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72" r:id="rId2"/>
    <p:sldId id="330" r:id="rId3"/>
    <p:sldId id="329" r:id="rId4"/>
    <p:sldId id="331" r:id="rId5"/>
    <p:sldId id="301" r:id="rId6"/>
    <p:sldId id="333" r:id="rId7"/>
    <p:sldId id="278" r:id="rId8"/>
    <p:sldId id="339" r:id="rId9"/>
    <p:sldId id="303" r:id="rId10"/>
    <p:sldId id="313" r:id="rId11"/>
    <p:sldId id="338" r:id="rId12"/>
    <p:sldId id="335" r:id="rId13"/>
    <p:sldId id="336" r:id="rId14"/>
    <p:sldId id="337" r:id="rId15"/>
    <p:sldId id="327" r:id="rId16"/>
    <p:sldId id="309" r:id="rId17"/>
    <p:sldId id="332" r:id="rId18"/>
    <p:sldId id="307" r:id="rId19"/>
    <p:sldId id="308" r:id="rId20"/>
    <p:sldId id="340" r:id="rId21"/>
    <p:sldId id="316" r:id="rId22"/>
    <p:sldId id="31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120"/>
    <a:srgbClr val="ED5929"/>
    <a:srgbClr val="80838A"/>
    <a:srgbClr val="1ABFD5"/>
    <a:srgbClr val="68BC49"/>
    <a:srgbClr val="FAA926"/>
    <a:srgbClr val="BCC0C5"/>
    <a:srgbClr val="A5A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82624" autoAdjust="0"/>
  </p:normalViewPr>
  <p:slideViewPr>
    <p:cSldViewPr snapToGrid="0" snapToObjects="1">
      <p:cViewPr varScale="1">
        <p:scale>
          <a:sx n="58" d="100"/>
          <a:sy n="58" d="100"/>
        </p:scale>
        <p:origin x="1656" y="60"/>
      </p:cViewPr>
      <p:guideLst>
        <p:guide orient="horz" pos="41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62579767789018"/>
          <c:y val="2.9209271376289224E-2"/>
          <c:w val="0.59156481154383211"/>
          <c:h val="0.96975047133192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3.1931753450352603E-2"/>
                  <c:y val="-4.591549295774648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54312137102164"/>
                      <c:h val="9.521126760563380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LFU/MIS</c:v>
                </c:pt>
                <c:pt idx="1">
                  <c:v>To be initiated on ART list</c:v>
                </c:pt>
                <c:pt idx="2">
                  <c:v>Newly initiated ART</c:v>
                </c:pt>
                <c:pt idx="3">
                  <c:v>&lt;80% adherence</c:v>
                </c:pt>
                <c:pt idx="4">
                  <c:v>Stable clients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324654</c:v>
                </c:pt>
                <c:pt idx="1">
                  <c:v>98023</c:v>
                </c:pt>
                <c:pt idx="2">
                  <c:v>64263</c:v>
                </c:pt>
                <c:pt idx="3">
                  <c:v>80340</c:v>
                </c:pt>
                <c:pt idx="4">
                  <c:v>878053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0.7137</cdr:x>
      <cdr:y>0.05763</cdr:y>
    </cdr:from>
    <cdr:to>
      <cdr:x>0.97751</cdr:x>
      <cdr:y>0.2252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27730" y="285824"/>
          <a:ext cx="2228015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600" dirty="0" smtClean="0">
              <a:solidFill>
                <a:schemeClr val="tx2">
                  <a:lumMod val="60000"/>
                  <a:lumOff val="40000"/>
                </a:schemeClr>
              </a:solidFill>
            </a:rPr>
            <a:t>Intensive follow up till definite outcome is achieved</a:t>
          </a:r>
          <a:endParaRPr lang="en-IN" sz="1600" dirty="0">
            <a:solidFill>
              <a:schemeClr val="tx2">
                <a:lumMod val="60000"/>
                <a:lumOff val="4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0.65157</cdr:x>
      <cdr:y>0.88209</cdr:y>
    </cdr:from>
    <cdr:to>
      <cdr:x>1</cdr:x>
      <cdr:y>1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5503027" y="4374575"/>
          <a:ext cx="294270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600" dirty="0" smtClean="0">
              <a:solidFill>
                <a:schemeClr val="tx2">
                  <a:lumMod val="60000"/>
                  <a:lumOff val="40000"/>
                </a:schemeClr>
              </a:solidFill>
            </a:rPr>
            <a:t>Intensive support for 3-4 months for the priority clients</a:t>
          </a:r>
          <a:endParaRPr lang="en-IN" sz="1600" dirty="0">
            <a:solidFill>
              <a:schemeClr val="tx2">
                <a:lumMod val="60000"/>
                <a:lumOff val="4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0.02362</cdr:x>
      <cdr:y>0.43795</cdr:y>
    </cdr:from>
    <cdr:to>
      <cdr:x>0.18814</cdr:x>
      <cdr:y>0.60551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99507" y="2171940"/>
          <a:ext cx="1389465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600" dirty="0" smtClean="0">
              <a:solidFill>
                <a:schemeClr val="tx2">
                  <a:lumMod val="60000"/>
                  <a:lumOff val="40000"/>
                </a:schemeClr>
              </a:solidFill>
            </a:rPr>
            <a:t>Need based support for stable clients</a:t>
          </a:r>
          <a:endParaRPr lang="en-IN" sz="1600" dirty="0">
            <a:solidFill>
              <a:schemeClr val="tx2">
                <a:lumMod val="60000"/>
                <a:lumOff val="4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7C5AC-2ACE-40D2-AB07-B57D0E30CDC0}" type="datetimeFigureOut">
              <a:rPr lang="en-IN" smtClean="0"/>
              <a:t>01-03-2019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E613A-1DD1-47A8-9C9A-314B92A1A3D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959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E613A-1DD1-47A8-9C9A-314B92A1A3D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481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E613A-1DD1-47A8-9C9A-314B92A1A3DC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004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E613A-1DD1-47A8-9C9A-314B92A1A3DC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46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E613A-1DD1-47A8-9C9A-314B92A1A3DC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529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Title slide to insert dar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85800" y="2719292"/>
            <a:ext cx="3503701" cy="272118"/>
          </a:xfrm>
        </p:spPr>
        <p:txBody>
          <a:bodyPr wrap="none" lIns="0" t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400" b="0" i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3489537" cy="369332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for presentation title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3150045"/>
            <a:ext cx="1264026" cy="392812"/>
          </a:xfrm>
        </p:spPr>
        <p:txBody>
          <a:bodyPr wrap="non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Day Month Year</a:t>
            </a:r>
          </a:p>
        </p:txBody>
      </p:sp>
    </p:spTree>
    <p:extLst>
      <p:ext uri="{BB962C8B-B14F-4D97-AF65-F5344CB8AC3E}">
        <p14:creationId xmlns:p14="http://schemas.microsoft.com/office/powerpoint/2010/main" val="169071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1"/>
            <a:ext cx="9144000" cy="6820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4" y="6034290"/>
            <a:ext cx="792568" cy="559751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5800" y="2719292"/>
            <a:ext cx="3503701" cy="272118"/>
          </a:xfrm>
        </p:spPr>
        <p:txBody>
          <a:bodyPr wrap="none" lIns="0" t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400" b="0" i="0" baseline="0">
                <a:solidFill>
                  <a:srgbClr val="80838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3489537" cy="369332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2400">
                <a:solidFill>
                  <a:srgbClr val="ED5929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for presentation title</a:t>
            </a:r>
            <a:endParaRPr lang="en-US" dirty="0"/>
          </a:p>
        </p:txBody>
      </p:sp>
      <p:pic>
        <p:nvPicPr>
          <p:cNvPr id="11" name="Picture 10" descr="stripes-01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5"/>
            <a:ext cx="2198623" cy="22981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3150045"/>
            <a:ext cx="1264026" cy="392812"/>
          </a:xfrm>
        </p:spPr>
        <p:txBody>
          <a:bodyPr wrap="non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 baseline="0">
                <a:solidFill>
                  <a:srgbClr val="80838A"/>
                </a:solidFill>
                <a:latin typeface="Arial"/>
                <a:cs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Day Month Year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13" y="6258690"/>
            <a:ext cx="900235" cy="4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21827"/>
            <a:ext cx="7798627" cy="73866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400">
                <a:solidFill>
                  <a:srgbClr val="ED5929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for Headline. Headline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henimus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quo </a:t>
            </a:r>
            <a:r>
              <a:rPr lang="en-US" dirty="0" err="1" smtClean="0"/>
              <a:t>omnit</a:t>
            </a:r>
            <a:r>
              <a:rPr lang="en-US" dirty="0" smtClean="0"/>
              <a:t> </a:t>
            </a:r>
            <a:r>
              <a:rPr lang="en-US" dirty="0" err="1" smtClean="0"/>
              <a:t>fugitae</a:t>
            </a:r>
            <a:r>
              <a:rPr lang="en-US" dirty="0" smtClean="0"/>
              <a:t> </a:t>
            </a:r>
            <a:r>
              <a:rPr lang="en-US" dirty="0" err="1" smtClean="0"/>
              <a:t>ctisquo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erum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1574304"/>
            <a:ext cx="7799388" cy="4056029"/>
          </a:xfr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 baseline="0">
                <a:solidFill>
                  <a:srgbClr val="80838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body copy. Placeholder text: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, </a:t>
            </a:r>
            <a:r>
              <a:rPr lang="en-US" dirty="0" err="1" smtClean="0"/>
              <a:t>massa</a:t>
            </a:r>
            <a:r>
              <a:rPr lang="en-US" dirty="0" smtClean="0"/>
              <a:t> et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, et </a:t>
            </a:r>
            <a:r>
              <a:rPr lang="en-US" dirty="0" err="1" smtClean="0"/>
              <a:t>consectetur</a:t>
            </a:r>
            <a:r>
              <a:rPr lang="en-US" dirty="0" smtClean="0"/>
              <a:t> quam mi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Praesent</a:t>
            </a:r>
            <a:r>
              <a:rPr lang="en-US" dirty="0" smtClean="0"/>
              <a:t> ac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. </a:t>
            </a:r>
            <a:r>
              <a:rPr lang="en-US" dirty="0" err="1" smtClean="0"/>
              <a:t>Nunc</a:t>
            </a:r>
            <a:r>
              <a:rPr lang="en-US" dirty="0" smtClean="0"/>
              <a:t> dictum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ligula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dui,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 non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, tempus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at </a:t>
            </a:r>
            <a:r>
              <a:rPr lang="en-US" dirty="0" err="1" smtClean="0"/>
              <a:t>tellus</a:t>
            </a:r>
            <a:r>
              <a:rPr lang="en-US" dirty="0" smtClean="0"/>
              <a:t>. Integer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,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nunc</a:t>
            </a:r>
            <a:r>
              <a:rPr lang="en-US" dirty="0" smtClean="0"/>
              <a:t>. </a:t>
            </a:r>
            <a:r>
              <a:rPr lang="en-US" dirty="0" err="1" smtClean="0"/>
              <a:t>Nunc</a:t>
            </a:r>
            <a:r>
              <a:rPr lang="en-US" dirty="0" smtClean="0"/>
              <a:t> dictum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ligula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dui,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, tempus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at </a:t>
            </a:r>
            <a:r>
              <a:rPr lang="en-US" dirty="0" err="1" smtClean="0"/>
              <a:t>tellus</a:t>
            </a:r>
            <a:r>
              <a:rPr lang="en-US" dirty="0" smtClean="0"/>
              <a:t>. Integer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,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nunc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 a quam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4" y="6034290"/>
            <a:ext cx="792568" cy="55975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695975" y="176431"/>
            <a:ext cx="3557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3A058B5-F50F-47E2-9F5B-D713C0E1D71D}" type="slidenum">
              <a:rPr lang="fr-FR" sz="800" smtClean="0">
                <a:solidFill>
                  <a:srgbClr val="80838A"/>
                </a:solidFill>
                <a:latin typeface="Arial"/>
                <a:cs typeface="Arial"/>
              </a:rPr>
              <a:t>‹#›</a:t>
            </a:fld>
            <a:endParaRPr lang="en-US" sz="800" dirty="0">
              <a:solidFill>
                <a:srgbClr val="80838A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638782" y="176431"/>
            <a:ext cx="0" cy="215444"/>
          </a:xfrm>
          <a:prstGeom prst="line">
            <a:avLst/>
          </a:prstGeom>
          <a:ln>
            <a:solidFill>
              <a:srgbClr val="8083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13" y="6258690"/>
            <a:ext cx="900235" cy="4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21827"/>
            <a:ext cx="7798627" cy="73866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400">
                <a:solidFill>
                  <a:srgbClr val="ED5929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for Headline. Headline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henimus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quo </a:t>
            </a:r>
            <a:r>
              <a:rPr lang="en-US" dirty="0" err="1" smtClean="0"/>
              <a:t>omnit</a:t>
            </a:r>
            <a:r>
              <a:rPr lang="en-US" dirty="0" smtClean="0"/>
              <a:t> </a:t>
            </a:r>
            <a:r>
              <a:rPr lang="en-US" dirty="0" err="1" smtClean="0"/>
              <a:t>fugitae</a:t>
            </a:r>
            <a:r>
              <a:rPr lang="en-US" dirty="0" smtClean="0"/>
              <a:t> </a:t>
            </a:r>
            <a:r>
              <a:rPr lang="en-US" dirty="0" err="1" smtClean="0"/>
              <a:t>ctisquo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erum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1574304"/>
            <a:ext cx="7799388" cy="4480370"/>
          </a:xfrm>
        </p:spPr>
        <p:txBody>
          <a:bodyPr wrap="square" lIns="0" tIns="0" rIns="0" bIns="0">
            <a:noAutofit/>
          </a:bodyPr>
          <a:lstStyle>
            <a:lvl1pPr marL="171450" indent="-171450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baseline="0">
                <a:solidFill>
                  <a:srgbClr val="80838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body copy with bullet points. Placeholder text: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, </a:t>
            </a:r>
            <a:r>
              <a:rPr lang="en-US" dirty="0" err="1" smtClean="0"/>
              <a:t>massa</a:t>
            </a:r>
            <a:r>
              <a:rPr lang="en-US" dirty="0" smtClean="0"/>
              <a:t> et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, et </a:t>
            </a:r>
            <a:r>
              <a:rPr lang="en-US" dirty="0" err="1" smtClean="0"/>
              <a:t>consectetur</a:t>
            </a:r>
            <a:r>
              <a:rPr lang="en-US" dirty="0" smtClean="0"/>
              <a:t> quam mi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Praesent</a:t>
            </a:r>
            <a:r>
              <a:rPr lang="en-US" dirty="0" smtClean="0"/>
              <a:t> ac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. </a:t>
            </a:r>
            <a:r>
              <a:rPr lang="en-US" dirty="0" err="1" smtClean="0"/>
              <a:t>Nunc</a:t>
            </a:r>
            <a:r>
              <a:rPr lang="en-US" dirty="0" smtClean="0"/>
              <a:t> dictum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ligula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dui,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 non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, tempus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at </a:t>
            </a:r>
            <a:r>
              <a:rPr lang="en-US" dirty="0" err="1" smtClean="0"/>
              <a:t>tellus</a:t>
            </a:r>
            <a:r>
              <a:rPr lang="en-US" dirty="0" smtClean="0"/>
              <a:t>. Integer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,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nunc</a:t>
            </a:r>
            <a:r>
              <a:rPr lang="en-US" dirty="0" smtClean="0"/>
              <a:t>. </a:t>
            </a:r>
            <a:r>
              <a:rPr lang="en-US" dirty="0" err="1" smtClean="0"/>
              <a:t>Nunc</a:t>
            </a:r>
            <a:r>
              <a:rPr lang="en-US" dirty="0" smtClean="0"/>
              <a:t> dictum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ligula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dui,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, tempus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at </a:t>
            </a:r>
            <a:r>
              <a:rPr lang="en-US" dirty="0" err="1" smtClean="0"/>
              <a:t>tellus</a:t>
            </a:r>
            <a:r>
              <a:rPr lang="en-US" dirty="0" smtClean="0"/>
              <a:t>. Integer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,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nunc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 a quam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4" y="6034290"/>
            <a:ext cx="792568" cy="55975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695975" y="176431"/>
            <a:ext cx="3557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3A058B5-F50F-47E2-9F5B-D713C0E1D71D}" type="slidenum">
              <a:rPr lang="fr-FR" sz="800" smtClean="0">
                <a:solidFill>
                  <a:srgbClr val="80838A"/>
                </a:solidFill>
                <a:latin typeface="Arial"/>
                <a:cs typeface="Arial"/>
              </a:rPr>
              <a:t>‹#›</a:t>
            </a:fld>
            <a:endParaRPr lang="en-US" sz="800" dirty="0">
              <a:solidFill>
                <a:srgbClr val="80838A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638782" y="176431"/>
            <a:ext cx="0" cy="215444"/>
          </a:xfrm>
          <a:prstGeom prst="line">
            <a:avLst/>
          </a:prstGeom>
          <a:ln>
            <a:solidFill>
              <a:srgbClr val="8083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13" y="6258690"/>
            <a:ext cx="900235" cy="4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 with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haan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93" y="6247870"/>
            <a:ext cx="879843" cy="4140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21827"/>
            <a:ext cx="7798627" cy="73866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400">
                <a:solidFill>
                  <a:srgbClr val="ED5929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for Headline. Headline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henimus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quo </a:t>
            </a:r>
            <a:r>
              <a:rPr lang="en-US" dirty="0" err="1" smtClean="0"/>
              <a:t>omnit</a:t>
            </a:r>
            <a:r>
              <a:rPr lang="en-US" dirty="0" smtClean="0"/>
              <a:t> </a:t>
            </a:r>
            <a:r>
              <a:rPr lang="en-US" dirty="0" err="1" smtClean="0"/>
              <a:t>fugitae</a:t>
            </a:r>
            <a:r>
              <a:rPr lang="en-US" dirty="0" smtClean="0"/>
              <a:t> </a:t>
            </a:r>
            <a:r>
              <a:rPr lang="en-US" dirty="0" err="1" smtClean="0"/>
              <a:t>ctisquo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erum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1574304"/>
            <a:ext cx="7799388" cy="3996763"/>
          </a:xfrm>
        </p:spPr>
        <p:txBody>
          <a:bodyPr wrap="square" lIns="0" tIns="0" rIns="0" bIns="0">
            <a:noAutofit/>
          </a:bodyPr>
          <a:lstStyle>
            <a:lvl1pPr marL="171450" indent="-171450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baseline="0">
                <a:solidFill>
                  <a:srgbClr val="80838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body copy with bullet points. Placeholder text: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, </a:t>
            </a:r>
            <a:r>
              <a:rPr lang="en-US" dirty="0" err="1" smtClean="0"/>
              <a:t>massa</a:t>
            </a:r>
            <a:r>
              <a:rPr lang="en-US" dirty="0" smtClean="0"/>
              <a:t> et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, et </a:t>
            </a:r>
            <a:r>
              <a:rPr lang="en-US" dirty="0" err="1" smtClean="0"/>
              <a:t>consectetur</a:t>
            </a:r>
            <a:r>
              <a:rPr lang="en-US" dirty="0" smtClean="0"/>
              <a:t> quam mi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Praesent</a:t>
            </a:r>
            <a:r>
              <a:rPr lang="en-US" dirty="0" smtClean="0"/>
              <a:t> ac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. </a:t>
            </a:r>
            <a:r>
              <a:rPr lang="en-US" dirty="0" err="1" smtClean="0"/>
              <a:t>Nunc</a:t>
            </a:r>
            <a:r>
              <a:rPr lang="en-US" dirty="0" smtClean="0"/>
              <a:t> dictum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ligula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dui,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 non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, tempus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at </a:t>
            </a:r>
            <a:r>
              <a:rPr lang="en-US" dirty="0" err="1" smtClean="0"/>
              <a:t>tellus</a:t>
            </a:r>
            <a:r>
              <a:rPr lang="en-US" dirty="0" smtClean="0"/>
              <a:t>. Integer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,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nunc</a:t>
            </a:r>
            <a:r>
              <a:rPr lang="en-US" dirty="0" smtClean="0"/>
              <a:t>. </a:t>
            </a:r>
            <a:r>
              <a:rPr lang="en-US" dirty="0" err="1" smtClean="0"/>
              <a:t>Nunc</a:t>
            </a:r>
            <a:r>
              <a:rPr lang="en-US" dirty="0" smtClean="0"/>
              <a:t> dictum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ligula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dui,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, tempus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at </a:t>
            </a:r>
            <a:r>
              <a:rPr lang="en-US" dirty="0" err="1" smtClean="0"/>
              <a:t>tellus</a:t>
            </a:r>
            <a:r>
              <a:rPr lang="en-US" dirty="0" smtClean="0"/>
              <a:t>. Integer </a:t>
            </a:r>
            <a:r>
              <a:rPr lang="en-US" dirty="0" err="1" smtClean="0"/>
              <a:t>purus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, </a:t>
            </a:r>
            <a:r>
              <a:rPr lang="en-US" dirty="0" err="1" smtClean="0"/>
              <a:t>interdum</a:t>
            </a:r>
            <a:r>
              <a:rPr lang="en-US" dirty="0" smtClean="0"/>
              <a:t> et </a:t>
            </a:r>
            <a:r>
              <a:rPr lang="en-US" dirty="0" err="1" smtClean="0"/>
              <a:t>nunc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 a quam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4" y="6034290"/>
            <a:ext cx="792568" cy="55975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695975" y="176431"/>
            <a:ext cx="3557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3A058B5-F50F-47E2-9F5B-D713C0E1D71D}" type="slidenum">
              <a:rPr lang="fr-FR" sz="800" smtClean="0">
                <a:solidFill>
                  <a:srgbClr val="80838A"/>
                </a:solidFill>
                <a:latin typeface="Arial"/>
                <a:cs typeface="Arial"/>
              </a:rPr>
              <a:t>‹#›</a:t>
            </a:fld>
            <a:endParaRPr lang="en-US" sz="800" dirty="0">
              <a:solidFill>
                <a:srgbClr val="80838A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638782" y="176431"/>
            <a:ext cx="0" cy="215444"/>
          </a:xfrm>
          <a:prstGeom prst="line">
            <a:avLst/>
          </a:prstGeom>
          <a:ln>
            <a:solidFill>
              <a:srgbClr val="8083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08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E73A-2700-744F-8721-77670C57A25C}" type="datetimeFigureOut">
              <a:rPr lang="en-US" smtClean="0"/>
              <a:pPr/>
              <a:t>3/1/2019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1AF9-9CBE-C045-A06C-E07E11B48D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5" y="6034292"/>
            <a:ext cx="792568" cy="559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14" y="6155247"/>
            <a:ext cx="900235" cy="4159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95976" y="151031"/>
            <a:ext cx="3557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3A058B5-F50F-47E2-9F5B-D713C0E1D71D}" type="slidenum">
              <a:rPr lang="fr-FR" sz="600" smtClean="0">
                <a:solidFill>
                  <a:srgbClr val="80838A"/>
                </a:solidFill>
                <a:latin typeface="Arial"/>
                <a:cs typeface="Arial"/>
              </a:rPr>
              <a:t>‹#›</a:t>
            </a:fld>
            <a:endParaRPr lang="en-US" sz="600" dirty="0">
              <a:solidFill>
                <a:srgbClr val="80838A"/>
              </a:solidFill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38782" y="151031"/>
            <a:ext cx="0" cy="215444"/>
          </a:xfrm>
          <a:prstGeom prst="line">
            <a:avLst/>
          </a:prstGeom>
          <a:ln>
            <a:solidFill>
              <a:srgbClr val="8083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321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E89E9-4BEB-44BF-8069-75E223119699}" type="datetime1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49A0E-D3DF-3648-AD10-0D6C3B574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3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66" r:id="rId3"/>
    <p:sldLayoutId id="2147483667" r:id="rId4"/>
    <p:sldLayoutId id="2147483671" r:id="rId5"/>
    <p:sldLayoutId id="2147483679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ipes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00"/>
            <a:ext cx="2198623" cy="22981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820101" y="640400"/>
            <a:ext cx="4469172" cy="1046440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Vihaan:  </a:t>
            </a:r>
            <a:br>
              <a:rPr lang="en-IN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Update </a:t>
            </a:r>
            <a:r>
              <a:rPr lang="en-US" dirty="0">
                <a:solidFill>
                  <a:schemeClr val="bg1"/>
                </a:solidFill>
              </a:rPr>
              <a:t>on grant </a:t>
            </a:r>
            <a:r>
              <a:rPr lang="en-US" dirty="0" smtClean="0">
                <a:solidFill>
                  <a:schemeClr val="bg1"/>
                </a:solidFill>
              </a:rPr>
              <a:t>implementation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IN" sz="2000" dirty="0" smtClean="0">
                <a:solidFill>
                  <a:schemeClr val="bg1"/>
                </a:solidFill>
              </a:rPr>
              <a:t>January 2018-January 2019</a:t>
            </a:r>
            <a:endParaRPr lang="en-I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75232" y="782733"/>
            <a:ext cx="5830033" cy="4480370"/>
          </a:xfrm>
        </p:spPr>
        <p:txBody>
          <a:bodyPr/>
          <a:lstStyle/>
          <a:p>
            <a:pPr marL="0" lvl="0" indent="0">
              <a:buClrTx/>
              <a:buNone/>
            </a:pPr>
            <a:r>
              <a:rPr lang="en-IN" sz="1600" b="1" dirty="0" err="1" smtClean="0">
                <a:solidFill>
                  <a:prstClr val="black"/>
                </a:solidFill>
              </a:rPr>
              <a:t>eMpower</a:t>
            </a:r>
            <a:r>
              <a:rPr lang="en-IN" sz="1600" b="1" dirty="0" smtClean="0">
                <a:solidFill>
                  <a:prstClr val="black"/>
                </a:solidFill>
              </a:rPr>
              <a:t> </a:t>
            </a:r>
            <a:r>
              <a:rPr lang="en-IN" sz="1600" b="1" dirty="0">
                <a:solidFill>
                  <a:prstClr val="black"/>
                </a:solidFill>
              </a:rPr>
              <a:t>tablet customization: </a:t>
            </a:r>
          </a:p>
          <a:p>
            <a:pPr>
              <a:buClrTx/>
            </a:pPr>
            <a:r>
              <a:rPr lang="en-IN" sz="1600" dirty="0" smtClean="0">
                <a:solidFill>
                  <a:prstClr val="black"/>
                </a:solidFill>
              </a:rPr>
              <a:t>All 12 SRs and 318 SSRs have been oriented on the customised </a:t>
            </a:r>
            <a:r>
              <a:rPr lang="en-IN" sz="1600" dirty="0" err="1" smtClean="0">
                <a:solidFill>
                  <a:prstClr val="black"/>
                </a:solidFill>
              </a:rPr>
              <a:t>eMpower</a:t>
            </a:r>
            <a:r>
              <a:rPr lang="en-IN" sz="1600" dirty="0" smtClean="0">
                <a:solidFill>
                  <a:prstClr val="black"/>
                </a:solidFill>
              </a:rPr>
              <a:t> application </a:t>
            </a:r>
            <a:endParaRPr lang="en-IN" sz="1600" dirty="0">
              <a:solidFill>
                <a:prstClr val="black"/>
              </a:solidFill>
            </a:endParaRPr>
          </a:p>
          <a:p>
            <a:pPr>
              <a:buClrTx/>
            </a:pPr>
            <a:r>
              <a:rPr lang="en-IN" sz="1600" dirty="0" smtClean="0">
                <a:solidFill>
                  <a:prstClr val="black"/>
                </a:solidFill>
              </a:rPr>
              <a:t>ORW </a:t>
            </a:r>
            <a:r>
              <a:rPr lang="en-IN" sz="1600" dirty="0">
                <a:solidFill>
                  <a:prstClr val="black"/>
                </a:solidFill>
              </a:rPr>
              <a:t>weekly planner as per differentiated care </a:t>
            </a:r>
            <a:r>
              <a:rPr lang="en-IN" sz="1600" dirty="0" smtClean="0">
                <a:solidFill>
                  <a:prstClr val="black"/>
                </a:solidFill>
              </a:rPr>
              <a:t>developed</a:t>
            </a:r>
          </a:p>
          <a:p>
            <a:pPr>
              <a:buClrTx/>
            </a:pPr>
            <a:r>
              <a:rPr lang="en-IN" sz="1600" dirty="0">
                <a:solidFill>
                  <a:prstClr val="black"/>
                </a:solidFill>
              </a:rPr>
              <a:t>Automation of MPR </a:t>
            </a:r>
            <a:r>
              <a:rPr lang="en-IN" sz="1600" dirty="0" smtClean="0">
                <a:solidFill>
                  <a:prstClr val="black"/>
                </a:solidFill>
              </a:rPr>
              <a:t>initiated</a:t>
            </a:r>
          </a:p>
          <a:p>
            <a:pPr>
              <a:buClrTx/>
            </a:pPr>
            <a:endParaRPr lang="en-IN" sz="1600" dirty="0">
              <a:solidFill>
                <a:prstClr val="black"/>
              </a:solidFill>
            </a:endParaRPr>
          </a:p>
          <a:p>
            <a:pPr marL="0" indent="0">
              <a:buClrTx/>
              <a:buNone/>
            </a:pPr>
            <a:r>
              <a:rPr lang="en-IN" sz="1600" b="1" dirty="0" smtClean="0">
                <a:solidFill>
                  <a:prstClr val="black"/>
                </a:solidFill>
              </a:rPr>
              <a:t>Review meetings:  </a:t>
            </a:r>
            <a:r>
              <a:rPr lang="en-IN" sz="1600" dirty="0" smtClean="0">
                <a:solidFill>
                  <a:prstClr val="black"/>
                </a:solidFill>
              </a:rPr>
              <a:t>2 regional level meetings and 1 national review meeting have been jointly conducted by Alliance India and NACO</a:t>
            </a:r>
            <a:endParaRPr lang="en-IN" sz="1600" b="1" dirty="0">
              <a:solidFill>
                <a:prstClr val="black"/>
              </a:solidFill>
            </a:endParaRPr>
          </a:p>
          <a:p>
            <a:pPr marL="0" lvl="0" indent="0">
              <a:buClrTx/>
              <a:buNone/>
            </a:pPr>
            <a:endParaRPr lang="en-IN" sz="1600" dirty="0">
              <a:solidFill>
                <a:prstClr val="black"/>
              </a:solidFill>
            </a:endParaRPr>
          </a:p>
          <a:p>
            <a:pPr marL="0" lvl="0" indent="0">
              <a:buClrTx/>
              <a:buNone/>
            </a:pPr>
            <a:r>
              <a:rPr lang="en-IN" sz="1600" b="1" dirty="0">
                <a:solidFill>
                  <a:prstClr val="black"/>
                </a:solidFill>
              </a:rPr>
              <a:t>Mission </a:t>
            </a:r>
            <a:r>
              <a:rPr lang="en-IN" sz="1600" b="1" dirty="0" err="1">
                <a:solidFill>
                  <a:prstClr val="black"/>
                </a:solidFill>
              </a:rPr>
              <a:t>Sampark</a:t>
            </a:r>
            <a:r>
              <a:rPr lang="en-IN" sz="1600" b="1" dirty="0">
                <a:solidFill>
                  <a:prstClr val="black"/>
                </a:solidFill>
              </a:rPr>
              <a:t> Drive: </a:t>
            </a:r>
          </a:p>
          <a:p>
            <a:pPr>
              <a:buClrTx/>
            </a:pPr>
            <a:r>
              <a:rPr lang="en-IN" sz="1600" dirty="0">
                <a:solidFill>
                  <a:prstClr val="black"/>
                </a:solidFill>
              </a:rPr>
              <a:t>Completed the drive and the final report launched officially during the National CST review meeting held on 15</a:t>
            </a:r>
            <a:r>
              <a:rPr lang="en-IN" sz="1600" baseline="30000" dirty="0">
                <a:solidFill>
                  <a:prstClr val="black"/>
                </a:solidFill>
              </a:rPr>
              <a:t>th</a:t>
            </a:r>
            <a:r>
              <a:rPr lang="en-IN" sz="1600" dirty="0">
                <a:solidFill>
                  <a:prstClr val="black"/>
                </a:solidFill>
              </a:rPr>
              <a:t> – 17</a:t>
            </a:r>
            <a:r>
              <a:rPr lang="en-IN" sz="1600" baseline="30000" dirty="0">
                <a:solidFill>
                  <a:prstClr val="black"/>
                </a:solidFill>
              </a:rPr>
              <a:t>th</a:t>
            </a:r>
            <a:r>
              <a:rPr lang="en-IN" sz="1600" dirty="0">
                <a:solidFill>
                  <a:prstClr val="black"/>
                </a:solidFill>
              </a:rPr>
              <a:t> Jan 2019</a:t>
            </a:r>
          </a:p>
          <a:p>
            <a:pPr>
              <a:buClrTx/>
            </a:pPr>
            <a:r>
              <a:rPr lang="en-IN" sz="1600" dirty="0">
                <a:solidFill>
                  <a:prstClr val="black"/>
                </a:solidFill>
              </a:rPr>
              <a:t>Tracking outcome report approved by Union Health Minister</a:t>
            </a:r>
          </a:p>
          <a:p>
            <a:pPr>
              <a:buClrTx/>
            </a:pPr>
            <a:r>
              <a:rPr lang="en-IN" sz="1600" dirty="0">
                <a:solidFill>
                  <a:prstClr val="black"/>
                </a:solidFill>
              </a:rPr>
              <a:t>NACO has revised ART MPR to report the untraceable number</a:t>
            </a:r>
          </a:p>
          <a:p>
            <a:pPr>
              <a:buClrTx/>
            </a:pPr>
            <a:r>
              <a:rPr lang="en-IN" sz="1600" dirty="0">
                <a:solidFill>
                  <a:prstClr val="black"/>
                </a:solidFill>
              </a:rPr>
              <a:t>Improved national treatment data leading to scale up of ART initiation and LFU track back to ART.</a:t>
            </a:r>
          </a:p>
          <a:p>
            <a:endParaRPr lang="en-IN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5233" y="178146"/>
            <a:ext cx="844588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ED592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Key activities carried out- January 2018 till date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36" y="2846280"/>
            <a:ext cx="2298379" cy="3254269"/>
          </a:xfrm>
          <a:prstGeom prst="rect">
            <a:avLst/>
          </a:prstGeom>
        </p:spPr>
      </p:pic>
      <p:pic>
        <p:nvPicPr>
          <p:cNvPr id="6" name="Picture 5" descr="D:\Download\WhatsApp Image 2018-11-22 at 12.25.18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69" y="626631"/>
            <a:ext cx="2451711" cy="214049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248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51" y="68264"/>
            <a:ext cx="905454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rgbClr val="ED5929"/>
                </a:solidFill>
                <a:latin typeface="Arial"/>
                <a:cs typeface="Arial"/>
              </a:rPr>
              <a:t>Differentiated </a:t>
            </a:r>
            <a:r>
              <a:rPr lang="en-US" sz="2800" dirty="0">
                <a:solidFill>
                  <a:srgbClr val="ED5929"/>
                </a:solidFill>
                <a:latin typeface="Arial"/>
                <a:cs typeface="Arial"/>
              </a:rPr>
              <a:t>care &amp; support services (Jan </a:t>
            </a:r>
            <a:r>
              <a:rPr lang="en-US" sz="2800" dirty="0" smtClean="0">
                <a:solidFill>
                  <a:srgbClr val="ED5929"/>
                </a:solidFill>
                <a:latin typeface="Arial"/>
                <a:cs typeface="Arial"/>
              </a:rPr>
              <a:t>’18 – Jan ‘19)</a:t>
            </a:r>
            <a:br>
              <a:rPr lang="en-US" sz="2800" dirty="0" smtClean="0">
                <a:solidFill>
                  <a:srgbClr val="ED5929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ED5929"/>
                </a:solidFill>
                <a:latin typeface="Arial"/>
                <a:cs typeface="Arial"/>
              </a:rPr>
              <a:t>N=1,387,405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1AF9-9CBE-C045-A06C-E07E11B48DB1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393859" y="1031240"/>
          <a:ext cx="8445731" cy="495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75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42" y="330289"/>
            <a:ext cx="8850579" cy="55922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ED5929"/>
                </a:solidFill>
                <a:latin typeface="Arial"/>
                <a:cs typeface="Arial"/>
              </a:rPr>
              <a:t>Community Based Dispensation of ART</a:t>
            </a:r>
            <a:endParaRPr lang="en-US" sz="2400" dirty="0">
              <a:solidFill>
                <a:srgbClr val="ED5929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94" y="1355655"/>
            <a:ext cx="5125015" cy="3881364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CSCs dispense ART to PLHIV</a:t>
            </a:r>
          </a:p>
          <a:p>
            <a:r>
              <a:rPr lang="en-US" sz="2000" dirty="0" smtClean="0"/>
              <a:t>Stable Clients</a:t>
            </a:r>
          </a:p>
          <a:p>
            <a:r>
              <a:rPr lang="en-US" sz="2000" dirty="0" smtClean="0"/>
              <a:t>Flexible Hours and Timing</a:t>
            </a:r>
          </a:p>
          <a:p>
            <a:r>
              <a:rPr lang="en-US" sz="2000" dirty="0" smtClean="0"/>
              <a:t>Faster and Efficient</a:t>
            </a:r>
          </a:p>
          <a:p>
            <a:r>
              <a:rPr lang="en-US" sz="2000" dirty="0" smtClean="0"/>
              <a:t>From the peers and re-enforces the adherence message</a:t>
            </a:r>
            <a:endParaRPr lang="en-US" sz="2000" dirty="0"/>
          </a:p>
          <a:p>
            <a:r>
              <a:rPr lang="en-IN" sz="2000" dirty="0" smtClean="0">
                <a:solidFill>
                  <a:prstClr val="black"/>
                </a:solidFill>
              </a:rPr>
              <a:t> </a:t>
            </a:r>
            <a:r>
              <a:rPr lang="en-IN" sz="2000" b="1" dirty="0">
                <a:solidFill>
                  <a:prstClr val="black"/>
                </a:solidFill>
              </a:rPr>
              <a:t>17 CSCs </a:t>
            </a:r>
            <a:r>
              <a:rPr lang="en-IN" sz="2000" dirty="0">
                <a:solidFill>
                  <a:prstClr val="black"/>
                </a:solidFill>
              </a:rPr>
              <a:t>(15 CSCs in Karnataka, 1 CSC in Gujarat and 1 in Mizoram) have started community based dispensing facility reaching out to </a:t>
            </a:r>
            <a:r>
              <a:rPr lang="en-IN" sz="2000" b="1" dirty="0"/>
              <a:t>1250</a:t>
            </a:r>
            <a:r>
              <a:rPr lang="en-IN" sz="2000" dirty="0">
                <a:solidFill>
                  <a:prstClr val="black"/>
                </a:solidFill>
              </a:rPr>
              <a:t> stable clients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1AF9-9CBE-C045-A06C-E07E11B48D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88" y="889509"/>
            <a:ext cx="2360933" cy="3231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25" y="3627927"/>
            <a:ext cx="3380096" cy="25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31" y="211533"/>
            <a:ext cx="7185023" cy="419415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ED5929"/>
                </a:solidFill>
                <a:latin typeface="Arial"/>
                <a:cs typeface="Arial"/>
              </a:rPr>
              <a:t>Care and Support Centre (CSC)for Transgender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431" y="654119"/>
            <a:ext cx="6016104" cy="3849784"/>
          </a:xfrm>
        </p:spPr>
        <p:txBody>
          <a:bodyPr>
            <a:no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Transgender Populations and HIV:</a:t>
            </a:r>
          </a:p>
          <a:p>
            <a:pPr marL="600075" lvl="1" indent="-257175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HIV prevalence among the general population is estimated to be 0.26% </a:t>
            </a:r>
            <a:r>
              <a:rPr lang="en-I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whereas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among transgender stands at 7.5% </a:t>
            </a:r>
          </a:p>
          <a:p>
            <a:pPr marL="600075" lvl="1" indent="-257175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6792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TG are registered in ART programme across India as of May 2018. But, of them, only 3506 are in active care which is 51.6% of total </a:t>
            </a:r>
            <a:r>
              <a:rPr lang="en-I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  <a:p>
            <a:pPr marL="342900" lvl="1" indent="0">
              <a:spcBef>
                <a:spcPts val="0"/>
              </a:spcBef>
              <a:buNone/>
              <a:tabLst>
                <a:tab pos="342900" algn="l"/>
              </a:tabLst>
            </a:pPr>
            <a:endParaRPr lang="en-IN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Why TG-specific CSC?:</a:t>
            </a:r>
          </a:p>
          <a:p>
            <a:pPr marL="557213" lvl="1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Gap in the coverage: </a:t>
            </a:r>
            <a:r>
              <a:rPr lang="en-IN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of the cases tested positive reach ART, of them 50% </a:t>
            </a:r>
            <a:r>
              <a:rPr lang="en-IN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currently in active care</a:t>
            </a:r>
          </a:p>
          <a:p>
            <a:pPr marL="557213" lvl="1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 of TG specific services in the general CSCs</a:t>
            </a:r>
          </a:p>
          <a:p>
            <a:pPr marL="557213" lvl="1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Poor Treatment literacy and adherence </a:t>
            </a:r>
          </a:p>
          <a:p>
            <a:pPr marL="557213" lvl="1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Difficulties 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reaching out to their sexual partners for HIV testing </a:t>
            </a:r>
          </a:p>
          <a:p>
            <a:pPr marL="557213" lvl="1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Limited linkages with social schemes and entitlements </a:t>
            </a:r>
            <a:endParaRPr lang="en-IN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57213" lvl="1" indent="-214313">
              <a:spcBef>
                <a:spcPts val="0"/>
              </a:spcBef>
              <a:tabLst>
                <a:tab pos="342900" algn="l"/>
              </a:tabLst>
            </a:pPr>
            <a:endParaRPr lang="en-IN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Selected </a:t>
            </a:r>
            <a:r>
              <a:rPr lang="en-I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Sites: </a:t>
            </a:r>
            <a:r>
              <a:rPr lang="en-IN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Delhi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Bangalore, Kolkata, Chennai, Thane, Mumbai, Baroda, </a:t>
            </a:r>
            <a:r>
              <a:rPr lang="en-IN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Bhuvaneshwar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Chittoor, </a:t>
            </a:r>
            <a:r>
              <a:rPr lang="en-IN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Warrangal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IN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342900" algn="l"/>
              </a:tabLst>
            </a:pPr>
            <a:endParaRPr lang="en-IN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spcBef>
                <a:spcPts val="0"/>
              </a:spcBef>
              <a:tabLst>
                <a:tab pos="342900" algn="l"/>
              </a:tabLst>
            </a:pPr>
            <a:r>
              <a:rPr lang="en-IN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</a:t>
            </a:r>
            <a:r>
              <a:rPr lang="en-IN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reach</a:t>
            </a:r>
            <a:r>
              <a:rPr lang="en-I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601 (as on Dec 2018) 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35" y="1111595"/>
            <a:ext cx="2831465" cy="42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00064" y="1140997"/>
            <a:ext cx="5848970" cy="276999"/>
          </a:xfrm>
        </p:spPr>
        <p:txBody>
          <a:bodyPr/>
          <a:lstStyle/>
          <a:p>
            <a:r>
              <a:rPr lang="en-US" dirty="0" smtClean="0"/>
              <a:t>Service package of TG-CSC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3" y="1559443"/>
            <a:ext cx="8518009" cy="44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773" y="116860"/>
            <a:ext cx="7798627" cy="369332"/>
          </a:xfrm>
        </p:spPr>
        <p:txBody>
          <a:bodyPr/>
          <a:lstStyle/>
          <a:p>
            <a:r>
              <a:rPr lang="en-US" dirty="0" smtClean="0"/>
              <a:t>Performance Framework (Jan ‘18 to Jan ‘19)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72606"/>
              </p:ext>
            </p:extLst>
          </p:nvPr>
        </p:nvGraphicFramePr>
        <p:xfrm>
          <a:off x="163773" y="609021"/>
          <a:ext cx="8882745" cy="6036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437"/>
                <a:gridCol w="2825703"/>
                <a:gridCol w="1659858"/>
                <a:gridCol w="2210937"/>
                <a:gridCol w="859810"/>
              </a:tblGrid>
              <a:tr h="73333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Indicator 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Coverage Indicator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Achievement (Jan 2019)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/>
                </a:tc>
              </a:tr>
              <a:tr h="9506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TCS-Other 1: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Proportion of PLHIV on ART received differentiated care &amp; support services to retain them in treatment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1,273,323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1,022,656</a:t>
                      </a:r>
                    </a:p>
                    <a:p>
                      <a:pPr algn="r"/>
                      <a:r>
                        <a:rPr lang="en-US" sz="1800" i="1" dirty="0" smtClean="0"/>
                        <a:t>(New clients</a:t>
                      </a:r>
                      <a:r>
                        <a:rPr lang="en-US" sz="1800" i="1" baseline="0" dirty="0" smtClean="0"/>
                        <a:t>:64,263; &lt;80% adher.:80,340; </a:t>
                      </a:r>
                    </a:p>
                    <a:p>
                      <a:pPr algn="r"/>
                      <a:r>
                        <a:rPr lang="en-US" sz="1800" i="1" baseline="0" dirty="0" smtClean="0"/>
                        <a:t>Stable clients: 878,053)</a:t>
                      </a:r>
                      <a:endParaRPr lang="en-US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80.3%</a:t>
                      </a:r>
                      <a:endParaRPr lang="en-US" sz="1800" dirty="0"/>
                    </a:p>
                  </a:txBody>
                  <a:tcPr/>
                </a:tc>
              </a:tr>
              <a:tr h="11679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TB/HIV-3.1: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Percentage of people living with HIV in care (including PMTCT) who are screened for TB in HIV care or treatment settings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1,022,656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653,259</a:t>
                      </a:r>
                    </a:p>
                    <a:p>
                      <a:pPr algn="r"/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63.9%</a:t>
                      </a:r>
                      <a:endParaRPr lang="en-US" sz="1800" dirty="0"/>
                    </a:p>
                  </a:txBody>
                  <a:tcPr/>
                </a:tc>
              </a:tr>
              <a:tr h="9506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HTS-1: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people who were tested for HIV and received their results during the reporting period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96,678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31,791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32.9%</a:t>
                      </a:r>
                      <a:endParaRPr lang="en-US" sz="1800" dirty="0"/>
                    </a:p>
                  </a:txBody>
                  <a:tcPr/>
                </a:tc>
              </a:tr>
              <a:tr h="12658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TCS-Other 2: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Percentage of PLHIV who are  lost to follow up (LFU) and missed to ART center tracked back with definite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591,799</a:t>
                      </a:r>
                    </a:p>
                    <a:p>
                      <a:pPr marL="0" marR="0" lvl="0" indent="0" algn="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(267,145+ 324,654)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defTabSz="3429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324,654</a:t>
                      </a:r>
                    </a:p>
                    <a:p>
                      <a:pPr marL="0" marR="0" algn="r" defTabSz="3429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(On-ART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LFU: 137,447;</a:t>
                      </a:r>
                    </a:p>
                    <a:p>
                      <a:pPr marL="0" marR="0" algn="r" defTabSz="3429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On-ART MIS: 187,207)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3429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54.9%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3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194" y="260173"/>
            <a:ext cx="7607557" cy="369332"/>
          </a:xfrm>
        </p:spPr>
        <p:txBody>
          <a:bodyPr/>
          <a:lstStyle/>
          <a:p>
            <a:r>
              <a:rPr lang="en-US" dirty="0" smtClean="0"/>
              <a:t>Reason for not able to test family members for HIV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1194" y="805217"/>
            <a:ext cx="8256896" cy="5431805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7 selected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(as per random selection) for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days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 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6,554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respondents were contacted to motivate for family members HIV testing.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(October 2018)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Findings: 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respondents have less awareness and health seeking behavior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disclosure issue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eel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better now and do not need test (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32%) 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having sexual relationship with spouse/partners (13%) and </a:t>
            </a:r>
            <a:endParaRPr lang="en-US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use condom (11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%).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5% of the respondents didn’t disclose their HIV status with their spouse/partner which is more risky of spreading HIV with partners.</a:t>
            </a:r>
            <a:endParaRPr lang="en-US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respondents not tested due to their working timings, school timings (for children), long distance and no travel money. 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other reasons where they gave verbal conformation of their family member being tested and found negative but no proofs were available, 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 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respondents’ spouses/partners/children are residing in different place and so not able to take them for testing. 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7500"/>
            <a:ext cx="7798627" cy="738664"/>
          </a:xfrm>
        </p:spPr>
        <p:txBody>
          <a:bodyPr/>
          <a:lstStyle/>
          <a:p>
            <a:r>
              <a:rPr lang="en-IN" dirty="0" smtClean="0"/>
              <a:t>Few Additional initiatives as part of differentiated services for different profiles of PLHIV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4166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42" y="68081"/>
            <a:ext cx="8850579" cy="55922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ED5929"/>
                </a:solidFill>
                <a:latin typeface="Arial"/>
                <a:cs typeface="Arial"/>
              </a:rPr>
              <a:t>Skill building </a:t>
            </a:r>
            <a:r>
              <a:rPr lang="en-US" sz="2400" dirty="0" smtClean="0">
                <a:solidFill>
                  <a:srgbClr val="ED5929"/>
                </a:solidFill>
                <a:latin typeface="Arial"/>
                <a:cs typeface="Arial"/>
              </a:rPr>
              <a:t>initiative – Oracle and HSBC</a:t>
            </a:r>
            <a:endParaRPr lang="en-US" sz="2400" dirty="0">
              <a:solidFill>
                <a:srgbClr val="ED5929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39" y="796266"/>
            <a:ext cx="4572273" cy="5364065"/>
          </a:xfrm>
        </p:spPr>
        <p:txBody>
          <a:bodyPr>
            <a:noAutofit/>
          </a:bodyPr>
          <a:lstStyle/>
          <a:p>
            <a:r>
              <a:rPr lang="en-US" sz="2000" dirty="0" smtClean="0"/>
              <a:t>Prime </a:t>
            </a:r>
            <a:r>
              <a:rPr lang="en-US" sz="2000" dirty="0"/>
              <a:t>objective: </a:t>
            </a:r>
            <a:r>
              <a:rPr lang="en-US" sz="2000" dirty="0" smtClean="0"/>
              <a:t>To </a:t>
            </a:r>
            <a:r>
              <a:rPr lang="en-US" sz="2000" dirty="0"/>
              <a:t>provide skill training and job placement to youth living with and affected by HIV mobilized from the Vihaan-Care &amp; Support </a:t>
            </a:r>
            <a:r>
              <a:rPr lang="en-US" sz="2000" dirty="0" smtClean="0"/>
              <a:t>Centers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Current Progress:</a:t>
            </a:r>
          </a:p>
          <a:p>
            <a:pPr lvl="1"/>
            <a:r>
              <a:rPr lang="en-US" sz="2000" dirty="0" smtClean="0"/>
              <a:t>Total mobilized: 2374 </a:t>
            </a:r>
          </a:p>
          <a:p>
            <a:pPr lvl="1"/>
            <a:r>
              <a:rPr lang="en-US" sz="2000" dirty="0" smtClean="0"/>
              <a:t>Total enrolled: 876</a:t>
            </a:r>
          </a:p>
          <a:p>
            <a:pPr lvl="1"/>
            <a:r>
              <a:rPr lang="en-US" sz="2000" dirty="0" smtClean="0"/>
              <a:t>Candidates completed training:</a:t>
            </a:r>
            <a:r>
              <a:rPr lang="en-GB" sz="2000" dirty="0"/>
              <a:t> </a:t>
            </a:r>
            <a:r>
              <a:rPr lang="en-GB" sz="2000" dirty="0" smtClean="0"/>
              <a:t>467 (more expected by Jan 2019)</a:t>
            </a:r>
          </a:p>
          <a:p>
            <a:pPr lvl="1"/>
            <a:r>
              <a:rPr lang="en-GB" sz="2000" dirty="0" smtClean="0"/>
              <a:t>Candidates placed training:</a:t>
            </a:r>
            <a:r>
              <a:rPr lang="en-GB" sz="2000" dirty="0"/>
              <a:t> </a:t>
            </a:r>
            <a:r>
              <a:rPr lang="en-GB" sz="2000" dirty="0" smtClean="0"/>
              <a:t>173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1AF9-9CBE-C045-A06C-E07E11B48D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37" y="940384"/>
            <a:ext cx="3350637" cy="46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1" y="0"/>
            <a:ext cx="8229600" cy="52516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ED5929"/>
                </a:solidFill>
                <a:latin typeface="Arial"/>
                <a:cs typeface="Arial"/>
              </a:rPr>
              <a:t>Ready+ Training for Youths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1" y="870155"/>
            <a:ext cx="5295332" cy="5626178"/>
          </a:xfrm>
        </p:spPr>
        <p:txBody>
          <a:bodyPr>
            <a:noAutofit/>
          </a:bodyPr>
          <a:lstStyle/>
          <a:p>
            <a:r>
              <a:rPr lang="en-US" sz="2000" dirty="0" smtClean="0"/>
              <a:t>Increases awareness of sexual reproductive health among PLHIV between 18 to 25 yrs. In 5 States-Manipur, UP, Rajasthan and Maharashtra and Delhi</a:t>
            </a:r>
          </a:p>
          <a:p>
            <a:r>
              <a:rPr lang="en-US" sz="2000" dirty="0" smtClean="0"/>
              <a:t>Identify the peer champions from adolescents and young PLHIV community and capacitate them</a:t>
            </a:r>
          </a:p>
          <a:p>
            <a:r>
              <a:rPr lang="en-US" sz="2000" dirty="0" smtClean="0"/>
              <a:t>Around 200 youths were trained and 25 peer champions were selected </a:t>
            </a:r>
          </a:p>
          <a:p>
            <a:r>
              <a:rPr lang="en-US" sz="2000" dirty="0" smtClean="0"/>
              <a:t>Post training activities:</a:t>
            </a:r>
          </a:p>
          <a:p>
            <a:pPr lvl="1">
              <a:buFontTx/>
              <a:buChar char="-"/>
            </a:pPr>
            <a:r>
              <a:rPr lang="en-US" sz="1600" dirty="0" smtClean="0"/>
              <a:t>continued </a:t>
            </a:r>
            <a:r>
              <a:rPr lang="en-US" sz="1600" dirty="0"/>
              <a:t>to disseminate information to their peer </a:t>
            </a:r>
            <a:r>
              <a:rPr lang="en-US" sz="1600" dirty="0" smtClean="0"/>
              <a:t>networks (5 WhatsApp groups)</a:t>
            </a:r>
          </a:p>
          <a:p>
            <a:pPr lvl="1">
              <a:buFontTx/>
              <a:buChar char="-"/>
            </a:pPr>
            <a:r>
              <a:rPr lang="en-US" sz="1600" dirty="0" smtClean="0"/>
              <a:t>Referral to ART, treatment adherence counseling</a:t>
            </a:r>
          </a:p>
          <a:p>
            <a:pPr lvl="1">
              <a:buFontTx/>
              <a:buChar char="-"/>
            </a:pPr>
            <a:r>
              <a:rPr lang="en-US" sz="1600" dirty="0" smtClean="0"/>
              <a:t>Engaged with youth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 under state </a:t>
            </a:r>
            <a:r>
              <a:rPr lang="en-US" sz="1600" dirty="0" err="1" smtClean="0"/>
              <a:t>programme</a:t>
            </a: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43" y="1267962"/>
            <a:ext cx="3616657" cy="35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ctrTitle"/>
          </p:nvPr>
        </p:nvSpPr>
        <p:spPr>
          <a:xfrm>
            <a:off x="428620" y="552286"/>
            <a:ext cx="7798627" cy="369332"/>
          </a:xfrm>
        </p:spPr>
        <p:txBody>
          <a:bodyPr/>
          <a:lstStyle/>
          <a:p>
            <a:r>
              <a:rPr lang="en-IN" dirty="0" smtClean="0"/>
              <a:t>Vihaan Care &amp; Support Programme </a:t>
            </a:r>
            <a:r>
              <a:rPr lang="en-IN" dirty="0"/>
              <a:t>in 2018 to 2021</a:t>
            </a:r>
          </a:p>
        </p:txBody>
      </p:sp>
      <p:pic>
        <p:nvPicPr>
          <p:cNvPr id="5" name="Picture 2" descr="Image result for differentiated ca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861" y="1132283"/>
            <a:ext cx="5042839" cy="26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42905" y="1553613"/>
            <a:ext cx="4877800" cy="414445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IN" sz="1600" b="1" dirty="0"/>
              <a:t>The guiding principles</a:t>
            </a:r>
            <a:r>
              <a:rPr lang="en-IN" sz="1600" dirty="0"/>
              <a:t>: </a:t>
            </a:r>
          </a:p>
          <a:p>
            <a:pPr>
              <a:lnSpc>
                <a:spcPct val="150000"/>
              </a:lnSpc>
            </a:pPr>
            <a:r>
              <a:rPr lang="en-IN" sz="1600" dirty="0"/>
              <a:t>90:90:90 strategy and targets </a:t>
            </a:r>
          </a:p>
          <a:p>
            <a:pPr>
              <a:lnSpc>
                <a:spcPct val="150000"/>
              </a:lnSpc>
            </a:pPr>
            <a:r>
              <a:rPr lang="en-IN" sz="1600" dirty="0"/>
              <a:t>Differentiated care </a:t>
            </a:r>
          </a:p>
          <a:p>
            <a:pPr>
              <a:lnSpc>
                <a:spcPct val="150000"/>
              </a:lnSpc>
            </a:pPr>
            <a:r>
              <a:rPr lang="en-IN" sz="1600" dirty="0"/>
              <a:t>National treatment priorities </a:t>
            </a:r>
          </a:p>
          <a:p>
            <a:pPr>
              <a:lnSpc>
                <a:spcPct val="150000"/>
              </a:lnSpc>
            </a:pPr>
            <a:r>
              <a:rPr lang="en-IN" sz="1600" dirty="0"/>
              <a:t>Optimum utilization of available resources 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428620" y="3739431"/>
            <a:ext cx="8179178" cy="21933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Goal: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the overall goal of CSC is to improve the survival and quality of life of PLHIV.</a:t>
            </a:r>
          </a:p>
          <a:p>
            <a:pPr marL="0" indent="0">
              <a:buFont typeface="Arial"/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Objectives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buClr>
                <a:srgbClr val="80838A"/>
              </a:buClr>
              <a:buFont typeface="Arial" pitchFamily="34" charset="0"/>
              <a:buChar char="–"/>
            </a:pPr>
            <a:r>
              <a:rPr lang="en-US" sz="1600" dirty="0">
                <a:solidFill>
                  <a:srgbClr val="80838A"/>
                </a:solidFill>
                <a:latin typeface="Arial" pitchFamily="34" charset="0"/>
                <a:cs typeface="Arial" pitchFamily="34" charset="0"/>
              </a:rPr>
              <a:t>Early linkages of PLHIV to care, support and treatment services</a:t>
            </a:r>
          </a:p>
          <a:p>
            <a:pPr lvl="1">
              <a:buClr>
                <a:srgbClr val="80838A"/>
              </a:buClr>
              <a:buFont typeface="Arial" pitchFamily="34" charset="0"/>
              <a:buChar char="–"/>
            </a:pPr>
            <a:r>
              <a:rPr lang="en-US" sz="1600" dirty="0">
                <a:solidFill>
                  <a:srgbClr val="80838A"/>
                </a:solidFill>
                <a:latin typeface="Arial" pitchFamily="34" charset="0"/>
                <a:cs typeface="Arial" pitchFamily="34" charset="0"/>
              </a:rPr>
              <a:t>Improved treatment adherence and education for PLHIV </a:t>
            </a:r>
          </a:p>
          <a:p>
            <a:pPr lvl="1">
              <a:buClr>
                <a:srgbClr val="80838A"/>
              </a:buClr>
              <a:buFont typeface="Arial" pitchFamily="34" charset="0"/>
              <a:buChar char="–"/>
            </a:pPr>
            <a:r>
              <a:rPr lang="en-US" sz="1600" dirty="0">
                <a:solidFill>
                  <a:srgbClr val="80838A"/>
                </a:solidFill>
                <a:latin typeface="Arial" pitchFamily="34" charset="0"/>
                <a:cs typeface="Arial" pitchFamily="34" charset="0"/>
              </a:rPr>
              <a:t>Expanded positive prevention activities</a:t>
            </a:r>
          </a:p>
          <a:p>
            <a:pPr lvl="1">
              <a:buClr>
                <a:srgbClr val="80838A"/>
              </a:buClr>
              <a:buFont typeface="Arial" pitchFamily="34" charset="0"/>
              <a:buChar char="–"/>
            </a:pPr>
            <a:r>
              <a:rPr lang="en-US" sz="1600" dirty="0">
                <a:solidFill>
                  <a:srgbClr val="80838A"/>
                </a:solidFill>
                <a:latin typeface="Arial" pitchFamily="34" charset="0"/>
                <a:cs typeface="Arial" pitchFamily="34" charset="0"/>
              </a:rPr>
              <a:t>Improved social protection and wellbeing of PLHIV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3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447" y="252494"/>
            <a:ext cx="7798627" cy="36933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37120"/>
                </a:solidFill>
              </a:rPr>
              <a:t>Budget Vs. Expenditure Analysis</a:t>
            </a:r>
            <a:endParaRPr lang="en-US" dirty="0">
              <a:solidFill>
                <a:srgbClr val="F3712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4842" y="723332"/>
            <a:ext cx="8297839" cy="4907002"/>
          </a:xfrm>
        </p:spPr>
        <p:txBody>
          <a:bodyPr/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54842" y="749091"/>
            <a:ext cx="8428550" cy="53683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853552" y="1021976"/>
          <a:ext cx="7300416" cy="2608730"/>
        </p:xfrm>
        <a:graphic>
          <a:graphicData uri="http://schemas.openxmlformats.org/drawingml/2006/table">
            <a:tbl>
              <a:tblPr/>
              <a:tblGrid>
                <a:gridCol w="2662518"/>
                <a:gridCol w="1641308"/>
                <a:gridCol w="1488239"/>
                <a:gridCol w="1508351"/>
              </a:tblGrid>
              <a:tr h="551330"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Jan-Sep-18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Oct-Dec-18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b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(Jan-Dec-18)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89000"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INR)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INR)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INR)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47170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 Budget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3485,52,147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1111,47,007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4596,99,154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70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Expenditure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448,13,111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235,22,088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683,35,200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292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Onward Grants</a:t>
                      </a: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Disbursement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2725,79,426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853,37,117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3579,16,543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1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Utilisation/Burn Rate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0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17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solidFill>
                  <a:srgbClr val="ED5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dirty="0" smtClean="0">
                <a:solidFill>
                  <a:srgbClr val="ED5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Limitations </a:t>
            </a:r>
            <a:r>
              <a:rPr lang="en-US" sz="2400" dirty="0">
                <a:solidFill>
                  <a:srgbClr val="ED5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challenges</a:t>
            </a:r>
            <a:endParaRPr lang="en-IN" sz="2400" dirty="0">
              <a:solidFill>
                <a:srgbClr val="ED5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71AF9-9CBE-C045-A06C-E07E11B48DB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idx="1"/>
          </p:nvPr>
        </p:nvSpPr>
        <p:spPr>
          <a:xfrm>
            <a:off x="208722" y="1452700"/>
            <a:ext cx="5329451" cy="3819786"/>
          </a:xfrm>
          <a:ln w="28575">
            <a:noFill/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Tx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Covering entire PLHIV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cs typeface="Arial" panose="020B0604020202020204" pitchFamily="34" charset="0"/>
              </a:rPr>
              <a:t>affected partners/families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scattered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across the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states</a:t>
            </a:r>
          </a:p>
          <a:p>
            <a:pPr>
              <a:spcAft>
                <a:spcPts val="600"/>
              </a:spcAft>
              <a:buClrTx/>
            </a:pPr>
            <a:r>
              <a:rPr lang="en-US" sz="2000" dirty="0" smtClean="0">
                <a:cs typeface="Arial" panose="020B0604020202020204" pitchFamily="34" charset="0"/>
              </a:rPr>
              <a:t>Increase in mandate and expectations from States</a:t>
            </a:r>
          </a:p>
          <a:p>
            <a:pPr>
              <a:spcAft>
                <a:spcPts val="600"/>
              </a:spcAft>
              <a:buClrTx/>
            </a:pPr>
            <a:r>
              <a:rPr lang="en-US" sz="2000" dirty="0">
                <a:cs typeface="Arial" panose="020B0604020202020204" pitchFamily="34" charset="0"/>
              </a:rPr>
              <a:t>High staff turn over, no training provision to orient the new staff.</a:t>
            </a:r>
            <a:endParaRPr lang="en-US" sz="20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Tx/>
            </a:pPr>
            <a:r>
              <a:rPr lang="en-US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Reduction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CSCs and consequently ORWs starting from 2020 Jan onwards will make the situation more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challenging.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ClrTx/>
              <a:buNone/>
            </a:pPr>
            <a:endParaRPr lang="en-US" sz="20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ClrTx/>
              <a:buNone/>
            </a:pP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08" y="1452700"/>
            <a:ext cx="2812878" cy="40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3" y="2220784"/>
            <a:ext cx="2268005" cy="1509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38" y="13063"/>
            <a:ext cx="2455817" cy="1634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3730425"/>
            <a:ext cx="3247521" cy="2161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72" y="1000231"/>
            <a:ext cx="1808358" cy="1203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" y="2176925"/>
            <a:ext cx="2333897" cy="155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" y="5715272"/>
            <a:ext cx="1716774" cy="1142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24" y="-12446"/>
            <a:ext cx="1729857" cy="11514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828"/>
            <a:ext cx="1732608" cy="1217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3063"/>
            <a:ext cx="1769107" cy="11775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10" y="3824381"/>
            <a:ext cx="31146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634054"/>
            <a:ext cx="7798627" cy="369332"/>
          </a:xfrm>
        </p:spPr>
        <p:txBody>
          <a:bodyPr/>
          <a:lstStyle/>
          <a:p>
            <a:r>
              <a:rPr lang="en-US" dirty="0" smtClean="0"/>
              <a:t>The Lessons learnt &amp; Challenge in retention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404937"/>
            <a:ext cx="4781550" cy="4362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0814" y="1700213"/>
            <a:ext cx="219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838A"/>
                </a:solidFill>
                <a:latin typeface="Arial" pitchFamily="34" charset="0"/>
                <a:cs typeface="Arial" pitchFamily="34" charset="0"/>
              </a:rPr>
              <a:t>4,35,832  LFU clients brought back to the treatment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0814" y="4099377"/>
            <a:ext cx="2193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Moving forward: stopping all leakage</a:t>
            </a:r>
          </a:p>
        </p:txBody>
      </p:sp>
    </p:spTree>
    <p:extLst>
      <p:ext uri="{BB962C8B-B14F-4D97-AF65-F5344CB8AC3E}">
        <p14:creationId xmlns:p14="http://schemas.microsoft.com/office/powerpoint/2010/main" val="170272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407511"/>
            <a:ext cx="7798627" cy="369332"/>
          </a:xfrm>
        </p:spPr>
        <p:txBody>
          <a:bodyPr/>
          <a:lstStyle/>
          <a:p>
            <a:r>
              <a:rPr lang="en-US" dirty="0" smtClean="0"/>
              <a:t>Need for a differentiated care….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9688" y="5491089"/>
            <a:ext cx="498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0838A"/>
                </a:solidFill>
                <a:latin typeface="Arial" pitchFamily="34" charset="0"/>
                <a:cs typeface="Arial" pitchFamily="34" charset="0"/>
              </a:rPr>
              <a:t>One size will not fit for all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34860"/>
            <a:ext cx="6644151" cy="45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3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33575" y="468837"/>
            <a:ext cx="4171950" cy="2760138"/>
          </a:xfrm>
          <a:ln w="5080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/>
          <a:p>
            <a:pPr lvl="0"/>
            <a:r>
              <a:rPr lang="en-US" b="1" dirty="0"/>
              <a:t>Category 1 </a:t>
            </a:r>
          </a:p>
          <a:p>
            <a:pPr marL="0" lvl="0" indent="0">
              <a:buNone/>
            </a:pPr>
            <a:r>
              <a:rPr lang="en-US" sz="1300" b="1" i="1" dirty="0"/>
              <a:t>High Priority Clients: </a:t>
            </a:r>
          </a:p>
          <a:p>
            <a:pPr lvl="1"/>
            <a:r>
              <a:rPr lang="en-US" sz="1300" b="1" dirty="0">
                <a:solidFill>
                  <a:srgbClr val="FF0000"/>
                </a:solidFill>
              </a:rPr>
              <a:t>Clients who are yet to be put on ART</a:t>
            </a:r>
          </a:p>
          <a:p>
            <a:pPr lvl="1"/>
            <a:r>
              <a:rPr lang="en-US" sz="1300" b="1" dirty="0">
                <a:solidFill>
                  <a:srgbClr val="FF0000"/>
                </a:solidFill>
              </a:rPr>
              <a:t>Clients newly initiated on ART </a:t>
            </a:r>
          </a:p>
          <a:p>
            <a:pPr lvl="1"/>
            <a:r>
              <a:rPr lang="en-US" sz="1300" b="1" dirty="0">
                <a:solidFill>
                  <a:srgbClr val="FF0000"/>
                </a:solidFill>
              </a:rPr>
              <a:t>clients with less than 80% treatment adherence </a:t>
            </a:r>
          </a:p>
          <a:p>
            <a:pPr lvl="1"/>
            <a:r>
              <a:rPr lang="en-US" sz="1300" b="1" dirty="0">
                <a:solidFill>
                  <a:srgbClr val="FF0000"/>
                </a:solidFill>
              </a:rPr>
              <a:t>LFU/MIS cases</a:t>
            </a:r>
            <a:r>
              <a:rPr lang="en-US" sz="1300" b="1" dirty="0"/>
              <a:t> </a:t>
            </a:r>
          </a:p>
          <a:p>
            <a:pPr lvl="1"/>
            <a:r>
              <a:rPr lang="en-US" sz="1300" b="1" dirty="0"/>
              <a:t>Newly TB detected PLHIV cases</a:t>
            </a:r>
          </a:p>
          <a:p>
            <a:pPr lvl="1"/>
            <a:r>
              <a:rPr lang="en-US" sz="1300" b="1" dirty="0"/>
              <a:t>Pregnant Women and children</a:t>
            </a:r>
          </a:p>
          <a:p>
            <a:pPr lvl="1"/>
            <a:r>
              <a:rPr lang="en-US" sz="1300" b="1" dirty="0"/>
              <a:t>Adolescents</a:t>
            </a:r>
          </a:p>
          <a:p>
            <a:pPr lvl="1"/>
            <a:r>
              <a:rPr lang="en-US" sz="1300" b="1" dirty="0"/>
              <a:t>Discordant couples</a:t>
            </a:r>
          </a:p>
          <a:p>
            <a:pPr lvl="1"/>
            <a:r>
              <a:rPr lang="en-US" sz="1300" b="1" dirty="0"/>
              <a:t>PLHIV from Key Populations</a:t>
            </a:r>
          </a:p>
          <a:p>
            <a:endParaRPr lang="en-US" sz="13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248398" y="468837"/>
            <a:ext cx="2771777" cy="2760138"/>
          </a:xfrm>
          <a:prstGeom prst="rect">
            <a:avLst/>
          </a:prstGeom>
          <a:ln w="5080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vert="horz" wrap="square" lIns="0" tIns="0" rIns="0" bIns="0" rtlCol="0">
            <a:no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b="1" dirty="0" smtClean="0"/>
              <a:t>Category </a:t>
            </a:r>
            <a:r>
              <a:rPr lang="en-US" b="1" dirty="0"/>
              <a:t>2</a:t>
            </a:r>
          </a:p>
          <a:p>
            <a:pPr marL="0" lvl="0" indent="0">
              <a:buNone/>
            </a:pPr>
            <a:r>
              <a:rPr lang="en-US" b="1" i="1" dirty="0"/>
              <a:t>Stable clients:</a:t>
            </a:r>
          </a:p>
          <a:p>
            <a:pPr marL="0" lvl="0" indent="0">
              <a:buNone/>
            </a:pPr>
            <a:r>
              <a:rPr lang="en-US" b="1" dirty="0"/>
              <a:t>Clients with more than 80% adherence </a:t>
            </a:r>
            <a:endParaRPr lang="en-US" b="1" i="1" dirty="0"/>
          </a:p>
          <a:p>
            <a:pPr lvl="1"/>
            <a:r>
              <a:rPr lang="en-US" sz="1400" b="1" dirty="0"/>
              <a:t>No adverse drug reactions</a:t>
            </a:r>
          </a:p>
          <a:p>
            <a:pPr lvl="1"/>
            <a:r>
              <a:rPr lang="en-US" sz="1400" b="1" dirty="0"/>
              <a:t>No current opportunistic infection / illness</a:t>
            </a:r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42875" y="630762"/>
            <a:ext cx="1685925" cy="220235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Categorization</a:t>
            </a:r>
            <a:endParaRPr lang="en-US" sz="1400" dirty="0"/>
          </a:p>
        </p:txBody>
      </p:sp>
      <p:sp>
        <p:nvSpPr>
          <p:cNvPr id="6" name="Right Arrow 5"/>
          <p:cNvSpPr/>
          <p:nvPr/>
        </p:nvSpPr>
        <p:spPr>
          <a:xfrm>
            <a:off x="142875" y="2951623"/>
            <a:ext cx="1685925" cy="166057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933575" y="3344331"/>
            <a:ext cx="4171950" cy="1513419"/>
          </a:xfrm>
          <a:prstGeom prst="rect">
            <a:avLst/>
          </a:prstGeom>
          <a:ln w="508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vert="horz" wrap="square" lIns="0" tIns="0" rIns="0" bIns="0" rtlCol="0">
            <a:no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Adherence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ounselling and consistent follow-up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Accompanied referrals – testing, ART 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Outreach Tracking for MIS and LFU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Prevention among discordant couples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Coordination with TI for KPs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Social protection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inkages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TB ICF and tracking treatment outcomes</a:t>
            </a:r>
          </a:p>
          <a:p>
            <a:endParaRPr lang="en-US" sz="12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248398" y="3344330"/>
            <a:ext cx="2771777" cy="1513419"/>
          </a:xfrm>
          <a:prstGeom prst="rect">
            <a:avLst/>
          </a:prstGeom>
          <a:ln w="508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vert="horz" wrap="square" lIns="0" tIns="0" rIns="0" bIns="0" rtlCol="0">
            <a:no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Psychosocial support and counselling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Adherence support groups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Community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ased dispensation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Social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rotection linkages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Skills development and livelihood options</a:t>
            </a: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TB ICF </a:t>
            </a:r>
          </a:p>
          <a:p>
            <a:endParaRPr lang="en-US" sz="1200" dirty="0"/>
          </a:p>
        </p:txBody>
      </p:sp>
      <p:sp>
        <p:nvSpPr>
          <p:cNvPr id="9" name="Right Arrow 8"/>
          <p:cNvSpPr/>
          <p:nvPr/>
        </p:nvSpPr>
        <p:spPr>
          <a:xfrm>
            <a:off x="142875" y="4612195"/>
            <a:ext cx="1685925" cy="166057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933575" y="4973107"/>
            <a:ext cx="4171950" cy="1122894"/>
          </a:xfrm>
          <a:prstGeom prst="rect">
            <a:avLst/>
          </a:prstGeom>
          <a:ln w="508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vert="horz" wrap="square" lIns="0" tIns="0" rIns="0" bIns="0" rtlCol="0">
            <a:no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7030A0"/>
                </a:solidFill>
              </a:rPr>
              <a:t>Newly initiated on ART are consistently followed up for 3 months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MIS/LFU every month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Once a quarter for poor adherence but not LFU/MIS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Every month for TB active cases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248398" y="4973107"/>
            <a:ext cx="2771777" cy="1122894"/>
          </a:xfrm>
          <a:prstGeom prst="rect">
            <a:avLst/>
          </a:prstGeom>
          <a:ln w="508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vert="horz" wrap="square" lIns="0" tIns="0" rIns="0" bIns="0" rtlCol="0">
            <a:noAutofit/>
          </a:bodyPr>
          <a:lstStyle>
            <a:lvl1pPr marL="171450" indent="-171450" algn="l" defTabSz="457200" rtl="0" eaLnBrk="1" latinLnBrk="0" hangingPunct="1">
              <a:spcBef>
                <a:spcPts val="0"/>
              </a:spcBef>
              <a:buClr>
                <a:srgbClr val="ED5929"/>
              </a:buClr>
              <a:buFont typeface="Arial"/>
              <a:buChar char="•"/>
              <a:defRPr sz="1400" kern="1200" baseline="0">
                <a:solidFill>
                  <a:srgbClr val="8083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7030A0"/>
                </a:solidFill>
              </a:rPr>
              <a:t>Contacted once every six months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Coordination for social protection and entitlements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Adherence Support groups every 6 months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875" y="30902"/>
            <a:ext cx="7798627" cy="369332"/>
          </a:xfrm>
        </p:spPr>
        <p:txBody>
          <a:bodyPr/>
          <a:lstStyle/>
          <a:p>
            <a:r>
              <a:rPr lang="en-US" dirty="0" smtClean="0"/>
              <a:t>Differentiated care and support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621827"/>
            <a:ext cx="7798627" cy="738664"/>
          </a:xfrm>
        </p:spPr>
        <p:txBody>
          <a:bodyPr/>
          <a:lstStyle/>
          <a:p>
            <a:r>
              <a:rPr lang="en-US" dirty="0"/>
              <a:t>What is differentiated care?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85800" y="1553613"/>
            <a:ext cx="4414838" cy="473107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Differentiated care is a 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client - centered approach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that simplifies and 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adapts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HIV services across the cascade to reflect the 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preferences and expectations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of various groups of people living with HIV (PLHIV) while </a:t>
            </a:r>
            <a:r>
              <a:rPr lang="en-US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reducing unnecessary burdens on the health system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 (http://www.differentiatedcare.org/about)</a:t>
            </a:r>
          </a:p>
        </p:txBody>
      </p:sp>
      <p:pic>
        <p:nvPicPr>
          <p:cNvPr id="6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4963" y="1213163"/>
            <a:ext cx="3371850" cy="37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23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47261" y="437161"/>
            <a:ext cx="7798627" cy="738664"/>
          </a:xfrm>
        </p:spPr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management and implementation Status From Jan 2018 till date..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4320" y="1282347"/>
            <a:ext cx="4363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IN" b="1" dirty="0" smtClean="0"/>
              <a:t>SR and SSRs establishment: </a:t>
            </a:r>
            <a:r>
              <a:rPr lang="en-IN" dirty="0" smtClean="0"/>
              <a:t>All 12 SR units and 310 fully functional. In addition 10 CSCs supported by other sources</a:t>
            </a:r>
          </a:p>
          <a:p>
            <a:pPr marL="342900" indent="-342900">
              <a:buAutoNum type="arabicPeriod"/>
            </a:pPr>
            <a:endParaRPr lang="en-IN" b="1" dirty="0"/>
          </a:p>
          <a:p>
            <a:pPr marL="342900" indent="-342900">
              <a:buAutoNum type="arabicPeriod"/>
            </a:pPr>
            <a:r>
              <a:rPr lang="en-IN" b="1" dirty="0" smtClean="0"/>
              <a:t>Revised CSC Guidelines:  </a:t>
            </a:r>
            <a:r>
              <a:rPr lang="en-IN" dirty="0" smtClean="0"/>
              <a:t>Approved by NACO and officially launched during the NACO CST TRG meeting shared with all SRs and SSRs</a:t>
            </a:r>
          </a:p>
          <a:p>
            <a:pPr marL="342900" indent="-342900">
              <a:buAutoNum type="arabicPeriod"/>
            </a:pPr>
            <a:endParaRPr lang="en-IN" b="1" dirty="0"/>
          </a:p>
          <a:p>
            <a:pPr marL="342900" indent="-342900">
              <a:buAutoNum type="arabicPeriod"/>
            </a:pPr>
            <a:r>
              <a:rPr lang="en-IN" b="1" dirty="0" smtClean="0"/>
              <a:t>Orientation </a:t>
            </a:r>
            <a:r>
              <a:rPr lang="en-IN" b="1" dirty="0"/>
              <a:t>of </a:t>
            </a:r>
            <a:r>
              <a:rPr lang="en-IN" b="1" dirty="0" smtClean="0"/>
              <a:t>SR, SSRs, ART centres and SACS </a:t>
            </a:r>
            <a:r>
              <a:rPr lang="en-IN" b="1" dirty="0"/>
              <a:t>on the revised CSC guidelines: </a:t>
            </a:r>
            <a:r>
              <a:rPr lang="en-IN" dirty="0" smtClean="0"/>
              <a:t>All Vihaan SRs, SSR teams, ART centre staffs and SACS officials are oriented </a:t>
            </a:r>
            <a:r>
              <a:rPr lang="en-IN" dirty="0"/>
              <a:t>on the revised </a:t>
            </a:r>
            <a:r>
              <a:rPr lang="en-IN" dirty="0" smtClean="0"/>
              <a:t>guidelines. </a:t>
            </a:r>
            <a:endParaRPr lang="en-IN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56" y="4037745"/>
            <a:ext cx="1994942" cy="2680120"/>
          </a:xfrm>
          <a:prstGeom prst="rect">
            <a:avLst/>
          </a:prstGeom>
        </p:spPr>
      </p:pic>
      <p:pic>
        <p:nvPicPr>
          <p:cNvPr id="1028" name="Picture 4" descr="Image may contain: 2 people,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56" y="1145169"/>
            <a:ext cx="3651421" cy="27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8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Freeform 78"/>
          <p:cNvSpPr>
            <a:spLocks noEditPoints="1"/>
          </p:cNvSpPr>
          <p:nvPr/>
        </p:nvSpPr>
        <p:spPr bwMode="auto">
          <a:xfrm>
            <a:off x="2335766" y="5639013"/>
            <a:ext cx="363629" cy="907845"/>
          </a:xfrm>
          <a:custGeom>
            <a:avLst/>
            <a:gdLst>
              <a:gd name="T0" fmla="*/ 408 w 885"/>
              <a:gd name="T1" fmla="*/ 609 h 2700"/>
              <a:gd name="T2" fmla="*/ 398 w 885"/>
              <a:gd name="T3" fmla="*/ 623 h 2700"/>
              <a:gd name="T4" fmla="*/ 417 w 885"/>
              <a:gd name="T5" fmla="*/ 641 h 2700"/>
              <a:gd name="T6" fmla="*/ 4 w 885"/>
              <a:gd name="T7" fmla="*/ 0 h 2700"/>
              <a:gd name="T8" fmla="*/ 5 w 885"/>
              <a:gd name="T9" fmla="*/ 13 h 2700"/>
              <a:gd name="T10" fmla="*/ 26 w 885"/>
              <a:gd name="T11" fmla="*/ 19 h 2700"/>
              <a:gd name="T12" fmla="*/ 25 w 885"/>
              <a:gd name="T13" fmla="*/ 8 h 2700"/>
              <a:gd name="T14" fmla="*/ 610 w 885"/>
              <a:gd name="T15" fmla="*/ 2509 h 2700"/>
              <a:gd name="T16" fmla="*/ 612 w 885"/>
              <a:gd name="T17" fmla="*/ 2513 h 2700"/>
              <a:gd name="T18" fmla="*/ 629 w 885"/>
              <a:gd name="T19" fmla="*/ 2477 h 2700"/>
              <a:gd name="T20" fmla="*/ 634 w 885"/>
              <a:gd name="T21" fmla="*/ 2475 h 2700"/>
              <a:gd name="T22" fmla="*/ 659 w 885"/>
              <a:gd name="T23" fmla="*/ 2446 h 2700"/>
              <a:gd name="T24" fmla="*/ 662 w 885"/>
              <a:gd name="T25" fmla="*/ 2439 h 2700"/>
              <a:gd name="T26" fmla="*/ 677 w 885"/>
              <a:gd name="T27" fmla="*/ 2418 h 2700"/>
              <a:gd name="T28" fmla="*/ 682 w 885"/>
              <a:gd name="T29" fmla="*/ 2385 h 2700"/>
              <a:gd name="T30" fmla="*/ 688 w 885"/>
              <a:gd name="T31" fmla="*/ 2388 h 2700"/>
              <a:gd name="T32" fmla="*/ 671 w 885"/>
              <a:gd name="T33" fmla="*/ 2355 h 2700"/>
              <a:gd name="T34" fmla="*/ 679 w 885"/>
              <a:gd name="T35" fmla="*/ 2354 h 2700"/>
              <a:gd name="T36" fmla="*/ 674 w 885"/>
              <a:gd name="T37" fmla="*/ 2350 h 2700"/>
              <a:gd name="T38" fmla="*/ 526 w 885"/>
              <a:gd name="T39" fmla="*/ 2528 h 2700"/>
              <a:gd name="T40" fmla="*/ 524 w 885"/>
              <a:gd name="T41" fmla="*/ 2534 h 2700"/>
              <a:gd name="T42" fmla="*/ 531 w 885"/>
              <a:gd name="T43" fmla="*/ 2532 h 2700"/>
              <a:gd name="T44" fmla="*/ 519 w 885"/>
              <a:gd name="T45" fmla="*/ 2592 h 2700"/>
              <a:gd name="T46" fmla="*/ 524 w 885"/>
              <a:gd name="T47" fmla="*/ 2585 h 2700"/>
              <a:gd name="T48" fmla="*/ 519 w 885"/>
              <a:gd name="T49" fmla="*/ 2584 h 2700"/>
              <a:gd name="T50" fmla="*/ 367 w 885"/>
              <a:gd name="T51" fmla="*/ 2683 h 2700"/>
              <a:gd name="T52" fmla="*/ 378 w 885"/>
              <a:gd name="T53" fmla="*/ 2700 h 2700"/>
              <a:gd name="T54" fmla="*/ 376 w 885"/>
              <a:gd name="T55" fmla="*/ 2685 h 2700"/>
              <a:gd name="T56" fmla="*/ 380 w 885"/>
              <a:gd name="T57" fmla="*/ 2668 h 2700"/>
              <a:gd name="T58" fmla="*/ 426 w 885"/>
              <a:gd name="T59" fmla="*/ 2619 h 2700"/>
              <a:gd name="T60" fmla="*/ 429 w 885"/>
              <a:gd name="T61" fmla="*/ 2612 h 2700"/>
              <a:gd name="T62" fmla="*/ 600 w 885"/>
              <a:gd name="T63" fmla="*/ 1705 h 2700"/>
              <a:gd name="T64" fmla="*/ 591 w 885"/>
              <a:gd name="T65" fmla="*/ 1724 h 2700"/>
              <a:gd name="T66" fmla="*/ 605 w 885"/>
              <a:gd name="T67" fmla="*/ 1718 h 2700"/>
              <a:gd name="T68" fmla="*/ 600 w 885"/>
              <a:gd name="T69" fmla="*/ 1705 h 2700"/>
              <a:gd name="T70" fmla="*/ 880 w 885"/>
              <a:gd name="T71" fmla="*/ 833 h 2700"/>
              <a:gd name="T72" fmla="*/ 874 w 885"/>
              <a:gd name="T73" fmla="*/ 855 h 2700"/>
              <a:gd name="T74" fmla="*/ 880 w 885"/>
              <a:gd name="T75" fmla="*/ 869 h 2700"/>
              <a:gd name="T76" fmla="*/ 882 w 885"/>
              <a:gd name="T77" fmla="*/ 866 h 2700"/>
              <a:gd name="T78" fmla="*/ 188 w 885"/>
              <a:gd name="T79" fmla="*/ 492 h 2700"/>
              <a:gd name="T80" fmla="*/ 199 w 885"/>
              <a:gd name="T81" fmla="*/ 485 h 2700"/>
              <a:gd name="T82" fmla="*/ 188 w 885"/>
              <a:gd name="T83" fmla="*/ 479 h 2700"/>
              <a:gd name="T84" fmla="*/ 228 w 885"/>
              <a:gd name="T85" fmla="*/ 440 h 2700"/>
              <a:gd name="T86" fmla="*/ 235 w 885"/>
              <a:gd name="T87" fmla="*/ 457 h 2700"/>
              <a:gd name="T88" fmla="*/ 248 w 885"/>
              <a:gd name="T89" fmla="*/ 451 h 2700"/>
              <a:gd name="T90" fmla="*/ 243 w 885"/>
              <a:gd name="T91" fmla="*/ 438 h 2700"/>
              <a:gd name="T92" fmla="*/ 131 w 885"/>
              <a:gd name="T93" fmla="*/ 334 h 2700"/>
              <a:gd name="T94" fmla="*/ 119 w 885"/>
              <a:gd name="T95" fmla="*/ 345 h 2700"/>
              <a:gd name="T96" fmla="*/ 128 w 885"/>
              <a:gd name="T97" fmla="*/ 347 h 2700"/>
              <a:gd name="T98" fmla="*/ 137 w 885"/>
              <a:gd name="T99" fmla="*/ 332 h 2700"/>
              <a:gd name="T100" fmla="*/ 251 w 885"/>
              <a:gd name="T101" fmla="*/ 843 h 2700"/>
              <a:gd name="T102" fmla="*/ 223 w 885"/>
              <a:gd name="T103" fmla="*/ 870 h 2700"/>
              <a:gd name="T104" fmla="*/ 219 w 885"/>
              <a:gd name="T105" fmla="*/ 895 h 2700"/>
              <a:gd name="T106" fmla="*/ 241 w 885"/>
              <a:gd name="T107" fmla="*/ 885 h 2700"/>
              <a:gd name="T108" fmla="*/ 261 w 885"/>
              <a:gd name="T109" fmla="*/ 872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85" h="2700">
                <a:moveTo>
                  <a:pt x="419" y="624"/>
                </a:moveTo>
                <a:lnTo>
                  <a:pt x="417" y="620"/>
                </a:lnTo>
                <a:lnTo>
                  <a:pt x="415" y="615"/>
                </a:lnTo>
                <a:lnTo>
                  <a:pt x="412" y="611"/>
                </a:lnTo>
                <a:lnTo>
                  <a:pt x="408" y="609"/>
                </a:lnTo>
                <a:lnTo>
                  <a:pt x="405" y="609"/>
                </a:lnTo>
                <a:lnTo>
                  <a:pt x="402" y="609"/>
                </a:lnTo>
                <a:lnTo>
                  <a:pt x="400" y="613"/>
                </a:lnTo>
                <a:lnTo>
                  <a:pt x="399" y="619"/>
                </a:lnTo>
                <a:lnTo>
                  <a:pt x="398" y="623"/>
                </a:lnTo>
                <a:lnTo>
                  <a:pt x="397" y="629"/>
                </a:lnTo>
                <a:lnTo>
                  <a:pt x="398" y="635"/>
                </a:lnTo>
                <a:lnTo>
                  <a:pt x="399" y="640"/>
                </a:lnTo>
                <a:lnTo>
                  <a:pt x="409" y="640"/>
                </a:lnTo>
                <a:lnTo>
                  <a:pt x="417" y="641"/>
                </a:lnTo>
                <a:lnTo>
                  <a:pt x="417" y="629"/>
                </a:lnTo>
                <a:lnTo>
                  <a:pt x="418" y="617"/>
                </a:lnTo>
                <a:lnTo>
                  <a:pt x="419" y="624"/>
                </a:lnTo>
                <a:close/>
                <a:moveTo>
                  <a:pt x="15" y="3"/>
                </a:moveTo>
                <a:lnTo>
                  <a:pt x="4" y="0"/>
                </a:lnTo>
                <a:lnTo>
                  <a:pt x="2" y="0"/>
                </a:lnTo>
                <a:lnTo>
                  <a:pt x="0" y="5"/>
                </a:lnTo>
                <a:lnTo>
                  <a:pt x="2" y="8"/>
                </a:lnTo>
                <a:lnTo>
                  <a:pt x="3" y="10"/>
                </a:lnTo>
                <a:lnTo>
                  <a:pt x="5" y="13"/>
                </a:lnTo>
                <a:lnTo>
                  <a:pt x="8" y="14"/>
                </a:lnTo>
                <a:lnTo>
                  <a:pt x="13" y="13"/>
                </a:lnTo>
                <a:lnTo>
                  <a:pt x="19" y="15"/>
                </a:lnTo>
                <a:lnTo>
                  <a:pt x="24" y="17"/>
                </a:lnTo>
                <a:lnTo>
                  <a:pt x="26" y="19"/>
                </a:lnTo>
                <a:lnTo>
                  <a:pt x="30" y="20"/>
                </a:lnTo>
                <a:lnTo>
                  <a:pt x="32" y="19"/>
                </a:lnTo>
                <a:lnTo>
                  <a:pt x="34" y="17"/>
                </a:lnTo>
                <a:lnTo>
                  <a:pt x="30" y="13"/>
                </a:lnTo>
                <a:lnTo>
                  <a:pt x="25" y="8"/>
                </a:lnTo>
                <a:lnTo>
                  <a:pt x="20" y="6"/>
                </a:lnTo>
                <a:lnTo>
                  <a:pt x="15" y="3"/>
                </a:lnTo>
                <a:close/>
                <a:moveTo>
                  <a:pt x="612" y="2507"/>
                </a:moveTo>
                <a:lnTo>
                  <a:pt x="611" y="2507"/>
                </a:lnTo>
                <a:lnTo>
                  <a:pt x="610" y="2509"/>
                </a:lnTo>
                <a:lnTo>
                  <a:pt x="607" y="2512"/>
                </a:lnTo>
                <a:lnTo>
                  <a:pt x="607" y="2516"/>
                </a:lnTo>
                <a:lnTo>
                  <a:pt x="610" y="2517"/>
                </a:lnTo>
                <a:lnTo>
                  <a:pt x="612" y="2515"/>
                </a:lnTo>
                <a:lnTo>
                  <a:pt x="612" y="2513"/>
                </a:lnTo>
                <a:lnTo>
                  <a:pt x="612" y="2511"/>
                </a:lnTo>
                <a:lnTo>
                  <a:pt x="612" y="2507"/>
                </a:lnTo>
                <a:close/>
                <a:moveTo>
                  <a:pt x="633" y="2470"/>
                </a:moveTo>
                <a:lnTo>
                  <a:pt x="630" y="2473"/>
                </a:lnTo>
                <a:lnTo>
                  <a:pt x="629" y="2477"/>
                </a:lnTo>
                <a:lnTo>
                  <a:pt x="629" y="2479"/>
                </a:lnTo>
                <a:lnTo>
                  <a:pt x="632" y="2480"/>
                </a:lnTo>
                <a:lnTo>
                  <a:pt x="633" y="2479"/>
                </a:lnTo>
                <a:lnTo>
                  <a:pt x="634" y="2479"/>
                </a:lnTo>
                <a:lnTo>
                  <a:pt x="634" y="2475"/>
                </a:lnTo>
                <a:lnTo>
                  <a:pt x="633" y="2470"/>
                </a:lnTo>
                <a:close/>
                <a:moveTo>
                  <a:pt x="662" y="2439"/>
                </a:moveTo>
                <a:lnTo>
                  <a:pt x="659" y="2442"/>
                </a:lnTo>
                <a:lnTo>
                  <a:pt x="658" y="2446"/>
                </a:lnTo>
                <a:lnTo>
                  <a:pt x="659" y="2446"/>
                </a:lnTo>
                <a:lnTo>
                  <a:pt x="660" y="2447"/>
                </a:lnTo>
                <a:lnTo>
                  <a:pt x="662" y="2446"/>
                </a:lnTo>
                <a:lnTo>
                  <a:pt x="662" y="2444"/>
                </a:lnTo>
                <a:lnTo>
                  <a:pt x="662" y="2442"/>
                </a:lnTo>
                <a:lnTo>
                  <a:pt x="662" y="2439"/>
                </a:lnTo>
                <a:close/>
                <a:moveTo>
                  <a:pt x="675" y="2413"/>
                </a:moveTo>
                <a:lnTo>
                  <a:pt x="673" y="2416"/>
                </a:lnTo>
                <a:lnTo>
                  <a:pt x="672" y="2420"/>
                </a:lnTo>
                <a:lnTo>
                  <a:pt x="674" y="2421"/>
                </a:lnTo>
                <a:lnTo>
                  <a:pt x="677" y="2418"/>
                </a:lnTo>
                <a:lnTo>
                  <a:pt x="675" y="2413"/>
                </a:lnTo>
                <a:close/>
                <a:moveTo>
                  <a:pt x="685" y="2381"/>
                </a:moveTo>
                <a:lnTo>
                  <a:pt x="683" y="2381"/>
                </a:lnTo>
                <a:lnTo>
                  <a:pt x="682" y="2383"/>
                </a:lnTo>
                <a:lnTo>
                  <a:pt x="682" y="2385"/>
                </a:lnTo>
                <a:lnTo>
                  <a:pt x="681" y="2388"/>
                </a:lnTo>
                <a:lnTo>
                  <a:pt x="682" y="2390"/>
                </a:lnTo>
                <a:lnTo>
                  <a:pt x="685" y="2391"/>
                </a:lnTo>
                <a:lnTo>
                  <a:pt x="687" y="2390"/>
                </a:lnTo>
                <a:lnTo>
                  <a:pt x="688" y="2388"/>
                </a:lnTo>
                <a:lnTo>
                  <a:pt x="691" y="2385"/>
                </a:lnTo>
                <a:lnTo>
                  <a:pt x="691" y="2383"/>
                </a:lnTo>
                <a:lnTo>
                  <a:pt x="688" y="2381"/>
                </a:lnTo>
                <a:lnTo>
                  <a:pt x="685" y="2381"/>
                </a:lnTo>
                <a:close/>
                <a:moveTo>
                  <a:pt x="671" y="2355"/>
                </a:moveTo>
                <a:lnTo>
                  <a:pt x="671" y="2356"/>
                </a:lnTo>
                <a:lnTo>
                  <a:pt x="671" y="2358"/>
                </a:lnTo>
                <a:lnTo>
                  <a:pt x="674" y="2357"/>
                </a:lnTo>
                <a:lnTo>
                  <a:pt x="677" y="2356"/>
                </a:lnTo>
                <a:lnTo>
                  <a:pt x="679" y="2354"/>
                </a:lnTo>
                <a:lnTo>
                  <a:pt x="680" y="2352"/>
                </a:lnTo>
                <a:lnTo>
                  <a:pt x="680" y="2350"/>
                </a:lnTo>
                <a:lnTo>
                  <a:pt x="678" y="2349"/>
                </a:lnTo>
                <a:lnTo>
                  <a:pt x="677" y="2349"/>
                </a:lnTo>
                <a:lnTo>
                  <a:pt x="674" y="2350"/>
                </a:lnTo>
                <a:lnTo>
                  <a:pt x="673" y="2351"/>
                </a:lnTo>
                <a:lnTo>
                  <a:pt x="672" y="2353"/>
                </a:lnTo>
                <a:lnTo>
                  <a:pt x="671" y="2354"/>
                </a:lnTo>
                <a:lnTo>
                  <a:pt x="671" y="2355"/>
                </a:lnTo>
                <a:close/>
                <a:moveTo>
                  <a:pt x="526" y="2528"/>
                </a:moveTo>
                <a:lnTo>
                  <a:pt x="525" y="2528"/>
                </a:lnTo>
                <a:lnTo>
                  <a:pt x="524" y="2527"/>
                </a:lnTo>
                <a:lnTo>
                  <a:pt x="522" y="2528"/>
                </a:lnTo>
                <a:lnTo>
                  <a:pt x="523" y="2531"/>
                </a:lnTo>
                <a:lnTo>
                  <a:pt x="524" y="2534"/>
                </a:lnTo>
                <a:lnTo>
                  <a:pt x="527" y="2537"/>
                </a:lnTo>
                <a:lnTo>
                  <a:pt x="530" y="2538"/>
                </a:lnTo>
                <a:lnTo>
                  <a:pt x="531" y="2537"/>
                </a:lnTo>
                <a:lnTo>
                  <a:pt x="531" y="2534"/>
                </a:lnTo>
                <a:lnTo>
                  <a:pt x="531" y="2532"/>
                </a:lnTo>
                <a:lnTo>
                  <a:pt x="530" y="2530"/>
                </a:lnTo>
                <a:lnTo>
                  <a:pt x="529" y="2529"/>
                </a:lnTo>
                <a:lnTo>
                  <a:pt x="526" y="2528"/>
                </a:lnTo>
                <a:close/>
                <a:moveTo>
                  <a:pt x="519" y="2584"/>
                </a:moveTo>
                <a:lnTo>
                  <a:pt x="519" y="2592"/>
                </a:lnTo>
                <a:lnTo>
                  <a:pt x="520" y="2592"/>
                </a:lnTo>
                <a:lnTo>
                  <a:pt x="522" y="2593"/>
                </a:lnTo>
                <a:lnTo>
                  <a:pt x="523" y="2591"/>
                </a:lnTo>
                <a:lnTo>
                  <a:pt x="524" y="2587"/>
                </a:lnTo>
                <a:lnTo>
                  <a:pt x="524" y="2585"/>
                </a:lnTo>
                <a:lnTo>
                  <a:pt x="525" y="2583"/>
                </a:lnTo>
                <a:lnTo>
                  <a:pt x="524" y="2582"/>
                </a:lnTo>
                <a:lnTo>
                  <a:pt x="522" y="2581"/>
                </a:lnTo>
                <a:lnTo>
                  <a:pt x="520" y="2582"/>
                </a:lnTo>
                <a:lnTo>
                  <a:pt x="519" y="2584"/>
                </a:lnTo>
                <a:close/>
                <a:moveTo>
                  <a:pt x="371" y="2676"/>
                </a:moveTo>
                <a:lnTo>
                  <a:pt x="370" y="2676"/>
                </a:lnTo>
                <a:lnTo>
                  <a:pt x="369" y="2677"/>
                </a:lnTo>
                <a:lnTo>
                  <a:pt x="368" y="2680"/>
                </a:lnTo>
                <a:lnTo>
                  <a:pt x="367" y="2683"/>
                </a:lnTo>
                <a:lnTo>
                  <a:pt x="368" y="2689"/>
                </a:lnTo>
                <a:lnTo>
                  <a:pt x="371" y="2694"/>
                </a:lnTo>
                <a:lnTo>
                  <a:pt x="373" y="2696"/>
                </a:lnTo>
                <a:lnTo>
                  <a:pt x="375" y="2699"/>
                </a:lnTo>
                <a:lnTo>
                  <a:pt x="378" y="2700"/>
                </a:lnTo>
                <a:lnTo>
                  <a:pt x="381" y="2700"/>
                </a:lnTo>
                <a:lnTo>
                  <a:pt x="382" y="2699"/>
                </a:lnTo>
                <a:lnTo>
                  <a:pt x="383" y="2698"/>
                </a:lnTo>
                <a:lnTo>
                  <a:pt x="380" y="2691"/>
                </a:lnTo>
                <a:lnTo>
                  <a:pt x="376" y="2685"/>
                </a:lnTo>
                <a:lnTo>
                  <a:pt x="377" y="2680"/>
                </a:lnTo>
                <a:lnTo>
                  <a:pt x="380" y="2677"/>
                </a:lnTo>
                <a:lnTo>
                  <a:pt x="380" y="2673"/>
                </a:lnTo>
                <a:lnTo>
                  <a:pt x="380" y="2669"/>
                </a:lnTo>
                <a:lnTo>
                  <a:pt x="380" y="2668"/>
                </a:lnTo>
                <a:lnTo>
                  <a:pt x="378" y="2668"/>
                </a:lnTo>
                <a:lnTo>
                  <a:pt x="375" y="2671"/>
                </a:lnTo>
                <a:lnTo>
                  <a:pt x="371" y="2676"/>
                </a:lnTo>
                <a:close/>
                <a:moveTo>
                  <a:pt x="425" y="2619"/>
                </a:moveTo>
                <a:lnTo>
                  <a:pt x="426" y="2619"/>
                </a:lnTo>
                <a:lnTo>
                  <a:pt x="428" y="2619"/>
                </a:lnTo>
                <a:lnTo>
                  <a:pt x="431" y="2618"/>
                </a:lnTo>
                <a:lnTo>
                  <a:pt x="435" y="2614"/>
                </a:lnTo>
                <a:lnTo>
                  <a:pt x="432" y="2612"/>
                </a:lnTo>
                <a:lnTo>
                  <a:pt x="429" y="2612"/>
                </a:lnTo>
                <a:lnTo>
                  <a:pt x="427" y="2612"/>
                </a:lnTo>
                <a:lnTo>
                  <a:pt x="426" y="2614"/>
                </a:lnTo>
                <a:lnTo>
                  <a:pt x="426" y="2617"/>
                </a:lnTo>
                <a:lnTo>
                  <a:pt x="425" y="2619"/>
                </a:lnTo>
                <a:close/>
                <a:moveTo>
                  <a:pt x="600" y="1705"/>
                </a:moveTo>
                <a:lnTo>
                  <a:pt x="593" y="1709"/>
                </a:lnTo>
                <a:lnTo>
                  <a:pt x="587" y="1714"/>
                </a:lnTo>
                <a:lnTo>
                  <a:pt x="587" y="1724"/>
                </a:lnTo>
                <a:lnTo>
                  <a:pt x="589" y="1724"/>
                </a:lnTo>
                <a:lnTo>
                  <a:pt x="591" y="1724"/>
                </a:lnTo>
                <a:lnTo>
                  <a:pt x="593" y="1723"/>
                </a:lnTo>
                <a:lnTo>
                  <a:pt x="594" y="1722"/>
                </a:lnTo>
                <a:lnTo>
                  <a:pt x="600" y="1720"/>
                </a:lnTo>
                <a:lnTo>
                  <a:pt x="605" y="1721"/>
                </a:lnTo>
                <a:lnTo>
                  <a:pt x="605" y="1718"/>
                </a:lnTo>
                <a:lnTo>
                  <a:pt x="606" y="1716"/>
                </a:lnTo>
                <a:lnTo>
                  <a:pt x="605" y="1713"/>
                </a:lnTo>
                <a:lnTo>
                  <a:pt x="604" y="1709"/>
                </a:lnTo>
                <a:lnTo>
                  <a:pt x="602" y="1707"/>
                </a:lnTo>
                <a:lnTo>
                  <a:pt x="600" y="1705"/>
                </a:lnTo>
                <a:close/>
                <a:moveTo>
                  <a:pt x="885" y="843"/>
                </a:moveTo>
                <a:lnTo>
                  <a:pt x="885" y="838"/>
                </a:lnTo>
                <a:lnTo>
                  <a:pt x="882" y="832"/>
                </a:lnTo>
                <a:lnTo>
                  <a:pt x="881" y="832"/>
                </a:lnTo>
                <a:lnTo>
                  <a:pt x="880" y="833"/>
                </a:lnTo>
                <a:lnTo>
                  <a:pt x="877" y="837"/>
                </a:lnTo>
                <a:lnTo>
                  <a:pt x="875" y="841"/>
                </a:lnTo>
                <a:lnTo>
                  <a:pt x="874" y="845"/>
                </a:lnTo>
                <a:lnTo>
                  <a:pt x="874" y="850"/>
                </a:lnTo>
                <a:lnTo>
                  <a:pt x="874" y="855"/>
                </a:lnTo>
                <a:lnTo>
                  <a:pt x="875" y="859"/>
                </a:lnTo>
                <a:lnTo>
                  <a:pt x="876" y="860"/>
                </a:lnTo>
                <a:lnTo>
                  <a:pt x="876" y="862"/>
                </a:lnTo>
                <a:lnTo>
                  <a:pt x="877" y="865"/>
                </a:lnTo>
                <a:lnTo>
                  <a:pt x="880" y="869"/>
                </a:lnTo>
                <a:lnTo>
                  <a:pt x="881" y="871"/>
                </a:lnTo>
                <a:lnTo>
                  <a:pt x="882" y="872"/>
                </a:lnTo>
                <a:lnTo>
                  <a:pt x="882" y="872"/>
                </a:lnTo>
                <a:lnTo>
                  <a:pt x="882" y="869"/>
                </a:lnTo>
                <a:lnTo>
                  <a:pt x="882" y="866"/>
                </a:lnTo>
                <a:lnTo>
                  <a:pt x="881" y="863"/>
                </a:lnTo>
                <a:lnTo>
                  <a:pt x="883" y="853"/>
                </a:lnTo>
                <a:lnTo>
                  <a:pt x="885" y="843"/>
                </a:lnTo>
                <a:close/>
                <a:moveTo>
                  <a:pt x="188" y="479"/>
                </a:moveTo>
                <a:lnTo>
                  <a:pt x="188" y="492"/>
                </a:lnTo>
                <a:lnTo>
                  <a:pt x="193" y="491"/>
                </a:lnTo>
                <a:lnTo>
                  <a:pt x="196" y="491"/>
                </a:lnTo>
                <a:lnTo>
                  <a:pt x="198" y="489"/>
                </a:lnTo>
                <a:lnTo>
                  <a:pt x="199" y="486"/>
                </a:lnTo>
                <a:lnTo>
                  <a:pt x="199" y="485"/>
                </a:lnTo>
                <a:lnTo>
                  <a:pt x="199" y="484"/>
                </a:lnTo>
                <a:lnTo>
                  <a:pt x="199" y="480"/>
                </a:lnTo>
                <a:lnTo>
                  <a:pt x="199" y="479"/>
                </a:lnTo>
                <a:lnTo>
                  <a:pt x="194" y="478"/>
                </a:lnTo>
                <a:lnTo>
                  <a:pt x="188" y="479"/>
                </a:lnTo>
                <a:close/>
                <a:moveTo>
                  <a:pt x="234" y="436"/>
                </a:moveTo>
                <a:lnTo>
                  <a:pt x="232" y="436"/>
                </a:lnTo>
                <a:lnTo>
                  <a:pt x="230" y="437"/>
                </a:lnTo>
                <a:lnTo>
                  <a:pt x="229" y="439"/>
                </a:lnTo>
                <a:lnTo>
                  <a:pt x="228" y="440"/>
                </a:lnTo>
                <a:lnTo>
                  <a:pt x="230" y="444"/>
                </a:lnTo>
                <a:lnTo>
                  <a:pt x="232" y="446"/>
                </a:lnTo>
                <a:lnTo>
                  <a:pt x="232" y="451"/>
                </a:lnTo>
                <a:lnTo>
                  <a:pt x="232" y="457"/>
                </a:lnTo>
                <a:lnTo>
                  <a:pt x="235" y="457"/>
                </a:lnTo>
                <a:lnTo>
                  <a:pt x="237" y="454"/>
                </a:lnTo>
                <a:lnTo>
                  <a:pt x="240" y="453"/>
                </a:lnTo>
                <a:lnTo>
                  <a:pt x="243" y="452"/>
                </a:lnTo>
                <a:lnTo>
                  <a:pt x="247" y="452"/>
                </a:lnTo>
                <a:lnTo>
                  <a:pt x="248" y="451"/>
                </a:lnTo>
                <a:lnTo>
                  <a:pt x="248" y="450"/>
                </a:lnTo>
                <a:lnTo>
                  <a:pt x="247" y="447"/>
                </a:lnTo>
                <a:lnTo>
                  <a:pt x="246" y="445"/>
                </a:lnTo>
                <a:lnTo>
                  <a:pt x="246" y="440"/>
                </a:lnTo>
                <a:lnTo>
                  <a:pt x="243" y="438"/>
                </a:lnTo>
                <a:lnTo>
                  <a:pt x="241" y="438"/>
                </a:lnTo>
                <a:lnTo>
                  <a:pt x="238" y="438"/>
                </a:lnTo>
                <a:lnTo>
                  <a:pt x="236" y="437"/>
                </a:lnTo>
                <a:lnTo>
                  <a:pt x="234" y="436"/>
                </a:lnTo>
                <a:close/>
                <a:moveTo>
                  <a:pt x="131" y="334"/>
                </a:moveTo>
                <a:lnTo>
                  <a:pt x="127" y="336"/>
                </a:lnTo>
                <a:lnTo>
                  <a:pt x="124" y="338"/>
                </a:lnTo>
                <a:lnTo>
                  <a:pt x="119" y="339"/>
                </a:lnTo>
                <a:lnTo>
                  <a:pt x="118" y="341"/>
                </a:lnTo>
                <a:lnTo>
                  <a:pt x="119" y="345"/>
                </a:lnTo>
                <a:lnTo>
                  <a:pt x="121" y="347"/>
                </a:lnTo>
                <a:lnTo>
                  <a:pt x="123" y="350"/>
                </a:lnTo>
                <a:lnTo>
                  <a:pt x="125" y="351"/>
                </a:lnTo>
                <a:lnTo>
                  <a:pt x="126" y="350"/>
                </a:lnTo>
                <a:lnTo>
                  <a:pt x="128" y="347"/>
                </a:lnTo>
                <a:lnTo>
                  <a:pt x="131" y="346"/>
                </a:lnTo>
                <a:lnTo>
                  <a:pt x="133" y="343"/>
                </a:lnTo>
                <a:lnTo>
                  <a:pt x="134" y="339"/>
                </a:lnTo>
                <a:lnTo>
                  <a:pt x="137" y="333"/>
                </a:lnTo>
                <a:lnTo>
                  <a:pt x="137" y="332"/>
                </a:lnTo>
                <a:lnTo>
                  <a:pt x="135" y="332"/>
                </a:lnTo>
                <a:lnTo>
                  <a:pt x="133" y="332"/>
                </a:lnTo>
                <a:lnTo>
                  <a:pt x="131" y="334"/>
                </a:lnTo>
                <a:close/>
                <a:moveTo>
                  <a:pt x="260" y="836"/>
                </a:moveTo>
                <a:lnTo>
                  <a:pt x="251" y="843"/>
                </a:lnTo>
                <a:lnTo>
                  <a:pt x="242" y="852"/>
                </a:lnTo>
                <a:lnTo>
                  <a:pt x="239" y="854"/>
                </a:lnTo>
                <a:lnTo>
                  <a:pt x="235" y="858"/>
                </a:lnTo>
                <a:lnTo>
                  <a:pt x="229" y="864"/>
                </a:lnTo>
                <a:lnTo>
                  <a:pt x="223" y="870"/>
                </a:lnTo>
                <a:lnTo>
                  <a:pt x="221" y="872"/>
                </a:lnTo>
                <a:lnTo>
                  <a:pt x="219" y="876"/>
                </a:lnTo>
                <a:lnTo>
                  <a:pt x="218" y="879"/>
                </a:lnTo>
                <a:lnTo>
                  <a:pt x="219" y="882"/>
                </a:lnTo>
                <a:lnTo>
                  <a:pt x="219" y="895"/>
                </a:lnTo>
                <a:lnTo>
                  <a:pt x="222" y="894"/>
                </a:lnTo>
                <a:lnTo>
                  <a:pt x="226" y="892"/>
                </a:lnTo>
                <a:lnTo>
                  <a:pt x="232" y="890"/>
                </a:lnTo>
                <a:lnTo>
                  <a:pt x="238" y="887"/>
                </a:lnTo>
                <a:lnTo>
                  <a:pt x="241" y="885"/>
                </a:lnTo>
                <a:lnTo>
                  <a:pt x="246" y="882"/>
                </a:lnTo>
                <a:lnTo>
                  <a:pt x="250" y="880"/>
                </a:lnTo>
                <a:lnTo>
                  <a:pt x="253" y="878"/>
                </a:lnTo>
                <a:lnTo>
                  <a:pt x="257" y="876"/>
                </a:lnTo>
                <a:lnTo>
                  <a:pt x="261" y="872"/>
                </a:lnTo>
                <a:lnTo>
                  <a:pt x="263" y="868"/>
                </a:lnTo>
                <a:lnTo>
                  <a:pt x="263" y="863"/>
                </a:lnTo>
                <a:lnTo>
                  <a:pt x="263" y="849"/>
                </a:lnTo>
                <a:lnTo>
                  <a:pt x="260" y="836"/>
                </a:lnTo>
                <a:close/>
              </a:path>
            </a:pathLst>
          </a:custGeom>
          <a:solidFill>
            <a:srgbClr val="CBE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Title 1"/>
          <p:cNvSpPr>
            <a:spLocks noGrp="1"/>
          </p:cNvSpPr>
          <p:nvPr>
            <p:ph type="ctrTitle"/>
          </p:nvPr>
        </p:nvSpPr>
        <p:spPr>
          <a:xfrm>
            <a:off x="135639" y="121641"/>
            <a:ext cx="7798627" cy="369332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 smtClean="0"/>
              <a:t>SR unit allocation state level</a:t>
            </a:r>
            <a:endParaRPr lang="en-US" sz="2400" dirty="0"/>
          </a:p>
        </p:txBody>
      </p:sp>
      <p:sp>
        <p:nvSpPr>
          <p:cNvPr id="202" name="Rectangle 223"/>
          <p:cNvSpPr>
            <a:spLocks noChangeArrowheads="1"/>
          </p:cNvSpPr>
          <p:nvPr/>
        </p:nvSpPr>
        <p:spPr bwMode="auto">
          <a:xfrm>
            <a:off x="2187684" y="3694109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800" i="1" dirty="0" smtClean="0">
                <a:solidFill>
                  <a:schemeClr val="bg1"/>
                </a:solidFill>
                <a:cs typeface="Arial" panose="020B0604020202020204" pitchFamily="34" charset="0"/>
              </a:rPr>
              <a:t>GSNP</a:t>
            </a:r>
            <a:endParaRPr lang="en-US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17583" y="624952"/>
            <a:ext cx="5402615" cy="5744482"/>
            <a:chOff x="1631231" y="802376"/>
            <a:chExt cx="5666665" cy="6048442"/>
          </a:xfrm>
        </p:grpSpPr>
        <p:grpSp>
          <p:nvGrpSpPr>
            <p:cNvPr id="7" name="Group 6"/>
            <p:cNvGrpSpPr/>
            <p:nvPr/>
          </p:nvGrpSpPr>
          <p:grpSpPr>
            <a:xfrm>
              <a:off x="1631231" y="802376"/>
              <a:ext cx="5666665" cy="6048442"/>
              <a:chOff x="1643064" y="1185861"/>
              <a:chExt cx="5666665" cy="5269530"/>
            </a:xfrm>
          </p:grpSpPr>
          <p:sp>
            <p:nvSpPr>
              <p:cNvPr id="182" name="Freeform 5"/>
              <p:cNvSpPr>
                <a:spLocks noEditPoints="1"/>
              </p:cNvSpPr>
              <p:nvPr/>
            </p:nvSpPr>
            <p:spPr bwMode="auto">
              <a:xfrm>
                <a:off x="1643064" y="3489767"/>
                <a:ext cx="1217576" cy="785453"/>
              </a:xfrm>
              <a:custGeom>
                <a:avLst/>
                <a:gdLst>
                  <a:gd name="T0" fmla="*/ 1700 w 2958"/>
                  <a:gd name="T1" fmla="*/ 1872 h 2337"/>
                  <a:gd name="T2" fmla="*/ 1884 w 2958"/>
                  <a:gd name="T3" fmla="*/ 1663 h 2337"/>
                  <a:gd name="T4" fmla="*/ 1961 w 2958"/>
                  <a:gd name="T5" fmla="*/ 1258 h 2337"/>
                  <a:gd name="T6" fmla="*/ 1997 w 2958"/>
                  <a:gd name="T7" fmla="*/ 1273 h 2337"/>
                  <a:gd name="T8" fmla="*/ 2176 w 2958"/>
                  <a:gd name="T9" fmla="*/ 1253 h 2337"/>
                  <a:gd name="T10" fmla="*/ 2040 w 2958"/>
                  <a:gd name="T11" fmla="*/ 1379 h 2337"/>
                  <a:gd name="T12" fmla="*/ 2111 w 2958"/>
                  <a:gd name="T13" fmla="*/ 1447 h 2337"/>
                  <a:gd name="T14" fmla="*/ 2189 w 2958"/>
                  <a:gd name="T15" fmla="*/ 1553 h 2337"/>
                  <a:gd name="T16" fmla="*/ 2113 w 2958"/>
                  <a:gd name="T17" fmla="*/ 1671 h 2337"/>
                  <a:gd name="T18" fmla="*/ 2123 w 2958"/>
                  <a:gd name="T19" fmla="*/ 1801 h 2337"/>
                  <a:gd name="T20" fmla="*/ 2215 w 2958"/>
                  <a:gd name="T21" fmla="*/ 1950 h 2337"/>
                  <a:gd name="T22" fmla="*/ 2231 w 2958"/>
                  <a:gd name="T23" fmla="*/ 2196 h 2337"/>
                  <a:gd name="T24" fmla="*/ 2259 w 2958"/>
                  <a:gd name="T25" fmla="*/ 2243 h 2337"/>
                  <a:gd name="T26" fmla="*/ 2338 w 2958"/>
                  <a:gd name="T27" fmla="*/ 2305 h 2337"/>
                  <a:gd name="T28" fmla="*/ 2458 w 2958"/>
                  <a:gd name="T29" fmla="*/ 2238 h 2337"/>
                  <a:gd name="T30" fmla="*/ 2477 w 2958"/>
                  <a:gd name="T31" fmla="*/ 2063 h 2337"/>
                  <a:gd name="T32" fmla="*/ 2645 w 2958"/>
                  <a:gd name="T33" fmla="*/ 2077 h 2337"/>
                  <a:gd name="T34" fmla="*/ 2692 w 2958"/>
                  <a:gd name="T35" fmla="*/ 1963 h 2337"/>
                  <a:gd name="T36" fmla="*/ 2626 w 2958"/>
                  <a:gd name="T37" fmla="*/ 1822 h 2337"/>
                  <a:gd name="T38" fmla="*/ 2691 w 2958"/>
                  <a:gd name="T39" fmla="*/ 1704 h 2337"/>
                  <a:gd name="T40" fmla="*/ 2874 w 2958"/>
                  <a:gd name="T41" fmla="*/ 1615 h 2337"/>
                  <a:gd name="T42" fmla="*/ 2677 w 2958"/>
                  <a:gd name="T43" fmla="*/ 1645 h 2337"/>
                  <a:gd name="T44" fmla="*/ 2687 w 2958"/>
                  <a:gd name="T45" fmla="*/ 1543 h 2337"/>
                  <a:gd name="T46" fmla="*/ 2806 w 2958"/>
                  <a:gd name="T47" fmla="*/ 1329 h 2337"/>
                  <a:gd name="T48" fmla="*/ 2826 w 2958"/>
                  <a:gd name="T49" fmla="*/ 1192 h 2337"/>
                  <a:gd name="T50" fmla="*/ 2754 w 2958"/>
                  <a:gd name="T51" fmla="*/ 1129 h 2337"/>
                  <a:gd name="T52" fmla="*/ 2871 w 2958"/>
                  <a:gd name="T53" fmla="*/ 1053 h 2337"/>
                  <a:gd name="T54" fmla="*/ 2930 w 2958"/>
                  <a:gd name="T55" fmla="*/ 902 h 2337"/>
                  <a:gd name="T56" fmla="*/ 2789 w 2958"/>
                  <a:gd name="T57" fmla="*/ 757 h 2337"/>
                  <a:gd name="T58" fmla="*/ 2564 w 2958"/>
                  <a:gd name="T59" fmla="*/ 555 h 2337"/>
                  <a:gd name="T60" fmla="*/ 2441 w 2958"/>
                  <a:gd name="T61" fmla="*/ 457 h 2337"/>
                  <a:gd name="T62" fmla="*/ 2433 w 2958"/>
                  <a:gd name="T63" fmla="*/ 312 h 2337"/>
                  <a:gd name="T64" fmla="*/ 2323 w 2958"/>
                  <a:gd name="T65" fmla="*/ 246 h 2337"/>
                  <a:gd name="T66" fmla="*/ 2323 w 2958"/>
                  <a:gd name="T67" fmla="*/ 118 h 2337"/>
                  <a:gd name="T68" fmla="*/ 2213 w 2958"/>
                  <a:gd name="T69" fmla="*/ 181 h 2337"/>
                  <a:gd name="T70" fmla="*/ 2005 w 2958"/>
                  <a:gd name="T71" fmla="*/ 102 h 2337"/>
                  <a:gd name="T72" fmla="*/ 1854 w 2958"/>
                  <a:gd name="T73" fmla="*/ 17 h 2337"/>
                  <a:gd name="T74" fmla="*/ 1755 w 2958"/>
                  <a:gd name="T75" fmla="*/ 28 h 2337"/>
                  <a:gd name="T76" fmla="*/ 1609 w 2958"/>
                  <a:gd name="T77" fmla="*/ 19 h 2337"/>
                  <a:gd name="T78" fmla="*/ 1320 w 2958"/>
                  <a:gd name="T79" fmla="*/ 63 h 2337"/>
                  <a:gd name="T80" fmla="*/ 1215 w 2958"/>
                  <a:gd name="T81" fmla="*/ 243 h 2337"/>
                  <a:gd name="T82" fmla="*/ 1094 w 2958"/>
                  <a:gd name="T83" fmla="*/ 145 h 2337"/>
                  <a:gd name="T84" fmla="*/ 721 w 2958"/>
                  <a:gd name="T85" fmla="*/ 259 h 2337"/>
                  <a:gd name="T86" fmla="*/ 460 w 2958"/>
                  <a:gd name="T87" fmla="*/ 224 h 2337"/>
                  <a:gd name="T88" fmla="*/ 291 w 2958"/>
                  <a:gd name="T89" fmla="*/ 218 h 2337"/>
                  <a:gd name="T90" fmla="*/ 158 w 2958"/>
                  <a:gd name="T91" fmla="*/ 361 h 2337"/>
                  <a:gd name="T92" fmla="*/ 28 w 2958"/>
                  <a:gd name="T93" fmla="*/ 570 h 2337"/>
                  <a:gd name="T94" fmla="*/ 135 w 2958"/>
                  <a:gd name="T95" fmla="*/ 469 h 2337"/>
                  <a:gd name="T96" fmla="*/ 219 w 2958"/>
                  <a:gd name="T97" fmla="*/ 444 h 2337"/>
                  <a:gd name="T98" fmla="*/ 140 w 2958"/>
                  <a:gd name="T99" fmla="*/ 586 h 2337"/>
                  <a:gd name="T100" fmla="*/ 194 w 2958"/>
                  <a:gd name="T101" fmla="*/ 759 h 2337"/>
                  <a:gd name="T102" fmla="*/ 703 w 2958"/>
                  <a:gd name="T103" fmla="*/ 995 h 2337"/>
                  <a:gd name="T104" fmla="*/ 937 w 2958"/>
                  <a:gd name="T105" fmla="*/ 856 h 2337"/>
                  <a:gd name="T106" fmla="*/ 1086 w 2958"/>
                  <a:gd name="T107" fmla="*/ 844 h 2337"/>
                  <a:gd name="T108" fmla="*/ 1028 w 2958"/>
                  <a:gd name="T109" fmla="*/ 940 h 2337"/>
                  <a:gd name="T110" fmla="*/ 851 w 2958"/>
                  <a:gd name="T111" fmla="*/ 1111 h 2337"/>
                  <a:gd name="T112" fmla="*/ 680 w 2958"/>
                  <a:gd name="T113" fmla="*/ 1203 h 2337"/>
                  <a:gd name="T114" fmla="*/ 471 w 2958"/>
                  <a:gd name="T115" fmla="*/ 1249 h 2337"/>
                  <a:gd name="T116" fmla="*/ 402 w 2958"/>
                  <a:gd name="T117" fmla="*/ 1167 h 2337"/>
                  <a:gd name="T118" fmla="*/ 471 w 2958"/>
                  <a:gd name="T119" fmla="*/ 1391 h 2337"/>
                  <a:gd name="T120" fmla="*/ 1268 w 2958"/>
                  <a:gd name="T121" fmla="*/ 2039 h 2337"/>
                  <a:gd name="T122" fmla="*/ 987 w 2958"/>
                  <a:gd name="T123" fmla="*/ 829 h 2337"/>
                  <a:gd name="T124" fmla="*/ 1021 w 2958"/>
                  <a:gd name="T125" fmla="*/ 857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58" h="2337">
                    <a:moveTo>
                      <a:pt x="1322" y="2028"/>
                    </a:moveTo>
                    <a:lnTo>
                      <a:pt x="1347" y="2020"/>
                    </a:lnTo>
                    <a:lnTo>
                      <a:pt x="1372" y="2010"/>
                    </a:lnTo>
                    <a:lnTo>
                      <a:pt x="1398" y="1998"/>
                    </a:lnTo>
                    <a:lnTo>
                      <a:pt x="1426" y="1986"/>
                    </a:lnTo>
                    <a:lnTo>
                      <a:pt x="1453" y="1974"/>
                    </a:lnTo>
                    <a:lnTo>
                      <a:pt x="1483" y="1961"/>
                    </a:lnTo>
                    <a:lnTo>
                      <a:pt x="1513" y="1948"/>
                    </a:lnTo>
                    <a:lnTo>
                      <a:pt x="1544" y="1937"/>
                    </a:lnTo>
                    <a:lnTo>
                      <a:pt x="1563" y="1920"/>
                    </a:lnTo>
                    <a:lnTo>
                      <a:pt x="1578" y="1907"/>
                    </a:lnTo>
                    <a:lnTo>
                      <a:pt x="1586" y="1903"/>
                    </a:lnTo>
                    <a:lnTo>
                      <a:pt x="1596" y="1900"/>
                    </a:lnTo>
                    <a:lnTo>
                      <a:pt x="1601" y="1899"/>
                    </a:lnTo>
                    <a:lnTo>
                      <a:pt x="1607" y="1899"/>
                    </a:lnTo>
                    <a:lnTo>
                      <a:pt x="1614" y="1899"/>
                    </a:lnTo>
                    <a:lnTo>
                      <a:pt x="1622" y="1900"/>
                    </a:lnTo>
                    <a:lnTo>
                      <a:pt x="1629" y="1900"/>
                    </a:lnTo>
                    <a:lnTo>
                      <a:pt x="1638" y="1899"/>
                    </a:lnTo>
                    <a:lnTo>
                      <a:pt x="1648" y="1897"/>
                    </a:lnTo>
                    <a:lnTo>
                      <a:pt x="1658" y="1893"/>
                    </a:lnTo>
                    <a:lnTo>
                      <a:pt x="1678" y="1884"/>
                    </a:lnTo>
                    <a:lnTo>
                      <a:pt x="1700" y="1872"/>
                    </a:lnTo>
                    <a:lnTo>
                      <a:pt x="1721" y="1860"/>
                    </a:lnTo>
                    <a:lnTo>
                      <a:pt x="1743" y="1847"/>
                    </a:lnTo>
                    <a:lnTo>
                      <a:pt x="1763" y="1837"/>
                    </a:lnTo>
                    <a:lnTo>
                      <a:pt x="1781" y="1830"/>
                    </a:lnTo>
                    <a:lnTo>
                      <a:pt x="1795" y="1825"/>
                    </a:lnTo>
                    <a:lnTo>
                      <a:pt x="1808" y="1820"/>
                    </a:lnTo>
                    <a:lnTo>
                      <a:pt x="1817" y="1815"/>
                    </a:lnTo>
                    <a:lnTo>
                      <a:pt x="1826" y="1808"/>
                    </a:lnTo>
                    <a:lnTo>
                      <a:pt x="1829" y="1805"/>
                    </a:lnTo>
                    <a:lnTo>
                      <a:pt x="1831" y="1801"/>
                    </a:lnTo>
                    <a:lnTo>
                      <a:pt x="1834" y="1796"/>
                    </a:lnTo>
                    <a:lnTo>
                      <a:pt x="1835" y="1791"/>
                    </a:lnTo>
                    <a:lnTo>
                      <a:pt x="1836" y="1785"/>
                    </a:lnTo>
                    <a:lnTo>
                      <a:pt x="1836" y="1779"/>
                    </a:lnTo>
                    <a:lnTo>
                      <a:pt x="1835" y="1772"/>
                    </a:lnTo>
                    <a:lnTo>
                      <a:pt x="1834" y="1765"/>
                    </a:lnTo>
                    <a:lnTo>
                      <a:pt x="1834" y="1761"/>
                    </a:lnTo>
                    <a:lnTo>
                      <a:pt x="1835" y="1754"/>
                    </a:lnTo>
                    <a:lnTo>
                      <a:pt x="1837" y="1747"/>
                    </a:lnTo>
                    <a:lnTo>
                      <a:pt x="1840" y="1739"/>
                    </a:lnTo>
                    <a:lnTo>
                      <a:pt x="1850" y="1721"/>
                    </a:lnTo>
                    <a:lnTo>
                      <a:pt x="1861" y="1701"/>
                    </a:lnTo>
                    <a:lnTo>
                      <a:pt x="1884" y="1663"/>
                    </a:lnTo>
                    <a:lnTo>
                      <a:pt x="1902" y="1636"/>
                    </a:lnTo>
                    <a:lnTo>
                      <a:pt x="1908" y="1623"/>
                    </a:lnTo>
                    <a:lnTo>
                      <a:pt x="1913" y="1613"/>
                    </a:lnTo>
                    <a:lnTo>
                      <a:pt x="1917" y="1602"/>
                    </a:lnTo>
                    <a:lnTo>
                      <a:pt x="1920" y="1593"/>
                    </a:lnTo>
                    <a:lnTo>
                      <a:pt x="1921" y="1583"/>
                    </a:lnTo>
                    <a:lnTo>
                      <a:pt x="1921" y="1575"/>
                    </a:lnTo>
                    <a:lnTo>
                      <a:pt x="1920" y="1567"/>
                    </a:lnTo>
                    <a:lnTo>
                      <a:pt x="1919" y="1559"/>
                    </a:lnTo>
                    <a:lnTo>
                      <a:pt x="1906" y="1525"/>
                    </a:lnTo>
                    <a:lnTo>
                      <a:pt x="1891" y="1481"/>
                    </a:lnTo>
                    <a:lnTo>
                      <a:pt x="1897" y="1454"/>
                    </a:lnTo>
                    <a:lnTo>
                      <a:pt x="1904" y="1429"/>
                    </a:lnTo>
                    <a:lnTo>
                      <a:pt x="1910" y="1404"/>
                    </a:lnTo>
                    <a:lnTo>
                      <a:pt x="1918" y="1380"/>
                    </a:lnTo>
                    <a:lnTo>
                      <a:pt x="1925" y="1357"/>
                    </a:lnTo>
                    <a:lnTo>
                      <a:pt x="1934" y="1334"/>
                    </a:lnTo>
                    <a:lnTo>
                      <a:pt x="1944" y="1309"/>
                    </a:lnTo>
                    <a:lnTo>
                      <a:pt x="1956" y="1284"/>
                    </a:lnTo>
                    <a:lnTo>
                      <a:pt x="1959" y="1278"/>
                    </a:lnTo>
                    <a:lnTo>
                      <a:pt x="1961" y="1271"/>
                    </a:lnTo>
                    <a:lnTo>
                      <a:pt x="1961" y="1265"/>
                    </a:lnTo>
                    <a:lnTo>
                      <a:pt x="1961" y="1258"/>
                    </a:lnTo>
                    <a:lnTo>
                      <a:pt x="1960" y="1248"/>
                    </a:lnTo>
                    <a:lnTo>
                      <a:pt x="1957" y="1237"/>
                    </a:lnTo>
                    <a:lnTo>
                      <a:pt x="1953" y="1225"/>
                    </a:lnTo>
                    <a:lnTo>
                      <a:pt x="1951" y="1213"/>
                    </a:lnTo>
                    <a:lnTo>
                      <a:pt x="1950" y="1207"/>
                    </a:lnTo>
                    <a:lnTo>
                      <a:pt x="1951" y="1199"/>
                    </a:lnTo>
                    <a:lnTo>
                      <a:pt x="1952" y="1191"/>
                    </a:lnTo>
                    <a:lnTo>
                      <a:pt x="1956" y="1184"/>
                    </a:lnTo>
                    <a:lnTo>
                      <a:pt x="1958" y="1177"/>
                    </a:lnTo>
                    <a:lnTo>
                      <a:pt x="1961" y="1175"/>
                    </a:lnTo>
                    <a:lnTo>
                      <a:pt x="1963" y="1176"/>
                    </a:lnTo>
                    <a:lnTo>
                      <a:pt x="1964" y="1181"/>
                    </a:lnTo>
                    <a:lnTo>
                      <a:pt x="1967" y="1197"/>
                    </a:lnTo>
                    <a:lnTo>
                      <a:pt x="1971" y="1217"/>
                    </a:lnTo>
                    <a:lnTo>
                      <a:pt x="1973" y="1229"/>
                    </a:lnTo>
                    <a:lnTo>
                      <a:pt x="1976" y="1241"/>
                    </a:lnTo>
                    <a:lnTo>
                      <a:pt x="1979" y="1251"/>
                    </a:lnTo>
                    <a:lnTo>
                      <a:pt x="1983" y="1261"/>
                    </a:lnTo>
                    <a:lnTo>
                      <a:pt x="1985" y="1265"/>
                    </a:lnTo>
                    <a:lnTo>
                      <a:pt x="1987" y="1268"/>
                    </a:lnTo>
                    <a:lnTo>
                      <a:pt x="1990" y="1270"/>
                    </a:lnTo>
                    <a:lnTo>
                      <a:pt x="1993" y="1272"/>
                    </a:lnTo>
                    <a:lnTo>
                      <a:pt x="1997" y="1273"/>
                    </a:lnTo>
                    <a:lnTo>
                      <a:pt x="2000" y="1275"/>
                    </a:lnTo>
                    <a:lnTo>
                      <a:pt x="2004" y="1275"/>
                    </a:lnTo>
                    <a:lnTo>
                      <a:pt x="2007" y="1272"/>
                    </a:lnTo>
                    <a:lnTo>
                      <a:pt x="2031" y="1261"/>
                    </a:lnTo>
                    <a:lnTo>
                      <a:pt x="2053" y="1246"/>
                    </a:lnTo>
                    <a:lnTo>
                      <a:pt x="2058" y="1244"/>
                    </a:lnTo>
                    <a:lnTo>
                      <a:pt x="2064" y="1242"/>
                    </a:lnTo>
                    <a:lnTo>
                      <a:pt x="2070" y="1241"/>
                    </a:lnTo>
                    <a:lnTo>
                      <a:pt x="2075" y="1240"/>
                    </a:lnTo>
                    <a:lnTo>
                      <a:pt x="2082" y="1240"/>
                    </a:lnTo>
                    <a:lnTo>
                      <a:pt x="2088" y="1241"/>
                    </a:lnTo>
                    <a:lnTo>
                      <a:pt x="2096" y="1243"/>
                    </a:lnTo>
                    <a:lnTo>
                      <a:pt x="2102" y="1246"/>
                    </a:lnTo>
                    <a:lnTo>
                      <a:pt x="2111" y="1250"/>
                    </a:lnTo>
                    <a:lnTo>
                      <a:pt x="2121" y="1252"/>
                    </a:lnTo>
                    <a:lnTo>
                      <a:pt x="2129" y="1252"/>
                    </a:lnTo>
                    <a:lnTo>
                      <a:pt x="2138" y="1252"/>
                    </a:lnTo>
                    <a:lnTo>
                      <a:pt x="2155" y="1250"/>
                    </a:lnTo>
                    <a:lnTo>
                      <a:pt x="2174" y="1248"/>
                    </a:lnTo>
                    <a:lnTo>
                      <a:pt x="2181" y="1246"/>
                    </a:lnTo>
                    <a:lnTo>
                      <a:pt x="2183" y="1248"/>
                    </a:lnTo>
                    <a:lnTo>
                      <a:pt x="2180" y="1249"/>
                    </a:lnTo>
                    <a:lnTo>
                      <a:pt x="2176" y="1253"/>
                    </a:lnTo>
                    <a:lnTo>
                      <a:pt x="2171" y="1262"/>
                    </a:lnTo>
                    <a:lnTo>
                      <a:pt x="2164" y="1268"/>
                    </a:lnTo>
                    <a:lnTo>
                      <a:pt x="2160" y="1271"/>
                    </a:lnTo>
                    <a:lnTo>
                      <a:pt x="2154" y="1273"/>
                    </a:lnTo>
                    <a:lnTo>
                      <a:pt x="2149" y="1275"/>
                    </a:lnTo>
                    <a:lnTo>
                      <a:pt x="2144" y="1276"/>
                    </a:lnTo>
                    <a:lnTo>
                      <a:pt x="2132" y="1277"/>
                    </a:lnTo>
                    <a:lnTo>
                      <a:pt x="2119" y="1277"/>
                    </a:lnTo>
                    <a:lnTo>
                      <a:pt x="2107" y="1278"/>
                    </a:lnTo>
                    <a:lnTo>
                      <a:pt x="2094" y="1280"/>
                    </a:lnTo>
                    <a:lnTo>
                      <a:pt x="2088" y="1281"/>
                    </a:lnTo>
                    <a:lnTo>
                      <a:pt x="2083" y="1283"/>
                    </a:lnTo>
                    <a:lnTo>
                      <a:pt x="2078" y="1286"/>
                    </a:lnTo>
                    <a:lnTo>
                      <a:pt x="2072" y="1291"/>
                    </a:lnTo>
                    <a:lnTo>
                      <a:pt x="2068" y="1296"/>
                    </a:lnTo>
                    <a:lnTo>
                      <a:pt x="2064" y="1303"/>
                    </a:lnTo>
                    <a:lnTo>
                      <a:pt x="2059" y="1311"/>
                    </a:lnTo>
                    <a:lnTo>
                      <a:pt x="2055" y="1321"/>
                    </a:lnTo>
                    <a:lnTo>
                      <a:pt x="2052" y="1332"/>
                    </a:lnTo>
                    <a:lnTo>
                      <a:pt x="2047" y="1344"/>
                    </a:lnTo>
                    <a:lnTo>
                      <a:pt x="2044" y="1356"/>
                    </a:lnTo>
                    <a:lnTo>
                      <a:pt x="2041" y="1367"/>
                    </a:lnTo>
                    <a:lnTo>
                      <a:pt x="2040" y="1379"/>
                    </a:lnTo>
                    <a:lnTo>
                      <a:pt x="2039" y="1390"/>
                    </a:lnTo>
                    <a:lnTo>
                      <a:pt x="2039" y="1400"/>
                    </a:lnTo>
                    <a:lnTo>
                      <a:pt x="2040" y="1408"/>
                    </a:lnTo>
                    <a:lnTo>
                      <a:pt x="2041" y="1413"/>
                    </a:lnTo>
                    <a:lnTo>
                      <a:pt x="2042" y="1416"/>
                    </a:lnTo>
                    <a:lnTo>
                      <a:pt x="2044" y="1418"/>
                    </a:lnTo>
                    <a:lnTo>
                      <a:pt x="2046" y="1420"/>
                    </a:lnTo>
                    <a:lnTo>
                      <a:pt x="2050" y="1421"/>
                    </a:lnTo>
                    <a:lnTo>
                      <a:pt x="2053" y="1423"/>
                    </a:lnTo>
                    <a:lnTo>
                      <a:pt x="2056" y="1423"/>
                    </a:lnTo>
                    <a:lnTo>
                      <a:pt x="2060" y="1421"/>
                    </a:lnTo>
                    <a:lnTo>
                      <a:pt x="2078" y="1414"/>
                    </a:lnTo>
                    <a:lnTo>
                      <a:pt x="2099" y="1403"/>
                    </a:lnTo>
                    <a:lnTo>
                      <a:pt x="2110" y="1398"/>
                    </a:lnTo>
                    <a:lnTo>
                      <a:pt x="2121" y="1392"/>
                    </a:lnTo>
                    <a:lnTo>
                      <a:pt x="2128" y="1390"/>
                    </a:lnTo>
                    <a:lnTo>
                      <a:pt x="2135" y="1389"/>
                    </a:lnTo>
                    <a:lnTo>
                      <a:pt x="2134" y="1394"/>
                    </a:lnTo>
                    <a:lnTo>
                      <a:pt x="2129" y="1405"/>
                    </a:lnTo>
                    <a:lnTo>
                      <a:pt x="2123" y="1418"/>
                    </a:lnTo>
                    <a:lnTo>
                      <a:pt x="2118" y="1427"/>
                    </a:lnTo>
                    <a:lnTo>
                      <a:pt x="2114" y="1438"/>
                    </a:lnTo>
                    <a:lnTo>
                      <a:pt x="2111" y="1447"/>
                    </a:lnTo>
                    <a:lnTo>
                      <a:pt x="2108" y="1458"/>
                    </a:lnTo>
                    <a:lnTo>
                      <a:pt x="2106" y="1469"/>
                    </a:lnTo>
                    <a:lnTo>
                      <a:pt x="2104" y="1479"/>
                    </a:lnTo>
                    <a:lnTo>
                      <a:pt x="2100" y="1489"/>
                    </a:lnTo>
                    <a:lnTo>
                      <a:pt x="2096" y="1499"/>
                    </a:lnTo>
                    <a:lnTo>
                      <a:pt x="2090" y="1510"/>
                    </a:lnTo>
                    <a:lnTo>
                      <a:pt x="2083" y="1516"/>
                    </a:lnTo>
                    <a:lnTo>
                      <a:pt x="2075" y="1522"/>
                    </a:lnTo>
                    <a:lnTo>
                      <a:pt x="2069" y="1527"/>
                    </a:lnTo>
                    <a:lnTo>
                      <a:pt x="2064" y="1532"/>
                    </a:lnTo>
                    <a:lnTo>
                      <a:pt x="2061" y="1533"/>
                    </a:lnTo>
                    <a:lnTo>
                      <a:pt x="2060" y="1534"/>
                    </a:lnTo>
                    <a:lnTo>
                      <a:pt x="2060" y="1535"/>
                    </a:lnTo>
                    <a:lnTo>
                      <a:pt x="2061" y="1536"/>
                    </a:lnTo>
                    <a:lnTo>
                      <a:pt x="2068" y="1536"/>
                    </a:lnTo>
                    <a:lnTo>
                      <a:pt x="2082" y="1536"/>
                    </a:lnTo>
                    <a:lnTo>
                      <a:pt x="2097" y="1535"/>
                    </a:lnTo>
                    <a:lnTo>
                      <a:pt x="2111" y="1535"/>
                    </a:lnTo>
                    <a:lnTo>
                      <a:pt x="2124" y="1537"/>
                    </a:lnTo>
                    <a:lnTo>
                      <a:pt x="2137" y="1539"/>
                    </a:lnTo>
                    <a:lnTo>
                      <a:pt x="2162" y="1545"/>
                    </a:lnTo>
                    <a:lnTo>
                      <a:pt x="2188" y="1553"/>
                    </a:lnTo>
                    <a:lnTo>
                      <a:pt x="2189" y="1553"/>
                    </a:lnTo>
                    <a:lnTo>
                      <a:pt x="2189" y="1554"/>
                    </a:lnTo>
                    <a:lnTo>
                      <a:pt x="2188" y="1554"/>
                    </a:lnTo>
                    <a:lnTo>
                      <a:pt x="2187" y="1555"/>
                    </a:lnTo>
                    <a:lnTo>
                      <a:pt x="2182" y="1558"/>
                    </a:lnTo>
                    <a:lnTo>
                      <a:pt x="2176" y="1560"/>
                    </a:lnTo>
                    <a:lnTo>
                      <a:pt x="2164" y="1565"/>
                    </a:lnTo>
                    <a:lnTo>
                      <a:pt x="2156" y="1568"/>
                    </a:lnTo>
                    <a:lnTo>
                      <a:pt x="2152" y="1573"/>
                    </a:lnTo>
                    <a:lnTo>
                      <a:pt x="2148" y="1579"/>
                    </a:lnTo>
                    <a:lnTo>
                      <a:pt x="2145" y="1585"/>
                    </a:lnTo>
                    <a:lnTo>
                      <a:pt x="2142" y="1591"/>
                    </a:lnTo>
                    <a:lnTo>
                      <a:pt x="2137" y="1604"/>
                    </a:lnTo>
                    <a:lnTo>
                      <a:pt x="2132" y="1616"/>
                    </a:lnTo>
                    <a:lnTo>
                      <a:pt x="2135" y="1623"/>
                    </a:lnTo>
                    <a:lnTo>
                      <a:pt x="2140" y="1634"/>
                    </a:lnTo>
                    <a:lnTo>
                      <a:pt x="2142" y="1640"/>
                    </a:lnTo>
                    <a:lnTo>
                      <a:pt x="2144" y="1645"/>
                    </a:lnTo>
                    <a:lnTo>
                      <a:pt x="2144" y="1649"/>
                    </a:lnTo>
                    <a:lnTo>
                      <a:pt x="2141" y="1651"/>
                    </a:lnTo>
                    <a:lnTo>
                      <a:pt x="2128" y="1660"/>
                    </a:lnTo>
                    <a:lnTo>
                      <a:pt x="2120" y="1666"/>
                    </a:lnTo>
                    <a:lnTo>
                      <a:pt x="2115" y="1669"/>
                    </a:lnTo>
                    <a:lnTo>
                      <a:pt x="2113" y="1671"/>
                    </a:lnTo>
                    <a:lnTo>
                      <a:pt x="2111" y="1674"/>
                    </a:lnTo>
                    <a:lnTo>
                      <a:pt x="2110" y="1676"/>
                    </a:lnTo>
                    <a:lnTo>
                      <a:pt x="2110" y="1680"/>
                    </a:lnTo>
                    <a:lnTo>
                      <a:pt x="2111" y="1682"/>
                    </a:lnTo>
                    <a:lnTo>
                      <a:pt x="2111" y="1685"/>
                    </a:lnTo>
                    <a:lnTo>
                      <a:pt x="2113" y="1689"/>
                    </a:lnTo>
                    <a:lnTo>
                      <a:pt x="2119" y="1698"/>
                    </a:lnTo>
                    <a:lnTo>
                      <a:pt x="2126" y="1709"/>
                    </a:lnTo>
                    <a:lnTo>
                      <a:pt x="2139" y="1728"/>
                    </a:lnTo>
                    <a:lnTo>
                      <a:pt x="2144" y="1737"/>
                    </a:lnTo>
                    <a:lnTo>
                      <a:pt x="2142" y="1740"/>
                    </a:lnTo>
                    <a:lnTo>
                      <a:pt x="2139" y="1744"/>
                    </a:lnTo>
                    <a:lnTo>
                      <a:pt x="2135" y="1749"/>
                    </a:lnTo>
                    <a:lnTo>
                      <a:pt x="2126" y="1757"/>
                    </a:lnTo>
                    <a:lnTo>
                      <a:pt x="2118" y="1767"/>
                    </a:lnTo>
                    <a:lnTo>
                      <a:pt x="2112" y="1776"/>
                    </a:lnTo>
                    <a:lnTo>
                      <a:pt x="2111" y="1779"/>
                    </a:lnTo>
                    <a:lnTo>
                      <a:pt x="2110" y="1782"/>
                    </a:lnTo>
                    <a:lnTo>
                      <a:pt x="2110" y="1785"/>
                    </a:lnTo>
                    <a:lnTo>
                      <a:pt x="2110" y="1789"/>
                    </a:lnTo>
                    <a:lnTo>
                      <a:pt x="2113" y="1793"/>
                    </a:lnTo>
                    <a:lnTo>
                      <a:pt x="2118" y="1797"/>
                    </a:lnTo>
                    <a:lnTo>
                      <a:pt x="2123" y="1801"/>
                    </a:lnTo>
                    <a:lnTo>
                      <a:pt x="2131" y="1803"/>
                    </a:lnTo>
                    <a:lnTo>
                      <a:pt x="2147" y="1808"/>
                    </a:lnTo>
                    <a:lnTo>
                      <a:pt x="2163" y="1813"/>
                    </a:lnTo>
                    <a:lnTo>
                      <a:pt x="2171" y="1817"/>
                    </a:lnTo>
                    <a:lnTo>
                      <a:pt x="2177" y="1821"/>
                    </a:lnTo>
                    <a:lnTo>
                      <a:pt x="2182" y="1828"/>
                    </a:lnTo>
                    <a:lnTo>
                      <a:pt x="2186" y="1834"/>
                    </a:lnTo>
                    <a:lnTo>
                      <a:pt x="2191" y="1846"/>
                    </a:lnTo>
                    <a:lnTo>
                      <a:pt x="2196" y="1858"/>
                    </a:lnTo>
                    <a:lnTo>
                      <a:pt x="2202" y="1867"/>
                    </a:lnTo>
                    <a:lnTo>
                      <a:pt x="2209" y="1879"/>
                    </a:lnTo>
                    <a:lnTo>
                      <a:pt x="2213" y="1886"/>
                    </a:lnTo>
                    <a:lnTo>
                      <a:pt x="2214" y="1891"/>
                    </a:lnTo>
                    <a:lnTo>
                      <a:pt x="2215" y="1897"/>
                    </a:lnTo>
                    <a:lnTo>
                      <a:pt x="2215" y="1902"/>
                    </a:lnTo>
                    <a:lnTo>
                      <a:pt x="2212" y="1912"/>
                    </a:lnTo>
                    <a:lnTo>
                      <a:pt x="2209" y="1921"/>
                    </a:lnTo>
                    <a:lnTo>
                      <a:pt x="2208" y="1926"/>
                    </a:lnTo>
                    <a:lnTo>
                      <a:pt x="2207" y="1930"/>
                    </a:lnTo>
                    <a:lnTo>
                      <a:pt x="2207" y="1936"/>
                    </a:lnTo>
                    <a:lnTo>
                      <a:pt x="2208" y="1940"/>
                    </a:lnTo>
                    <a:lnTo>
                      <a:pt x="2212" y="1944"/>
                    </a:lnTo>
                    <a:lnTo>
                      <a:pt x="2215" y="1950"/>
                    </a:lnTo>
                    <a:lnTo>
                      <a:pt x="2220" y="1954"/>
                    </a:lnTo>
                    <a:lnTo>
                      <a:pt x="2229" y="1959"/>
                    </a:lnTo>
                    <a:lnTo>
                      <a:pt x="2232" y="1963"/>
                    </a:lnTo>
                    <a:lnTo>
                      <a:pt x="2234" y="1968"/>
                    </a:lnTo>
                    <a:lnTo>
                      <a:pt x="2235" y="1973"/>
                    </a:lnTo>
                    <a:lnTo>
                      <a:pt x="2235" y="1981"/>
                    </a:lnTo>
                    <a:lnTo>
                      <a:pt x="2233" y="1999"/>
                    </a:lnTo>
                    <a:lnTo>
                      <a:pt x="2228" y="2019"/>
                    </a:lnTo>
                    <a:lnTo>
                      <a:pt x="2222" y="2040"/>
                    </a:lnTo>
                    <a:lnTo>
                      <a:pt x="2217" y="2061"/>
                    </a:lnTo>
                    <a:lnTo>
                      <a:pt x="2213" y="2080"/>
                    </a:lnTo>
                    <a:lnTo>
                      <a:pt x="2210" y="2095"/>
                    </a:lnTo>
                    <a:lnTo>
                      <a:pt x="2209" y="2110"/>
                    </a:lnTo>
                    <a:lnTo>
                      <a:pt x="2207" y="2126"/>
                    </a:lnTo>
                    <a:lnTo>
                      <a:pt x="2205" y="2140"/>
                    </a:lnTo>
                    <a:lnTo>
                      <a:pt x="2202" y="2153"/>
                    </a:lnTo>
                    <a:lnTo>
                      <a:pt x="2210" y="2160"/>
                    </a:lnTo>
                    <a:lnTo>
                      <a:pt x="2219" y="2167"/>
                    </a:lnTo>
                    <a:lnTo>
                      <a:pt x="2225" y="2174"/>
                    </a:lnTo>
                    <a:lnTo>
                      <a:pt x="2229" y="2182"/>
                    </a:lnTo>
                    <a:lnTo>
                      <a:pt x="2230" y="2186"/>
                    </a:lnTo>
                    <a:lnTo>
                      <a:pt x="2231" y="2191"/>
                    </a:lnTo>
                    <a:lnTo>
                      <a:pt x="2231" y="2196"/>
                    </a:lnTo>
                    <a:lnTo>
                      <a:pt x="2231" y="2200"/>
                    </a:lnTo>
                    <a:lnTo>
                      <a:pt x="2230" y="2206"/>
                    </a:lnTo>
                    <a:lnTo>
                      <a:pt x="2229" y="2210"/>
                    </a:lnTo>
                    <a:lnTo>
                      <a:pt x="2226" y="2212"/>
                    </a:lnTo>
                    <a:lnTo>
                      <a:pt x="2222" y="2215"/>
                    </a:lnTo>
                    <a:lnTo>
                      <a:pt x="2215" y="2217"/>
                    </a:lnTo>
                    <a:lnTo>
                      <a:pt x="2206" y="2221"/>
                    </a:lnTo>
                    <a:lnTo>
                      <a:pt x="2199" y="2223"/>
                    </a:lnTo>
                    <a:lnTo>
                      <a:pt x="2193" y="2224"/>
                    </a:lnTo>
                    <a:lnTo>
                      <a:pt x="2188" y="2223"/>
                    </a:lnTo>
                    <a:lnTo>
                      <a:pt x="2180" y="2220"/>
                    </a:lnTo>
                    <a:lnTo>
                      <a:pt x="2176" y="2231"/>
                    </a:lnTo>
                    <a:lnTo>
                      <a:pt x="2172" y="2243"/>
                    </a:lnTo>
                    <a:lnTo>
                      <a:pt x="2167" y="2255"/>
                    </a:lnTo>
                    <a:lnTo>
                      <a:pt x="2163" y="2268"/>
                    </a:lnTo>
                    <a:lnTo>
                      <a:pt x="2156" y="2282"/>
                    </a:lnTo>
                    <a:lnTo>
                      <a:pt x="2150" y="2296"/>
                    </a:lnTo>
                    <a:lnTo>
                      <a:pt x="2144" y="2311"/>
                    </a:lnTo>
                    <a:lnTo>
                      <a:pt x="2137" y="2325"/>
                    </a:lnTo>
                    <a:lnTo>
                      <a:pt x="2235" y="2274"/>
                    </a:lnTo>
                    <a:lnTo>
                      <a:pt x="2245" y="2262"/>
                    </a:lnTo>
                    <a:lnTo>
                      <a:pt x="2255" y="2249"/>
                    </a:lnTo>
                    <a:lnTo>
                      <a:pt x="2259" y="2243"/>
                    </a:lnTo>
                    <a:lnTo>
                      <a:pt x="2264" y="2237"/>
                    </a:lnTo>
                    <a:lnTo>
                      <a:pt x="2271" y="2233"/>
                    </a:lnTo>
                    <a:lnTo>
                      <a:pt x="2277" y="2229"/>
                    </a:lnTo>
                    <a:lnTo>
                      <a:pt x="2286" y="2225"/>
                    </a:lnTo>
                    <a:lnTo>
                      <a:pt x="2296" y="2222"/>
                    </a:lnTo>
                    <a:lnTo>
                      <a:pt x="2306" y="2220"/>
                    </a:lnTo>
                    <a:lnTo>
                      <a:pt x="2314" y="2220"/>
                    </a:lnTo>
                    <a:lnTo>
                      <a:pt x="2318" y="2220"/>
                    </a:lnTo>
                    <a:lnTo>
                      <a:pt x="2322" y="2222"/>
                    </a:lnTo>
                    <a:lnTo>
                      <a:pt x="2325" y="2223"/>
                    </a:lnTo>
                    <a:lnTo>
                      <a:pt x="2328" y="2226"/>
                    </a:lnTo>
                    <a:lnTo>
                      <a:pt x="2330" y="2229"/>
                    </a:lnTo>
                    <a:lnTo>
                      <a:pt x="2333" y="2234"/>
                    </a:lnTo>
                    <a:lnTo>
                      <a:pt x="2334" y="2238"/>
                    </a:lnTo>
                    <a:lnTo>
                      <a:pt x="2334" y="2244"/>
                    </a:lnTo>
                    <a:lnTo>
                      <a:pt x="2334" y="2253"/>
                    </a:lnTo>
                    <a:lnTo>
                      <a:pt x="2331" y="2261"/>
                    </a:lnTo>
                    <a:lnTo>
                      <a:pt x="2330" y="2269"/>
                    </a:lnTo>
                    <a:lnTo>
                      <a:pt x="2330" y="2277"/>
                    </a:lnTo>
                    <a:lnTo>
                      <a:pt x="2331" y="2288"/>
                    </a:lnTo>
                    <a:lnTo>
                      <a:pt x="2335" y="2296"/>
                    </a:lnTo>
                    <a:lnTo>
                      <a:pt x="2336" y="2301"/>
                    </a:lnTo>
                    <a:lnTo>
                      <a:pt x="2338" y="2305"/>
                    </a:lnTo>
                    <a:lnTo>
                      <a:pt x="2341" y="2309"/>
                    </a:lnTo>
                    <a:lnTo>
                      <a:pt x="2344" y="2314"/>
                    </a:lnTo>
                    <a:lnTo>
                      <a:pt x="2367" y="2337"/>
                    </a:lnTo>
                    <a:lnTo>
                      <a:pt x="2368" y="2334"/>
                    </a:lnTo>
                    <a:lnTo>
                      <a:pt x="2375" y="2321"/>
                    </a:lnTo>
                    <a:lnTo>
                      <a:pt x="2378" y="2310"/>
                    </a:lnTo>
                    <a:lnTo>
                      <a:pt x="2381" y="2305"/>
                    </a:lnTo>
                    <a:lnTo>
                      <a:pt x="2385" y="2301"/>
                    </a:lnTo>
                    <a:lnTo>
                      <a:pt x="2391" y="2297"/>
                    </a:lnTo>
                    <a:lnTo>
                      <a:pt x="2399" y="2295"/>
                    </a:lnTo>
                    <a:lnTo>
                      <a:pt x="2415" y="2293"/>
                    </a:lnTo>
                    <a:lnTo>
                      <a:pt x="2429" y="2293"/>
                    </a:lnTo>
                    <a:lnTo>
                      <a:pt x="2443" y="2292"/>
                    </a:lnTo>
                    <a:lnTo>
                      <a:pt x="2457" y="2290"/>
                    </a:lnTo>
                    <a:lnTo>
                      <a:pt x="2462" y="2287"/>
                    </a:lnTo>
                    <a:lnTo>
                      <a:pt x="2466" y="2284"/>
                    </a:lnTo>
                    <a:lnTo>
                      <a:pt x="2470" y="2280"/>
                    </a:lnTo>
                    <a:lnTo>
                      <a:pt x="2471" y="2277"/>
                    </a:lnTo>
                    <a:lnTo>
                      <a:pt x="2472" y="2272"/>
                    </a:lnTo>
                    <a:lnTo>
                      <a:pt x="2471" y="2268"/>
                    </a:lnTo>
                    <a:lnTo>
                      <a:pt x="2470" y="2263"/>
                    </a:lnTo>
                    <a:lnTo>
                      <a:pt x="2467" y="2258"/>
                    </a:lnTo>
                    <a:lnTo>
                      <a:pt x="2458" y="2238"/>
                    </a:lnTo>
                    <a:lnTo>
                      <a:pt x="2451" y="2221"/>
                    </a:lnTo>
                    <a:lnTo>
                      <a:pt x="2451" y="2215"/>
                    </a:lnTo>
                    <a:lnTo>
                      <a:pt x="2452" y="2210"/>
                    </a:lnTo>
                    <a:lnTo>
                      <a:pt x="2455" y="2206"/>
                    </a:lnTo>
                    <a:lnTo>
                      <a:pt x="2458" y="2201"/>
                    </a:lnTo>
                    <a:lnTo>
                      <a:pt x="2464" y="2195"/>
                    </a:lnTo>
                    <a:lnTo>
                      <a:pt x="2472" y="2187"/>
                    </a:lnTo>
                    <a:lnTo>
                      <a:pt x="2477" y="2181"/>
                    </a:lnTo>
                    <a:lnTo>
                      <a:pt x="2480" y="2175"/>
                    </a:lnTo>
                    <a:lnTo>
                      <a:pt x="2483" y="2169"/>
                    </a:lnTo>
                    <a:lnTo>
                      <a:pt x="2484" y="2163"/>
                    </a:lnTo>
                    <a:lnTo>
                      <a:pt x="2486" y="2150"/>
                    </a:lnTo>
                    <a:lnTo>
                      <a:pt x="2489" y="2136"/>
                    </a:lnTo>
                    <a:lnTo>
                      <a:pt x="2484" y="2121"/>
                    </a:lnTo>
                    <a:lnTo>
                      <a:pt x="2477" y="2104"/>
                    </a:lnTo>
                    <a:lnTo>
                      <a:pt x="2473" y="2096"/>
                    </a:lnTo>
                    <a:lnTo>
                      <a:pt x="2471" y="2088"/>
                    </a:lnTo>
                    <a:lnTo>
                      <a:pt x="2470" y="2080"/>
                    </a:lnTo>
                    <a:lnTo>
                      <a:pt x="2470" y="2073"/>
                    </a:lnTo>
                    <a:lnTo>
                      <a:pt x="2471" y="2068"/>
                    </a:lnTo>
                    <a:lnTo>
                      <a:pt x="2472" y="2066"/>
                    </a:lnTo>
                    <a:lnTo>
                      <a:pt x="2474" y="2064"/>
                    </a:lnTo>
                    <a:lnTo>
                      <a:pt x="2477" y="2063"/>
                    </a:lnTo>
                    <a:lnTo>
                      <a:pt x="2480" y="2063"/>
                    </a:lnTo>
                    <a:lnTo>
                      <a:pt x="2484" y="2063"/>
                    </a:lnTo>
                    <a:lnTo>
                      <a:pt x="2488" y="2064"/>
                    </a:lnTo>
                    <a:lnTo>
                      <a:pt x="2493" y="2066"/>
                    </a:lnTo>
                    <a:lnTo>
                      <a:pt x="2515" y="2078"/>
                    </a:lnTo>
                    <a:lnTo>
                      <a:pt x="2541" y="2093"/>
                    </a:lnTo>
                    <a:lnTo>
                      <a:pt x="2555" y="2101"/>
                    </a:lnTo>
                    <a:lnTo>
                      <a:pt x="2568" y="2107"/>
                    </a:lnTo>
                    <a:lnTo>
                      <a:pt x="2582" y="2113"/>
                    </a:lnTo>
                    <a:lnTo>
                      <a:pt x="2595" y="2117"/>
                    </a:lnTo>
                    <a:lnTo>
                      <a:pt x="2601" y="2118"/>
                    </a:lnTo>
                    <a:lnTo>
                      <a:pt x="2608" y="2118"/>
                    </a:lnTo>
                    <a:lnTo>
                      <a:pt x="2614" y="2118"/>
                    </a:lnTo>
                    <a:lnTo>
                      <a:pt x="2620" y="2117"/>
                    </a:lnTo>
                    <a:lnTo>
                      <a:pt x="2625" y="2115"/>
                    </a:lnTo>
                    <a:lnTo>
                      <a:pt x="2631" y="2112"/>
                    </a:lnTo>
                    <a:lnTo>
                      <a:pt x="2635" y="2107"/>
                    </a:lnTo>
                    <a:lnTo>
                      <a:pt x="2639" y="2102"/>
                    </a:lnTo>
                    <a:lnTo>
                      <a:pt x="2641" y="2098"/>
                    </a:lnTo>
                    <a:lnTo>
                      <a:pt x="2644" y="2093"/>
                    </a:lnTo>
                    <a:lnTo>
                      <a:pt x="2645" y="2089"/>
                    </a:lnTo>
                    <a:lnTo>
                      <a:pt x="2645" y="2085"/>
                    </a:lnTo>
                    <a:lnTo>
                      <a:pt x="2645" y="2077"/>
                    </a:lnTo>
                    <a:lnTo>
                      <a:pt x="2645" y="2071"/>
                    </a:lnTo>
                    <a:lnTo>
                      <a:pt x="2646" y="2068"/>
                    </a:lnTo>
                    <a:lnTo>
                      <a:pt x="2646" y="2065"/>
                    </a:lnTo>
                    <a:lnTo>
                      <a:pt x="2648" y="2063"/>
                    </a:lnTo>
                    <a:lnTo>
                      <a:pt x="2650" y="2061"/>
                    </a:lnTo>
                    <a:lnTo>
                      <a:pt x="2654" y="2060"/>
                    </a:lnTo>
                    <a:lnTo>
                      <a:pt x="2659" y="2058"/>
                    </a:lnTo>
                    <a:lnTo>
                      <a:pt x="2665" y="2056"/>
                    </a:lnTo>
                    <a:lnTo>
                      <a:pt x="2673" y="2055"/>
                    </a:lnTo>
                    <a:lnTo>
                      <a:pt x="2679" y="2054"/>
                    </a:lnTo>
                    <a:lnTo>
                      <a:pt x="2685" y="2053"/>
                    </a:lnTo>
                    <a:lnTo>
                      <a:pt x="2690" y="2051"/>
                    </a:lnTo>
                    <a:lnTo>
                      <a:pt x="2693" y="2049"/>
                    </a:lnTo>
                    <a:lnTo>
                      <a:pt x="2698" y="2046"/>
                    </a:lnTo>
                    <a:lnTo>
                      <a:pt x="2700" y="2042"/>
                    </a:lnTo>
                    <a:lnTo>
                      <a:pt x="2702" y="2038"/>
                    </a:lnTo>
                    <a:lnTo>
                      <a:pt x="2704" y="2034"/>
                    </a:lnTo>
                    <a:lnTo>
                      <a:pt x="2705" y="2024"/>
                    </a:lnTo>
                    <a:lnTo>
                      <a:pt x="2705" y="2012"/>
                    </a:lnTo>
                    <a:lnTo>
                      <a:pt x="2704" y="2001"/>
                    </a:lnTo>
                    <a:lnTo>
                      <a:pt x="2701" y="1988"/>
                    </a:lnTo>
                    <a:lnTo>
                      <a:pt x="2698" y="1975"/>
                    </a:lnTo>
                    <a:lnTo>
                      <a:pt x="2692" y="1963"/>
                    </a:lnTo>
                    <a:lnTo>
                      <a:pt x="2687" y="1950"/>
                    </a:lnTo>
                    <a:lnTo>
                      <a:pt x="2681" y="1938"/>
                    </a:lnTo>
                    <a:lnTo>
                      <a:pt x="2672" y="1916"/>
                    </a:lnTo>
                    <a:lnTo>
                      <a:pt x="2663" y="1900"/>
                    </a:lnTo>
                    <a:lnTo>
                      <a:pt x="2658" y="1891"/>
                    </a:lnTo>
                    <a:lnTo>
                      <a:pt x="2650" y="1884"/>
                    </a:lnTo>
                    <a:lnTo>
                      <a:pt x="2641" y="1877"/>
                    </a:lnTo>
                    <a:lnTo>
                      <a:pt x="2633" y="1872"/>
                    </a:lnTo>
                    <a:lnTo>
                      <a:pt x="2623" y="1866"/>
                    </a:lnTo>
                    <a:lnTo>
                      <a:pt x="2614" y="1861"/>
                    </a:lnTo>
                    <a:lnTo>
                      <a:pt x="2606" y="1856"/>
                    </a:lnTo>
                    <a:lnTo>
                      <a:pt x="2597" y="1849"/>
                    </a:lnTo>
                    <a:lnTo>
                      <a:pt x="2583" y="1838"/>
                    </a:lnTo>
                    <a:lnTo>
                      <a:pt x="2573" y="1831"/>
                    </a:lnTo>
                    <a:lnTo>
                      <a:pt x="2572" y="1830"/>
                    </a:lnTo>
                    <a:lnTo>
                      <a:pt x="2572" y="1829"/>
                    </a:lnTo>
                    <a:lnTo>
                      <a:pt x="2573" y="1828"/>
                    </a:lnTo>
                    <a:lnTo>
                      <a:pt x="2575" y="1826"/>
                    </a:lnTo>
                    <a:lnTo>
                      <a:pt x="2584" y="1825"/>
                    </a:lnTo>
                    <a:lnTo>
                      <a:pt x="2599" y="1825"/>
                    </a:lnTo>
                    <a:lnTo>
                      <a:pt x="2613" y="1824"/>
                    </a:lnTo>
                    <a:lnTo>
                      <a:pt x="2623" y="1823"/>
                    </a:lnTo>
                    <a:lnTo>
                      <a:pt x="2626" y="1822"/>
                    </a:lnTo>
                    <a:lnTo>
                      <a:pt x="2629" y="1821"/>
                    </a:lnTo>
                    <a:lnTo>
                      <a:pt x="2632" y="1820"/>
                    </a:lnTo>
                    <a:lnTo>
                      <a:pt x="2634" y="1818"/>
                    </a:lnTo>
                    <a:lnTo>
                      <a:pt x="2636" y="1812"/>
                    </a:lnTo>
                    <a:lnTo>
                      <a:pt x="2637" y="1806"/>
                    </a:lnTo>
                    <a:lnTo>
                      <a:pt x="2637" y="1797"/>
                    </a:lnTo>
                    <a:lnTo>
                      <a:pt x="2638" y="1786"/>
                    </a:lnTo>
                    <a:lnTo>
                      <a:pt x="2639" y="1784"/>
                    </a:lnTo>
                    <a:lnTo>
                      <a:pt x="2640" y="1782"/>
                    </a:lnTo>
                    <a:lnTo>
                      <a:pt x="2642" y="1780"/>
                    </a:lnTo>
                    <a:lnTo>
                      <a:pt x="2646" y="1779"/>
                    </a:lnTo>
                    <a:lnTo>
                      <a:pt x="2654" y="1775"/>
                    </a:lnTo>
                    <a:lnTo>
                      <a:pt x="2664" y="1770"/>
                    </a:lnTo>
                    <a:lnTo>
                      <a:pt x="2673" y="1765"/>
                    </a:lnTo>
                    <a:lnTo>
                      <a:pt x="2682" y="1758"/>
                    </a:lnTo>
                    <a:lnTo>
                      <a:pt x="2686" y="1754"/>
                    </a:lnTo>
                    <a:lnTo>
                      <a:pt x="2689" y="1750"/>
                    </a:lnTo>
                    <a:lnTo>
                      <a:pt x="2692" y="1744"/>
                    </a:lnTo>
                    <a:lnTo>
                      <a:pt x="2693" y="1739"/>
                    </a:lnTo>
                    <a:lnTo>
                      <a:pt x="2694" y="1730"/>
                    </a:lnTo>
                    <a:lnTo>
                      <a:pt x="2694" y="1721"/>
                    </a:lnTo>
                    <a:lnTo>
                      <a:pt x="2693" y="1713"/>
                    </a:lnTo>
                    <a:lnTo>
                      <a:pt x="2691" y="1704"/>
                    </a:lnTo>
                    <a:lnTo>
                      <a:pt x="2689" y="1697"/>
                    </a:lnTo>
                    <a:lnTo>
                      <a:pt x="2688" y="1688"/>
                    </a:lnTo>
                    <a:lnTo>
                      <a:pt x="2687" y="1681"/>
                    </a:lnTo>
                    <a:lnTo>
                      <a:pt x="2688" y="1672"/>
                    </a:lnTo>
                    <a:lnTo>
                      <a:pt x="2700" y="1673"/>
                    </a:lnTo>
                    <a:lnTo>
                      <a:pt x="2710" y="1674"/>
                    </a:lnTo>
                    <a:lnTo>
                      <a:pt x="2721" y="1676"/>
                    </a:lnTo>
                    <a:lnTo>
                      <a:pt x="2733" y="1680"/>
                    </a:lnTo>
                    <a:lnTo>
                      <a:pt x="2744" y="1681"/>
                    </a:lnTo>
                    <a:lnTo>
                      <a:pt x="2756" y="1682"/>
                    </a:lnTo>
                    <a:lnTo>
                      <a:pt x="2761" y="1682"/>
                    </a:lnTo>
                    <a:lnTo>
                      <a:pt x="2768" y="1681"/>
                    </a:lnTo>
                    <a:lnTo>
                      <a:pt x="2773" y="1680"/>
                    </a:lnTo>
                    <a:lnTo>
                      <a:pt x="2779" y="1677"/>
                    </a:lnTo>
                    <a:lnTo>
                      <a:pt x="2793" y="1671"/>
                    </a:lnTo>
                    <a:lnTo>
                      <a:pt x="2812" y="1661"/>
                    </a:lnTo>
                    <a:lnTo>
                      <a:pt x="2834" y="1648"/>
                    </a:lnTo>
                    <a:lnTo>
                      <a:pt x="2854" y="1634"/>
                    </a:lnTo>
                    <a:lnTo>
                      <a:pt x="2863" y="1628"/>
                    </a:lnTo>
                    <a:lnTo>
                      <a:pt x="2869" y="1622"/>
                    </a:lnTo>
                    <a:lnTo>
                      <a:pt x="2871" y="1619"/>
                    </a:lnTo>
                    <a:lnTo>
                      <a:pt x="2872" y="1617"/>
                    </a:lnTo>
                    <a:lnTo>
                      <a:pt x="2874" y="1615"/>
                    </a:lnTo>
                    <a:lnTo>
                      <a:pt x="2872" y="1613"/>
                    </a:lnTo>
                    <a:lnTo>
                      <a:pt x="2872" y="1610"/>
                    </a:lnTo>
                    <a:lnTo>
                      <a:pt x="2870" y="1609"/>
                    </a:lnTo>
                    <a:lnTo>
                      <a:pt x="2867" y="1608"/>
                    </a:lnTo>
                    <a:lnTo>
                      <a:pt x="2863" y="1608"/>
                    </a:lnTo>
                    <a:lnTo>
                      <a:pt x="2851" y="1608"/>
                    </a:lnTo>
                    <a:lnTo>
                      <a:pt x="2835" y="1610"/>
                    </a:lnTo>
                    <a:lnTo>
                      <a:pt x="2815" y="1613"/>
                    </a:lnTo>
                    <a:lnTo>
                      <a:pt x="2798" y="1614"/>
                    </a:lnTo>
                    <a:lnTo>
                      <a:pt x="2781" y="1613"/>
                    </a:lnTo>
                    <a:lnTo>
                      <a:pt x="2761" y="1609"/>
                    </a:lnTo>
                    <a:lnTo>
                      <a:pt x="2757" y="1608"/>
                    </a:lnTo>
                    <a:lnTo>
                      <a:pt x="2753" y="1609"/>
                    </a:lnTo>
                    <a:lnTo>
                      <a:pt x="2748" y="1610"/>
                    </a:lnTo>
                    <a:lnTo>
                      <a:pt x="2744" y="1613"/>
                    </a:lnTo>
                    <a:lnTo>
                      <a:pt x="2734" y="1619"/>
                    </a:lnTo>
                    <a:lnTo>
                      <a:pt x="2723" y="1626"/>
                    </a:lnTo>
                    <a:lnTo>
                      <a:pt x="2713" y="1632"/>
                    </a:lnTo>
                    <a:lnTo>
                      <a:pt x="2702" y="1639"/>
                    </a:lnTo>
                    <a:lnTo>
                      <a:pt x="2695" y="1642"/>
                    </a:lnTo>
                    <a:lnTo>
                      <a:pt x="2690" y="1643"/>
                    </a:lnTo>
                    <a:lnTo>
                      <a:pt x="2683" y="1645"/>
                    </a:lnTo>
                    <a:lnTo>
                      <a:pt x="2677" y="1645"/>
                    </a:lnTo>
                    <a:lnTo>
                      <a:pt x="2667" y="1644"/>
                    </a:lnTo>
                    <a:lnTo>
                      <a:pt x="2659" y="1642"/>
                    </a:lnTo>
                    <a:lnTo>
                      <a:pt x="2650" y="1639"/>
                    </a:lnTo>
                    <a:lnTo>
                      <a:pt x="2644" y="1633"/>
                    </a:lnTo>
                    <a:lnTo>
                      <a:pt x="2641" y="1631"/>
                    </a:lnTo>
                    <a:lnTo>
                      <a:pt x="2639" y="1628"/>
                    </a:lnTo>
                    <a:lnTo>
                      <a:pt x="2637" y="1623"/>
                    </a:lnTo>
                    <a:lnTo>
                      <a:pt x="2637" y="1620"/>
                    </a:lnTo>
                    <a:lnTo>
                      <a:pt x="2636" y="1616"/>
                    </a:lnTo>
                    <a:lnTo>
                      <a:pt x="2637" y="1610"/>
                    </a:lnTo>
                    <a:lnTo>
                      <a:pt x="2638" y="1606"/>
                    </a:lnTo>
                    <a:lnTo>
                      <a:pt x="2640" y="1601"/>
                    </a:lnTo>
                    <a:lnTo>
                      <a:pt x="2646" y="1585"/>
                    </a:lnTo>
                    <a:lnTo>
                      <a:pt x="2650" y="1576"/>
                    </a:lnTo>
                    <a:lnTo>
                      <a:pt x="2652" y="1572"/>
                    </a:lnTo>
                    <a:lnTo>
                      <a:pt x="2656" y="1568"/>
                    </a:lnTo>
                    <a:lnTo>
                      <a:pt x="2662" y="1564"/>
                    </a:lnTo>
                    <a:lnTo>
                      <a:pt x="2672" y="1560"/>
                    </a:lnTo>
                    <a:lnTo>
                      <a:pt x="2678" y="1555"/>
                    </a:lnTo>
                    <a:lnTo>
                      <a:pt x="2682" y="1552"/>
                    </a:lnTo>
                    <a:lnTo>
                      <a:pt x="2685" y="1549"/>
                    </a:lnTo>
                    <a:lnTo>
                      <a:pt x="2687" y="1546"/>
                    </a:lnTo>
                    <a:lnTo>
                      <a:pt x="2687" y="1543"/>
                    </a:lnTo>
                    <a:lnTo>
                      <a:pt x="2686" y="1541"/>
                    </a:lnTo>
                    <a:lnTo>
                      <a:pt x="2683" y="1538"/>
                    </a:lnTo>
                    <a:lnTo>
                      <a:pt x="2681" y="1536"/>
                    </a:lnTo>
                    <a:lnTo>
                      <a:pt x="2675" y="1532"/>
                    </a:lnTo>
                    <a:lnTo>
                      <a:pt x="2667" y="1526"/>
                    </a:lnTo>
                    <a:lnTo>
                      <a:pt x="2661" y="1521"/>
                    </a:lnTo>
                    <a:lnTo>
                      <a:pt x="2655" y="1515"/>
                    </a:lnTo>
                    <a:lnTo>
                      <a:pt x="2653" y="1509"/>
                    </a:lnTo>
                    <a:lnTo>
                      <a:pt x="2652" y="1502"/>
                    </a:lnTo>
                    <a:lnTo>
                      <a:pt x="2652" y="1497"/>
                    </a:lnTo>
                    <a:lnTo>
                      <a:pt x="2654" y="1492"/>
                    </a:lnTo>
                    <a:lnTo>
                      <a:pt x="2656" y="1487"/>
                    </a:lnTo>
                    <a:lnTo>
                      <a:pt x="2660" y="1482"/>
                    </a:lnTo>
                    <a:lnTo>
                      <a:pt x="2663" y="1478"/>
                    </a:lnTo>
                    <a:lnTo>
                      <a:pt x="2667" y="1473"/>
                    </a:lnTo>
                    <a:lnTo>
                      <a:pt x="2678" y="1466"/>
                    </a:lnTo>
                    <a:lnTo>
                      <a:pt x="2689" y="1459"/>
                    </a:lnTo>
                    <a:lnTo>
                      <a:pt x="2700" y="1453"/>
                    </a:lnTo>
                    <a:lnTo>
                      <a:pt x="2709" y="1447"/>
                    </a:lnTo>
                    <a:lnTo>
                      <a:pt x="2772" y="1427"/>
                    </a:lnTo>
                    <a:lnTo>
                      <a:pt x="2807" y="1345"/>
                    </a:lnTo>
                    <a:lnTo>
                      <a:pt x="2807" y="1336"/>
                    </a:lnTo>
                    <a:lnTo>
                      <a:pt x="2806" y="1329"/>
                    </a:lnTo>
                    <a:lnTo>
                      <a:pt x="2803" y="1321"/>
                    </a:lnTo>
                    <a:lnTo>
                      <a:pt x="2800" y="1315"/>
                    </a:lnTo>
                    <a:lnTo>
                      <a:pt x="2794" y="1302"/>
                    </a:lnTo>
                    <a:lnTo>
                      <a:pt x="2786" y="1290"/>
                    </a:lnTo>
                    <a:lnTo>
                      <a:pt x="2779" y="1279"/>
                    </a:lnTo>
                    <a:lnTo>
                      <a:pt x="2771" y="1267"/>
                    </a:lnTo>
                    <a:lnTo>
                      <a:pt x="2768" y="1262"/>
                    </a:lnTo>
                    <a:lnTo>
                      <a:pt x="2764" y="1255"/>
                    </a:lnTo>
                    <a:lnTo>
                      <a:pt x="2762" y="1249"/>
                    </a:lnTo>
                    <a:lnTo>
                      <a:pt x="2760" y="1242"/>
                    </a:lnTo>
                    <a:lnTo>
                      <a:pt x="2759" y="1234"/>
                    </a:lnTo>
                    <a:lnTo>
                      <a:pt x="2758" y="1226"/>
                    </a:lnTo>
                    <a:lnTo>
                      <a:pt x="2758" y="1219"/>
                    </a:lnTo>
                    <a:lnTo>
                      <a:pt x="2759" y="1215"/>
                    </a:lnTo>
                    <a:lnTo>
                      <a:pt x="2760" y="1211"/>
                    </a:lnTo>
                    <a:lnTo>
                      <a:pt x="2762" y="1209"/>
                    </a:lnTo>
                    <a:lnTo>
                      <a:pt x="2766" y="1207"/>
                    </a:lnTo>
                    <a:lnTo>
                      <a:pt x="2769" y="1205"/>
                    </a:lnTo>
                    <a:lnTo>
                      <a:pt x="2789" y="1204"/>
                    </a:lnTo>
                    <a:lnTo>
                      <a:pt x="2816" y="1205"/>
                    </a:lnTo>
                    <a:lnTo>
                      <a:pt x="2820" y="1200"/>
                    </a:lnTo>
                    <a:lnTo>
                      <a:pt x="2822" y="1196"/>
                    </a:lnTo>
                    <a:lnTo>
                      <a:pt x="2826" y="1192"/>
                    </a:lnTo>
                    <a:lnTo>
                      <a:pt x="2829" y="1191"/>
                    </a:lnTo>
                    <a:lnTo>
                      <a:pt x="2838" y="1187"/>
                    </a:lnTo>
                    <a:lnTo>
                      <a:pt x="2848" y="1181"/>
                    </a:lnTo>
                    <a:lnTo>
                      <a:pt x="2851" y="1177"/>
                    </a:lnTo>
                    <a:lnTo>
                      <a:pt x="2854" y="1175"/>
                    </a:lnTo>
                    <a:lnTo>
                      <a:pt x="2855" y="1172"/>
                    </a:lnTo>
                    <a:lnTo>
                      <a:pt x="2855" y="1170"/>
                    </a:lnTo>
                    <a:lnTo>
                      <a:pt x="2854" y="1165"/>
                    </a:lnTo>
                    <a:lnTo>
                      <a:pt x="2851" y="1162"/>
                    </a:lnTo>
                    <a:lnTo>
                      <a:pt x="2847" y="1158"/>
                    </a:lnTo>
                    <a:lnTo>
                      <a:pt x="2842" y="1155"/>
                    </a:lnTo>
                    <a:lnTo>
                      <a:pt x="2838" y="1150"/>
                    </a:lnTo>
                    <a:lnTo>
                      <a:pt x="2836" y="1146"/>
                    </a:lnTo>
                    <a:lnTo>
                      <a:pt x="2823" y="1146"/>
                    </a:lnTo>
                    <a:lnTo>
                      <a:pt x="2810" y="1148"/>
                    </a:lnTo>
                    <a:lnTo>
                      <a:pt x="2797" y="1150"/>
                    </a:lnTo>
                    <a:lnTo>
                      <a:pt x="2784" y="1151"/>
                    </a:lnTo>
                    <a:lnTo>
                      <a:pt x="2777" y="1150"/>
                    </a:lnTo>
                    <a:lnTo>
                      <a:pt x="2771" y="1148"/>
                    </a:lnTo>
                    <a:lnTo>
                      <a:pt x="2764" y="1145"/>
                    </a:lnTo>
                    <a:lnTo>
                      <a:pt x="2759" y="1140"/>
                    </a:lnTo>
                    <a:lnTo>
                      <a:pt x="2756" y="1134"/>
                    </a:lnTo>
                    <a:lnTo>
                      <a:pt x="2754" y="1129"/>
                    </a:lnTo>
                    <a:lnTo>
                      <a:pt x="2754" y="1126"/>
                    </a:lnTo>
                    <a:lnTo>
                      <a:pt x="2755" y="1123"/>
                    </a:lnTo>
                    <a:lnTo>
                      <a:pt x="2756" y="1120"/>
                    </a:lnTo>
                    <a:lnTo>
                      <a:pt x="2759" y="1117"/>
                    </a:lnTo>
                    <a:lnTo>
                      <a:pt x="2764" y="1113"/>
                    </a:lnTo>
                    <a:lnTo>
                      <a:pt x="2771" y="1109"/>
                    </a:lnTo>
                    <a:lnTo>
                      <a:pt x="2776" y="1107"/>
                    </a:lnTo>
                    <a:lnTo>
                      <a:pt x="2782" y="1105"/>
                    </a:lnTo>
                    <a:lnTo>
                      <a:pt x="2793" y="1104"/>
                    </a:lnTo>
                    <a:lnTo>
                      <a:pt x="2803" y="1104"/>
                    </a:lnTo>
                    <a:lnTo>
                      <a:pt x="2809" y="1104"/>
                    </a:lnTo>
                    <a:lnTo>
                      <a:pt x="2814" y="1103"/>
                    </a:lnTo>
                    <a:lnTo>
                      <a:pt x="2818" y="1101"/>
                    </a:lnTo>
                    <a:lnTo>
                      <a:pt x="2824" y="1099"/>
                    </a:lnTo>
                    <a:lnTo>
                      <a:pt x="2829" y="1095"/>
                    </a:lnTo>
                    <a:lnTo>
                      <a:pt x="2835" y="1090"/>
                    </a:lnTo>
                    <a:lnTo>
                      <a:pt x="2840" y="1083"/>
                    </a:lnTo>
                    <a:lnTo>
                      <a:pt x="2845" y="1076"/>
                    </a:lnTo>
                    <a:lnTo>
                      <a:pt x="2850" y="1069"/>
                    </a:lnTo>
                    <a:lnTo>
                      <a:pt x="2854" y="1064"/>
                    </a:lnTo>
                    <a:lnTo>
                      <a:pt x="2858" y="1061"/>
                    </a:lnTo>
                    <a:lnTo>
                      <a:pt x="2863" y="1057"/>
                    </a:lnTo>
                    <a:lnTo>
                      <a:pt x="2871" y="1053"/>
                    </a:lnTo>
                    <a:lnTo>
                      <a:pt x="2880" y="1052"/>
                    </a:lnTo>
                    <a:lnTo>
                      <a:pt x="2889" y="1051"/>
                    </a:lnTo>
                    <a:lnTo>
                      <a:pt x="2898" y="1050"/>
                    </a:lnTo>
                    <a:lnTo>
                      <a:pt x="2904" y="1048"/>
                    </a:lnTo>
                    <a:lnTo>
                      <a:pt x="2908" y="1047"/>
                    </a:lnTo>
                    <a:lnTo>
                      <a:pt x="2914" y="1043"/>
                    </a:lnTo>
                    <a:lnTo>
                      <a:pt x="2919" y="1040"/>
                    </a:lnTo>
                    <a:lnTo>
                      <a:pt x="2923" y="1037"/>
                    </a:lnTo>
                    <a:lnTo>
                      <a:pt x="2926" y="1033"/>
                    </a:lnTo>
                    <a:lnTo>
                      <a:pt x="2931" y="1027"/>
                    </a:lnTo>
                    <a:lnTo>
                      <a:pt x="2934" y="1022"/>
                    </a:lnTo>
                    <a:lnTo>
                      <a:pt x="2939" y="1010"/>
                    </a:lnTo>
                    <a:lnTo>
                      <a:pt x="2944" y="999"/>
                    </a:lnTo>
                    <a:lnTo>
                      <a:pt x="2951" y="982"/>
                    </a:lnTo>
                    <a:lnTo>
                      <a:pt x="2956" y="969"/>
                    </a:lnTo>
                    <a:lnTo>
                      <a:pt x="2958" y="964"/>
                    </a:lnTo>
                    <a:lnTo>
                      <a:pt x="2958" y="959"/>
                    </a:lnTo>
                    <a:lnTo>
                      <a:pt x="2958" y="955"/>
                    </a:lnTo>
                    <a:lnTo>
                      <a:pt x="2958" y="951"/>
                    </a:lnTo>
                    <a:lnTo>
                      <a:pt x="2955" y="942"/>
                    </a:lnTo>
                    <a:lnTo>
                      <a:pt x="2949" y="932"/>
                    </a:lnTo>
                    <a:lnTo>
                      <a:pt x="2941" y="919"/>
                    </a:lnTo>
                    <a:lnTo>
                      <a:pt x="2930" y="902"/>
                    </a:lnTo>
                    <a:lnTo>
                      <a:pt x="2898" y="849"/>
                    </a:lnTo>
                    <a:lnTo>
                      <a:pt x="2892" y="833"/>
                    </a:lnTo>
                    <a:lnTo>
                      <a:pt x="2881" y="811"/>
                    </a:lnTo>
                    <a:lnTo>
                      <a:pt x="2875" y="800"/>
                    </a:lnTo>
                    <a:lnTo>
                      <a:pt x="2868" y="792"/>
                    </a:lnTo>
                    <a:lnTo>
                      <a:pt x="2865" y="789"/>
                    </a:lnTo>
                    <a:lnTo>
                      <a:pt x="2862" y="785"/>
                    </a:lnTo>
                    <a:lnTo>
                      <a:pt x="2858" y="784"/>
                    </a:lnTo>
                    <a:lnTo>
                      <a:pt x="2855" y="783"/>
                    </a:lnTo>
                    <a:lnTo>
                      <a:pt x="2849" y="783"/>
                    </a:lnTo>
                    <a:lnTo>
                      <a:pt x="2842" y="784"/>
                    </a:lnTo>
                    <a:lnTo>
                      <a:pt x="2836" y="785"/>
                    </a:lnTo>
                    <a:lnTo>
                      <a:pt x="2830" y="787"/>
                    </a:lnTo>
                    <a:lnTo>
                      <a:pt x="2821" y="791"/>
                    </a:lnTo>
                    <a:lnTo>
                      <a:pt x="2812" y="794"/>
                    </a:lnTo>
                    <a:lnTo>
                      <a:pt x="2808" y="794"/>
                    </a:lnTo>
                    <a:lnTo>
                      <a:pt x="2804" y="794"/>
                    </a:lnTo>
                    <a:lnTo>
                      <a:pt x="2801" y="792"/>
                    </a:lnTo>
                    <a:lnTo>
                      <a:pt x="2798" y="789"/>
                    </a:lnTo>
                    <a:lnTo>
                      <a:pt x="2796" y="784"/>
                    </a:lnTo>
                    <a:lnTo>
                      <a:pt x="2793" y="777"/>
                    </a:lnTo>
                    <a:lnTo>
                      <a:pt x="2791" y="768"/>
                    </a:lnTo>
                    <a:lnTo>
                      <a:pt x="2789" y="757"/>
                    </a:lnTo>
                    <a:lnTo>
                      <a:pt x="2787" y="750"/>
                    </a:lnTo>
                    <a:lnTo>
                      <a:pt x="2784" y="742"/>
                    </a:lnTo>
                    <a:lnTo>
                      <a:pt x="2779" y="737"/>
                    </a:lnTo>
                    <a:lnTo>
                      <a:pt x="2773" y="731"/>
                    </a:lnTo>
                    <a:lnTo>
                      <a:pt x="2760" y="723"/>
                    </a:lnTo>
                    <a:lnTo>
                      <a:pt x="2746" y="715"/>
                    </a:lnTo>
                    <a:lnTo>
                      <a:pt x="2726" y="702"/>
                    </a:lnTo>
                    <a:lnTo>
                      <a:pt x="2704" y="689"/>
                    </a:lnTo>
                    <a:lnTo>
                      <a:pt x="2683" y="677"/>
                    </a:lnTo>
                    <a:lnTo>
                      <a:pt x="2662" y="665"/>
                    </a:lnTo>
                    <a:lnTo>
                      <a:pt x="2631" y="656"/>
                    </a:lnTo>
                    <a:lnTo>
                      <a:pt x="2597" y="646"/>
                    </a:lnTo>
                    <a:lnTo>
                      <a:pt x="2590" y="643"/>
                    </a:lnTo>
                    <a:lnTo>
                      <a:pt x="2583" y="640"/>
                    </a:lnTo>
                    <a:lnTo>
                      <a:pt x="2577" y="634"/>
                    </a:lnTo>
                    <a:lnTo>
                      <a:pt x="2570" y="630"/>
                    </a:lnTo>
                    <a:lnTo>
                      <a:pt x="2566" y="623"/>
                    </a:lnTo>
                    <a:lnTo>
                      <a:pt x="2563" y="616"/>
                    </a:lnTo>
                    <a:lnTo>
                      <a:pt x="2560" y="608"/>
                    </a:lnTo>
                    <a:lnTo>
                      <a:pt x="2559" y="598"/>
                    </a:lnTo>
                    <a:lnTo>
                      <a:pt x="2560" y="586"/>
                    </a:lnTo>
                    <a:lnTo>
                      <a:pt x="2563" y="566"/>
                    </a:lnTo>
                    <a:lnTo>
                      <a:pt x="2564" y="555"/>
                    </a:lnTo>
                    <a:lnTo>
                      <a:pt x="2564" y="547"/>
                    </a:lnTo>
                    <a:lnTo>
                      <a:pt x="2563" y="543"/>
                    </a:lnTo>
                    <a:lnTo>
                      <a:pt x="2563" y="541"/>
                    </a:lnTo>
                    <a:lnTo>
                      <a:pt x="2561" y="539"/>
                    </a:lnTo>
                    <a:lnTo>
                      <a:pt x="2559" y="539"/>
                    </a:lnTo>
                    <a:lnTo>
                      <a:pt x="2555" y="539"/>
                    </a:lnTo>
                    <a:lnTo>
                      <a:pt x="2551" y="539"/>
                    </a:lnTo>
                    <a:lnTo>
                      <a:pt x="2545" y="541"/>
                    </a:lnTo>
                    <a:lnTo>
                      <a:pt x="2541" y="543"/>
                    </a:lnTo>
                    <a:lnTo>
                      <a:pt x="2531" y="549"/>
                    </a:lnTo>
                    <a:lnTo>
                      <a:pt x="2524" y="553"/>
                    </a:lnTo>
                    <a:lnTo>
                      <a:pt x="2519" y="555"/>
                    </a:lnTo>
                    <a:lnTo>
                      <a:pt x="2515" y="556"/>
                    </a:lnTo>
                    <a:lnTo>
                      <a:pt x="2512" y="557"/>
                    </a:lnTo>
                    <a:lnTo>
                      <a:pt x="2509" y="557"/>
                    </a:lnTo>
                    <a:lnTo>
                      <a:pt x="2505" y="556"/>
                    </a:lnTo>
                    <a:lnTo>
                      <a:pt x="2503" y="554"/>
                    </a:lnTo>
                    <a:lnTo>
                      <a:pt x="2500" y="550"/>
                    </a:lnTo>
                    <a:lnTo>
                      <a:pt x="2498" y="544"/>
                    </a:lnTo>
                    <a:lnTo>
                      <a:pt x="2485" y="521"/>
                    </a:lnTo>
                    <a:lnTo>
                      <a:pt x="2471" y="498"/>
                    </a:lnTo>
                    <a:lnTo>
                      <a:pt x="2456" y="478"/>
                    </a:lnTo>
                    <a:lnTo>
                      <a:pt x="2441" y="457"/>
                    </a:lnTo>
                    <a:lnTo>
                      <a:pt x="2436" y="451"/>
                    </a:lnTo>
                    <a:lnTo>
                      <a:pt x="2433" y="445"/>
                    </a:lnTo>
                    <a:lnTo>
                      <a:pt x="2432" y="440"/>
                    </a:lnTo>
                    <a:lnTo>
                      <a:pt x="2431" y="435"/>
                    </a:lnTo>
                    <a:lnTo>
                      <a:pt x="2432" y="431"/>
                    </a:lnTo>
                    <a:lnTo>
                      <a:pt x="2433" y="427"/>
                    </a:lnTo>
                    <a:lnTo>
                      <a:pt x="2435" y="422"/>
                    </a:lnTo>
                    <a:lnTo>
                      <a:pt x="2437" y="419"/>
                    </a:lnTo>
                    <a:lnTo>
                      <a:pt x="2444" y="412"/>
                    </a:lnTo>
                    <a:lnTo>
                      <a:pt x="2451" y="403"/>
                    </a:lnTo>
                    <a:lnTo>
                      <a:pt x="2458" y="395"/>
                    </a:lnTo>
                    <a:lnTo>
                      <a:pt x="2462" y="386"/>
                    </a:lnTo>
                    <a:lnTo>
                      <a:pt x="2464" y="378"/>
                    </a:lnTo>
                    <a:lnTo>
                      <a:pt x="2464" y="371"/>
                    </a:lnTo>
                    <a:lnTo>
                      <a:pt x="2463" y="364"/>
                    </a:lnTo>
                    <a:lnTo>
                      <a:pt x="2461" y="358"/>
                    </a:lnTo>
                    <a:lnTo>
                      <a:pt x="2455" y="345"/>
                    </a:lnTo>
                    <a:lnTo>
                      <a:pt x="2448" y="332"/>
                    </a:lnTo>
                    <a:lnTo>
                      <a:pt x="2445" y="324"/>
                    </a:lnTo>
                    <a:lnTo>
                      <a:pt x="2442" y="319"/>
                    </a:lnTo>
                    <a:lnTo>
                      <a:pt x="2438" y="314"/>
                    </a:lnTo>
                    <a:lnTo>
                      <a:pt x="2435" y="312"/>
                    </a:lnTo>
                    <a:lnTo>
                      <a:pt x="2433" y="312"/>
                    </a:lnTo>
                    <a:lnTo>
                      <a:pt x="2431" y="313"/>
                    </a:lnTo>
                    <a:lnTo>
                      <a:pt x="2429" y="316"/>
                    </a:lnTo>
                    <a:lnTo>
                      <a:pt x="2426" y="319"/>
                    </a:lnTo>
                    <a:lnTo>
                      <a:pt x="2422" y="326"/>
                    </a:lnTo>
                    <a:lnTo>
                      <a:pt x="2417" y="336"/>
                    </a:lnTo>
                    <a:lnTo>
                      <a:pt x="2415" y="341"/>
                    </a:lnTo>
                    <a:lnTo>
                      <a:pt x="2411" y="346"/>
                    </a:lnTo>
                    <a:lnTo>
                      <a:pt x="2407" y="350"/>
                    </a:lnTo>
                    <a:lnTo>
                      <a:pt x="2403" y="354"/>
                    </a:lnTo>
                    <a:lnTo>
                      <a:pt x="2399" y="357"/>
                    </a:lnTo>
                    <a:lnTo>
                      <a:pt x="2394" y="357"/>
                    </a:lnTo>
                    <a:lnTo>
                      <a:pt x="2390" y="355"/>
                    </a:lnTo>
                    <a:lnTo>
                      <a:pt x="2384" y="353"/>
                    </a:lnTo>
                    <a:lnTo>
                      <a:pt x="2379" y="349"/>
                    </a:lnTo>
                    <a:lnTo>
                      <a:pt x="2374" y="345"/>
                    </a:lnTo>
                    <a:lnTo>
                      <a:pt x="2368" y="339"/>
                    </a:lnTo>
                    <a:lnTo>
                      <a:pt x="2364" y="333"/>
                    </a:lnTo>
                    <a:lnTo>
                      <a:pt x="2344" y="307"/>
                    </a:lnTo>
                    <a:lnTo>
                      <a:pt x="2331" y="286"/>
                    </a:lnTo>
                    <a:lnTo>
                      <a:pt x="2326" y="277"/>
                    </a:lnTo>
                    <a:lnTo>
                      <a:pt x="2323" y="266"/>
                    </a:lnTo>
                    <a:lnTo>
                      <a:pt x="2323" y="256"/>
                    </a:lnTo>
                    <a:lnTo>
                      <a:pt x="2323" y="246"/>
                    </a:lnTo>
                    <a:lnTo>
                      <a:pt x="2326" y="237"/>
                    </a:lnTo>
                    <a:lnTo>
                      <a:pt x="2329" y="228"/>
                    </a:lnTo>
                    <a:lnTo>
                      <a:pt x="2334" y="219"/>
                    </a:lnTo>
                    <a:lnTo>
                      <a:pt x="2338" y="211"/>
                    </a:lnTo>
                    <a:lnTo>
                      <a:pt x="2349" y="196"/>
                    </a:lnTo>
                    <a:lnTo>
                      <a:pt x="2356" y="184"/>
                    </a:lnTo>
                    <a:lnTo>
                      <a:pt x="2360" y="178"/>
                    </a:lnTo>
                    <a:lnTo>
                      <a:pt x="2361" y="174"/>
                    </a:lnTo>
                    <a:lnTo>
                      <a:pt x="2361" y="170"/>
                    </a:lnTo>
                    <a:lnTo>
                      <a:pt x="2358" y="166"/>
                    </a:lnTo>
                    <a:lnTo>
                      <a:pt x="2353" y="162"/>
                    </a:lnTo>
                    <a:lnTo>
                      <a:pt x="2349" y="159"/>
                    </a:lnTo>
                    <a:lnTo>
                      <a:pt x="2343" y="158"/>
                    </a:lnTo>
                    <a:lnTo>
                      <a:pt x="2340" y="156"/>
                    </a:lnTo>
                    <a:lnTo>
                      <a:pt x="2334" y="156"/>
                    </a:lnTo>
                    <a:lnTo>
                      <a:pt x="2329" y="155"/>
                    </a:lnTo>
                    <a:lnTo>
                      <a:pt x="2327" y="155"/>
                    </a:lnTo>
                    <a:lnTo>
                      <a:pt x="2326" y="154"/>
                    </a:lnTo>
                    <a:lnTo>
                      <a:pt x="2325" y="151"/>
                    </a:lnTo>
                    <a:lnTo>
                      <a:pt x="2324" y="148"/>
                    </a:lnTo>
                    <a:lnTo>
                      <a:pt x="2323" y="138"/>
                    </a:lnTo>
                    <a:lnTo>
                      <a:pt x="2323" y="120"/>
                    </a:lnTo>
                    <a:lnTo>
                      <a:pt x="2323" y="118"/>
                    </a:lnTo>
                    <a:lnTo>
                      <a:pt x="2322" y="115"/>
                    </a:lnTo>
                    <a:lnTo>
                      <a:pt x="2321" y="114"/>
                    </a:lnTo>
                    <a:lnTo>
                      <a:pt x="2318" y="111"/>
                    </a:lnTo>
                    <a:lnTo>
                      <a:pt x="2313" y="110"/>
                    </a:lnTo>
                    <a:lnTo>
                      <a:pt x="2307" y="110"/>
                    </a:lnTo>
                    <a:lnTo>
                      <a:pt x="2294" y="114"/>
                    </a:lnTo>
                    <a:lnTo>
                      <a:pt x="2283" y="116"/>
                    </a:lnTo>
                    <a:lnTo>
                      <a:pt x="2273" y="118"/>
                    </a:lnTo>
                    <a:lnTo>
                      <a:pt x="2266" y="121"/>
                    </a:lnTo>
                    <a:lnTo>
                      <a:pt x="2260" y="125"/>
                    </a:lnTo>
                    <a:lnTo>
                      <a:pt x="2256" y="130"/>
                    </a:lnTo>
                    <a:lnTo>
                      <a:pt x="2254" y="134"/>
                    </a:lnTo>
                    <a:lnTo>
                      <a:pt x="2252" y="139"/>
                    </a:lnTo>
                    <a:lnTo>
                      <a:pt x="2250" y="144"/>
                    </a:lnTo>
                    <a:lnTo>
                      <a:pt x="2250" y="149"/>
                    </a:lnTo>
                    <a:lnTo>
                      <a:pt x="2249" y="160"/>
                    </a:lnTo>
                    <a:lnTo>
                      <a:pt x="2247" y="170"/>
                    </a:lnTo>
                    <a:lnTo>
                      <a:pt x="2245" y="175"/>
                    </a:lnTo>
                    <a:lnTo>
                      <a:pt x="2243" y="178"/>
                    </a:lnTo>
                    <a:lnTo>
                      <a:pt x="2239" y="183"/>
                    </a:lnTo>
                    <a:lnTo>
                      <a:pt x="2233" y="185"/>
                    </a:lnTo>
                    <a:lnTo>
                      <a:pt x="2226" y="185"/>
                    </a:lnTo>
                    <a:lnTo>
                      <a:pt x="2213" y="181"/>
                    </a:lnTo>
                    <a:lnTo>
                      <a:pt x="2195" y="175"/>
                    </a:lnTo>
                    <a:lnTo>
                      <a:pt x="2176" y="168"/>
                    </a:lnTo>
                    <a:lnTo>
                      <a:pt x="2140" y="154"/>
                    </a:lnTo>
                    <a:lnTo>
                      <a:pt x="2119" y="145"/>
                    </a:lnTo>
                    <a:lnTo>
                      <a:pt x="2108" y="134"/>
                    </a:lnTo>
                    <a:lnTo>
                      <a:pt x="2092" y="121"/>
                    </a:lnTo>
                    <a:lnTo>
                      <a:pt x="2082" y="115"/>
                    </a:lnTo>
                    <a:lnTo>
                      <a:pt x="2074" y="109"/>
                    </a:lnTo>
                    <a:lnTo>
                      <a:pt x="2067" y="106"/>
                    </a:lnTo>
                    <a:lnTo>
                      <a:pt x="2060" y="105"/>
                    </a:lnTo>
                    <a:lnTo>
                      <a:pt x="2054" y="107"/>
                    </a:lnTo>
                    <a:lnTo>
                      <a:pt x="2045" y="111"/>
                    </a:lnTo>
                    <a:lnTo>
                      <a:pt x="2037" y="118"/>
                    </a:lnTo>
                    <a:lnTo>
                      <a:pt x="2028" y="124"/>
                    </a:lnTo>
                    <a:lnTo>
                      <a:pt x="2020" y="130"/>
                    </a:lnTo>
                    <a:lnTo>
                      <a:pt x="2014" y="133"/>
                    </a:lnTo>
                    <a:lnTo>
                      <a:pt x="2011" y="133"/>
                    </a:lnTo>
                    <a:lnTo>
                      <a:pt x="2009" y="133"/>
                    </a:lnTo>
                    <a:lnTo>
                      <a:pt x="2007" y="131"/>
                    </a:lnTo>
                    <a:lnTo>
                      <a:pt x="2007" y="127"/>
                    </a:lnTo>
                    <a:lnTo>
                      <a:pt x="2007" y="117"/>
                    </a:lnTo>
                    <a:lnTo>
                      <a:pt x="2006" y="106"/>
                    </a:lnTo>
                    <a:lnTo>
                      <a:pt x="2005" y="102"/>
                    </a:lnTo>
                    <a:lnTo>
                      <a:pt x="2003" y="97"/>
                    </a:lnTo>
                    <a:lnTo>
                      <a:pt x="2000" y="94"/>
                    </a:lnTo>
                    <a:lnTo>
                      <a:pt x="1994" y="91"/>
                    </a:lnTo>
                    <a:lnTo>
                      <a:pt x="1988" y="88"/>
                    </a:lnTo>
                    <a:lnTo>
                      <a:pt x="1984" y="82"/>
                    </a:lnTo>
                    <a:lnTo>
                      <a:pt x="1979" y="77"/>
                    </a:lnTo>
                    <a:lnTo>
                      <a:pt x="1977" y="71"/>
                    </a:lnTo>
                    <a:lnTo>
                      <a:pt x="1974" y="66"/>
                    </a:lnTo>
                    <a:lnTo>
                      <a:pt x="1972" y="62"/>
                    </a:lnTo>
                    <a:lnTo>
                      <a:pt x="1967" y="57"/>
                    </a:lnTo>
                    <a:lnTo>
                      <a:pt x="1962" y="54"/>
                    </a:lnTo>
                    <a:lnTo>
                      <a:pt x="1950" y="51"/>
                    </a:lnTo>
                    <a:lnTo>
                      <a:pt x="1937" y="50"/>
                    </a:lnTo>
                    <a:lnTo>
                      <a:pt x="1922" y="49"/>
                    </a:lnTo>
                    <a:lnTo>
                      <a:pt x="1908" y="49"/>
                    </a:lnTo>
                    <a:lnTo>
                      <a:pt x="1894" y="48"/>
                    </a:lnTo>
                    <a:lnTo>
                      <a:pt x="1882" y="46"/>
                    </a:lnTo>
                    <a:lnTo>
                      <a:pt x="1877" y="44"/>
                    </a:lnTo>
                    <a:lnTo>
                      <a:pt x="1871" y="41"/>
                    </a:lnTo>
                    <a:lnTo>
                      <a:pt x="1867" y="39"/>
                    </a:lnTo>
                    <a:lnTo>
                      <a:pt x="1864" y="35"/>
                    </a:lnTo>
                    <a:lnTo>
                      <a:pt x="1858" y="25"/>
                    </a:lnTo>
                    <a:lnTo>
                      <a:pt x="1854" y="17"/>
                    </a:lnTo>
                    <a:lnTo>
                      <a:pt x="1851" y="14"/>
                    </a:lnTo>
                    <a:lnTo>
                      <a:pt x="1847" y="12"/>
                    </a:lnTo>
                    <a:lnTo>
                      <a:pt x="1841" y="11"/>
                    </a:lnTo>
                    <a:lnTo>
                      <a:pt x="1835" y="12"/>
                    </a:lnTo>
                    <a:lnTo>
                      <a:pt x="1828" y="14"/>
                    </a:lnTo>
                    <a:lnTo>
                      <a:pt x="1821" y="21"/>
                    </a:lnTo>
                    <a:lnTo>
                      <a:pt x="1813" y="28"/>
                    </a:lnTo>
                    <a:lnTo>
                      <a:pt x="1807" y="36"/>
                    </a:lnTo>
                    <a:lnTo>
                      <a:pt x="1799" y="42"/>
                    </a:lnTo>
                    <a:lnTo>
                      <a:pt x="1794" y="47"/>
                    </a:lnTo>
                    <a:lnTo>
                      <a:pt x="1790" y="48"/>
                    </a:lnTo>
                    <a:lnTo>
                      <a:pt x="1788" y="47"/>
                    </a:lnTo>
                    <a:lnTo>
                      <a:pt x="1786" y="46"/>
                    </a:lnTo>
                    <a:lnTo>
                      <a:pt x="1784" y="42"/>
                    </a:lnTo>
                    <a:lnTo>
                      <a:pt x="1781" y="36"/>
                    </a:lnTo>
                    <a:lnTo>
                      <a:pt x="1779" y="30"/>
                    </a:lnTo>
                    <a:lnTo>
                      <a:pt x="1775" y="27"/>
                    </a:lnTo>
                    <a:lnTo>
                      <a:pt x="1772" y="25"/>
                    </a:lnTo>
                    <a:lnTo>
                      <a:pt x="1769" y="24"/>
                    </a:lnTo>
                    <a:lnTo>
                      <a:pt x="1767" y="24"/>
                    </a:lnTo>
                    <a:lnTo>
                      <a:pt x="1763" y="25"/>
                    </a:lnTo>
                    <a:lnTo>
                      <a:pt x="1760" y="26"/>
                    </a:lnTo>
                    <a:lnTo>
                      <a:pt x="1755" y="28"/>
                    </a:lnTo>
                    <a:lnTo>
                      <a:pt x="1748" y="31"/>
                    </a:lnTo>
                    <a:lnTo>
                      <a:pt x="1745" y="33"/>
                    </a:lnTo>
                    <a:lnTo>
                      <a:pt x="1741" y="33"/>
                    </a:lnTo>
                    <a:lnTo>
                      <a:pt x="1737" y="31"/>
                    </a:lnTo>
                    <a:lnTo>
                      <a:pt x="1733" y="30"/>
                    </a:lnTo>
                    <a:lnTo>
                      <a:pt x="1729" y="27"/>
                    </a:lnTo>
                    <a:lnTo>
                      <a:pt x="1726" y="24"/>
                    </a:lnTo>
                    <a:lnTo>
                      <a:pt x="1722" y="22"/>
                    </a:lnTo>
                    <a:lnTo>
                      <a:pt x="1717" y="21"/>
                    </a:lnTo>
                    <a:lnTo>
                      <a:pt x="1703" y="22"/>
                    </a:lnTo>
                    <a:lnTo>
                      <a:pt x="1691" y="25"/>
                    </a:lnTo>
                    <a:lnTo>
                      <a:pt x="1681" y="29"/>
                    </a:lnTo>
                    <a:lnTo>
                      <a:pt x="1673" y="33"/>
                    </a:lnTo>
                    <a:lnTo>
                      <a:pt x="1667" y="34"/>
                    </a:lnTo>
                    <a:lnTo>
                      <a:pt x="1663" y="35"/>
                    </a:lnTo>
                    <a:lnTo>
                      <a:pt x="1658" y="36"/>
                    </a:lnTo>
                    <a:lnTo>
                      <a:pt x="1653" y="36"/>
                    </a:lnTo>
                    <a:lnTo>
                      <a:pt x="1647" y="35"/>
                    </a:lnTo>
                    <a:lnTo>
                      <a:pt x="1641" y="33"/>
                    </a:lnTo>
                    <a:lnTo>
                      <a:pt x="1634" y="30"/>
                    </a:lnTo>
                    <a:lnTo>
                      <a:pt x="1626" y="26"/>
                    </a:lnTo>
                    <a:lnTo>
                      <a:pt x="1618" y="22"/>
                    </a:lnTo>
                    <a:lnTo>
                      <a:pt x="1609" y="19"/>
                    </a:lnTo>
                    <a:lnTo>
                      <a:pt x="1599" y="15"/>
                    </a:lnTo>
                    <a:lnTo>
                      <a:pt x="1590" y="13"/>
                    </a:lnTo>
                    <a:lnTo>
                      <a:pt x="1580" y="12"/>
                    </a:lnTo>
                    <a:lnTo>
                      <a:pt x="1570" y="12"/>
                    </a:lnTo>
                    <a:lnTo>
                      <a:pt x="1559" y="13"/>
                    </a:lnTo>
                    <a:lnTo>
                      <a:pt x="1550" y="15"/>
                    </a:lnTo>
                    <a:lnTo>
                      <a:pt x="1525" y="23"/>
                    </a:lnTo>
                    <a:lnTo>
                      <a:pt x="1500" y="33"/>
                    </a:lnTo>
                    <a:lnTo>
                      <a:pt x="1487" y="36"/>
                    </a:lnTo>
                    <a:lnTo>
                      <a:pt x="1475" y="38"/>
                    </a:lnTo>
                    <a:lnTo>
                      <a:pt x="1469" y="38"/>
                    </a:lnTo>
                    <a:lnTo>
                      <a:pt x="1462" y="38"/>
                    </a:lnTo>
                    <a:lnTo>
                      <a:pt x="1456" y="37"/>
                    </a:lnTo>
                    <a:lnTo>
                      <a:pt x="1449" y="36"/>
                    </a:lnTo>
                    <a:lnTo>
                      <a:pt x="1357" y="0"/>
                    </a:lnTo>
                    <a:lnTo>
                      <a:pt x="1356" y="9"/>
                    </a:lnTo>
                    <a:lnTo>
                      <a:pt x="1352" y="16"/>
                    </a:lnTo>
                    <a:lnTo>
                      <a:pt x="1347" y="24"/>
                    </a:lnTo>
                    <a:lnTo>
                      <a:pt x="1340" y="31"/>
                    </a:lnTo>
                    <a:lnTo>
                      <a:pt x="1330" y="40"/>
                    </a:lnTo>
                    <a:lnTo>
                      <a:pt x="1325" y="48"/>
                    </a:lnTo>
                    <a:lnTo>
                      <a:pt x="1321" y="55"/>
                    </a:lnTo>
                    <a:lnTo>
                      <a:pt x="1320" y="63"/>
                    </a:lnTo>
                    <a:lnTo>
                      <a:pt x="1318" y="70"/>
                    </a:lnTo>
                    <a:lnTo>
                      <a:pt x="1320" y="78"/>
                    </a:lnTo>
                    <a:lnTo>
                      <a:pt x="1321" y="85"/>
                    </a:lnTo>
                    <a:lnTo>
                      <a:pt x="1323" y="93"/>
                    </a:lnTo>
                    <a:lnTo>
                      <a:pt x="1324" y="101"/>
                    </a:lnTo>
                    <a:lnTo>
                      <a:pt x="1325" y="108"/>
                    </a:lnTo>
                    <a:lnTo>
                      <a:pt x="1324" y="116"/>
                    </a:lnTo>
                    <a:lnTo>
                      <a:pt x="1323" y="123"/>
                    </a:lnTo>
                    <a:lnTo>
                      <a:pt x="1320" y="131"/>
                    </a:lnTo>
                    <a:lnTo>
                      <a:pt x="1313" y="139"/>
                    </a:lnTo>
                    <a:lnTo>
                      <a:pt x="1306" y="148"/>
                    </a:lnTo>
                    <a:lnTo>
                      <a:pt x="1294" y="157"/>
                    </a:lnTo>
                    <a:lnTo>
                      <a:pt x="1283" y="165"/>
                    </a:lnTo>
                    <a:lnTo>
                      <a:pt x="1274" y="173"/>
                    </a:lnTo>
                    <a:lnTo>
                      <a:pt x="1269" y="181"/>
                    </a:lnTo>
                    <a:lnTo>
                      <a:pt x="1264" y="187"/>
                    </a:lnTo>
                    <a:lnTo>
                      <a:pt x="1257" y="202"/>
                    </a:lnTo>
                    <a:lnTo>
                      <a:pt x="1245" y="222"/>
                    </a:lnTo>
                    <a:lnTo>
                      <a:pt x="1240" y="228"/>
                    </a:lnTo>
                    <a:lnTo>
                      <a:pt x="1234" y="232"/>
                    </a:lnTo>
                    <a:lnTo>
                      <a:pt x="1229" y="237"/>
                    </a:lnTo>
                    <a:lnTo>
                      <a:pt x="1222" y="240"/>
                    </a:lnTo>
                    <a:lnTo>
                      <a:pt x="1215" y="243"/>
                    </a:lnTo>
                    <a:lnTo>
                      <a:pt x="1208" y="245"/>
                    </a:lnTo>
                    <a:lnTo>
                      <a:pt x="1201" y="246"/>
                    </a:lnTo>
                    <a:lnTo>
                      <a:pt x="1193" y="247"/>
                    </a:lnTo>
                    <a:lnTo>
                      <a:pt x="1186" y="247"/>
                    </a:lnTo>
                    <a:lnTo>
                      <a:pt x="1178" y="246"/>
                    </a:lnTo>
                    <a:lnTo>
                      <a:pt x="1172" y="245"/>
                    </a:lnTo>
                    <a:lnTo>
                      <a:pt x="1164" y="243"/>
                    </a:lnTo>
                    <a:lnTo>
                      <a:pt x="1158" y="240"/>
                    </a:lnTo>
                    <a:lnTo>
                      <a:pt x="1151" y="237"/>
                    </a:lnTo>
                    <a:lnTo>
                      <a:pt x="1146" y="232"/>
                    </a:lnTo>
                    <a:lnTo>
                      <a:pt x="1140" y="228"/>
                    </a:lnTo>
                    <a:lnTo>
                      <a:pt x="1137" y="224"/>
                    </a:lnTo>
                    <a:lnTo>
                      <a:pt x="1134" y="218"/>
                    </a:lnTo>
                    <a:lnTo>
                      <a:pt x="1131" y="213"/>
                    </a:lnTo>
                    <a:lnTo>
                      <a:pt x="1128" y="206"/>
                    </a:lnTo>
                    <a:lnTo>
                      <a:pt x="1123" y="191"/>
                    </a:lnTo>
                    <a:lnTo>
                      <a:pt x="1118" y="177"/>
                    </a:lnTo>
                    <a:lnTo>
                      <a:pt x="1112" y="163"/>
                    </a:lnTo>
                    <a:lnTo>
                      <a:pt x="1107" y="152"/>
                    </a:lnTo>
                    <a:lnTo>
                      <a:pt x="1104" y="148"/>
                    </a:lnTo>
                    <a:lnTo>
                      <a:pt x="1100" y="146"/>
                    </a:lnTo>
                    <a:lnTo>
                      <a:pt x="1097" y="145"/>
                    </a:lnTo>
                    <a:lnTo>
                      <a:pt x="1094" y="145"/>
                    </a:lnTo>
                    <a:lnTo>
                      <a:pt x="1069" y="156"/>
                    </a:lnTo>
                    <a:lnTo>
                      <a:pt x="1044" y="164"/>
                    </a:lnTo>
                    <a:lnTo>
                      <a:pt x="1018" y="173"/>
                    </a:lnTo>
                    <a:lnTo>
                      <a:pt x="992" y="181"/>
                    </a:lnTo>
                    <a:lnTo>
                      <a:pt x="967" y="189"/>
                    </a:lnTo>
                    <a:lnTo>
                      <a:pt x="942" y="199"/>
                    </a:lnTo>
                    <a:lnTo>
                      <a:pt x="917" y="211"/>
                    </a:lnTo>
                    <a:lnTo>
                      <a:pt x="892" y="224"/>
                    </a:lnTo>
                    <a:lnTo>
                      <a:pt x="888" y="230"/>
                    </a:lnTo>
                    <a:lnTo>
                      <a:pt x="883" y="237"/>
                    </a:lnTo>
                    <a:lnTo>
                      <a:pt x="879" y="242"/>
                    </a:lnTo>
                    <a:lnTo>
                      <a:pt x="874" y="247"/>
                    </a:lnTo>
                    <a:lnTo>
                      <a:pt x="862" y="256"/>
                    </a:lnTo>
                    <a:lnTo>
                      <a:pt x="850" y="264"/>
                    </a:lnTo>
                    <a:lnTo>
                      <a:pt x="836" y="269"/>
                    </a:lnTo>
                    <a:lnTo>
                      <a:pt x="822" y="273"/>
                    </a:lnTo>
                    <a:lnTo>
                      <a:pt x="808" y="276"/>
                    </a:lnTo>
                    <a:lnTo>
                      <a:pt x="793" y="277"/>
                    </a:lnTo>
                    <a:lnTo>
                      <a:pt x="777" y="277"/>
                    </a:lnTo>
                    <a:lnTo>
                      <a:pt x="763" y="274"/>
                    </a:lnTo>
                    <a:lnTo>
                      <a:pt x="748" y="271"/>
                    </a:lnTo>
                    <a:lnTo>
                      <a:pt x="734" y="266"/>
                    </a:lnTo>
                    <a:lnTo>
                      <a:pt x="721" y="259"/>
                    </a:lnTo>
                    <a:lnTo>
                      <a:pt x="709" y="252"/>
                    </a:lnTo>
                    <a:lnTo>
                      <a:pt x="698" y="243"/>
                    </a:lnTo>
                    <a:lnTo>
                      <a:pt x="688" y="232"/>
                    </a:lnTo>
                    <a:lnTo>
                      <a:pt x="683" y="228"/>
                    </a:lnTo>
                    <a:lnTo>
                      <a:pt x="678" y="223"/>
                    </a:lnTo>
                    <a:lnTo>
                      <a:pt x="673" y="219"/>
                    </a:lnTo>
                    <a:lnTo>
                      <a:pt x="667" y="216"/>
                    </a:lnTo>
                    <a:lnTo>
                      <a:pt x="661" y="214"/>
                    </a:lnTo>
                    <a:lnTo>
                      <a:pt x="655" y="212"/>
                    </a:lnTo>
                    <a:lnTo>
                      <a:pt x="649" y="210"/>
                    </a:lnTo>
                    <a:lnTo>
                      <a:pt x="642" y="209"/>
                    </a:lnTo>
                    <a:lnTo>
                      <a:pt x="628" y="209"/>
                    </a:lnTo>
                    <a:lnTo>
                      <a:pt x="614" y="209"/>
                    </a:lnTo>
                    <a:lnTo>
                      <a:pt x="599" y="211"/>
                    </a:lnTo>
                    <a:lnTo>
                      <a:pt x="585" y="213"/>
                    </a:lnTo>
                    <a:lnTo>
                      <a:pt x="555" y="219"/>
                    </a:lnTo>
                    <a:lnTo>
                      <a:pt x="526" y="225"/>
                    </a:lnTo>
                    <a:lnTo>
                      <a:pt x="512" y="227"/>
                    </a:lnTo>
                    <a:lnTo>
                      <a:pt x="499" y="228"/>
                    </a:lnTo>
                    <a:lnTo>
                      <a:pt x="487" y="228"/>
                    </a:lnTo>
                    <a:lnTo>
                      <a:pt x="476" y="226"/>
                    </a:lnTo>
                    <a:lnTo>
                      <a:pt x="467" y="225"/>
                    </a:lnTo>
                    <a:lnTo>
                      <a:pt x="460" y="224"/>
                    </a:lnTo>
                    <a:lnTo>
                      <a:pt x="452" y="225"/>
                    </a:lnTo>
                    <a:lnTo>
                      <a:pt x="445" y="226"/>
                    </a:lnTo>
                    <a:lnTo>
                      <a:pt x="431" y="229"/>
                    </a:lnTo>
                    <a:lnTo>
                      <a:pt x="418" y="235"/>
                    </a:lnTo>
                    <a:lnTo>
                      <a:pt x="405" y="238"/>
                    </a:lnTo>
                    <a:lnTo>
                      <a:pt x="392" y="241"/>
                    </a:lnTo>
                    <a:lnTo>
                      <a:pt x="385" y="240"/>
                    </a:lnTo>
                    <a:lnTo>
                      <a:pt x="379" y="239"/>
                    </a:lnTo>
                    <a:lnTo>
                      <a:pt x="371" y="237"/>
                    </a:lnTo>
                    <a:lnTo>
                      <a:pt x="365" y="233"/>
                    </a:lnTo>
                    <a:lnTo>
                      <a:pt x="357" y="230"/>
                    </a:lnTo>
                    <a:lnTo>
                      <a:pt x="351" y="228"/>
                    </a:lnTo>
                    <a:lnTo>
                      <a:pt x="345" y="228"/>
                    </a:lnTo>
                    <a:lnTo>
                      <a:pt x="339" y="228"/>
                    </a:lnTo>
                    <a:lnTo>
                      <a:pt x="328" y="231"/>
                    </a:lnTo>
                    <a:lnTo>
                      <a:pt x="318" y="235"/>
                    </a:lnTo>
                    <a:lnTo>
                      <a:pt x="313" y="236"/>
                    </a:lnTo>
                    <a:lnTo>
                      <a:pt x="310" y="236"/>
                    </a:lnTo>
                    <a:lnTo>
                      <a:pt x="305" y="236"/>
                    </a:lnTo>
                    <a:lnTo>
                      <a:pt x="301" y="233"/>
                    </a:lnTo>
                    <a:lnTo>
                      <a:pt x="298" y="230"/>
                    </a:lnTo>
                    <a:lnTo>
                      <a:pt x="295" y="225"/>
                    </a:lnTo>
                    <a:lnTo>
                      <a:pt x="291" y="218"/>
                    </a:lnTo>
                    <a:lnTo>
                      <a:pt x="289" y="209"/>
                    </a:lnTo>
                    <a:lnTo>
                      <a:pt x="286" y="210"/>
                    </a:lnTo>
                    <a:lnTo>
                      <a:pt x="284" y="213"/>
                    </a:lnTo>
                    <a:lnTo>
                      <a:pt x="283" y="218"/>
                    </a:lnTo>
                    <a:lnTo>
                      <a:pt x="281" y="226"/>
                    </a:lnTo>
                    <a:lnTo>
                      <a:pt x="277" y="243"/>
                    </a:lnTo>
                    <a:lnTo>
                      <a:pt x="275" y="265"/>
                    </a:lnTo>
                    <a:lnTo>
                      <a:pt x="274" y="286"/>
                    </a:lnTo>
                    <a:lnTo>
                      <a:pt x="272" y="308"/>
                    </a:lnTo>
                    <a:lnTo>
                      <a:pt x="269" y="325"/>
                    </a:lnTo>
                    <a:lnTo>
                      <a:pt x="266" y="336"/>
                    </a:lnTo>
                    <a:lnTo>
                      <a:pt x="259" y="348"/>
                    </a:lnTo>
                    <a:lnTo>
                      <a:pt x="254" y="358"/>
                    </a:lnTo>
                    <a:lnTo>
                      <a:pt x="247" y="365"/>
                    </a:lnTo>
                    <a:lnTo>
                      <a:pt x="241" y="370"/>
                    </a:lnTo>
                    <a:lnTo>
                      <a:pt x="233" y="373"/>
                    </a:lnTo>
                    <a:lnTo>
                      <a:pt x="227" y="374"/>
                    </a:lnTo>
                    <a:lnTo>
                      <a:pt x="219" y="374"/>
                    </a:lnTo>
                    <a:lnTo>
                      <a:pt x="212" y="373"/>
                    </a:lnTo>
                    <a:lnTo>
                      <a:pt x="196" y="368"/>
                    </a:lnTo>
                    <a:lnTo>
                      <a:pt x="178" y="364"/>
                    </a:lnTo>
                    <a:lnTo>
                      <a:pt x="168" y="362"/>
                    </a:lnTo>
                    <a:lnTo>
                      <a:pt x="158" y="361"/>
                    </a:lnTo>
                    <a:lnTo>
                      <a:pt x="146" y="361"/>
                    </a:lnTo>
                    <a:lnTo>
                      <a:pt x="134" y="362"/>
                    </a:lnTo>
                    <a:lnTo>
                      <a:pt x="126" y="364"/>
                    </a:lnTo>
                    <a:lnTo>
                      <a:pt x="119" y="366"/>
                    </a:lnTo>
                    <a:lnTo>
                      <a:pt x="111" y="368"/>
                    </a:lnTo>
                    <a:lnTo>
                      <a:pt x="105" y="372"/>
                    </a:lnTo>
                    <a:lnTo>
                      <a:pt x="92" y="379"/>
                    </a:lnTo>
                    <a:lnTo>
                      <a:pt x="80" y="389"/>
                    </a:lnTo>
                    <a:lnTo>
                      <a:pt x="69" y="400"/>
                    </a:lnTo>
                    <a:lnTo>
                      <a:pt x="59" y="412"/>
                    </a:lnTo>
                    <a:lnTo>
                      <a:pt x="50" y="425"/>
                    </a:lnTo>
                    <a:lnTo>
                      <a:pt x="42" y="439"/>
                    </a:lnTo>
                    <a:lnTo>
                      <a:pt x="34" y="453"/>
                    </a:lnTo>
                    <a:lnTo>
                      <a:pt x="28" y="468"/>
                    </a:lnTo>
                    <a:lnTo>
                      <a:pt x="23" y="483"/>
                    </a:lnTo>
                    <a:lnTo>
                      <a:pt x="17" y="498"/>
                    </a:lnTo>
                    <a:lnTo>
                      <a:pt x="7" y="5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7" y="560"/>
                    </a:lnTo>
                    <a:lnTo>
                      <a:pt x="17" y="565"/>
                    </a:lnTo>
                    <a:lnTo>
                      <a:pt x="23" y="568"/>
                    </a:lnTo>
                    <a:lnTo>
                      <a:pt x="28" y="570"/>
                    </a:lnTo>
                    <a:lnTo>
                      <a:pt x="34" y="571"/>
                    </a:lnTo>
                    <a:lnTo>
                      <a:pt x="40" y="571"/>
                    </a:lnTo>
                    <a:lnTo>
                      <a:pt x="46" y="571"/>
                    </a:lnTo>
                    <a:lnTo>
                      <a:pt x="52" y="571"/>
                    </a:lnTo>
                    <a:lnTo>
                      <a:pt x="58" y="570"/>
                    </a:lnTo>
                    <a:lnTo>
                      <a:pt x="64" y="568"/>
                    </a:lnTo>
                    <a:lnTo>
                      <a:pt x="69" y="566"/>
                    </a:lnTo>
                    <a:lnTo>
                      <a:pt x="73" y="563"/>
                    </a:lnTo>
                    <a:lnTo>
                      <a:pt x="78" y="560"/>
                    </a:lnTo>
                    <a:lnTo>
                      <a:pt x="82" y="555"/>
                    </a:lnTo>
                    <a:lnTo>
                      <a:pt x="85" y="551"/>
                    </a:lnTo>
                    <a:lnTo>
                      <a:pt x="88" y="546"/>
                    </a:lnTo>
                    <a:lnTo>
                      <a:pt x="91" y="540"/>
                    </a:lnTo>
                    <a:lnTo>
                      <a:pt x="92" y="534"/>
                    </a:lnTo>
                    <a:lnTo>
                      <a:pt x="93" y="525"/>
                    </a:lnTo>
                    <a:lnTo>
                      <a:pt x="95" y="519"/>
                    </a:lnTo>
                    <a:lnTo>
                      <a:pt x="97" y="512"/>
                    </a:lnTo>
                    <a:lnTo>
                      <a:pt x="100" y="507"/>
                    </a:lnTo>
                    <a:lnTo>
                      <a:pt x="108" y="497"/>
                    </a:lnTo>
                    <a:lnTo>
                      <a:pt x="115" y="489"/>
                    </a:lnTo>
                    <a:lnTo>
                      <a:pt x="123" y="482"/>
                    </a:lnTo>
                    <a:lnTo>
                      <a:pt x="132" y="473"/>
                    </a:lnTo>
                    <a:lnTo>
                      <a:pt x="135" y="469"/>
                    </a:lnTo>
                    <a:lnTo>
                      <a:pt x="138" y="463"/>
                    </a:lnTo>
                    <a:lnTo>
                      <a:pt x="141" y="457"/>
                    </a:lnTo>
                    <a:lnTo>
                      <a:pt x="145" y="451"/>
                    </a:lnTo>
                    <a:lnTo>
                      <a:pt x="148" y="435"/>
                    </a:lnTo>
                    <a:lnTo>
                      <a:pt x="152" y="416"/>
                    </a:lnTo>
                    <a:lnTo>
                      <a:pt x="156" y="407"/>
                    </a:lnTo>
                    <a:lnTo>
                      <a:pt x="162" y="401"/>
                    </a:lnTo>
                    <a:lnTo>
                      <a:pt x="164" y="399"/>
                    </a:lnTo>
                    <a:lnTo>
                      <a:pt x="168" y="398"/>
                    </a:lnTo>
                    <a:lnTo>
                      <a:pt x="173" y="397"/>
                    </a:lnTo>
                    <a:lnTo>
                      <a:pt x="177" y="398"/>
                    </a:lnTo>
                    <a:lnTo>
                      <a:pt x="178" y="399"/>
                    </a:lnTo>
                    <a:lnTo>
                      <a:pt x="178" y="400"/>
                    </a:lnTo>
                    <a:lnTo>
                      <a:pt x="178" y="402"/>
                    </a:lnTo>
                    <a:lnTo>
                      <a:pt x="178" y="405"/>
                    </a:lnTo>
                    <a:lnTo>
                      <a:pt x="176" y="413"/>
                    </a:lnTo>
                    <a:lnTo>
                      <a:pt x="174" y="421"/>
                    </a:lnTo>
                    <a:lnTo>
                      <a:pt x="168" y="440"/>
                    </a:lnTo>
                    <a:lnTo>
                      <a:pt x="166" y="453"/>
                    </a:lnTo>
                    <a:lnTo>
                      <a:pt x="178" y="454"/>
                    </a:lnTo>
                    <a:lnTo>
                      <a:pt x="190" y="452"/>
                    </a:lnTo>
                    <a:lnTo>
                      <a:pt x="204" y="448"/>
                    </a:lnTo>
                    <a:lnTo>
                      <a:pt x="219" y="444"/>
                    </a:lnTo>
                    <a:lnTo>
                      <a:pt x="233" y="441"/>
                    </a:lnTo>
                    <a:lnTo>
                      <a:pt x="248" y="436"/>
                    </a:lnTo>
                    <a:lnTo>
                      <a:pt x="262" y="434"/>
                    </a:lnTo>
                    <a:lnTo>
                      <a:pt x="275" y="433"/>
                    </a:lnTo>
                    <a:lnTo>
                      <a:pt x="277" y="433"/>
                    </a:lnTo>
                    <a:lnTo>
                      <a:pt x="277" y="434"/>
                    </a:lnTo>
                    <a:lnTo>
                      <a:pt x="277" y="434"/>
                    </a:lnTo>
                    <a:lnTo>
                      <a:pt x="277" y="436"/>
                    </a:lnTo>
                    <a:lnTo>
                      <a:pt x="274" y="440"/>
                    </a:lnTo>
                    <a:lnTo>
                      <a:pt x="270" y="444"/>
                    </a:lnTo>
                    <a:lnTo>
                      <a:pt x="256" y="456"/>
                    </a:lnTo>
                    <a:lnTo>
                      <a:pt x="237" y="470"/>
                    </a:lnTo>
                    <a:lnTo>
                      <a:pt x="202" y="496"/>
                    </a:lnTo>
                    <a:lnTo>
                      <a:pt x="183" y="509"/>
                    </a:lnTo>
                    <a:lnTo>
                      <a:pt x="168" y="525"/>
                    </a:lnTo>
                    <a:lnTo>
                      <a:pt x="156" y="541"/>
                    </a:lnTo>
                    <a:lnTo>
                      <a:pt x="152" y="548"/>
                    </a:lnTo>
                    <a:lnTo>
                      <a:pt x="148" y="555"/>
                    </a:lnTo>
                    <a:lnTo>
                      <a:pt x="145" y="562"/>
                    </a:lnTo>
                    <a:lnTo>
                      <a:pt x="142" y="568"/>
                    </a:lnTo>
                    <a:lnTo>
                      <a:pt x="141" y="574"/>
                    </a:lnTo>
                    <a:lnTo>
                      <a:pt x="140" y="580"/>
                    </a:lnTo>
                    <a:lnTo>
                      <a:pt x="140" y="586"/>
                    </a:lnTo>
                    <a:lnTo>
                      <a:pt x="140" y="592"/>
                    </a:lnTo>
                    <a:lnTo>
                      <a:pt x="142" y="603"/>
                    </a:lnTo>
                    <a:lnTo>
                      <a:pt x="148" y="614"/>
                    </a:lnTo>
                    <a:lnTo>
                      <a:pt x="153" y="624"/>
                    </a:lnTo>
                    <a:lnTo>
                      <a:pt x="161" y="635"/>
                    </a:lnTo>
                    <a:lnTo>
                      <a:pt x="169" y="646"/>
                    </a:lnTo>
                    <a:lnTo>
                      <a:pt x="179" y="658"/>
                    </a:lnTo>
                    <a:lnTo>
                      <a:pt x="189" y="670"/>
                    </a:lnTo>
                    <a:lnTo>
                      <a:pt x="199" y="684"/>
                    </a:lnTo>
                    <a:lnTo>
                      <a:pt x="208" y="698"/>
                    </a:lnTo>
                    <a:lnTo>
                      <a:pt x="218" y="713"/>
                    </a:lnTo>
                    <a:lnTo>
                      <a:pt x="220" y="718"/>
                    </a:lnTo>
                    <a:lnTo>
                      <a:pt x="221" y="723"/>
                    </a:lnTo>
                    <a:lnTo>
                      <a:pt x="220" y="727"/>
                    </a:lnTo>
                    <a:lnTo>
                      <a:pt x="219" y="730"/>
                    </a:lnTo>
                    <a:lnTo>
                      <a:pt x="214" y="738"/>
                    </a:lnTo>
                    <a:lnTo>
                      <a:pt x="206" y="743"/>
                    </a:lnTo>
                    <a:lnTo>
                      <a:pt x="199" y="749"/>
                    </a:lnTo>
                    <a:lnTo>
                      <a:pt x="193" y="753"/>
                    </a:lnTo>
                    <a:lnTo>
                      <a:pt x="192" y="755"/>
                    </a:lnTo>
                    <a:lnTo>
                      <a:pt x="191" y="756"/>
                    </a:lnTo>
                    <a:lnTo>
                      <a:pt x="192" y="758"/>
                    </a:lnTo>
                    <a:lnTo>
                      <a:pt x="194" y="759"/>
                    </a:lnTo>
                    <a:lnTo>
                      <a:pt x="212" y="770"/>
                    </a:lnTo>
                    <a:lnTo>
                      <a:pt x="227" y="781"/>
                    </a:lnTo>
                    <a:lnTo>
                      <a:pt x="242" y="793"/>
                    </a:lnTo>
                    <a:lnTo>
                      <a:pt x="257" y="806"/>
                    </a:lnTo>
                    <a:lnTo>
                      <a:pt x="285" y="830"/>
                    </a:lnTo>
                    <a:lnTo>
                      <a:pt x="315" y="853"/>
                    </a:lnTo>
                    <a:lnTo>
                      <a:pt x="342" y="873"/>
                    </a:lnTo>
                    <a:lnTo>
                      <a:pt x="374" y="891"/>
                    </a:lnTo>
                    <a:lnTo>
                      <a:pt x="406" y="910"/>
                    </a:lnTo>
                    <a:lnTo>
                      <a:pt x="440" y="927"/>
                    </a:lnTo>
                    <a:lnTo>
                      <a:pt x="475" y="942"/>
                    </a:lnTo>
                    <a:lnTo>
                      <a:pt x="511" y="956"/>
                    </a:lnTo>
                    <a:lnTo>
                      <a:pt x="528" y="961"/>
                    </a:lnTo>
                    <a:lnTo>
                      <a:pt x="545" y="967"/>
                    </a:lnTo>
                    <a:lnTo>
                      <a:pt x="561" y="971"/>
                    </a:lnTo>
                    <a:lnTo>
                      <a:pt x="578" y="974"/>
                    </a:lnTo>
                    <a:lnTo>
                      <a:pt x="609" y="983"/>
                    </a:lnTo>
                    <a:lnTo>
                      <a:pt x="644" y="992"/>
                    </a:lnTo>
                    <a:lnTo>
                      <a:pt x="662" y="996"/>
                    </a:lnTo>
                    <a:lnTo>
                      <a:pt x="679" y="997"/>
                    </a:lnTo>
                    <a:lnTo>
                      <a:pt x="687" y="997"/>
                    </a:lnTo>
                    <a:lnTo>
                      <a:pt x="695" y="997"/>
                    </a:lnTo>
                    <a:lnTo>
                      <a:pt x="703" y="995"/>
                    </a:lnTo>
                    <a:lnTo>
                      <a:pt x="709" y="993"/>
                    </a:lnTo>
                    <a:lnTo>
                      <a:pt x="727" y="985"/>
                    </a:lnTo>
                    <a:lnTo>
                      <a:pt x="742" y="975"/>
                    </a:lnTo>
                    <a:lnTo>
                      <a:pt x="756" y="966"/>
                    </a:lnTo>
                    <a:lnTo>
                      <a:pt x="769" y="956"/>
                    </a:lnTo>
                    <a:lnTo>
                      <a:pt x="783" y="946"/>
                    </a:lnTo>
                    <a:lnTo>
                      <a:pt x="798" y="938"/>
                    </a:lnTo>
                    <a:lnTo>
                      <a:pt x="807" y="933"/>
                    </a:lnTo>
                    <a:lnTo>
                      <a:pt x="815" y="930"/>
                    </a:lnTo>
                    <a:lnTo>
                      <a:pt x="825" y="927"/>
                    </a:lnTo>
                    <a:lnTo>
                      <a:pt x="835" y="924"/>
                    </a:lnTo>
                    <a:lnTo>
                      <a:pt x="858" y="918"/>
                    </a:lnTo>
                    <a:lnTo>
                      <a:pt x="892" y="911"/>
                    </a:lnTo>
                    <a:lnTo>
                      <a:pt x="901" y="908"/>
                    </a:lnTo>
                    <a:lnTo>
                      <a:pt x="908" y="906"/>
                    </a:lnTo>
                    <a:lnTo>
                      <a:pt x="915" y="903"/>
                    </a:lnTo>
                    <a:lnTo>
                      <a:pt x="921" y="900"/>
                    </a:lnTo>
                    <a:lnTo>
                      <a:pt x="926" y="895"/>
                    </a:lnTo>
                    <a:lnTo>
                      <a:pt x="931" y="891"/>
                    </a:lnTo>
                    <a:lnTo>
                      <a:pt x="934" y="887"/>
                    </a:lnTo>
                    <a:lnTo>
                      <a:pt x="935" y="880"/>
                    </a:lnTo>
                    <a:lnTo>
                      <a:pt x="936" y="871"/>
                    </a:lnTo>
                    <a:lnTo>
                      <a:pt x="937" y="856"/>
                    </a:lnTo>
                    <a:lnTo>
                      <a:pt x="940" y="838"/>
                    </a:lnTo>
                    <a:lnTo>
                      <a:pt x="945" y="821"/>
                    </a:lnTo>
                    <a:lnTo>
                      <a:pt x="948" y="813"/>
                    </a:lnTo>
                    <a:lnTo>
                      <a:pt x="950" y="807"/>
                    </a:lnTo>
                    <a:lnTo>
                      <a:pt x="953" y="802"/>
                    </a:lnTo>
                    <a:lnTo>
                      <a:pt x="958" y="797"/>
                    </a:lnTo>
                    <a:lnTo>
                      <a:pt x="960" y="796"/>
                    </a:lnTo>
                    <a:lnTo>
                      <a:pt x="962" y="795"/>
                    </a:lnTo>
                    <a:lnTo>
                      <a:pt x="964" y="795"/>
                    </a:lnTo>
                    <a:lnTo>
                      <a:pt x="966" y="796"/>
                    </a:lnTo>
                    <a:lnTo>
                      <a:pt x="971" y="799"/>
                    </a:lnTo>
                    <a:lnTo>
                      <a:pt x="976" y="805"/>
                    </a:lnTo>
                    <a:lnTo>
                      <a:pt x="983" y="812"/>
                    </a:lnTo>
                    <a:lnTo>
                      <a:pt x="989" y="819"/>
                    </a:lnTo>
                    <a:lnTo>
                      <a:pt x="996" y="824"/>
                    </a:lnTo>
                    <a:lnTo>
                      <a:pt x="1002" y="829"/>
                    </a:lnTo>
                    <a:lnTo>
                      <a:pt x="1010" y="833"/>
                    </a:lnTo>
                    <a:lnTo>
                      <a:pt x="1017" y="836"/>
                    </a:lnTo>
                    <a:lnTo>
                      <a:pt x="1026" y="838"/>
                    </a:lnTo>
                    <a:lnTo>
                      <a:pt x="1033" y="840"/>
                    </a:lnTo>
                    <a:lnTo>
                      <a:pt x="1051" y="843"/>
                    </a:lnTo>
                    <a:lnTo>
                      <a:pt x="1068" y="844"/>
                    </a:lnTo>
                    <a:lnTo>
                      <a:pt x="1086" y="844"/>
                    </a:lnTo>
                    <a:lnTo>
                      <a:pt x="1104" y="844"/>
                    </a:lnTo>
                    <a:lnTo>
                      <a:pt x="1104" y="848"/>
                    </a:lnTo>
                    <a:lnTo>
                      <a:pt x="1101" y="852"/>
                    </a:lnTo>
                    <a:lnTo>
                      <a:pt x="1098" y="856"/>
                    </a:lnTo>
                    <a:lnTo>
                      <a:pt x="1096" y="860"/>
                    </a:lnTo>
                    <a:lnTo>
                      <a:pt x="1088" y="868"/>
                    </a:lnTo>
                    <a:lnTo>
                      <a:pt x="1084" y="877"/>
                    </a:lnTo>
                    <a:lnTo>
                      <a:pt x="1080" y="889"/>
                    </a:lnTo>
                    <a:lnTo>
                      <a:pt x="1079" y="900"/>
                    </a:lnTo>
                    <a:lnTo>
                      <a:pt x="1078" y="912"/>
                    </a:lnTo>
                    <a:lnTo>
                      <a:pt x="1075" y="924"/>
                    </a:lnTo>
                    <a:lnTo>
                      <a:pt x="1075" y="928"/>
                    </a:lnTo>
                    <a:lnTo>
                      <a:pt x="1073" y="930"/>
                    </a:lnTo>
                    <a:lnTo>
                      <a:pt x="1072" y="932"/>
                    </a:lnTo>
                    <a:lnTo>
                      <a:pt x="1070" y="933"/>
                    </a:lnTo>
                    <a:lnTo>
                      <a:pt x="1066" y="935"/>
                    </a:lnTo>
                    <a:lnTo>
                      <a:pt x="1060" y="935"/>
                    </a:lnTo>
                    <a:lnTo>
                      <a:pt x="1055" y="934"/>
                    </a:lnTo>
                    <a:lnTo>
                      <a:pt x="1050" y="933"/>
                    </a:lnTo>
                    <a:lnTo>
                      <a:pt x="1043" y="933"/>
                    </a:lnTo>
                    <a:lnTo>
                      <a:pt x="1037" y="934"/>
                    </a:lnTo>
                    <a:lnTo>
                      <a:pt x="1032" y="937"/>
                    </a:lnTo>
                    <a:lnTo>
                      <a:pt x="1028" y="940"/>
                    </a:lnTo>
                    <a:lnTo>
                      <a:pt x="1025" y="943"/>
                    </a:lnTo>
                    <a:lnTo>
                      <a:pt x="1021" y="947"/>
                    </a:lnTo>
                    <a:lnTo>
                      <a:pt x="1016" y="957"/>
                    </a:lnTo>
                    <a:lnTo>
                      <a:pt x="1012" y="968"/>
                    </a:lnTo>
                    <a:lnTo>
                      <a:pt x="1007" y="980"/>
                    </a:lnTo>
                    <a:lnTo>
                      <a:pt x="1004" y="991"/>
                    </a:lnTo>
                    <a:lnTo>
                      <a:pt x="999" y="1001"/>
                    </a:lnTo>
                    <a:lnTo>
                      <a:pt x="992" y="1009"/>
                    </a:lnTo>
                    <a:lnTo>
                      <a:pt x="980" y="1023"/>
                    </a:lnTo>
                    <a:lnTo>
                      <a:pt x="970" y="1040"/>
                    </a:lnTo>
                    <a:lnTo>
                      <a:pt x="959" y="1057"/>
                    </a:lnTo>
                    <a:lnTo>
                      <a:pt x="948" y="1075"/>
                    </a:lnTo>
                    <a:lnTo>
                      <a:pt x="942" y="1083"/>
                    </a:lnTo>
                    <a:lnTo>
                      <a:pt x="935" y="1091"/>
                    </a:lnTo>
                    <a:lnTo>
                      <a:pt x="929" y="1097"/>
                    </a:lnTo>
                    <a:lnTo>
                      <a:pt x="921" y="1103"/>
                    </a:lnTo>
                    <a:lnTo>
                      <a:pt x="913" y="1107"/>
                    </a:lnTo>
                    <a:lnTo>
                      <a:pt x="905" y="1110"/>
                    </a:lnTo>
                    <a:lnTo>
                      <a:pt x="896" y="1111"/>
                    </a:lnTo>
                    <a:lnTo>
                      <a:pt x="886" y="1110"/>
                    </a:lnTo>
                    <a:lnTo>
                      <a:pt x="869" y="1109"/>
                    </a:lnTo>
                    <a:lnTo>
                      <a:pt x="856" y="1110"/>
                    </a:lnTo>
                    <a:lnTo>
                      <a:pt x="851" y="1111"/>
                    </a:lnTo>
                    <a:lnTo>
                      <a:pt x="845" y="1113"/>
                    </a:lnTo>
                    <a:lnTo>
                      <a:pt x="841" y="1115"/>
                    </a:lnTo>
                    <a:lnTo>
                      <a:pt x="838" y="1118"/>
                    </a:lnTo>
                    <a:lnTo>
                      <a:pt x="821" y="1132"/>
                    </a:lnTo>
                    <a:lnTo>
                      <a:pt x="798" y="1153"/>
                    </a:lnTo>
                    <a:lnTo>
                      <a:pt x="788" y="1160"/>
                    </a:lnTo>
                    <a:lnTo>
                      <a:pt x="781" y="1167"/>
                    </a:lnTo>
                    <a:lnTo>
                      <a:pt x="773" y="1171"/>
                    </a:lnTo>
                    <a:lnTo>
                      <a:pt x="766" y="1173"/>
                    </a:lnTo>
                    <a:lnTo>
                      <a:pt x="758" y="1174"/>
                    </a:lnTo>
                    <a:lnTo>
                      <a:pt x="749" y="1173"/>
                    </a:lnTo>
                    <a:lnTo>
                      <a:pt x="741" y="1169"/>
                    </a:lnTo>
                    <a:lnTo>
                      <a:pt x="730" y="1163"/>
                    </a:lnTo>
                    <a:lnTo>
                      <a:pt x="725" y="1161"/>
                    </a:lnTo>
                    <a:lnTo>
                      <a:pt x="720" y="1161"/>
                    </a:lnTo>
                    <a:lnTo>
                      <a:pt x="716" y="1162"/>
                    </a:lnTo>
                    <a:lnTo>
                      <a:pt x="713" y="1165"/>
                    </a:lnTo>
                    <a:lnTo>
                      <a:pt x="705" y="1174"/>
                    </a:lnTo>
                    <a:lnTo>
                      <a:pt x="698" y="1184"/>
                    </a:lnTo>
                    <a:lnTo>
                      <a:pt x="693" y="1189"/>
                    </a:lnTo>
                    <a:lnTo>
                      <a:pt x="690" y="1195"/>
                    </a:lnTo>
                    <a:lnTo>
                      <a:pt x="685" y="1199"/>
                    </a:lnTo>
                    <a:lnTo>
                      <a:pt x="680" y="1203"/>
                    </a:lnTo>
                    <a:lnTo>
                      <a:pt x="675" y="1205"/>
                    </a:lnTo>
                    <a:lnTo>
                      <a:pt x="668" y="1207"/>
                    </a:lnTo>
                    <a:lnTo>
                      <a:pt x="661" y="1207"/>
                    </a:lnTo>
                    <a:lnTo>
                      <a:pt x="653" y="1204"/>
                    </a:lnTo>
                    <a:lnTo>
                      <a:pt x="646" y="1201"/>
                    </a:lnTo>
                    <a:lnTo>
                      <a:pt x="638" y="1200"/>
                    </a:lnTo>
                    <a:lnTo>
                      <a:pt x="631" y="1199"/>
                    </a:lnTo>
                    <a:lnTo>
                      <a:pt x="623" y="1200"/>
                    </a:lnTo>
                    <a:lnTo>
                      <a:pt x="615" y="1201"/>
                    </a:lnTo>
                    <a:lnTo>
                      <a:pt x="609" y="1203"/>
                    </a:lnTo>
                    <a:lnTo>
                      <a:pt x="601" y="1205"/>
                    </a:lnTo>
                    <a:lnTo>
                      <a:pt x="595" y="1209"/>
                    </a:lnTo>
                    <a:lnTo>
                      <a:pt x="580" y="1215"/>
                    </a:lnTo>
                    <a:lnTo>
                      <a:pt x="565" y="1223"/>
                    </a:lnTo>
                    <a:lnTo>
                      <a:pt x="548" y="1230"/>
                    </a:lnTo>
                    <a:lnTo>
                      <a:pt x="531" y="1236"/>
                    </a:lnTo>
                    <a:lnTo>
                      <a:pt x="525" y="1239"/>
                    </a:lnTo>
                    <a:lnTo>
                      <a:pt x="515" y="1243"/>
                    </a:lnTo>
                    <a:lnTo>
                      <a:pt x="505" y="1246"/>
                    </a:lnTo>
                    <a:lnTo>
                      <a:pt x="496" y="1250"/>
                    </a:lnTo>
                    <a:lnTo>
                      <a:pt x="485" y="1251"/>
                    </a:lnTo>
                    <a:lnTo>
                      <a:pt x="475" y="1251"/>
                    </a:lnTo>
                    <a:lnTo>
                      <a:pt x="471" y="1249"/>
                    </a:lnTo>
                    <a:lnTo>
                      <a:pt x="467" y="1248"/>
                    </a:lnTo>
                    <a:lnTo>
                      <a:pt x="463" y="1244"/>
                    </a:lnTo>
                    <a:lnTo>
                      <a:pt x="461" y="1241"/>
                    </a:lnTo>
                    <a:lnTo>
                      <a:pt x="458" y="1238"/>
                    </a:lnTo>
                    <a:lnTo>
                      <a:pt x="457" y="1234"/>
                    </a:lnTo>
                    <a:lnTo>
                      <a:pt x="456" y="1229"/>
                    </a:lnTo>
                    <a:lnTo>
                      <a:pt x="456" y="1226"/>
                    </a:lnTo>
                    <a:lnTo>
                      <a:pt x="458" y="1217"/>
                    </a:lnTo>
                    <a:lnTo>
                      <a:pt x="460" y="1209"/>
                    </a:lnTo>
                    <a:lnTo>
                      <a:pt x="464" y="1200"/>
                    </a:lnTo>
                    <a:lnTo>
                      <a:pt x="467" y="1191"/>
                    </a:lnTo>
                    <a:lnTo>
                      <a:pt x="470" y="1183"/>
                    </a:lnTo>
                    <a:lnTo>
                      <a:pt x="471" y="1174"/>
                    </a:lnTo>
                    <a:lnTo>
                      <a:pt x="463" y="1182"/>
                    </a:lnTo>
                    <a:lnTo>
                      <a:pt x="451" y="1190"/>
                    </a:lnTo>
                    <a:lnTo>
                      <a:pt x="440" y="1191"/>
                    </a:lnTo>
                    <a:lnTo>
                      <a:pt x="425" y="1191"/>
                    </a:lnTo>
                    <a:lnTo>
                      <a:pt x="418" y="1190"/>
                    </a:lnTo>
                    <a:lnTo>
                      <a:pt x="411" y="1189"/>
                    </a:lnTo>
                    <a:lnTo>
                      <a:pt x="406" y="1187"/>
                    </a:lnTo>
                    <a:lnTo>
                      <a:pt x="402" y="1185"/>
                    </a:lnTo>
                    <a:lnTo>
                      <a:pt x="401" y="1178"/>
                    </a:lnTo>
                    <a:lnTo>
                      <a:pt x="402" y="1167"/>
                    </a:lnTo>
                    <a:lnTo>
                      <a:pt x="403" y="1154"/>
                    </a:lnTo>
                    <a:lnTo>
                      <a:pt x="403" y="1145"/>
                    </a:lnTo>
                    <a:lnTo>
                      <a:pt x="401" y="1147"/>
                    </a:lnTo>
                    <a:lnTo>
                      <a:pt x="396" y="1151"/>
                    </a:lnTo>
                    <a:lnTo>
                      <a:pt x="391" y="1158"/>
                    </a:lnTo>
                    <a:lnTo>
                      <a:pt x="385" y="1165"/>
                    </a:lnTo>
                    <a:lnTo>
                      <a:pt x="375" y="1182"/>
                    </a:lnTo>
                    <a:lnTo>
                      <a:pt x="367" y="1191"/>
                    </a:lnTo>
                    <a:lnTo>
                      <a:pt x="364" y="1198"/>
                    </a:lnTo>
                    <a:lnTo>
                      <a:pt x="362" y="1205"/>
                    </a:lnTo>
                    <a:lnTo>
                      <a:pt x="362" y="1214"/>
                    </a:lnTo>
                    <a:lnTo>
                      <a:pt x="363" y="1223"/>
                    </a:lnTo>
                    <a:lnTo>
                      <a:pt x="365" y="1231"/>
                    </a:lnTo>
                    <a:lnTo>
                      <a:pt x="368" y="1240"/>
                    </a:lnTo>
                    <a:lnTo>
                      <a:pt x="372" y="1250"/>
                    </a:lnTo>
                    <a:lnTo>
                      <a:pt x="378" y="1258"/>
                    </a:lnTo>
                    <a:lnTo>
                      <a:pt x="401" y="1294"/>
                    </a:lnTo>
                    <a:lnTo>
                      <a:pt x="419" y="1323"/>
                    </a:lnTo>
                    <a:lnTo>
                      <a:pt x="426" y="1335"/>
                    </a:lnTo>
                    <a:lnTo>
                      <a:pt x="435" y="1347"/>
                    </a:lnTo>
                    <a:lnTo>
                      <a:pt x="443" y="1359"/>
                    </a:lnTo>
                    <a:lnTo>
                      <a:pt x="451" y="1370"/>
                    </a:lnTo>
                    <a:lnTo>
                      <a:pt x="471" y="1391"/>
                    </a:lnTo>
                    <a:lnTo>
                      <a:pt x="490" y="1411"/>
                    </a:lnTo>
                    <a:lnTo>
                      <a:pt x="511" y="1431"/>
                    </a:lnTo>
                    <a:lnTo>
                      <a:pt x="531" y="1451"/>
                    </a:lnTo>
                    <a:lnTo>
                      <a:pt x="551" y="1471"/>
                    </a:lnTo>
                    <a:lnTo>
                      <a:pt x="570" y="1492"/>
                    </a:lnTo>
                    <a:lnTo>
                      <a:pt x="770" y="1690"/>
                    </a:lnTo>
                    <a:lnTo>
                      <a:pt x="1068" y="1960"/>
                    </a:lnTo>
                    <a:lnTo>
                      <a:pt x="1081" y="1972"/>
                    </a:lnTo>
                    <a:lnTo>
                      <a:pt x="1095" y="1983"/>
                    </a:lnTo>
                    <a:lnTo>
                      <a:pt x="1108" y="1993"/>
                    </a:lnTo>
                    <a:lnTo>
                      <a:pt x="1121" y="2001"/>
                    </a:lnTo>
                    <a:lnTo>
                      <a:pt x="1134" y="2010"/>
                    </a:lnTo>
                    <a:lnTo>
                      <a:pt x="1147" y="2017"/>
                    </a:lnTo>
                    <a:lnTo>
                      <a:pt x="1159" y="2022"/>
                    </a:lnTo>
                    <a:lnTo>
                      <a:pt x="1172" y="2027"/>
                    </a:lnTo>
                    <a:lnTo>
                      <a:pt x="1183" y="2032"/>
                    </a:lnTo>
                    <a:lnTo>
                      <a:pt x="1196" y="2035"/>
                    </a:lnTo>
                    <a:lnTo>
                      <a:pt x="1208" y="2037"/>
                    </a:lnTo>
                    <a:lnTo>
                      <a:pt x="1220" y="2039"/>
                    </a:lnTo>
                    <a:lnTo>
                      <a:pt x="1232" y="2040"/>
                    </a:lnTo>
                    <a:lnTo>
                      <a:pt x="1244" y="2040"/>
                    </a:lnTo>
                    <a:lnTo>
                      <a:pt x="1256" y="2040"/>
                    </a:lnTo>
                    <a:lnTo>
                      <a:pt x="1268" y="2039"/>
                    </a:lnTo>
                    <a:lnTo>
                      <a:pt x="1271" y="2029"/>
                    </a:lnTo>
                    <a:lnTo>
                      <a:pt x="1275" y="2020"/>
                    </a:lnTo>
                    <a:lnTo>
                      <a:pt x="1277" y="2014"/>
                    </a:lnTo>
                    <a:lnTo>
                      <a:pt x="1281" y="2010"/>
                    </a:lnTo>
                    <a:lnTo>
                      <a:pt x="1285" y="2007"/>
                    </a:lnTo>
                    <a:lnTo>
                      <a:pt x="1289" y="2005"/>
                    </a:lnTo>
                    <a:lnTo>
                      <a:pt x="1293" y="2005"/>
                    </a:lnTo>
                    <a:lnTo>
                      <a:pt x="1296" y="2004"/>
                    </a:lnTo>
                    <a:lnTo>
                      <a:pt x="1298" y="2005"/>
                    </a:lnTo>
                    <a:lnTo>
                      <a:pt x="1300" y="2005"/>
                    </a:lnTo>
                    <a:lnTo>
                      <a:pt x="1304" y="2008"/>
                    </a:lnTo>
                    <a:lnTo>
                      <a:pt x="1309" y="2011"/>
                    </a:lnTo>
                    <a:lnTo>
                      <a:pt x="1314" y="2021"/>
                    </a:lnTo>
                    <a:lnTo>
                      <a:pt x="1322" y="2028"/>
                    </a:lnTo>
                    <a:close/>
                    <a:moveTo>
                      <a:pt x="1021" y="857"/>
                    </a:moveTo>
                    <a:lnTo>
                      <a:pt x="1017" y="858"/>
                    </a:lnTo>
                    <a:lnTo>
                      <a:pt x="1014" y="858"/>
                    </a:lnTo>
                    <a:lnTo>
                      <a:pt x="1011" y="856"/>
                    </a:lnTo>
                    <a:lnTo>
                      <a:pt x="1007" y="852"/>
                    </a:lnTo>
                    <a:lnTo>
                      <a:pt x="1001" y="844"/>
                    </a:lnTo>
                    <a:lnTo>
                      <a:pt x="994" y="835"/>
                    </a:lnTo>
                    <a:lnTo>
                      <a:pt x="990" y="832"/>
                    </a:lnTo>
                    <a:lnTo>
                      <a:pt x="987" y="829"/>
                    </a:lnTo>
                    <a:lnTo>
                      <a:pt x="983" y="826"/>
                    </a:lnTo>
                    <a:lnTo>
                      <a:pt x="977" y="825"/>
                    </a:lnTo>
                    <a:lnTo>
                      <a:pt x="973" y="825"/>
                    </a:lnTo>
                    <a:lnTo>
                      <a:pt x="970" y="826"/>
                    </a:lnTo>
                    <a:lnTo>
                      <a:pt x="967" y="829"/>
                    </a:lnTo>
                    <a:lnTo>
                      <a:pt x="966" y="831"/>
                    </a:lnTo>
                    <a:lnTo>
                      <a:pt x="965" y="837"/>
                    </a:lnTo>
                    <a:lnTo>
                      <a:pt x="965" y="845"/>
                    </a:lnTo>
                    <a:lnTo>
                      <a:pt x="966" y="857"/>
                    </a:lnTo>
                    <a:lnTo>
                      <a:pt x="966" y="867"/>
                    </a:lnTo>
                    <a:lnTo>
                      <a:pt x="966" y="875"/>
                    </a:lnTo>
                    <a:lnTo>
                      <a:pt x="966" y="881"/>
                    </a:lnTo>
                    <a:lnTo>
                      <a:pt x="967" y="885"/>
                    </a:lnTo>
                    <a:lnTo>
                      <a:pt x="969" y="888"/>
                    </a:lnTo>
                    <a:lnTo>
                      <a:pt x="972" y="890"/>
                    </a:lnTo>
                    <a:lnTo>
                      <a:pt x="975" y="892"/>
                    </a:lnTo>
                    <a:lnTo>
                      <a:pt x="982" y="893"/>
                    </a:lnTo>
                    <a:lnTo>
                      <a:pt x="987" y="894"/>
                    </a:lnTo>
                    <a:lnTo>
                      <a:pt x="993" y="894"/>
                    </a:lnTo>
                    <a:lnTo>
                      <a:pt x="999" y="893"/>
                    </a:lnTo>
                    <a:lnTo>
                      <a:pt x="1010" y="890"/>
                    </a:lnTo>
                    <a:lnTo>
                      <a:pt x="1021" y="885"/>
                    </a:lnTo>
                    <a:lnTo>
                      <a:pt x="1021" y="85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"/>
              <p:cNvSpPr>
                <a:spLocks/>
              </p:cNvSpPr>
              <p:nvPr/>
            </p:nvSpPr>
            <p:spPr bwMode="auto">
              <a:xfrm>
                <a:off x="1643064" y="3489767"/>
                <a:ext cx="1217576" cy="785453"/>
              </a:xfrm>
              <a:custGeom>
                <a:avLst/>
                <a:gdLst>
                  <a:gd name="T0" fmla="*/ 1678 w 2958"/>
                  <a:gd name="T1" fmla="*/ 1884 h 2337"/>
                  <a:gd name="T2" fmla="*/ 1861 w 2958"/>
                  <a:gd name="T3" fmla="*/ 1701 h 2337"/>
                  <a:gd name="T4" fmla="*/ 1961 w 2958"/>
                  <a:gd name="T5" fmla="*/ 1265 h 2337"/>
                  <a:gd name="T6" fmla="*/ 1993 w 2958"/>
                  <a:gd name="T7" fmla="*/ 1272 h 2337"/>
                  <a:gd name="T8" fmla="*/ 2180 w 2958"/>
                  <a:gd name="T9" fmla="*/ 1249 h 2337"/>
                  <a:gd name="T10" fmla="*/ 2041 w 2958"/>
                  <a:gd name="T11" fmla="*/ 1367 h 2337"/>
                  <a:gd name="T12" fmla="*/ 2114 w 2958"/>
                  <a:gd name="T13" fmla="*/ 1438 h 2337"/>
                  <a:gd name="T14" fmla="*/ 2188 w 2958"/>
                  <a:gd name="T15" fmla="*/ 1553 h 2337"/>
                  <a:gd name="T16" fmla="*/ 2115 w 2958"/>
                  <a:gd name="T17" fmla="*/ 1669 h 2337"/>
                  <a:gd name="T18" fmla="*/ 2118 w 2958"/>
                  <a:gd name="T19" fmla="*/ 1797 h 2337"/>
                  <a:gd name="T20" fmla="*/ 2212 w 2958"/>
                  <a:gd name="T21" fmla="*/ 1944 h 2337"/>
                  <a:gd name="T22" fmla="*/ 2230 w 2958"/>
                  <a:gd name="T23" fmla="*/ 2186 h 2337"/>
                  <a:gd name="T24" fmla="*/ 2137 w 2958"/>
                  <a:gd name="T25" fmla="*/ 2325 h 2337"/>
                  <a:gd name="T26" fmla="*/ 2330 w 2958"/>
                  <a:gd name="T27" fmla="*/ 2269 h 2337"/>
                  <a:gd name="T28" fmla="*/ 2471 w 2958"/>
                  <a:gd name="T29" fmla="*/ 2277 h 2337"/>
                  <a:gd name="T30" fmla="*/ 2470 w 2958"/>
                  <a:gd name="T31" fmla="*/ 2080 h 2337"/>
                  <a:gd name="T32" fmla="*/ 2639 w 2958"/>
                  <a:gd name="T33" fmla="*/ 2102 h 2337"/>
                  <a:gd name="T34" fmla="*/ 2705 w 2958"/>
                  <a:gd name="T35" fmla="*/ 2024 h 2337"/>
                  <a:gd name="T36" fmla="*/ 2575 w 2958"/>
                  <a:gd name="T37" fmla="*/ 1826 h 2337"/>
                  <a:gd name="T38" fmla="*/ 2692 w 2958"/>
                  <a:gd name="T39" fmla="*/ 1744 h 2337"/>
                  <a:gd name="T40" fmla="*/ 2854 w 2958"/>
                  <a:gd name="T41" fmla="*/ 1634 h 2337"/>
                  <a:gd name="T42" fmla="*/ 2713 w 2958"/>
                  <a:gd name="T43" fmla="*/ 1632 h 2337"/>
                  <a:gd name="T44" fmla="*/ 2672 w 2958"/>
                  <a:gd name="T45" fmla="*/ 1560 h 2337"/>
                  <a:gd name="T46" fmla="*/ 2700 w 2958"/>
                  <a:gd name="T47" fmla="*/ 1453 h 2337"/>
                  <a:gd name="T48" fmla="*/ 2766 w 2958"/>
                  <a:gd name="T49" fmla="*/ 1207 h 2337"/>
                  <a:gd name="T50" fmla="*/ 2784 w 2958"/>
                  <a:gd name="T51" fmla="*/ 1151 h 2337"/>
                  <a:gd name="T52" fmla="*/ 2840 w 2958"/>
                  <a:gd name="T53" fmla="*/ 1083 h 2337"/>
                  <a:gd name="T54" fmla="*/ 2958 w 2958"/>
                  <a:gd name="T55" fmla="*/ 959 h 2337"/>
                  <a:gd name="T56" fmla="*/ 2808 w 2958"/>
                  <a:gd name="T57" fmla="*/ 794 h 2337"/>
                  <a:gd name="T58" fmla="*/ 2570 w 2958"/>
                  <a:gd name="T59" fmla="*/ 630 h 2337"/>
                  <a:gd name="T60" fmla="*/ 2505 w 2958"/>
                  <a:gd name="T61" fmla="*/ 556 h 2337"/>
                  <a:gd name="T62" fmla="*/ 2461 w 2958"/>
                  <a:gd name="T63" fmla="*/ 358 h 2337"/>
                  <a:gd name="T64" fmla="*/ 2368 w 2958"/>
                  <a:gd name="T65" fmla="*/ 339 h 2337"/>
                  <a:gd name="T66" fmla="*/ 2329 w 2958"/>
                  <a:gd name="T67" fmla="*/ 155 h 2337"/>
                  <a:gd name="T68" fmla="*/ 2249 w 2958"/>
                  <a:gd name="T69" fmla="*/ 160 h 2337"/>
                  <a:gd name="T70" fmla="*/ 2014 w 2958"/>
                  <a:gd name="T71" fmla="*/ 133 h 2337"/>
                  <a:gd name="T72" fmla="*/ 1894 w 2958"/>
                  <a:gd name="T73" fmla="*/ 48 h 2337"/>
                  <a:gd name="T74" fmla="*/ 1779 w 2958"/>
                  <a:gd name="T75" fmla="*/ 30 h 2337"/>
                  <a:gd name="T76" fmla="*/ 1658 w 2958"/>
                  <a:gd name="T77" fmla="*/ 36 h 2337"/>
                  <a:gd name="T78" fmla="*/ 1357 w 2958"/>
                  <a:gd name="T79" fmla="*/ 0 h 2337"/>
                  <a:gd name="T80" fmla="*/ 1269 w 2958"/>
                  <a:gd name="T81" fmla="*/ 181 h 2337"/>
                  <a:gd name="T82" fmla="*/ 1128 w 2958"/>
                  <a:gd name="T83" fmla="*/ 206 h 2337"/>
                  <a:gd name="T84" fmla="*/ 836 w 2958"/>
                  <a:gd name="T85" fmla="*/ 269 h 2337"/>
                  <a:gd name="T86" fmla="*/ 585 w 2958"/>
                  <a:gd name="T87" fmla="*/ 213 h 2337"/>
                  <a:gd name="T88" fmla="*/ 328 w 2958"/>
                  <a:gd name="T89" fmla="*/ 231 h 2337"/>
                  <a:gd name="T90" fmla="*/ 241 w 2958"/>
                  <a:gd name="T91" fmla="*/ 370 h 2337"/>
                  <a:gd name="T92" fmla="*/ 23 w 2958"/>
                  <a:gd name="T93" fmla="*/ 483 h 2337"/>
                  <a:gd name="T94" fmla="*/ 93 w 2958"/>
                  <a:gd name="T95" fmla="*/ 525 h 2337"/>
                  <a:gd name="T96" fmla="*/ 178 w 2958"/>
                  <a:gd name="T97" fmla="*/ 405 h 2337"/>
                  <a:gd name="T98" fmla="*/ 168 w 2958"/>
                  <a:gd name="T99" fmla="*/ 525 h 2337"/>
                  <a:gd name="T100" fmla="*/ 219 w 2958"/>
                  <a:gd name="T101" fmla="*/ 730 h 2337"/>
                  <a:gd name="T102" fmla="*/ 561 w 2958"/>
                  <a:gd name="T103" fmla="*/ 971 h 2337"/>
                  <a:gd name="T104" fmla="*/ 908 w 2958"/>
                  <a:gd name="T105" fmla="*/ 906 h 2337"/>
                  <a:gd name="T106" fmla="*/ 996 w 2958"/>
                  <a:gd name="T107" fmla="*/ 824 h 2337"/>
                  <a:gd name="T108" fmla="*/ 1070 w 2958"/>
                  <a:gd name="T109" fmla="*/ 933 h 2337"/>
                  <a:gd name="T110" fmla="*/ 929 w 2958"/>
                  <a:gd name="T111" fmla="*/ 1097 h 2337"/>
                  <a:gd name="T112" fmla="*/ 720 w 2958"/>
                  <a:gd name="T113" fmla="*/ 1161 h 2337"/>
                  <a:gd name="T114" fmla="*/ 548 w 2958"/>
                  <a:gd name="T115" fmla="*/ 1230 h 2337"/>
                  <a:gd name="T116" fmla="*/ 451 w 2958"/>
                  <a:gd name="T117" fmla="*/ 1190 h 2337"/>
                  <a:gd name="T118" fmla="*/ 372 w 2958"/>
                  <a:gd name="T119" fmla="*/ 1250 h 2337"/>
                  <a:gd name="T120" fmla="*/ 1172 w 2958"/>
                  <a:gd name="T121" fmla="*/ 2027 h 2337"/>
                  <a:gd name="T122" fmla="*/ 1322 w 2958"/>
                  <a:gd name="T123" fmla="*/ 2028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58" h="2337">
                    <a:moveTo>
                      <a:pt x="1322" y="2028"/>
                    </a:moveTo>
                    <a:lnTo>
                      <a:pt x="1322" y="2028"/>
                    </a:lnTo>
                    <a:lnTo>
                      <a:pt x="1347" y="2020"/>
                    </a:lnTo>
                    <a:lnTo>
                      <a:pt x="1372" y="2010"/>
                    </a:lnTo>
                    <a:lnTo>
                      <a:pt x="1398" y="1998"/>
                    </a:lnTo>
                    <a:lnTo>
                      <a:pt x="1426" y="1986"/>
                    </a:lnTo>
                    <a:lnTo>
                      <a:pt x="1453" y="1974"/>
                    </a:lnTo>
                    <a:lnTo>
                      <a:pt x="1483" y="1961"/>
                    </a:lnTo>
                    <a:lnTo>
                      <a:pt x="1513" y="1948"/>
                    </a:lnTo>
                    <a:lnTo>
                      <a:pt x="1544" y="1937"/>
                    </a:lnTo>
                    <a:lnTo>
                      <a:pt x="1563" y="1920"/>
                    </a:lnTo>
                    <a:lnTo>
                      <a:pt x="1578" y="1907"/>
                    </a:lnTo>
                    <a:lnTo>
                      <a:pt x="1586" y="1903"/>
                    </a:lnTo>
                    <a:lnTo>
                      <a:pt x="1596" y="1900"/>
                    </a:lnTo>
                    <a:lnTo>
                      <a:pt x="1601" y="1899"/>
                    </a:lnTo>
                    <a:lnTo>
                      <a:pt x="1607" y="1899"/>
                    </a:lnTo>
                    <a:lnTo>
                      <a:pt x="1614" y="1899"/>
                    </a:lnTo>
                    <a:lnTo>
                      <a:pt x="1622" y="1900"/>
                    </a:lnTo>
                    <a:lnTo>
                      <a:pt x="1629" y="1900"/>
                    </a:lnTo>
                    <a:lnTo>
                      <a:pt x="1638" y="1899"/>
                    </a:lnTo>
                    <a:lnTo>
                      <a:pt x="1648" y="1897"/>
                    </a:lnTo>
                    <a:lnTo>
                      <a:pt x="1658" y="1893"/>
                    </a:lnTo>
                    <a:lnTo>
                      <a:pt x="1678" y="1884"/>
                    </a:lnTo>
                    <a:lnTo>
                      <a:pt x="1700" y="1872"/>
                    </a:lnTo>
                    <a:lnTo>
                      <a:pt x="1721" y="1860"/>
                    </a:lnTo>
                    <a:lnTo>
                      <a:pt x="1743" y="1847"/>
                    </a:lnTo>
                    <a:lnTo>
                      <a:pt x="1763" y="1837"/>
                    </a:lnTo>
                    <a:lnTo>
                      <a:pt x="1781" y="1830"/>
                    </a:lnTo>
                    <a:lnTo>
                      <a:pt x="1795" y="1825"/>
                    </a:lnTo>
                    <a:lnTo>
                      <a:pt x="1808" y="1820"/>
                    </a:lnTo>
                    <a:lnTo>
                      <a:pt x="1817" y="1815"/>
                    </a:lnTo>
                    <a:lnTo>
                      <a:pt x="1826" y="1808"/>
                    </a:lnTo>
                    <a:lnTo>
                      <a:pt x="1829" y="1805"/>
                    </a:lnTo>
                    <a:lnTo>
                      <a:pt x="1831" y="1801"/>
                    </a:lnTo>
                    <a:lnTo>
                      <a:pt x="1834" y="1796"/>
                    </a:lnTo>
                    <a:lnTo>
                      <a:pt x="1835" y="1791"/>
                    </a:lnTo>
                    <a:lnTo>
                      <a:pt x="1836" y="1785"/>
                    </a:lnTo>
                    <a:lnTo>
                      <a:pt x="1836" y="1779"/>
                    </a:lnTo>
                    <a:lnTo>
                      <a:pt x="1835" y="1772"/>
                    </a:lnTo>
                    <a:lnTo>
                      <a:pt x="1834" y="1765"/>
                    </a:lnTo>
                    <a:lnTo>
                      <a:pt x="1834" y="1761"/>
                    </a:lnTo>
                    <a:lnTo>
                      <a:pt x="1835" y="1754"/>
                    </a:lnTo>
                    <a:lnTo>
                      <a:pt x="1837" y="1747"/>
                    </a:lnTo>
                    <a:lnTo>
                      <a:pt x="1840" y="1739"/>
                    </a:lnTo>
                    <a:lnTo>
                      <a:pt x="1850" y="1721"/>
                    </a:lnTo>
                    <a:lnTo>
                      <a:pt x="1861" y="1701"/>
                    </a:lnTo>
                    <a:lnTo>
                      <a:pt x="1884" y="1663"/>
                    </a:lnTo>
                    <a:lnTo>
                      <a:pt x="1902" y="1636"/>
                    </a:lnTo>
                    <a:lnTo>
                      <a:pt x="1908" y="1623"/>
                    </a:lnTo>
                    <a:lnTo>
                      <a:pt x="1913" y="1613"/>
                    </a:lnTo>
                    <a:lnTo>
                      <a:pt x="1917" y="1602"/>
                    </a:lnTo>
                    <a:lnTo>
                      <a:pt x="1920" y="1593"/>
                    </a:lnTo>
                    <a:lnTo>
                      <a:pt x="1921" y="1583"/>
                    </a:lnTo>
                    <a:lnTo>
                      <a:pt x="1921" y="1575"/>
                    </a:lnTo>
                    <a:lnTo>
                      <a:pt x="1920" y="1567"/>
                    </a:lnTo>
                    <a:lnTo>
                      <a:pt x="1919" y="1559"/>
                    </a:lnTo>
                    <a:lnTo>
                      <a:pt x="1906" y="1525"/>
                    </a:lnTo>
                    <a:lnTo>
                      <a:pt x="1891" y="1481"/>
                    </a:lnTo>
                    <a:lnTo>
                      <a:pt x="1897" y="1454"/>
                    </a:lnTo>
                    <a:lnTo>
                      <a:pt x="1904" y="1429"/>
                    </a:lnTo>
                    <a:lnTo>
                      <a:pt x="1910" y="1404"/>
                    </a:lnTo>
                    <a:lnTo>
                      <a:pt x="1918" y="1380"/>
                    </a:lnTo>
                    <a:lnTo>
                      <a:pt x="1925" y="1357"/>
                    </a:lnTo>
                    <a:lnTo>
                      <a:pt x="1934" y="1334"/>
                    </a:lnTo>
                    <a:lnTo>
                      <a:pt x="1944" y="1309"/>
                    </a:lnTo>
                    <a:lnTo>
                      <a:pt x="1956" y="1284"/>
                    </a:lnTo>
                    <a:lnTo>
                      <a:pt x="1959" y="1278"/>
                    </a:lnTo>
                    <a:lnTo>
                      <a:pt x="1961" y="1271"/>
                    </a:lnTo>
                    <a:lnTo>
                      <a:pt x="1961" y="1265"/>
                    </a:lnTo>
                    <a:lnTo>
                      <a:pt x="1961" y="1258"/>
                    </a:lnTo>
                    <a:lnTo>
                      <a:pt x="1960" y="1248"/>
                    </a:lnTo>
                    <a:lnTo>
                      <a:pt x="1957" y="1237"/>
                    </a:lnTo>
                    <a:lnTo>
                      <a:pt x="1953" y="1225"/>
                    </a:lnTo>
                    <a:lnTo>
                      <a:pt x="1951" y="1213"/>
                    </a:lnTo>
                    <a:lnTo>
                      <a:pt x="1950" y="1207"/>
                    </a:lnTo>
                    <a:lnTo>
                      <a:pt x="1951" y="1199"/>
                    </a:lnTo>
                    <a:lnTo>
                      <a:pt x="1952" y="1191"/>
                    </a:lnTo>
                    <a:lnTo>
                      <a:pt x="1956" y="1184"/>
                    </a:lnTo>
                    <a:lnTo>
                      <a:pt x="1958" y="1177"/>
                    </a:lnTo>
                    <a:lnTo>
                      <a:pt x="1961" y="1175"/>
                    </a:lnTo>
                    <a:lnTo>
                      <a:pt x="1963" y="1176"/>
                    </a:lnTo>
                    <a:lnTo>
                      <a:pt x="1964" y="1181"/>
                    </a:lnTo>
                    <a:lnTo>
                      <a:pt x="1967" y="1197"/>
                    </a:lnTo>
                    <a:lnTo>
                      <a:pt x="1971" y="1217"/>
                    </a:lnTo>
                    <a:lnTo>
                      <a:pt x="1973" y="1229"/>
                    </a:lnTo>
                    <a:lnTo>
                      <a:pt x="1976" y="1241"/>
                    </a:lnTo>
                    <a:lnTo>
                      <a:pt x="1979" y="1251"/>
                    </a:lnTo>
                    <a:lnTo>
                      <a:pt x="1983" y="1261"/>
                    </a:lnTo>
                    <a:lnTo>
                      <a:pt x="1985" y="1265"/>
                    </a:lnTo>
                    <a:lnTo>
                      <a:pt x="1987" y="1268"/>
                    </a:lnTo>
                    <a:lnTo>
                      <a:pt x="1990" y="1270"/>
                    </a:lnTo>
                    <a:lnTo>
                      <a:pt x="1993" y="1272"/>
                    </a:lnTo>
                    <a:lnTo>
                      <a:pt x="1997" y="1273"/>
                    </a:lnTo>
                    <a:lnTo>
                      <a:pt x="2000" y="1275"/>
                    </a:lnTo>
                    <a:lnTo>
                      <a:pt x="2004" y="1275"/>
                    </a:lnTo>
                    <a:lnTo>
                      <a:pt x="2007" y="1272"/>
                    </a:lnTo>
                    <a:lnTo>
                      <a:pt x="2031" y="1261"/>
                    </a:lnTo>
                    <a:lnTo>
                      <a:pt x="2053" y="1246"/>
                    </a:lnTo>
                    <a:lnTo>
                      <a:pt x="2058" y="1244"/>
                    </a:lnTo>
                    <a:lnTo>
                      <a:pt x="2064" y="1242"/>
                    </a:lnTo>
                    <a:lnTo>
                      <a:pt x="2070" y="1241"/>
                    </a:lnTo>
                    <a:lnTo>
                      <a:pt x="2075" y="1240"/>
                    </a:lnTo>
                    <a:lnTo>
                      <a:pt x="2082" y="1240"/>
                    </a:lnTo>
                    <a:lnTo>
                      <a:pt x="2088" y="1241"/>
                    </a:lnTo>
                    <a:lnTo>
                      <a:pt x="2096" y="1243"/>
                    </a:lnTo>
                    <a:lnTo>
                      <a:pt x="2102" y="1246"/>
                    </a:lnTo>
                    <a:lnTo>
                      <a:pt x="2111" y="1250"/>
                    </a:lnTo>
                    <a:lnTo>
                      <a:pt x="2121" y="1252"/>
                    </a:lnTo>
                    <a:lnTo>
                      <a:pt x="2129" y="1252"/>
                    </a:lnTo>
                    <a:lnTo>
                      <a:pt x="2138" y="1252"/>
                    </a:lnTo>
                    <a:lnTo>
                      <a:pt x="2155" y="1250"/>
                    </a:lnTo>
                    <a:lnTo>
                      <a:pt x="2174" y="1248"/>
                    </a:lnTo>
                    <a:lnTo>
                      <a:pt x="2181" y="1246"/>
                    </a:lnTo>
                    <a:lnTo>
                      <a:pt x="2183" y="1248"/>
                    </a:lnTo>
                    <a:lnTo>
                      <a:pt x="2180" y="1249"/>
                    </a:lnTo>
                    <a:lnTo>
                      <a:pt x="2176" y="1253"/>
                    </a:lnTo>
                    <a:lnTo>
                      <a:pt x="2171" y="1262"/>
                    </a:lnTo>
                    <a:lnTo>
                      <a:pt x="2164" y="1268"/>
                    </a:lnTo>
                    <a:lnTo>
                      <a:pt x="2160" y="1271"/>
                    </a:lnTo>
                    <a:lnTo>
                      <a:pt x="2154" y="1273"/>
                    </a:lnTo>
                    <a:lnTo>
                      <a:pt x="2149" y="1275"/>
                    </a:lnTo>
                    <a:lnTo>
                      <a:pt x="2144" y="1276"/>
                    </a:lnTo>
                    <a:lnTo>
                      <a:pt x="2132" y="1277"/>
                    </a:lnTo>
                    <a:lnTo>
                      <a:pt x="2119" y="1277"/>
                    </a:lnTo>
                    <a:lnTo>
                      <a:pt x="2107" y="1278"/>
                    </a:lnTo>
                    <a:lnTo>
                      <a:pt x="2094" y="1280"/>
                    </a:lnTo>
                    <a:lnTo>
                      <a:pt x="2088" y="1281"/>
                    </a:lnTo>
                    <a:lnTo>
                      <a:pt x="2083" y="1283"/>
                    </a:lnTo>
                    <a:lnTo>
                      <a:pt x="2078" y="1286"/>
                    </a:lnTo>
                    <a:lnTo>
                      <a:pt x="2072" y="1291"/>
                    </a:lnTo>
                    <a:lnTo>
                      <a:pt x="2068" y="1296"/>
                    </a:lnTo>
                    <a:lnTo>
                      <a:pt x="2064" y="1303"/>
                    </a:lnTo>
                    <a:lnTo>
                      <a:pt x="2059" y="1311"/>
                    </a:lnTo>
                    <a:lnTo>
                      <a:pt x="2055" y="1321"/>
                    </a:lnTo>
                    <a:lnTo>
                      <a:pt x="2052" y="1332"/>
                    </a:lnTo>
                    <a:lnTo>
                      <a:pt x="2047" y="1344"/>
                    </a:lnTo>
                    <a:lnTo>
                      <a:pt x="2044" y="1356"/>
                    </a:lnTo>
                    <a:lnTo>
                      <a:pt x="2041" y="1367"/>
                    </a:lnTo>
                    <a:lnTo>
                      <a:pt x="2040" y="1379"/>
                    </a:lnTo>
                    <a:lnTo>
                      <a:pt x="2039" y="1390"/>
                    </a:lnTo>
                    <a:lnTo>
                      <a:pt x="2039" y="1400"/>
                    </a:lnTo>
                    <a:lnTo>
                      <a:pt x="2040" y="1408"/>
                    </a:lnTo>
                    <a:lnTo>
                      <a:pt x="2041" y="1413"/>
                    </a:lnTo>
                    <a:lnTo>
                      <a:pt x="2042" y="1416"/>
                    </a:lnTo>
                    <a:lnTo>
                      <a:pt x="2044" y="1418"/>
                    </a:lnTo>
                    <a:lnTo>
                      <a:pt x="2046" y="1420"/>
                    </a:lnTo>
                    <a:lnTo>
                      <a:pt x="2050" y="1421"/>
                    </a:lnTo>
                    <a:lnTo>
                      <a:pt x="2053" y="1423"/>
                    </a:lnTo>
                    <a:lnTo>
                      <a:pt x="2056" y="1423"/>
                    </a:lnTo>
                    <a:lnTo>
                      <a:pt x="2060" y="1421"/>
                    </a:lnTo>
                    <a:lnTo>
                      <a:pt x="2078" y="1414"/>
                    </a:lnTo>
                    <a:lnTo>
                      <a:pt x="2099" y="1403"/>
                    </a:lnTo>
                    <a:lnTo>
                      <a:pt x="2110" y="1398"/>
                    </a:lnTo>
                    <a:lnTo>
                      <a:pt x="2121" y="1392"/>
                    </a:lnTo>
                    <a:lnTo>
                      <a:pt x="2128" y="1390"/>
                    </a:lnTo>
                    <a:lnTo>
                      <a:pt x="2135" y="1389"/>
                    </a:lnTo>
                    <a:lnTo>
                      <a:pt x="2134" y="1394"/>
                    </a:lnTo>
                    <a:lnTo>
                      <a:pt x="2129" y="1405"/>
                    </a:lnTo>
                    <a:lnTo>
                      <a:pt x="2123" y="1418"/>
                    </a:lnTo>
                    <a:lnTo>
                      <a:pt x="2118" y="1427"/>
                    </a:lnTo>
                    <a:lnTo>
                      <a:pt x="2114" y="1438"/>
                    </a:lnTo>
                    <a:lnTo>
                      <a:pt x="2111" y="1447"/>
                    </a:lnTo>
                    <a:lnTo>
                      <a:pt x="2108" y="1458"/>
                    </a:lnTo>
                    <a:lnTo>
                      <a:pt x="2106" y="1469"/>
                    </a:lnTo>
                    <a:lnTo>
                      <a:pt x="2104" y="1479"/>
                    </a:lnTo>
                    <a:lnTo>
                      <a:pt x="2100" y="1489"/>
                    </a:lnTo>
                    <a:lnTo>
                      <a:pt x="2096" y="1499"/>
                    </a:lnTo>
                    <a:lnTo>
                      <a:pt x="2090" y="1510"/>
                    </a:lnTo>
                    <a:lnTo>
                      <a:pt x="2083" y="1516"/>
                    </a:lnTo>
                    <a:lnTo>
                      <a:pt x="2075" y="1522"/>
                    </a:lnTo>
                    <a:lnTo>
                      <a:pt x="2069" y="1527"/>
                    </a:lnTo>
                    <a:lnTo>
                      <a:pt x="2064" y="1532"/>
                    </a:lnTo>
                    <a:lnTo>
                      <a:pt x="2061" y="1533"/>
                    </a:lnTo>
                    <a:lnTo>
                      <a:pt x="2060" y="1534"/>
                    </a:lnTo>
                    <a:lnTo>
                      <a:pt x="2060" y="1535"/>
                    </a:lnTo>
                    <a:lnTo>
                      <a:pt x="2061" y="1536"/>
                    </a:lnTo>
                    <a:lnTo>
                      <a:pt x="2068" y="1536"/>
                    </a:lnTo>
                    <a:lnTo>
                      <a:pt x="2082" y="1536"/>
                    </a:lnTo>
                    <a:lnTo>
                      <a:pt x="2097" y="1535"/>
                    </a:lnTo>
                    <a:lnTo>
                      <a:pt x="2111" y="1535"/>
                    </a:lnTo>
                    <a:lnTo>
                      <a:pt x="2124" y="1537"/>
                    </a:lnTo>
                    <a:lnTo>
                      <a:pt x="2137" y="1539"/>
                    </a:lnTo>
                    <a:lnTo>
                      <a:pt x="2162" y="1545"/>
                    </a:lnTo>
                    <a:lnTo>
                      <a:pt x="2188" y="1553"/>
                    </a:lnTo>
                    <a:lnTo>
                      <a:pt x="2189" y="1553"/>
                    </a:lnTo>
                    <a:lnTo>
                      <a:pt x="2189" y="1554"/>
                    </a:lnTo>
                    <a:lnTo>
                      <a:pt x="2188" y="1554"/>
                    </a:lnTo>
                    <a:lnTo>
                      <a:pt x="2187" y="1555"/>
                    </a:lnTo>
                    <a:lnTo>
                      <a:pt x="2182" y="1558"/>
                    </a:lnTo>
                    <a:lnTo>
                      <a:pt x="2176" y="1560"/>
                    </a:lnTo>
                    <a:lnTo>
                      <a:pt x="2164" y="1565"/>
                    </a:lnTo>
                    <a:lnTo>
                      <a:pt x="2156" y="1568"/>
                    </a:lnTo>
                    <a:lnTo>
                      <a:pt x="2152" y="1573"/>
                    </a:lnTo>
                    <a:lnTo>
                      <a:pt x="2148" y="1579"/>
                    </a:lnTo>
                    <a:lnTo>
                      <a:pt x="2145" y="1585"/>
                    </a:lnTo>
                    <a:lnTo>
                      <a:pt x="2142" y="1591"/>
                    </a:lnTo>
                    <a:lnTo>
                      <a:pt x="2137" y="1604"/>
                    </a:lnTo>
                    <a:lnTo>
                      <a:pt x="2132" y="1616"/>
                    </a:lnTo>
                    <a:lnTo>
                      <a:pt x="2135" y="1623"/>
                    </a:lnTo>
                    <a:lnTo>
                      <a:pt x="2140" y="1634"/>
                    </a:lnTo>
                    <a:lnTo>
                      <a:pt x="2142" y="1640"/>
                    </a:lnTo>
                    <a:lnTo>
                      <a:pt x="2144" y="1645"/>
                    </a:lnTo>
                    <a:lnTo>
                      <a:pt x="2144" y="1649"/>
                    </a:lnTo>
                    <a:lnTo>
                      <a:pt x="2141" y="1651"/>
                    </a:lnTo>
                    <a:lnTo>
                      <a:pt x="2128" y="1660"/>
                    </a:lnTo>
                    <a:lnTo>
                      <a:pt x="2120" y="1666"/>
                    </a:lnTo>
                    <a:lnTo>
                      <a:pt x="2115" y="1669"/>
                    </a:lnTo>
                    <a:lnTo>
                      <a:pt x="2113" y="1671"/>
                    </a:lnTo>
                    <a:lnTo>
                      <a:pt x="2111" y="1674"/>
                    </a:lnTo>
                    <a:lnTo>
                      <a:pt x="2110" y="1676"/>
                    </a:lnTo>
                    <a:lnTo>
                      <a:pt x="2110" y="1680"/>
                    </a:lnTo>
                    <a:lnTo>
                      <a:pt x="2111" y="1682"/>
                    </a:lnTo>
                    <a:lnTo>
                      <a:pt x="2111" y="1685"/>
                    </a:lnTo>
                    <a:lnTo>
                      <a:pt x="2113" y="1689"/>
                    </a:lnTo>
                    <a:lnTo>
                      <a:pt x="2119" y="1698"/>
                    </a:lnTo>
                    <a:lnTo>
                      <a:pt x="2126" y="1709"/>
                    </a:lnTo>
                    <a:lnTo>
                      <a:pt x="2139" y="1728"/>
                    </a:lnTo>
                    <a:lnTo>
                      <a:pt x="2144" y="1737"/>
                    </a:lnTo>
                    <a:lnTo>
                      <a:pt x="2142" y="1740"/>
                    </a:lnTo>
                    <a:lnTo>
                      <a:pt x="2139" y="1744"/>
                    </a:lnTo>
                    <a:lnTo>
                      <a:pt x="2135" y="1749"/>
                    </a:lnTo>
                    <a:lnTo>
                      <a:pt x="2126" y="1757"/>
                    </a:lnTo>
                    <a:lnTo>
                      <a:pt x="2118" y="1767"/>
                    </a:lnTo>
                    <a:lnTo>
                      <a:pt x="2112" y="1776"/>
                    </a:lnTo>
                    <a:lnTo>
                      <a:pt x="2111" y="1779"/>
                    </a:lnTo>
                    <a:lnTo>
                      <a:pt x="2110" y="1782"/>
                    </a:lnTo>
                    <a:lnTo>
                      <a:pt x="2110" y="1785"/>
                    </a:lnTo>
                    <a:lnTo>
                      <a:pt x="2110" y="1789"/>
                    </a:lnTo>
                    <a:lnTo>
                      <a:pt x="2113" y="1793"/>
                    </a:lnTo>
                    <a:lnTo>
                      <a:pt x="2118" y="1797"/>
                    </a:lnTo>
                    <a:lnTo>
                      <a:pt x="2123" y="1801"/>
                    </a:lnTo>
                    <a:lnTo>
                      <a:pt x="2131" y="1803"/>
                    </a:lnTo>
                    <a:lnTo>
                      <a:pt x="2147" y="1808"/>
                    </a:lnTo>
                    <a:lnTo>
                      <a:pt x="2163" y="1813"/>
                    </a:lnTo>
                    <a:lnTo>
                      <a:pt x="2171" y="1817"/>
                    </a:lnTo>
                    <a:lnTo>
                      <a:pt x="2177" y="1821"/>
                    </a:lnTo>
                    <a:lnTo>
                      <a:pt x="2182" y="1828"/>
                    </a:lnTo>
                    <a:lnTo>
                      <a:pt x="2186" y="1834"/>
                    </a:lnTo>
                    <a:lnTo>
                      <a:pt x="2191" y="1846"/>
                    </a:lnTo>
                    <a:lnTo>
                      <a:pt x="2196" y="1858"/>
                    </a:lnTo>
                    <a:lnTo>
                      <a:pt x="2202" y="1867"/>
                    </a:lnTo>
                    <a:lnTo>
                      <a:pt x="2209" y="1879"/>
                    </a:lnTo>
                    <a:lnTo>
                      <a:pt x="2213" y="1886"/>
                    </a:lnTo>
                    <a:lnTo>
                      <a:pt x="2214" y="1891"/>
                    </a:lnTo>
                    <a:lnTo>
                      <a:pt x="2215" y="1897"/>
                    </a:lnTo>
                    <a:lnTo>
                      <a:pt x="2215" y="1902"/>
                    </a:lnTo>
                    <a:lnTo>
                      <a:pt x="2212" y="1912"/>
                    </a:lnTo>
                    <a:lnTo>
                      <a:pt x="2209" y="1921"/>
                    </a:lnTo>
                    <a:lnTo>
                      <a:pt x="2208" y="1926"/>
                    </a:lnTo>
                    <a:lnTo>
                      <a:pt x="2207" y="1930"/>
                    </a:lnTo>
                    <a:lnTo>
                      <a:pt x="2207" y="1936"/>
                    </a:lnTo>
                    <a:lnTo>
                      <a:pt x="2208" y="1940"/>
                    </a:lnTo>
                    <a:lnTo>
                      <a:pt x="2212" y="1944"/>
                    </a:lnTo>
                    <a:lnTo>
                      <a:pt x="2215" y="1950"/>
                    </a:lnTo>
                    <a:lnTo>
                      <a:pt x="2220" y="1954"/>
                    </a:lnTo>
                    <a:lnTo>
                      <a:pt x="2229" y="1959"/>
                    </a:lnTo>
                    <a:lnTo>
                      <a:pt x="2232" y="1963"/>
                    </a:lnTo>
                    <a:lnTo>
                      <a:pt x="2234" y="1968"/>
                    </a:lnTo>
                    <a:lnTo>
                      <a:pt x="2235" y="1973"/>
                    </a:lnTo>
                    <a:lnTo>
                      <a:pt x="2235" y="1981"/>
                    </a:lnTo>
                    <a:lnTo>
                      <a:pt x="2233" y="1999"/>
                    </a:lnTo>
                    <a:lnTo>
                      <a:pt x="2228" y="2019"/>
                    </a:lnTo>
                    <a:lnTo>
                      <a:pt x="2222" y="2040"/>
                    </a:lnTo>
                    <a:lnTo>
                      <a:pt x="2217" y="2061"/>
                    </a:lnTo>
                    <a:lnTo>
                      <a:pt x="2213" y="2080"/>
                    </a:lnTo>
                    <a:lnTo>
                      <a:pt x="2210" y="2095"/>
                    </a:lnTo>
                    <a:lnTo>
                      <a:pt x="2209" y="2110"/>
                    </a:lnTo>
                    <a:lnTo>
                      <a:pt x="2207" y="2126"/>
                    </a:lnTo>
                    <a:lnTo>
                      <a:pt x="2205" y="2140"/>
                    </a:lnTo>
                    <a:lnTo>
                      <a:pt x="2202" y="2153"/>
                    </a:lnTo>
                    <a:lnTo>
                      <a:pt x="2202" y="2153"/>
                    </a:lnTo>
                    <a:lnTo>
                      <a:pt x="2210" y="2160"/>
                    </a:lnTo>
                    <a:lnTo>
                      <a:pt x="2219" y="2167"/>
                    </a:lnTo>
                    <a:lnTo>
                      <a:pt x="2225" y="2174"/>
                    </a:lnTo>
                    <a:lnTo>
                      <a:pt x="2229" y="2182"/>
                    </a:lnTo>
                    <a:lnTo>
                      <a:pt x="2230" y="2186"/>
                    </a:lnTo>
                    <a:lnTo>
                      <a:pt x="2231" y="2191"/>
                    </a:lnTo>
                    <a:lnTo>
                      <a:pt x="2231" y="2196"/>
                    </a:lnTo>
                    <a:lnTo>
                      <a:pt x="2231" y="2200"/>
                    </a:lnTo>
                    <a:lnTo>
                      <a:pt x="2230" y="2206"/>
                    </a:lnTo>
                    <a:lnTo>
                      <a:pt x="2229" y="2210"/>
                    </a:lnTo>
                    <a:lnTo>
                      <a:pt x="2226" y="2212"/>
                    </a:lnTo>
                    <a:lnTo>
                      <a:pt x="2222" y="2215"/>
                    </a:lnTo>
                    <a:lnTo>
                      <a:pt x="2215" y="2217"/>
                    </a:lnTo>
                    <a:lnTo>
                      <a:pt x="2206" y="2221"/>
                    </a:lnTo>
                    <a:lnTo>
                      <a:pt x="2199" y="2223"/>
                    </a:lnTo>
                    <a:lnTo>
                      <a:pt x="2193" y="2224"/>
                    </a:lnTo>
                    <a:lnTo>
                      <a:pt x="2188" y="2223"/>
                    </a:lnTo>
                    <a:lnTo>
                      <a:pt x="2180" y="2220"/>
                    </a:lnTo>
                    <a:lnTo>
                      <a:pt x="2180" y="2220"/>
                    </a:lnTo>
                    <a:lnTo>
                      <a:pt x="2176" y="2231"/>
                    </a:lnTo>
                    <a:lnTo>
                      <a:pt x="2172" y="2243"/>
                    </a:lnTo>
                    <a:lnTo>
                      <a:pt x="2167" y="2255"/>
                    </a:lnTo>
                    <a:lnTo>
                      <a:pt x="2163" y="2268"/>
                    </a:lnTo>
                    <a:lnTo>
                      <a:pt x="2156" y="2282"/>
                    </a:lnTo>
                    <a:lnTo>
                      <a:pt x="2150" y="2296"/>
                    </a:lnTo>
                    <a:lnTo>
                      <a:pt x="2144" y="2311"/>
                    </a:lnTo>
                    <a:lnTo>
                      <a:pt x="2137" y="2325"/>
                    </a:lnTo>
                    <a:lnTo>
                      <a:pt x="2137" y="2325"/>
                    </a:lnTo>
                    <a:lnTo>
                      <a:pt x="2235" y="2274"/>
                    </a:lnTo>
                    <a:lnTo>
                      <a:pt x="2235" y="2274"/>
                    </a:lnTo>
                    <a:lnTo>
                      <a:pt x="2245" y="2262"/>
                    </a:lnTo>
                    <a:lnTo>
                      <a:pt x="2255" y="2249"/>
                    </a:lnTo>
                    <a:lnTo>
                      <a:pt x="2259" y="2243"/>
                    </a:lnTo>
                    <a:lnTo>
                      <a:pt x="2264" y="2237"/>
                    </a:lnTo>
                    <a:lnTo>
                      <a:pt x="2271" y="2233"/>
                    </a:lnTo>
                    <a:lnTo>
                      <a:pt x="2277" y="2229"/>
                    </a:lnTo>
                    <a:lnTo>
                      <a:pt x="2286" y="2225"/>
                    </a:lnTo>
                    <a:lnTo>
                      <a:pt x="2296" y="2222"/>
                    </a:lnTo>
                    <a:lnTo>
                      <a:pt x="2306" y="2220"/>
                    </a:lnTo>
                    <a:lnTo>
                      <a:pt x="2314" y="2220"/>
                    </a:lnTo>
                    <a:lnTo>
                      <a:pt x="2318" y="2220"/>
                    </a:lnTo>
                    <a:lnTo>
                      <a:pt x="2322" y="2222"/>
                    </a:lnTo>
                    <a:lnTo>
                      <a:pt x="2325" y="2223"/>
                    </a:lnTo>
                    <a:lnTo>
                      <a:pt x="2328" y="2226"/>
                    </a:lnTo>
                    <a:lnTo>
                      <a:pt x="2330" y="2229"/>
                    </a:lnTo>
                    <a:lnTo>
                      <a:pt x="2333" y="2234"/>
                    </a:lnTo>
                    <a:lnTo>
                      <a:pt x="2334" y="2238"/>
                    </a:lnTo>
                    <a:lnTo>
                      <a:pt x="2334" y="2244"/>
                    </a:lnTo>
                    <a:lnTo>
                      <a:pt x="2334" y="2253"/>
                    </a:lnTo>
                    <a:lnTo>
                      <a:pt x="2331" y="2261"/>
                    </a:lnTo>
                    <a:lnTo>
                      <a:pt x="2330" y="2269"/>
                    </a:lnTo>
                    <a:lnTo>
                      <a:pt x="2330" y="2277"/>
                    </a:lnTo>
                    <a:lnTo>
                      <a:pt x="2331" y="2288"/>
                    </a:lnTo>
                    <a:lnTo>
                      <a:pt x="2335" y="2296"/>
                    </a:lnTo>
                    <a:lnTo>
                      <a:pt x="2336" y="2301"/>
                    </a:lnTo>
                    <a:lnTo>
                      <a:pt x="2338" y="2305"/>
                    </a:lnTo>
                    <a:lnTo>
                      <a:pt x="2341" y="2309"/>
                    </a:lnTo>
                    <a:lnTo>
                      <a:pt x="2344" y="2314"/>
                    </a:lnTo>
                    <a:lnTo>
                      <a:pt x="2367" y="2337"/>
                    </a:lnTo>
                    <a:lnTo>
                      <a:pt x="2368" y="2334"/>
                    </a:lnTo>
                    <a:lnTo>
                      <a:pt x="2375" y="2321"/>
                    </a:lnTo>
                    <a:lnTo>
                      <a:pt x="2378" y="2310"/>
                    </a:lnTo>
                    <a:lnTo>
                      <a:pt x="2381" y="2305"/>
                    </a:lnTo>
                    <a:lnTo>
                      <a:pt x="2385" y="2301"/>
                    </a:lnTo>
                    <a:lnTo>
                      <a:pt x="2391" y="2297"/>
                    </a:lnTo>
                    <a:lnTo>
                      <a:pt x="2399" y="2295"/>
                    </a:lnTo>
                    <a:lnTo>
                      <a:pt x="2415" y="2293"/>
                    </a:lnTo>
                    <a:lnTo>
                      <a:pt x="2429" y="2293"/>
                    </a:lnTo>
                    <a:lnTo>
                      <a:pt x="2443" y="2292"/>
                    </a:lnTo>
                    <a:lnTo>
                      <a:pt x="2457" y="2290"/>
                    </a:lnTo>
                    <a:lnTo>
                      <a:pt x="2462" y="2287"/>
                    </a:lnTo>
                    <a:lnTo>
                      <a:pt x="2466" y="2284"/>
                    </a:lnTo>
                    <a:lnTo>
                      <a:pt x="2470" y="2280"/>
                    </a:lnTo>
                    <a:lnTo>
                      <a:pt x="2471" y="2277"/>
                    </a:lnTo>
                    <a:lnTo>
                      <a:pt x="2472" y="2272"/>
                    </a:lnTo>
                    <a:lnTo>
                      <a:pt x="2471" y="2268"/>
                    </a:lnTo>
                    <a:lnTo>
                      <a:pt x="2470" y="2263"/>
                    </a:lnTo>
                    <a:lnTo>
                      <a:pt x="2467" y="2258"/>
                    </a:lnTo>
                    <a:lnTo>
                      <a:pt x="2458" y="2238"/>
                    </a:lnTo>
                    <a:lnTo>
                      <a:pt x="2451" y="2221"/>
                    </a:lnTo>
                    <a:lnTo>
                      <a:pt x="2451" y="2215"/>
                    </a:lnTo>
                    <a:lnTo>
                      <a:pt x="2452" y="2210"/>
                    </a:lnTo>
                    <a:lnTo>
                      <a:pt x="2455" y="2206"/>
                    </a:lnTo>
                    <a:lnTo>
                      <a:pt x="2458" y="2201"/>
                    </a:lnTo>
                    <a:lnTo>
                      <a:pt x="2464" y="2195"/>
                    </a:lnTo>
                    <a:lnTo>
                      <a:pt x="2472" y="2187"/>
                    </a:lnTo>
                    <a:lnTo>
                      <a:pt x="2477" y="2181"/>
                    </a:lnTo>
                    <a:lnTo>
                      <a:pt x="2480" y="2175"/>
                    </a:lnTo>
                    <a:lnTo>
                      <a:pt x="2483" y="2169"/>
                    </a:lnTo>
                    <a:lnTo>
                      <a:pt x="2484" y="2163"/>
                    </a:lnTo>
                    <a:lnTo>
                      <a:pt x="2486" y="2150"/>
                    </a:lnTo>
                    <a:lnTo>
                      <a:pt x="2489" y="2136"/>
                    </a:lnTo>
                    <a:lnTo>
                      <a:pt x="2484" y="2121"/>
                    </a:lnTo>
                    <a:lnTo>
                      <a:pt x="2477" y="2104"/>
                    </a:lnTo>
                    <a:lnTo>
                      <a:pt x="2473" y="2096"/>
                    </a:lnTo>
                    <a:lnTo>
                      <a:pt x="2471" y="2088"/>
                    </a:lnTo>
                    <a:lnTo>
                      <a:pt x="2470" y="2080"/>
                    </a:lnTo>
                    <a:lnTo>
                      <a:pt x="2470" y="2073"/>
                    </a:lnTo>
                    <a:lnTo>
                      <a:pt x="2471" y="2068"/>
                    </a:lnTo>
                    <a:lnTo>
                      <a:pt x="2472" y="2066"/>
                    </a:lnTo>
                    <a:lnTo>
                      <a:pt x="2474" y="2064"/>
                    </a:lnTo>
                    <a:lnTo>
                      <a:pt x="2477" y="2063"/>
                    </a:lnTo>
                    <a:lnTo>
                      <a:pt x="2480" y="2063"/>
                    </a:lnTo>
                    <a:lnTo>
                      <a:pt x="2484" y="2063"/>
                    </a:lnTo>
                    <a:lnTo>
                      <a:pt x="2488" y="2064"/>
                    </a:lnTo>
                    <a:lnTo>
                      <a:pt x="2493" y="2066"/>
                    </a:lnTo>
                    <a:lnTo>
                      <a:pt x="2515" y="2078"/>
                    </a:lnTo>
                    <a:lnTo>
                      <a:pt x="2541" y="2093"/>
                    </a:lnTo>
                    <a:lnTo>
                      <a:pt x="2555" y="2101"/>
                    </a:lnTo>
                    <a:lnTo>
                      <a:pt x="2568" y="2107"/>
                    </a:lnTo>
                    <a:lnTo>
                      <a:pt x="2582" y="2113"/>
                    </a:lnTo>
                    <a:lnTo>
                      <a:pt x="2595" y="2117"/>
                    </a:lnTo>
                    <a:lnTo>
                      <a:pt x="2601" y="2118"/>
                    </a:lnTo>
                    <a:lnTo>
                      <a:pt x="2608" y="2118"/>
                    </a:lnTo>
                    <a:lnTo>
                      <a:pt x="2614" y="2118"/>
                    </a:lnTo>
                    <a:lnTo>
                      <a:pt x="2620" y="2117"/>
                    </a:lnTo>
                    <a:lnTo>
                      <a:pt x="2625" y="2115"/>
                    </a:lnTo>
                    <a:lnTo>
                      <a:pt x="2631" y="2112"/>
                    </a:lnTo>
                    <a:lnTo>
                      <a:pt x="2635" y="2107"/>
                    </a:lnTo>
                    <a:lnTo>
                      <a:pt x="2639" y="2102"/>
                    </a:lnTo>
                    <a:lnTo>
                      <a:pt x="2641" y="2098"/>
                    </a:lnTo>
                    <a:lnTo>
                      <a:pt x="2644" y="2093"/>
                    </a:lnTo>
                    <a:lnTo>
                      <a:pt x="2645" y="2089"/>
                    </a:lnTo>
                    <a:lnTo>
                      <a:pt x="2645" y="2085"/>
                    </a:lnTo>
                    <a:lnTo>
                      <a:pt x="2645" y="2077"/>
                    </a:lnTo>
                    <a:lnTo>
                      <a:pt x="2645" y="2071"/>
                    </a:lnTo>
                    <a:lnTo>
                      <a:pt x="2646" y="2068"/>
                    </a:lnTo>
                    <a:lnTo>
                      <a:pt x="2646" y="2065"/>
                    </a:lnTo>
                    <a:lnTo>
                      <a:pt x="2648" y="2063"/>
                    </a:lnTo>
                    <a:lnTo>
                      <a:pt x="2650" y="2061"/>
                    </a:lnTo>
                    <a:lnTo>
                      <a:pt x="2654" y="2060"/>
                    </a:lnTo>
                    <a:lnTo>
                      <a:pt x="2659" y="2058"/>
                    </a:lnTo>
                    <a:lnTo>
                      <a:pt x="2665" y="2056"/>
                    </a:lnTo>
                    <a:lnTo>
                      <a:pt x="2673" y="2055"/>
                    </a:lnTo>
                    <a:lnTo>
                      <a:pt x="2679" y="2054"/>
                    </a:lnTo>
                    <a:lnTo>
                      <a:pt x="2685" y="2053"/>
                    </a:lnTo>
                    <a:lnTo>
                      <a:pt x="2690" y="2051"/>
                    </a:lnTo>
                    <a:lnTo>
                      <a:pt x="2693" y="2049"/>
                    </a:lnTo>
                    <a:lnTo>
                      <a:pt x="2698" y="2046"/>
                    </a:lnTo>
                    <a:lnTo>
                      <a:pt x="2700" y="2042"/>
                    </a:lnTo>
                    <a:lnTo>
                      <a:pt x="2702" y="2038"/>
                    </a:lnTo>
                    <a:lnTo>
                      <a:pt x="2704" y="2034"/>
                    </a:lnTo>
                    <a:lnTo>
                      <a:pt x="2705" y="2024"/>
                    </a:lnTo>
                    <a:lnTo>
                      <a:pt x="2705" y="2012"/>
                    </a:lnTo>
                    <a:lnTo>
                      <a:pt x="2704" y="2001"/>
                    </a:lnTo>
                    <a:lnTo>
                      <a:pt x="2701" y="1988"/>
                    </a:lnTo>
                    <a:lnTo>
                      <a:pt x="2698" y="1975"/>
                    </a:lnTo>
                    <a:lnTo>
                      <a:pt x="2692" y="1963"/>
                    </a:lnTo>
                    <a:lnTo>
                      <a:pt x="2687" y="1950"/>
                    </a:lnTo>
                    <a:lnTo>
                      <a:pt x="2681" y="1938"/>
                    </a:lnTo>
                    <a:lnTo>
                      <a:pt x="2672" y="1916"/>
                    </a:lnTo>
                    <a:lnTo>
                      <a:pt x="2663" y="1900"/>
                    </a:lnTo>
                    <a:lnTo>
                      <a:pt x="2658" y="1891"/>
                    </a:lnTo>
                    <a:lnTo>
                      <a:pt x="2650" y="1884"/>
                    </a:lnTo>
                    <a:lnTo>
                      <a:pt x="2641" y="1877"/>
                    </a:lnTo>
                    <a:lnTo>
                      <a:pt x="2633" y="1872"/>
                    </a:lnTo>
                    <a:lnTo>
                      <a:pt x="2623" y="1866"/>
                    </a:lnTo>
                    <a:lnTo>
                      <a:pt x="2614" y="1861"/>
                    </a:lnTo>
                    <a:lnTo>
                      <a:pt x="2606" y="1856"/>
                    </a:lnTo>
                    <a:lnTo>
                      <a:pt x="2597" y="1849"/>
                    </a:lnTo>
                    <a:lnTo>
                      <a:pt x="2583" y="1838"/>
                    </a:lnTo>
                    <a:lnTo>
                      <a:pt x="2573" y="1831"/>
                    </a:lnTo>
                    <a:lnTo>
                      <a:pt x="2572" y="1830"/>
                    </a:lnTo>
                    <a:lnTo>
                      <a:pt x="2572" y="1829"/>
                    </a:lnTo>
                    <a:lnTo>
                      <a:pt x="2573" y="1828"/>
                    </a:lnTo>
                    <a:lnTo>
                      <a:pt x="2575" y="1826"/>
                    </a:lnTo>
                    <a:lnTo>
                      <a:pt x="2584" y="1825"/>
                    </a:lnTo>
                    <a:lnTo>
                      <a:pt x="2599" y="1825"/>
                    </a:lnTo>
                    <a:lnTo>
                      <a:pt x="2613" y="1824"/>
                    </a:lnTo>
                    <a:lnTo>
                      <a:pt x="2623" y="1823"/>
                    </a:lnTo>
                    <a:lnTo>
                      <a:pt x="2626" y="1822"/>
                    </a:lnTo>
                    <a:lnTo>
                      <a:pt x="2629" y="1821"/>
                    </a:lnTo>
                    <a:lnTo>
                      <a:pt x="2632" y="1820"/>
                    </a:lnTo>
                    <a:lnTo>
                      <a:pt x="2634" y="1818"/>
                    </a:lnTo>
                    <a:lnTo>
                      <a:pt x="2636" y="1812"/>
                    </a:lnTo>
                    <a:lnTo>
                      <a:pt x="2637" y="1806"/>
                    </a:lnTo>
                    <a:lnTo>
                      <a:pt x="2637" y="1797"/>
                    </a:lnTo>
                    <a:lnTo>
                      <a:pt x="2638" y="1786"/>
                    </a:lnTo>
                    <a:lnTo>
                      <a:pt x="2639" y="1784"/>
                    </a:lnTo>
                    <a:lnTo>
                      <a:pt x="2640" y="1782"/>
                    </a:lnTo>
                    <a:lnTo>
                      <a:pt x="2642" y="1780"/>
                    </a:lnTo>
                    <a:lnTo>
                      <a:pt x="2646" y="1779"/>
                    </a:lnTo>
                    <a:lnTo>
                      <a:pt x="2654" y="1775"/>
                    </a:lnTo>
                    <a:lnTo>
                      <a:pt x="2664" y="1770"/>
                    </a:lnTo>
                    <a:lnTo>
                      <a:pt x="2673" y="1765"/>
                    </a:lnTo>
                    <a:lnTo>
                      <a:pt x="2682" y="1758"/>
                    </a:lnTo>
                    <a:lnTo>
                      <a:pt x="2686" y="1754"/>
                    </a:lnTo>
                    <a:lnTo>
                      <a:pt x="2689" y="1750"/>
                    </a:lnTo>
                    <a:lnTo>
                      <a:pt x="2692" y="1744"/>
                    </a:lnTo>
                    <a:lnTo>
                      <a:pt x="2693" y="1739"/>
                    </a:lnTo>
                    <a:lnTo>
                      <a:pt x="2694" y="1730"/>
                    </a:lnTo>
                    <a:lnTo>
                      <a:pt x="2694" y="1721"/>
                    </a:lnTo>
                    <a:lnTo>
                      <a:pt x="2693" y="1713"/>
                    </a:lnTo>
                    <a:lnTo>
                      <a:pt x="2691" y="1704"/>
                    </a:lnTo>
                    <a:lnTo>
                      <a:pt x="2689" y="1697"/>
                    </a:lnTo>
                    <a:lnTo>
                      <a:pt x="2688" y="1688"/>
                    </a:lnTo>
                    <a:lnTo>
                      <a:pt x="2687" y="1681"/>
                    </a:lnTo>
                    <a:lnTo>
                      <a:pt x="2688" y="1672"/>
                    </a:lnTo>
                    <a:lnTo>
                      <a:pt x="2700" y="1673"/>
                    </a:lnTo>
                    <a:lnTo>
                      <a:pt x="2710" y="1674"/>
                    </a:lnTo>
                    <a:lnTo>
                      <a:pt x="2721" y="1676"/>
                    </a:lnTo>
                    <a:lnTo>
                      <a:pt x="2733" y="1680"/>
                    </a:lnTo>
                    <a:lnTo>
                      <a:pt x="2744" y="1681"/>
                    </a:lnTo>
                    <a:lnTo>
                      <a:pt x="2756" y="1682"/>
                    </a:lnTo>
                    <a:lnTo>
                      <a:pt x="2761" y="1682"/>
                    </a:lnTo>
                    <a:lnTo>
                      <a:pt x="2768" y="1681"/>
                    </a:lnTo>
                    <a:lnTo>
                      <a:pt x="2773" y="1680"/>
                    </a:lnTo>
                    <a:lnTo>
                      <a:pt x="2779" y="1677"/>
                    </a:lnTo>
                    <a:lnTo>
                      <a:pt x="2793" y="1671"/>
                    </a:lnTo>
                    <a:lnTo>
                      <a:pt x="2812" y="1661"/>
                    </a:lnTo>
                    <a:lnTo>
                      <a:pt x="2834" y="1648"/>
                    </a:lnTo>
                    <a:lnTo>
                      <a:pt x="2854" y="1634"/>
                    </a:lnTo>
                    <a:lnTo>
                      <a:pt x="2863" y="1628"/>
                    </a:lnTo>
                    <a:lnTo>
                      <a:pt x="2869" y="1622"/>
                    </a:lnTo>
                    <a:lnTo>
                      <a:pt x="2871" y="1619"/>
                    </a:lnTo>
                    <a:lnTo>
                      <a:pt x="2872" y="1617"/>
                    </a:lnTo>
                    <a:lnTo>
                      <a:pt x="2874" y="1615"/>
                    </a:lnTo>
                    <a:lnTo>
                      <a:pt x="2872" y="1613"/>
                    </a:lnTo>
                    <a:lnTo>
                      <a:pt x="2872" y="1610"/>
                    </a:lnTo>
                    <a:lnTo>
                      <a:pt x="2870" y="1609"/>
                    </a:lnTo>
                    <a:lnTo>
                      <a:pt x="2867" y="1608"/>
                    </a:lnTo>
                    <a:lnTo>
                      <a:pt x="2863" y="1608"/>
                    </a:lnTo>
                    <a:lnTo>
                      <a:pt x="2851" y="1608"/>
                    </a:lnTo>
                    <a:lnTo>
                      <a:pt x="2835" y="1610"/>
                    </a:lnTo>
                    <a:lnTo>
                      <a:pt x="2815" y="1613"/>
                    </a:lnTo>
                    <a:lnTo>
                      <a:pt x="2798" y="1614"/>
                    </a:lnTo>
                    <a:lnTo>
                      <a:pt x="2781" y="1613"/>
                    </a:lnTo>
                    <a:lnTo>
                      <a:pt x="2761" y="1609"/>
                    </a:lnTo>
                    <a:lnTo>
                      <a:pt x="2757" y="1608"/>
                    </a:lnTo>
                    <a:lnTo>
                      <a:pt x="2753" y="1609"/>
                    </a:lnTo>
                    <a:lnTo>
                      <a:pt x="2748" y="1610"/>
                    </a:lnTo>
                    <a:lnTo>
                      <a:pt x="2744" y="1613"/>
                    </a:lnTo>
                    <a:lnTo>
                      <a:pt x="2734" y="1619"/>
                    </a:lnTo>
                    <a:lnTo>
                      <a:pt x="2723" y="1626"/>
                    </a:lnTo>
                    <a:lnTo>
                      <a:pt x="2713" y="1632"/>
                    </a:lnTo>
                    <a:lnTo>
                      <a:pt x="2702" y="1639"/>
                    </a:lnTo>
                    <a:lnTo>
                      <a:pt x="2695" y="1642"/>
                    </a:lnTo>
                    <a:lnTo>
                      <a:pt x="2690" y="1643"/>
                    </a:lnTo>
                    <a:lnTo>
                      <a:pt x="2683" y="1645"/>
                    </a:lnTo>
                    <a:lnTo>
                      <a:pt x="2677" y="1645"/>
                    </a:lnTo>
                    <a:lnTo>
                      <a:pt x="2667" y="1644"/>
                    </a:lnTo>
                    <a:lnTo>
                      <a:pt x="2659" y="1642"/>
                    </a:lnTo>
                    <a:lnTo>
                      <a:pt x="2650" y="1639"/>
                    </a:lnTo>
                    <a:lnTo>
                      <a:pt x="2644" y="1633"/>
                    </a:lnTo>
                    <a:lnTo>
                      <a:pt x="2641" y="1631"/>
                    </a:lnTo>
                    <a:lnTo>
                      <a:pt x="2639" y="1628"/>
                    </a:lnTo>
                    <a:lnTo>
                      <a:pt x="2637" y="1623"/>
                    </a:lnTo>
                    <a:lnTo>
                      <a:pt x="2637" y="1620"/>
                    </a:lnTo>
                    <a:lnTo>
                      <a:pt x="2636" y="1616"/>
                    </a:lnTo>
                    <a:lnTo>
                      <a:pt x="2637" y="1610"/>
                    </a:lnTo>
                    <a:lnTo>
                      <a:pt x="2638" y="1606"/>
                    </a:lnTo>
                    <a:lnTo>
                      <a:pt x="2640" y="1601"/>
                    </a:lnTo>
                    <a:lnTo>
                      <a:pt x="2646" y="1585"/>
                    </a:lnTo>
                    <a:lnTo>
                      <a:pt x="2650" y="1576"/>
                    </a:lnTo>
                    <a:lnTo>
                      <a:pt x="2652" y="1572"/>
                    </a:lnTo>
                    <a:lnTo>
                      <a:pt x="2656" y="1568"/>
                    </a:lnTo>
                    <a:lnTo>
                      <a:pt x="2662" y="1564"/>
                    </a:lnTo>
                    <a:lnTo>
                      <a:pt x="2672" y="1560"/>
                    </a:lnTo>
                    <a:lnTo>
                      <a:pt x="2678" y="1555"/>
                    </a:lnTo>
                    <a:lnTo>
                      <a:pt x="2682" y="1552"/>
                    </a:lnTo>
                    <a:lnTo>
                      <a:pt x="2685" y="1549"/>
                    </a:lnTo>
                    <a:lnTo>
                      <a:pt x="2687" y="1546"/>
                    </a:lnTo>
                    <a:lnTo>
                      <a:pt x="2687" y="1543"/>
                    </a:lnTo>
                    <a:lnTo>
                      <a:pt x="2686" y="1541"/>
                    </a:lnTo>
                    <a:lnTo>
                      <a:pt x="2683" y="1538"/>
                    </a:lnTo>
                    <a:lnTo>
                      <a:pt x="2681" y="1536"/>
                    </a:lnTo>
                    <a:lnTo>
                      <a:pt x="2675" y="1532"/>
                    </a:lnTo>
                    <a:lnTo>
                      <a:pt x="2667" y="1526"/>
                    </a:lnTo>
                    <a:lnTo>
                      <a:pt x="2661" y="1521"/>
                    </a:lnTo>
                    <a:lnTo>
                      <a:pt x="2655" y="1515"/>
                    </a:lnTo>
                    <a:lnTo>
                      <a:pt x="2653" y="1509"/>
                    </a:lnTo>
                    <a:lnTo>
                      <a:pt x="2652" y="1502"/>
                    </a:lnTo>
                    <a:lnTo>
                      <a:pt x="2652" y="1497"/>
                    </a:lnTo>
                    <a:lnTo>
                      <a:pt x="2654" y="1492"/>
                    </a:lnTo>
                    <a:lnTo>
                      <a:pt x="2656" y="1487"/>
                    </a:lnTo>
                    <a:lnTo>
                      <a:pt x="2660" y="1482"/>
                    </a:lnTo>
                    <a:lnTo>
                      <a:pt x="2663" y="1478"/>
                    </a:lnTo>
                    <a:lnTo>
                      <a:pt x="2667" y="1473"/>
                    </a:lnTo>
                    <a:lnTo>
                      <a:pt x="2678" y="1466"/>
                    </a:lnTo>
                    <a:lnTo>
                      <a:pt x="2689" y="1459"/>
                    </a:lnTo>
                    <a:lnTo>
                      <a:pt x="2700" y="1453"/>
                    </a:lnTo>
                    <a:lnTo>
                      <a:pt x="2709" y="1447"/>
                    </a:lnTo>
                    <a:lnTo>
                      <a:pt x="2772" y="1427"/>
                    </a:lnTo>
                    <a:lnTo>
                      <a:pt x="2772" y="1427"/>
                    </a:lnTo>
                    <a:lnTo>
                      <a:pt x="2807" y="1345"/>
                    </a:lnTo>
                    <a:lnTo>
                      <a:pt x="2807" y="1336"/>
                    </a:lnTo>
                    <a:lnTo>
                      <a:pt x="2806" y="1329"/>
                    </a:lnTo>
                    <a:lnTo>
                      <a:pt x="2803" y="1321"/>
                    </a:lnTo>
                    <a:lnTo>
                      <a:pt x="2800" y="1315"/>
                    </a:lnTo>
                    <a:lnTo>
                      <a:pt x="2794" y="1302"/>
                    </a:lnTo>
                    <a:lnTo>
                      <a:pt x="2786" y="1290"/>
                    </a:lnTo>
                    <a:lnTo>
                      <a:pt x="2779" y="1279"/>
                    </a:lnTo>
                    <a:lnTo>
                      <a:pt x="2771" y="1267"/>
                    </a:lnTo>
                    <a:lnTo>
                      <a:pt x="2768" y="1262"/>
                    </a:lnTo>
                    <a:lnTo>
                      <a:pt x="2764" y="1255"/>
                    </a:lnTo>
                    <a:lnTo>
                      <a:pt x="2762" y="1249"/>
                    </a:lnTo>
                    <a:lnTo>
                      <a:pt x="2760" y="1242"/>
                    </a:lnTo>
                    <a:lnTo>
                      <a:pt x="2759" y="1234"/>
                    </a:lnTo>
                    <a:lnTo>
                      <a:pt x="2758" y="1226"/>
                    </a:lnTo>
                    <a:lnTo>
                      <a:pt x="2758" y="1219"/>
                    </a:lnTo>
                    <a:lnTo>
                      <a:pt x="2759" y="1215"/>
                    </a:lnTo>
                    <a:lnTo>
                      <a:pt x="2760" y="1211"/>
                    </a:lnTo>
                    <a:lnTo>
                      <a:pt x="2762" y="1209"/>
                    </a:lnTo>
                    <a:lnTo>
                      <a:pt x="2766" y="1207"/>
                    </a:lnTo>
                    <a:lnTo>
                      <a:pt x="2769" y="1205"/>
                    </a:lnTo>
                    <a:lnTo>
                      <a:pt x="2789" y="1204"/>
                    </a:lnTo>
                    <a:lnTo>
                      <a:pt x="2816" y="1205"/>
                    </a:lnTo>
                    <a:lnTo>
                      <a:pt x="2820" y="1200"/>
                    </a:lnTo>
                    <a:lnTo>
                      <a:pt x="2822" y="1196"/>
                    </a:lnTo>
                    <a:lnTo>
                      <a:pt x="2826" y="1192"/>
                    </a:lnTo>
                    <a:lnTo>
                      <a:pt x="2829" y="1191"/>
                    </a:lnTo>
                    <a:lnTo>
                      <a:pt x="2838" y="1187"/>
                    </a:lnTo>
                    <a:lnTo>
                      <a:pt x="2848" y="1181"/>
                    </a:lnTo>
                    <a:lnTo>
                      <a:pt x="2851" y="1177"/>
                    </a:lnTo>
                    <a:lnTo>
                      <a:pt x="2854" y="1175"/>
                    </a:lnTo>
                    <a:lnTo>
                      <a:pt x="2855" y="1172"/>
                    </a:lnTo>
                    <a:lnTo>
                      <a:pt x="2855" y="1170"/>
                    </a:lnTo>
                    <a:lnTo>
                      <a:pt x="2854" y="1165"/>
                    </a:lnTo>
                    <a:lnTo>
                      <a:pt x="2851" y="1162"/>
                    </a:lnTo>
                    <a:lnTo>
                      <a:pt x="2847" y="1158"/>
                    </a:lnTo>
                    <a:lnTo>
                      <a:pt x="2842" y="1155"/>
                    </a:lnTo>
                    <a:lnTo>
                      <a:pt x="2838" y="1150"/>
                    </a:lnTo>
                    <a:lnTo>
                      <a:pt x="2836" y="1146"/>
                    </a:lnTo>
                    <a:lnTo>
                      <a:pt x="2823" y="1146"/>
                    </a:lnTo>
                    <a:lnTo>
                      <a:pt x="2810" y="1148"/>
                    </a:lnTo>
                    <a:lnTo>
                      <a:pt x="2797" y="1150"/>
                    </a:lnTo>
                    <a:lnTo>
                      <a:pt x="2784" y="1151"/>
                    </a:lnTo>
                    <a:lnTo>
                      <a:pt x="2777" y="1150"/>
                    </a:lnTo>
                    <a:lnTo>
                      <a:pt x="2771" y="1148"/>
                    </a:lnTo>
                    <a:lnTo>
                      <a:pt x="2764" y="1145"/>
                    </a:lnTo>
                    <a:lnTo>
                      <a:pt x="2759" y="1140"/>
                    </a:lnTo>
                    <a:lnTo>
                      <a:pt x="2756" y="1134"/>
                    </a:lnTo>
                    <a:lnTo>
                      <a:pt x="2754" y="1129"/>
                    </a:lnTo>
                    <a:lnTo>
                      <a:pt x="2754" y="1126"/>
                    </a:lnTo>
                    <a:lnTo>
                      <a:pt x="2755" y="1123"/>
                    </a:lnTo>
                    <a:lnTo>
                      <a:pt x="2756" y="1120"/>
                    </a:lnTo>
                    <a:lnTo>
                      <a:pt x="2759" y="1117"/>
                    </a:lnTo>
                    <a:lnTo>
                      <a:pt x="2764" y="1113"/>
                    </a:lnTo>
                    <a:lnTo>
                      <a:pt x="2771" y="1109"/>
                    </a:lnTo>
                    <a:lnTo>
                      <a:pt x="2776" y="1107"/>
                    </a:lnTo>
                    <a:lnTo>
                      <a:pt x="2782" y="1105"/>
                    </a:lnTo>
                    <a:lnTo>
                      <a:pt x="2793" y="1104"/>
                    </a:lnTo>
                    <a:lnTo>
                      <a:pt x="2803" y="1104"/>
                    </a:lnTo>
                    <a:lnTo>
                      <a:pt x="2809" y="1104"/>
                    </a:lnTo>
                    <a:lnTo>
                      <a:pt x="2814" y="1103"/>
                    </a:lnTo>
                    <a:lnTo>
                      <a:pt x="2818" y="1101"/>
                    </a:lnTo>
                    <a:lnTo>
                      <a:pt x="2824" y="1099"/>
                    </a:lnTo>
                    <a:lnTo>
                      <a:pt x="2829" y="1095"/>
                    </a:lnTo>
                    <a:lnTo>
                      <a:pt x="2835" y="1090"/>
                    </a:lnTo>
                    <a:lnTo>
                      <a:pt x="2840" y="1083"/>
                    </a:lnTo>
                    <a:lnTo>
                      <a:pt x="2845" y="1076"/>
                    </a:lnTo>
                    <a:lnTo>
                      <a:pt x="2850" y="1069"/>
                    </a:lnTo>
                    <a:lnTo>
                      <a:pt x="2854" y="1064"/>
                    </a:lnTo>
                    <a:lnTo>
                      <a:pt x="2858" y="1061"/>
                    </a:lnTo>
                    <a:lnTo>
                      <a:pt x="2863" y="1057"/>
                    </a:lnTo>
                    <a:lnTo>
                      <a:pt x="2871" y="1053"/>
                    </a:lnTo>
                    <a:lnTo>
                      <a:pt x="2880" y="1052"/>
                    </a:lnTo>
                    <a:lnTo>
                      <a:pt x="2889" y="1051"/>
                    </a:lnTo>
                    <a:lnTo>
                      <a:pt x="2898" y="1050"/>
                    </a:lnTo>
                    <a:lnTo>
                      <a:pt x="2904" y="1048"/>
                    </a:lnTo>
                    <a:lnTo>
                      <a:pt x="2908" y="1047"/>
                    </a:lnTo>
                    <a:lnTo>
                      <a:pt x="2914" y="1043"/>
                    </a:lnTo>
                    <a:lnTo>
                      <a:pt x="2919" y="1040"/>
                    </a:lnTo>
                    <a:lnTo>
                      <a:pt x="2923" y="1037"/>
                    </a:lnTo>
                    <a:lnTo>
                      <a:pt x="2926" y="1033"/>
                    </a:lnTo>
                    <a:lnTo>
                      <a:pt x="2931" y="1027"/>
                    </a:lnTo>
                    <a:lnTo>
                      <a:pt x="2934" y="1022"/>
                    </a:lnTo>
                    <a:lnTo>
                      <a:pt x="2939" y="1010"/>
                    </a:lnTo>
                    <a:lnTo>
                      <a:pt x="2944" y="999"/>
                    </a:lnTo>
                    <a:lnTo>
                      <a:pt x="2951" y="982"/>
                    </a:lnTo>
                    <a:lnTo>
                      <a:pt x="2956" y="969"/>
                    </a:lnTo>
                    <a:lnTo>
                      <a:pt x="2958" y="964"/>
                    </a:lnTo>
                    <a:lnTo>
                      <a:pt x="2958" y="959"/>
                    </a:lnTo>
                    <a:lnTo>
                      <a:pt x="2958" y="955"/>
                    </a:lnTo>
                    <a:lnTo>
                      <a:pt x="2958" y="951"/>
                    </a:lnTo>
                    <a:lnTo>
                      <a:pt x="2955" y="942"/>
                    </a:lnTo>
                    <a:lnTo>
                      <a:pt x="2949" y="932"/>
                    </a:lnTo>
                    <a:lnTo>
                      <a:pt x="2941" y="919"/>
                    </a:lnTo>
                    <a:lnTo>
                      <a:pt x="2930" y="902"/>
                    </a:lnTo>
                    <a:lnTo>
                      <a:pt x="2898" y="849"/>
                    </a:lnTo>
                    <a:lnTo>
                      <a:pt x="2898" y="849"/>
                    </a:lnTo>
                    <a:lnTo>
                      <a:pt x="2892" y="833"/>
                    </a:lnTo>
                    <a:lnTo>
                      <a:pt x="2881" y="811"/>
                    </a:lnTo>
                    <a:lnTo>
                      <a:pt x="2875" y="800"/>
                    </a:lnTo>
                    <a:lnTo>
                      <a:pt x="2868" y="792"/>
                    </a:lnTo>
                    <a:lnTo>
                      <a:pt x="2865" y="789"/>
                    </a:lnTo>
                    <a:lnTo>
                      <a:pt x="2862" y="785"/>
                    </a:lnTo>
                    <a:lnTo>
                      <a:pt x="2858" y="784"/>
                    </a:lnTo>
                    <a:lnTo>
                      <a:pt x="2855" y="783"/>
                    </a:lnTo>
                    <a:lnTo>
                      <a:pt x="2849" y="783"/>
                    </a:lnTo>
                    <a:lnTo>
                      <a:pt x="2842" y="784"/>
                    </a:lnTo>
                    <a:lnTo>
                      <a:pt x="2836" y="785"/>
                    </a:lnTo>
                    <a:lnTo>
                      <a:pt x="2830" y="787"/>
                    </a:lnTo>
                    <a:lnTo>
                      <a:pt x="2821" y="791"/>
                    </a:lnTo>
                    <a:lnTo>
                      <a:pt x="2812" y="794"/>
                    </a:lnTo>
                    <a:lnTo>
                      <a:pt x="2808" y="794"/>
                    </a:lnTo>
                    <a:lnTo>
                      <a:pt x="2804" y="794"/>
                    </a:lnTo>
                    <a:lnTo>
                      <a:pt x="2801" y="792"/>
                    </a:lnTo>
                    <a:lnTo>
                      <a:pt x="2798" y="789"/>
                    </a:lnTo>
                    <a:lnTo>
                      <a:pt x="2796" y="784"/>
                    </a:lnTo>
                    <a:lnTo>
                      <a:pt x="2793" y="777"/>
                    </a:lnTo>
                    <a:lnTo>
                      <a:pt x="2791" y="768"/>
                    </a:lnTo>
                    <a:lnTo>
                      <a:pt x="2789" y="757"/>
                    </a:lnTo>
                    <a:lnTo>
                      <a:pt x="2787" y="750"/>
                    </a:lnTo>
                    <a:lnTo>
                      <a:pt x="2784" y="742"/>
                    </a:lnTo>
                    <a:lnTo>
                      <a:pt x="2779" y="737"/>
                    </a:lnTo>
                    <a:lnTo>
                      <a:pt x="2773" y="731"/>
                    </a:lnTo>
                    <a:lnTo>
                      <a:pt x="2760" y="723"/>
                    </a:lnTo>
                    <a:lnTo>
                      <a:pt x="2746" y="715"/>
                    </a:lnTo>
                    <a:lnTo>
                      <a:pt x="2726" y="702"/>
                    </a:lnTo>
                    <a:lnTo>
                      <a:pt x="2704" y="689"/>
                    </a:lnTo>
                    <a:lnTo>
                      <a:pt x="2683" y="677"/>
                    </a:lnTo>
                    <a:lnTo>
                      <a:pt x="2662" y="665"/>
                    </a:lnTo>
                    <a:lnTo>
                      <a:pt x="2631" y="656"/>
                    </a:lnTo>
                    <a:lnTo>
                      <a:pt x="2597" y="646"/>
                    </a:lnTo>
                    <a:lnTo>
                      <a:pt x="2590" y="643"/>
                    </a:lnTo>
                    <a:lnTo>
                      <a:pt x="2583" y="640"/>
                    </a:lnTo>
                    <a:lnTo>
                      <a:pt x="2577" y="634"/>
                    </a:lnTo>
                    <a:lnTo>
                      <a:pt x="2570" y="630"/>
                    </a:lnTo>
                    <a:lnTo>
                      <a:pt x="2566" y="623"/>
                    </a:lnTo>
                    <a:lnTo>
                      <a:pt x="2563" y="616"/>
                    </a:lnTo>
                    <a:lnTo>
                      <a:pt x="2560" y="608"/>
                    </a:lnTo>
                    <a:lnTo>
                      <a:pt x="2559" y="598"/>
                    </a:lnTo>
                    <a:lnTo>
                      <a:pt x="2560" y="586"/>
                    </a:lnTo>
                    <a:lnTo>
                      <a:pt x="2563" y="566"/>
                    </a:lnTo>
                    <a:lnTo>
                      <a:pt x="2564" y="555"/>
                    </a:lnTo>
                    <a:lnTo>
                      <a:pt x="2564" y="547"/>
                    </a:lnTo>
                    <a:lnTo>
                      <a:pt x="2563" y="543"/>
                    </a:lnTo>
                    <a:lnTo>
                      <a:pt x="2563" y="541"/>
                    </a:lnTo>
                    <a:lnTo>
                      <a:pt x="2561" y="539"/>
                    </a:lnTo>
                    <a:lnTo>
                      <a:pt x="2559" y="539"/>
                    </a:lnTo>
                    <a:lnTo>
                      <a:pt x="2555" y="539"/>
                    </a:lnTo>
                    <a:lnTo>
                      <a:pt x="2551" y="539"/>
                    </a:lnTo>
                    <a:lnTo>
                      <a:pt x="2545" y="541"/>
                    </a:lnTo>
                    <a:lnTo>
                      <a:pt x="2541" y="543"/>
                    </a:lnTo>
                    <a:lnTo>
                      <a:pt x="2531" y="549"/>
                    </a:lnTo>
                    <a:lnTo>
                      <a:pt x="2524" y="553"/>
                    </a:lnTo>
                    <a:lnTo>
                      <a:pt x="2519" y="555"/>
                    </a:lnTo>
                    <a:lnTo>
                      <a:pt x="2515" y="556"/>
                    </a:lnTo>
                    <a:lnTo>
                      <a:pt x="2512" y="557"/>
                    </a:lnTo>
                    <a:lnTo>
                      <a:pt x="2509" y="557"/>
                    </a:lnTo>
                    <a:lnTo>
                      <a:pt x="2505" y="556"/>
                    </a:lnTo>
                    <a:lnTo>
                      <a:pt x="2503" y="554"/>
                    </a:lnTo>
                    <a:lnTo>
                      <a:pt x="2500" y="550"/>
                    </a:lnTo>
                    <a:lnTo>
                      <a:pt x="2498" y="544"/>
                    </a:lnTo>
                    <a:lnTo>
                      <a:pt x="2485" y="521"/>
                    </a:lnTo>
                    <a:lnTo>
                      <a:pt x="2471" y="498"/>
                    </a:lnTo>
                    <a:lnTo>
                      <a:pt x="2456" y="478"/>
                    </a:lnTo>
                    <a:lnTo>
                      <a:pt x="2441" y="457"/>
                    </a:lnTo>
                    <a:lnTo>
                      <a:pt x="2436" y="451"/>
                    </a:lnTo>
                    <a:lnTo>
                      <a:pt x="2433" y="445"/>
                    </a:lnTo>
                    <a:lnTo>
                      <a:pt x="2432" y="440"/>
                    </a:lnTo>
                    <a:lnTo>
                      <a:pt x="2431" y="435"/>
                    </a:lnTo>
                    <a:lnTo>
                      <a:pt x="2432" y="431"/>
                    </a:lnTo>
                    <a:lnTo>
                      <a:pt x="2433" y="427"/>
                    </a:lnTo>
                    <a:lnTo>
                      <a:pt x="2435" y="422"/>
                    </a:lnTo>
                    <a:lnTo>
                      <a:pt x="2437" y="419"/>
                    </a:lnTo>
                    <a:lnTo>
                      <a:pt x="2444" y="412"/>
                    </a:lnTo>
                    <a:lnTo>
                      <a:pt x="2451" y="403"/>
                    </a:lnTo>
                    <a:lnTo>
                      <a:pt x="2458" y="395"/>
                    </a:lnTo>
                    <a:lnTo>
                      <a:pt x="2462" y="386"/>
                    </a:lnTo>
                    <a:lnTo>
                      <a:pt x="2464" y="378"/>
                    </a:lnTo>
                    <a:lnTo>
                      <a:pt x="2464" y="371"/>
                    </a:lnTo>
                    <a:lnTo>
                      <a:pt x="2463" y="364"/>
                    </a:lnTo>
                    <a:lnTo>
                      <a:pt x="2461" y="358"/>
                    </a:lnTo>
                    <a:lnTo>
                      <a:pt x="2455" y="345"/>
                    </a:lnTo>
                    <a:lnTo>
                      <a:pt x="2448" y="332"/>
                    </a:lnTo>
                    <a:lnTo>
                      <a:pt x="2445" y="324"/>
                    </a:lnTo>
                    <a:lnTo>
                      <a:pt x="2442" y="319"/>
                    </a:lnTo>
                    <a:lnTo>
                      <a:pt x="2438" y="314"/>
                    </a:lnTo>
                    <a:lnTo>
                      <a:pt x="2435" y="312"/>
                    </a:lnTo>
                    <a:lnTo>
                      <a:pt x="2433" y="312"/>
                    </a:lnTo>
                    <a:lnTo>
                      <a:pt x="2431" y="313"/>
                    </a:lnTo>
                    <a:lnTo>
                      <a:pt x="2429" y="316"/>
                    </a:lnTo>
                    <a:lnTo>
                      <a:pt x="2426" y="319"/>
                    </a:lnTo>
                    <a:lnTo>
                      <a:pt x="2422" y="326"/>
                    </a:lnTo>
                    <a:lnTo>
                      <a:pt x="2417" y="336"/>
                    </a:lnTo>
                    <a:lnTo>
                      <a:pt x="2415" y="341"/>
                    </a:lnTo>
                    <a:lnTo>
                      <a:pt x="2411" y="346"/>
                    </a:lnTo>
                    <a:lnTo>
                      <a:pt x="2407" y="350"/>
                    </a:lnTo>
                    <a:lnTo>
                      <a:pt x="2403" y="354"/>
                    </a:lnTo>
                    <a:lnTo>
                      <a:pt x="2399" y="357"/>
                    </a:lnTo>
                    <a:lnTo>
                      <a:pt x="2394" y="357"/>
                    </a:lnTo>
                    <a:lnTo>
                      <a:pt x="2390" y="355"/>
                    </a:lnTo>
                    <a:lnTo>
                      <a:pt x="2384" y="353"/>
                    </a:lnTo>
                    <a:lnTo>
                      <a:pt x="2379" y="349"/>
                    </a:lnTo>
                    <a:lnTo>
                      <a:pt x="2374" y="345"/>
                    </a:lnTo>
                    <a:lnTo>
                      <a:pt x="2368" y="339"/>
                    </a:lnTo>
                    <a:lnTo>
                      <a:pt x="2364" y="333"/>
                    </a:lnTo>
                    <a:lnTo>
                      <a:pt x="2344" y="307"/>
                    </a:lnTo>
                    <a:lnTo>
                      <a:pt x="2331" y="286"/>
                    </a:lnTo>
                    <a:lnTo>
                      <a:pt x="2326" y="277"/>
                    </a:lnTo>
                    <a:lnTo>
                      <a:pt x="2323" y="266"/>
                    </a:lnTo>
                    <a:lnTo>
                      <a:pt x="2323" y="256"/>
                    </a:lnTo>
                    <a:lnTo>
                      <a:pt x="2323" y="246"/>
                    </a:lnTo>
                    <a:lnTo>
                      <a:pt x="2326" y="237"/>
                    </a:lnTo>
                    <a:lnTo>
                      <a:pt x="2329" y="228"/>
                    </a:lnTo>
                    <a:lnTo>
                      <a:pt x="2334" y="219"/>
                    </a:lnTo>
                    <a:lnTo>
                      <a:pt x="2338" y="211"/>
                    </a:lnTo>
                    <a:lnTo>
                      <a:pt x="2349" y="196"/>
                    </a:lnTo>
                    <a:lnTo>
                      <a:pt x="2356" y="184"/>
                    </a:lnTo>
                    <a:lnTo>
                      <a:pt x="2360" y="178"/>
                    </a:lnTo>
                    <a:lnTo>
                      <a:pt x="2361" y="174"/>
                    </a:lnTo>
                    <a:lnTo>
                      <a:pt x="2361" y="170"/>
                    </a:lnTo>
                    <a:lnTo>
                      <a:pt x="2358" y="166"/>
                    </a:lnTo>
                    <a:lnTo>
                      <a:pt x="2353" y="162"/>
                    </a:lnTo>
                    <a:lnTo>
                      <a:pt x="2349" y="159"/>
                    </a:lnTo>
                    <a:lnTo>
                      <a:pt x="2343" y="158"/>
                    </a:lnTo>
                    <a:lnTo>
                      <a:pt x="2340" y="156"/>
                    </a:lnTo>
                    <a:lnTo>
                      <a:pt x="2334" y="156"/>
                    </a:lnTo>
                    <a:lnTo>
                      <a:pt x="2329" y="155"/>
                    </a:lnTo>
                    <a:lnTo>
                      <a:pt x="2327" y="155"/>
                    </a:lnTo>
                    <a:lnTo>
                      <a:pt x="2326" y="154"/>
                    </a:lnTo>
                    <a:lnTo>
                      <a:pt x="2325" y="151"/>
                    </a:lnTo>
                    <a:lnTo>
                      <a:pt x="2324" y="148"/>
                    </a:lnTo>
                    <a:lnTo>
                      <a:pt x="2323" y="138"/>
                    </a:lnTo>
                    <a:lnTo>
                      <a:pt x="2323" y="120"/>
                    </a:lnTo>
                    <a:lnTo>
                      <a:pt x="2323" y="118"/>
                    </a:lnTo>
                    <a:lnTo>
                      <a:pt x="2322" y="115"/>
                    </a:lnTo>
                    <a:lnTo>
                      <a:pt x="2321" y="114"/>
                    </a:lnTo>
                    <a:lnTo>
                      <a:pt x="2318" y="111"/>
                    </a:lnTo>
                    <a:lnTo>
                      <a:pt x="2313" y="110"/>
                    </a:lnTo>
                    <a:lnTo>
                      <a:pt x="2307" y="110"/>
                    </a:lnTo>
                    <a:lnTo>
                      <a:pt x="2294" y="114"/>
                    </a:lnTo>
                    <a:lnTo>
                      <a:pt x="2283" y="116"/>
                    </a:lnTo>
                    <a:lnTo>
                      <a:pt x="2273" y="118"/>
                    </a:lnTo>
                    <a:lnTo>
                      <a:pt x="2266" y="121"/>
                    </a:lnTo>
                    <a:lnTo>
                      <a:pt x="2260" y="125"/>
                    </a:lnTo>
                    <a:lnTo>
                      <a:pt x="2256" y="130"/>
                    </a:lnTo>
                    <a:lnTo>
                      <a:pt x="2254" y="134"/>
                    </a:lnTo>
                    <a:lnTo>
                      <a:pt x="2252" y="139"/>
                    </a:lnTo>
                    <a:lnTo>
                      <a:pt x="2250" y="144"/>
                    </a:lnTo>
                    <a:lnTo>
                      <a:pt x="2250" y="149"/>
                    </a:lnTo>
                    <a:lnTo>
                      <a:pt x="2249" y="160"/>
                    </a:lnTo>
                    <a:lnTo>
                      <a:pt x="2247" y="170"/>
                    </a:lnTo>
                    <a:lnTo>
                      <a:pt x="2245" y="175"/>
                    </a:lnTo>
                    <a:lnTo>
                      <a:pt x="2243" y="178"/>
                    </a:lnTo>
                    <a:lnTo>
                      <a:pt x="2239" y="183"/>
                    </a:lnTo>
                    <a:lnTo>
                      <a:pt x="2233" y="185"/>
                    </a:lnTo>
                    <a:lnTo>
                      <a:pt x="2226" y="185"/>
                    </a:lnTo>
                    <a:lnTo>
                      <a:pt x="2213" y="181"/>
                    </a:lnTo>
                    <a:lnTo>
                      <a:pt x="2195" y="175"/>
                    </a:lnTo>
                    <a:lnTo>
                      <a:pt x="2176" y="168"/>
                    </a:lnTo>
                    <a:lnTo>
                      <a:pt x="2140" y="154"/>
                    </a:lnTo>
                    <a:lnTo>
                      <a:pt x="2119" y="145"/>
                    </a:lnTo>
                    <a:lnTo>
                      <a:pt x="2108" y="134"/>
                    </a:lnTo>
                    <a:lnTo>
                      <a:pt x="2092" y="121"/>
                    </a:lnTo>
                    <a:lnTo>
                      <a:pt x="2082" y="115"/>
                    </a:lnTo>
                    <a:lnTo>
                      <a:pt x="2074" y="109"/>
                    </a:lnTo>
                    <a:lnTo>
                      <a:pt x="2067" y="106"/>
                    </a:lnTo>
                    <a:lnTo>
                      <a:pt x="2060" y="105"/>
                    </a:lnTo>
                    <a:lnTo>
                      <a:pt x="2054" y="107"/>
                    </a:lnTo>
                    <a:lnTo>
                      <a:pt x="2045" y="111"/>
                    </a:lnTo>
                    <a:lnTo>
                      <a:pt x="2037" y="118"/>
                    </a:lnTo>
                    <a:lnTo>
                      <a:pt x="2028" y="124"/>
                    </a:lnTo>
                    <a:lnTo>
                      <a:pt x="2020" y="130"/>
                    </a:lnTo>
                    <a:lnTo>
                      <a:pt x="2014" y="133"/>
                    </a:lnTo>
                    <a:lnTo>
                      <a:pt x="2011" y="133"/>
                    </a:lnTo>
                    <a:lnTo>
                      <a:pt x="2009" y="133"/>
                    </a:lnTo>
                    <a:lnTo>
                      <a:pt x="2007" y="131"/>
                    </a:lnTo>
                    <a:lnTo>
                      <a:pt x="2007" y="127"/>
                    </a:lnTo>
                    <a:lnTo>
                      <a:pt x="2007" y="117"/>
                    </a:lnTo>
                    <a:lnTo>
                      <a:pt x="2006" y="106"/>
                    </a:lnTo>
                    <a:lnTo>
                      <a:pt x="2005" y="102"/>
                    </a:lnTo>
                    <a:lnTo>
                      <a:pt x="2003" y="97"/>
                    </a:lnTo>
                    <a:lnTo>
                      <a:pt x="2000" y="94"/>
                    </a:lnTo>
                    <a:lnTo>
                      <a:pt x="1994" y="91"/>
                    </a:lnTo>
                    <a:lnTo>
                      <a:pt x="1988" y="88"/>
                    </a:lnTo>
                    <a:lnTo>
                      <a:pt x="1984" y="82"/>
                    </a:lnTo>
                    <a:lnTo>
                      <a:pt x="1979" y="77"/>
                    </a:lnTo>
                    <a:lnTo>
                      <a:pt x="1977" y="71"/>
                    </a:lnTo>
                    <a:lnTo>
                      <a:pt x="1974" y="66"/>
                    </a:lnTo>
                    <a:lnTo>
                      <a:pt x="1972" y="62"/>
                    </a:lnTo>
                    <a:lnTo>
                      <a:pt x="1967" y="57"/>
                    </a:lnTo>
                    <a:lnTo>
                      <a:pt x="1962" y="54"/>
                    </a:lnTo>
                    <a:lnTo>
                      <a:pt x="1950" y="51"/>
                    </a:lnTo>
                    <a:lnTo>
                      <a:pt x="1937" y="50"/>
                    </a:lnTo>
                    <a:lnTo>
                      <a:pt x="1922" y="49"/>
                    </a:lnTo>
                    <a:lnTo>
                      <a:pt x="1908" y="49"/>
                    </a:lnTo>
                    <a:lnTo>
                      <a:pt x="1894" y="48"/>
                    </a:lnTo>
                    <a:lnTo>
                      <a:pt x="1882" y="46"/>
                    </a:lnTo>
                    <a:lnTo>
                      <a:pt x="1877" y="44"/>
                    </a:lnTo>
                    <a:lnTo>
                      <a:pt x="1871" y="41"/>
                    </a:lnTo>
                    <a:lnTo>
                      <a:pt x="1867" y="39"/>
                    </a:lnTo>
                    <a:lnTo>
                      <a:pt x="1864" y="35"/>
                    </a:lnTo>
                    <a:lnTo>
                      <a:pt x="1858" y="25"/>
                    </a:lnTo>
                    <a:lnTo>
                      <a:pt x="1854" y="17"/>
                    </a:lnTo>
                    <a:lnTo>
                      <a:pt x="1851" y="14"/>
                    </a:lnTo>
                    <a:lnTo>
                      <a:pt x="1847" y="12"/>
                    </a:lnTo>
                    <a:lnTo>
                      <a:pt x="1841" y="11"/>
                    </a:lnTo>
                    <a:lnTo>
                      <a:pt x="1835" y="12"/>
                    </a:lnTo>
                    <a:lnTo>
                      <a:pt x="1828" y="14"/>
                    </a:lnTo>
                    <a:lnTo>
                      <a:pt x="1821" y="21"/>
                    </a:lnTo>
                    <a:lnTo>
                      <a:pt x="1813" y="28"/>
                    </a:lnTo>
                    <a:lnTo>
                      <a:pt x="1807" y="36"/>
                    </a:lnTo>
                    <a:lnTo>
                      <a:pt x="1799" y="42"/>
                    </a:lnTo>
                    <a:lnTo>
                      <a:pt x="1794" y="47"/>
                    </a:lnTo>
                    <a:lnTo>
                      <a:pt x="1790" y="48"/>
                    </a:lnTo>
                    <a:lnTo>
                      <a:pt x="1788" y="47"/>
                    </a:lnTo>
                    <a:lnTo>
                      <a:pt x="1786" y="46"/>
                    </a:lnTo>
                    <a:lnTo>
                      <a:pt x="1784" y="42"/>
                    </a:lnTo>
                    <a:lnTo>
                      <a:pt x="1781" y="36"/>
                    </a:lnTo>
                    <a:lnTo>
                      <a:pt x="1779" y="30"/>
                    </a:lnTo>
                    <a:lnTo>
                      <a:pt x="1775" y="27"/>
                    </a:lnTo>
                    <a:lnTo>
                      <a:pt x="1772" y="25"/>
                    </a:lnTo>
                    <a:lnTo>
                      <a:pt x="1769" y="24"/>
                    </a:lnTo>
                    <a:lnTo>
                      <a:pt x="1767" y="24"/>
                    </a:lnTo>
                    <a:lnTo>
                      <a:pt x="1763" y="25"/>
                    </a:lnTo>
                    <a:lnTo>
                      <a:pt x="1760" y="26"/>
                    </a:lnTo>
                    <a:lnTo>
                      <a:pt x="1755" y="28"/>
                    </a:lnTo>
                    <a:lnTo>
                      <a:pt x="1748" y="31"/>
                    </a:lnTo>
                    <a:lnTo>
                      <a:pt x="1745" y="33"/>
                    </a:lnTo>
                    <a:lnTo>
                      <a:pt x="1741" y="33"/>
                    </a:lnTo>
                    <a:lnTo>
                      <a:pt x="1737" y="31"/>
                    </a:lnTo>
                    <a:lnTo>
                      <a:pt x="1733" y="30"/>
                    </a:lnTo>
                    <a:lnTo>
                      <a:pt x="1729" y="27"/>
                    </a:lnTo>
                    <a:lnTo>
                      <a:pt x="1726" y="24"/>
                    </a:lnTo>
                    <a:lnTo>
                      <a:pt x="1722" y="22"/>
                    </a:lnTo>
                    <a:lnTo>
                      <a:pt x="1717" y="21"/>
                    </a:lnTo>
                    <a:lnTo>
                      <a:pt x="1703" y="22"/>
                    </a:lnTo>
                    <a:lnTo>
                      <a:pt x="1691" y="25"/>
                    </a:lnTo>
                    <a:lnTo>
                      <a:pt x="1681" y="29"/>
                    </a:lnTo>
                    <a:lnTo>
                      <a:pt x="1673" y="33"/>
                    </a:lnTo>
                    <a:lnTo>
                      <a:pt x="1667" y="34"/>
                    </a:lnTo>
                    <a:lnTo>
                      <a:pt x="1663" y="35"/>
                    </a:lnTo>
                    <a:lnTo>
                      <a:pt x="1658" y="36"/>
                    </a:lnTo>
                    <a:lnTo>
                      <a:pt x="1653" y="36"/>
                    </a:lnTo>
                    <a:lnTo>
                      <a:pt x="1647" y="35"/>
                    </a:lnTo>
                    <a:lnTo>
                      <a:pt x="1641" y="33"/>
                    </a:lnTo>
                    <a:lnTo>
                      <a:pt x="1634" y="30"/>
                    </a:lnTo>
                    <a:lnTo>
                      <a:pt x="1626" y="26"/>
                    </a:lnTo>
                    <a:lnTo>
                      <a:pt x="1618" y="22"/>
                    </a:lnTo>
                    <a:lnTo>
                      <a:pt x="1609" y="19"/>
                    </a:lnTo>
                    <a:lnTo>
                      <a:pt x="1599" y="15"/>
                    </a:lnTo>
                    <a:lnTo>
                      <a:pt x="1590" y="13"/>
                    </a:lnTo>
                    <a:lnTo>
                      <a:pt x="1580" y="12"/>
                    </a:lnTo>
                    <a:lnTo>
                      <a:pt x="1570" y="12"/>
                    </a:lnTo>
                    <a:lnTo>
                      <a:pt x="1559" y="13"/>
                    </a:lnTo>
                    <a:lnTo>
                      <a:pt x="1550" y="15"/>
                    </a:lnTo>
                    <a:lnTo>
                      <a:pt x="1525" y="23"/>
                    </a:lnTo>
                    <a:lnTo>
                      <a:pt x="1500" y="33"/>
                    </a:lnTo>
                    <a:lnTo>
                      <a:pt x="1487" y="36"/>
                    </a:lnTo>
                    <a:lnTo>
                      <a:pt x="1475" y="38"/>
                    </a:lnTo>
                    <a:lnTo>
                      <a:pt x="1469" y="38"/>
                    </a:lnTo>
                    <a:lnTo>
                      <a:pt x="1462" y="38"/>
                    </a:lnTo>
                    <a:lnTo>
                      <a:pt x="1456" y="37"/>
                    </a:lnTo>
                    <a:lnTo>
                      <a:pt x="1449" y="36"/>
                    </a:lnTo>
                    <a:lnTo>
                      <a:pt x="1357" y="0"/>
                    </a:lnTo>
                    <a:lnTo>
                      <a:pt x="1357" y="0"/>
                    </a:lnTo>
                    <a:lnTo>
                      <a:pt x="1356" y="9"/>
                    </a:lnTo>
                    <a:lnTo>
                      <a:pt x="1352" y="16"/>
                    </a:lnTo>
                    <a:lnTo>
                      <a:pt x="1347" y="24"/>
                    </a:lnTo>
                    <a:lnTo>
                      <a:pt x="1340" y="31"/>
                    </a:lnTo>
                    <a:lnTo>
                      <a:pt x="1330" y="40"/>
                    </a:lnTo>
                    <a:lnTo>
                      <a:pt x="1325" y="48"/>
                    </a:lnTo>
                    <a:lnTo>
                      <a:pt x="1321" y="55"/>
                    </a:lnTo>
                    <a:lnTo>
                      <a:pt x="1320" y="63"/>
                    </a:lnTo>
                    <a:lnTo>
                      <a:pt x="1318" y="70"/>
                    </a:lnTo>
                    <a:lnTo>
                      <a:pt x="1320" y="78"/>
                    </a:lnTo>
                    <a:lnTo>
                      <a:pt x="1321" y="85"/>
                    </a:lnTo>
                    <a:lnTo>
                      <a:pt x="1323" y="93"/>
                    </a:lnTo>
                    <a:lnTo>
                      <a:pt x="1324" y="101"/>
                    </a:lnTo>
                    <a:lnTo>
                      <a:pt x="1325" y="108"/>
                    </a:lnTo>
                    <a:lnTo>
                      <a:pt x="1324" y="116"/>
                    </a:lnTo>
                    <a:lnTo>
                      <a:pt x="1323" y="123"/>
                    </a:lnTo>
                    <a:lnTo>
                      <a:pt x="1320" y="131"/>
                    </a:lnTo>
                    <a:lnTo>
                      <a:pt x="1313" y="139"/>
                    </a:lnTo>
                    <a:lnTo>
                      <a:pt x="1306" y="148"/>
                    </a:lnTo>
                    <a:lnTo>
                      <a:pt x="1294" y="157"/>
                    </a:lnTo>
                    <a:lnTo>
                      <a:pt x="1283" y="165"/>
                    </a:lnTo>
                    <a:lnTo>
                      <a:pt x="1274" y="173"/>
                    </a:lnTo>
                    <a:lnTo>
                      <a:pt x="1269" y="181"/>
                    </a:lnTo>
                    <a:lnTo>
                      <a:pt x="1264" y="187"/>
                    </a:lnTo>
                    <a:lnTo>
                      <a:pt x="1257" y="202"/>
                    </a:lnTo>
                    <a:lnTo>
                      <a:pt x="1245" y="222"/>
                    </a:lnTo>
                    <a:lnTo>
                      <a:pt x="1240" y="228"/>
                    </a:lnTo>
                    <a:lnTo>
                      <a:pt x="1234" y="232"/>
                    </a:lnTo>
                    <a:lnTo>
                      <a:pt x="1229" y="237"/>
                    </a:lnTo>
                    <a:lnTo>
                      <a:pt x="1222" y="240"/>
                    </a:lnTo>
                    <a:lnTo>
                      <a:pt x="1215" y="243"/>
                    </a:lnTo>
                    <a:lnTo>
                      <a:pt x="1208" y="245"/>
                    </a:lnTo>
                    <a:lnTo>
                      <a:pt x="1201" y="246"/>
                    </a:lnTo>
                    <a:lnTo>
                      <a:pt x="1193" y="247"/>
                    </a:lnTo>
                    <a:lnTo>
                      <a:pt x="1186" y="247"/>
                    </a:lnTo>
                    <a:lnTo>
                      <a:pt x="1178" y="246"/>
                    </a:lnTo>
                    <a:lnTo>
                      <a:pt x="1172" y="245"/>
                    </a:lnTo>
                    <a:lnTo>
                      <a:pt x="1164" y="243"/>
                    </a:lnTo>
                    <a:lnTo>
                      <a:pt x="1158" y="240"/>
                    </a:lnTo>
                    <a:lnTo>
                      <a:pt x="1151" y="237"/>
                    </a:lnTo>
                    <a:lnTo>
                      <a:pt x="1146" y="232"/>
                    </a:lnTo>
                    <a:lnTo>
                      <a:pt x="1140" y="228"/>
                    </a:lnTo>
                    <a:lnTo>
                      <a:pt x="1137" y="224"/>
                    </a:lnTo>
                    <a:lnTo>
                      <a:pt x="1134" y="218"/>
                    </a:lnTo>
                    <a:lnTo>
                      <a:pt x="1131" y="213"/>
                    </a:lnTo>
                    <a:lnTo>
                      <a:pt x="1128" y="206"/>
                    </a:lnTo>
                    <a:lnTo>
                      <a:pt x="1123" y="191"/>
                    </a:lnTo>
                    <a:lnTo>
                      <a:pt x="1118" y="177"/>
                    </a:lnTo>
                    <a:lnTo>
                      <a:pt x="1112" y="163"/>
                    </a:lnTo>
                    <a:lnTo>
                      <a:pt x="1107" y="152"/>
                    </a:lnTo>
                    <a:lnTo>
                      <a:pt x="1104" y="148"/>
                    </a:lnTo>
                    <a:lnTo>
                      <a:pt x="1100" y="146"/>
                    </a:lnTo>
                    <a:lnTo>
                      <a:pt x="1097" y="145"/>
                    </a:lnTo>
                    <a:lnTo>
                      <a:pt x="1094" y="145"/>
                    </a:lnTo>
                    <a:lnTo>
                      <a:pt x="1069" y="156"/>
                    </a:lnTo>
                    <a:lnTo>
                      <a:pt x="1044" y="164"/>
                    </a:lnTo>
                    <a:lnTo>
                      <a:pt x="1018" y="173"/>
                    </a:lnTo>
                    <a:lnTo>
                      <a:pt x="992" y="181"/>
                    </a:lnTo>
                    <a:lnTo>
                      <a:pt x="967" y="189"/>
                    </a:lnTo>
                    <a:lnTo>
                      <a:pt x="942" y="199"/>
                    </a:lnTo>
                    <a:lnTo>
                      <a:pt x="917" y="211"/>
                    </a:lnTo>
                    <a:lnTo>
                      <a:pt x="892" y="224"/>
                    </a:lnTo>
                    <a:lnTo>
                      <a:pt x="888" y="230"/>
                    </a:lnTo>
                    <a:lnTo>
                      <a:pt x="883" y="237"/>
                    </a:lnTo>
                    <a:lnTo>
                      <a:pt x="879" y="242"/>
                    </a:lnTo>
                    <a:lnTo>
                      <a:pt x="874" y="247"/>
                    </a:lnTo>
                    <a:lnTo>
                      <a:pt x="862" y="256"/>
                    </a:lnTo>
                    <a:lnTo>
                      <a:pt x="850" y="264"/>
                    </a:lnTo>
                    <a:lnTo>
                      <a:pt x="836" y="269"/>
                    </a:lnTo>
                    <a:lnTo>
                      <a:pt x="822" y="273"/>
                    </a:lnTo>
                    <a:lnTo>
                      <a:pt x="808" y="276"/>
                    </a:lnTo>
                    <a:lnTo>
                      <a:pt x="793" y="277"/>
                    </a:lnTo>
                    <a:lnTo>
                      <a:pt x="777" y="277"/>
                    </a:lnTo>
                    <a:lnTo>
                      <a:pt x="763" y="274"/>
                    </a:lnTo>
                    <a:lnTo>
                      <a:pt x="748" y="271"/>
                    </a:lnTo>
                    <a:lnTo>
                      <a:pt x="734" y="266"/>
                    </a:lnTo>
                    <a:lnTo>
                      <a:pt x="721" y="259"/>
                    </a:lnTo>
                    <a:lnTo>
                      <a:pt x="709" y="252"/>
                    </a:lnTo>
                    <a:lnTo>
                      <a:pt x="698" y="243"/>
                    </a:lnTo>
                    <a:lnTo>
                      <a:pt x="688" y="232"/>
                    </a:lnTo>
                    <a:lnTo>
                      <a:pt x="683" y="228"/>
                    </a:lnTo>
                    <a:lnTo>
                      <a:pt x="678" y="223"/>
                    </a:lnTo>
                    <a:lnTo>
                      <a:pt x="673" y="219"/>
                    </a:lnTo>
                    <a:lnTo>
                      <a:pt x="667" y="216"/>
                    </a:lnTo>
                    <a:lnTo>
                      <a:pt x="661" y="214"/>
                    </a:lnTo>
                    <a:lnTo>
                      <a:pt x="655" y="212"/>
                    </a:lnTo>
                    <a:lnTo>
                      <a:pt x="649" y="210"/>
                    </a:lnTo>
                    <a:lnTo>
                      <a:pt x="642" y="209"/>
                    </a:lnTo>
                    <a:lnTo>
                      <a:pt x="628" y="209"/>
                    </a:lnTo>
                    <a:lnTo>
                      <a:pt x="614" y="209"/>
                    </a:lnTo>
                    <a:lnTo>
                      <a:pt x="599" y="211"/>
                    </a:lnTo>
                    <a:lnTo>
                      <a:pt x="585" y="213"/>
                    </a:lnTo>
                    <a:lnTo>
                      <a:pt x="555" y="219"/>
                    </a:lnTo>
                    <a:lnTo>
                      <a:pt x="526" y="225"/>
                    </a:lnTo>
                    <a:lnTo>
                      <a:pt x="512" y="227"/>
                    </a:lnTo>
                    <a:lnTo>
                      <a:pt x="499" y="228"/>
                    </a:lnTo>
                    <a:lnTo>
                      <a:pt x="487" y="228"/>
                    </a:lnTo>
                    <a:lnTo>
                      <a:pt x="476" y="226"/>
                    </a:lnTo>
                    <a:lnTo>
                      <a:pt x="467" y="225"/>
                    </a:lnTo>
                    <a:lnTo>
                      <a:pt x="460" y="224"/>
                    </a:lnTo>
                    <a:lnTo>
                      <a:pt x="452" y="225"/>
                    </a:lnTo>
                    <a:lnTo>
                      <a:pt x="445" y="226"/>
                    </a:lnTo>
                    <a:lnTo>
                      <a:pt x="431" y="229"/>
                    </a:lnTo>
                    <a:lnTo>
                      <a:pt x="418" y="235"/>
                    </a:lnTo>
                    <a:lnTo>
                      <a:pt x="405" y="238"/>
                    </a:lnTo>
                    <a:lnTo>
                      <a:pt x="392" y="241"/>
                    </a:lnTo>
                    <a:lnTo>
                      <a:pt x="385" y="240"/>
                    </a:lnTo>
                    <a:lnTo>
                      <a:pt x="379" y="239"/>
                    </a:lnTo>
                    <a:lnTo>
                      <a:pt x="371" y="237"/>
                    </a:lnTo>
                    <a:lnTo>
                      <a:pt x="365" y="233"/>
                    </a:lnTo>
                    <a:lnTo>
                      <a:pt x="357" y="230"/>
                    </a:lnTo>
                    <a:lnTo>
                      <a:pt x="351" y="228"/>
                    </a:lnTo>
                    <a:lnTo>
                      <a:pt x="345" y="228"/>
                    </a:lnTo>
                    <a:lnTo>
                      <a:pt x="339" y="228"/>
                    </a:lnTo>
                    <a:lnTo>
                      <a:pt x="328" y="231"/>
                    </a:lnTo>
                    <a:lnTo>
                      <a:pt x="318" y="235"/>
                    </a:lnTo>
                    <a:lnTo>
                      <a:pt x="313" y="236"/>
                    </a:lnTo>
                    <a:lnTo>
                      <a:pt x="310" y="236"/>
                    </a:lnTo>
                    <a:lnTo>
                      <a:pt x="305" y="236"/>
                    </a:lnTo>
                    <a:lnTo>
                      <a:pt x="301" y="233"/>
                    </a:lnTo>
                    <a:lnTo>
                      <a:pt x="298" y="230"/>
                    </a:lnTo>
                    <a:lnTo>
                      <a:pt x="295" y="225"/>
                    </a:lnTo>
                    <a:lnTo>
                      <a:pt x="291" y="218"/>
                    </a:lnTo>
                    <a:lnTo>
                      <a:pt x="289" y="209"/>
                    </a:lnTo>
                    <a:lnTo>
                      <a:pt x="286" y="210"/>
                    </a:lnTo>
                    <a:lnTo>
                      <a:pt x="284" y="213"/>
                    </a:lnTo>
                    <a:lnTo>
                      <a:pt x="283" y="218"/>
                    </a:lnTo>
                    <a:lnTo>
                      <a:pt x="281" y="226"/>
                    </a:lnTo>
                    <a:lnTo>
                      <a:pt x="277" y="243"/>
                    </a:lnTo>
                    <a:lnTo>
                      <a:pt x="275" y="265"/>
                    </a:lnTo>
                    <a:lnTo>
                      <a:pt x="274" y="286"/>
                    </a:lnTo>
                    <a:lnTo>
                      <a:pt x="272" y="308"/>
                    </a:lnTo>
                    <a:lnTo>
                      <a:pt x="269" y="325"/>
                    </a:lnTo>
                    <a:lnTo>
                      <a:pt x="266" y="336"/>
                    </a:lnTo>
                    <a:lnTo>
                      <a:pt x="259" y="348"/>
                    </a:lnTo>
                    <a:lnTo>
                      <a:pt x="254" y="358"/>
                    </a:lnTo>
                    <a:lnTo>
                      <a:pt x="247" y="365"/>
                    </a:lnTo>
                    <a:lnTo>
                      <a:pt x="241" y="370"/>
                    </a:lnTo>
                    <a:lnTo>
                      <a:pt x="233" y="373"/>
                    </a:lnTo>
                    <a:lnTo>
                      <a:pt x="227" y="374"/>
                    </a:lnTo>
                    <a:lnTo>
                      <a:pt x="219" y="374"/>
                    </a:lnTo>
                    <a:lnTo>
                      <a:pt x="212" y="373"/>
                    </a:lnTo>
                    <a:lnTo>
                      <a:pt x="196" y="368"/>
                    </a:lnTo>
                    <a:lnTo>
                      <a:pt x="178" y="364"/>
                    </a:lnTo>
                    <a:lnTo>
                      <a:pt x="168" y="362"/>
                    </a:lnTo>
                    <a:lnTo>
                      <a:pt x="158" y="361"/>
                    </a:lnTo>
                    <a:lnTo>
                      <a:pt x="146" y="361"/>
                    </a:lnTo>
                    <a:lnTo>
                      <a:pt x="134" y="362"/>
                    </a:lnTo>
                    <a:lnTo>
                      <a:pt x="126" y="364"/>
                    </a:lnTo>
                    <a:lnTo>
                      <a:pt x="119" y="366"/>
                    </a:lnTo>
                    <a:lnTo>
                      <a:pt x="111" y="368"/>
                    </a:lnTo>
                    <a:lnTo>
                      <a:pt x="105" y="372"/>
                    </a:lnTo>
                    <a:lnTo>
                      <a:pt x="92" y="379"/>
                    </a:lnTo>
                    <a:lnTo>
                      <a:pt x="80" y="389"/>
                    </a:lnTo>
                    <a:lnTo>
                      <a:pt x="69" y="400"/>
                    </a:lnTo>
                    <a:lnTo>
                      <a:pt x="59" y="412"/>
                    </a:lnTo>
                    <a:lnTo>
                      <a:pt x="50" y="425"/>
                    </a:lnTo>
                    <a:lnTo>
                      <a:pt x="42" y="439"/>
                    </a:lnTo>
                    <a:lnTo>
                      <a:pt x="34" y="453"/>
                    </a:lnTo>
                    <a:lnTo>
                      <a:pt x="28" y="468"/>
                    </a:lnTo>
                    <a:lnTo>
                      <a:pt x="23" y="483"/>
                    </a:lnTo>
                    <a:lnTo>
                      <a:pt x="17" y="498"/>
                    </a:lnTo>
                    <a:lnTo>
                      <a:pt x="7" y="5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7" y="560"/>
                    </a:lnTo>
                    <a:lnTo>
                      <a:pt x="17" y="565"/>
                    </a:lnTo>
                    <a:lnTo>
                      <a:pt x="23" y="568"/>
                    </a:lnTo>
                    <a:lnTo>
                      <a:pt x="28" y="570"/>
                    </a:lnTo>
                    <a:lnTo>
                      <a:pt x="34" y="571"/>
                    </a:lnTo>
                    <a:lnTo>
                      <a:pt x="40" y="571"/>
                    </a:lnTo>
                    <a:lnTo>
                      <a:pt x="46" y="571"/>
                    </a:lnTo>
                    <a:lnTo>
                      <a:pt x="52" y="571"/>
                    </a:lnTo>
                    <a:lnTo>
                      <a:pt x="58" y="570"/>
                    </a:lnTo>
                    <a:lnTo>
                      <a:pt x="64" y="568"/>
                    </a:lnTo>
                    <a:lnTo>
                      <a:pt x="69" y="566"/>
                    </a:lnTo>
                    <a:lnTo>
                      <a:pt x="73" y="563"/>
                    </a:lnTo>
                    <a:lnTo>
                      <a:pt x="78" y="560"/>
                    </a:lnTo>
                    <a:lnTo>
                      <a:pt x="82" y="555"/>
                    </a:lnTo>
                    <a:lnTo>
                      <a:pt x="85" y="551"/>
                    </a:lnTo>
                    <a:lnTo>
                      <a:pt x="88" y="546"/>
                    </a:lnTo>
                    <a:lnTo>
                      <a:pt x="91" y="540"/>
                    </a:lnTo>
                    <a:lnTo>
                      <a:pt x="92" y="534"/>
                    </a:lnTo>
                    <a:lnTo>
                      <a:pt x="93" y="525"/>
                    </a:lnTo>
                    <a:lnTo>
                      <a:pt x="95" y="519"/>
                    </a:lnTo>
                    <a:lnTo>
                      <a:pt x="97" y="512"/>
                    </a:lnTo>
                    <a:lnTo>
                      <a:pt x="100" y="507"/>
                    </a:lnTo>
                    <a:lnTo>
                      <a:pt x="108" y="497"/>
                    </a:lnTo>
                    <a:lnTo>
                      <a:pt x="115" y="489"/>
                    </a:lnTo>
                    <a:lnTo>
                      <a:pt x="123" y="482"/>
                    </a:lnTo>
                    <a:lnTo>
                      <a:pt x="132" y="473"/>
                    </a:lnTo>
                    <a:lnTo>
                      <a:pt x="135" y="469"/>
                    </a:lnTo>
                    <a:lnTo>
                      <a:pt x="138" y="463"/>
                    </a:lnTo>
                    <a:lnTo>
                      <a:pt x="141" y="457"/>
                    </a:lnTo>
                    <a:lnTo>
                      <a:pt x="145" y="451"/>
                    </a:lnTo>
                    <a:lnTo>
                      <a:pt x="148" y="435"/>
                    </a:lnTo>
                    <a:lnTo>
                      <a:pt x="152" y="416"/>
                    </a:lnTo>
                    <a:lnTo>
                      <a:pt x="156" y="407"/>
                    </a:lnTo>
                    <a:lnTo>
                      <a:pt x="162" y="401"/>
                    </a:lnTo>
                    <a:lnTo>
                      <a:pt x="164" y="399"/>
                    </a:lnTo>
                    <a:lnTo>
                      <a:pt x="168" y="398"/>
                    </a:lnTo>
                    <a:lnTo>
                      <a:pt x="173" y="397"/>
                    </a:lnTo>
                    <a:lnTo>
                      <a:pt x="177" y="398"/>
                    </a:lnTo>
                    <a:lnTo>
                      <a:pt x="178" y="399"/>
                    </a:lnTo>
                    <a:lnTo>
                      <a:pt x="178" y="400"/>
                    </a:lnTo>
                    <a:lnTo>
                      <a:pt x="178" y="402"/>
                    </a:lnTo>
                    <a:lnTo>
                      <a:pt x="178" y="405"/>
                    </a:lnTo>
                    <a:lnTo>
                      <a:pt x="176" y="413"/>
                    </a:lnTo>
                    <a:lnTo>
                      <a:pt x="174" y="421"/>
                    </a:lnTo>
                    <a:lnTo>
                      <a:pt x="168" y="440"/>
                    </a:lnTo>
                    <a:lnTo>
                      <a:pt x="166" y="453"/>
                    </a:lnTo>
                    <a:lnTo>
                      <a:pt x="178" y="454"/>
                    </a:lnTo>
                    <a:lnTo>
                      <a:pt x="190" y="452"/>
                    </a:lnTo>
                    <a:lnTo>
                      <a:pt x="204" y="448"/>
                    </a:lnTo>
                    <a:lnTo>
                      <a:pt x="219" y="444"/>
                    </a:lnTo>
                    <a:lnTo>
                      <a:pt x="233" y="441"/>
                    </a:lnTo>
                    <a:lnTo>
                      <a:pt x="248" y="436"/>
                    </a:lnTo>
                    <a:lnTo>
                      <a:pt x="262" y="434"/>
                    </a:lnTo>
                    <a:lnTo>
                      <a:pt x="275" y="433"/>
                    </a:lnTo>
                    <a:lnTo>
                      <a:pt x="277" y="433"/>
                    </a:lnTo>
                    <a:lnTo>
                      <a:pt x="277" y="434"/>
                    </a:lnTo>
                    <a:lnTo>
                      <a:pt x="277" y="434"/>
                    </a:lnTo>
                    <a:lnTo>
                      <a:pt x="277" y="436"/>
                    </a:lnTo>
                    <a:lnTo>
                      <a:pt x="274" y="440"/>
                    </a:lnTo>
                    <a:lnTo>
                      <a:pt x="270" y="444"/>
                    </a:lnTo>
                    <a:lnTo>
                      <a:pt x="256" y="456"/>
                    </a:lnTo>
                    <a:lnTo>
                      <a:pt x="237" y="470"/>
                    </a:lnTo>
                    <a:lnTo>
                      <a:pt x="202" y="496"/>
                    </a:lnTo>
                    <a:lnTo>
                      <a:pt x="183" y="509"/>
                    </a:lnTo>
                    <a:lnTo>
                      <a:pt x="168" y="525"/>
                    </a:lnTo>
                    <a:lnTo>
                      <a:pt x="156" y="541"/>
                    </a:lnTo>
                    <a:lnTo>
                      <a:pt x="152" y="548"/>
                    </a:lnTo>
                    <a:lnTo>
                      <a:pt x="148" y="555"/>
                    </a:lnTo>
                    <a:lnTo>
                      <a:pt x="145" y="562"/>
                    </a:lnTo>
                    <a:lnTo>
                      <a:pt x="142" y="568"/>
                    </a:lnTo>
                    <a:lnTo>
                      <a:pt x="141" y="574"/>
                    </a:lnTo>
                    <a:lnTo>
                      <a:pt x="140" y="580"/>
                    </a:lnTo>
                    <a:lnTo>
                      <a:pt x="140" y="586"/>
                    </a:lnTo>
                    <a:lnTo>
                      <a:pt x="140" y="592"/>
                    </a:lnTo>
                    <a:lnTo>
                      <a:pt x="142" y="603"/>
                    </a:lnTo>
                    <a:lnTo>
                      <a:pt x="148" y="614"/>
                    </a:lnTo>
                    <a:lnTo>
                      <a:pt x="153" y="624"/>
                    </a:lnTo>
                    <a:lnTo>
                      <a:pt x="161" y="635"/>
                    </a:lnTo>
                    <a:lnTo>
                      <a:pt x="169" y="646"/>
                    </a:lnTo>
                    <a:lnTo>
                      <a:pt x="179" y="658"/>
                    </a:lnTo>
                    <a:lnTo>
                      <a:pt x="189" y="670"/>
                    </a:lnTo>
                    <a:lnTo>
                      <a:pt x="199" y="684"/>
                    </a:lnTo>
                    <a:lnTo>
                      <a:pt x="208" y="698"/>
                    </a:lnTo>
                    <a:lnTo>
                      <a:pt x="218" y="713"/>
                    </a:lnTo>
                    <a:lnTo>
                      <a:pt x="220" y="718"/>
                    </a:lnTo>
                    <a:lnTo>
                      <a:pt x="221" y="723"/>
                    </a:lnTo>
                    <a:lnTo>
                      <a:pt x="220" y="727"/>
                    </a:lnTo>
                    <a:lnTo>
                      <a:pt x="219" y="730"/>
                    </a:lnTo>
                    <a:lnTo>
                      <a:pt x="214" y="738"/>
                    </a:lnTo>
                    <a:lnTo>
                      <a:pt x="206" y="743"/>
                    </a:lnTo>
                    <a:lnTo>
                      <a:pt x="199" y="749"/>
                    </a:lnTo>
                    <a:lnTo>
                      <a:pt x="193" y="753"/>
                    </a:lnTo>
                    <a:lnTo>
                      <a:pt x="192" y="755"/>
                    </a:lnTo>
                    <a:lnTo>
                      <a:pt x="191" y="756"/>
                    </a:lnTo>
                    <a:lnTo>
                      <a:pt x="192" y="758"/>
                    </a:lnTo>
                    <a:lnTo>
                      <a:pt x="194" y="759"/>
                    </a:lnTo>
                    <a:lnTo>
                      <a:pt x="212" y="770"/>
                    </a:lnTo>
                    <a:lnTo>
                      <a:pt x="227" y="781"/>
                    </a:lnTo>
                    <a:lnTo>
                      <a:pt x="242" y="793"/>
                    </a:lnTo>
                    <a:lnTo>
                      <a:pt x="257" y="806"/>
                    </a:lnTo>
                    <a:lnTo>
                      <a:pt x="285" y="830"/>
                    </a:lnTo>
                    <a:lnTo>
                      <a:pt x="315" y="853"/>
                    </a:lnTo>
                    <a:lnTo>
                      <a:pt x="342" y="873"/>
                    </a:lnTo>
                    <a:lnTo>
                      <a:pt x="374" y="891"/>
                    </a:lnTo>
                    <a:lnTo>
                      <a:pt x="406" y="910"/>
                    </a:lnTo>
                    <a:lnTo>
                      <a:pt x="440" y="927"/>
                    </a:lnTo>
                    <a:lnTo>
                      <a:pt x="475" y="942"/>
                    </a:lnTo>
                    <a:lnTo>
                      <a:pt x="511" y="956"/>
                    </a:lnTo>
                    <a:lnTo>
                      <a:pt x="528" y="961"/>
                    </a:lnTo>
                    <a:lnTo>
                      <a:pt x="545" y="967"/>
                    </a:lnTo>
                    <a:lnTo>
                      <a:pt x="561" y="971"/>
                    </a:lnTo>
                    <a:lnTo>
                      <a:pt x="578" y="974"/>
                    </a:lnTo>
                    <a:lnTo>
                      <a:pt x="609" y="983"/>
                    </a:lnTo>
                    <a:lnTo>
                      <a:pt x="644" y="992"/>
                    </a:lnTo>
                    <a:lnTo>
                      <a:pt x="662" y="996"/>
                    </a:lnTo>
                    <a:lnTo>
                      <a:pt x="679" y="997"/>
                    </a:lnTo>
                    <a:lnTo>
                      <a:pt x="687" y="997"/>
                    </a:lnTo>
                    <a:lnTo>
                      <a:pt x="695" y="997"/>
                    </a:lnTo>
                    <a:lnTo>
                      <a:pt x="703" y="995"/>
                    </a:lnTo>
                    <a:lnTo>
                      <a:pt x="709" y="993"/>
                    </a:lnTo>
                    <a:lnTo>
                      <a:pt x="727" y="985"/>
                    </a:lnTo>
                    <a:lnTo>
                      <a:pt x="742" y="975"/>
                    </a:lnTo>
                    <a:lnTo>
                      <a:pt x="756" y="966"/>
                    </a:lnTo>
                    <a:lnTo>
                      <a:pt x="769" y="956"/>
                    </a:lnTo>
                    <a:lnTo>
                      <a:pt x="783" y="946"/>
                    </a:lnTo>
                    <a:lnTo>
                      <a:pt x="798" y="938"/>
                    </a:lnTo>
                    <a:lnTo>
                      <a:pt x="807" y="933"/>
                    </a:lnTo>
                    <a:lnTo>
                      <a:pt x="815" y="930"/>
                    </a:lnTo>
                    <a:lnTo>
                      <a:pt x="825" y="927"/>
                    </a:lnTo>
                    <a:lnTo>
                      <a:pt x="835" y="924"/>
                    </a:lnTo>
                    <a:lnTo>
                      <a:pt x="858" y="918"/>
                    </a:lnTo>
                    <a:lnTo>
                      <a:pt x="892" y="911"/>
                    </a:lnTo>
                    <a:lnTo>
                      <a:pt x="901" y="908"/>
                    </a:lnTo>
                    <a:lnTo>
                      <a:pt x="908" y="906"/>
                    </a:lnTo>
                    <a:lnTo>
                      <a:pt x="915" y="903"/>
                    </a:lnTo>
                    <a:lnTo>
                      <a:pt x="921" y="900"/>
                    </a:lnTo>
                    <a:lnTo>
                      <a:pt x="926" y="895"/>
                    </a:lnTo>
                    <a:lnTo>
                      <a:pt x="931" y="891"/>
                    </a:lnTo>
                    <a:lnTo>
                      <a:pt x="934" y="887"/>
                    </a:lnTo>
                    <a:lnTo>
                      <a:pt x="935" y="880"/>
                    </a:lnTo>
                    <a:lnTo>
                      <a:pt x="936" y="871"/>
                    </a:lnTo>
                    <a:lnTo>
                      <a:pt x="937" y="856"/>
                    </a:lnTo>
                    <a:lnTo>
                      <a:pt x="940" y="838"/>
                    </a:lnTo>
                    <a:lnTo>
                      <a:pt x="945" y="821"/>
                    </a:lnTo>
                    <a:lnTo>
                      <a:pt x="948" y="813"/>
                    </a:lnTo>
                    <a:lnTo>
                      <a:pt x="950" y="807"/>
                    </a:lnTo>
                    <a:lnTo>
                      <a:pt x="953" y="802"/>
                    </a:lnTo>
                    <a:lnTo>
                      <a:pt x="958" y="797"/>
                    </a:lnTo>
                    <a:lnTo>
                      <a:pt x="960" y="796"/>
                    </a:lnTo>
                    <a:lnTo>
                      <a:pt x="962" y="795"/>
                    </a:lnTo>
                    <a:lnTo>
                      <a:pt x="964" y="795"/>
                    </a:lnTo>
                    <a:lnTo>
                      <a:pt x="966" y="796"/>
                    </a:lnTo>
                    <a:lnTo>
                      <a:pt x="971" y="799"/>
                    </a:lnTo>
                    <a:lnTo>
                      <a:pt x="976" y="805"/>
                    </a:lnTo>
                    <a:lnTo>
                      <a:pt x="983" y="812"/>
                    </a:lnTo>
                    <a:lnTo>
                      <a:pt x="989" y="819"/>
                    </a:lnTo>
                    <a:lnTo>
                      <a:pt x="996" y="824"/>
                    </a:lnTo>
                    <a:lnTo>
                      <a:pt x="1002" y="829"/>
                    </a:lnTo>
                    <a:lnTo>
                      <a:pt x="1010" y="833"/>
                    </a:lnTo>
                    <a:lnTo>
                      <a:pt x="1017" y="836"/>
                    </a:lnTo>
                    <a:lnTo>
                      <a:pt x="1026" y="838"/>
                    </a:lnTo>
                    <a:lnTo>
                      <a:pt x="1033" y="840"/>
                    </a:lnTo>
                    <a:lnTo>
                      <a:pt x="1051" y="843"/>
                    </a:lnTo>
                    <a:lnTo>
                      <a:pt x="1068" y="844"/>
                    </a:lnTo>
                    <a:lnTo>
                      <a:pt x="1086" y="844"/>
                    </a:lnTo>
                    <a:lnTo>
                      <a:pt x="1104" y="844"/>
                    </a:lnTo>
                    <a:lnTo>
                      <a:pt x="1104" y="848"/>
                    </a:lnTo>
                    <a:lnTo>
                      <a:pt x="1101" y="852"/>
                    </a:lnTo>
                    <a:lnTo>
                      <a:pt x="1098" y="856"/>
                    </a:lnTo>
                    <a:lnTo>
                      <a:pt x="1096" y="860"/>
                    </a:lnTo>
                    <a:lnTo>
                      <a:pt x="1088" y="868"/>
                    </a:lnTo>
                    <a:lnTo>
                      <a:pt x="1084" y="877"/>
                    </a:lnTo>
                    <a:lnTo>
                      <a:pt x="1080" y="889"/>
                    </a:lnTo>
                    <a:lnTo>
                      <a:pt x="1079" y="900"/>
                    </a:lnTo>
                    <a:lnTo>
                      <a:pt x="1078" y="912"/>
                    </a:lnTo>
                    <a:lnTo>
                      <a:pt x="1075" y="924"/>
                    </a:lnTo>
                    <a:lnTo>
                      <a:pt x="1075" y="928"/>
                    </a:lnTo>
                    <a:lnTo>
                      <a:pt x="1073" y="930"/>
                    </a:lnTo>
                    <a:lnTo>
                      <a:pt x="1072" y="932"/>
                    </a:lnTo>
                    <a:lnTo>
                      <a:pt x="1070" y="933"/>
                    </a:lnTo>
                    <a:lnTo>
                      <a:pt x="1066" y="935"/>
                    </a:lnTo>
                    <a:lnTo>
                      <a:pt x="1060" y="935"/>
                    </a:lnTo>
                    <a:lnTo>
                      <a:pt x="1055" y="934"/>
                    </a:lnTo>
                    <a:lnTo>
                      <a:pt x="1050" y="933"/>
                    </a:lnTo>
                    <a:lnTo>
                      <a:pt x="1043" y="933"/>
                    </a:lnTo>
                    <a:lnTo>
                      <a:pt x="1037" y="934"/>
                    </a:lnTo>
                    <a:lnTo>
                      <a:pt x="1032" y="937"/>
                    </a:lnTo>
                    <a:lnTo>
                      <a:pt x="1028" y="940"/>
                    </a:lnTo>
                    <a:lnTo>
                      <a:pt x="1025" y="943"/>
                    </a:lnTo>
                    <a:lnTo>
                      <a:pt x="1021" y="947"/>
                    </a:lnTo>
                    <a:lnTo>
                      <a:pt x="1016" y="957"/>
                    </a:lnTo>
                    <a:lnTo>
                      <a:pt x="1012" y="968"/>
                    </a:lnTo>
                    <a:lnTo>
                      <a:pt x="1007" y="980"/>
                    </a:lnTo>
                    <a:lnTo>
                      <a:pt x="1004" y="991"/>
                    </a:lnTo>
                    <a:lnTo>
                      <a:pt x="999" y="1001"/>
                    </a:lnTo>
                    <a:lnTo>
                      <a:pt x="992" y="1009"/>
                    </a:lnTo>
                    <a:lnTo>
                      <a:pt x="980" y="1023"/>
                    </a:lnTo>
                    <a:lnTo>
                      <a:pt x="970" y="1040"/>
                    </a:lnTo>
                    <a:lnTo>
                      <a:pt x="959" y="1057"/>
                    </a:lnTo>
                    <a:lnTo>
                      <a:pt x="948" y="1075"/>
                    </a:lnTo>
                    <a:lnTo>
                      <a:pt x="942" y="1083"/>
                    </a:lnTo>
                    <a:lnTo>
                      <a:pt x="935" y="1091"/>
                    </a:lnTo>
                    <a:lnTo>
                      <a:pt x="929" y="1097"/>
                    </a:lnTo>
                    <a:lnTo>
                      <a:pt x="921" y="1103"/>
                    </a:lnTo>
                    <a:lnTo>
                      <a:pt x="913" y="1107"/>
                    </a:lnTo>
                    <a:lnTo>
                      <a:pt x="905" y="1110"/>
                    </a:lnTo>
                    <a:lnTo>
                      <a:pt x="896" y="1111"/>
                    </a:lnTo>
                    <a:lnTo>
                      <a:pt x="886" y="1110"/>
                    </a:lnTo>
                    <a:lnTo>
                      <a:pt x="869" y="1109"/>
                    </a:lnTo>
                    <a:lnTo>
                      <a:pt x="856" y="1110"/>
                    </a:lnTo>
                    <a:lnTo>
                      <a:pt x="851" y="1111"/>
                    </a:lnTo>
                    <a:lnTo>
                      <a:pt x="845" y="1113"/>
                    </a:lnTo>
                    <a:lnTo>
                      <a:pt x="841" y="1115"/>
                    </a:lnTo>
                    <a:lnTo>
                      <a:pt x="838" y="1118"/>
                    </a:lnTo>
                    <a:lnTo>
                      <a:pt x="821" y="1132"/>
                    </a:lnTo>
                    <a:lnTo>
                      <a:pt x="798" y="1153"/>
                    </a:lnTo>
                    <a:lnTo>
                      <a:pt x="788" y="1160"/>
                    </a:lnTo>
                    <a:lnTo>
                      <a:pt x="781" y="1167"/>
                    </a:lnTo>
                    <a:lnTo>
                      <a:pt x="773" y="1171"/>
                    </a:lnTo>
                    <a:lnTo>
                      <a:pt x="766" y="1173"/>
                    </a:lnTo>
                    <a:lnTo>
                      <a:pt x="758" y="1174"/>
                    </a:lnTo>
                    <a:lnTo>
                      <a:pt x="749" y="1173"/>
                    </a:lnTo>
                    <a:lnTo>
                      <a:pt x="741" y="1169"/>
                    </a:lnTo>
                    <a:lnTo>
                      <a:pt x="730" y="1163"/>
                    </a:lnTo>
                    <a:lnTo>
                      <a:pt x="725" y="1161"/>
                    </a:lnTo>
                    <a:lnTo>
                      <a:pt x="720" y="1161"/>
                    </a:lnTo>
                    <a:lnTo>
                      <a:pt x="716" y="1162"/>
                    </a:lnTo>
                    <a:lnTo>
                      <a:pt x="713" y="1165"/>
                    </a:lnTo>
                    <a:lnTo>
                      <a:pt x="705" y="1174"/>
                    </a:lnTo>
                    <a:lnTo>
                      <a:pt x="698" y="1184"/>
                    </a:lnTo>
                    <a:lnTo>
                      <a:pt x="693" y="1189"/>
                    </a:lnTo>
                    <a:lnTo>
                      <a:pt x="690" y="1195"/>
                    </a:lnTo>
                    <a:lnTo>
                      <a:pt x="685" y="1199"/>
                    </a:lnTo>
                    <a:lnTo>
                      <a:pt x="680" y="1203"/>
                    </a:lnTo>
                    <a:lnTo>
                      <a:pt x="675" y="1205"/>
                    </a:lnTo>
                    <a:lnTo>
                      <a:pt x="668" y="1207"/>
                    </a:lnTo>
                    <a:lnTo>
                      <a:pt x="661" y="1207"/>
                    </a:lnTo>
                    <a:lnTo>
                      <a:pt x="653" y="1204"/>
                    </a:lnTo>
                    <a:lnTo>
                      <a:pt x="646" y="1201"/>
                    </a:lnTo>
                    <a:lnTo>
                      <a:pt x="638" y="1200"/>
                    </a:lnTo>
                    <a:lnTo>
                      <a:pt x="631" y="1199"/>
                    </a:lnTo>
                    <a:lnTo>
                      <a:pt x="623" y="1200"/>
                    </a:lnTo>
                    <a:lnTo>
                      <a:pt x="615" y="1201"/>
                    </a:lnTo>
                    <a:lnTo>
                      <a:pt x="609" y="1203"/>
                    </a:lnTo>
                    <a:lnTo>
                      <a:pt x="601" y="1205"/>
                    </a:lnTo>
                    <a:lnTo>
                      <a:pt x="595" y="1209"/>
                    </a:lnTo>
                    <a:lnTo>
                      <a:pt x="580" y="1215"/>
                    </a:lnTo>
                    <a:lnTo>
                      <a:pt x="565" y="1223"/>
                    </a:lnTo>
                    <a:lnTo>
                      <a:pt x="548" y="1230"/>
                    </a:lnTo>
                    <a:lnTo>
                      <a:pt x="531" y="1236"/>
                    </a:lnTo>
                    <a:lnTo>
                      <a:pt x="525" y="1239"/>
                    </a:lnTo>
                    <a:lnTo>
                      <a:pt x="515" y="1243"/>
                    </a:lnTo>
                    <a:lnTo>
                      <a:pt x="505" y="1246"/>
                    </a:lnTo>
                    <a:lnTo>
                      <a:pt x="496" y="1250"/>
                    </a:lnTo>
                    <a:lnTo>
                      <a:pt x="485" y="1251"/>
                    </a:lnTo>
                    <a:lnTo>
                      <a:pt x="475" y="1251"/>
                    </a:lnTo>
                    <a:lnTo>
                      <a:pt x="471" y="1249"/>
                    </a:lnTo>
                    <a:lnTo>
                      <a:pt x="467" y="1248"/>
                    </a:lnTo>
                    <a:lnTo>
                      <a:pt x="463" y="1244"/>
                    </a:lnTo>
                    <a:lnTo>
                      <a:pt x="461" y="1241"/>
                    </a:lnTo>
                    <a:lnTo>
                      <a:pt x="458" y="1238"/>
                    </a:lnTo>
                    <a:lnTo>
                      <a:pt x="457" y="1234"/>
                    </a:lnTo>
                    <a:lnTo>
                      <a:pt x="456" y="1229"/>
                    </a:lnTo>
                    <a:lnTo>
                      <a:pt x="456" y="1226"/>
                    </a:lnTo>
                    <a:lnTo>
                      <a:pt x="458" y="1217"/>
                    </a:lnTo>
                    <a:lnTo>
                      <a:pt x="460" y="1209"/>
                    </a:lnTo>
                    <a:lnTo>
                      <a:pt x="464" y="1200"/>
                    </a:lnTo>
                    <a:lnTo>
                      <a:pt x="467" y="1191"/>
                    </a:lnTo>
                    <a:lnTo>
                      <a:pt x="470" y="1183"/>
                    </a:lnTo>
                    <a:lnTo>
                      <a:pt x="471" y="1174"/>
                    </a:lnTo>
                    <a:lnTo>
                      <a:pt x="463" y="1182"/>
                    </a:lnTo>
                    <a:lnTo>
                      <a:pt x="451" y="1190"/>
                    </a:lnTo>
                    <a:lnTo>
                      <a:pt x="440" y="1191"/>
                    </a:lnTo>
                    <a:lnTo>
                      <a:pt x="425" y="1191"/>
                    </a:lnTo>
                    <a:lnTo>
                      <a:pt x="418" y="1190"/>
                    </a:lnTo>
                    <a:lnTo>
                      <a:pt x="411" y="1189"/>
                    </a:lnTo>
                    <a:lnTo>
                      <a:pt x="406" y="1187"/>
                    </a:lnTo>
                    <a:lnTo>
                      <a:pt x="402" y="1185"/>
                    </a:lnTo>
                    <a:lnTo>
                      <a:pt x="401" y="1178"/>
                    </a:lnTo>
                    <a:lnTo>
                      <a:pt x="402" y="1167"/>
                    </a:lnTo>
                    <a:lnTo>
                      <a:pt x="403" y="1154"/>
                    </a:lnTo>
                    <a:lnTo>
                      <a:pt x="403" y="1145"/>
                    </a:lnTo>
                    <a:lnTo>
                      <a:pt x="401" y="1147"/>
                    </a:lnTo>
                    <a:lnTo>
                      <a:pt x="396" y="1151"/>
                    </a:lnTo>
                    <a:lnTo>
                      <a:pt x="391" y="1158"/>
                    </a:lnTo>
                    <a:lnTo>
                      <a:pt x="385" y="1165"/>
                    </a:lnTo>
                    <a:lnTo>
                      <a:pt x="375" y="1182"/>
                    </a:lnTo>
                    <a:lnTo>
                      <a:pt x="367" y="1191"/>
                    </a:lnTo>
                    <a:lnTo>
                      <a:pt x="364" y="1198"/>
                    </a:lnTo>
                    <a:lnTo>
                      <a:pt x="362" y="1205"/>
                    </a:lnTo>
                    <a:lnTo>
                      <a:pt x="362" y="1214"/>
                    </a:lnTo>
                    <a:lnTo>
                      <a:pt x="363" y="1223"/>
                    </a:lnTo>
                    <a:lnTo>
                      <a:pt x="365" y="1231"/>
                    </a:lnTo>
                    <a:lnTo>
                      <a:pt x="368" y="1240"/>
                    </a:lnTo>
                    <a:lnTo>
                      <a:pt x="372" y="1250"/>
                    </a:lnTo>
                    <a:lnTo>
                      <a:pt x="378" y="1258"/>
                    </a:lnTo>
                    <a:lnTo>
                      <a:pt x="401" y="1294"/>
                    </a:lnTo>
                    <a:lnTo>
                      <a:pt x="419" y="1323"/>
                    </a:lnTo>
                    <a:lnTo>
                      <a:pt x="426" y="1335"/>
                    </a:lnTo>
                    <a:lnTo>
                      <a:pt x="435" y="1347"/>
                    </a:lnTo>
                    <a:lnTo>
                      <a:pt x="443" y="1359"/>
                    </a:lnTo>
                    <a:lnTo>
                      <a:pt x="451" y="1370"/>
                    </a:lnTo>
                    <a:lnTo>
                      <a:pt x="471" y="1391"/>
                    </a:lnTo>
                    <a:lnTo>
                      <a:pt x="490" y="1411"/>
                    </a:lnTo>
                    <a:lnTo>
                      <a:pt x="511" y="1431"/>
                    </a:lnTo>
                    <a:lnTo>
                      <a:pt x="531" y="1451"/>
                    </a:lnTo>
                    <a:lnTo>
                      <a:pt x="551" y="1471"/>
                    </a:lnTo>
                    <a:lnTo>
                      <a:pt x="570" y="1492"/>
                    </a:lnTo>
                    <a:lnTo>
                      <a:pt x="770" y="1690"/>
                    </a:lnTo>
                    <a:lnTo>
                      <a:pt x="1068" y="1960"/>
                    </a:lnTo>
                    <a:lnTo>
                      <a:pt x="1081" y="1972"/>
                    </a:lnTo>
                    <a:lnTo>
                      <a:pt x="1095" y="1983"/>
                    </a:lnTo>
                    <a:lnTo>
                      <a:pt x="1108" y="1993"/>
                    </a:lnTo>
                    <a:lnTo>
                      <a:pt x="1121" y="2001"/>
                    </a:lnTo>
                    <a:lnTo>
                      <a:pt x="1134" y="2010"/>
                    </a:lnTo>
                    <a:lnTo>
                      <a:pt x="1147" y="2017"/>
                    </a:lnTo>
                    <a:lnTo>
                      <a:pt x="1159" y="2022"/>
                    </a:lnTo>
                    <a:lnTo>
                      <a:pt x="1172" y="2027"/>
                    </a:lnTo>
                    <a:lnTo>
                      <a:pt x="1183" y="2032"/>
                    </a:lnTo>
                    <a:lnTo>
                      <a:pt x="1196" y="2035"/>
                    </a:lnTo>
                    <a:lnTo>
                      <a:pt x="1208" y="2037"/>
                    </a:lnTo>
                    <a:lnTo>
                      <a:pt x="1220" y="2039"/>
                    </a:lnTo>
                    <a:lnTo>
                      <a:pt x="1232" y="2040"/>
                    </a:lnTo>
                    <a:lnTo>
                      <a:pt x="1244" y="2040"/>
                    </a:lnTo>
                    <a:lnTo>
                      <a:pt x="1256" y="2040"/>
                    </a:lnTo>
                    <a:lnTo>
                      <a:pt x="1268" y="2039"/>
                    </a:lnTo>
                    <a:lnTo>
                      <a:pt x="1268" y="2039"/>
                    </a:lnTo>
                    <a:lnTo>
                      <a:pt x="1271" y="2029"/>
                    </a:lnTo>
                    <a:lnTo>
                      <a:pt x="1275" y="2020"/>
                    </a:lnTo>
                    <a:lnTo>
                      <a:pt x="1277" y="2014"/>
                    </a:lnTo>
                    <a:lnTo>
                      <a:pt x="1281" y="2010"/>
                    </a:lnTo>
                    <a:lnTo>
                      <a:pt x="1285" y="2007"/>
                    </a:lnTo>
                    <a:lnTo>
                      <a:pt x="1289" y="2005"/>
                    </a:lnTo>
                    <a:lnTo>
                      <a:pt x="1293" y="2005"/>
                    </a:lnTo>
                    <a:lnTo>
                      <a:pt x="1296" y="2004"/>
                    </a:lnTo>
                    <a:lnTo>
                      <a:pt x="1298" y="2005"/>
                    </a:lnTo>
                    <a:lnTo>
                      <a:pt x="1300" y="2005"/>
                    </a:lnTo>
                    <a:lnTo>
                      <a:pt x="1304" y="2008"/>
                    </a:lnTo>
                    <a:lnTo>
                      <a:pt x="1309" y="2011"/>
                    </a:lnTo>
                    <a:lnTo>
                      <a:pt x="1314" y="2021"/>
                    </a:lnTo>
                    <a:lnTo>
                      <a:pt x="1322" y="2028"/>
                    </a:lnTo>
                    <a:lnTo>
                      <a:pt x="1322" y="202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7"/>
              <p:cNvSpPr>
                <a:spLocks/>
              </p:cNvSpPr>
              <p:nvPr/>
            </p:nvSpPr>
            <p:spPr bwMode="auto">
              <a:xfrm>
                <a:off x="2041245" y="3766827"/>
                <a:ext cx="23036" cy="22865"/>
              </a:xfrm>
              <a:custGeom>
                <a:avLst/>
                <a:gdLst>
                  <a:gd name="T0" fmla="*/ 56 w 56"/>
                  <a:gd name="T1" fmla="*/ 32 h 69"/>
                  <a:gd name="T2" fmla="*/ 52 w 56"/>
                  <a:gd name="T3" fmla="*/ 33 h 69"/>
                  <a:gd name="T4" fmla="*/ 49 w 56"/>
                  <a:gd name="T5" fmla="*/ 33 h 69"/>
                  <a:gd name="T6" fmla="*/ 46 w 56"/>
                  <a:gd name="T7" fmla="*/ 31 h 69"/>
                  <a:gd name="T8" fmla="*/ 42 w 56"/>
                  <a:gd name="T9" fmla="*/ 27 h 69"/>
                  <a:gd name="T10" fmla="*/ 36 w 56"/>
                  <a:gd name="T11" fmla="*/ 19 h 69"/>
                  <a:gd name="T12" fmla="*/ 29 w 56"/>
                  <a:gd name="T13" fmla="*/ 10 h 69"/>
                  <a:gd name="T14" fmla="*/ 25 w 56"/>
                  <a:gd name="T15" fmla="*/ 7 h 69"/>
                  <a:gd name="T16" fmla="*/ 22 w 56"/>
                  <a:gd name="T17" fmla="*/ 4 h 69"/>
                  <a:gd name="T18" fmla="*/ 18 w 56"/>
                  <a:gd name="T19" fmla="*/ 1 h 69"/>
                  <a:gd name="T20" fmla="*/ 12 w 56"/>
                  <a:gd name="T21" fmla="*/ 0 h 69"/>
                  <a:gd name="T22" fmla="*/ 8 w 56"/>
                  <a:gd name="T23" fmla="*/ 0 h 69"/>
                  <a:gd name="T24" fmla="*/ 5 w 56"/>
                  <a:gd name="T25" fmla="*/ 1 h 69"/>
                  <a:gd name="T26" fmla="*/ 2 w 56"/>
                  <a:gd name="T27" fmla="*/ 4 h 69"/>
                  <a:gd name="T28" fmla="*/ 1 w 56"/>
                  <a:gd name="T29" fmla="*/ 6 h 69"/>
                  <a:gd name="T30" fmla="*/ 0 w 56"/>
                  <a:gd name="T31" fmla="*/ 12 h 69"/>
                  <a:gd name="T32" fmla="*/ 0 w 56"/>
                  <a:gd name="T33" fmla="*/ 20 h 69"/>
                  <a:gd name="T34" fmla="*/ 1 w 56"/>
                  <a:gd name="T35" fmla="*/ 32 h 69"/>
                  <a:gd name="T36" fmla="*/ 1 w 56"/>
                  <a:gd name="T37" fmla="*/ 42 h 69"/>
                  <a:gd name="T38" fmla="*/ 1 w 56"/>
                  <a:gd name="T39" fmla="*/ 50 h 69"/>
                  <a:gd name="T40" fmla="*/ 1 w 56"/>
                  <a:gd name="T41" fmla="*/ 56 h 69"/>
                  <a:gd name="T42" fmla="*/ 2 w 56"/>
                  <a:gd name="T43" fmla="*/ 60 h 69"/>
                  <a:gd name="T44" fmla="*/ 4 w 56"/>
                  <a:gd name="T45" fmla="*/ 63 h 69"/>
                  <a:gd name="T46" fmla="*/ 7 w 56"/>
                  <a:gd name="T47" fmla="*/ 65 h 69"/>
                  <a:gd name="T48" fmla="*/ 10 w 56"/>
                  <a:gd name="T49" fmla="*/ 67 h 69"/>
                  <a:gd name="T50" fmla="*/ 17 w 56"/>
                  <a:gd name="T51" fmla="*/ 68 h 69"/>
                  <a:gd name="T52" fmla="*/ 22 w 56"/>
                  <a:gd name="T53" fmla="*/ 69 h 69"/>
                  <a:gd name="T54" fmla="*/ 28 w 56"/>
                  <a:gd name="T55" fmla="*/ 69 h 69"/>
                  <a:gd name="T56" fmla="*/ 34 w 56"/>
                  <a:gd name="T57" fmla="*/ 68 h 69"/>
                  <a:gd name="T58" fmla="*/ 45 w 56"/>
                  <a:gd name="T59" fmla="*/ 65 h 69"/>
                  <a:gd name="T60" fmla="*/ 56 w 56"/>
                  <a:gd name="T61" fmla="*/ 60 h 69"/>
                  <a:gd name="T62" fmla="*/ 56 w 56"/>
                  <a:gd name="T63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69">
                    <a:moveTo>
                      <a:pt x="56" y="32"/>
                    </a:moveTo>
                    <a:lnTo>
                      <a:pt x="52" y="33"/>
                    </a:lnTo>
                    <a:lnTo>
                      <a:pt x="49" y="33"/>
                    </a:lnTo>
                    <a:lnTo>
                      <a:pt x="46" y="31"/>
                    </a:lnTo>
                    <a:lnTo>
                      <a:pt x="42" y="27"/>
                    </a:lnTo>
                    <a:lnTo>
                      <a:pt x="36" y="19"/>
                    </a:lnTo>
                    <a:lnTo>
                      <a:pt x="29" y="10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1" y="32"/>
                    </a:lnTo>
                    <a:lnTo>
                      <a:pt x="1" y="42"/>
                    </a:lnTo>
                    <a:lnTo>
                      <a:pt x="1" y="50"/>
                    </a:lnTo>
                    <a:lnTo>
                      <a:pt x="1" y="56"/>
                    </a:lnTo>
                    <a:lnTo>
                      <a:pt x="2" y="60"/>
                    </a:lnTo>
                    <a:lnTo>
                      <a:pt x="4" y="63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7" y="68"/>
                    </a:lnTo>
                    <a:lnTo>
                      <a:pt x="22" y="69"/>
                    </a:lnTo>
                    <a:lnTo>
                      <a:pt x="28" y="69"/>
                    </a:lnTo>
                    <a:lnTo>
                      <a:pt x="34" y="68"/>
                    </a:lnTo>
                    <a:lnTo>
                      <a:pt x="45" y="65"/>
                    </a:lnTo>
                    <a:lnTo>
                      <a:pt x="56" y="60"/>
                    </a:lnTo>
                    <a:lnTo>
                      <a:pt x="56" y="3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8"/>
              <p:cNvSpPr>
                <a:spLocks/>
              </p:cNvSpPr>
              <p:nvPr/>
            </p:nvSpPr>
            <p:spPr bwMode="auto">
              <a:xfrm>
                <a:off x="2164648" y="4163589"/>
                <a:ext cx="23036" cy="12105"/>
              </a:xfrm>
              <a:custGeom>
                <a:avLst/>
                <a:gdLst>
                  <a:gd name="T0" fmla="*/ 0 w 54"/>
                  <a:gd name="T1" fmla="*/ 35 h 35"/>
                  <a:gd name="T2" fmla="*/ 13 w 54"/>
                  <a:gd name="T3" fmla="*/ 33 h 35"/>
                  <a:gd name="T4" fmla="*/ 27 w 54"/>
                  <a:gd name="T5" fmla="*/ 31 h 35"/>
                  <a:gd name="T6" fmla="*/ 40 w 54"/>
                  <a:gd name="T7" fmla="*/ 28 h 35"/>
                  <a:gd name="T8" fmla="*/ 54 w 54"/>
                  <a:gd name="T9" fmla="*/ 24 h 35"/>
                  <a:gd name="T10" fmla="*/ 46 w 54"/>
                  <a:gd name="T11" fmla="*/ 17 h 35"/>
                  <a:gd name="T12" fmla="*/ 41 w 54"/>
                  <a:gd name="T13" fmla="*/ 7 h 35"/>
                  <a:gd name="T14" fmla="*/ 36 w 54"/>
                  <a:gd name="T15" fmla="*/ 4 h 35"/>
                  <a:gd name="T16" fmla="*/ 32 w 54"/>
                  <a:gd name="T17" fmla="*/ 1 h 35"/>
                  <a:gd name="T18" fmla="*/ 30 w 54"/>
                  <a:gd name="T19" fmla="*/ 1 h 35"/>
                  <a:gd name="T20" fmla="*/ 28 w 54"/>
                  <a:gd name="T21" fmla="*/ 0 h 35"/>
                  <a:gd name="T22" fmla="*/ 25 w 54"/>
                  <a:gd name="T23" fmla="*/ 1 h 35"/>
                  <a:gd name="T24" fmla="*/ 21 w 54"/>
                  <a:gd name="T25" fmla="*/ 1 h 35"/>
                  <a:gd name="T26" fmla="*/ 17 w 54"/>
                  <a:gd name="T27" fmla="*/ 3 h 35"/>
                  <a:gd name="T28" fmla="*/ 13 w 54"/>
                  <a:gd name="T29" fmla="*/ 6 h 35"/>
                  <a:gd name="T30" fmla="*/ 9 w 54"/>
                  <a:gd name="T31" fmla="*/ 10 h 35"/>
                  <a:gd name="T32" fmla="*/ 7 w 54"/>
                  <a:gd name="T33" fmla="*/ 16 h 35"/>
                  <a:gd name="T34" fmla="*/ 3 w 54"/>
                  <a:gd name="T35" fmla="*/ 25 h 35"/>
                  <a:gd name="T36" fmla="*/ 0 w 54"/>
                  <a:gd name="T3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35">
                    <a:moveTo>
                      <a:pt x="0" y="35"/>
                    </a:moveTo>
                    <a:lnTo>
                      <a:pt x="13" y="33"/>
                    </a:lnTo>
                    <a:lnTo>
                      <a:pt x="27" y="31"/>
                    </a:lnTo>
                    <a:lnTo>
                      <a:pt x="40" y="28"/>
                    </a:lnTo>
                    <a:lnTo>
                      <a:pt x="54" y="24"/>
                    </a:lnTo>
                    <a:lnTo>
                      <a:pt x="46" y="17"/>
                    </a:lnTo>
                    <a:lnTo>
                      <a:pt x="41" y="7"/>
                    </a:lnTo>
                    <a:lnTo>
                      <a:pt x="36" y="4"/>
                    </a:lnTo>
                    <a:lnTo>
                      <a:pt x="32" y="1"/>
                    </a:lnTo>
                    <a:lnTo>
                      <a:pt x="30" y="1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1" y="1"/>
                    </a:lnTo>
                    <a:lnTo>
                      <a:pt x="17" y="3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7" y="16"/>
                    </a:lnTo>
                    <a:lnTo>
                      <a:pt x="3" y="2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EEE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9"/>
              <p:cNvSpPr>
                <a:spLocks/>
              </p:cNvSpPr>
              <p:nvPr/>
            </p:nvSpPr>
            <p:spPr bwMode="auto">
              <a:xfrm>
                <a:off x="2164648" y="4163589"/>
                <a:ext cx="23036" cy="12105"/>
              </a:xfrm>
              <a:custGeom>
                <a:avLst/>
                <a:gdLst>
                  <a:gd name="T0" fmla="*/ 0 w 54"/>
                  <a:gd name="T1" fmla="*/ 35 h 35"/>
                  <a:gd name="T2" fmla="*/ 0 w 54"/>
                  <a:gd name="T3" fmla="*/ 35 h 35"/>
                  <a:gd name="T4" fmla="*/ 13 w 54"/>
                  <a:gd name="T5" fmla="*/ 33 h 35"/>
                  <a:gd name="T6" fmla="*/ 27 w 54"/>
                  <a:gd name="T7" fmla="*/ 31 h 35"/>
                  <a:gd name="T8" fmla="*/ 40 w 54"/>
                  <a:gd name="T9" fmla="*/ 28 h 35"/>
                  <a:gd name="T10" fmla="*/ 54 w 54"/>
                  <a:gd name="T11" fmla="*/ 24 h 35"/>
                  <a:gd name="T12" fmla="*/ 54 w 54"/>
                  <a:gd name="T13" fmla="*/ 24 h 35"/>
                  <a:gd name="T14" fmla="*/ 46 w 54"/>
                  <a:gd name="T15" fmla="*/ 17 h 35"/>
                  <a:gd name="T16" fmla="*/ 41 w 54"/>
                  <a:gd name="T17" fmla="*/ 7 h 35"/>
                  <a:gd name="T18" fmla="*/ 36 w 54"/>
                  <a:gd name="T19" fmla="*/ 4 h 35"/>
                  <a:gd name="T20" fmla="*/ 32 w 54"/>
                  <a:gd name="T21" fmla="*/ 1 h 35"/>
                  <a:gd name="T22" fmla="*/ 30 w 54"/>
                  <a:gd name="T23" fmla="*/ 1 h 35"/>
                  <a:gd name="T24" fmla="*/ 28 w 54"/>
                  <a:gd name="T25" fmla="*/ 0 h 35"/>
                  <a:gd name="T26" fmla="*/ 25 w 54"/>
                  <a:gd name="T27" fmla="*/ 1 h 35"/>
                  <a:gd name="T28" fmla="*/ 21 w 54"/>
                  <a:gd name="T29" fmla="*/ 1 h 35"/>
                  <a:gd name="T30" fmla="*/ 17 w 54"/>
                  <a:gd name="T31" fmla="*/ 3 h 35"/>
                  <a:gd name="T32" fmla="*/ 13 w 54"/>
                  <a:gd name="T33" fmla="*/ 6 h 35"/>
                  <a:gd name="T34" fmla="*/ 9 w 54"/>
                  <a:gd name="T35" fmla="*/ 10 h 35"/>
                  <a:gd name="T36" fmla="*/ 7 w 54"/>
                  <a:gd name="T37" fmla="*/ 16 h 35"/>
                  <a:gd name="T38" fmla="*/ 3 w 54"/>
                  <a:gd name="T39" fmla="*/ 25 h 35"/>
                  <a:gd name="T40" fmla="*/ 0 w 54"/>
                  <a:gd name="T41" fmla="*/ 35 h 35"/>
                  <a:gd name="T42" fmla="*/ 0 w 54"/>
                  <a:gd name="T4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4" h="35">
                    <a:moveTo>
                      <a:pt x="0" y="35"/>
                    </a:moveTo>
                    <a:lnTo>
                      <a:pt x="0" y="35"/>
                    </a:lnTo>
                    <a:lnTo>
                      <a:pt x="13" y="33"/>
                    </a:lnTo>
                    <a:lnTo>
                      <a:pt x="27" y="31"/>
                    </a:lnTo>
                    <a:lnTo>
                      <a:pt x="40" y="28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46" y="17"/>
                    </a:lnTo>
                    <a:lnTo>
                      <a:pt x="41" y="7"/>
                    </a:lnTo>
                    <a:lnTo>
                      <a:pt x="36" y="4"/>
                    </a:lnTo>
                    <a:lnTo>
                      <a:pt x="32" y="1"/>
                    </a:lnTo>
                    <a:lnTo>
                      <a:pt x="30" y="1"/>
                    </a:lnTo>
                    <a:lnTo>
                      <a:pt x="28" y="0"/>
                    </a:lnTo>
                    <a:lnTo>
                      <a:pt x="25" y="1"/>
                    </a:lnTo>
                    <a:lnTo>
                      <a:pt x="21" y="1"/>
                    </a:lnTo>
                    <a:lnTo>
                      <a:pt x="17" y="3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7" y="16"/>
                    </a:lnTo>
                    <a:lnTo>
                      <a:pt x="3" y="25"/>
                    </a:lnTo>
                    <a:lnTo>
                      <a:pt x="0" y="35"/>
                    </a:lnTo>
                    <a:lnTo>
                      <a:pt x="0" y="3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0"/>
              <p:cNvSpPr>
                <a:spLocks/>
              </p:cNvSpPr>
              <p:nvPr/>
            </p:nvSpPr>
            <p:spPr bwMode="auto">
              <a:xfrm>
                <a:off x="6192520" y="2641101"/>
                <a:ext cx="1117209" cy="501669"/>
              </a:xfrm>
              <a:custGeom>
                <a:avLst/>
                <a:gdLst>
                  <a:gd name="T0" fmla="*/ 1832 w 2714"/>
                  <a:gd name="T1" fmla="*/ 1198 h 1490"/>
                  <a:gd name="T2" fmla="*/ 1886 w 2714"/>
                  <a:gd name="T3" fmla="*/ 1183 h 1490"/>
                  <a:gd name="T4" fmla="*/ 2029 w 2714"/>
                  <a:gd name="T5" fmla="*/ 1142 h 1490"/>
                  <a:gd name="T6" fmla="*/ 2075 w 2714"/>
                  <a:gd name="T7" fmla="*/ 1059 h 1490"/>
                  <a:gd name="T8" fmla="*/ 1992 w 2714"/>
                  <a:gd name="T9" fmla="*/ 1027 h 1490"/>
                  <a:gd name="T10" fmla="*/ 2015 w 2714"/>
                  <a:gd name="T11" fmla="*/ 842 h 1490"/>
                  <a:gd name="T12" fmla="*/ 1991 w 2714"/>
                  <a:gd name="T13" fmla="*/ 791 h 1490"/>
                  <a:gd name="T14" fmla="*/ 1851 w 2714"/>
                  <a:gd name="T15" fmla="*/ 831 h 1490"/>
                  <a:gd name="T16" fmla="*/ 1662 w 2714"/>
                  <a:gd name="T17" fmla="*/ 891 h 1490"/>
                  <a:gd name="T18" fmla="*/ 1502 w 2714"/>
                  <a:gd name="T19" fmla="*/ 943 h 1490"/>
                  <a:gd name="T20" fmla="*/ 1420 w 2714"/>
                  <a:gd name="T21" fmla="*/ 966 h 1490"/>
                  <a:gd name="T22" fmla="*/ 1310 w 2714"/>
                  <a:gd name="T23" fmla="*/ 999 h 1490"/>
                  <a:gd name="T24" fmla="*/ 1223 w 2714"/>
                  <a:gd name="T25" fmla="*/ 995 h 1490"/>
                  <a:gd name="T26" fmla="*/ 1190 w 2714"/>
                  <a:gd name="T27" fmla="*/ 1091 h 1490"/>
                  <a:gd name="T28" fmla="*/ 990 w 2714"/>
                  <a:gd name="T29" fmla="*/ 1318 h 1490"/>
                  <a:gd name="T30" fmla="*/ 754 w 2714"/>
                  <a:gd name="T31" fmla="*/ 1371 h 1490"/>
                  <a:gd name="T32" fmla="*/ 575 w 2714"/>
                  <a:gd name="T33" fmla="*/ 1320 h 1490"/>
                  <a:gd name="T34" fmla="*/ 345 w 2714"/>
                  <a:gd name="T35" fmla="*/ 1364 h 1490"/>
                  <a:gd name="T36" fmla="*/ 201 w 2714"/>
                  <a:gd name="T37" fmla="*/ 1273 h 1490"/>
                  <a:gd name="T38" fmla="*/ 213 w 2714"/>
                  <a:gd name="T39" fmla="*/ 1191 h 1490"/>
                  <a:gd name="T40" fmla="*/ 212 w 2714"/>
                  <a:gd name="T41" fmla="*/ 1121 h 1490"/>
                  <a:gd name="T42" fmla="*/ 140 w 2714"/>
                  <a:gd name="T43" fmla="*/ 1062 h 1490"/>
                  <a:gd name="T44" fmla="*/ 18 w 2714"/>
                  <a:gd name="T45" fmla="*/ 1043 h 1490"/>
                  <a:gd name="T46" fmla="*/ 161 w 2714"/>
                  <a:gd name="T47" fmla="*/ 911 h 1490"/>
                  <a:gd name="T48" fmla="*/ 268 w 2714"/>
                  <a:gd name="T49" fmla="*/ 858 h 1490"/>
                  <a:gd name="T50" fmla="*/ 351 w 2714"/>
                  <a:gd name="T51" fmla="*/ 870 h 1490"/>
                  <a:gd name="T52" fmla="*/ 480 w 2714"/>
                  <a:gd name="T53" fmla="*/ 817 h 1490"/>
                  <a:gd name="T54" fmla="*/ 516 w 2714"/>
                  <a:gd name="T55" fmla="*/ 715 h 1490"/>
                  <a:gd name="T56" fmla="*/ 695 w 2714"/>
                  <a:gd name="T57" fmla="*/ 611 h 1490"/>
                  <a:gd name="T58" fmla="*/ 771 w 2714"/>
                  <a:gd name="T59" fmla="*/ 464 h 1490"/>
                  <a:gd name="T60" fmla="*/ 904 w 2714"/>
                  <a:gd name="T61" fmla="*/ 419 h 1490"/>
                  <a:gd name="T62" fmla="*/ 1076 w 2714"/>
                  <a:gd name="T63" fmla="*/ 361 h 1490"/>
                  <a:gd name="T64" fmla="*/ 1142 w 2714"/>
                  <a:gd name="T65" fmla="*/ 252 h 1490"/>
                  <a:gd name="T66" fmla="*/ 1201 w 2714"/>
                  <a:gd name="T67" fmla="*/ 237 h 1490"/>
                  <a:gd name="T68" fmla="*/ 1274 w 2714"/>
                  <a:gd name="T69" fmla="*/ 155 h 1490"/>
                  <a:gd name="T70" fmla="*/ 1452 w 2714"/>
                  <a:gd name="T71" fmla="*/ 84 h 1490"/>
                  <a:gd name="T72" fmla="*/ 1601 w 2714"/>
                  <a:gd name="T73" fmla="*/ 158 h 1490"/>
                  <a:gd name="T74" fmla="*/ 1807 w 2714"/>
                  <a:gd name="T75" fmla="*/ 141 h 1490"/>
                  <a:gd name="T76" fmla="*/ 2087 w 2714"/>
                  <a:gd name="T77" fmla="*/ 5 h 1490"/>
                  <a:gd name="T78" fmla="*/ 2195 w 2714"/>
                  <a:gd name="T79" fmla="*/ 106 h 1490"/>
                  <a:gd name="T80" fmla="*/ 2140 w 2714"/>
                  <a:gd name="T81" fmla="*/ 197 h 1490"/>
                  <a:gd name="T82" fmla="*/ 2172 w 2714"/>
                  <a:gd name="T83" fmla="*/ 265 h 1490"/>
                  <a:gd name="T84" fmla="*/ 2205 w 2714"/>
                  <a:gd name="T85" fmla="*/ 183 h 1490"/>
                  <a:gd name="T86" fmla="*/ 2266 w 2714"/>
                  <a:gd name="T87" fmla="*/ 215 h 1490"/>
                  <a:gd name="T88" fmla="*/ 2332 w 2714"/>
                  <a:gd name="T89" fmla="*/ 329 h 1490"/>
                  <a:gd name="T90" fmla="*/ 2252 w 2714"/>
                  <a:gd name="T91" fmla="*/ 463 h 1490"/>
                  <a:gd name="T92" fmla="*/ 2240 w 2714"/>
                  <a:gd name="T93" fmla="*/ 540 h 1490"/>
                  <a:gd name="T94" fmla="*/ 2333 w 2714"/>
                  <a:gd name="T95" fmla="*/ 539 h 1490"/>
                  <a:gd name="T96" fmla="*/ 2434 w 2714"/>
                  <a:gd name="T97" fmla="*/ 586 h 1490"/>
                  <a:gd name="T98" fmla="*/ 2559 w 2714"/>
                  <a:gd name="T99" fmla="*/ 579 h 1490"/>
                  <a:gd name="T100" fmla="*/ 2685 w 2714"/>
                  <a:gd name="T101" fmla="*/ 715 h 1490"/>
                  <a:gd name="T102" fmla="*/ 2714 w 2714"/>
                  <a:gd name="T103" fmla="*/ 818 h 1490"/>
                  <a:gd name="T104" fmla="*/ 2655 w 2714"/>
                  <a:gd name="T105" fmla="*/ 848 h 1490"/>
                  <a:gd name="T106" fmla="*/ 2565 w 2714"/>
                  <a:gd name="T107" fmla="*/ 911 h 1490"/>
                  <a:gd name="T108" fmla="*/ 2479 w 2714"/>
                  <a:gd name="T109" fmla="*/ 1013 h 1490"/>
                  <a:gd name="T110" fmla="*/ 2598 w 2714"/>
                  <a:gd name="T111" fmla="*/ 1256 h 1490"/>
                  <a:gd name="T112" fmla="*/ 2470 w 2714"/>
                  <a:gd name="T113" fmla="*/ 1205 h 1490"/>
                  <a:gd name="T114" fmla="*/ 2409 w 2714"/>
                  <a:gd name="T115" fmla="*/ 1132 h 1490"/>
                  <a:gd name="T116" fmla="*/ 2151 w 2714"/>
                  <a:gd name="T117" fmla="*/ 1187 h 1490"/>
                  <a:gd name="T118" fmla="*/ 2021 w 2714"/>
                  <a:gd name="T119" fmla="*/ 1292 h 1490"/>
                  <a:gd name="T120" fmla="*/ 1952 w 2714"/>
                  <a:gd name="T121" fmla="*/ 1336 h 1490"/>
                  <a:gd name="T122" fmla="*/ 1763 w 2714"/>
                  <a:gd name="T123" fmla="*/ 1489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14" h="1490">
                    <a:moveTo>
                      <a:pt x="1709" y="1344"/>
                    </a:moveTo>
                    <a:lnTo>
                      <a:pt x="1761" y="1289"/>
                    </a:lnTo>
                    <a:lnTo>
                      <a:pt x="1792" y="1270"/>
                    </a:lnTo>
                    <a:lnTo>
                      <a:pt x="1808" y="1261"/>
                    </a:lnTo>
                    <a:lnTo>
                      <a:pt x="1811" y="1257"/>
                    </a:lnTo>
                    <a:lnTo>
                      <a:pt x="1813" y="1254"/>
                    </a:lnTo>
                    <a:lnTo>
                      <a:pt x="1817" y="1250"/>
                    </a:lnTo>
                    <a:lnTo>
                      <a:pt x="1819" y="1245"/>
                    </a:lnTo>
                    <a:lnTo>
                      <a:pt x="1823" y="1229"/>
                    </a:lnTo>
                    <a:lnTo>
                      <a:pt x="1829" y="1207"/>
                    </a:lnTo>
                    <a:lnTo>
                      <a:pt x="1832" y="1198"/>
                    </a:lnTo>
                    <a:lnTo>
                      <a:pt x="1837" y="1191"/>
                    </a:lnTo>
                    <a:lnTo>
                      <a:pt x="1844" y="1183"/>
                    </a:lnTo>
                    <a:lnTo>
                      <a:pt x="1852" y="1178"/>
                    </a:lnTo>
                    <a:lnTo>
                      <a:pt x="1857" y="1175"/>
                    </a:lnTo>
                    <a:lnTo>
                      <a:pt x="1861" y="1174"/>
                    </a:lnTo>
                    <a:lnTo>
                      <a:pt x="1865" y="1173"/>
                    </a:lnTo>
                    <a:lnTo>
                      <a:pt x="1870" y="1173"/>
                    </a:lnTo>
                    <a:lnTo>
                      <a:pt x="1874" y="1174"/>
                    </a:lnTo>
                    <a:lnTo>
                      <a:pt x="1878" y="1176"/>
                    </a:lnTo>
                    <a:lnTo>
                      <a:pt x="1883" y="1179"/>
                    </a:lnTo>
                    <a:lnTo>
                      <a:pt x="1886" y="1183"/>
                    </a:lnTo>
                    <a:lnTo>
                      <a:pt x="1889" y="1185"/>
                    </a:lnTo>
                    <a:lnTo>
                      <a:pt x="1893" y="1186"/>
                    </a:lnTo>
                    <a:lnTo>
                      <a:pt x="1899" y="1187"/>
                    </a:lnTo>
                    <a:lnTo>
                      <a:pt x="1905" y="1187"/>
                    </a:lnTo>
                    <a:lnTo>
                      <a:pt x="1919" y="1185"/>
                    </a:lnTo>
                    <a:lnTo>
                      <a:pt x="1937" y="1181"/>
                    </a:lnTo>
                    <a:lnTo>
                      <a:pt x="1969" y="1171"/>
                    </a:lnTo>
                    <a:lnTo>
                      <a:pt x="1993" y="1162"/>
                    </a:lnTo>
                    <a:lnTo>
                      <a:pt x="2008" y="1156"/>
                    </a:lnTo>
                    <a:lnTo>
                      <a:pt x="2022" y="1147"/>
                    </a:lnTo>
                    <a:lnTo>
                      <a:pt x="2029" y="1142"/>
                    </a:lnTo>
                    <a:lnTo>
                      <a:pt x="2036" y="1137"/>
                    </a:lnTo>
                    <a:lnTo>
                      <a:pt x="2042" y="1130"/>
                    </a:lnTo>
                    <a:lnTo>
                      <a:pt x="2049" y="1124"/>
                    </a:lnTo>
                    <a:lnTo>
                      <a:pt x="2054" y="1116"/>
                    </a:lnTo>
                    <a:lnTo>
                      <a:pt x="2060" y="1110"/>
                    </a:lnTo>
                    <a:lnTo>
                      <a:pt x="2064" y="1102"/>
                    </a:lnTo>
                    <a:lnTo>
                      <a:pt x="2067" y="1093"/>
                    </a:lnTo>
                    <a:lnTo>
                      <a:pt x="2071" y="1085"/>
                    </a:lnTo>
                    <a:lnTo>
                      <a:pt x="2073" y="1077"/>
                    </a:lnTo>
                    <a:lnTo>
                      <a:pt x="2074" y="1067"/>
                    </a:lnTo>
                    <a:lnTo>
                      <a:pt x="2075" y="1059"/>
                    </a:lnTo>
                    <a:lnTo>
                      <a:pt x="2052" y="1062"/>
                    </a:lnTo>
                    <a:lnTo>
                      <a:pt x="2033" y="1066"/>
                    </a:lnTo>
                    <a:lnTo>
                      <a:pt x="2027" y="1066"/>
                    </a:lnTo>
                    <a:lnTo>
                      <a:pt x="2023" y="1065"/>
                    </a:lnTo>
                    <a:lnTo>
                      <a:pt x="2018" y="1064"/>
                    </a:lnTo>
                    <a:lnTo>
                      <a:pt x="2013" y="1062"/>
                    </a:lnTo>
                    <a:lnTo>
                      <a:pt x="2009" y="1059"/>
                    </a:lnTo>
                    <a:lnTo>
                      <a:pt x="2006" y="1054"/>
                    </a:lnTo>
                    <a:lnTo>
                      <a:pt x="2001" y="1049"/>
                    </a:lnTo>
                    <a:lnTo>
                      <a:pt x="1997" y="1041"/>
                    </a:lnTo>
                    <a:lnTo>
                      <a:pt x="1992" y="1027"/>
                    </a:lnTo>
                    <a:lnTo>
                      <a:pt x="1986" y="1010"/>
                    </a:lnTo>
                    <a:lnTo>
                      <a:pt x="1981" y="989"/>
                    </a:lnTo>
                    <a:lnTo>
                      <a:pt x="1977" y="967"/>
                    </a:lnTo>
                    <a:lnTo>
                      <a:pt x="1973" y="944"/>
                    </a:lnTo>
                    <a:lnTo>
                      <a:pt x="1972" y="924"/>
                    </a:lnTo>
                    <a:lnTo>
                      <a:pt x="1972" y="915"/>
                    </a:lnTo>
                    <a:lnTo>
                      <a:pt x="1973" y="908"/>
                    </a:lnTo>
                    <a:lnTo>
                      <a:pt x="1974" y="900"/>
                    </a:lnTo>
                    <a:lnTo>
                      <a:pt x="1978" y="895"/>
                    </a:lnTo>
                    <a:lnTo>
                      <a:pt x="1993" y="874"/>
                    </a:lnTo>
                    <a:lnTo>
                      <a:pt x="2015" y="842"/>
                    </a:lnTo>
                    <a:lnTo>
                      <a:pt x="2020" y="833"/>
                    </a:lnTo>
                    <a:lnTo>
                      <a:pt x="2024" y="825"/>
                    </a:lnTo>
                    <a:lnTo>
                      <a:pt x="2027" y="818"/>
                    </a:lnTo>
                    <a:lnTo>
                      <a:pt x="2028" y="810"/>
                    </a:lnTo>
                    <a:lnTo>
                      <a:pt x="2028" y="804"/>
                    </a:lnTo>
                    <a:lnTo>
                      <a:pt x="2026" y="800"/>
                    </a:lnTo>
                    <a:lnTo>
                      <a:pt x="2024" y="797"/>
                    </a:lnTo>
                    <a:lnTo>
                      <a:pt x="2022" y="795"/>
                    </a:lnTo>
                    <a:lnTo>
                      <a:pt x="2019" y="794"/>
                    </a:lnTo>
                    <a:lnTo>
                      <a:pt x="2014" y="793"/>
                    </a:lnTo>
                    <a:lnTo>
                      <a:pt x="1991" y="791"/>
                    </a:lnTo>
                    <a:lnTo>
                      <a:pt x="1955" y="791"/>
                    </a:lnTo>
                    <a:lnTo>
                      <a:pt x="1937" y="791"/>
                    </a:lnTo>
                    <a:lnTo>
                      <a:pt x="1920" y="793"/>
                    </a:lnTo>
                    <a:lnTo>
                      <a:pt x="1906" y="794"/>
                    </a:lnTo>
                    <a:lnTo>
                      <a:pt x="1897" y="796"/>
                    </a:lnTo>
                    <a:lnTo>
                      <a:pt x="1888" y="802"/>
                    </a:lnTo>
                    <a:lnTo>
                      <a:pt x="1880" y="807"/>
                    </a:lnTo>
                    <a:lnTo>
                      <a:pt x="1873" y="814"/>
                    </a:lnTo>
                    <a:lnTo>
                      <a:pt x="1866" y="820"/>
                    </a:lnTo>
                    <a:lnTo>
                      <a:pt x="1859" y="825"/>
                    </a:lnTo>
                    <a:lnTo>
                      <a:pt x="1851" y="831"/>
                    </a:lnTo>
                    <a:lnTo>
                      <a:pt x="1847" y="833"/>
                    </a:lnTo>
                    <a:lnTo>
                      <a:pt x="1843" y="834"/>
                    </a:lnTo>
                    <a:lnTo>
                      <a:pt x="1837" y="835"/>
                    </a:lnTo>
                    <a:lnTo>
                      <a:pt x="1832" y="835"/>
                    </a:lnTo>
                    <a:lnTo>
                      <a:pt x="1812" y="837"/>
                    </a:lnTo>
                    <a:lnTo>
                      <a:pt x="1794" y="841"/>
                    </a:lnTo>
                    <a:lnTo>
                      <a:pt x="1775" y="846"/>
                    </a:lnTo>
                    <a:lnTo>
                      <a:pt x="1756" y="852"/>
                    </a:lnTo>
                    <a:lnTo>
                      <a:pt x="1718" y="868"/>
                    </a:lnTo>
                    <a:lnTo>
                      <a:pt x="1681" y="884"/>
                    </a:lnTo>
                    <a:lnTo>
                      <a:pt x="1662" y="891"/>
                    </a:lnTo>
                    <a:lnTo>
                      <a:pt x="1643" y="898"/>
                    </a:lnTo>
                    <a:lnTo>
                      <a:pt x="1624" y="904"/>
                    </a:lnTo>
                    <a:lnTo>
                      <a:pt x="1605" y="909"/>
                    </a:lnTo>
                    <a:lnTo>
                      <a:pt x="1587" y="912"/>
                    </a:lnTo>
                    <a:lnTo>
                      <a:pt x="1568" y="914"/>
                    </a:lnTo>
                    <a:lnTo>
                      <a:pt x="1559" y="914"/>
                    </a:lnTo>
                    <a:lnTo>
                      <a:pt x="1549" y="913"/>
                    </a:lnTo>
                    <a:lnTo>
                      <a:pt x="1539" y="912"/>
                    </a:lnTo>
                    <a:lnTo>
                      <a:pt x="1531" y="910"/>
                    </a:lnTo>
                    <a:lnTo>
                      <a:pt x="1510" y="935"/>
                    </a:lnTo>
                    <a:lnTo>
                      <a:pt x="1502" y="943"/>
                    </a:lnTo>
                    <a:lnTo>
                      <a:pt x="1496" y="952"/>
                    </a:lnTo>
                    <a:lnTo>
                      <a:pt x="1493" y="956"/>
                    </a:lnTo>
                    <a:lnTo>
                      <a:pt x="1490" y="960"/>
                    </a:lnTo>
                    <a:lnTo>
                      <a:pt x="1484" y="964"/>
                    </a:lnTo>
                    <a:lnTo>
                      <a:pt x="1479" y="967"/>
                    </a:lnTo>
                    <a:lnTo>
                      <a:pt x="1468" y="969"/>
                    </a:lnTo>
                    <a:lnTo>
                      <a:pt x="1457" y="969"/>
                    </a:lnTo>
                    <a:lnTo>
                      <a:pt x="1446" y="968"/>
                    </a:lnTo>
                    <a:lnTo>
                      <a:pt x="1436" y="967"/>
                    </a:lnTo>
                    <a:lnTo>
                      <a:pt x="1428" y="966"/>
                    </a:lnTo>
                    <a:lnTo>
                      <a:pt x="1420" y="966"/>
                    </a:lnTo>
                    <a:lnTo>
                      <a:pt x="1414" y="966"/>
                    </a:lnTo>
                    <a:lnTo>
                      <a:pt x="1407" y="967"/>
                    </a:lnTo>
                    <a:lnTo>
                      <a:pt x="1394" y="970"/>
                    </a:lnTo>
                    <a:lnTo>
                      <a:pt x="1384" y="976"/>
                    </a:lnTo>
                    <a:lnTo>
                      <a:pt x="1372" y="981"/>
                    </a:lnTo>
                    <a:lnTo>
                      <a:pt x="1361" y="987"/>
                    </a:lnTo>
                    <a:lnTo>
                      <a:pt x="1349" y="993"/>
                    </a:lnTo>
                    <a:lnTo>
                      <a:pt x="1336" y="997"/>
                    </a:lnTo>
                    <a:lnTo>
                      <a:pt x="1329" y="998"/>
                    </a:lnTo>
                    <a:lnTo>
                      <a:pt x="1320" y="999"/>
                    </a:lnTo>
                    <a:lnTo>
                      <a:pt x="1310" y="999"/>
                    </a:lnTo>
                    <a:lnTo>
                      <a:pt x="1301" y="999"/>
                    </a:lnTo>
                    <a:lnTo>
                      <a:pt x="1280" y="997"/>
                    </a:lnTo>
                    <a:lnTo>
                      <a:pt x="1264" y="994"/>
                    </a:lnTo>
                    <a:lnTo>
                      <a:pt x="1255" y="992"/>
                    </a:lnTo>
                    <a:lnTo>
                      <a:pt x="1248" y="990"/>
                    </a:lnTo>
                    <a:lnTo>
                      <a:pt x="1240" y="989"/>
                    </a:lnTo>
                    <a:lnTo>
                      <a:pt x="1232" y="989"/>
                    </a:lnTo>
                    <a:lnTo>
                      <a:pt x="1229" y="990"/>
                    </a:lnTo>
                    <a:lnTo>
                      <a:pt x="1227" y="991"/>
                    </a:lnTo>
                    <a:lnTo>
                      <a:pt x="1225" y="993"/>
                    </a:lnTo>
                    <a:lnTo>
                      <a:pt x="1223" y="995"/>
                    </a:lnTo>
                    <a:lnTo>
                      <a:pt x="1222" y="998"/>
                    </a:lnTo>
                    <a:lnTo>
                      <a:pt x="1221" y="1003"/>
                    </a:lnTo>
                    <a:lnTo>
                      <a:pt x="1221" y="1008"/>
                    </a:lnTo>
                    <a:lnTo>
                      <a:pt x="1222" y="1014"/>
                    </a:lnTo>
                    <a:lnTo>
                      <a:pt x="1225" y="1029"/>
                    </a:lnTo>
                    <a:lnTo>
                      <a:pt x="1227" y="1039"/>
                    </a:lnTo>
                    <a:lnTo>
                      <a:pt x="1227" y="1045"/>
                    </a:lnTo>
                    <a:lnTo>
                      <a:pt x="1226" y="1050"/>
                    </a:lnTo>
                    <a:lnTo>
                      <a:pt x="1224" y="1057"/>
                    </a:lnTo>
                    <a:lnTo>
                      <a:pt x="1220" y="1063"/>
                    </a:lnTo>
                    <a:lnTo>
                      <a:pt x="1190" y="1091"/>
                    </a:lnTo>
                    <a:lnTo>
                      <a:pt x="1157" y="1121"/>
                    </a:lnTo>
                    <a:lnTo>
                      <a:pt x="1141" y="1137"/>
                    </a:lnTo>
                    <a:lnTo>
                      <a:pt x="1126" y="1152"/>
                    </a:lnTo>
                    <a:lnTo>
                      <a:pt x="1112" y="1168"/>
                    </a:lnTo>
                    <a:lnTo>
                      <a:pt x="1100" y="1183"/>
                    </a:lnTo>
                    <a:lnTo>
                      <a:pt x="1026" y="1289"/>
                    </a:lnTo>
                    <a:lnTo>
                      <a:pt x="1022" y="1294"/>
                    </a:lnTo>
                    <a:lnTo>
                      <a:pt x="1018" y="1299"/>
                    </a:lnTo>
                    <a:lnTo>
                      <a:pt x="1011" y="1304"/>
                    </a:lnTo>
                    <a:lnTo>
                      <a:pt x="1005" y="1308"/>
                    </a:lnTo>
                    <a:lnTo>
                      <a:pt x="990" y="1318"/>
                    </a:lnTo>
                    <a:lnTo>
                      <a:pt x="972" y="1327"/>
                    </a:lnTo>
                    <a:lnTo>
                      <a:pt x="953" y="1334"/>
                    </a:lnTo>
                    <a:lnTo>
                      <a:pt x="931" y="1342"/>
                    </a:lnTo>
                    <a:lnTo>
                      <a:pt x="909" y="1348"/>
                    </a:lnTo>
                    <a:lnTo>
                      <a:pt x="886" y="1354"/>
                    </a:lnTo>
                    <a:lnTo>
                      <a:pt x="862" y="1359"/>
                    </a:lnTo>
                    <a:lnTo>
                      <a:pt x="838" y="1363"/>
                    </a:lnTo>
                    <a:lnTo>
                      <a:pt x="816" y="1367"/>
                    </a:lnTo>
                    <a:lnTo>
                      <a:pt x="794" y="1369"/>
                    </a:lnTo>
                    <a:lnTo>
                      <a:pt x="774" y="1371"/>
                    </a:lnTo>
                    <a:lnTo>
                      <a:pt x="754" y="1371"/>
                    </a:lnTo>
                    <a:lnTo>
                      <a:pt x="738" y="1371"/>
                    </a:lnTo>
                    <a:lnTo>
                      <a:pt x="724" y="1369"/>
                    </a:lnTo>
                    <a:lnTo>
                      <a:pt x="704" y="1364"/>
                    </a:lnTo>
                    <a:lnTo>
                      <a:pt x="684" y="1358"/>
                    </a:lnTo>
                    <a:lnTo>
                      <a:pt x="663" y="1349"/>
                    </a:lnTo>
                    <a:lnTo>
                      <a:pt x="644" y="1341"/>
                    </a:lnTo>
                    <a:lnTo>
                      <a:pt x="623" y="1333"/>
                    </a:lnTo>
                    <a:lnTo>
                      <a:pt x="604" y="1326"/>
                    </a:lnTo>
                    <a:lnTo>
                      <a:pt x="594" y="1323"/>
                    </a:lnTo>
                    <a:lnTo>
                      <a:pt x="583" y="1321"/>
                    </a:lnTo>
                    <a:lnTo>
                      <a:pt x="575" y="1320"/>
                    </a:lnTo>
                    <a:lnTo>
                      <a:pt x="565" y="1319"/>
                    </a:lnTo>
                    <a:lnTo>
                      <a:pt x="550" y="1320"/>
                    </a:lnTo>
                    <a:lnTo>
                      <a:pt x="536" y="1321"/>
                    </a:lnTo>
                    <a:lnTo>
                      <a:pt x="522" y="1322"/>
                    </a:lnTo>
                    <a:lnTo>
                      <a:pt x="509" y="1326"/>
                    </a:lnTo>
                    <a:lnTo>
                      <a:pt x="481" y="1331"/>
                    </a:lnTo>
                    <a:lnTo>
                      <a:pt x="454" y="1338"/>
                    </a:lnTo>
                    <a:lnTo>
                      <a:pt x="427" y="1346"/>
                    </a:lnTo>
                    <a:lnTo>
                      <a:pt x="400" y="1354"/>
                    </a:lnTo>
                    <a:lnTo>
                      <a:pt x="372" y="1360"/>
                    </a:lnTo>
                    <a:lnTo>
                      <a:pt x="345" y="1364"/>
                    </a:lnTo>
                    <a:lnTo>
                      <a:pt x="230" y="1369"/>
                    </a:lnTo>
                    <a:lnTo>
                      <a:pt x="232" y="1361"/>
                    </a:lnTo>
                    <a:lnTo>
                      <a:pt x="234" y="1354"/>
                    </a:lnTo>
                    <a:lnTo>
                      <a:pt x="234" y="1346"/>
                    </a:lnTo>
                    <a:lnTo>
                      <a:pt x="232" y="1337"/>
                    </a:lnTo>
                    <a:lnTo>
                      <a:pt x="230" y="1327"/>
                    </a:lnTo>
                    <a:lnTo>
                      <a:pt x="226" y="1316"/>
                    </a:lnTo>
                    <a:lnTo>
                      <a:pt x="221" y="1305"/>
                    </a:lnTo>
                    <a:lnTo>
                      <a:pt x="214" y="1294"/>
                    </a:lnTo>
                    <a:lnTo>
                      <a:pt x="208" y="1283"/>
                    </a:lnTo>
                    <a:lnTo>
                      <a:pt x="201" y="1273"/>
                    </a:lnTo>
                    <a:lnTo>
                      <a:pt x="195" y="1262"/>
                    </a:lnTo>
                    <a:lnTo>
                      <a:pt x="189" y="1250"/>
                    </a:lnTo>
                    <a:lnTo>
                      <a:pt x="188" y="1242"/>
                    </a:lnTo>
                    <a:lnTo>
                      <a:pt x="187" y="1236"/>
                    </a:lnTo>
                    <a:lnTo>
                      <a:pt x="188" y="1228"/>
                    </a:lnTo>
                    <a:lnTo>
                      <a:pt x="190" y="1223"/>
                    </a:lnTo>
                    <a:lnTo>
                      <a:pt x="193" y="1216"/>
                    </a:lnTo>
                    <a:lnTo>
                      <a:pt x="197" y="1211"/>
                    </a:lnTo>
                    <a:lnTo>
                      <a:pt x="200" y="1206"/>
                    </a:lnTo>
                    <a:lnTo>
                      <a:pt x="204" y="1200"/>
                    </a:lnTo>
                    <a:lnTo>
                      <a:pt x="213" y="1191"/>
                    </a:lnTo>
                    <a:lnTo>
                      <a:pt x="221" y="1180"/>
                    </a:lnTo>
                    <a:lnTo>
                      <a:pt x="224" y="1174"/>
                    </a:lnTo>
                    <a:lnTo>
                      <a:pt x="227" y="1169"/>
                    </a:lnTo>
                    <a:lnTo>
                      <a:pt x="228" y="1164"/>
                    </a:lnTo>
                    <a:lnTo>
                      <a:pt x="229" y="1157"/>
                    </a:lnTo>
                    <a:lnTo>
                      <a:pt x="228" y="1153"/>
                    </a:lnTo>
                    <a:lnTo>
                      <a:pt x="227" y="1147"/>
                    </a:lnTo>
                    <a:lnTo>
                      <a:pt x="226" y="1143"/>
                    </a:lnTo>
                    <a:lnTo>
                      <a:pt x="224" y="1139"/>
                    </a:lnTo>
                    <a:lnTo>
                      <a:pt x="218" y="1130"/>
                    </a:lnTo>
                    <a:lnTo>
                      <a:pt x="212" y="1121"/>
                    </a:lnTo>
                    <a:lnTo>
                      <a:pt x="205" y="1113"/>
                    </a:lnTo>
                    <a:lnTo>
                      <a:pt x="198" y="1105"/>
                    </a:lnTo>
                    <a:lnTo>
                      <a:pt x="193" y="1097"/>
                    </a:lnTo>
                    <a:lnTo>
                      <a:pt x="187" y="1087"/>
                    </a:lnTo>
                    <a:lnTo>
                      <a:pt x="183" y="1077"/>
                    </a:lnTo>
                    <a:lnTo>
                      <a:pt x="176" y="1070"/>
                    </a:lnTo>
                    <a:lnTo>
                      <a:pt x="170" y="1064"/>
                    </a:lnTo>
                    <a:lnTo>
                      <a:pt x="163" y="1061"/>
                    </a:lnTo>
                    <a:lnTo>
                      <a:pt x="156" y="1060"/>
                    </a:lnTo>
                    <a:lnTo>
                      <a:pt x="148" y="1061"/>
                    </a:lnTo>
                    <a:lnTo>
                      <a:pt x="140" y="1062"/>
                    </a:lnTo>
                    <a:lnTo>
                      <a:pt x="131" y="1064"/>
                    </a:lnTo>
                    <a:lnTo>
                      <a:pt x="113" y="1070"/>
                    </a:lnTo>
                    <a:lnTo>
                      <a:pt x="92" y="1074"/>
                    </a:lnTo>
                    <a:lnTo>
                      <a:pt x="82" y="1074"/>
                    </a:lnTo>
                    <a:lnTo>
                      <a:pt x="72" y="1074"/>
                    </a:lnTo>
                    <a:lnTo>
                      <a:pt x="61" y="1072"/>
                    </a:lnTo>
                    <a:lnTo>
                      <a:pt x="50" y="1067"/>
                    </a:lnTo>
                    <a:lnTo>
                      <a:pt x="39" y="1062"/>
                    </a:lnTo>
                    <a:lnTo>
                      <a:pt x="31" y="1056"/>
                    </a:lnTo>
                    <a:lnTo>
                      <a:pt x="24" y="1050"/>
                    </a:lnTo>
                    <a:lnTo>
                      <a:pt x="18" y="1043"/>
                    </a:lnTo>
                    <a:lnTo>
                      <a:pt x="12" y="1036"/>
                    </a:lnTo>
                    <a:lnTo>
                      <a:pt x="8" y="1027"/>
                    </a:lnTo>
                    <a:lnTo>
                      <a:pt x="5" y="1020"/>
                    </a:lnTo>
                    <a:lnTo>
                      <a:pt x="2" y="1011"/>
                    </a:lnTo>
                    <a:lnTo>
                      <a:pt x="0" y="1003"/>
                    </a:lnTo>
                    <a:lnTo>
                      <a:pt x="0" y="994"/>
                    </a:lnTo>
                    <a:lnTo>
                      <a:pt x="0" y="985"/>
                    </a:lnTo>
                    <a:lnTo>
                      <a:pt x="0" y="976"/>
                    </a:lnTo>
                    <a:lnTo>
                      <a:pt x="2" y="957"/>
                    </a:lnTo>
                    <a:lnTo>
                      <a:pt x="6" y="938"/>
                    </a:lnTo>
                    <a:lnTo>
                      <a:pt x="161" y="911"/>
                    </a:lnTo>
                    <a:lnTo>
                      <a:pt x="169" y="910"/>
                    </a:lnTo>
                    <a:lnTo>
                      <a:pt x="177" y="908"/>
                    </a:lnTo>
                    <a:lnTo>
                      <a:pt x="185" y="905"/>
                    </a:lnTo>
                    <a:lnTo>
                      <a:pt x="191" y="902"/>
                    </a:lnTo>
                    <a:lnTo>
                      <a:pt x="205" y="895"/>
                    </a:lnTo>
                    <a:lnTo>
                      <a:pt x="218" y="886"/>
                    </a:lnTo>
                    <a:lnTo>
                      <a:pt x="231" y="876"/>
                    </a:lnTo>
                    <a:lnTo>
                      <a:pt x="245" y="868"/>
                    </a:lnTo>
                    <a:lnTo>
                      <a:pt x="252" y="864"/>
                    </a:lnTo>
                    <a:lnTo>
                      <a:pt x="259" y="861"/>
                    </a:lnTo>
                    <a:lnTo>
                      <a:pt x="268" y="858"/>
                    </a:lnTo>
                    <a:lnTo>
                      <a:pt x="277" y="857"/>
                    </a:lnTo>
                    <a:lnTo>
                      <a:pt x="282" y="856"/>
                    </a:lnTo>
                    <a:lnTo>
                      <a:pt x="286" y="856"/>
                    </a:lnTo>
                    <a:lnTo>
                      <a:pt x="292" y="857"/>
                    </a:lnTo>
                    <a:lnTo>
                      <a:pt x="297" y="858"/>
                    </a:lnTo>
                    <a:lnTo>
                      <a:pt x="307" y="861"/>
                    </a:lnTo>
                    <a:lnTo>
                      <a:pt x="318" y="864"/>
                    </a:lnTo>
                    <a:lnTo>
                      <a:pt x="328" y="868"/>
                    </a:lnTo>
                    <a:lnTo>
                      <a:pt x="339" y="870"/>
                    </a:lnTo>
                    <a:lnTo>
                      <a:pt x="345" y="870"/>
                    </a:lnTo>
                    <a:lnTo>
                      <a:pt x="351" y="870"/>
                    </a:lnTo>
                    <a:lnTo>
                      <a:pt x="357" y="869"/>
                    </a:lnTo>
                    <a:lnTo>
                      <a:pt x="363" y="867"/>
                    </a:lnTo>
                    <a:lnTo>
                      <a:pt x="386" y="859"/>
                    </a:lnTo>
                    <a:lnTo>
                      <a:pt x="410" y="852"/>
                    </a:lnTo>
                    <a:lnTo>
                      <a:pt x="421" y="849"/>
                    </a:lnTo>
                    <a:lnTo>
                      <a:pt x="432" y="845"/>
                    </a:lnTo>
                    <a:lnTo>
                      <a:pt x="443" y="842"/>
                    </a:lnTo>
                    <a:lnTo>
                      <a:pt x="454" y="836"/>
                    </a:lnTo>
                    <a:lnTo>
                      <a:pt x="464" y="831"/>
                    </a:lnTo>
                    <a:lnTo>
                      <a:pt x="472" y="824"/>
                    </a:lnTo>
                    <a:lnTo>
                      <a:pt x="480" y="817"/>
                    </a:lnTo>
                    <a:lnTo>
                      <a:pt x="486" y="808"/>
                    </a:lnTo>
                    <a:lnTo>
                      <a:pt x="492" y="798"/>
                    </a:lnTo>
                    <a:lnTo>
                      <a:pt x="496" y="788"/>
                    </a:lnTo>
                    <a:lnTo>
                      <a:pt x="498" y="775"/>
                    </a:lnTo>
                    <a:lnTo>
                      <a:pt x="499" y="760"/>
                    </a:lnTo>
                    <a:lnTo>
                      <a:pt x="499" y="751"/>
                    </a:lnTo>
                    <a:lnTo>
                      <a:pt x="501" y="743"/>
                    </a:lnTo>
                    <a:lnTo>
                      <a:pt x="504" y="736"/>
                    </a:lnTo>
                    <a:lnTo>
                      <a:pt x="507" y="728"/>
                    </a:lnTo>
                    <a:lnTo>
                      <a:pt x="511" y="722"/>
                    </a:lnTo>
                    <a:lnTo>
                      <a:pt x="516" y="715"/>
                    </a:lnTo>
                    <a:lnTo>
                      <a:pt x="522" y="709"/>
                    </a:lnTo>
                    <a:lnTo>
                      <a:pt x="528" y="703"/>
                    </a:lnTo>
                    <a:lnTo>
                      <a:pt x="543" y="693"/>
                    </a:lnTo>
                    <a:lnTo>
                      <a:pt x="560" y="682"/>
                    </a:lnTo>
                    <a:lnTo>
                      <a:pt x="578" y="672"/>
                    </a:lnTo>
                    <a:lnTo>
                      <a:pt x="597" y="663"/>
                    </a:lnTo>
                    <a:lnTo>
                      <a:pt x="618" y="654"/>
                    </a:lnTo>
                    <a:lnTo>
                      <a:pt x="637" y="644"/>
                    </a:lnTo>
                    <a:lnTo>
                      <a:pt x="658" y="634"/>
                    </a:lnTo>
                    <a:lnTo>
                      <a:pt x="676" y="624"/>
                    </a:lnTo>
                    <a:lnTo>
                      <a:pt x="695" y="611"/>
                    </a:lnTo>
                    <a:lnTo>
                      <a:pt x="711" y="598"/>
                    </a:lnTo>
                    <a:lnTo>
                      <a:pt x="717" y="590"/>
                    </a:lnTo>
                    <a:lnTo>
                      <a:pt x="725" y="582"/>
                    </a:lnTo>
                    <a:lnTo>
                      <a:pt x="730" y="575"/>
                    </a:lnTo>
                    <a:lnTo>
                      <a:pt x="736" y="566"/>
                    </a:lnTo>
                    <a:lnTo>
                      <a:pt x="743" y="549"/>
                    </a:lnTo>
                    <a:lnTo>
                      <a:pt x="750" y="530"/>
                    </a:lnTo>
                    <a:lnTo>
                      <a:pt x="756" y="507"/>
                    </a:lnTo>
                    <a:lnTo>
                      <a:pt x="763" y="485"/>
                    </a:lnTo>
                    <a:lnTo>
                      <a:pt x="767" y="474"/>
                    </a:lnTo>
                    <a:lnTo>
                      <a:pt x="771" y="464"/>
                    </a:lnTo>
                    <a:lnTo>
                      <a:pt x="777" y="455"/>
                    </a:lnTo>
                    <a:lnTo>
                      <a:pt x="782" y="446"/>
                    </a:lnTo>
                    <a:lnTo>
                      <a:pt x="788" y="439"/>
                    </a:lnTo>
                    <a:lnTo>
                      <a:pt x="795" y="433"/>
                    </a:lnTo>
                    <a:lnTo>
                      <a:pt x="803" y="428"/>
                    </a:lnTo>
                    <a:lnTo>
                      <a:pt x="811" y="426"/>
                    </a:lnTo>
                    <a:lnTo>
                      <a:pt x="828" y="424"/>
                    </a:lnTo>
                    <a:lnTo>
                      <a:pt x="844" y="422"/>
                    </a:lnTo>
                    <a:lnTo>
                      <a:pt x="859" y="420"/>
                    </a:lnTo>
                    <a:lnTo>
                      <a:pt x="874" y="420"/>
                    </a:lnTo>
                    <a:lnTo>
                      <a:pt x="904" y="419"/>
                    </a:lnTo>
                    <a:lnTo>
                      <a:pt x="933" y="417"/>
                    </a:lnTo>
                    <a:lnTo>
                      <a:pt x="948" y="416"/>
                    </a:lnTo>
                    <a:lnTo>
                      <a:pt x="963" y="414"/>
                    </a:lnTo>
                    <a:lnTo>
                      <a:pt x="978" y="411"/>
                    </a:lnTo>
                    <a:lnTo>
                      <a:pt x="992" y="406"/>
                    </a:lnTo>
                    <a:lnTo>
                      <a:pt x="1006" y="401"/>
                    </a:lnTo>
                    <a:lnTo>
                      <a:pt x="1021" y="393"/>
                    </a:lnTo>
                    <a:lnTo>
                      <a:pt x="1035" y="385"/>
                    </a:lnTo>
                    <a:lnTo>
                      <a:pt x="1050" y="374"/>
                    </a:lnTo>
                    <a:lnTo>
                      <a:pt x="1063" y="369"/>
                    </a:lnTo>
                    <a:lnTo>
                      <a:pt x="1076" y="361"/>
                    </a:lnTo>
                    <a:lnTo>
                      <a:pt x="1088" y="352"/>
                    </a:lnTo>
                    <a:lnTo>
                      <a:pt x="1100" y="343"/>
                    </a:lnTo>
                    <a:lnTo>
                      <a:pt x="1110" y="331"/>
                    </a:lnTo>
                    <a:lnTo>
                      <a:pt x="1119" y="319"/>
                    </a:lnTo>
                    <a:lnTo>
                      <a:pt x="1123" y="312"/>
                    </a:lnTo>
                    <a:lnTo>
                      <a:pt x="1127" y="306"/>
                    </a:lnTo>
                    <a:lnTo>
                      <a:pt x="1129" y="300"/>
                    </a:lnTo>
                    <a:lnTo>
                      <a:pt x="1131" y="293"/>
                    </a:lnTo>
                    <a:lnTo>
                      <a:pt x="1135" y="269"/>
                    </a:lnTo>
                    <a:lnTo>
                      <a:pt x="1140" y="254"/>
                    </a:lnTo>
                    <a:lnTo>
                      <a:pt x="1142" y="252"/>
                    </a:lnTo>
                    <a:lnTo>
                      <a:pt x="1144" y="250"/>
                    </a:lnTo>
                    <a:lnTo>
                      <a:pt x="1146" y="248"/>
                    </a:lnTo>
                    <a:lnTo>
                      <a:pt x="1149" y="247"/>
                    </a:lnTo>
                    <a:lnTo>
                      <a:pt x="1159" y="246"/>
                    </a:lnTo>
                    <a:lnTo>
                      <a:pt x="1172" y="247"/>
                    </a:lnTo>
                    <a:lnTo>
                      <a:pt x="1180" y="247"/>
                    </a:lnTo>
                    <a:lnTo>
                      <a:pt x="1185" y="247"/>
                    </a:lnTo>
                    <a:lnTo>
                      <a:pt x="1190" y="246"/>
                    </a:lnTo>
                    <a:lnTo>
                      <a:pt x="1195" y="243"/>
                    </a:lnTo>
                    <a:lnTo>
                      <a:pt x="1198" y="240"/>
                    </a:lnTo>
                    <a:lnTo>
                      <a:pt x="1201" y="237"/>
                    </a:lnTo>
                    <a:lnTo>
                      <a:pt x="1203" y="234"/>
                    </a:lnTo>
                    <a:lnTo>
                      <a:pt x="1205" y="229"/>
                    </a:lnTo>
                    <a:lnTo>
                      <a:pt x="1209" y="220"/>
                    </a:lnTo>
                    <a:lnTo>
                      <a:pt x="1212" y="210"/>
                    </a:lnTo>
                    <a:lnTo>
                      <a:pt x="1215" y="201"/>
                    </a:lnTo>
                    <a:lnTo>
                      <a:pt x="1221" y="193"/>
                    </a:lnTo>
                    <a:lnTo>
                      <a:pt x="1227" y="187"/>
                    </a:lnTo>
                    <a:lnTo>
                      <a:pt x="1235" y="181"/>
                    </a:lnTo>
                    <a:lnTo>
                      <a:pt x="1242" y="174"/>
                    </a:lnTo>
                    <a:lnTo>
                      <a:pt x="1252" y="168"/>
                    </a:lnTo>
                    <a:lnTo>
                      <a:pt x="1274" y="155"/>
                    </a:lnTo>
                    <a:lnTo>
                      <a:pt x="1296" y="142"/>
                    </a:lnTo>
                    <a:lnTo>
                      <a:pt x="1343" y="117"/>
                    </a:lnTo>
                    <a:lnTo>
                      <a:pt x="1380" y="98"/>
                    </a:lnTo>
                    <a:lnTo>
                      <a:pt x="1399" y="89"/>
                    </a:lnTo>
                    <a:lnTo>
                      <a:pt x="1414" y="82"/>
                    </a:lnTo>
                    <a:lnTo>
                      <a:pt x="1421" y="81"/>
                    </a:lnTo>
                    <a:lnTo>
                      <a:pt x="1428" y="80"/>
                    </a:lnTo>
                    <a:lnTo>
                      <a:pt x="1433" y="80"/>
                    </a:lnTo>
                    <a:lnTo>
                      <a:pt x="1440" y="80"/>
                    </a:lnTo>
                    <a:lnTo>
                      <a:pt x="1445" y="81"/>
                    </a:lnTo>
                    <a:lnTo>
                      <a:pt x="1452" y="84"/>
                    </a:lnTo>
                    <a:lnTo>
                      <a:pt x="1457" y="86"/>
                    </a:lnTo>
                    <a:lnTo>
                      <a:pt x="1464" y="90"/>
                    </a:lnTo>
                    <a:lnTo>
                      <a:pt x="1478" y="99"/>
                    </a:lnTo>
                    <a:lnTo>
                      <a:pt x="1494" y="111"/>
                    </a:lnTo>
                    <a:lnTo>
                      <a:pt x="1509" y="120"/>
                    </a:lnTo>
                    <a:lnTo>
                      <a:pt x="1524" y="130"/>
                    </a:lnTo>
                    <a:lnTo>
                      <a:pt x="1539" y="138"/>
                    </a:lnTo>
                    <a:lnTo>
                      <a:pt x="1554" y="144"/>
                    </a:lnTo>
                    <a:lnTo>
                      <a:pt x="1569" y="149"/>
                    </a:lnTo>
                    <a:lnTo>
                      <a:pt x="1585" y="155"/>
                    </a:lnTo>
                    <a:lnTo>
                      <a:pt x="1601" y="158"/>
                    </a:lnTo>
                    <a:lnTo>
                      <a:pt x="1616" y="161"/>
                    </a:lnTo>
                    <a:lnTo>
                      <a:pt x="1632" y="163"/>
                    </a:lnTo>
                    <a:lnTo>
                      <a:pt x="1648" y="165"/>
                    </a:lnTo>
                    <a:lnTo>
                      <a:pt x="1663" y="165"/>
                    </a:lnTo>
                    <a:lnTo>
                      <a:pt x="1680" y="165"/>
                    </a:lnTo>
                    <a:lnTo>
                      <a:pt x="1696" y="163"/>
                    </a:lnTo>
                    <a:lnTo>
                      <a:pt x="1712" y="161"/>
                    </a:lnTo>
                    <a:lnTo>
                      <a:pt x="1728" y="159"/>
                    </a:lnTo>
                    <a:lnTo>
                      <a:pt x="1743" y="157"/>
                    </a:lnTo>
                    <a:lnTo>
                      <a:pt x="1776" y="149"/>
                    </a:lnTo>
                    <a:lnTo>
                      <a:pt x="1807" y="141"/>
                    </a:lnTo>
                    <a:lnTo>
                      <a:pt x="1839" y="130"/>
                    </a:lnTo>
                    <a:lnTo>
                      <a:pt x="1870" y="119"/>
                    </a:lnTo>
                    <a:lnTo>
                      <a:pt x="1930" y="95"/>
                    </a:lnTo>
                    <a:lnTo>
                      <a:pt x="1988" y="72"/>
                    </a:lnTo>
                    <a:lnTo>
                      <a:pt x="2001" y="65"/>
                    </a:lnTo>
                    <a:lnTo>
                      <a:pt x="2017" y="54"/>
                    </a:lnTo>
                    <a:lnTo>
                      <a:pt x="2032" y="42"/>
                    </a:lnTo>
                    <a:lnTo>
                      <a:pt x="2049" y="30"/>
                    </a:lnTo>
                    <a:lnTo>
                      <a:pt x="2065" y="18"/>
                    </a:lnTo>
                    <a:lnTo>
                      <a:pt x="2080" y="8"/>
                    </a:lnTo>
                    <a:lnTo>
                      <a:pt x="2087" y="5"/>
                    </a:lnTo>
                    <a:lnTo>
                      <a:pt x="2093" y="1"/>
                    </a:lnTo>
                    <a:lnTo>
                      <a:pt x="2099" y="0"/>
                    </a:lnTo>
                    <a:lnTo>
                      <a:pt x="2104" y="0"/>
                    </a:lnTo>
                    <a:lnTo>
                      <a:pt x="2109" y="5"/>
                    </a:lnTo>
                    <a:lnTo>
                      <a:pt x="2119" y="14"/>
                    </a:lnTo>
                    <a:lnTo>
                      <a:pt x="2131" y="28"/>
                    </a:lnTo>
                    <a:lnTo>
                      <a:pt x="2145" y="45"/>
                    </a:lnTo>
                    <a:lnTo>
                      <a:pt x="2172" y="77"/>
                    </a:lnTo>
                    <a:lnTo>
                      <a:pt x="2189" y="96"/>
                    </a:lnTo>
                    <a:lnTo>
                      <a:pt x="2193" y="102"/>
                    </a:lnTo>
                    <a:lnTo>
                      <a:pt x="2195" y="106"/>
                    </a:lnTo>
                    <a:lnTo>
                      <a:pt x="2194" y="112"/>
                    </a:lnTo>
                    <a:lnTo>
                      <a:pt x="2193" y="118"/>
                    </a:lnTo>
                    <a:lnTo>
                      <a:pt x="2189" y="125"/>
                    </a:lnTo>
                    <a:lnTo>
                      <a:pt x="2185" y="131"/>
                    </a:lnTo>
                    <a:lnTo>
                      <a:pt x="2181" y="138"/>
                    </a:lnTo>
                    <a:lnTo>
                      <a:pt x="2175" y="144"/>
                    </a:lnTo>
                    <a:lnTo>
                      <a:pt x="2163" y="157"/>
                    </a:lnTo>
                    <a:lnTo>
                      <a:pt x="2153" y="170"/>
                    </a:lnTo>
                    <a:lnTo>
                      <a:pt x="2145" y="180"/>
                    </a:lnTo>
                    <a:lnTo>
                      <a:pt x="2141" y="188"/>
                    </a:lnTo>
                    <a:lnTo>
                      <a:pt x="2140" y="197"/>
                    </a:lnTo>
                    <a:lnTo>
                      <a:pt x="2139" y="207"/>
                    </a:lnTo>
                    <a:lnTo>
                      <a:pt x="2140" y="216"/>
                    </a:lnTo>
                    <a:lnTo>
                      <a:pt x="2142" y="226"/>
                    </a:lnTo>
                    <a:lnTo>
                      <a:pt x="2145" y="236"/>
                    </a:lnTo>
                    <a:lnTo>
                      <a:pt x="2148" y="244"/>
                    </a:lnTo>
                    <a:lnTo>
                      <a:pt x="2153" y="251"/>
                    </a:lnTo>
                    <a:lnTo>
                      <a:pt x="2157" y="257"/>
                    </a:lnTo>
                    <a:lnTo>
                      <a:pt x="2161" y="262"/>
                    </a:lnTo>
                    <a:lnTo>
                      <a:pt x="2167" y="265"/>
                    </a:lnTo>
                    <a:lnTo>
                      <a:pt x="2169" y="265"/>
                    </a:lnTo>
                    <a:lnTo>
                      <a:pt x="2172" y="265"/>
                    </a:lnTo>
                    <a:lnTo>
                      <a:pt x="2174" y="264"/>
                    </a:lnTo>
                    <a:lnTo>
                      <a:pt x="2176" y="263"/>
                    </a:lnTo>
                    <a:lnTo>
                      <a:pt x="2181" y="258"/>
                    </a:lnTo>
                    <a:lnTo>
                      <a:pt x="2185" y="251"/>
                    </a:lnTo>
                    <a:lnTo>
                      <a:pt x="2189" y="239"/>
                    </a:lnTo>
                    <a:lnTo>
                      <a:pt x="2193" y="225"/>
                    </a:lnTo>
                    <a:lnTo>
                      <a:pt x="2194" y="214"/>
                    </a:lnTo>
                    <a:lnTo>
                      <a:pt x="2196" y="203"/>
                    </a:lnTo>
                    <a:lnTo>
                      <a:pt x="2199" y="194"/>
                    </a:lnTo>
                    <a:lnTo>
                      <a:pt x="2203" y="185"/>
                    </a:lnTo>
                    <a:lnTo>
                      <a:pt x="2205" y="183"/>
                    </a:lnTo>
                    <a:lnTo>
                      <a:pt x="2208" y="181"/>
                    </a:lnTo>
                    <a:lnTo>
                      <a:pt x="2211" y="180"/>
                    </a:lnTo>
                    <a:lnTo>
                      <a:pt x="2215" y="180"/>
                    </a:lnTo>
                    <a:lnTo>
                      <a:pt x="2218" y="181"/>
                    </a:lnTo>
                    <a:lnTo>
                      <a:pt x="2224" y="183"/>
                    </a:lnTo>
                    <a:lnTo>
                      <a:pt x="2228" y="186"/>
                    </a:lnTo>
                    <a:lnTo>
                      <a:pt x="2235" y="192"/>
                    </a:lnTo>
                    <a:lnTo>
                      <a:pt x="2243" y="199"/>
                    </a:lnTo>
                    <a:lnTo>
                      <a:pt x="2251" y="206"/>
                    </a:lnTo>
                    <a:lnTo>
                      <a:pt x="2258" y="211"/>
                    </a:lnTo>
                    <a:lnTo>
                      <a:pt x="2266" y="215"/>
                    </a:lnTo>
                    <a:lnTo>
                      <a:pt x="2274" y="220"/>
                    </a:lnTo>
                    <a:lnTo>
                      <a:pt x="2281" y="224"/>
                    </a:lnTo>
                    <a:lnTo>
                      <a:pt x="2289" y="229"/>
                    </a:lnTo>
                    <a:lnTo>
                      <a:pt x="2296" y="236"/>
                    </a:lnTo>
                    <a:lnTo>
                      <a:pt x="2302" y="241"/>
                    </a:lnTo>
                    <a:lnTo>
                      <a:pt x="2306" y="248"/>
                    </a:lnTo>
                    <a:lnTo>
                      <a:pt x="2310" y="256"/>
                    </a:lnTo>
                    <a:lnTo>
                      <a:pt x="2315" y="267"/>
                    </a:lnTo>
                    <a:lnTo>
                      <a:pt x="2322" y="290"/>
                    </a:lnTo>
                    <a:lnTo>
                      <a:pt x="2329" y="316"/>
                    </a:lnTo>
                    <a:lnTo>
                      <a:pt x="2332" y="329"/>
                    </a:lnTo>
                    <a:lnTo>
                      <a:pt x="2333" y="341"/>
                    </a:lnTo>
                    <a:lnTo>
                      <a:pt x="2334" y="352"/>
                    </a:lnTo>
                    <a:lnTo>
                      <a:pt x="2335" y="364"/>
                    </a:lnTo>
                    <a:lnTo>
                      <a:pt x="2334" y="374"/>
                    </a:lnTo>
                    <a:lnTo>
                      <a:pt x="2333" y="384"/>
                    </a:lnTo>
                    <a:lnTo>
                      <a:pt x="2330" y="390"/>
                    </a:lnTo>
                    <a:lnTo>
                      <a:pt x="2326" y="396"/>
                    </a:lnTo>
                    <a:lnTo>
                      <a:pt x="2302" y="417"/>
                    </a:lnTo>
                    <a:lnTo>
                      <a:pt x="2276" y="439"/>
                    </a:lnTo>
                    <a:lnTo>
                      <a:pt x="2263" y="450"/>
                    </a:lnTo>
                    <a:lnTo>
                      <a:pt x="2252" y="463"/>
                    </a:lnTo>
                    <a:lnTo>
                      <a:pt x="2248" y="469"/>
                    </a:lnTo>
                    <a:lnTo>
                      <a:pt x="2243" y="476"/>
                    </a:lnTo>
                    <a:lnTo>
                      <a:pt x="2239" y="483"/>
                    </a:lnTo>
                    <a:lnTo>
                      <a:pt x="2237" y="491"/>
                    </a:lnTo>
                    <a:lnTo>
                      <a:pt x="2234" y="500"/>
                    </a:lnTo>
                    <a:lnTo>
                      <a:pt x="2232" y="509"/>
                    </a:lnTo>
                    <a:lnTo>
                      <a:pt x="2232" y="517"/>
                    </a:lnTo>
                    <a:lnTo>
                      <a:pt x="2232" y="524"/>
                    </a:lnTo>
                    <a:lnTo>
                      <a:pt x="2235" y="531"/>
                    </a:lnTo>
                    <a:lnTo>
                      <a:pt x="2237" y="536"/>
                    </a:lnTo>
                    <a:lnTo>
                      <a:pt x="2240" y="540"/>
                    </a:lnTo>
                    <a:lnTo>
                      <a:pt x="2244" y="545"/>
                    </a:lnTo>
                    <a:lnTo>
                      <a:pt x="2250" y="548"/>
                    </a:lnTo>
                    <a:lnTo>
                      <a:pt x="2255" y="551"/>
                    </a:lnTo>
                    <a:lnTo>
                      <a:pt x="2262" y="552"/>
                    </a:lnTo>
                    <a:lnTo>
                      <a:pt x="2268" y="553"/>
                    </a:lnTo>
                    <a:lnTo>
                      <a:pt x="2276" y="553"/>
                    </a:lnTo>
                    <a:lnTo>
                      <a:pt x="2283" y="553"/>
                    </a:lnTo>
                    <a:lnTo>
                      <a:pt x="2292" y="551"/>
                    </a:lnTo>
                    <a:lnTo>
                      <a:pt x="2301" y="549"/>
                    </a:lnTo>
                    <a:lnTo>
                      <a:pt x="2318" y="544"/>
                    </a:lnTo>
                    <a:lnTo>
                      <a:pt x="2333" y="539"/>
                    </a:lnTo>
                    <a:lnTo>
                      <a:pt x="2345" y="538"/>
                    </a:lnTo>
                    <a:lnTo>
                      <a:pt x="2356" y="538"/>
                    </a:lnTo>
                    <a:lnTo>
                      <a:pt x="2363" y="539"/>
                    </a:lnTo>
                    <a:lnTo>
                      <a:pt x="2371" y="541"/>
                    </a:lnTo>
                    <a:lnTo>
                      <a:pt x="2376" y="545"/>
                    </a:lnTo>
                    <a:lnTo>
                      <a:pt x="2382" y="549"/>
                    </a:lnTo>
                    <a:lnTo>
                      <a:pt x="2392" y="560"/>
                    </a:lnTo>
                    <a:lnTo>
                      <a:pt x="2404" y="571"/>
                    </a:lnTo>
                    <a:lnTo>
                      <a:pt x="2413" y="576"/>
                    </a:lnTo>
                    <a:lnTo>
                      <a:pt x="2423" y="581"/>
                    </a:lnTo>
                    <a:lnTo>
                      <a:pt x="2434" y="586"/>
                    </a:lnTo>
                    <a:lnTo>
                      <a:pt x="2448" y="590"/>
                    </a:lnTo>
                    <a:lnTo>
                      <a:pt x="2461" y="591"/>
                    </a:lnTo>
                    <a:lnTo>
                      <a:pt x="2473" y="591"/>
                    </a:lnTo>
                    <a:lnTo>
                      <a:pt x="2485" y="590"/>
                    </a:lnTo>
                    <a:lnTo>
                      <a:pt x="2497" y="587"/>
                    </a:lnTo>
                    <a:lnTo>
                      <a:pt x="2509" y="584"/>
                    </a:lnTo>
                    <a:lnTo>
                      <a:pt x="2521" y="581"/>
                    </a:lnTo>
                    <a:lnTo>
                      <a:pt x="2533" y="579"/>
                    </a:lnTo>
                    <a:lnTo>
                      <a:pt x="2546" y="578"/>
                    </a:lnTo>
                    <a:lnTo>
                      <a:pt x="2552" y="578"/>
                    </a:lnTo>
                    <a:lnTo>
                      <a:pt x="2559" y="579"/>
                    </a:lnTo>
                    <a:lnTo>
                      <a:pt x="2564" y="581"/>
                    </a:lnTo>
                    <a:lnTo>
                      <a:pt x="2571" y="584"/>
                    </a:lnTo>
                    <a:lnTo>
                      <a:pt x="2582" y="590"/>
                    </a:lnTo>
                    <a:lnTo>
                      <a:pt x="2593" y="597"/>
                    </a:lnTo>
                    <a:lnTo>
                      <a:pt x="2616" y="613"/>
                    </a:lnTo>
                    <a:lnTo>
                      <a:pt x="2637" y="627"/>
                    </a:lnTo>
                    <a:lnTo>
                      <a:pt x="2703" y="658"/>
                    </a:lnTo>
                    <a:lnTo>
                      <a:pt x="2688" y="693"/>
                    </a:lnTo>
                    <a:lnTo>
                      <a:pt x="2686" y="700"/>
                    </a:lnTo>
                    <a:lnTo>
                      <a:pt x="2685" y="708"/>
                    </a:lnTo>
                    <a:lnTo>
                      <a:pt x="2685" y="715"/>
                    </a:lnTo>
                    <a:lnTo>
                      <a:pt x="2686" y="722"/>
                    </a:lnTo>
                    <a:lnTo>
                      <a:pt x="2689" y="735"/>
                    </a:lnTo>
                    <a:lnTo>
                      <a:pt x="2695" y="748"/>
                    </a:lnTo>
                    <a:lnTo>
                      <a:pt x="2701" y="760"/>
                    </a:lnTo>
                    <a:lnTo>
                      <a:pt x="2708" y="774"/>
                    </a:lnTo>
                    <a:lnTo>
                      <a:pt x="2710" y="780"/>
                    </a:lnTo>
                    <a:lnTo>
                      <a:pt x="2712" y="788"/>
                    </a:lnTo>
                    <a:lnTo>
                      <a:pt x="2714" y="795"/>
                    </a:lnTo>
                    <a:lnTo>
                      <a:pt x="2714" y="803"/>
                    </a:lnTo>
                    <a:lnTo>
                      <a:pt x="2714" y="811"/>
                    </a:lnTo>
                    <a:lnTo>
                      <a:pt x="2714" y="818"/>
                    </a:lnTo>
                    <a:lnTo>
                      <a:pt x="2712" y="823"/>
                    </a:lnTo>
                    <a:lnTo>
                      <a:pt x="2710" y="828"/>
                    </a:lnTo>
                    <a:lnTo>
                      <a:pt x="2707" y="832"/>
                    </a:lnTo>
                    <a:lnTo>
                      <a:pt x="2702" y="834"/>
                    </a:lnTo>
                    <a:lnTo>
                      <a:pt x="2698" y="836"/>
                    </a:lnTo>
                    <a:lnTo>
                      <a:pt x="2694" y="837"/>
                    </a:lnTo>
                    <a:lnTo>
                      <a:pt x="2683" y="840"/>
                    </a:lnTo>
                    <a:lnTo>
                      <a:pt x="2671" y="842"/>
                    </a:lnTo>
                    <a:lnTo>
                      <a:pt x="2666" y="844"/>
                    </a:lnTo>
                    <a:lnTo>
                      <a:pt x="2660" y="846"/>
                    </a:lnTo>
                    <a:lnTo>
                      <a:pt x="2655" y="848"/>
                    </a:lnTo>
                    <a:lnTo>
                      <a:pt x="2649" y="852"/>
                    </a:lnTo>
                    <a:lnTo>
                      <a:pt x="2635" y="868"/>
                    </a:lnTo>
                    <a:lnTo>
                      <a:pt x="2623" y="882"/>
                    </a:lnTo>
                    <a:lnTo>
                      <a:pt x="2617" y="888"/>
                    </a:lnTo>
                    <a:lnTo>
                      <a:pt x="2609" y="894"/>
                    </a:lnTo>
                    <a:lnTo>
                      <a:pt x="2600" y="898"/>
                    </a:lnTo>
                    <a:lnTo>
                      <a:pt x="2588" y="901"/>
                    </a:lnTo>
                    <a:lnTo>
                      <a:pt x="2581" y="903"/>
                    </a:lnTo>
                    <a:lnTo>
                      <a:pt x="2576" y="905"/>
                    </a:lnTo>
                    <a:lnTo>
                      <a:pt x="2571" y="908"/>
                    </a:lnTo>
                    <a:lnTo>
                      <a:pt x="2565" y="911"/>
                    </a:lnTo>
                    <a:lnTo>
                      <a:pt x="2556" y="917"/>
                    </a:lnTo>
                    <a:lnTo>
                      <a:pt x="2550" y="925"/>
                    </a:lnTo>
                    <a:lnTo>
                      <a:pt x="2536" y="942"/>
                    </a:lnTo>
                    <a:lnTo>
                      <a:pt x="2520" y="962"/>
                    </a:lnTo>
                    <a:lnTo>
                      <a:pt x="2508" y="971"/>
                    </a:lnTo>
                    <a:lnTo>
                      <a:pt x="2495" y="980"/>
                    </a:lnTo>
                    <a:lnTo>
                      <a:pt x="2484" y="985"/>
                    </a:lnTo>
                    <a:lnTo>
                      <a:pt x="2480" y="987"/>
                    </a:lnTo>
                    <a:lnTo>
                      <a:pt x="2479" y="995"/>
                    </a:lnTo>
                    <a:lnTo>
                      <a:pt x="2478" y="1004"/>
                    </a:lnTo>
                    <a:lnTo>
                      <a:pt x="2479" y="1013"/>
                    </a:lnTo>
                    <a:lnTo>
                      <a:pt x="2481" y="1024"/>
                    </a:lnTo>
                    <a:lnTo>
                      <a:pt x="2485" y="1044"/>
                    </a:lnTo>
                    <a:lnTo>
                      <a:pt x="2492" y="1060"/>
                    </a:lnTo>
                    <a:lnTo>
                      <a:pt x="2610" y="1245"/>
                    </a:lnTo>
                    <a:lnTo>
                      <a:pt x="2612" y="1248"/>
                    </a:lnTo>
                    <a:lnTo>
                      <a:pt x="2613" y="1250"/>
                    </a:lnTo>
                    <a:lnTo>
                      <a:pt x="2613" y="1252"/>
                    </a:lnTo>
                    <a:lnTo>
                      <a:pt x="2613" y="1254"/>
                    </a:lnTo>
                    <a:lnTo>
                      <a:pt x="2609" y="1256"/>
                    </a:lnTo>
                    <a:lnTo>
                      <a:pt x="2604" y="1256"/>
                    </a:lnTo>
                    <a:lnTo>
                      <a:pt x="2598" y="1256"/>
                    </a:lnTo>
                    <a:lnTo>
                      <a:pt x="2589" y="1255"/>
                    </a:lnTo>
                    <a:lnTo>
                      <a:pt x="2578" y="1253"/>
                    </a:lnTo>
                    <a:lnTo>
                      <a:pt x="2567" y="1250"/>
                    </a:lnTo>
                    <a:lnTo>
                      <a:pt x="2544" y="1241"/>
                    </a:lnTo>
                    <a:lnTo>
                      <a:pt x="2521" y="1234"/>
                    </a:lnTo>
                    <a:lnTo>
                      <a:pt x="2500" y="1225"/>
                    </a:lnTo>
                    <a:lnTo>
                      <a:pt x="2485" y="1219"/>
                    </a:lnTo>
                    <a:lnTo>
                      <a:pt x="2480" y="1215"/>
                    </a:lnTo>
                    <a:lnTo>
                      <a:pt x="2475" y="1212"/>
                    </a:lnTo>
                    <a:lnTo>
                      <a:pt x="2472" y="1209"/>
                    </a:lnTo>
                    <a:lnTo>
                      <a:pt x="2470" y="1205"/>
                    </a:lnTo>
                    <a:lnTo>
                      <a:pt x="2467" y="1197"/>
                    </a:lnTo>
                    <a:lnTo>
                      <a:pt x="2465" y="1187"/>
                    </a:lnTo>
                    <a:lnTo>
                      <a:pt x="2461" y="1178"/>
                    </a:lnTo>
                    <a:lnTo>
                      <a:pt x="2458" y="1168"/>
                    </a:lnTo>
                    <a:lnTo>
                      <a:pt x="2456" y="1164"/>
                    </a:lnTo>
                    <a:lnTo>
                      <a:pt x="2452" y="1159"/>
                    </a:lnTo>
                    <a:lnTo>
                      <a:pt x="2447" y="1155"/>
                    </a:lnTo>
                    <a:lnTo>
                      <a:pt x="2442" y="1151"/>
                    </a:lnTo>
                    <a:lnTo>
                      <a:pt x="2430" y="1143"/>
                    </a:lnTo>
                    <a:lnTo>
                      <a:pt x="2418" y="1137"/>
                    </a:lnTo>
                    <a:lnTo>
                      <a:pt x="2409" y="1132"/>
                    </a:lnTo>
                    <a:lnTo>
                      <a:pt x="2400" y="1129"/>
                    </a:lnTo>
                    <a:lnTo>
                      <a:pt x="2392" y="1127"/>
                    </a:lnTo>
                    <a:lnTo>
                      <a:pt x="2386" y="1126"/>
                    </a:lnTo>
                    <a:lnTo>
                      <a:pt x="2378" y="1126"/>
                    </a:lnTo>
                    <a:lnTo>
                      <a:pt x="2372" y="1127"/>
                    </a:lnTo>
                    <a:lnTo>
                      <a:pt x="2343" y="1139"/>
                    </a:lnTo>
                    <a:lnTo>
                      <a:pt x="2296" y="1156"/>
                    </a:lnTo>
                    <a:lnTo>
                      <a:pt x="2257" y="1165"/>
                    </a:lnTo>
                    <a:lnTo>
                      <a:pt x="2220" y="1172"/>
                    </a:lnTo>
                    <a:lnTo>
                      <a:pt x="2185" y="1179"/>
                    </a:lnTo>
                    <a:lnTo>
                      <a:pt x="2151" y="1187"/>
                    </a:lnTo>
                    <a:lnTo>
                      <a:pt x="2135" y="1193"/>
                    </a:lnTo>
                    <a:lnTo>
                      <a:pt x="2120" y="1199"/>
                    </a:lnTo>
                    <a:lnTo>
                      <a:pt x="2105" y="1208"/>
                    </a:lnTo>
                    <a:lnTo>
                      <a:pt x="2090" y="1218"/>
                    </a:lnTo>
                    <a:lnTo>
                      <a:pt x="2076" y="1228"/>
                    </a:lnTo>
                    <a:lnTo>
                      <a:pt x="2062" y="1242"/>
                    </a:lnTo>
                    <a:lnTo>
                      <a:pt x="2049" y="1260"/>
                    </a:lnTo>
                    <a:lnTo>
                      <a:pt x="2036" y="1278"/>
                    </a:lnTo>
                    <a:lnTo>
                      <a:pt x="2032" y="1283"/>
                    </a:lnTo>
                    <a:lnTo>
                      <a:pt x="2026" y="1289"/>
                    </a:lnTo>
                    <a:lnTo>
                      <a:pt x="2021" y="1292"/>
                    </a:lnTo>
                    <a:lnTo>
                      <a:pt x="2014" y="1295"/>
                    </a:lnTo>
                    <a:lnTo>
                      <a:pt x="2000" y="1300"/>
                    </a:lnTo>
                    <a:lnTo>
                      <a:pt x="1986" y="1303"/>
                    </a:lnTo>
                    <a:lnTo>
                      <a:pt x="1980" y="1305"/>
                    </a:lnTo>
                    <a:lnTo>
                      <a:pt x="1973" y="1307"/>
                    </a:lnTo>
                    <a:lnTo>
                      <a:pt x="1968" y="1310"/>
                    </a:lnTo>
                    <a:lnTo>
                      <a:pt x="1963" y="1314"/>
                    </a:lnTo>
                    <a:lnTo>
                      <a:pt x="1958" y="1318"/>
                    </a:lnTo>
                    <a:lnTo>
                      <a:pt x="1955" y="1322"/>
                    </a:lnTo>
                    <a:lnTo>
                      <a:pt x="1953" y="1329"/>
                    </a:lnTo>
                    <a:lnTo>
                      <a:pt x="1952" y="1336"/>
                    </a:lnTo>
                    <a:lnTo>
                      <a:pt x="1951" y="1340"/>
                    </a:lnTo>
                    <a:lnTo>
                      <a:pt x="1950" y="1343"/>
                    </a:lnTo>
                    <a:lnTo>
                      <a:pt x="1946" y="1346"/>
                    </a:lnTo>
                    <a:lnTo>
                      <a:pt x="1943" y="1350"/>
                    </a:lnTo>
                    <a:lnTo>
                      <a:pt x="1934" y="1360"/>
                    </a:lnTo>
                    <a:lnTo>
                      <a:pt x="1924" y="1370"/>
                    </a:lnTo>
                    <a:lnTo>
                      <a:pt x="1900" y="1389"/>
                    </a:lnTo>
                    <a:lnTo>
                      <a:pt x="1878" y="1404"/>
                    </a:lnTo>
                    <a:lnTo>
                      <a:pt x="1771" y="1483"/>
                    </a:lnTo>
                    <a:lnTo>
                      <a:pt x="1767" y="1486"/>
                    </a:lnTo>
                    <a:lnTo>
                      <a:pt x="1763" y="1489"/>
                    </a:lnTo>
                    <a:lnTo>
                      <a:pt x="1757" y="1490"/>
                    </a:lnTo>
                    <a:lnTo>
                      <a:pt x="1753" y="1490"/>
                    </a:lnTo>
                    <a:lnTo>
                      <a:pt x="1743" y="1490"/>
                    </a:lnTo>
                    <a:lnTo>
                      <a:pt x="1734" y="1489"/>
                    </a:lnTo>
                    <a:lnTo>
                      <a:pt x="1724" y="1488"/>
                    </a:lnTo>
                    <a:lnTo>
                      <a:pt x="1714" y="1485"/>
                    </a:lnTo>
                    <a:lnTo>
                      <a:pt x="1704" y="1484"/>
                    </a:lnTo>
                    <a:lnTo>
                      <a:pt x="1695" y="1485"/>
                    </a:lnTo>
                    <a:lnTo>
                      <a:pt x="1694" y="1413"/>
                    </a:lnTo>
                    <a:lnTo>
                      <a:pt x="1709" y="13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1"/>
              <p:cNvSpPr>
                <a:spLocks/>
              </p:cNvSpPr>
              <p:nvPr/>
            </p:nvSpPr>
            <p:spPr bwMode="auto">
              <a:xfrm>
                <a:off x="6192520" y="2641101"/>
                <a:ext cx="1117209" cy="501669"/>
              </a:xfrm>
              <a:custGeom>
                <a:avLst/>
                <a:gdLst>
                  <a:gd name="T0" fmla="*/ 1832 w 2714"/>
                  <a:gd name="T1" fmla="*/ 1198 h 1490"/>
                  <a:gd name="T2" fmla="*/ 1886 w 2714"/>
                  <a:gd name="T3" fmla="*/ 1183 h 1490"/>
                  <a:gd name="T4" fmla="*/ 2029 w 2714"/>
                  <a:gd name="T5" fmla="*/ 1142 h 1490"/>
                  <a:gd name="T6" fmla="*/ 2075 w 2714"/>
                  <a:gd name="T7" fmla="*/ 1059 h 1490"/>
                  <a:gd name="T8" fmla="*/ 1992 w 2714"/>
                  <a:gd name="T9" fmla="*/ 1027 h 1490"/>
                  <a:gd name="T10" fmla="*/ 2015 w 2714"/>
                  <a:gd name="T11" fmla="*/ 842 h 1490"/>
                  <a:gd name="T12" fmla="*/ 1991 w 2714"/>
                  <a:gd name="T13" fmla="*/ 791 h 1490"/>
                  <a:gd name="T14" fmla="*/ 1851 w 2714"/>
                  <a:gd name="T15" fmla="*/ 831 h 1490"/>
                  <a:gd name="T16" fmla="*/ 1662 w 2714"/>
                  <a:gd name="T17" fmla="*/ 891 h 1490"/>
                  <a:gd name="T18" fmla="*/ 1502 w 2714"/>
                  <a:gd name="T19" fmla="*/ 943 h 1490"/>
                  <a:gd name="T20" fmla="*/ 1420 w 2714"/>
                  <a:gd name="T21" fmla="*/ 966 h 1490"/>
                  <a:gd name="T22" fmla="*/ 1310 w 2714"/>
                  <a:gd name="T23" fmla="*/ 999 h 1490"/>
                  <a:gd name="T24" fmla="*/ 1223 w 2714"/>
                  <a:gd name="T25" fmla="*/ 995 h 1490"/>
                  <a:gd name="T26" fmla="*/ 1190 w 2714"/>
                  <a:gd name="T27" fmla="*/ 1091 h 1490"/>
                  <a:gd name="T28" fmla="*/ 990 w 2714"/>
                  <a:gd name="T29" fmla="*/ 1318 h 1490"/>
                  <a:gd name="T30" fmla="*/ 754 w 2714"/>
                  <a:gd name="T31" fmla="*/ 1371 h 1490"/>
                  <a:gd name="T32" fmla="*/ 575 w 2714"/>
                  <a:gd name="T33" fmla="*/ 1320 h 1490"/>
                  <a:gd name="T34" fmla="*/ 345 w 2714"/>
                  <a:gd name="T35" fmla="*/ 1364 h 1490"/>
                  <a:gd name="T36" fmla="*/ 208 w 2714"/>
                  <a:gd name="T37" fmla="*/ 1283 h 1490"/>
                  <a:gd name="T38" fmla="*/ 204 w 2714"/>
                  <a:gd name="T39" fmla="*/ 1200 h 1490"/>
                  <a:gd name="T40" fmla="*/ 218 w 2714"/>
                  <a:gd name="T41" fmla="*/ 1130 h 1490"/>
                  <a:gd name="T42" fmla="*/ 148 w 2714"/>
                  <a:gd name="T43" fmla="*/ 1061 h 1490"/>
                  <a:gd name="T44" fmla="*/ 24 w 2714"/>
                  <a:gd name="T45" fmla="*/ 1050 h 1490"/>
                  <a:gd name="T46" fmla="*/ 6 w 2714"/>
                  <a:gd name="T47" fmla="*/ 938 h 1490"/>
                  <a:gd name="T48" fmla="*/ 252 w 2714"/>
                  <a:gd name="T49" fmla="*/ 864 h 1490"/>
                  <a:gd name="T50" fmla="*/ 339 w 2714"/>
                  <a:gd name="T51" fmla="*/ 870 h 1490"/>
                  <a:gd name="T52" fmla="*/ 464 w 2714"/>
                  <a:gd name="T53" fmla="*/ 831 h 1490"/>
                  <a:gd name="T54" fmla="*/ 507 w 2714"/>
                  <a:gd name="T55" fmla="*/ 728 h 1490"/>
                  <a:gd name="T56" fmla="*/ 658 w 2714"/>
                  <a:gd name="T57" fmla="*/ 634 h 1490"/>
                  <a:gd name="T58" fmla="*/ 763 w 2714"/>
                  <a:gd name="T59" fmla="*/ 485 h 1490"/>
                  <a:gd name="T60" fmla="*/ 859 w 2714"/>
                  <a:gd name="T61" fmla="*/ 420 h 1490"/>
                  <a:gd name="T62" fmla="*/ 1050 w 2714"/>
                  <a:gd name="T63" fmla="*/ 374 h 1490"/>
                  <a:gd name="T64" fmla="*/ 1135 w 2714"/>
                  <a:gd name="T65" fmla="*/ 269 h 1490"/>
                  <a:gd name="T66" fmla="*/ 1195 w 2714"/>
                  <a:gd name="T67" fmla="*/ 243 h 1490"/>
                  <a:gd name="T68" fmla="*/ 1242 w 2714"/>
                  <a:gd name="T69" fmla="*/ 174 h 1490"/>
                  <a:gd name="T70" fmla="*/ 1440 w 2714"/>
                  <a:gd name="T71" fmla="*/ 80 h 1490"/>
                  <a:gd name="T72" fmla="*/ 1569 w 2714"/>
                  <a:gd name="T73" fmla="*/ 149 h 1490"/>
                  <a:gd name="T74" fmla="*/ 1743 w 2714"/>
                  <a:gd name="T75" fmla="*/ 157 h 1490"/>
                  <a:gd name="T76" fmla="*/ 2065 w 2714"/>
                  <a:gd name="T77" fmla="*/ 18 h 1490"/>
                  <a:gd name="T78" fmla="*/ 2189 w 2714"/>
                  <a:gd name="T79" fmla="*/ 96 h 1490"/>
                  <a:gd name="T80" fmla="*/ 2145 w 2714"/>
                  <a:gd name="T81" fmla="*/ 180 h 1490"/>
                  <a:gd name="T82" fmla="*/ 2167 w 2714"/>
                  <a:gd name="T83" fmla="*/ 265 h 1490"/>
                  <a:gd name="T84" fmla="*/ 2199 w 2714"/>
                  <a:gd name="T85" fmla="*/ 194 h 1490"/>
                  <a:gd name="T86" fmla="*/ 2251 w 2714"/>
                  <a:gd name="T87" fmla="*/ 206 h 1490"/>
                  <a:gd name="T88" fmla="*/ 2322 w 2714"/>
                  <a:gd name="T89" fmla="*/ 290 h 1490"/>
                  <a:gd name="T90" fmla="*/ 2276 w 2714"/>
                  <a:gd name="T91" fmla="*/ 439 h 1490"/>
                  <a:gd name="T92" fmla="*/ 2235 w 2714"/>
                  <a:gd name="T93" fmla="*/ 531 h 1490"/>
                  <a:gd name="T94" fmla="*/ 2301 w 2714"/>
                  <a:gd name="T95" fmla="*/ 549 h 1490"/>
                  <a:gd name="T96" fmla="*/ 2413 w 2714"/>
                  <a:gd name="T97" fmla="*/ 576 h 1490"/>
                  <a:gd name="T98" fmla="*/ 2546 w 2714"/>
                  <a:gd name="T99" fmla="*/ 578 h 1490"/>
                  <a:gd name="T100" fmla="*/ 2688 w 2714"/>
                  <a:gd name="T101" fmla="*/ 693 h 1490"/>
                  <a:gd name="T102" fmla="*/ 2714 w 2714"/>
                  <a:gd name="T103" fmla="*/ 795 h 1490"/>
                  <a:gd name="T104" fmla="*/ 2671 w 2714"/>
                  <a:gd name="T105" fmla="*/ 842 h 1490"/>
                  <a:gd name="T106" fmla="*/ 2581 w 2714"/>
                  <a:gd name="T107" fmla="*/ 903 h 1490"/>
                  <a:gd name="T108" fmla="*/ 2480 w 2714"/>
                  <a:gd name="T109" fmla="*/ 987 h 1490"/>
                  <a:gd name="T110" fmla="*/ 2613 w 2714"/>
                  <a:gd name="T111" fmla="*/ 1254 h 1490"/>
                  <a:gd name="T112" fmla="*/ 2480 w 2714"/>
                  <a:gd name="T113" fmla="*/ 1215 h 1490"/>
                  <a:gd name="T114" fmla="*/ 2442 w 2714"/>
                  <a:gd name="T115" fmla="*/ 1151 h 1490"/>
                  <a:gd name="T116" fmla="*/ 2257 w 2714"/>
                  <a:gd name="T117" fmla="*/ 1165 h 1490"/>
                  <a:gd name="T118" fmla="*/ 2036 w 2714"/>
                  <a:gd name="T119" fmla="*/ 1278 h 1490"/>
                  <a:gd name="T120" fmla="*/ 1958 w 2714"/>
                  <a:gd name="T121" fmla="*/ 1318 h 1490"/>
                  <a:gd name="T122" fmla="*/ 1878 w 2714"/>
                  <a:gd name="T123" fmla="*/ 1404 h 1490"/>
                  <a:gd name="T124" fmla="*/ 1695 w 2714"/>
                  <a:gd name="T125" fmla="*/ 1485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14" h="1490">
                    <a:moveTo>
                      <a:pt x="1709" y="1344"/>
                    </a:moveTo>
                    <a:lnTo>
                      <a:pt x="1761" y="1289"/>
                    </a:lnTo>
                    <a:lnTo>
                      <a:pt x="1792" y="1270"/>
                    </a:lnTo>
                    <a:lnTo>
                      <a:pt x="1808" y="1261"/>
                    </a:lnTo>
                    <a:lnTo>
                      <a:pt x="1811" y="1257"/>
                    </a:lnTo>
                    <a:lnTo>
                      <a:pt x="1813" y="1254"/>
                    </a:lnTo>
                    <a:lnTo>
                      <a:pt x="1817" y="1250"/>
                    </a:lnTo>
                    <a:lnTo>
                      <a:pt x="1819" y="1245"/>
                    </a:lnTo>
                    <a:lnTo>
                      <a:pt x="1823" y="1229"/>
                    </a:lnTo>
                    <a:lnTo>
                      <a:pt x="1829" y="1207"/>
                    </a:lnTo>
                    <a:lnTo>
                      <a:pt x="1832" y="1198"/>
                    </a:lnTo>
                    <a:lnTo>
                      <a:pt x="1837" y="1191"/>
                    </a:lnTo>
                    <a:lnTo>
                      <a:pt x="1844" y="1183"/>
                    </a:lnTo>
                    <a:lnTo>
                      <a:pt x="1852" y="1178"/>
                    </a:lnTo>
                    <a:lnTo>
                      <a:pt x="1857" y="1175"/>
                    </a:lnTo>
                    <a:lnTo>
                      <a:pt x="1861" y="1174"/>
                    </a:lnTo>
                    <a:lnTo>
                      <a:pt x="1865" y="1173"/>
                    </a:lnTo>
                    <a:lnTo>
                      <a:pt x="1870" y="1173"/>
                    </a:lnTo>
                    <a:lnTo>
                      <a:pt x="1874" y="1174"/>
                    </a:lnTo>
                    <a:lnTo>
                      <a:pt x="1878" y="1176"/>
                    </a:lnTo>
                    <a:lnTo>
                      <a:pt x="1883" y="1179"/>
                    </a:lnTo>
                    <a:lnTo>
                      <a:pt x="1886" y="1183"/>
                    </a:lnTo>
                    <a:lnTo>
                      <a:pt x="1889" y="1185"/>
                    </a:lnTo>
                    <a:lnTo>
                      <a:pt x="1893" y="1186"/>
                    </a:lnTo>
                    <a:lnTo>
                      <a:pt x="1899" y="1187"/>
                    </a:lnTo>
                    <a:lnTo>
                      <a:pt x="1905" y="1187"/>
                    </a:lnTo>
                    <a:lnTo>
                      <a:pt x="1919" y="1185"/>
                    </a:lnTo>
                    <a:lnTo>
                      <a:pt x="1937" y="1181"/>
                    </a:lnTo>
                    <a:lnTo>
                      <a:pt x="1969" y="1171"/>
                    </a:lnTo>
                    <a:lnTo>
                      <a:pt x="1993" y="1162"/>
                    </a:lnTo>
                    <a:lnTo>
                      <a:pt x="2008" y="1156"/>
                    </a:lnTo>
                    <a:lnTo>
                      <a:pt x="2022" y="1147"/>
                    </a:lnTo>
                    <a:lnTo>
                      <a:pt x="2029" y="1142"/>
                    </a:lnTo>
                    <a:lnTo>
                      <a:pt x="2036" y="1137"/>
                    </a:lnTo>
                    <a:lnTo>
                      <a:pt x="2042" y="1130"/>
                    </a:lnTo>
                    <a:lnTo>
                      <a:pt x="2049" y="1124"/>
                    </a:lnTo>
                    <a:lnTo>
                      <a:pt x="2054" y="1116"/>
                    </a:lnTo>
                    <a:lnTo>
                      <a:pt x="2060" y="1110"/>
                    </a:lnTo>
                    <a:lnTo>
                      <a:pt x="2064" y="1102"/>
                    </a:lnTo>
                    <a:lnTo>
                      <a:pt x="2067" y="1093"/>
                    </a:lnTo>
                    <a:lnTo>
                      <a:pt x="2071" y="1085"/>
                    </a:lnTo>
                    <a:lnTo>
                      <a:pt x="2073" y="1077"/>
                    </a:lnTo>
                    <a:lnTo>
                      <a:pt x="2074" y="1067"/>
                    </a:lnTo>
                    <a:lnTo>
                      <a:pt x="2075" y="1059"/>
                    </a:lnTo>
                    <a:lnTo>
                      <a:pt x="2052" y="1062"/>
                    </a:lnTo>
                    <a:lnTo>
                      <a:pt x="2033" y="1066"/>
                    </a:lnTo>
                    <a:lnTo>
                      <a:pt x="2027" y="1066"/>
                    </a:lnTo>
                    <a:lnTo>
                      <a:pt x="2023" y="1065"/>
                    </a:lnTo>
                    <a:lnTo>
                      <a:pt x="2018" y="1064"/>
                    </a:lnTo>
                    <a:lnTo>
                      <a:pt x="2013" y="1062"/>
                    </a:lnTo>
                    <a:lnTo>
                      <a:pt x="2009" y="1059"/>
                    </a:lnTo>
                    <a:lnTo>
                      <a:pt x="2006" y="1054"/>
                    </a:lnTo>
                    <a:lnTo>
                      <a:pt x="2001" y="1049"/>
                    </a:lnTo>
                    <a:lnTo>
                      <a:pt x="1997" y="1041"/>
                    </a:lnTo>
                    <a:lnTo>
                      <a:pt x="1992" y="1027"/>
                    </a:lnTo>
                    <a:lnTo>
                      <a:pt x="1986" y="1010"/>
                    </a:lnTo>
                    <a:lnTo>
                      <a:pt x="1981" y="989"/>
                    </a:lnTo>
                    <a:lnTo>
                      <a:pt x="1977" y="967"/>
                    </a:lnTo>
                    <a:lnTo>
                      <a:pt x="1973" y="944"/>
                    </a:lnTo>
                    <a:lnTo>
                      <a:pt x="1972" y="924"/>
                    </a:lnTo>
                    <a:lnTo>
                      <a:pt x="1972" y="915"/>
                    </a:lnTo>
                    <a:lnTo>
                      <a:pt x="1973" y="908"/>
                    </a:lnTo>
                    <a:lnTo>
                      <a:pt x="1974" y="900"/>
                    </a:lnTo>
                    <a:lnTo>
                      <a:pt x="1978" y="895"/>
                    </a:lnTo>
                    <a:lnTo>
                      <a:pt x="1993" y="874"/>
                    </a:lnTo>
                    <a:lnTo>
                      <a:pt x="2015" y="842"/>
                    </a:lnTo>
                    <a:lnTo>
                      <a:pt x="2020" y="833"/>
                    </a:lnTo>
                    <a:lnTo>
                      <a:pt x="2024" y="825"/>
                    </a:lnTo>
                    <a:lnTo>
                      <a:pt x="2027" y="818"/>
                    </a:lnTo>
                    <a:lnTo>
                      <a:pt x="2028" y="810"/>
                    </a:lnTo>
                    <a:lnTo>
                      <a:pt x="2028" y="804"/>
                    </a:lnTo>
                    <a:lnTo>
                      <a:pt x="2026" y="800"/>
                    </a:lnTo>
                    <a:lnTo>
                      <a:pt x="2024" y="797"/>
                    </a:lnTo>
                    <a:lnTo>
                      <a:pt x="2022" y="795"/>
                    </a:lnTo>
                    <a:lnTo>
                      <a:pt x="2019" y="794"/>
                    </a:lnTo>
                    <a:lnTo>
                      <a:pt x="2014" y="793"/>
                    </a:lnTo>
                    <a:lnTo>
                      <a:pt x="1991" y="791"/>
                    </a:lnTo>
                    <a:lnTo>
                      <a:pt x="1955" y="791"/>
                    </a:lnTo>
                    <a:lnTo>
                      <a:pt x="1937" y="791"/>
                    </a:lnTo>
                    <a:lnTo>
                      <a:pt x="1920" y="793"/>
                    </a:lnTo>
                    <a:lnTo>
                      <a:pt x="1906" y="794"/>
                    </a:lnTo>
                    <a:lnTo>
                      <a:pt x="1897" y="796"/>
                    </a:lnTo>
                    <a:lnTo>
                      <a:pt x="1888" y="802"/>
                    </a:lnTo>
                    <a:lnTo>
                      <a:pt x="1880" y="807"/>
                    </a:lnTo>
                    <a:lnTo>
                      <a:pt x="1873" y="814"/>
                    </a:lnTo>
                    <a:lnTo>
                      <a:pt x="1866" y="820"/>
                    </a:lnTo>
                    <a:lnTo>
                      <a:pt x="1859" y="825"/>
                    </a:lnTo>
                    <a:lnTo>
                      <a:pt x="1851" y="831"/>
                    </a:lnTo>
                    <a:lnTo>
                      <a:pt x="1847" y="833"/>
                    </a:lnTo>
                    <a:lnTo>
                      <a:pt x="1843" y="834"/>
                    </a:lnTo>
                    <a:lnTo>
                      <a:pt x="1837" y="835"/>
                    </a:lnTo>
                    <a:lnTo>
                      <a:pt x="1832" y="835"/>
                    </a:lnTo>
                    <a:lnTo>
                      <a:pt x="1812" y="837"/>
                    </a:lnTo>
                    <a:lnTo>
                      <a:pt x="1794" y="841"/>
                    </a:lnTo>
                    <a:lnTo>
                      <a:pt x="1775" y="846"/>
                    </a:lnTo>
                    <a:lnTo>
                      <a:pt x="1756" y="852"/>
                    </a:lnTo>
                    <a:lnTo>
                      <a:pt x="1718" y="868"/>
                    </a:lnTo>
                    <a:lnTo>
                      <a:pt x="1681" y="884"/>
                    </a:lnTo>
                    <a:lnTo>
                      <a:pt x="1662" y="891"/>
                    </a:lnTo>
                    <a:lnTo>
                      <a:pt x="1643" y="898"/>
                    </a:lnTo>
                    <a:lnTo>
                      <a:pt x="1624" y="904"/>
                    </a:lnTo>
                    <a:lnTo>
                      <a:pt x="1605" y="909"/>
                    </a:lnTo>
                    <a:lnTo>
                      <a:pt x="1587" y="912"/>
                    </a:lnTo>
                    <a:lnTo>
                      <a:pt x="1568" y="914"/>
                    </a:lnTo>
                    <a:lnTo>
                      <a:pt x="1559" y="914"/>
                    </a:lnTo>
                    <a:lnTo>
                      <a:pt x="1549" y="913"/>
                    </a:lnTo>
                    <a:lnTo>
                      <a:pt x="1539" y="912"/>
                    </a:lnTo>
                    <a:lnTo>
                      <a:pt x="1531" y="910"/>
                    </a:lnTo>
                    <a:lnTo>
                      <a:pt x="1510" y="935"/>
                    </a:lnTo>
                    <a:lnTo>
                      <a:pt x="1502" y="943"/>
                    </a:lnTo>
                    <a:lnTo>
                      <a:pt x="1496" y="952"/>
                    </a:lnTo>
                    <a:lnTo>
                      <a:pt x="1493" y="956"/>
                    </a:lnTo>
                    <a:lnTo>
                      <a:pt x="1490" y="960"/>
                    </a:lnTo>
                    <a:lnTo>
                      <a:pt x="1484" y="964"/>
                    </a:lnTo>
                    <a:lnTo>
                      <a:pt x="1479" y="967"/>
                    </a:lnTo>
                    <a:lnTo>
                      <a:pt x="1468" y="969"/>
                    </a:lnTo>
                    <a:lnTo>
                      <a:pt x="1457" y="969"/>
                    </a:lnTo>
                    <a:lnTo>
                      <a:pt x="1446" y="968"/>
                    </a:lnTo>
                    <a:lnTo>
                      <a:pt x="1436" y="967"/>
                    </a:lnTo>
                    <a:lnTo>
                      <a:pt x="1428" y="966"/>
                    </a:lnTo>
                    <a:lnTo>
                      <a:pt x="1420" y="966"/>
                    </a:lnTo>
                    <a:lnTo>
                      <a:pt x="1414" y="966"/>
                    </a:lnTo>
                    <a:lnTo>
                      <a:pt x="1407" y="967"/>
                    </a:lnTo>
                    <a:lnTo>
                      <a:pt x="1394" y="970"/>
                    </a:lnTo>
                    <a:lnTo>
                      <a:pt x="1384" y="976"/>
                    </a:lnTo>
                    <a:lnTo>
                      <a:pt x="1372" y="981"/>
                    </a:lnTo>
                    <a:lnTo>
                      <a:pt x="1361" y="987"/>
                    </a:lnTo>
                    <a:lnTo>
                      <a:pt x="1349" y="993"/>
                    </a:lnTo>
                    <a:lnTo>
                      <a:pt x="1336" y="997"/>
                    </a:lnTo>
                    <a:lnTo>
                      <a:pt x="1329" y="998"/>
                    </a:lnTo>
                    <a:lnTo>
                      <a:pt x="1320" y="999"/>
                    </a:lnTo>
                    <a:lnTo>
                      <a:pt x="1310" y="999"/>
                    </a:lnTo>
                    <a:lnTo>
                      <a:pt x="1301" y="999"/>
                    </a:lnTo>
                    <a:lnTo>
                      <a:pt x="1280" y="997"/>
                    </a:lnTo>
                    <a:lnTo>
                      <a:pt x="1264" y="994"/>
                    </a:lnTo>
                    <a:lnTo>
                      <a:pt x="1255" y="992"/>
                    </a:lnTo>
                    <a:lnTo>
                      <a:pt x="1248" y="990"/>
                    </a:lnTo>
                    <a:lnTo>
                      <a:pt x="1240" y="989"/>
                    </a:lnTo>
                    <a:lnTo>
                      <a:pt x="1232" y="989"/>
                    </a:lnTo>
                    <a:lnTo>
                      <a:pt x="1229" y="990"/>
                    </a:lnTo>
                    <a:lnTo>
                      <a:pt x="1227" y="991"/>
                    </a:lnTo>
                    <a:lnTo>
                      <a:pt x="1225" y="993"/>
                    </a:lnTo>
                    <a:lnTo>
                      <a:pt x="1223" y="995"/>
                    </a:lnTo>
                    <a:lnTo>
                      <a:pt x="1222" y="998"/>
                    </a:lnTo>
                    <a:lnTo>
                      <a:pt x="1221" y="1003"/>
                    </a:lnTo>
                    <a:lnTo>
                      <a:pt x="1221" y="1008"/>
                    </a:lnTo>
                    <a:lnTo>
                      <a:pt x="1222" y="1014"/>
                    </a:lnTo>
                    <a:lnTo>
                      <a:pt x="1225" y="1029"/>
                    </a:lnTo>
                    <a:lnTo>
                      <a:pt x="1227" y="1039"/>
                    </a:lnTo>
                    <a:lnTo>
                      <a:pt x="1227" y="1045"/>
                    </a:lnTo>
                    <a:lnTo>
                      <a:pt x="1226" y="1050"/>
                    </a:lnTo>
                    <a:lnTo>
                      <a:pt x="1224" y="1057"/>
                    </a:lnTo>
                    <a:lnTo>
                      <a:pt x="1220" y="1063"/>
                    </a:lnTo>
                    <a:lnTo>
                      <a:pt x="1190" y="1091"/>
                    </a:lnTo>
                    <a:lnTo>
                      <a:pt x="1157" y="1121"/>
                    </a:lnTo>
                    <a:lnTo>
                      <a:pt x="1141" y="1137"/>
                    </a:lnTo>
                    <a:lnTo>
                      <a:pt x="1126" y="1152"/>
                    </a:lnTo>
                    <a:lnTo>
                      <a:pt x="1112" y="1168"/>
                    </a:lnTo>
                    <a:lnTo>
                      <a:pt x="1100" y="1183"/>
                    </a:lnTo>
                    <a:lnTo>
                      <a:pt x="1026" y="1289"/>
                    </a:lnTo>
                    <a:lnTo>
                      <a:pt x="1022" y="1294"/>
                    </a:lnTo>
                    <a:lnTo>
                      <a:pt x="1018" y="1299"/>
                    </a:lnTo>
                    <a:lnTo>
                      <a:pt x="1011" y="1304"/>
                    </a:lnTo>
                    <a:lnTo>
                      <a:pt x="1005" y="1308"/>
                    </a:lnTo>
                    <a:lnTo>
                      <a:pt x="990" y="1318"/>
                    </a:lnTo>
                    <a:lnTo>
                      <a:pt x="972" y="1327"/>
                    </a:lnTo>
                    <a:lnTo>
                      <a:pt x="953" y="1334"/>
                    </a:lnTo>
                    <a:lnTo>
                      <a:pt x="931" y="1342"/>
                    </a:lnTo>
                    <a:lnTo>
                      <a:pt x="909" y="1348"/>
                    </a:lnTo>
                    <a:lnTo>
                      <a:pt x="886" y="1354"/>
                    </a:lnTo>
                    <a:lnTo>
                      <a:pt x="862" y="1359"/>
                    </a:lnTo>
                    <a:lnTo>
                      <a:pt x="838" y="1363"/>
                    </a:lnTo>
                    <a:lnTo>
                      <a:pt x="816" y="1367"/>
                    </a:lnTo>
                    <a:lnTo>
                      <a:pt x="794" y="1369"/>
                    </a:lnTo>
                    <a:lnTo>
                      <a:pt x="774" y="1371"/>
                    </a:lnTo>
                    <a:lnTo>
                      <a:pt x="754" y="1371"/>
                    </a:lnTo>
                    <a:lnTo>
                      <a:pt x="738" y="1371"/>
                    </a:lnTo>
                    <a:lnTo>
                      <a:pt x="724" y="1369"/>
                    </a:lnTo>
                    <a:lnTo>
                      <a:pt x="704" y="1364"/>
                    </a:lnTo>
                    <a:lnTo>
                      <a:pt x="684" y="1358"/>
                    </a:lnTo>
                    <a:lnTo>
                      <a:pt x="663" y="1349"/>
                    </a:lnTo>
                    <a:lnTo>
                      <a:pt x="644" y="1341"/>
                    </a:lnTo>
                    <a:lnTo>
                      <a:pt x="623" y="1333"/>
                    </a:lnTo>
                    <a:lnTo>
                      <a:pt x="604" y="1326"/>
                    </a:lnTo>
                    <a:lnTo>
                      <a:pt x="594" y="1323"/>
                    </a:lnTo>
                    <a:lnTo>
                      <a:pt x="583" y="1321"/>
                    </a:lnTo>
                    <a:lnTo>
                      <a:pt x="575" y="1320"/>
                    </a:lnTo>
                    <a:lnTo>
                      <a:pt x="565" y="1319"/>
                    </a:lnTo>
                    <a:lnTo>
                      <a:pt x="550" y="1320"/>
                    </a:lnTo>
                    <a:lnTo>
                      <a:pt x="536" y="1321"/>
                    </a:lnTo>
                    <a:lnTo>
                      <a:pt x="522" y="1322"/>
                    </a:lnTo>
                    <a:lnTo>
                      <a:pt x="509" y="1326"/>
                    </a:lnTo>
                    <a:lnTo>
                      <a:pt x="481" y="1331"/>
                    </a:lnTo>
                    <a:lnTo>
                      <a:pt x="454" y="1338"/>
                    </a:lnTo>
                    <a:lnTo>
                      <a:pt x="427" y="1346"/>
                    </a:lnTo>
                    <a:lnTo>
                      <a:pt x="400" y="1354"/>
                    </a:lnTo>
                    <a:lnTo>
                      <a:pt x="372" y="1360"/>
                    </a:lnTo>
                    <a:lnTo>
                      <a:pt x="345" y="1364"/>
                    </a:lnTo>
                    <a:lnTo>
                      <a:pt x="230" y="1369"/>
                    </a:lnTo>
                    <a:lnTo>
                      <a:pt x="230" y="1369"/>
                    </a:lnTo>
                    <a:lnTo>
                      <a:pt x="232" y="1361"/>
                    </a:lnTo>
                    <a:lnTo>
                      <a:pt x="234" y="1354"/>
                    </a:lnTo>
                    <a:lnTo>
                      <a:pt x="234" y="1346"/>
                    </a:lnTo>
                    <a:lnTo>
                      <a:pt x="232" y="1337"/>
                    </a:lnTo>
                    <a:lnTo>
                      <a:pt x="230" y="1327"/>
                    </a:lnTo>
                    <a:lnTo>
                      <a:pt x="226" y="1316"/>
                    </a:lnTo>
                    <a:lnTo>
                      <a:pt x="221" y="1305"/>
                    </a:lnTo>
                    <a:lnTo>
                      <a:pt x="214" y="1294"/>
                    </a:lnTo>
                    <a:lnTo>
                      <a:pt x="208" y="1283"/>
                    </a:lnTo>
                    <a:lnTo>
                      <a:pt x="201" y="1273"/>
                    </a:lnTo>
                    <a:lnTo>
                      <a:pt x="195" y="1262"/>
                    </a:lnTo>
                    <a:lnTo>
                      <a:pt x="189" y="1250"/>
                    </a:lnTo>
                    <a:lnTo>
                      <a:pt x="188" y="1242"/>
                    </a:lnTo>
                    <a:lnTo>
                      <a:pt x="187" y="1236"/>
                    </a:lnTo>
                    <a:lnTo>
                      <a:pt x="188" y="1228"/>
                    </a:lnTo>
                    <a:lnTo>
                      <a:pt x="190" y="1223"/>
                    </a:lnTo>
                    <a:lnTo>
                      <a:pt x="193" y="1216"/>
                    </a:lnTo>
                    <a:lnTo>
                      <a:pt x="197" y="1211"/>
                    </a:lnTo>
                    <a:lnTo>
                      <a:pt x="200" y="1206"/>
                    </a:lnTo>
                    <a:lnTo>
                      <a:pt x="204" y="1200"/>
                    </a:lnTo>
                    <a:lnTo>
                      <a:pt x="213" y="1191"/>
                    </a:lnTo>
                    <a:lnTo>
                      <a:pt x="221" y="1180"/>
                    </a:lnTo>
                    <a:lnTo>
                      <a:pt x="224" y="1174"/>
                    </a:lnTo>
                    <a:lnTo>
                      <a:pt x="227" y="1169"/>
                    </a:lnTo>
                    <a:lnTo>
                      <a:pt x="228" y="1164"/>
                    </a:lnTo>
                    <a:lnTo>
                      <a:pt x="229" y="1157"/>
                    </a:lnTo>
                    <a:lnTo>
                      <a:pt x="228" y="1153"/>
                    </a:lnTo>
                    <a:lnTo>
                      <a:pt x="227" y="1147"/>
                    </a:lnTo>
                    <a:lnTo>
                      <a:pt x="226" y="1143"/>
                    </a:lnTo>
                    <a:lnTo>
                      <a:pt x="224" y="1139"/>
                    </a:lnTo>
                    <a:lnTo>
                      <a:pt x="218" y="1130"/>
                    </a:lnTo>
                    <a:lnTo>
                      <a:pt x="212" y="1121"/>
                    </a:lnTo>
                    <a:lnTo>
                      <a:pt x="205" y="1113"/>
                    </a:lnTo>
                    <a:lnTo>
                      <a:pt x="198" y="1105"/>
                    </a:lnTo>
                    <a:lnTo>
                      <a:pt x="193" y="1097"/>
                    </a:lnTo>
                    <a:lnTo>
                      <a:pt x="187" y="1087"/>
                    </a:lnTo>
                    <a:lnTo>
                      <a:pt x="183" y="1077"/>
                    </a:lnTo>
                    <a:lnTo>
                      <a:pt x="176" y="1070"/>
                    </a:lnTo>
                    <a:lnTo>
                      <a:pt x="170" y="1064"/>
                    </a:lnTo>
                    <a:lnTo>
                      <a:pt x="163" y="1061"/>
                    </a:lnTo>
                    <a:lnTo>
                      <a:pt x="156" y="1060"/>
                    </a:lnTo>
                    <a:lnTo>
                      <a:pt x="148" y="1061"/>
                    </a:lnTo>
                    <a:lnTo>
                      <a:pt x="140" y="1062"/>
                    </a:lnTo>
                    <a:lnTo>
                      <a:pt x="131" y="1064"/>
                    </a:lnTo>
                    <a:lnTo>
                      <a:pt x="113" y="1070"/>
                    </a:lnTo>
                    <a:lnTo>
                      <a:pt x="92" y="1074"/>
                    </a:lnTo>
                    <a:lnTo>
                      <a:pt x="82" y="1074"/>
                    </a:lnTo>
                    <a:lnTo>
                      <a:pt x="72" y="1074"/>
                    </a:lnTo>
                    <a:lnTo>
                      <a:pt x="61" y="1072"/>
                    </a:lnTo>
                    <a:lnTo>
                      <a:pt x="50" y="1067"/>
                    </a:lnTo>
                    <a:lnTo>
                      <a:pt x="39" y="1062"/>
                    </a:lnTo>
                    <a:lnTo>
                      <a:pt x="31" y="1056"/>
                    </a:lnTo>
                    <a:lnTo>
                      <a:pt x="24" y="1050"/>
                    </a:lnTo>
                    <a:lnTo>
                      <a:pt x="18" y="1043"/>
                    </a:lnTo>
                    <a:lnTo>
                      <a:pt x="12" y="1036"/>
                    </a:lnTo>
                    <a:lnTo>
                      <a:pt x="8" y="1027"/>
                    </a:lnTo>
                    <a:lnTo>
                      <a:pt x="5" y="1020"/>
                    </a:lnTo>
                    <a:lnTo>
                      <a:pt x="2" y="1011"/>
                    </a:lnTo>
                    <a:lnTo>
                      <a:pt x="0" y="1003"/>
                    </a:lnTo>
                    <a:lnTo>
                      <a:pt x="0" y="994"/>
                    </a:lnTo>
                    <a:lnTo>
                      <a:pt x="0" y="985"/>
                    </a:lnTo>
                    <a:lnTo>
                      <a:pt x="0" y="976"/>
                    </a:lnTo>
                    <a:lnTo>
                      <a:pt x="2" y="957"/>
                    </a:lnTo>
                    <a:lnTo>
                      <a:pt x="6" y="938"/>
                    </a:lnTo>
                    <a:lnTo>
                      <a:pt x="6" y="938"/>
                    </a:lnTo>
                    <a:lnTo>
                      <a:pt x="161" y="911"/>
                    </a:lnTo>
                    <a:lnTo>
                      <a:pt x="169" y="910"/>
                    </a:lnTo>
                    <a:lnTo>
                      <a:pt x="177" y="908"/>
                    </a:lnTo>
                    <a:lnTo>
                      <a:pt x="185" y="905"/>
                    </a:lnTo>
                    <a:lnTo>
                      <a:pt x="191" y="902"/>
                    </a:lnTo>
                    <a:lnTo>
                      <a:pt x="205" y="895"/>
                    </a:lnTo>
                    <a:lnTo>
                      <a:pt x="218" y="886"/>
                    </a:lnTo>
                    <a:lnTo>
                      <a:pt x="231" y="876"/>
                    </a:lnTo>
                    <a:lnTo>
                      <a:pt x="245" y="868"/>
                    </a:lnTo>
                    <a:lnTo>
                      <a:pt x="252" y="864"/>
                    </a:lnTo>
                    <a:lnTo>
                      <a:pt x="259" y="861"/>
                    </a:lnTo>
                    <a:lnTo>
                      <a:pt x="268" y="858"/>
                    </a:lnTo>
                    <a:lnTo>
                      <a:pt x="277" y="857"/>
                    </a:lnTo>
                    <a:lnTo>
                      <a:pt x="282" y="856"/>
                    </a:lnTo>
                    <a:lnTo>
                      <a:pt x="286" y="856"/>
                    </a:lnTo>
                    <a:lnTo>
                      <a:pt x="292" y="857"/>
                    </a:lnTo>
                    <a:lnTo>
                      <a:pt x="297" y="858"/>
                    </a:lnTo>
                    <a:lnTo>
                      <a:pt x="307" y="861"/>
                    </a:lnTo>
                    <a:lnTo>
                      <a:pt x="318" y="864"/>
                    </a:lnTo>
                    <a:lnTo>
                      <a:pt x="328" y="868"/>
                    </a:lnTo>
                    <a:lnTo>
                      <a:pt x="339" y="870"/>
                    </a:lnTo>
                    <a:lnTo>
                      <a:pt x="345" y="870"/>
                    </a:lnTo>
                    <a:lnTo>
                      <a:pt x="351" y="870"/>
                    </a:lnTo>
                    <a:lnTo>
                      <a:pt x="357" y="869"/>
                    </a:lnTo>
                    <a:lnTo>
                      <a:pt x="363" y="867"/>
                    </a:lnTo>
                    <a:lnTo>
                      <a:pt x="386" y="859"/>
                    </a:lnTo>
                    <a:lnTo>
                      <a:pt x="410" y="852"/>
                    </a:lnTo>
                    <a:lnTo>
                      <a:pt x="421" y="849"/>
                    </a:lnTo>
                    <a:lnTo>
                      <a:pt x="432" y="845"/>
                    </a:lnTo>
                    <a:lnTo>
                      <a:pt x="443" y="842"/>
                    </a:lnTo>
                    <a:lnTo>
                      <a:pt x="454" y="836"/>
                    </a:lnTo>
                    <a:lnTo>
                      <a:pt x="464" y="831"/>
                    </a:lnTo>
                    <a:lnTo>
                      <a:pt x="472" y="824"/>
                    </a:lnTo>
                    <a:lnTo>
                      <a:pt x="480" y="817"/>
                    </a:lnTo>
                    <a:lnTo>
                      <a:pt x="486" y="808"/>
                    </a:lnTo>
                    <a:lnTo>
                      <a:pt x="492" y="798"/>
                    </a:lnTo>
                    <a:lnTo>
                      <a:pt x="496" y="788"/>
                    </a:lnTo>
                    <a:lnTo>
                      <a:pt x="498" y="775"/>
                    </a:lnTo>
                    <a:lnTo>
                      <a:pt x="499" y="760"/>
                    </a:lnTo>
                    <a:lnTo>
                      <a:pt x="499" y="751"/>
                    </a:lnTo>
                    <a:lnTo>
                      <a:pt x="501" y="743"/>
                    </a:lnTo>
                    <a:lnTo>
                      <a:pt x="504" y="736"/>
                    </a:lnTo>
                    <a:lnTo>
                      <a:pt x="507" y="728"/>
                    </a:lnTo>
                    <a:lnTo>
                      <a:pt x="511" y="722"/>
                    </a:lnTo>
                    <a:lnTo>
                      <a:pt x="516" y="715"/>
                    </a:lnTo>
                    <a:lnTo>
                      <a:pt x="522" y="709"/>
                    </a:lnTo>
                    <a:lnTo>
                      <a:pt x="528" y="703"/>
                    </a:lnTo>
                    <a:lnTo>
                      <a:pt x="543" y="693"/>
                    </a:lnTo>
                    <a:lnTo>
                      <a:pt x="560" y="682"/>
                    </a:lnTo>
                    <a:lnTo>
                      <a:pt x="578" y="672"/>
                    </a:lnTo>
                    <a:lnTo>
                      <a:pt x="597" y="663"/>
                    </a:lnTo>
                    <a:lnTo>
                      <a:pt x="618" y="654"/>
                    </a:lnTo>
                    <a:lnTo>
                      <a:pt x="637" y="644"/>
                    </a:lnTo>
                    <a:lnTo>
                      <a:pt x="658" y="634"/>
                    </a:lnTo>
                    <a:lnTo>
                      <a:pt x="676" y="624"/>
                    </a:lnTo>
                    <a:lnTo>
                      <a:pt x="695" y="611"/>
                    </a:lnTo>
                    <a:lnTo>
                      <a:pt x="711" y="598"/>
                    </a:lnTo>
                    <a:lnTo>
                      <a:pt x="717" y="590"/>
                    </a:lnTo>
                    <a:lnTo>
                      <a:pt x="725" y="582"/>
                    </a:lnTo>
                    <a:lnTo>
                      <a:pt x="730" y="575"/>
                    </a:lnTo>
                    <a:lnTo>
                      <a:pt x="736" y="566"/>
                    </a:lnTo>
                    <a:lnTo>
                      <a:pt x="743" y="549"/>
                    </a:lnTo>
                    <a:lnTo>
                      <a:pt x="750" y="530"/>
                    </a:lnTo>
                    <a:lnTo>
                      <a:pt x="756" y="507"/>
                    </a:lnTo>
                    <a:lnTo>
                      <a:pt x="763" y="485"/>
                    </a:lnTo>
                    <a:lnTo>
                      <a:pt x="767" y="474"/>
                    </a:lnTo>
                    <a:lnTo>
                      <a:pt x="771" y="464"/>
                    </a:lnTo>
                    <a:lnTo>
                      <a:pt x="777" y="455"/>
                    </a:lnTo>
                    <a:lnTo>
                      <a:pt x="782" y="446"/>
                    </a:lnTo>
                    <a:lnTo>
                      <a:pt x="788" y="439"/>
                    </a:lnTo>
                    <a:lnTo>
                      <a:pt x="795" y="433"/>
                    </a:lnTo>
                    <a:lnTo>
                      <a:pt x="803" y="428"/>
                    </a:lnTo>
                    <a:lnTo>
                      <a:pt x="811" y="426"/>
                    </a:lnTo>
                    <a:lnTo>
                      <a:pt x="828" y="424"/>
                    </a:lnTo>
                    <a:lnTo>
                      <a:pt x="844" y="422"/>
                    </a:lnTo>
                    <a:lnTo>
                      <a:pt x="859" y="420"/>
                    </a:lnTo>
                    <a:lnTo>
                      <a:pt x="874" y="420"/>
                    </a:lnTo>
                    <a:lnTo>
                      <a:pt x="904" y="419"/>
                    </a:lnTo>
                    <a:lnTo>
                      <a:pt x="933" y="417"/>
                    </a:lnTo>
                    <a:lnTo>
                      <a:pt x="948" y="416"/>
                    </a:lnTo>
                    <a:lnTo>
                      <a:pt x="963" y="414"/>
                    </a:lnTo>
                    <a:lnTo>
                      <a:pt x="978" y="411"/>
                    </a:lnTo>
                    <a:lnTo>
                      <a:pt x="992" y="406"/>
                    </a:lnTo>
                    <a:lnTo>
                      <a:pt x="1006" y="401"/>
                    </a:lnTo>
                    <a:lnTo>
                      <a:pt x="1021" y="393"/>
                    </a:lnTo>
                    <a:lnTo>
                      <a:pt x="1035" y="385"/>
                    </a:lnTo>
                    <a:lnTo>
                      <a:pt x="1050" y="374"/>
                    </a:lnTo>
                    <a:lnTo>
                      <a:pt x="1063" y="369"/>
                    </a:lnTo>
                    <a:lnTo>
                      <a:pt x="1076" y="361"/>
                    </a:lnTo>
                    <a:lnTo>
                      <a:pt x="1088" y="352"/>
                    </a:lnTo>
                    <a:lnTo>
                      <a:pt x="1100" y="343"/>
                    </a:lnTo>
                    <a:lnTo>
                      <a:pt x="1110" y="331"/>
                    </a:lnTo>
                    <a:lnTo>
                      <a:pt x="1119" y="319"/>
                    </a:lnTo>
                    <a:lnTo>
                      <a:pt x="1123" y="312"/>
                    </a:lnTo>
                    <a:lnTo>
                      <a:pt x="1127" y="306"/>
                    </a:lnTo>
                    <a:lnTo>
                      <a:pt x="1129" y="300"/>
                    </a:lnTo>
                    <a:lnTo>
                      <a:pt x="1131" y="293"/>
                    </a:lnTo>
                    <a:lnTo>
                      <a:pt x="1135" y="269"/>
                    </a:lnTo>
                    <a:lnTo>
                      <a:pt x="1140" y="254"/>
                    </a:lnTo>
                    <a:lnTo>
                      <a:pt x="1142" y="252"/>
                    </a:lnTo>
                    <a:lnTo>
                      <a:pt x="1144" y="250"/>
                    </a:lnTo>
                    <a:lnTo>
                      <a:pt x="1146" y="248"/>
                    </a:lnTo>
                    <a:lnTo>
                      <a:pt x="1149" y="247"/>
                    </a:lnTo>
                    <a:lnTo>
                      <a:pt x="1159" y="246"/>
                    </a:lnTo>
                    <a:lnTo>
                      <a:pt x="1172" y="247"/>
                    </a:lnTo>
                    <a:lnTo>
                      <a:pt x="1180" y="247"/>
                    </a:lnTo>
                    <a:lnTo>
                      <a:pt x="1185" y="247"/>
                    </a:lnTo>
                    <a:lnTo>
                      <a:pt x="1190" y="246"/>
                    </a:lnTo>
                    <a:lnTo>
                      <a:pt x="1195" y="243"/>
                    </a:lnTo>
                    <a:lnTo>
                      <a:pt x="1198" y="240"/>
                    </a:lnTo>
                    <a:lnTo>
                      <a:pt x="1201" y="237"/>
                    </a:lnTo>
                    <a:lnTo>
                      <a:pt x="1203" y="234"/>
                    </a:lnTo>
                    <a:lnTo>
                      <a:pt x="1205" y="229"/>
                    </a:lnTo>
                    <a:lnTo>
                      <a:pt x="1209" y="220"/>
                    </a:lnTo>
                    <a:lnTo>
                      <a:pt x="1212" y="210"/>
                    </a:lnTo>
                    <a:lnTo>
                      <a:pt x="1215" y="201"/>
                    </a:lnTo>
                    <a:lnTo>
                      <a:pt x="1221" y="193"/>
                    </a:lnTo>
                    <a:lnTo>
                      <a:pt x="1227" y="187"/>
                    </a:lnTo>
                    <a:lnTo>
                      <a:pt x="1235" y="181"/>
                    </a:lnTo>
                    <a:lnTo>
                      <a:pt x="1242" y="174"/>
                    </a:lnTo>
                    <a:lnTo>
                      <a:pt x="1252" y="168"/>
                    </a:lnTo>
                    <a:lnTo>
                      <a:pt x="1274" y="155"/>
                    </a:lnTo>
                    <a:lnTo>
                      <a:pt x="1296" y="142"/>
                    </a:lnTo>
                    <a:lnTo>
                      <a:pt x="1343" y="117"/>
                    </a:lnTo>
                    <a:lnTo>
                      <a:pt x="1380" y="98"/>
                    </a:lnTo>
                    <a:lnTo>
                      <a:pt x="1399" y="89"/>
                    </a:lnTo>
                    <a:lnTo>
                      <a:pt x="1414" y="82"/>
                    </a:lnTo>
                    <a:lnTo>
                      <a:pt x="1421" y="81"/>
                    </a:lnTo>
                    <a:lnTo>
                      <a:pt x="1428" y="80"/>
                    </a:lnTo>
                    <a:lnTo>
                      <a:pt x="1433" y="80"/>
                    </a:lnTo>
                    <a:lnTo>
                      <a:pt x="1440" y="80"/>
                    </a:lnTo>
                    <a:lnTo>
                      <a:pt x="1445" y="81"/>
                    </a:lnTo>
                    <a:lnTo>
                      <a:pt x="1452" y="84"/>
                    </a:lnTo>
                    <a:lnTo>
                      <a:pt x="1457" y="86"/>
                    </a:lnTo>
                    <a:lnTo>
                      <a:pt x="1464" y="90"/>
                    </a:lnTo>
                    <a:lnTo>
                      <a:pt x="1478" y="99"/>
                    </a:lnTo>
                    <a:lnTo>
                      <a:pt x="1494" y="111"/>
                    </a:lnTo>
                    <a:lnTo>
                      <a:pt x="1509" y="120"/>
                    </a:lnTo>
                    <a:lnTo>
                      <a:pt x="1524" y="130"/>
                    </a:lnTo>
                    <a:lnTo>
                      <a:pt x="1539" y="138"/>
                    </a:lnTo>
                    <a:lnTo>
                      <a:pt x="1554" y="144"/>
                    </a:lnTo>
                    <a:lnTo>
                      <a:pt x="1569" y="149"/>
                    </a:lnTo>
                    <a:lnTo>
                      <a:pt x="1585" y="155"/>
                    </a:lnTo>
                    <a:lnTo>
                      <a:pt x="1601" y="158"/>
                    </a:lnTo>
                    <a:lnTo>
                      <a:pt x="1616" y="161"/>
                    </a:lnTo>
                    <a:lnTo>
                      <a:pt x="1632" y="163"/>
                    </a:lnTo>
                    <a:lnTo>
                      <a:pt x="1648" y="165"/>
                    </a:lnTo>
                    <a:lnTo>
                      <a:pt x="1663" y="165"/>
                    </a:lnTo>
                    <a:lnTo>
                      <a:pt x="1680" y="165"/>
                    </a:lnTo>
                    <a:lnTo>
                      <a:pt x="1696" y="163"/>
                    </a:lnTo>
                    <a:lnTo>
                      <a:pt x="1712" y="161"/>
                    </a:lnTo>
                    <a:lnTo>
                      <a:pt x="1728" y="159"/>
                    </a:lnTo>
                    <a:lnTo>
                      <a:pt x="1743" y="157"/>
                    </a:lnTo>
                    <a:lnTo>
                      <a:pt x="1776" y="149"/>
                    </a:lnTo>
                    <a:lnTo>
                      <a:pt x="1807" y="141"/>
                    </a:lnTo>
                    <a:lnTo>
                      <a:pt x="1839" y="130"/>
                    </a:lnTo>
                    <a:lnTo>
                      <a:pt x="1870" y="119"/>
                    </a:lnTo>
                    <a:lnTo>
                      <a:pt x="1930" y="95"/>
                    </a:lnTo>
                    <a:lnTo>
                      <a:pt x="1988" y="72"/>
                    </a:lnTo>
                    <a:lnTo>
                      <a:pt x="2001" y="65"/>
                    </a:lnTo>
                    <a:lnTo>
                      <a:pt x="2017" y="54"/>
                    </a:lnTo>
                    <a:lnTo>
                      <a:pt x="2032" y="42"/>
                    </a:lnTo>
                    <a:lnTo>
                      <a:pt x="2049" y="30"/>
                    </a:lnTo>
                    <a:lnTo>
                      <a:pt x="2065" y="18"/>
                    </a:lnTo>
                    <a:lnTo>
                      <a:pt x="2080" y="8"/>
                    </a:lnTo>
                    <a:lnTo>
                      <a:pt x="2087" y="5"/>
                    </a:lnTo>
                    <a:lnTo>
                      <a:pt x="2093" y="1"/>
                    </a:lnTo>
                    <a:lnTo>
                      <a:pt x="2099" y="0"/>
                    </a:lnTo>
                    <a:lnTo>
                      <a:pt x="2104" y="0"/>
                    </a:lnTo>
                    <a:lnTo>
                      <a:pt x="2109" y="5"/>
                    </a:lnTo>
                    <a:lnTo>
                      <a:pt x="2119" y="14"/>
                    </a:lnTo>
                    <a:lnTo>
                      <a:pt x="2131" y="28"/>
                    </a:lnTo>
                    <a:lnTo>
                      <a:pt x="2145" y="45"/>
                    </a:lnTo>
                    <a:lnTo>
                      <a:pt x="2172" y="77"/>
                    </a:lnTo>
                    <a:lnTo>
                      <a:pt x="2189" y="96"/>
                    </a:lnTo>
                    <a:lnTo>
                      <a:pt x="2193" y="102"/>
                    </a:lnTo>
                    <a:lnTo>
                      <a:pt x="2195" y="106"/>
                    </a:lnTo>
                    <a:lnTo>
                      <a:pt x="2194" y="112"/>
                    </a:lnTo>
                    <a:lnTo>
                      <a:pt x="2193" y="118"/>
                    </a:lnTo>
                    <a:lnTo>
                      <a:pt x="2189" y="125"/>
                    </a:lnTo>
                    <a:lnTo>
                      <a:pt x="2185" y="131"/>
                    </a:lnTo>
                    <a:lnTo>
                      <a:pt x="2181" y="138"/>
                    </a:lnTo>
                    <a:lnTo>
                      <a:pt x="2175" y="144"/>
                    </a:lnTo>
                    <a:lnTo>
                      <a:pt x="2163" y="157"/>
                    </a:lnTo>
                    <a:lnTo>
                      <a:pt x="2153" y="170"/>
                    </a:lnTo>
                    <a:lnTo>
                      <a:pt x="2145" y="180"/>
                    </a:lnTo>
                    <a:lnTo>
                      <a:pt x="2141" y="188"/>
                    </a:lnTo>
                    <a:lnTo>
                      <a:pt x="2140" y="197"/>
                    </a:lnTo>
                    <a:lnTo>
                      <a:pt x="2139" y="207"/>
                    </a:lnTo>
                    <a:lnTo>
                      <a:pt x="2140" y="216"/>
                    </a:lnTo>
                    <a:lnTo>
                      <a:pt x="2142" y="226"/>
                    </a:lnTo>
                    <a:lnTo>
                      <a:pt x="2145" y="236"/>
                    </a:lnTo>
                    <a:lnTo>
                      <a:pt x="2148" y="244"/>
                    </a:lnTo>
                    <a:lnTo>
                      <a:pt x="2153" y="251"/>
                    </a:lnTo>
                    <a:lnTo>
                      <a:pt x="2157" y="257"/>
                    </a:lnTo>
                    <a:lnTo>
                      <a:pt x="2161" y="262"/>
                    </a:lnTo>
                    <a:lnTo>
                      <a:pt x="2167" y="265"/>
                    </a:lnTo>
                    <a:lnTo>
                      <a:pt x="2169" y="265"/>
                    </a:lnTo>
                    <a:lnTo>
                      <a:pt x="2172" y="265"/>
                    </a:lnTo>
                    <a:lnTo>
                      <a:pt x="2174" y="264"/>
                    </a:lnTo>
                    <a:lnTo>
                      <a:pt x="2176" y="263"/>
                    </a:lnTo>
                    <a:lnTo>
                      <a:pt x="2181" y="258"/>
                    </a:lnTo>
                    <a:lnTo>
                      <a:pt x="2185" y="251"/>
                    </a:lnTo>
                    <a:lnTo>
                      <a:pt x="2189" y="239"/>
                    </a:lnTo>
                    <a:lnTo>
                      <a:pt x="2193" y="225"/>
                    </a:lnTo>
                    <a:lnTo>
                      <a:pt x="2194" y="214"/>
                    </a:lnTo>
                    <a:lnTo>
                      <a:pt x="2196" y="203"/>
                    </a:lnTo>
                    <a:lnTo>
                      <a:pt x="2199" y="194"/>
                    </a:lnTo>
                    <a:lnTo>
                      <a:pt x="2203" y="185"/>
                    </a:lnTo>
                    <a:lnTo>
                      <a:pt x="2205" y="183"/>
                    </a:lnTo>
                    <a:lnTo>
                      <a:pt x="2208" y="181"/>
                    </a:lnTo>
                    <a:lnTo>
                      <a:pt x="2211" y="180"/>
                    </a:lnTo>
                    <a:lnTo>
                      <a:pt x="2215" y="180"/>
                    </a:lnTo>
                    <a:lnTo>
                      <a:pt x="2218" y="181"/>
                    </a:lnTo>
                    <a:lnTo>
                      <a:pt x="2224" y="183"/>
                    </a:lnTo>
                    <a:lnTo>
                      <a:pt x="2228" y="186"/>
                    </a:lnTo>
                    <a:lnTo>
                      <a:pt x="2235" y="192"/>
                    </a:lnTo>
                    <a:lnTo>
                      <a:pt x="2243" y="199"/>
                    </a:lnTo>
                    <a:lnTo>
                      <a:pt x="2251" y="206"/>
                    </a:lnTo>
                    <a:lnTo>
                      <a:pt x="2258" y="211"/>
                    </a:lnTo>
                    <a:lnTo>
                      <a:pt x="2266" y="215"/>
                    </a:lnTo>
                    <a:lnTo>
                      <a:pt x="2274" y="220"/>
                    </a:lnTo>
                    <a:lnTo>
                      <a:pt x="2281" y="224"/>
                    </a:lnTo>
                    <a:lnTo>
                      <a:pt x="2289" y="229"/>
                    </a:lnTo>
                    <a:lnTo>
                      <a:pt x="2296" y="236"/>
                    </a:lnTo>
                    <a:lnTo>
                      <a:pt x="2302" y="241"/>
                    </a:lnTo>
                    <a:lnTo>
                      <a:pt x="2306" y="248"/>
                    </a:lnTo>
                    <a:lnTo>
                      <a:pt x="2310" y="256"/>
                    </a:lnTo>
                    <a:lnTo>
                      <a:pt x="2315" y="267"/>
                    </a:lnTo>
                    <a:lnTo>
                      <a:pt x="2322" y="290"/>
                    </a:lnTo>
                    <a:lnTo>
                      <a:pt x="2329" y="316"/>
                    </a:lnTo>
                    <a:lnTo>
                      <a:pt x="2332" y="329"/>
                    </a:lnTo>
                    <a:lnTo>
                      <a:pt x="2333" y="341"/>
                    </a:lnTo>
                    <a:lnTo>
                      <a:pt x="2334" y="352"/>
                    </a:lnTo>
                    <a:lnTo>
                      <a:pt x="2335" y="364"/>
                    </a:lnTo>
                    <a:lnTo>
                      <a:pt x="2334" y="374"/>
                    </a:lnTo>
                    <a:lnTo>
                      <a:pt x="2333" y="384"/>
                    </a:lnTo>
                    <a:lnTo>
                      <a:pt x="2330" y="390"/>
                    </a:lnTo>
                    <a:lnTo>
                      <a:pt x="2326" y="396"/>
                    </a:lnTo>
                    <a:lnTo>
                      <a:pt x="2302" y="417"/>
                    </a:lnTo>
                    <a:lnTo>
                      <a:pt x="2276" y="439"/>
                    </a:lnTo>
                    <a:lnTo>
                      <a:pt x="2263" y="450"/>
                    </a:lnTo>
                    <a:lnTo>
                      <a:pt x="2252" y="463"/>
                    </a:lnTo>
                    <a:lnTo>
                      <a:pt x="2248" y="469"/>
                    </a:lnTo>
                    <a:lnTo>
                      <a:pt x="2243" y="476"/>
                    </a:lnTo>
                    <a:lnTo>
                      <a:pt x="2239" y="483"/>
                    </a:lnTo>
                    <a:lnTo>
                      <a:pt x="2237" y="491"/>
                    </a:lnTo>
                    <a:lnTo>
                      <a:pt x="2234" y="500"/>
                    </a:lnTo>
                    <a:lnTo>
                      <a:pt x="2232" y="509"/>
                    </a:lnTo>
                    <a:lnTo>
                      <a:pt x="2232" y="517"/>
                    </a:lnTo>
                    <a:lnTo>
                      <a:pt x="2232" y="524"/>
                    </a:lnTo>
                    <a:lnTo>
                      <a:pt x="2235" y="531"/>
                    </a:lnTo>
                    <a:lnTo>
                      <a:pt x="2237" y="536"/>
                    </a:lnTo>
                    <a:lnTo>
                      <a:pt x="2240" y="540"/>
                    </a:lnTo>
                    <a:lnTo>
                      <a:pt x="2244" y="545"/>
                    </a:lnTo>
                    <a:lnTo>
                      <a:pt x="2250" y="548"/>
                    </a:lnTo>
                    <a:lnTo>
                      <a:pt x="2255" y="551"/>
                    </a:lnTo>
                    <a:lnTo>
                      <a:pt x="2262" y="552"/>
                    </a:lnTo>
                    <a:lnTo>
                      <a:pt x="2268" y="553"/>
                    </a:lnTo>
                    <a:lnTo>
                      <a:pt x="2276" y="553"/>
                    </a:lnTo>
                    <a:lnTo>
                      <a:pt x="2283" y="553"/>
                    </a:lnTo>
                    <a:lnTo>
                      <a:pt x="2292" y="551"/>
                    </a:lnTo>
                    <a:lnTo>
                      <a:pt x="2301" y="549"/>
                    </a:lnTo>
                    <a:lnTo>
                      <a:pt x="2318" y="544"/>
                    </a:lnTo>
                    <a:lnTo>
                      <a:pt x="2333" y="539"/>
                    </a:lnTo>
                    <a:lnTo>
                      <a:pt x="2345" y="538"/>
                    </a:lnTo>
                    <a:lnTo>
                      <a:pt x="2356" y="538"/>
                    </a:lnTo>
                    <a:lnTo>
                      <a:pt x="2363" y="539"/>
                    </a:lnTo>
                    <a:lnTo>
                      <a:pt x="2371" y="541"/>
                    </a:lnTo>
                    <a:lnTo>
                      <a:pt x="2376" y="545"/>
                    </a:lnTo>
                    <a:lnTo>
                      <a:pt x="2382" y="549"/>
                    </a:lnTo>
                    <a:lnTo>
                      <a:pt x="2392" y="560"/>
                    </a:lnTo>
                    <a:lnTo>
                      <a:pt x="2404" y="571"/>
                    </a:lnTo>
                    <a:lnTo>
                      <a:pt x="2413" y="576"/>
                    </a:lnTo>
                    <a:lnTo>
                      <a:pt x="2423" y="581"/>
                    </a:lnTo>
                    <a:lnTo>
                      <a:pt x="2434" y="586"/>
                    </a:lnTo>
                    <a:lnTo>
                      <a:pt x="2448" y="590"/>
                    </a:lnTo>
                    <a:lnTo>
                      <a:pt x="2461" y="591"/>
                    </a:lnTo>
                    <a:lnTo>
                      <a:pt x="2473" y="591"/>
                    </a:lnTo>
                    <a:lnTo>
                      <a:pt x="2485" y="590"/>
                    </a:lnTo>
                    <a:lnTo>
                      <a:pt x="2497" y="587"/>
                    </a:lnTo>
                    <a:lnTo>
                      <a:pt x="2509" y="584"/>
                    </a:lnTo>
                    <a:lnTo>
                      <a:pt x="2521" y="581"/>
                    </a:lnTo>
                    <a:lnTo>
                      <a:pt x="2533" y="579"/>
                    </a:lnTo>
                    <a:lnTo>
                      <a:pt x="2546" y="578"/>
                    </a:lnTo>
                    <a:lnTo>
                      <a:pt x="2552" y="578"/>
                    </a:lnTo>
                    <a:lnTo>
                      <a:pt x="2559" y="579"/>
                    </a:lnTo>
                    <a:lnTo>
                      <a:pt x="2564" y="581"/>
                    </a:lnTo>
                    <a:lnTo>
                      <a:pt x="2571" y="584"/>
                    </a:lnTo>
                    <a:lnTo>
                      <a:pt x="2582" y="590"/>
                    </a:lnTo>
                    <a:lnTo>
                      <a:pt x="2593" y="597"/>
                    </a:lnTo>
                    <a:lnTo>
                      <a:pt x="2616" y="613"/>
                    </a:lnTo>
                    <a:lnTo>
                      <a:pt x="2637" y="627"/>
                    </a:lnTo>
                    <a:lnTo>
                      <a:pt x="2703" y="658"/>
                    </a:lnTo>
                    <a:lnTo>
                      <a:pt x="2703" y="658"/>
                    </a:lnTo>
                    <a:lnTo>
                      <a:pt x="2688" y="693"/>
                    </a:lnTo>
                    <a:lnTo>
                      <a:pt x="2686" y="700"/>
                    </a:lnTo>
                    <a:lnTo>
                      <a:pt x="2685" y="708"/>
                    </a:lnTo>
                    <a:lnTo>
                      <a:pt x="2685" y="715"/>
                    </a:lnTo>
                    <a:lnTo>
                      <a:pt x="2686" y="722"/>
                    </a:lnTo>
                    <a:lnTo>
                      <a:pt x="2689" y="735"/>
                    </a:lnTo>
                    <a:lnTo>
                      <a:pt x="2695" y="748"/>
                    </a:lnTo>
                    <a:lnTo>
                      <a:pt x="2701" y="760"/>
                    </a:lnTo>
                    <a:lnTo>
                      <a:pt x="2708" y="774"/>
                    </a:lnTo>
                    <a:lnTo>
                      <a:pt x="2710" y="780"/>
                    </a:lnTo>
                    <a:lnTo>
                      <a:pt x="2712" y="788"/>
                    </a:lnTo>
                    <a:lnTo>
                      <a:pt x="2714" y="795"/>
                    </a:lnTo>
                    <a:lnTo>
                      <a:pt x="2714" y="803"/>
                    </a:lnTo>
                    <a:lnTo>
                      <a:pt x="2714" y="811"/>
                    </a:lnTo>
                    <a:lnTo>
                      <a:pt x="2714" y="818"/>
                    </a:lnTo>
                    <a:lnTo>
                      <a:pt x="2712" y="823"/>
                    </a:lnTo>
                    <a:lnTo>
                      <a:pt x="2710" y="828"/>
                    </a:lnTo>
                    <a:lnTo>
                      <a:pt x="2707" y="832"/>
                    </a:lnTo>
                    <a:lnTo>
                      <a:pt x="2702" y="834"/>
                    </a:lnTo>
                    <a:lnTo>
                      <a:pt x="2698" y="836"/>
                    </a:lnTo>
                    <a:lnTo>
                      <a:pt x="2694" y="837"/>
                    </a:lnTo>
                    <a:lnTo>
                      <a:pt x="2683" y="840"/>
                    </a:lnTo>
                    <a:lnTo>
                      <a:pt x="2671" y="842"/>
                    </a:lnTo>
                    <a:lnTo>
                      <a:pt x="2666" y="844"/>
                    </a:lnTo>
                    <a:lnTo>
                      <a:pt x="2660" y="846"/>
                    </a:lnTo>
                    <a:lnTo>
                      <a:pt x="2655" y="848"/>
                    </a:lnTo>
                    <a:lnTo>
                      <a:pt x="2649" y="852"/>
                    </a:lnTo>
                    <a:lnTo>
                      <a:pt x="2635" y="868"/>
                    </a:lnTo>
                    <a:lnTo>
                      <a:pt x="2623" y="882"/>
                    </a:lnTo>
                    <a:lnTo>
                      <a:pt x="2617" y="888"/>
                    </a:lnTo>
                    <a:lnTo>
                      <a:pt x="2609" y="894"/>
                    </a:lnTo>
                    <a:lnTo>
                      <a:pt x="2600" y="898"/>
                    </a:lnTo>
                    <a:lnTo>
                      <a:pt x="2588" y="901"/>
                    </a:lnTo>
                    <a:lnTo>
                      <a:pt x="2581" y="903"/>
                    </a:lnTo>
                    <a:lnTo>
                      <a:pt x="2576" y="905"/>
                    </a:lnTo>
                    <a:lnTo>
                      <a:pt x="2571" y="908"/>
                    </a:lnTo>
                    <a:lnTo>
                      <a:pt x="2565" y="911"/>
                    </a:lnTo>
                    <a:lnTo>
                      <a:pt x="2556" y="917"/>
                    </a:lnTo>
                    <a:lnTo>
                      <a:pt x="2550" y="925"/>
                    </a:lnTo>
                    <a:lnTo>
                      <a:pt x="2536" y="942"/>
                    </a:lnTo>
                    <a:lnTo>
                      <a:pt x="2520" y="962"/>
                    </a:lnTo>
                    <a:lnTo>
                      <a:pt x="2508" y="971"/>
                    </a:lnTo>
                    <a:lnTo>
                      <a:pt x="2495" y="980"/>
                    </a:lnTo>
                    <a:lnTo>
                      <a:pt x="2484" y="985"/>
                    </a:lnTo>
                    <a:lnTo>
                      <a:pt x="2480" y="987"/>
                    </a:lnTo>
                    <a:lnTo>
                      <a:pt x="2479" y="995"/>
                    </a:lnTo>
                    <a:lnTo>
                      <a:pt x="2478" y="1004"/>
                    </a:lnTo>
                    <a:lnTo>
                      <a:pt x="2479" y="1013"/>
                    </a:lnTo>
                    <a:lnTo>
                      <a:pt x="2481" y="1024"/>
                    </a:lnTo>
                    <a:lnTo>
                      <a:pt x="2485" y="1044"/>
                    </a:lnTo>
                    <a:lnTo>
                      <a:pt x="2492" y="1060"/>
                    </a:lnTo>
                    <a:lnTo>
                      <a:pt x="2610" y="1245"/>
                    </a:lnTo>
                    <a:lnTo>
                      <a:pt x="2612" y="1248"/>
                    </a:lnTo>
                    <a:lnTo>
                      <a:pt x="2613" y="1250"/>
                    </a:lnTo>
                    <a:lnTo>
                      <a:pt x="2613" y="1252"/>
                    </a:lnTo>
                    <a:lnTo>
                      <a:pt x="2613" y="1254"/>
                    </a:lnTo>
                    <a:lnTo>
                      <a:pt x="2609" y="1256"/>
                    </a:lnTo>
                    <a:lnTo>
                      <a:pt x="2604" y="1256"/>
                    </a:lnTo>
                    <a:lnTo>
                      <a:pt x="2598" y="1256"/>
                    </a:lnTo>
                    <a:lnTo>
                      <a:pt x="2589" y="1255"/>
                    </a:lnTo>
                    <a:lnTo>
                      <a:pt x="2578" y="1253"/>
                    </a:lnTo>
                    <a:lnTo>
                      <a:pt x="2567" y="1250"/>
                    </a:lnTo>
                    <a:lnTo>
                      <a:pt x="2544" y="1241"/>
                    </a:lnTo>
                    <a:lnTo>
                      <a:pt x="2521" y="1234"/>
                    </a:lnTo>
                    <a:lnTo>
                      <a:pt x="2500" y="1225"/>
                    </a:lnTo>
                    <a:lnTo>
                      <a:pt x="2485" y="1219"/>
                    </a:lnTo>
                    <a:lnTo>
                      <a:pt x="2480" y="1215"/>
                    </a:lnTo>
                    <a:lnTo>
                      <a:pt x="2475" y="1212"/>
                    </a:lnTo>
                    <a:lnTo>
                      <a:pt x="2472" y="1209"/>
                    </a:lnTo>
                    <a:lnTo>
                      <a:pt x="2470" y="1205"/>
                    </a:lnTo>
                    <a:lnTo>
                      <a:pt x="2467" y="1197"/>
                    </a:lnTo>
                    <a:lnTo>
                      <a:pt x="2465" y="1187"/>
                    </a:lnTo>
                    <a:lnTo>
                      <a:pt x="2461" y="1178"/>
                    </a:lnTo>
                    <a:lnTo>
                      <a:pt x="2458" y="1168"/>
                    </a:lnTo>
                    <a:lnTo>
                      <a:pt x="2456" y="1164"/>
                    </a:lnTo>
                    <a:lnTo>
                      <a:pt x="2452" y="1159"/>
                    </a:lnTo>
                    <a:lnTo>
                      <a:pt x="2447" y="1155"/>
                    </a:lnTo>
                    <a:lnTo>
                      <a:pt x="2442" y="1151"/>
                    </a:lnTo>
                    <a:lnTo>
                      <a:pt x="2430" y="1143"/>
                    </a:lnTo>
                    <a:lnTo>
                      <a:pt x="2418" y="1137"/>
                    </a:lnTo>
                    <a:lnTo>
                      <a:pt x="2409" y="1132"/>
                    </a:lnTo>
                    <a:lnTo>
                      <a:pt x="2400" y="1129"/>
                    </a:lnTo>
                    <a:lnTo>
                      <a:pt x="2392" y="1127"/>
                    </a:lnTo>
                    <a:lnTo>
                      <a:pt x="2386" y="1126"/>
                    </a:lnTo>
                    <a:lnTo>
                      <a:pt x="2378" y="1126"/>
                    </a:lnTo>
                    <a:lnTo>
                      <a:pt x="2372" y="1127"/>
                    </a:lnTo>
                    <a:lnTo>
                      <a:pt x="2343" y="1139"/>
                    </a:lnTo>
                    <a:lnTo>
                      <a:pt x="2296" y="1156"/>
                    </a:lnTo>
                    <a:lnTo>
                      <a:pt x="2257" y="1165"/>
                    </a:lnTo>
                    <a:lnTo>
                      <a:pt x="2220" y="1172"/>
                    </a:lnTo>
                    <a:lnTo>
                      <a:pt x="2185" y="1179"/>
                    </a:lnTo>
                    <a:lnTo>
                      <a:pt x="2151" y="1187"/>
                    </a:lnTo>
                    <a:lnTo>
                      <a:pt x="2135" y="1193"/>
                    </a:lnTo>
                    <a:lnTo>
                      <a:pt x="2120" y="1199"/>
                    </a:lnTo>
                    <a:lnTo>
                      <a:pt x="2105" y="1208"/>
                    </a:lnTo>
                    <a:lnTo>
                      <a:pt x="2090" y="1218"/>
                    </a:lnTo>
                    <a:lnTo>
                      <a:pt x="2076" y="1228"/>
                    </a:lnTo>
                    <a:lnTo>
                      <a:pt x="2062" y="1242"/>
                    </a:lnTo>
                    <a:lnTo>
                      <a:pt x="2049" y="1260"/>
                    </a:lnTo>
                    <a:lnTo>
                      <a:pt x="2036" y="1278"/>
                    </a:lnTo>
                    <a:lnTo>
                      <a:pt x="2032" y="1283"/>
                    </a:lnTo>
                    <a:lnTo>
                      <a:pt x="2026" y="1289"/>
                    </a:lnTo>
                    <a:lnTo>
                      <a:pt x="2021" y="1292"/>
                    </a:lnTo>
                    <a:lnTo>
                      <a:pt x="2014" y="1295"/>
                    </a:lnTo>
                    <a:lnTo>
                      <a:pt x="2000" y="1300"/>
                    </a:lnTo>
                    <a:lnTo>
                      <a:pt x="1986" y="1303"/>
                    </a:lnTo>
                    <a:lnTo>
                      <a:pt x="1980" y="1305"/>
                    </a:lnTo>
                    <a:lnTo>
                      <a:pt x="1973" y="1307"/>
                    </a:lnTo>
                    <a:lnTo>
                      <a:pt x="1968" y="1310"/>
                    </a:lnTo>
                    <a:lnTo>
                      <a:pt x="1963" y="1314"/>
                    </a:lnTo>
                    <a:lnTo>
                      <a:pt x="1958" y="1318"/>
                    </a:lnTo>
                    <a:lnTo>
                      <a:pt x="1955" y="1322"/>
                    </a:lnTo>
                    <a:lnTo>
                      <a:pt x="1953" y="1329"/>
                    </a:lnTo>
                    <a:lnTo>
                      <a:pt x="1952" y="1336"/>
                    </a:lnTo>
                    <a:lnTo>
                      <a:pt x="1951" y="1340"/>
                    </a:lnTo>
                    <a:lnTo>
                      <a:pt x="1950" y="1343"/>
                    </a:lnTo>
                    <a:lnTo>
                      <a:pt x="1946" y="1346"/>
                    </a:lnTo>
                    <a:lnTo>
                      <a:pt x="1943" y="1350"/>
                    </a:lnTo>
                    <a:lnTo>
                      <a:pt x="1934" y="1360"/>
                    </a:lnTo>
                    <a:lnTo>
                      <a:pt x="1924" y="1370"/>
                    </a:lnTo>
                    <a:lnTo>
                      <a:pt x="1900" y="1389"/>
                    </a:lnTo>
                    <a:lnTo>
                      <a:pt x="1878" y="1404"/>
                    </a:lnTo>
                    <a:lnTo>
                      <a:pt x="1771" y="1483"/>
                    </a:lnTo>
                    <a:lnTo>
                      <a:pt x="1767" y="1486"/>
                    </a:lnTo>
                    <a:lnTo>
                      <a:pt x="1763" y="1489"/>
                    </a:lnTo>
                    <a:lnTo>
                      <a:pt x="1757" y="1490"/>
                    </a:lnTo>
                    <a:lnTo>
                      <a:pt x="1753" y="1490"/>
                    </a:lnTo>
                    <a:lnTo>
                      <a:pt x="1743" y="1490"/>
                    </a:lnTo>
                    <a:lnTo>
                      <a:pt x="1734" y="1489"/>
                    </a:lnTo>
                    <a:lnTo>
                      <a:pt x="1724" y="1488"/>
                    </a:lnTo>
                    <a:lnTo>
                      <a:pt x="1714" y="1485"/>
                    </a:lnTo>
                    <a:lnTo>
                      <a:pt x="1704" y="1484"/>
                    </a:lnTo>
                    <a:lnTo>
                      <a:pt x="1695" y="1485"/>
                    </a:lnTo>
                    <a:lnTo>
                      <a:pt x="1695" y="1485"/>
                    </a:lnTo>
                    <a:lnTo>
                      <a:pt x="1694" y="1413"/>
                    </a:lnTo>
                    <a:lnTo>
                      <a:pt x="1709" y="1344"/>
                    </a:lnTo>
                    <a:lnTo>
                      <a:pt x="1709" y="13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2"/>
              <p:cNvSpPr>
                <a:spLocks/>
              </p:cNvSpPr>
              <p:nvPr/>
            </p:nvSpPr>
            <p:spPr bwMode="auto">
              <a:xfrm>
                <a:off x="5814082" y="2907403"/>
                <a:ext cx="1232385" cy="676513"/>
              </a:xfrm>
              <a:custGeom>
                <a:avLst/>
                <a:gdLst>
                  <a:gd name="T0" fmla="*/ 279 w 2996"/>
                  <a:gd name="T1" fmla="*/ 592 h 2011"/>
                  <a:gd name="T2" fmla="*/ 408 w 2996"/>
                  <a:gd name="T3" fmla="*/ 617 h 2011"/>
                  <a:gd name="T4" fmla="*/ 646 w 2996"/>
                  <a:gd name="T5" fmla="*/ 625 h 2011"/>
                  <a:gd name="T6" fmla="*/ 804 w 2996"/>
                  <a:gd name="T7" fmla="*/ 623 h 2011"/>
                  <a:gd name="T8" fmla="*/ 879 w 2996"/>
                  <a:gd name="T9" fmla="*/ 616 h 2011"/>
                  <a:gd name="T10" fmla="*/ 999 w 2996"/>
                  <a:gd name="T11" fmla="*/ 599 h 2011"/>
                  <a:gd name="T12" fmla="*/ 1048 w 2996"/>
                  <a:gd name="T13" fmla="*/ 611 h 2011"/>
                  <a:gd name="T14" fmla="*/ 1069 w 2996"/>
                  <a:gd name="T15" fmla="*/ 577 h 2011"/>
                  <a:gd name="T16" fmla="*/ 1144 w 2996"/>
                  <a:gd name="T17" fmla="*/ 590 h 2011"/>
                  <a:gd name="T18" fmla="*/ 1486 w 2996"/>
                  <a:gd name="T19" fmla="*/ 528 h 2011"/>
                  <a:gd name="T20" fmla="*/ 1695 w 2996"/>
                  <a:gd name="T21" fmla="*/ 580 h 2011"/>
                  <a:gd name="T22" fmla="*/ 1939 w 2996"/>
                  <a:gd name="T23" fmla="*/ 508 h 2011"/>
                  <a:gd name="T24" fmla="*/ 2148 w 2996"/>
                  <a:gd name="T25" fmla="*/ 248 h 2011"/>
                  <a:gd name="T26" fmla="*/ 2176 w 2996"/>
                  <a:gd name="T27" fmla="*/ 201 h 2011"/>
                  <a:gd name="T28" fmla="*/ 2328 w 2996"/>
                  <a:gd name="T29" fmla="*/ 176 h 2011"/>
                  <a:gd name="T30" fmla="*/ 2423 w 2996"/>
                  <a:gd name="T31" fmla="*/ 152 h 2011"/>
                  <a:gd name="T32" fmla="*/ 2639 w 2996"/>
                  <a:gd name="T33" fmla="*/ 77 h 2011"/>
                  <a:gd name="T34" fmla="*/ 2801 w 2996"/>
                  <a:gd name="T35" fmla="*/ 16 h 2011"/>
                  <a:gd name="T36" fmla="*/ 2949 w 2996"/>
                  <a:gd name="T37" fmla="*/ 13 h 2011"/>
                  <a:gd name="T38" fmla="*/ 2898 w 2996"/>
                  <a:gd name="T39" fmla="*/ 176 h 2011"/>
                  <a:gd name="T40" fmla="*/ 2973 w 2996"/>
                  <a:gd name="T41" fmla="*/ 271 h 2011"/>
                  <a:gd name="T42" fmla="*/ 2943 w 2996"/>
                  <a:gd name="T43" fmla="*/ 356 h 2011"/>
                  <a:gd name="T44" fmla="*/ 2795 w 2996"/>
                  <a:gd name="T45" fmla="*/ 383 h 2011"/>
                  <a:gd name="T46" fmla="*/ 2734 w 2996"/>
                  <a:gd name="T47" fmla="*/ 463 h 2011"/>
                  <a:gd name="T48" fmla="*/ 2501 w 2996"/>
                  <a:gd name="T49" fmla="*/ 597 h 2011"/>
                  <a:gd name="T50" fmla="*/ 2351 w 2996"/>
                  <a:gd name="T51" fmla="*/ 670 h 2011"/>
                  <a:gd name="T52" fmla="*/ 2166 w 2996"/>
                  <a:gd name="T53" fmla="*/ 813 h 2011"/>
                  <a:gd name="T54" fmla="*/ 2020 w 2996"/>
                  <a:gd name="T55" fmla="*/ 983 h 2011"/>
                  <a:gd name="T56" fmla="*/ 1981 w 2996"/>
                  <a:gd name="T57" fmla="*/ 1110 h 2011"/>
                  <a:gd name="T58" fmla="*/ 1793 w 2996"/>
                  <a:gd name="T59" fmla="*/ 1231 h 2011"/>
                  <a:gd name="T60" fmla="*/ 1734 w 2996"/>
                  <a:gd name="T61" fmla="*/ 1292 h 2011"/>
                  <a:gd name="T62" fmla="*/ 1770 w 2996"/>
                  <a:gd name="T63" fmla="*/ 1430 h 2011"/>
                  <a:gd name="T64" fmla="*/ 1710 w 2996"/>
                  <a:gd name="T65" fmla="*/ 1539 h 2011"/>
                  <a:gd name="T66" fmla="*/ 1663 w 2996"/>
                  <a:gd name="T67" fmla="*/ 1669 h 2011"/>
                  <a:gd name="T68" fmla="*/ 1624 w 2996"/>
                  <a:gd name="T69" fmla="*/ 1730 h 2011"/>
                  <a:gd name="T70" fmla="*/ 1594 w 2996"/>
                  <a:gd name="T71" fmla="*/ 1873 h 2011"/>
                  <a:gd name="T72" fmla="*/ 1502 w 2996"/>
                  <a:gd name="T73" fmla="*/ 1919 h 2011"/>
                  <a:gd name="T74" fmla="*/ 1457 w 2996"/>
                  <a:gd name="T75" fmla="*/ 1860 h 2011"/>
                  <a:gd name="T76" fmla="*/ 1415 w 2996"/>
                  <a:gd name="T77" fmla="*/ 1936 h 2011"/>
                  <a:gd name="T78" fmla="*/ 1324 w 2996"/>
                  <a:gd name="T79" fmla="*/ 2011 h 2011"/>
                  <a:gd name="T80" fmla="*/ 1270 w 2996"/>
                  <a:gd name="T81" fmla="*/ 1943 h 2011"/>
                  <a:gd name="T82" fmla="*/ 1236 w 2996"/>
                  <a:gd name="T83" fmla="*/ 1863 h 2011"/>
                  <a:gd name="T84" fmla="*/ 1214 w 2996"/>
                  <a:gd name="T85" fmla="*/ 1680 h 2011"/>
                  <a:gd name="T86" fmla="*/ 1290 w 2996"/>
                  <a:gd name="T87" fmla="*/ 1636 h 2011"/>
                  <a:gd name="T88" fmla="*/ 1293 w 2996"/>
                  <a:gd name="T89" fmla="*/ 1569 h 2011"/>
                  <a:gd name="T90" fmla="*/ 1443 w 2996"/>
                  <a:gd name="T91" fmla="*/ 1448 h 2011"/>
                  <a:gd name="T92" fmla="*/ 1393 w 2996"/>
                  <a:gd name="T93" fmla="*/ 1350 h 2011"/>
                  <a:gd name="T94" fmla="*/ 1426 w 2996"/>
                  <a:gd name="T95" fmla="*/ 1287 h 2011"/>
                  <a:gd name="T96" fmla="*/ 1296 w 2996"/>
                  <a:gd name="T97" fmla="*/ 1194 h 2011"/>
                  <a:gd name="T98" fmla="*/ 1204 w 2996"/>
                  <a:gd name="T99" fmla="*/ 1210 h 2011"/>
                  <a:gd name="T100" fmla="*/ 1185 w 2996"/>
                  <a:gd name="T101" fmla="*/ 1078 h 2011"/>
                  <a:gd name="T102" fmla="*/ 1135 w 2996"/>
                  <a:gd name="T103" fmla="*/ 1027 h 2011"/>
                  <a:gd name="T104" fmla="*/ 986 w 2996"/>
                  <a:gd name="T105" fmla="*/ 1073 h 2011"/>
                  <a:gd name="T106" fmla="*/ 868 w 2996"/>
                  <a:gd name="T107" fmla="*/ 1127 h 2011"/>
                  <a:gd name="T108" fmla="*/ 706 w 2996"/>
                  <a:gd name="T109" fmla="*/ 1118 h 2011"/>
                  <a:gd name="T110" fmla="*/ 547 w 2996"/>
                  <a:gd name="T111" fmla="*/ 1113 h 2011"/>
                  <a:gd name="T112" fmla="*/ 229 w 2996"/>
                  <a:gd name="T113" fmla="*/ 1146 h 2011"/>
                  <a:gd name="T114" fmla="*/ 129 w 2996"/>
                  <a:gd name="T115" fmla="*/ 1269 h 2011"/>
                  <a:gd name="T116" fmla="*/ 74 w 2996"/>
                  <a:gd name="T117" fmla="*/ 1130 h 2011"/>
                  <a:gd name="T118" fmla="*/ 12 w 2996"/>
                  <a:gd name="T119" fmla="*/ 996 h 2011"/>
                  <a:gd name="T120" fmla="*/ 133 w 2996"/>
                  <a:gd name="T121" fmla="*/ 921 h 2011"/>
                  <a:gd name="T122" fmla="*/ 161 w 2996"/>
                  <a:gd name="T123" fmla="*/ 732 h 2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96" h="2011">
                    <a:moveTo>
                      <a:pt x="179" y="655"/>
                    </a:moveTo>
                    <a:lnTo>
                      <a:pt x="190" y="653"/>
                    </a:lnTo>
                    <a:lnTo>
                      <a:pt x="200" y="651"/>
                    </a:lnTo>
                    <a:lnTo>
                      <a:pt x="210" y="648"/>
                    </a:lnTo>
                    <a:lnTo>
                      <a:pt x="220" y="644"/>
                    </a:lnTo>
                    <a:lnTo>
                      <a:pt x="227" y="639"/>
                    </a:lnTo>
                    <a:lnTo>
                      <a:pt x="234" y="635"/>
                    </a:lnTo>
                    <a:lnTo>
                      <a:pt x="240" y="630"/>
                    </a:lnTo>
                    <a:lnTo>
                      <a:pt x="246" y="624"/>
                    </a:lnTo>
                    <a:lnTo>
                      <a:pt x="257" y="613"/>
                    </a:lnTo>
                    <a:lnTo>
                      <a:pt x="268" y="603"/>
                    </a:lnTo>
                    <a:lnTo>
                      <a:pt x="273" y="597"/>
                    </a:lnTo>
                    <a:lnTo>
                      <a:pt x="279" y="592"/>
                    </a:lnTo>
                    <a:lnTo>
                      <a:pt x="284" y="587"/>
                    </a:lnTo>
                    <a:lnTo>
                      <a:pt x="291" y="583"/>
                    </a:lnTo>
                    <a:lnTo>
                      <a:pt x="298" y="580"/>
                    </a:lnTo>
                    <a:lnTo>
                      <a:pt x="306" y="578"/>
                    </a:lnTo>
                    <a:lnTo>
                      <a:pt x="313" y="576"/>
                    </a:lnTo>
                    <a:lnTo>
                      <a:pt x="323" y="576"/>
                    </a:lnTo>
                    <a:lnTo>
                      <a:pt x="331" y="576"/>
                    </a:lnTo>
                    <a:lnTo>
                      <a:pt x="338" y="578"/>
                    </a:lnTo>
                    <a:lnTo>
                      <a:pt x="347" y="581"/>
                    </a:lnTo>
                    <a:lnTo>
                      <a:pt x="354" y="584"/>
                    </a:lnTo>
                    <a:lnTo>
                      <a:pt x="372" y="594"/>
                    </a:lnTo>
                    <a:lnTo>
                      <a:pt x="390" y="605"/>
                    </a:lnTo>
                    <a:lnTo>
                      <a:pt x="408" y="617"/>
                    </a:lnTo>
                    <a:lnTo>
                      <a:pt x="428" y="626"/>
                    </a:lnTo>
                    <a:lnTo>
                      <a:pt x="439" y="631"/>
                    </a:lnTo>
                    <a:lnTo>
                      <a:pt x="449" y="634"/>
                    </a:lnTo>
                    <a:lnTo>
                      <a:pt x="460" y="637"/>
                    </a:lnTo>
                    <a:lnTo>
                      <a:pt x="471" y="638"/>
                    </a:lnTo>
                    <a:lnTo>
                      <a:pt x="485" y="639"/>
                    </a:lnTo>
                    <a:lnTo>
                      <a:pt x="499" y="640"/>
                    </a:lnTo>
                    <a:lnTo>
                      <a:pt x="513" y="639"/>
                    </a:lnTo>
                    <a:lnTo>
                      <a:pt x="528" y="639"/>
                    </a:lnTo>
                    <a:lnTo>
                      <a:pt x="557" y="636"/>
                    </a:lnTo>
                    <a:lnTo>
                      <a:pt x="587" y="633"/>
                    </a:lnTo>
                    <a:lnTo>
                      <a:pt x="617" y="628"/>
                    </a:lnTo>
                    <a:lnTo>
                      <a:pt x="646" y="625"/>
                    </a:lnTo>
                    <a:lnTo>
                      <a:pt x="674" y="622"/>
                    </a:lnTo>
                    <a:lnTo>
                      <a:pt x="700" y="621"/>
                    </a:lnTo>
                    <a:lnTo>
                      <a:pt x="723" y="627"/>
                    </a:lnTo>
                    <a:lnTo>
                      <a:pt x="741" y="634"/>
                    </a:lnTo>
                    <a:lnTo>
                      <a:pt x="750" y="636"/>
                    </a:lnTo>
                    <a:lnTo>
                      <a:pt x="757" y="637"/>
                    </a:lnTo>
                    <a:lnTo>
                      <a:pt x="765" y="638"/>
                    </a:lnTo>
                    <a:lnTo>
                      <a:pt x="772" y="639"/>
                    </a:lnTo>
                    <a:lnTo>
                      <a:pt x="779" y="638"/>
                    </a:lnTo>
                    <a:lnTo>
                      <a:pt x="785" y="636"/>
                    </a:lnTo>
                    <a:lnTo>
                      <a:pt x="792" y="633"/>
                    </a:lnTo>
                    <a:lnTo>
                      <a:pt x="797" y="628"/>
                    </a:lnTo>
                    <a:lnTo>
                      <a:pt x="804" y="623"/>
                    </a:lnTo>
                    <a:lnTo>
                      <a:pt x="809" y="616"/>
                    </a:lnTo>
                    <a:lnTo>
                      <a:pt x="814" y="606"/>
                    </a:lnTo>
                    <a:lnTo>
                      <a:pt x="820" y="595"/>
                    </a:lnTo>
                    <a:lnTo>
                      <a:pt x="823" y="590"/>
                    </a:lnTo>
                    <a:lnTo>
                      <a:pt x="826" y="585"/>
                    </a:lnTo>
                    <a:lnTo>
                      <a:pt x="829" y="583"/>
                    </a:lnTo>
                    <a:lnTo>
                      <a:pt x="834" y="582"/>
                    </a:lnTo>
                    <a:lnTo>
                      <a:pt x="837" y="583"/>
                    </a:lnTo>
                    <a:lnTo>
                      <a:pt x="841" y="584"/>
                    </a:lnTo>
                    <a:lnTo>
                      <a:pt x="846" y="585"/>
                    </a:lnTo>
                    <a:lnTo>
                      <a:pt x="850" y="589"/>
                    </a:lnTo>
                    <a:lnTo>
                      <a:pt x="866" y="603"/>
                    </a:lnTo>
                    <a:lnTo>
                      <a:pt x="879" y="616"/>
                    </a:lnTo>
                    <a:lnTo>
                      <a:pt x="886" y="620"/>
                    </a:lnTo>
                    <a:lnTo>
                      <a:pt x="894" y="622"/>
                    </a:lnTo>
                    <a:lnTo>
                      <a:pt x="903" y="624"/>
                    </a:lnTo>
                    <a:lnTo>
                      <a:pt x="914" y="625"/>
                    </a:lnTo>
                    <a:lnTo>
                      <a:pt x="934" y="625"/>
                    </a:lnTo>
                    <a:lnTo>
                      <a:pt x="950" y="625"/>
                    </a:lnTo>
                    <a:lnTo>
                      <a:pt x="957" y="625"/>
                    </a:lnTo>
                    <a:lnTo>
                      <a:pt x="963" y="624"/>
                    </a:lnTo>
                    <a:lnTo>
                      <a:pt x="969" y="622"/>
                    </a:lnTo>
                    <a:lnTo>
                      <a:pt x="974" y="620"/>
                    </a:lnTo>
                    <a:lnTo>
                      <a:pt x="983" y="613"/>
                    </a:lnTo>
                    <a:lnTo>
                      <a:pt x="991" y="607"/>
                    </a:lnTo>
                    <a:lnTo>
                      <a:pt x="999" y="599"/>
                    </a:lnTo>
                    <a:lnTo>
                      <a:pt x="1006" y="593"/>
                    </a:lnTo>
                    <a:lnTo>
                      <a:pt x="1010" y="590"/>
                    </a:lnTo>
                    <a:lnTo>
                      <a:pt x="1013" y="587"/>
                    </a:lnTo>
                    <a:lnTo>
                      <a:pt x="1017" y="586"/>
                    </a:lnTo>
                    <a:lnTo>
                      <a:pt x="1022" y="585"/>
                    </a:lnTo>
                    <a:lnTo>
                      <a:pt x="1024" y="585"/>
                    </a:lnTo>
                    <a:lnTo>
                      <a:pt x="1026" y="586"/>
                    </a:lnTo>
                    <a:lnTo>
                      <a:pt x="1028" y="587"/>
                    </a:lnTo>
                    <a:lnTo>
                      <a:pt x="1030" y="590"/>
                    </a:lnTo>
                    <a:lnTo>
                      <a:pt x="1035" y="595"/>
                    </a:lnTo>
                    <a:lnTo>
                      <a:pt x="1039" y="601"/>
                    </a:lnTo>
                    <a:lnTo>
                      <a:pt x="1043" y="607"/>
                    </a:lnTo>
                    <a:lnTo>
                      <a:pt x="1048" y="611"/>
                    </a:lnTo>
                    <a:lnTo>
                      <a:pt x="1050" y="612"/>
                    </a:lnTo>
                    <a:lnTo>
                      <a:pt x="1052" y="612"/>
                    </a:lnTo>
                    <a:lnTo>
                      <a:pt x="1055" y="611"/>
                    </a:lnTo>
                    <a:lnTo>
                      <a:pt x="1057" y="610"/>
                    </a:lnTo>
                    <a:lnTo>
                      <a:pt x="1062" y="606"/>
                    </a:lnTo>
                    <a:lnTo>
                      <a:pt x="1063" y="600"/>
                    </a:lnTo>
                    <a:lnTo>
                      <a:pt x="1064" y="595"/>
                    </a:lnTo>
                    <a:lnTo>
                      <a:pt x="1064" y="590"/>
                    </a:lnTo>
                    <a:lnTo>
                      <a:pt x="1064" y="584"/>
                    </a:lnTo>
                    <a:lnTo>
                      <a:pt x="1065" y="580"/>
                    </a:lnTo>
                    <a:lnTo>
                      <a:pt x="1066" y="579"/>
                    </a:lnTo>
                    <a:lnTo>
                      <a:pt x="1067" y="578"/>
                    </a:lnTo>
                    <a:lnTo>
                      <a:pt x="1069" y="577"/>
                    </a:lnTo>
                    <a:lnTo>
                      <a:pt x="1072" y="577"/>
                    </a:lnTo>
                    <a:lnTo>
                      <a:pt x="1079" y="578"/>
                    </a:lnTo>
                    <a:lnTo>
                      <a:pt x="1085" y="580"/>
                    </a:lnTo>
                    <a:lnTo>
                      <a:pt x="1092" y="584"/>
                    </a:lnTo>
                    <a:lnTo>
                      <a:pt x="1098" y="589"/>
                    </a:lnTo>
                    <a:lnTo>
                      <a:pt x="1106" y="592"/>
                    </a:lnTo>
                    <a:lnTo>
                      <a:pt x="1112" y="595"/>
                    </a:lnTo>
                    <a:lnTo>
                      <a:pt x="1116" y="596"/>
                    </a:lnTo>
                    <a:lnTo>
                      <a:pt x="1120" y="597"/>
                    </a:lnTo>
                    <a:lnTo>
                      <a:pt x="1123" y="597"/>
                    </a:lnTo>
                    <a:lnTo>
                      <a:pt x="1128" y="596"/>
                    </a:lnTo>
                    <a:lnTo>
                      <a:pt x="1137" y="594"/>
                    </a:lnTo>
                    <a:lnTo>
                      <a:pt x="1144" y="590"/>
                    </a:lnTo>
                    <a:lnTo>
                      <a:pt x="1148" y="584"/>
                    </a:lnTo>
                    <a:lnTo>
                      <a:pt x="1151" y="578"/>
                    </a:lnTo>
                    <a:lnTo>
                      <a:pt x="1266" y="573"/>
                    </a:lnTo>
                    <a:lnTo>
                      <a:pt x="1293" y="569"/>
                    </a:lnTo>
                    <a:lnTo>
                      <a:pt x="1321" y="563"/>
                    </a:lnTo>
                    <a:lnTo>
                      <a:pt x="1348" y="555"/>
                    </a:lnTo>
                    <a:lnTo>
                      <a:pt x="1375" y="547"/>
                    </a:lnTo>
                    <a:lnTo>
                      <a:pt x="1402" y="540"/>
                    </a:lnTo>
                    <a:lnTo>
                      <a:pt x="1430" y="535"/>
                    </a:lnTo>
                    <a:lnTo>
                      <a:pt x="1443" y="531"/>
                    </a:lnTo>
                    <a:lnTo>
                      <a:pt x="1457" y="530"/>
                    </a:lnTo>
                    <a:lnTo>
                      <a:pt x="1471" y="529"/>
                    </a:lnTo>
                    <a:lnTo>
                      <a:pt x="1486" y="528"/>
                    </a:lnTo>
                    <a:lnTo>
                      <a:pt x="1496" y="529"/>
                    </a:lnTo>
                    <a:lnTo>
                      <a:pt x="1504" y="530"/>
                    </a:lnTo>
                    <a:lnTo>
                      <a:pt x="1515" y="532"/>
                    </a:lnTo>
                    <a:lnTo>
                      <a:pt x="1525" y="535"/>
                    </a:lnTo>
                    <a:lnTo>
                      <a:pt x="1544" y="542"/>
                    </a:lnTo>
                    <a:lnTo>
                      <a:pt x="1565" y="550"/>
                    </a:lnTo>
                    <a:lnTo>
                      <a:pt x="1584" y="558"/>
                    </a:lnTo>
                    <a:lnTo>
                      <a:pt x="1605" y="567"/>
                    </a:lnTo>
                    <a:lnTo>
                      <a:pt x="1625" y="573"/>
                    </a:lnTo>
                    <a:lnTo>
                      <a:pt x="1645" y="578"/>
                    </a:lnTo>
                    <a:lnTo>
                      <a:pt x="1659" y="580"/>
                    </a:lnTo>
                    <a:lnTo>
                      <a:pt x="1675" y="580"/>
                    </a:lnTo>
                    <a:lnTo>
                      <a:pt x="1695" y="580"/>
                    </a:lnTo>
                    <a:lnTo>
                      <a:pt x="1715" y="578"/>
                    </a:lnTo>
                    <a:lnTo>
                      <a:pt x="1737" y="576"/>
                    </a:lnTo>
                    <a:lnTo>
                      <a:pt x="1759" y="572"/>
                    </a:lnTo>
                    <a:lnTo>
                      <a:pt x="1783" y="568"/>
                    </a:lnTo>
                    <a:lnTo>
                      <a:pt x="1807" y="563"/>
                    </a:lnTo>
                    <a:lnTo>
                      <a:pt x="1830" y="557"/>
                    </a:lnTo>
                    <a:lnTo>
                      <a:pt x="1852" y="551"/>
                    </a:lnTo>
                    <a:lnTo>
                      <a:pt x="1874" y="543"/>
                    </a:lnTo>
                    <a:lnTo>
                      <a:pt x="1893" y="536"/>
                    </a:lnTo>
                    <a:lnTo>
                      <a:pt x="1911" y="527"/>
                    </a:lnTo>
                    <a:lnTo>
                      <a:pt x="1926" y="517"/>
                    </a:lnTo>
                    <a:lnTo>
                      <a:pt x="1932" y="513"/>
                    </a:lnTo>
                    <a:lnTo>
                      <a:pt x="1939" y="508"/>
                    </a:lnTo>
                    <a:lnTo>
                      <a:pt x="1943" y="503"/>
                    </a:lnTo>
                    <a:lnTo>
                      <a:pt x="1947" y="498"/>
                    </a:lnTo>
                    <a:lnTo>
                      <a:pt x="2021" y="392"/>
                    </a:lnTo>
                    <a:lnTo>
                      <a:pt x="2033" y="377"/>
                    </a:lnTo>
                    <a:lnTo>
                      <a:pt x="2047" y="361"/>
                    </a:lnTo>
                    <a:lnTo>
                      <a:pt x="2062" y="346"/>
                    </a:lnTo>
                    <a:lnTo>
                      <a:pt x="2078" y="330"/>
                    </a:lnTo>
                    <a:lnTo>
                      <a:pt x="2111" y="300"/>
                    </a:lnTo>
                    <a:lnTo>
                      <a:pt x="2141" y="272"/>
                    </a:lnTo>
                    <a:lnTo>
                      <a:pt x="2145" y="266"/>
                    </a:lnTo>
                    <a:lnTo>
                      <a:pt x="2147" y="259"/>
                    </a:lnTo>
                    <a:lnTo>
                      <a:pt x="2148" y="254"/>
                    </a:lnTo>
                    <a:lnTo>
                      <a:pt x="2148" y="248"/>
                    </a:lnTo>
                    <a:lnTo>
                      <a:pt x="2146" y="238"/>
                    </a:lnTo>
                    <a:lnTo>
                      <a:pt x="2143" y="223"/>
                    </a:lnTo>
                    <a:lnTo>
                      <a:pt x="2142" y="217"/>
                    </a:lnTo>
                    <a:lnTo>
                      <a:pt x="2142" y="212"/>
                    </a:lnTo>
                    <a:lnTo>
                      <a:pt x="2143" y="207"/>
                    </a:lnTo>
                    <a:lnTo>
                      <a:pt x="2144" y="204"/>
                    </a:lnTo>
                    <a:lnTo>
                      <a:pt x="2146" y="202"/>
                    </a:lnTo>
                    <a:lnTo>
                      <a:pt x="2148" y="200"/>
                    </a:lnTo>
                    <a:lnTo>
                      <a:pt x="2150" y="199"/>
                    </a:lnTo>
                    <a:lnTo>
                      <a:pt x="2153" y="198"/>
                    </a:lnTo>
                    <a:lnTo>
                      <a:pt x="2161" y="198"/>
                    </a:lnTo>
                    <a:lnTo>
                      <a:pt x="2169" y="199"/>
                    </a:lnTo>
                    <a:lnTo>
                      <a:pt x="2176" y="201"/>
                    </a:lnTo>
                    <a:lnTo>
                      <a:pt x="2185" y="203"/>
                    </a:lnTo>
                    <a:lnTo>
                      <a:pt x="2201" y="206"/>
                    </a:lnTo>
                    <a:lnTo>
                      <a:pt x="2222" y="208"/>
                    </a:lnTo>
                    <a:lnTo>
                      <a:pt x="2231" y="208"/>
                    </a:lnTo>
                    <a:lnTo>
                      <a:pt x="2241" y="208"/>
                    </a:lnTo>
                    <a:lnTo>
                      <a:pt x="2250" y="207"/>
                    </a:lnTo>
                    <a:lnTo>
                      <a:pt x="2257" y="206"/>
                    </a:lnTo>
                    <a:lnTo>
                      <a:pt x="2270" y="202"/>
                    </a:lnTo>
                    <a:lnTo>
                      <a:pt x="2282" y="196"/>
                    </a:lnTo>
                    <a:lnTo>
                      <a:pt x="2293" y="190"/>
                    </a:lnTo>
                    <a:lnTo>
                      <a:pt x="2305" y="185"/>
                    </a:lnTo>
                    <a:lnTo>
                      <a:pt x="2315" y="179"/>
                    </a:lnTo>
                    <a:lnTo>
                      <a:pt x="2328" y="176"/>
                    </a:lnTo>
                    <a:lnTo>
                      <a:pt x="2335" y="175"/>
                    </a:lnTo>
                    <a:lnTo>
                      <a:pt x="2341" y="175"/>
                    </a:lnTo>
                    <a:lnTo>
                      <a:pt x="2349" y="175"/>
                    </a:lnTo>
                    <a:lnTo>
                      <a:pt x="2357" y="176"/>
                    </a:lnTo>
                    <a:lnTo>
                      <a:pt x="2367" y="177"/>
                    </a:lnTo>
                    <a:lnTo>
                      <a:pt x="2378" y="178"/>
                    </a:lnTo>
                    <a:lnTo>
                      <a:pt x="2389" y="178"/>
                    </a:lnTo>
                    <a:lnTo>
                      <a:pt x="2400" y="176"/>
                    </a:lnTo>
                    <a:lnTo>
                      <a:pt x="2405" y="173"/>
                    </a:lnTo>
                    <a:lnTo>
                      <a:pt x="2411" y="169"/>
                    </a:lnTo>
                    <a:lnTo>
                      <a:pt x="2414" y="165"/>
                    </a:lnTo>
                    <a:lnTo>
                      <a:pt x="2417" y="161"/>
                    </a:lnTo>
                    <a:lnTo>
                      <a:pt x="2423" y="152"/>
                    </a:lnTo>
                    <a:lnTo>
                      <a:pt x="2431" y="144"/>
                    </a:lnTo>
                    <a:lnTo>
                      <a:pt x="2452" y="119"/>
                    </a:lnTo>
                    <a:lnTo>
                      <a:pt x="2460" y="121"/>
                    </a:lnTo>
                    <a:lnTo>
                      <a:pt x="2470" y="122"/>
                    </a:lnTo>
                    <a:lnTo>
                      <a:pt x="2480" y="123"/>
                    </a:lnTo>
                    <a:lnTo>
                      <a:pt x="2489" y="123"/>
                    </a:lnTo>
                    <a:lnTo>
                      <a:pt x="2508" y="121"/>
                    </a:lnTo>
                    <a:lnTo>
                      <a:pt x="2526" y="118"/>
                    </a:lnTo>
                    <a:lnTo>
                      <a:pt x="2545" y="113"/>
                    </a:lnTo>
                    <a:lnTo>
                      <a:pt x="2564" y="107"/>
                    </a:lnTo>
                    <a:lnTo>
                      <a:pt x="2583" y="100"/>
                    </a:lnTo>
                    <a:lnTo>
                      <a:pt x="2602" y="93"/>
                    </a:lnTo>
                    <a:lnTo>
                      <a:pt x="2639" y="77"/>
                    </a:lnTo>
                    <a:lnTo>
                      <a:pt x="2677" y="61"/>
                    </a:lnTo>
                    <a:lnTo>
                      <a:pt x="2696" y="55"/>
                    </a:lnTo>
                    <a:lnTo>
                      <a:pt x="2715" y="50"/>
                    </a:lnTo>
                    <a:lnTo>
                      <a:pt x="2733" y="46"/>
                    </a:lnTo>
                    <a:lnTo>
                      <a:pt x="2753" y="44"/>
                    </a:lnTo>
                    <a:lnTo>
                      <a:pt x="2758" y="44"/>
                    </a:lnTo>
                    <a:lnTo>
                      <a:pt x="2764" y="43"/>
                    </a:lnTo>
                    <a:lnTo>
                      <a:pt x="2768" y="42"/>
                    </a:lnTo>
                    <a:lnTo>
                      <a:pt x="2772" y="40"/>
                    </a:lnTo>
                    <a:lnTo>
                      <a:pt x="2780" y="34"/>
                    </a:lnTo>
                    <a:lnTo>
                      <a:pt x="2787" y="29"/>
                    </a:lnTo>
                    <a:lnTo>
                      <a:pt x="2794" y="23"/>
                    </a:lnTo>
                    <a:lnTo>
                      <a:pt x="2801" y="16"/>
                    </a:lnTo>
                    <a:lnTo>
                      <a:pt x="2809" y="11"/>
                    </a:lnTo>
                    <a:lnTo>
                      <a:pt x="2818" y="5"/>
                    </a:lnTo>
                    <a:lnTo>
                      <a:pt x="2827" y="3"/>
                    </a:lnTo>
                    <a:lnTo>
                      <a:pt x="2841" y="2"/>
                    </a:lnTo>
                    <a:lnTo>
                      <a:pt x="2858" y="0"/>
                    </a:lnTo>
                    <a:lnTo>
                      <a:pt x="2876" y="0"/>
                    </a:lnTo>
                    <a:lnTo>
                      <a:pt x="2912" y="0"/>
                    </a:lnTo>
                    <a:lnTo>
                      <a:pt x="2935" y="2"/>
                    </a:lnTo>
                    <a:lnTo>
                      <a:pt x="2940" y="3"/>
                    </a:lnTo>
                    <a:lnTo>
                      <a:pt x="2943" y="4"/>
                    </a:lnTo>
                    <a:lnTo>
                      <a:pt x="2945" y="6"/>
                    </a:lnTo>
                    <a:lnTo>
                      <a:pt x="2947" y="9"/>
                    </a:lnTo>
                    <a:lnTo>
                      <a:pt x="2949" y="13"/>
                    </a:lnTo>
                    <a:lnTo>
                      <a:pt x="2949" y="19"/>
                    </a:lnTo>
                    <a:lnTo>
                      <a:pt x="2948" y="27"/>
                    </a:lnTo>
                    <a:lnTo>
                      <a:pt x="2945" y="34"/>
                    </a:lnTo>
                    <a:lnTo>
                      <a:pt x="2941" y="42"/>
                    </a:lnTo>
                    <a:lnTo>
                      <a:pt x="2936" y="51"/>
                    </a:lnTo>
                    <a:lnTo>
                      <a:pt x="2914" y="83"/>
                    </a:lnTo>
                    <a:lnTo>
                      <a:pt x="2899" y="104"/>
                    </a:lnTo>
                    <a:lnTo>
                      <a:pt x="2895" y="109"/>
                    </a:lnTo>
                    <a:lnTo>
                      <a:pt x="2894" y="117"/>
                    </a:lnTo>
                    <a:lnTo>
                      <a:pt x="2893" y="124"/>
                    </a:lnTo>
                    <a:lnTo>
                      <a:pt x="2893" y="133"/>
                    </a:lnTo>
                    <a:lnTo>
                      <a:pt x="2894" y="153"/>
                    </a:lnTo>
                    <a:lnTo>
                      <a:pt x="2898" y="176"/>
                    </a:lnTo>
                    <a:lnTo>
                      <a:pt x="2902" y="198"/>
                    </a:lnTo>
                    <a:lnTo>
                      <a:pt x="2907" y="219"/>
                    </a:lnTo>
                    <a:lnTo>
                      <a:pt x="2913" y="236"/>
                    </a:lnTo>
                    <a:lnTo>
                      <a:pt x="2918" y="250"/>
                    </a:lnTo>
                    <a:lnTo>
                      <a:pt x="2922" y="258"/>
                    </a:lnTo>
                    <a:lnTo>
                      <a:pt x="2927" y="263"/>
                    </a:lnTo>
                    <a:lnTo>
                      <a:pt x="2930" y="268"/>
                    </a:lnTo>
                    <a:lnTo>
                      <a:pt x="2934" y="271"/>
                    </a:lnTo>
                    <a:lnTo>
                      <a:pt x="2939" y="273"/>
                    </a:lnTo>
                    <a:lnTo>
                      <a:pt x="2944" y="274"/>
                    </a:lnTo>
                    <a:lnTo>
                      <a:pt x="2948" y="275"/>
                    </a:lnTo>
                    <a:lnTo>
                      <a:pt x="2954" y="275"/>
                    </a:lnTo>
                    <a:lnTo>
                      <a:pt x="2973" y="271"/>
                    </a:lnTo>
                    <a:lnTo>
                      <a:pt x="2996" y="268"/>
                    </a:lnTo>
                    <a:lnTo>
                      <a:pt x="2995" y="276"/>
                    </a:lnTo>
                    <a:lnTo>
                      <a:pt x="2994" y="286"/>
                    </a:lnTo>
                    <a:lnTo>
                      <a:pt x="2992" y="294"/>
                    </a:lnTo>
                    <a:lnTo>
                      <a:pt x="2988" y="302"/>
                    </a:lnTo>
                    <a:lnTo>
                      <a:pt x="2985" y="311"/>
                    </a:lnTo>
                    <a:lnTo>
                      <a:pt x="2981" y="319"/>
                    </a:lnTo>
                    <a:lnTo>
                      <a:pt x="2975" y="325"/>
                    </a:lnTo>
                    <a:lnTo>
                      <a:pt x="2970" y="333"/>
                    </a:lnTo>
                    <a:lnTo>
                      <a:pt x="2963" y="339"/>
                    </a:lnTo>
                    <a:lnTo>
                      <a:pt x="2957" y="346"/>
                    </a:lnTo>
                    <a:lnTo>
                      <a:pt x="2950" y="351"/>
                    </a:lnTo>
                    <a:lnTo>
                      <a:pt x="2943" y="356"/>
                    </a:lnTo>
                    <a:lnTo>
                      <a:pt x="2929" y="365"/>
                    </a:lnTo>
                    <a:lnTo>
                      <a:pt x="2914" y="371"/>
                    </a:lnTo>
                    <a:lnTo>
                      <a:pt x="2890" y="380"/>
                    </a:lnTo>
                    <a:lnTo>
                      <a:pt x="2858" y="390"/>
                    </a:lnTo>
                    <a:lnTo>
                      <a:pt x="2840" y="394"/>
                    </a:lnTo>
                    <a:lnTo>
                      <a:pt x="2826" y="396"/>
                    </a:lnTo>
                    <a:lnTo>
                      <a:pt x="2820" y="396"/>
                    </a:lnTo>
                    <a:lnTo>
                      <a:pt x="2814" y="395"/>
                    </a:lnTo>
                    <a:lnTo>
                      <a:pt x="2810" y="394"/>
                    </a:lnTo>
                    <a:lnTo>
                      <a:pt x="2807" y="392"/>
                    </a:lnTo>
                    <a:lnTo>
                      <a:pt x="2804" y="388"/>
                    </a:lnTo>
                    <a:lnTo>
                      <a:pt x="2799" y="385"/>
                    </a:lnTo>
                    <a:lnTo>
                      <a:pt x="2795" y="383"/>
                    </a:lnTo>
                    <a:lnTo>
                      <a:pt x="2791" y="382"/>
                    </a:lnTo>
                    <a:lnTo>
                      <a:pt x="2786" y="382"/>
                    </a:lnTo>
                    <a:lnTo>
                      <a:pt x="2782" y="383"/>
                    </a:lnTo>
                    <a:lnTo>
                      <a:pt x="2778" y="384"/>
                    </a:lnTo>
                    <a:lnTo>
                      <a:pt x="2773" y="387"/>
                    </a:lnTo>
                    <a:lnTo>
                      <a:pt x="2765" y="392"/>
                    </a:lnTo>
                    <a:lnTo>
                      <a:pt x="2758" y="400"/>
                    </a:lnTo>
                    <a:lnTo>
                      <a:pt x="2753" y="407"/>
                    </a:lnTo>
                    <a:lnTo>
                      <a:pt x="2750" y="416"/>
                    </a:lnTo>
                    <a:lnTo>
                      <a:pt x="2744" y="438"/>
                    </a:lnTo>
                    <a:lnTo>
                      <a:pt x="2740" y="454"/>
                    </a:lnTo>
                    <a:lnTo>
                      <a:pt x="2738" y="459"/>
                    </a:lnTo>
                    <a:lnTo>
                      <a:pt x="2734" y="463"/>
                    </a:lnTo>
                    <a:lnTo>
                      <a:pt x="2732" y="466"/>
                    </a:lnTo>
                    <a:lnTo>
                      <a:pt x="2729" y="470"/>
                    </a:lnTo>
                    <a:lnTo>
                      <a:pt x="2713" y="479"/>
                    </a:lnTo>
                    <a:lnTo>
                      <a:pt x="2682" y="498"/>
                    </a:lnTo>
                    <a:lnTo>
                      <a:pt x="2630" y="553"/>
                    </a:lnTo>
                    <a:lnTo>
                      <a:pt x="2606" y="564"/>
                    </a:lnTo>
                    <a:lnTo>
                      <a:pt x="2581" y="574"/>
                    </a:lnTo>
                    <a:lnTo>
                      <a:pt x="2569" y="580"/>
                    </a:lnTo>
                    <a:lnTo>
                      <a:pt x="2556" y="584"/>
                    </a:lnTo>
                    <a:lnTo>
                      <a:pt x="2543" y="587"/>
                    </a:lnTo>
                    <a:lnTo>
                      <a:pt x="2531" y="590"/>
                    </a:lnTo>
                    <a:lnTo>
                      <a:pt x="2515" y="593"/>
                    </a:lnTo>
                    <a:lnTo>
                      <a:pt x="2501" y="597"/>
                    </a:lnTo>
                    <a:lnTo>
                      <a:pt x="2486" y="604"/>
                    </a:lnTo>
                    <a:lnTo>
                      <a:pt x="2472" y="610"/>
                    </a:lnTo>
                    <a:lnTo>
                      <a:pt x="2459" y="618"/>
                    </a:lnTo>
                    <a:lnTo>
                      <a:pt x="2446" y="627"/>
                    </a:lnTo>
                    <a:lnTo>
                      <a:pt x="2434" y="637"/>
                    </a:lnTo>
                    <a:lnTo>
                      <a:pt x="2422" y="648"/>
                    </a:lnTo>
                    <a:lnTo>
                      <a:pt x="2417" y="653"/>
                    </a:lnTo>
                    <a:lnTo>
                      <a:pt x="2412" y="658"/>
                    </a:lnTo>
                    <a:lnTo>
                      <a:pt x="2405" y="661"/>
                    </a:lnTo>
                    <a:lnTo>
                      <a:pt x="2400" y="664"/>
                    </a:lnTo>
                    <a:lnTo>
                      <a:pt x="2388" y="667"/>
                    </a:lnTo>
                    <a:lnTo>
                      <a:pt x="2376" y="670"/>
                    </a:lnTo>
                    <a:lnTo>
                      <a:pt x="2351" y="670"/>
                    </a:lnTo>
                    <a:lnTo>
                      <a:pt x="2323" y="668"/>
                    </a:lnTo>
                    <a:lnTo>
                      <a:pt x="2313" y="670"/>
                    </a:lnTo>
                    <a:lnTo>
                      <a:pt x="2305" y="671"/>
                    </a:lnTo>
                    <a:lnTo>
                      <a:pt x="2297" y="673"/>
                    </a:lnTo>
                    <a:lnTo>
                      <a:pt x="2288" y="676"/>
                    </a:lnTo>
                    <a:lnTo>
                      <a:pt x="2272" y="684"/>
                    </a:lnTo>
                    <a:lnTo>
                      <a:pt x="2256" y="691"/>
                    </a:lnTo>
                    <a:lnTo>
                      <a:pt x="2234" y="714"/>
                    </a:lnTo>
                    <a:lnTo>
                      <a:pt x="2217" y="734"/>
                    </a:lnTo>
                    <a:lnTo>
                      <a:pt x="2203" y="754"/>
                    </a:lnTo>
                    <a:lnTo>
                      <a:pt x="2190" y="772"/>
                    </a:lnTo>
                    <a:lnTo>
                      <a:pt x="2178" y="792"/>
                    </a:lnTo>
                    <a:lnTo>
                      <a:pt x="2166" y="813"/>
                    </a:lnTo>
                    <a:lnTo>
                      <a:pt x="2153" y="835"/>
                    </a:lnTo>
                    <a:lnTo>
                      <a:pt x="2139" y="861"/>
                    </a:lnTo>
                    <a:lnTo>
                      <a:pt x="2133" y="870"/>
                    </a:lnTo>
                    <a:lnTo>
                      <a:pt x="2126" y="880"/>
                    </a:lnTo>
                    <a:lnTo>
                      <a:pt x="2119" y="889"/>
                    </a:lnTo>
                    <a:lnTo>
                      <a:pt x="2110" y="896"/>
                    </a:lnTo>
                    <a:lnTo>
                      <a:pt x="2094" y="911"/>
                    </a:lnTo>
                    <a:lnTo>
                      <a:pt x="2076" y="925"/>
                    </a:lnTo>
                    <a:lnTo>
                      <a:pt x="2058" y="940"/>
                    </a:lnTo>
                    <a:lnTo>
                      <a:pt x="2041" y="955"/>
                    </a:lnTo>
                    <a:lnTo>
                      <a:pt x="2034" y="963"/>
                    </a:lnTo>
                    <a:lnTo>
                      <a:pt x="2026" y="973"/>
                    </a:lnTo>
                    <a:lnTo>
                      <a:pt x="2020" y="983"/>
                    </a:lnTo>
                    <a:lnTo>
                      <a:pt x="2013" y="995"/>
                    </a:lnTo>
                    <a:lnTo>
                      <a:pt x="2010" y="1001"/>
                    </a:lnTo>
                    <a:lnTo>
                      <a:pt x="2008" y="1008"/>
                    </a:lnTo>
                    <a:lnTo>
                      <a:pt x="2006" y="1015"/>
                    </a:lnTo>
                    <a:lnTo>
                      <a:pt x="2004" y="1022"/>
                    </a:lnTo>
                    <a:lnTo>
                      <a:pt x="2003" y="1038"/>
                    </a:lnTo>
                    <a:lnTo>
                      <a:pt x="2001" y="1053"/>
                    </a:lnTo>
                    <a:lnTo>
                      <a:pt x="1999" y="1068"/>
                    </a:lnTo>
                    <a:lnTo>
                      <a:pt x="1996" y="1083"/>
                    </a:lnTo>
                    <a:lnTo>
                      <a:pt x="1994" y="1091"/>
                    </a:lnTo>
                    <a:lnTo>
                      <a:pt x="1989" y="1098"/>
                    </a:lnTo>
                    <a:lnTo>
                      <a:pt x="1986" y="1105"/>
                    </a:lnTo>
                    <a:lnTo>
                      <a:pt x="1981" y="1110"/>
                    </a:lnTo>
                    <a:lnTo>
                      <a:pt x="1971" y="1120"/>
                    </a:lnTo>
                    <a:lnTo>
                      <a:pt x="1962" y="1129"/>
                    </a:lnTo>
                    <a:lnTo>
                      <a:pt x="1953" y="1135"/>
                    </a:lnTo>
                    <a:lnTo>
                      <a:pt x="1944" y="1141"/>
                    </a:lnTo>
                    <a:lnTo>
                      <a:pt x="1928" y="1152"/>
                    </a:lnTo>
                    <a:lnTo>
                      <a:pt x="1911" y="1160"/>
                    </a:lnTo>
                    <a:lnTo>
                      <a:pt x="1875" y="1174"/>
                    </a:lnTo>
                    <a:lnTo>
                      <a:pt x="1833" y="1191"/>
                    </a:lnTo>
                    <a:lnTo>
                      <a:pt x="1824" y="1197"/>
                    </a:lnTo>
                    <a:lnTo>
                      <a:pt x="1815" y="1204"/>
                    </a:lnTo>
                    <a:lnTo>
                      <a:pt x="1808" y="1212"/>
                    </a:lnTo>
                    <a:lnTo>
                      <a:pt x="1800" y="1221"/>
                    </a:lnTo>
                    <a:lnTo>
                      <a:pt x="1793" y="1231"/>
                    </a:lnTo>
                    <a:lnTo>
                      <a:pt x="1784" y="1240"/>
                    </a:lnTo>
                    <a:lnTo>
                      <a:pt x="1777" y="1248"/>
                    </a:lnTo>
                    <a:lnTo>
                      <a:pt x="1768" y="1255"/>
                    </a:lnTo>
                    <a:lnTo>
                      <a:pt x="1758" y="1260"/>
                    </a:lnTo>
                    <a:lnTo>
                      <a:pt x="1745" y="1266"/>
                    </a:lnTo>
                    <a:lnTo>
                      <a:pt x="1739" y="1269"/>
                    </a:lnTo>
                    <a:lnTo>
                      <a:pt x="1733" y="1272"/>
                    </a:lnTo>
                    <a:lnTo>
                      <a:pt x="1732" y="1274"/>
                    </a:lnTo>
                    <a:lnTo>
                      <a:pt x="1730" y="1276"/>
                    </a:lnTo>
                    <a:lnTo>
                      <a:pt x="1730" y="1279"/>
                    </a:lnTo>
                    <a:lnTo>
                      <a:pt x="1730" y="1281"/>
                    </a:lnTo>
                    <a:lnTo>
                      <a:pt x="1732" y="1286"/>
                    </a:lnTo>
                    <a:lnTo>
                      <a:pt x="1734" y="1292"/>
                    </a:lnTo>
                    <a:lnTo>
                      <a:pt x="1739" y="1297"/>
                    </a:lnTo>
                    <a:lnTo>
                      <a:pt x="1743" y="1302"/>
                    </a:lnTo>
                    <a:lnTo>
                      <a:pt x="1753" y="1311"/>
                    </a:lnTo>
                    <a:lnTo>
                      <a:pt x="1763" y="1320"/>
                    </a:lnTo>
                    <a:lnTo>
                      <a:pt x="1773" y="1328"/>
                    </a:lnTo>
                    <a:lnTo>
                      <a:pt x="1782" y="1337"/>
                    </a:lnTo>
                    <a:lnTo>
                      <a:pt x="1785" y="1342"/>
                    </a:lnTo>
                    <a:lnTo>
                      <a:pt x="1788" y="1348"/>
                    </a:lnTo>
                    <a:lnTo>
                      <a:pt x="1790" y="1354"/>
                    </a:lnTo>
                    <a:lnTo>
                      <a:pt x="1791" y="1361"/>
                    </a:lnTo>
                    <a:lnTo>
                      <a:pt x="1786" y="1422"/>
                    </a:lnTo>
                    <a:lnTo>
                      <a:pt x="1778" y="1426"/>
                    </a:lnTo>
                    <a:lnTo>
                      <a:pt x="1770" y="1430"/>
                    </a:lnTo>
                    <a:lnTo>
                      <a:pt x="1764" y="1435"/>
                    </a:lnTo>
                    <a:lnTo>
                      <a:pt x="1758" y="1441"/>
                    </a:lnTo>
                    <a:lnTo>
                      <a:pt x="1754" y="1447"/>
                    </a:lnTo>
                    <a:lnTo>
                      <a:pt x="1750" y="1454"/>
                    </a:lnTo>
                    <a:lnTo>
                      <a:pt x="1746" y="1461"/>
                    </a:lnTo>
                    <a:lnTo>
                      <a:pt x="1743" y="1469"/>
                    </a:lnTo>
                    <a:lnTo>
                      <a:pt x="1737" y="1484"/>
                    </a:lnTo>
                    <a:lnTo>
                      <a:pt x="1731" y="1500"/>
                    </a:lnTo>
                    <a:lnTo>
                      <a:pt x="1728" y="1509"/>
                    </a:lnTo>
                    <a:lnTo>
                      <a:pt x="1724" y="1516"/>
                    </a:lnTo>
                    <a:lnTo>
                      <a:pt x="1719" y="1524"/>
                    </a:lnTo>
                    <a:lnTo>
                      <a:pt x="1714" y="1531"/>
                    </a:lnTo>
                    <a:lnTo>
                      <a:pt x="1710" y="1539"/>
                    </a:lnTo>
                    <a:lnTo>
                      <a:pt x="1705" y="1545"/>
                    </a:lnTo>
                    <a:lnTo>
                      <a:pt x="1702" y="1553"/>
                    </a:lnTo>
                    <a:lnTo>
                      <a:pt x="1699" y="1562"/>
                    </a:lnTo>
                    <a:lnTo>
                      <a:pt x="1695" y="1578"/>
                    </a:lnTo>
                    <a:lnTo>
                      <a:pt x="1691" y="1594"/>
                    </a:lnTo>
                    <a:lnTo>
                      <a:pt x="1688" y="1611"/>
                    </a:lnTo>
                    <a:lnTo>
                      <a:pt x="1684" y="1627"/>
                    </a:lnTo>
                    <a:lnTo>
                      <a:pt x="1682" y="1635"/>
                    </a:lnTo>
                    <a:lnTo>
                      <a:pt x="1679" y="1643"/>
                    </a:lnTo>
                    <a:lnTo>
                      <a:pt x="1676" y="1650"/>
                    </a:lnTo>
                    <a:lnTo>
                      <a:pt x="1672" y="1658"/>
                    </a:lnTo>
                    <a:lnTo>
                      <a:pt x="1668" y="1663"/>
                    </a:lnTo>
                    <a:lnTo>
                      <a:pt x="1663" y="1669"/>
                    </a:lnTo>
                    <a:lnTo>
                      <a:pt x="1660" y="1672"/>
                    </a:lnTo>
                    <a:lnTo>
                      <a:pt x="1656" y="1674"/>
                    </a:lnTo>
                    <a:lnTo>
                      <a:pt x="1647" y="1677"/>
                    </a:lnTo>
                    <a:lnTo>
                      <a:pt x="1639" y="1680"/>
                    </a:lnTo>
                    <a:lnTo>
                      <a:pt x="1636" y="1683"/>
                    </a:lnTo>
                    <a:lnTo>
                      <a:pt x="1633" y="1685"/>
                    </a:lnTo>
                    <a:lnTo>
                      <a:pt x="1630" y="1687"/>
                    </a:lnTo>
                    <a:lnTo>
                      <a:pt x="1628" y="1691"/>
                    </a:lnTo>
                    <a:lnTo>
                      <a:pt x="1625" y="1697"/>
                    </a:lnTo>
                    <a:lnTo>
                      <a:pt x="1624" y="1703"/>
                    </a:lnTo>
                    <a:lnTo>
                      <a:pt x="1624" y="1711"/>
                    </a:lnTo>
                    <a:lnTo>
                      <a:pt x="1624" y="1720"/>
                    </a:lnTo>
                    <a:lnTo>
                      <a:pt x="1624" y="1730"/>
                    </a:lnTo>
                    <a:lnTo>
                      <a:pt x="1623" y="1739"/>
                    </a:lnTo>
                    <a:lnTo>
                      <a:pt x="1622" y="1747"/>
                    </a:lnTo>
                    <a:lnTo>
                      <a:pt x="1620" y="1755"/>
                    </a:lnTo>
                    <a:lnTo>
                      <a:pt x="1616" y="1771"/>
                    </a:lnTo>
                    <a:lnTo>
                      <a:pt x="1610" y="1786"/>
                    </a:lnTo>
                    <a:lnTo>
                      <a:pt x="1605" y="1800"/>
                    </a:lnTo>
                    <a:lnTo>
                      <a:pt x="1601" y="1815"/>
                    </a:lnTo>
                    <a:lnTo>
                      <a:pt x="1598" y="1823"/>
                    </a:lnTo>
                    <a:lnTo>
                      <a:pt x="1596" y="1832"/>
                    </a:lnTo>
                    <a:lnTo>
                      <a:pt x="1595" y="1840"/>
                    </a:lnTo>
                    <a:lnTo>
                      <a:pt x="1595" y="1849"/>
                    </a:lnTo>
                    <a:lnTo>
                      <a:pt x="1595" y="1861"/>
                    </a:lnTo>
                    <a:lnTo>
                      <a:pt x="1594" y="1873"/>
                    </a:lnTo>
                    <a:lnTo>
                      <a:pt x="1593" y="1886"/>
                    </a:lnTo>
                    <a:lnTo>
                      <a:pt x="1591" y="1897"/>
                    </a:lnTo>
                    <a:lnTo>
                      <a:pt x="1585" y="1922"/>
                    </a:lnTo>
                    <a:lnTo>
                      <a:pt x="1579" y="1946"/>
                    </a:lnTo>
                    <a:lnTo>
                      <a:pt x="1572" y="1945"/>
                    </a:lnTo>
                    <a:lnTo>
                      <a:pt x="1566" y="1942"/>
                    </a:lnTo>
                    <a:lnTo>
                      <a:pt x="1558" y="1939"/>
                    </a:lnTo>
                    <a:lnTo>
                      <a:pt x="1552" y="1934"/>
                    </a:lnTo>
                    <a:lnTo>
                      <a:pt x="1544" y="1930"/>
                    </a:lnTo>
                    <a:lnTo>
                      <a:pt x="1538" y="1926"/>
                    </a:lnTo>
                    <a:lnTo>
                      <a:pt x="1530" y="1922"/>
                    </a:lnTo>
                    <a:lnTo>
                      <a:pt x="1523" y="1921"/>
                    </a:lnTo>
                    <a:lnTo>
                      <a:pt x="1502" y="1919"/>
                    </a:lnTo>
                    <a:lnTo>
                      <a:pt x="1486" y="1916"/>
                    </a:lnTo>
                    <a:lnTo>
                      <a:pt x="1483" y="1914"/>
                    </a:lnTo>
                    <a:lnTo>
                      <a:pt x="1480" y="1913"/>
                    </a:lnTo>
                    <a:lnTo>
                      <a:pt x="1476" y="1909"/>
                    </a:lnTo>
                    <a:lnTo>
                      <a:pt x="1474" y="1906"/>
                    </a:lnTo>
                    <a:lnTo>
                      <a:pt x="1472" y="1903"/>
                    </a:lnTo>
                    <a:lnTo>
                      <a:pt x="1470" y="1899"/>
                    </a:lnTo>
                    <a:lnTo>
                      <a:pt x="1469" y="1893"/>
                    </a:lnTo>
                    <a:lnTo>
                      <a:pt x="1468" y="1887"/>
                    </a:lnTo>
                    <a:lnTo>
                      <a:pt x="1466" y="1879"/>
                    </a:lnTo>
                    <a:lnTo>
                      <a:pt x="1462" y="1867"/>
                    </a:lnTo>
                    <a:lnTo>
                      <a:pt x="1460" y="1863"/>
                    </a:lnTo>
                    <a:lnTo>
                      <a:pt x="1457" y="1860"/>
                    </a:lnTo>
                    <a:lnTo>
                      <a:pt x="1455" y="1859"/>
                    </a:lnTo>
                    <a:lnTo>
                      <a:pt x="1454" y="1859"/>
                    </a:lnTo>
                    <a:lnTo>
                      <a:pt x="1452" y="1860"/>
                    </a:lnTo>
                    <a:lnTo>
                      <a:pt x="1449" y="1862"/>
                    </a:lnTo>
                    <a:lnTo>
                      <a:pt x="1443" y="1868"/>
                    </a:lnTo>
                    <a:lnTo>
                      <a:pt x="1437" y="1876"/>
                    </a:lnTo>
                    <a:lnTo>
                      <a:pt x="1432" y="1885"/>
                    </a:lnTo>
                    <a:lnTo>
                      <a:pt x="1428" y="1893"/>
                    </a:lnTo>
                    <a:lnTo>
                      <a:pt x="1423" y="1902"/>
                    </a:lnTo>
                    <a:lnTo>
                      <a:pt x="1420" y="1910"/>
                    </a:lnTo>
                    <a:lnTo>
                      <a:pt x="1418" y="1919"/>
                    </a:lnTo>
                    <a:lnTo>
                      <a:pt x="1417" y="1929"/>
                    </a:lnTo>
                    <a:lnTo>
                      <a:pt x="1415" y="1936"/>
                    </a:lnTo>
                    <a:lnTo>
                      <a:pt x="1414" y="1943"/>
                    </a:lnTo>
                    <a:lnTo>
                      <a:pt x="1412" y="1949"/>
                    </a:lnTo>
                    <a:lnTo>
                      <a:pt x="1408" y="1956"/>
                    </a:lnTo>
                    <a:lnTo>
                      <a:pt x="1403" y="1966"/>
                    </a:lnTo>
                    <a:lnTo>
                      <a:pt x="1394" y="1974"/>
                    </a:lnTo>
                    <a:lnTo>
                      <a:pt x="1386" y="1982"/>
                    </a:lnTo>
                    <a:lnTo>
                      <a:pt x="1376" y="1988"/>
                    </a:lnTo>
                    <a:lnTo>
                      <a:pt x="1364" y="1995"/>
                    </a:lnTo>
                    <a:lnTo>
                      <a:pt x="1352" y="2002"/>
                    </a:lnTo>
                    <a:lnTo>
                      <a:pt x="1344" y="2007"/>
                    </a:lnTo>
                    <a:lnTo>
                      <a:pt x="1336" y="2010"/>
                    </a:lnTo>
                    <a:lnTo>
                      <a:pt x="1330" y="2011"/>
                    </a:lnTo>
                    <a:lnTo>
                      <a:pt x="1324" y="2011"/>
                    </a:lnTo>
                    <a:lnTo>
                      <a:pt x="1320" y="2010"/>
                    </a:lnTo>
                    <a:lnTo>
                      <a:pt x="1314" y="2008"/>
                    </a:lnTo>
                    <a:lnTo>
                      <a:pt x="1311" y="2005"/>
                    </a:lnTo>
                    <a:lnTo>
                      <a:pt x="1308" y="2001"/>
                    </a:lnTo>
                    <a:lnTo>
                      <a:pt x="1301" y="1990"/>
                    </a:lnTo>
                    <a:lnTo>
                      <a:pt x="1297" y="1978"/>
                    </a:lnTo>
                    <a:lnTo>
                      <a:pt x="1292" y="1966"/>
                    </a:lnTo>
                    <a:lnTo>
                      <a:pt x="1287" y="1951"/>
                    </a:lnTo>
                    <a:lnTo>
                      <a:pt x="1285" y="1948"/>
                    </a:lnTo>
                    <a:lnTo>
                      <a:pt x="1283" y="1946"/>
                    </a:lnTo>
                    <a:lnTo>
                      <a:pt x="1280" y="1944"/>
                    </a:lnTo>
                    <a:lnTo>
                      <a:pt x="1278" y="1943"/>
                    </a:lnTo>
                    <a:lnTo>
                      <a:pt x="1270" y="1943"/>
                    </a:lnTo>
                    <a:lnTo>
                      <a:pt x="1263" y="1944"/>
                    </a:lnTo>
                    <a:lnTo>
                      <a:pt x="1247" y="1949"/>
                    </a:lnTo>
                    <a:lnTo>
                      <a:pt x="1233" y="1954"/>
                    </a:lnTo>
                    <a:lnTo>
                      <a:pt x="1231" y="1946"/>
                    </a:lnTo>
                    <a:lnTo>
                      <a:pt x="1230" y="1936"/>
                    </a:lnTo>
                    <a:lnTo>
                      <a:pt x="1231" y="1926"/>
                    </a:lnTo>
                    <a:lnTo>
                      <a:pt x="1232" y="1918"/>
                    </a:lnTo>
                    <a:lnTo>
                      <a:pt x="1234" y="1904"/>
                    </a:lnTo>
                    <a:lnTo>
                      <a:pt x="1239" y="1890"/>
                    </a:lnTo>
                    <a:lnTo>
                      <a:pt x="1239" y="1882"/>
                    </a:lnTo>
                    <a:lnTo>
                      <a:pt x="1239" y="1875"/>
                    </a:lnTo>
                    <a:lnTo>
                      <a:pt x="1238" y="1868"/>
                    </a:lnTo>
                    <a:lnTo>
                      <a:pt x="1236" y="1863"/>
                    </a:lnTo>
                    <a:lnTo>
                      <a:pt x="1233" y="1856"/>
                    </a:lnTo>
                    <a:lnTo>
                      <a:pt x="1229" y="1851"/>
                    </a:lnTo>
                    <a:lnTo>
                      <a:pt x="1225" y="1845"/>
                    </a:lnTo>
                    <a:lnTo>
                      <a:pt x="1220" y="1839"/>
                    </a:lnTo>
                    <a:lnTo>
                      <a:pt x="1182" y="1786"/>
                    </a:lnTo>
                    <a:lnTo>
                      <a:pt x="1189" y="1777"/>
                    </a:lnTo>
                    <a:lnTo>
                      <a:pt x="1196" y="1765"/>
                    </a:lnTo>
                    <a:lnTo>
                      <a:pt x="1202" y="1751"/>
                    </a:lnTo>
                    <a:lnTo>
                      <a:pt x="1207" y="1735"/>
                    </a:lnTo>
                    <a:lnTo>
                      <a:pt x="1212" y="1720"/>
                    </a:lnTo>
                    <a:lnTo>
                      <a:pt x="1214" y="1705"/>
                    </a:lnTo>
                    <a:lnTo>
                      <a:pt x="1215" y="1692"/>
                    </a:lnTo>
                    <a:lnTo>
                      <a:pt x="1214" y="1680"/>
                    </a:lnTo>
                    <a:lnTo>
                      <a:pt x="1213" y="1673"/>
                    </a:lnTo>
                    <a:lnTo>
                      <a:pt x="1212" y="1667"/>
                    </a:lnTo>
                    <a:lnTo>
                      <a:pt x="1212" y="1662"/>
                    </a:lnTo>
                    <a:lnTo>
                      <a:pt x="1212" y="1658"/>
                    </a:lnTo>
                    <a:lnTo>
                      <a:pt x="1213" y="1654"/>
                    </a:lnTo>
                    <a:lnTo>
                      <a:pt x="1215" y="1652"/>
                    </a:lnTo>
                    <a:lnTo>
                      <a:pt x="1217" y="1651"/>
                    </a:lnTo>
                    <a:lnTo>
                      <a:pt x="1220" y="1649"/>
                    </a:lnTo>
                    <a:lnTo>
                      <a:pt x="1236" y="1648"/>
                    </a:lnTo>
                    <a:lnTo>
                      <a:pt x="1257" y="1646"/>
                    </a:lnTo>
                    <a:lnTo>
                      <a:pt x="1270" y="1644"/>
                    </a:lnTo>
                    <a:lnTo>
                      <a:pt x="1281" y="1640"/>
                    </a:lnTo>
                    <a:lnTo>
                      <a:pt x="1290" y="1636"/>
                    </a:lnTo>
                    <a:lnTo>
                      <a:pt x="1297" y="1633"/>
                    </a:lnTo>
                    <a:lnTo>
                      <a:pt x="1304" y="1629"/>
                    </a:lnTo>
                    <a:lnTo>
                      <a:pt x="1308" y="1624"/>
                    </a:lnTo>
                    <a:lnTo>
                      <a:pt x="1311" y="1619"/>
                    </a:lnTo>
                    <a:lnTo>
                      <a:pt x="1313" y="1615"/>
                    </a:lnTo>
                    <a:lnTo>
                      <a:pt x="1314" y="1609"/>
                    </a:lnTo>
                    <a:lnTo>
                      <a:pt x="1314" y="1604"/>
                    </a:lnTo>
                    <a:lnTo>
                      <a:pt x="1313" y="1598"/>
                    </a:lnTo>
                    <a:lnTo>
                      <a:pt x="1311" y="1593"/>
                    </a:lnTo>
                    <a:lnTo>
                      <a:pt x="1308" y="1586"/>
                    </a:lnTo>
                    <a:lnTo>
                      <a:pt x="1304" y="1581"/>
                    </a:lnTo>
                    <a:lnTo>
                      <a:pt x="1298" y="1576"/>
                    </a:lnTo>
                    <a:lnTo>
                      <a:pt x="1293" y="1569"/>
                    </a:lnTo>
                    <a:lnTo>
                      <a:pt x="1300" y="1558"/>
                    </a:lnTo>
                    <a:lnTo>
                      <a:pt x="1308" y="1550"/>
                    </a:lnTo>
                    <a:lnTo>
                      <a:pt x="1317" y="1541"/>
                    </a:lnTo>
                    <a:lnTo>
                      <a:pt x="1326" y="1534"/>
                    </a:lnTo>
                    <a:lnTo>
                      <a:pt x="1345" y="1521"/>
                    </a:lnTo>
                    <a:lnTo>
                      <a:pt x="1364" y="1510"/>
                    </a:lnTo>
                    <a:lnTo>
                      <a:pt x="1385" y="1498"/>
                    </a:lnTo>
                    <a:lnTo>
                      <a:pt x="1403" y="1486"/>
                    </a:lnTo>
                    <a:lnTo>
                      <a:pt x="1413" y="1480"/>
                    </a:lnTo>
                    <a:lnTo>
                      <a:pt x="1421" y="1472"/>
                    </a:lnTo>
                    <a:lnTo>
                      <a:pt x="1430" y="1464"/>
                    </a:lnTo>
                    <a:lnTo>
                      <a:pt x="1437" y="1455"/>
                    </a:lnTo>
                    <a:lnTo>
                      <a:pt x="1443" y="1448"/>
                    </a:lnTo>
                    <a:lnTo>
                      <a:pt x="1446" y="1443"/>
                    </a:lnTo>
                    <a:lnTo>
                      <a:pt x="1448" y="1436"/>
                    </a:lnTo>
                    <a:lnTo>
                      <a:pt x="1450" y="1431"/>
                    </a:lnTo>
                    <a:lnTo>
                      <a:pt x="1452" y="1426"/>
                    </a:lnTo>
                    <a:lnTo>
                      <a:pt x="1453" y="1420"/>
                    </a:lnTo>
                    <a:lnTo>
                      <a:pt x="1452" y="1416"/>
                    </a:lnTo>
                    <a:lnTo>
                      <a:pt x="1450" y="1410"/>
                    </a:lnTo>
                    <a:lnTo>
                      <a:pt x="1447" y="1402"/>
                    </a:lnTo>
                    <a:lnTo>
                      <a:pt x="1442" y="1393"/>
                    </a:lnTo>
                    <a:lnTo>
                      <a:pt x="1435" y="1386"/>
                    </a:lnTo>
                    <a:lnTo>
                      <a:pt x="1427" y="1378"/>
                    </a:lnTo>
                    <a:lnTo>
                      <a:pt x="1409" y="1364"/>
                    </a:lnTo>
                    <a:lnTo>
                      <a:pt x="1393" y="1350"/>
                    </a:lnTo>
                    <a:lnTo>
                      <a:pt x="1387" y="1343"/>
                    </a:lnTo>
                    <a:lnTo>
                      <a:pt x="1381" y="1336"/>
                    </a:lnTo>
                    <a:lnTo>
                      <a:pt x="1379" y="1332"/>
                    </a:lnTo>
                    <a:lnTo>
                      <a:pt x="1378" y="1328"/>
                    </a:lnTo>
                    <a:lnTo>
                      <a:pt x="1377" y="1324"/>
                    </a:lnTo>
                    <a:lnTo>
                      <a:pt x="1377" y="1320"/>
                    </a:lnTo>
                    <a:lnTo>
                      <a:pt x="1378" y="1314"/>
                    </a:lnTo>
                    <a:lnTo>
                      <a:pt x="1380" y="1310"/>
                    </a:lnTo>
                    <a:lnTo>
                      <a:pt x="1385" y="1306"/>
                    </a:lnTo>
                    <a:lnTo>
                      <a:pt x="1389" y="1302"/>
                    </a:lnTo>
                    <a:lnTo>
                      <a:pt x="1400" y="1296"/>
                    </a:lnTo>
                    <a:lnTo>
                      <a:pt x="1413" y="1292"/>
                    </a:lnTo>
                    <a:lnTo>
                      <a:pt x="1426" y="1287"/>
                    </a:lnTo>
                    <a:lnTo>
                      <a:pt x="1436" y="1283"/>
                    </a:lnTo>
                    <a:lnTo>
                      <a:pt x="1441" y="1281"/>
                    </a:lnTo>
                    <a:lnTo>
                      <a:pt x="1444" y="1279"/>
                    </a:lnTo>
                    <a:lnTo>
                      <a:pt x="1446" y="1275"/>
                    </a:lnTo>
                    <a:lnTo>
                      <a:pt x="1447" y="1272"/>
                    </a:lnTo>
                    <a:lnTo>
                      <a:pt x="1408" y="1255"/>
                    </a:lnTo>
                    <a:lnTo>
                      <a:pt x="1358" y="1234"/>
                    </a:lnTo>
                    <a:lnTo>
                      <a:pt x="1346" y="1229"/>
                    </a:lnTo>
                    <a:lnTo>
                      <a:pt x="1334" y="1222"/>
                    </a:lnTo>
                    <a:lnTo>
                      <a:pt x="1323" y="1216"/>
                    </a:lnTo>
                    <a:lnTo>
                      <a:pt x="1312" y="1210"/>
                    </a:lnTo>
                    <a:lnTo>
                      <a:pt x="1304" y="1202"/>
                    </a:lnTo>
                    <a:lnTo>
                      <a:pt x="1296" y="1194"/>
                    </a:lnTo>
                    <a:lnTo>
                      <a:pt x="1291" y="1186"/>
                    </a:lnTo>
                    <a:lnTo>
                      <a:pt x="1287" y="1177"/>
                    </a:lnTo>
                    <a:lnTo>
                      <a:pt x="1284" y="1175"/>
                    </a:lnTo>
                    <a:lnTo>
                      <a:pt x="1281" y="1172"/>
                    </a:lnTo>
                    <a:lnTo>
                      <a:pt x="1273" y="1172"/>
                    </a:lnTo>
                    <a:lnTo>
                      <a:pt x="1266" y="1175"/>
                    </a:lnTo>
                    <a:lnTo>
                      <a:pt x="1259" y="1178"/>
                    </a:lnTo>
                    <a:lnTo>
                      <a:pt x="1252" y="1183"/>
                    </a:lnTo>
                    <a:lnTo>
                      <a:pt x="1238" y="1191"/>
                    </a:lnTo>
                    <a:lnTo>
                      <a:pt x="1224" y="1201"/>
                    </a:lnTo>
                    <a:lnTo>
                      <a:pt x="1217" y="1205"/>
                    </a:lnTo>
                    <a:lnTo>
                      <a:pt x="1211" y="1208"/>
                    </a:lnTo>
                    <a:lnTo>
                      <a:pt x="1204" y="1210"/>
                    </a:lnTo>
                    <a:lnTo>
                      <a:pt x="1197" y="1210"/>
                    </a:lnTo>
                    <a:lnTo>
                      <a:pt x="1190" y="1208"/>
                    </a:lnTo>
                    <a:lnTo>
                      <a:pt x="1183" y="1204"/>
                    </a:lnTo>
                    <a:lnTo>
                      <a:pt x="1176" y="1198"/>
                    </a:lnTo>
                    <a:lnTo>
                      <a:pt x="1169" y="1189"/>
                    </a:lnTo>
                    <a:lnTo>
                      <a:pt x="1168" y="1181"/>
                    </a:lnTo>
                    <a:lnTo>
                      <a:pt x="1168" y="1171"/>
                    </a:lnTo>
                    <a:lnTo>
                      <a:pt x="1169" y="1158"/>
                    </a:lnTo>
                    <a:lnTo>
                      <a:pt x="1171" y="1144"/>
                    </a:lnTo>
                    <a:lnTo>
                      <a:pt x="1175" y="1116"/>
                    </a:lnTo>
                    <a:lnTo>
                      <a:pt x="1177" y="1093"/>
                    </a:lnTo>
                    <a:lnTo>
                      <a:pt x="1179" y="1086"/>
                    </a:lnTo>
                    <a:lnTo>
                      <a:pt x="1185" y="1078"/>
                    </a:lnTo>
                    <a:lnTo>
                      <a:pt x="1192" y="1067"/>
                    </a:lnTo>
                    <a:lnTo>
                      <a:pt x="1201" y="1056"/>
                    </a:lnTo>
                    <a:lnTo>
                      <a:pt x="1209" y="1046"/>
                    </a:lnTo>
                    <a:lnTo>
                      <a:pt x="1213" y="1038"/>
                    </a:lnTo>
                    <a:lnTo>
                      <a:pt x="1214" y="1033"/>
                    </a:lnTo>
                    <a:lnTo>
                      <a:pt x="1214" y="1031"/>
                    </a:lnTo>
                    <a:lnTo>
                      <a:pt x="1213" y="1029"/>
                    </a:lnTo>
                    <a:lnTo>
                      <a:pt x="1211" y="1027"/>
                    </a:lnTo>
                    <a:lnTo>
                      <a:pt x="1202" y="1026"/>
                    </a:lnTo>
                    <a:lnTo>
                      <a:pt x="1192" y="1025"/>
                    </a:lnTo>
                    <a:lnTo>
                      <a:pt x="1180" y="1025"/>
                    </a:lnTo>
                    <a:lnTo>
                      <a:pt x="1166" y="1025"/>
                    </a:lnTo>
                    <a:lnTo>
                      <a:pt x="1135" y="1027"/>
                    </a:lnTo>
                    <a:lnTo>
                      <a:pt x="1101" y="1030"/>
                    </a:lnTo>
                    <a:lnTo>
                      <a:pt x="1084" y="1032"/>
                    </a:lnTo>
                    <a:lnTo>
                      <a:pt x="1068" y="1035"/>
                    </a:lnTo>
                    <a:lnTo>
                      <a:pt x="1053" y="1038"/>
                    </a:lnTo>
                    <a:lnTo>
                      <a:pt x="1040" y="1041"/>
                    </a:lnTo>
                    <a:lnTo>
                      <a:pt x="1028" y="1045"/>
                    </a:lnTo>
                    <a:lnTo>
                      <a:pt x="1018" y="1050"/>
                    </a:lnTo>
                    <a:lnTo>
                      <a:pt x="1011" y="1054"/>
                    </a:lnTo>
                    <a:lnTo>
                      <a:pt x="1007" y="1058"/>
                    </a:lnTo>
                    <a:lnTo>
                      <a:pt x="1002" y="1066"/>
                    </a:lnTo>
                    <a:lnTo>
                      <a:pt x="997" y="1071"/>
                    </a:lnTo>
                    <a:lnTo>
                      <a:pt x="991" y="1073"/>
                    </a:lnTo>
                    <a:lnTo>
                      <a:pt x="986" y="1073"/>
                    </a:lnTo>
                    <a:lnTo>
                      <a:pt x="975" y="1070"/>
                    </a:lnTo>
                    <a:lnTo>
                      <a:pt x="962" y="1064"/>
                    </a:lnTo>
                    <a:lnTo>
                      <a:pt x="956" y="1062"/>
                    </a:lnTo>
                    <a:lnTo>
                      <a:pt x="948" y="1060"/>
                    </a:lnTo>
                    <a:lnTo>
                      <a:pt x="941" y="1060"/>
                    </a:lnTo>
                    <a:lnTo>
                      <a:pt x="933" y="1062"/>
                    </a:lnTo>
                    <a:lnTo>
                      <a:pt x="926" y="1066"/>
                    </a:lnTo>
                    <a:lnTo>
                      <a:pt x="917" y="1072"/>
                    </a:lnTo>
                    <a:lnTo>
                      <a:pt x="907" y="1083"/>
                    </a:lnTo>
                    <a:lnTo>
                      <a:pt x="898" y="1097"/>
                    </a:lnTo>
                    <a:lnTo>
                      <a:pt x="889" y="1109"/>
                    </a:lnTo>
                    <a:lnTo>
                      <a:pt x="879" y="1119"/>
                    </a:lnTo>
                    <a:lnTo>
                      <a:pt x="868" y="1127"/>
                    </a:lnTo>
                    <a:lnTo>
                      <a:pt x="858" y="1134"/>
                    </a:lnTo>
                    <a:lnTo>
                      <a:pt x="846" y="1138"/>
                    </a:lnTo>
                    <a:lnTo>
                      <a:pt x="833" y="1141"/>
                    </a:lnTo>
                    <a:lnTo>
                      <a:pt x="820" y="1144"/>
                    </a:lnTo>
                    <a:lnTo>
                      <a:pt x="807" y="1144"/>
                    </a:lnTo>
                    <a:lnTo>
                      <a:pt x="794" y="1144"/>
                    </a:lnTo>
                    <a:lnTo>
                      <a:pt x="780" y="1141"/>
                    </a:lnTo>
                    <a:lnTo>
                      <a:pt x="767" y="1139"/>
                    </a:lnTo>
                    <a:lnTo>
                      <a:pt x="754" y="1136"/>
                    </a:lnTo>
                    <a:lnTo>
                      <a:pt x="741" y="1132"/>
                    </a:lnTo>
                    <a:lnTo>
                      <a:pt x="729" y="1127"/>
                    </a:lnTo>
                    <a:lnTo>
                      <a:pt x="717" y="1123"/>
                    </a:lnTo>
                    <a:lnTo>
                      <a:pt x="706" y="1118"/>
                    </a:lnTo>
                    <a:lnTo>
                      <a:pt x="699" y="1114"/>
                    </a:lnTo>
                    <a:lnTo>
                      <a:pt x="691" y="1113"/>
                    </a:lnTo>
                    <a:lnTo>
                      <a:pt x="683" y="1111"/>
                    </a:lnTo>
                    <a:lnTo>
                      <a:pt x="675" y="1111"/>
                    </a:lnTo>
                    <a:lnTo>
                      <a:pt x="657" y="1112"/>
                    </a:lnTo>
                    <a:lnTo>
                      <a:pt x="638" y="1114"/>
                    </a:lnTo>
                    <a:lnTo>
                      <a:pt x="620" y="1117"/>
                    </a:lnTo>
                    <a:lnTo>
                      <a:pt x="602" y="1119"/>
                    </a:lnTo>
                    <a:lnTo>
                      <a:pt x="584" y="1121"/>
                    </a:lnTo>
                    <a:lnTo>
                      <a:pt x="568" y="1120"/>
                    </a:lnTo>
                    <a:lnTo>
                      <a:pt x="561" y="1118"/>
                    </a:lnTo>
                    <a:lnTo>
                      <a:pt x="553" y="1116"/>
                    </a:lnTo>
                    <a:lnTo>
                      <a:pt x="547" y="1113"/>
                    </a:lnTo>
                    <a:lnTo>
                      <a:pt x="541" y="1110"/>
                    </a:lnTo>
                    <a:lnTo>
                      <a:pt x="529" y="1103"/>
                    </a:lnTo>
                    <a:lnTo>
                      <a:pt x="520" y="1095"/>
                    </a:lnTo>
                    <a:lnTo>
                      <a:pt x="513" y="1092"/>
                    </a:lnTo>
                    <a:lnTo>
                      <a:pt x="508" y="1089"/>
                    </a:lnTo>
                    <a:lnTo>
                      <a:pt x="501" y="1086"/>
                    </a:lnTo>
                    <a:lnTo>
                      <a:pt x="494" y="1084"/>
                    </a:lnTo>
                    <a:lnTo>
                      <a:pt x="486" y="1083"/>
                    </a:lnTo>
                    <a:lnTo>
                      <a:pt x="476" y="1084"/>
                    </a:lnTo>
                    <a:lnTo>
                      <a:pt x="467" y="1085"/>
                    </a:lnTo>
                    <a:lnTo>
                      <a:pt x="455" y="1087"/>
                    </a:lnTo>
                    <a:lnTo>
                      <a:pt x="246" y="1141"/>
                    </a:lnTo>
                    <a:lnTo>
                      <a:pt x="229" y="1146"/>
                    </a:lnTo>
                    <a:lnTo>
                      <a:pt x="215" y="1150"/>
                    </a:lnTo>
                    <a:lnTo>
                      <a:pt x="202" y="1154"/>
                    </a:lnTo>
                    <a:lnTo>
                      <a:pt x="191" y="1159"/>
                    </a:lnTo>
                    <a:lnTo>
                      <a:pt x="182" y="1164"/>
                    </a:lnTo>
                    <a:lnTo>
                      <a:pt x="174" y="1168"/>
                    </a:lnTo>
                    <a:lnTo>
                      <a:pt x="168" y="1175"/>
                    </a:lnTo>
                    <a:lnTo>
                      <a:pt x="162" y="1180"/>
                    </a:lnTo>
                    <a:lnTo>
                      <a:pt x="157" y="1188"/>
                    </a:lnTo>
                    <a:lnTo>
                      <a:pt x="152" y="1195"/>
                    </a:lnTo>
                    <a:lnTo>
                      <a:pt x="149" y="1205"/>
                    </a:lnTo>
                    <a:lnTo>
                      <a:pt x="145" y="1215"/>
                    </a:lnTo>
                    <a:lnTo>
                      <a:pt x="137" y="1239"/>
                    </a:lnTo>
                    <a:lnTo>
                      <a:pt x="129" y="1269"/>
                    </a:lnTo>
                    <a:lnTo>
                      <a:pt x="68" y="1298"/>
                    </a:lnTo>
                    <a:lnTo>
                      <a:pt x="71" y="1286"/>
                    </a:lnTo>
                    <a:lnTo>
                      <a:pt x="72" y="1276"/>
                    </a:lnTo>
                    <a:lnTo>
                      <a:pt x="74" y="1266"/>
                    </a:lnTo>
                    <a:lnTo>
                      <a:pt x="74" y="1256"/>
                    </a:lnTo>
                    <a:lnTo>
                      <a:pt x="72" y="1237"/>
                    </a:lnTo>
                    <a:lnTo>
                      <a:pt x="71" y="1217"/>
                    </a:lnTo>
                    <a:lnTo>
                      <a:pt x="69" y="1198"/>
                    </a:lnTo>
                    <a:lnTo>
                      <a:pt x="69" y="1177"/>
                    </a:lnTo>
                    <a:lnTo>
                      <a:pt x="69" y="1166"/>
                    </a:lnTo>
                    <a:lnTo>
                      <a:pt x="69" y="1154"/>
                    </a:lnTo>
                    <a:lnTo>
                      <a:pt x="71" y="1143"/>
                    </a:lnTo>
                    <a:lnTo>
                      <a:pt x="74" y="1130"/>
                    </a:lnTo>
                    <a:lnTo>
                      <a:pt x="76" y="1113"/>
                    </a:lnTo>
                    <a:lnTo>
                      <a:pt x="77" y="1100"/>
                    </a:lnTo>
                    <a:lnTo>
                      <a:pt x="77" y="1089"/>
                    </a:lnTo>
                    <a:lnTo>
                      <a:pt x="76" y="1079"/>
                    </a:lnTo>
                    <a:lnTo>
                      <a:pt x="72" y="1070"/>
                    </a:lnTo>
                    <a:lnTo>
                      <a:pt x="69" y="1063"/>
                    </a:lnTo>
                    <a:lnTo>
                      <a:pt x="65" y="1055"/>
                    </a:lnTo>
                    <a:lnTo>
                      <a:pt x="60" y="1050"/>
                    </a:lnTo>
                    <a:lnTo>
                      <a:pt x="48" y="1037"/>
                    </a:lnTo>
                    <a:lnTo>
                      <a:pt x="34" y="1024"/>
                    </a:lnTo>
                    <a:lnTo>
                      <a:pt x="26" y="1015"/>
                    </a:lnTo>
                    <a:lnTo>
                      <a:pt x="18" y="1006"/>
                    </a:lnTo>
                    <a:lnTo>
                      <a:pt x="12" y="996"/>
                    </a:lnTo>
                    <a:lnTo>
                      <a:pt x="4" y="983"/>
                    </a:lnTo>
                    <a:lnTo>
                      <a:pt x="2" y="976"/>
                    </a:lnTo>
                    <a:lnTo>
                      <a:pt x="2" y="968"/>
                    </a:lnTo>
                    <a:lnTo>
                      <a:pt x="1" y="958"/>
                    </a:lnTo>
                    <a:lnTo>
                      <a:pt x="0" y="949"/>
                    </a:lnTo>
                    <a:lnTo>
                      <a:pt x="62" y="948"/>
                    </a:lnTo>
                    <a:lnTo>
                      <a:pt x="72" y="947"/>
                    </a:lnTo>
                    <a:lnTo>
                      <a:pt x="82" y="945"/>
                    </a:lnTo>
                    <a:lnTo>
                      <a:pt x="93" y="942"/>
                    </a:lnTo>
                    <a:lnTo>
                      <a:pt x="104" y="937"/>
                    </a:lnTo>
                    <a:lnTo>
                      <a:pt x="115" y="933"/>
                    </a:lnTo>
                    <a:lnTo>
                      <a:pt x="124" y="928"/>
                    </a:lnTo>
                    <a:lnTo>
                      <a:pt x="133" y="921"/>
                    </a:lnTo>
                    <a:lnTo>
                      <a:pt x="142" y="914"/>
                    </a:lnTo>
                    <a:lnTo>
                      <a:pt x="147" y="908"/>
                    </a:lnTo>
                    <a:lnTo>
                      <a:pt x="150" y="903"/>
                    </a:lnTo>
                    <a:lnTo>
                      <a:pt x="155" y="897"/>
                    </a:lnTo>
                    <a:lnTo>
                      <a:pt x="157" y="891"/>
                    </a:lnTo>
                    <a:lnTo>
                      <a:pt x="160" y="879"/>
                    </a:lnTo>
                    <a:lnTo>
                      <a:pt x="161" y="866"/>
                    </a:lnTo>
                    <a:lnTo>
                      <a:pt x="160" y="839"/>
                    </a:lnTo>
                    <a:lnTo>
                      <a:pt x="158" y="811"/>
                    </a:lnTo>
                    <a:lnTo>
                      <a:pt x="158" y="793"/>
                    </a:lnTo>
                    <a:lnTo>
                      <a:pt x="158" y="773"/>
                    </a:lnTo>
                    <a:lnTo>
                      <a:pt x="159" y="753"/>
                    </a:lnTo>
                    <a:lnTo>
                      <a:pt x="161" y="732"/>
                    </a:lnTo>
                    <a:lnTo>
                      <a:pt x="164" y="712"/>
                    </a:lnTo>
                    <a:lnTo>
                      <a:pt x="169" y="692"/>
                    </a:lnTo>
                    <a:lnTo>
                      <a:pt x="173" y="673"/>
                    </a:lnTo>
                    <a:lnTo>
                      <a:pt x="179" y="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3"/>
              <p:cNvSpPr>
                <a:spLocks/>
              </p:cNvSpPr>
              <p:nvPr/>
            </p:nvSpPr>
            <p:spPr bwMode="auto">
              <a:xfrm>
                <a:off x="5814082" y="2907403"/>
                <a:ext cx="1232385" cy="676513"/>
              </a:xfrm>
              <a:custGeom>
                <a:avLst/>
                <a:gdLst>
                  <a:gd name="T0" fmla="*/ 279 w 2996"/>
                  <a:gd name="T1" fmla="*/ 592 h 2011"/>
                  <a:gd name="T2" fmla="*/ 408 w 2996"/>
                  <a:gd name="T3" fmla="*/ 617 h 2011"/>
                  <a:gd name="T4" fmla="*/ 646 w 2996"/>
                  <a:gd name="T5" fmla="*/ 625 h 2011"/>
                  <a:gd name="T6" fmla="*/ 804 w 2996"/>
                  <a:gd name="T7" fmla="*/ 623 h 2011"/>
                  <a:gd name="T8" fmla="*/ 879 w 2996"/>
                  <a:gd name="T9" fmla="*/ 616 h 2011"/>
                  <a:gd name="T10" fmla="*/ 999 w 2996"/>
                  <a:gd name="T11" fmla="*/ 599 h 2011"/>
                  <a:gd name="T12" fmla="*/ 1048 w 2996"/>
                  <a:gd name="T13" fmla="*/ 611 h 2011"/>
                  <a:gd name="T14" fmla="*/ 1069 w 2996"/>
                  <a:gd name="T15" fmla="*/ 577 h 2011"/>
                  <a:gd name="T16" fmla="*/ 1144 w 2996"/>
                  <a:gd name="T17" fmla="*/ 590 h 2011"/>
                  <a:gd name="T18" fmla="*/ 1471 w 2996"/>
                  <a:gd name="T19" fmla="*/ 529 h 2011"/>
                  <a:gd name="T20" fmla="*/ 1675 w 2996"/>
                  <a:gd name="T21" fmla="*/ 580 h 2011"/>
                  <a:gd name="T22" fmla="*/ 1932 w 2996"/>
                  <a:gd name="T23" fmla="*/ 513 h 2011"/>
                  <a:gd name="T24" fmla="*/ 2148 w 2996"/>
                  <a:gd name="T25" fmla="*/ 254 h 2011"/>
                  <a:gd name="T26" fmla="*/ 2169 w 2996"/>
                  <a:gd name="T27" fmla="*/ 199 h 2011"/>
                  <a:gd name="T28" fmla="*/ 2315 w 2996"/>
                  <a:gd name="T29" fmla="*/ 179 h 2011"/>
                  <a:gd name="T30" fmla="*/ 2417 w 2996"/>
                  <a:gd name="T31" fmla="*/ 161 h 2011"/>
                  <a:gd name="T32" fmla="*/ 2602 w 2996"/>
                  <a:gd name="T33" fmla="*/ 93 h 2011"/>
                  <a:gd name="T34" fmla="*/ 2794 w 2996"/>
                  <a:gd name="T35" fmla="*/ 23 h 2011"/>
                  <a:gd name="T36" fmla="*/ 2947 w 2996"/>
                  <a:gd name="T37" fmla="*/ 9 h 2011"/>
                  <a:gd name="T38" fmla="*/ 2894 w 2996"/>
                  <a:gd name="T39" fmla="*/ 153 h 2011"/>
                  <a:gd name="T40" fmla="*/ 2954 w 2996"/>
                  <a:gd name="T41" fmla="*/ 275 h 2011"/>
                  <a:gd name="T42" fmla="*/ 2950 w 2996"/>
                  <a:gd name="T43" fmla="*/ 351 h 2011"/>
                  <a:gd name="T44" fmla="*/ 2799 w 2996"/>
                  <a:gd name="T45" fmla="*/ 385 h 2011"/>
                  <a:gd name="T46" fmla="*/ 2738 w 2996"/>
                  <a:gd name="T47" fmla="*/ 459 h 2011"/>
                  <a:gd name="T48" fmla="*/ 2531 w 2996"/>
                  <a:gd name="T49" fmla="*/ 590 h 2011"/>
                  <a:gd name="T50" fmla="*/ 2388 w 2996"/>
                  <a:gd name="T51" fmla="*/ 667 h 2011"/>
                  <a:gd name="T52" fmla="*/ 2190 w 2996"/>
                  <a:gd name="T53" fmla="*/ 772 h 2011"/>
                  <a:gd name="T54" fmla="*/ 2034 w 2996"/>
                  <a:gd name="T55" fmla="*/ 963 h 2011"/>
                  <a:gd name="T56" fmla="*/ 1989 w 2996"/>
                  <a:gd name="T57" fmla="*/ 1098 h 2011"/>
                  <a:gd name="T58" fmla="*/ 1808 w 2996"/>
                  <a:gd name="T59" fmla="*/ 1212 h 2011"/>
                  <a:gd name="T60" fmla="*/ 1730 w 2996"/>
                  <a:gd name="T61" fmla="*/ 1281 h 2011"/>
                  <a:gd name="T62" fmla="*/ 1786 w 2996"/>
                  <a:gd name="T63" fmla="*/ 1422 h 2011"/>
                  <a:gd name="T64" fmla="*/ 1724 w 2996"/>
                  <a:gd name="T65" fmla="*/ 1516 h 2011"/>
                  <a:gd name="T66" fmla="*/ 1676 w 2996"/>
                  <a:gd name="T67" fmla="*/ 1650 h 2011"/>
                  <a:gd name="T68" fmla="*/ 1624 w 2996"/>
                  <a:gd name="T69" fmla="*/ 1703 h 2011"/>
                  <a:gd name="T70" fmla="*/ 1595 w 2996"/>
                  <a:gd name="T71" fmla="*/ 1840 h 2011"/>
                  <a:gd name="T72" fmla="*/ 1544 w 2996"/>
                  <a:gd name="T73" fmla="*/ 1930 h 2011"/>
                  <a:gd name="T74" fmla="*/ 1468 w 2996"/>
                  <a:gd name="T75" fmla="*/ 1887 h 2011"/>
                  <a:gd name="T76" fmla="*/ 1423 w 2996"/>
                  <a:gd name="T77" fmla="*/ 1902 h 2011"/>
                  <a:gd name="T78" fmla="*/ 1352 w 2996"/>
                  <a:gd name="T79" fmla="*/ 2002 h 2011"/>
                  <a:gd name="T80" fmla="*/ 1285 w 2996"/>
                  <a:gd name="T81" fmla="*/ 1948 h 2011"/>
                  <a:gd name="T82" fmla="*/ 1234 w 2996"/>
                  <a:gd name="T83" fmla="*/ 1904 h 2011"/>
                  <a:gd name="T84" fmla="*/ 1196 w 2996"/>
                  <a:gd name="T85" fmla="*/ 1765 h 2011"/>
                  <a:gd name="T86" fmla="*/ 1217 w 2996"/>
                  <a:gd name="T87" fmla="*/ 1651 h 2011"/>
                  <a:gd name="T88" fmla="*/ 1314 w 2996"/>
                  <a:gd name="T89" fmla="*/ 1604 h 2011"/>
                  <a:gd name="T90" fmla="*/ 1364 w 2996"/>
                  <a:gd name="T91" fmla="*/ 1510 h 2011"/>
                  <a:gd name="T92" fmla="*/ 1452 w 2996"/>
                  <a:gd name="T93" fmla="*/ 1416 h 2011"/>
                  <a:gd name="T94" fmla="*/ 1377 w 2996"/>
                  <a:gd name="T95" fmla="*/ 1320 h 2011"/>
                  <a:gd name="T96" fmla="*/ 1408 w 2996"/>
                  <a:gd name="T97" fmla="*/ 1255 h 2011"/>
                  <a:gd name="T98" fmla="*/ 1266 w 2996"/>
                  <a:gd name="T99" fmla="*/ 1175 h 2011"/>
                  <a:gd name="T100" fmla="*/ 1168 w 2996"/>
                  <a:gd name="T101" fmla="*/ 1181 h 2011"/>
                  <a:gd name="T102" fmla="*/ 1214 w 2996"/>
                  <a:gd name="T103" fmla="*/ 1031 h 2011"/>
                  <a:gd name="T104" fmla="*/ 1028 w 2996"/>
                  <a:gd name="T105" fmla="*/ 1045 h 2011"/>
                  <a:gd name="T106" fmla="*/ 933 w 2996"/>
                  <a:gd name="T107" fmla="*/ 1062 h 2011"/>
                  <a:gd name="T108" fmla="*/ 794 w 2996"/>
                  <a:gd name="T109" fmla="*/ 1144 h 2011"/>
                  <a:gd name="T110" fmla="*/ 638 w 2996"/>
                  <a:gd name="T111" fmla="*/ 1114 h 2011"/>
                  <a:gd name="T112" fmla="*/ 501 w 2996"/>
                  <a:gd name="T113" fmla="*/ 1086 h 2011"/>
                  <a:gd name="T114" fmla="*/ 168 w 2996"/>
                  <a:gd name="T115" fmla="*/ 1175 h 2011"/>
                  <a:gd name="T116" fmla="*/ 74 w 2996"/>
                  <a:gd name="T117" fmla="*/ 1256 h 2011"/>
                  <a:gd name="T118" fmla="*/ 72 w 2996"/>
                  <a:gd name="T119" fmla="*/ 1070 h 2011"/>
                  <a:gd name="T120" fmla="*/ 0 w 2996"/>
                  <a:gd name="T121" fmla="*/ 949 h 2011"/>
                  <a:gd name="T122" fmla="*/ 155 w 2996"/>
                  <a:gd name="T123" fmla="*/ 897 h 2011"/>
                  <a:gd name="T124" fmla="*/ 179 w 2996"/>
                  <a:gd name="T125" fmla="*/ 655 h 2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96" h="2011">
                    <a:moveTo>
                      <a:pt x="179" y="655"/>
                    </a:moveTo>
                    <a:lnTo>
                      <a:pt x="190" y="653"/>
                    </a:lnTo>
                    <a:lnTo>
                      <a:pt x="200" y="651"/>
                    </a:lnTo>
                    <a:lnTo>
                      <a:pt x="210" y="648"/>
                    </a:lnTo>
                    <a:lnTo>
                      <a:pt x="220" y="644"/>
                    </a:lnTo>
                    <a:lnTo>
                      <a:pt x="227" y="639"/>
                    </a:lnTo>
                    <a:lnTo>
                      <a:pt x="234" y="635"/>
                    </a:lnTo>
                    <a:lnTo>
                      <a:pt x="240" y="630"/>
                    </a:lnTo>
                    <a:lnTo>
                      <a:pt x="246" y="624"/>
                    </a:lnTo>
                    <a:lnTo>
                      <a:pt x="257" y="613"/>
                    </a:lnTo>
                    <a:lnTo>
                      <a:pt x="268" y="603"/>
                    </a:lnTo>
                    <a:lnTo>
                      <a:pt x="273" y="597"/>
                    </a:lnTo>
                    <a:lnTo>
                      <a:pt x="279" y="592"/>
                    </a:lnTo>
                    <a:lnTo>
                      <a:pt x="284" y="587"/>
                    </a:lnTo>
                    <a:lnTo>
                      <a:pt x="291" y="583"/>
                    </a:lnTo>
                    <a:lnTo>
                      <a:pt x="298" y="580"/>
                    </a:lnTo>
                    <a:lnTo>
                      <a:pt x="306" y="578"/>
                    </a:lnTo>
                    <a:lnTo>
                      <a:pt x="313" y="576"/>
                    </a:lnTo>
                    <a:lnTo>
                      <a:pt x="323" y="576"/>
                    </a:lnTo>
                    <a:lnTo>
                      <a:pt x="331" y="576"/>
                    </a:lnTo>
                    <a:lnTo>
                      <a:pt x="338" y="578"/>
                    </a:lnTo>
                    <a:lnTo>
                      <a:pt x="347" y="581"/>
                    </a:lnTo>
                    <a:lnTo>
                      <a:pt x="354" y="584"/>
                    </a:lnTo>
                    <a:lnTo>
                      <a:pt x="372" y="594"/>
                    </a:lnTo>
                    <a:lnTo>
                      <a:pt x="390" y="605"/>
                    </a:lnTo>
                    <a:lnTo>
                      <a:pt x="408" y="617"/>
                    </a:lnTo>
                    <a:lnTo>
                      <a:pt x="428" y="626"/>
                    </a:lnTo>
                    <a:lnTo>
                      <a:pt x="439" y="631"/>
                    </a:lnTo>
                    <a:lnTo>
                      <a:pt x="449" y="634"/>
                    </a:lnTo>
                    <a:lnTo>
                      <a:pt x="460" y="637"/>
                    </a:lnTo>
                    <a:lnTo>
                      <a:pt x="471" y="638"/>
                    </a:lnTo>
                    <a:lnTo>
                      <a:pt x="485" y="639"/>
                    </a:lnTo>
                    <a:lnTo>
                      <a:pt x="499" y="640"/>
                    </a:lnTo>
                    <a:lnTo>
                      <a:pt x="513" y="639"/>
                    </a:lnTo>
                    <a:lnTo>
                      <a:pt x="528" y="639"/>
                    </a:lnTo>
                    <a:lnTo>
                      <a:pt x="557" y="636"/>
                    </a:lnTo>
                    <a:lnTo>
                      <a:pt x="587" y="633"/>
                    </a:lnTo>
                    <a:lnTo>
                      <a:pt x="617" y="628"/>
                    </a:lnTo>
                    <a:lnTo>
                      <a:pt x="646" y="625"/>
                    </a:lnTo>
                    <a:lnTo>
                      <a:pt x="674" y="622"/>
                    </a:lnTo>
                    <a:lnTo>
                      <a:pt x="700" y="621"/>
                    </a:lnTo>
                    <a:lnTo>
                      <a:pt x="723" y="627"/>
                    </a:lnTo>
                    <a:lnTo>
                      <a:pt x="741" y="634"/>
                    </a:lnTo>
                    <a:lnTo>
                      <a:pt x="750" y="636"/>
                    </a:lnTo>
                    <a:lnTo>
                      <a:pt x="757" y="637"/>
                    </a:lnTo>
                    <a:lnTo>
                      <a:pt x="765" y="638"/>
                    </a:lnTo>
                    <a:lnTo>
                      <a:pt x="772" y="639"/>
                    </a:lnTo>
                    <a:lnTo>
                      <a:pt x="779" y="638"/>
                    </a:lnTo>
                    <a:lnTo>
                      <a:pt x="785" y="636"/>
                    </a:lnTo>
                    <a:lnTo>
                      <a:pt x="792" y="633"/>
                    </a:lnTo>
                    <a:lnTo>
                      <a:pt x="797" y="628"/>
                    </a:lnTo>
                    <a:lnTo>
                      <a:pt x="804" y="623"/>
                    </a:lnTo>
                    <a:lnTo>
                      <a:pt x="809" y="616"/>
                    </a:lnTo>
                    <a:lnTo>
                      <a:pt x="814" y="606"/>
                    </a:lnTo>
                    <a:lnTo>
                      <a:pt x="820" y="595"/>
                    </a:lnTo>
                    <a:lnTo>
                      <a:pt x="823" y="590"/>
                    </a:lnTo>
                    <a:lnTo>
                      <a:pt x="826" y="585"/>
                    </a:lnTo>
                    <a:lnTo>
                      <a:pt x="829" y="583"/>
                    </a:lnTo>
                    <a:lnTo>
                      <a:pt x="834" y="582"/>
                    </a:lnTo>
                    <a:lnTo>
                      <a:pt x="837" y="583"/>
                    </a:lnTo>
                    <a:lnTo>
                      <a:pt x="841" y="584"/>
                    </a:lnTo>
                    <a:lnTo>
                      <a:pt x="846" y="585"/>
                    </a:lnTo>
                    <a:lnTo>
                      <a:pt x="850" y="589"/>
                    </a:lnTo>
                    <a:lnTo>
                      <a:pt x="866" y="603"/>
                    </a:lnTo>
                    <a:lnTo>
                      <a:pt x="879" y="616"/>
                    </a:lnTo>
                    <a:lnTo>
                      <a:pt x="886" y="620"/>
                    </a:lnTo>
                    <a:lnTo>
                      <a:pt x="894" y="622"/>
                    </a:lnTo>
                    <a:lnTo>
                      <a:pt x="903" y="624"/>
                    </a:lnTo>
                    <a:lnTo>
                      <a:pt x="914" y="625"/>
                    </a:lnTo>
                    <a:lnTo>
                      <a:pt x="934" y="625"/>
                    </a:lnTo>
                    <a:lnTo>
                      <a:pt x="950" y="625"/>
                    </a:lnTo>
                    <a:lnTo>
                      <a:pt x="957" y="625"/>
                    </a:lnTo>
                    <a:lnTo>
                      <a:pt x="963" y="624"/>
                    </a:lnTo>
                    <a:lnTo>
                      <a:pt x="969" y="622"/>
                    </a:lnTo>
                    <a:lnTo>
                      <a:pt x="974" y="620"/>
                    </a:lnTo>
                    <a:lnTo>
                      <a:pt x="983" y="613"/>
                    </a:lnTo>
                    <a:lnTo>
                      <a:pt x="991" y="607"/>
                    </a:lnTo>
                    <a:lnTo>
                      <a:pt x="999" y="599"/>
                    </a:lnTo>
                    <a:lnTo>
                      <a:pt x="1006" y="593"/>
                    </a:lnTo>
                    <a:lnTo>
                      <a:pt x="1010" y="590"/>
                    </a:lnTo>
                    <a:lnTo>
                      <a:pt x="1013" y="587"/>
                    </a:lnTo>
                    <a:lnTo>
                      <a:pt x="1017" y="586"/>
                    </a:lnTo>
                    <a:lnTo>
                      <a:pt x="1022" y="585"/>
                    </a:lnTo>
                    <a:lnTo>
                      <a:pt x="1024" y="585"/>
                    </a:lnTo>
                    <a:lnTo>
                      <a:pt x="1026" y="586"/>
                    </a:lnTo>
                    <a:lnTo>
                      <a:pt x="1028" y="587"/>
                    </a:lnTo>
                    <a:lnTo>
                      <a:pt x="1030" y="590"/>
                    </a:lnTo>
                    <a:lnTo>
                      <a:pt x="1035" y="595"/>
                    </a:lnTo>
                    <a:lnTo>
                      <a:pt x="1039" y="601"/>
                    </a:lnTo>
                    <a:lnTo>
                      <a:pt x="1043" y="607"/>
                    </a:lnTo>
                    <a:lnTo>
                      <a:pt x="1048" y="611"/>
                    </a:lnTo>
                    <a:lnTo>
                      <a:pt x="1050" y="612"/>
                    </a:lnTo>
                    <a:lnTo>
                      <a:pt x="1052" y="612"/>
                    </a:lnTo>
                    <a:lnTo>
                      <a:pt x="1055" y="611"/>
                    </a:lnTo>
                    <a:lnTo>
                      <a:pt x="1057" y="610"/>
                    </a:lnTo>
                    <a:lnTo>
                      <a:pt x="1062" y="606"/>
                    </a:lnTo>
                    <a:lnTo>
                      <a:pt x="1063" y="600"/>
                    </a:lnTo>
                    <a:lnTo>
                      <a:pt x="1064" y="595"/>
                    </a:lnTo>
                    <a:lnTo>
                      <a:pt x="1064" y="590"/>
                    </a:lnTo>
                    <a:lnTo>
                      <a:pt x="1064" y="584"/>
                    </a:lnTo>
                    <a:lnTo>
                      <a:pt x="1065" y="580"/>
                    </a:lnTo>
                    <a:lnTo>
                      <a:pt x="1066" y="579"/>
                    </a:lnTo>
                    <a:lnTo>
                      <a:pt x="1067" y="578"/>
                    </a:lnTo>
                    <a:lnTo>
                      <a:pt x="1069" y="577"/>
                    </a:lnTo>
                    <a:lnTo>
                      <a:pt x="1072" y="577"/>
                    </a:lnTo>
                    <a:lnTo>
                      <a:pt x="1079" y="578"/>
                    </a:lnTo>
                    <a:lnTo>
                      <a:pt x="1085" y="580"/>
                    </a:lnTo>
                    <a:lnTo>
                      <a:pt x="1092" y="584"/>
                    </a:lnTo>
                    <a:lnTo>
                      <a:pt x="1098" y="589"/>
                    </a:lnTo>
                    <a:lnTo>
                      <a:pt x="1106" y="592"/>
                    </a:lnTo>
                    <a:lnTo>
                      <a:pt x="1112" y="595"/>
                    </a:lnTo>
                    <a:lnTo>
                      <a:pt x="1116" y="596"/>
                    </a:lnTo>
                    <a:lnTo>
                      <a:pt x="1120" y="597"/>
                    </a:lnTo>
                    <a:lnTo>
                      <a:pt x="1123" y="597"/>
                    </a:lnTo>
                    <a:lnTo>
                      <a:pt x="1128" y="596"/>
                    </a:lnTo>
                    <a:lnTo>
                      <a:pt x="1137" y="594"/>
                    </a:lnTo>
                    <a:lnTo>
                      <a:pt x="1144" y="590"/>
                    </a:lnTo>
                    <a:lnTo>
                      <a:pt x="1148" y="584"/>
                    </a:lnTo>
                    <a:lnTo>
                      <a:pt x="1151" y="578"/>
                    </a:lnTo>
                    <a:lnTo>
                      <a:pt x="1151" y="578"/>
                    </a:lnTo>
                    <a:lnTo>
                      <a:pt x="1266" y="573"/>
                    </a:lnTo>
                    <a:lnTo>
                      <a:pt x="1293" y="569"/>
                    </a:lnTo>
                    <a:lnTo>
                      <a:pt x="1321" y="563"/>
                    </a:lnTo>
                    <a:lnTo>
                      <a:pt x="1348" y="555"/>
                    </a:lnTo>
                    <a:lnTo>
                      <a:pt x="1375" y="547"/>
                    </a:lnTo>
                    <a:lnTo>
                      <a:pt x="1402" y="540"/>
                    </a:lnTo>
                    <a:lnTo>
                      <a:pt x="1430" y="535"/>
                    </a:lnTo>
                    <a:lnTo>
                      <a:pt x="1443" y="531"/>
                    </a:lnTo>
                    <a:lnTo>
                      <a:pt x="1457" y="530"/>
                    </a:lnTo>
                    <a:lnTo>
                      <a:pt x="1471" y="529"/>
                    </a:lnTo>
                    <a:lnTo>
                      <a:pt x="1486" y="528"/>
                    </a:lnTo>
                    <a:lnTo>
                      <a:pt x="1496" y="529"/>
                    </a:lnTo>
                    <a:lnTo>
                      <a:pt x="1504" y="530"/>
                    </a:lnTo>
                    <a:lnTo>
                      <a:pt x="1515" y="532"/>
                    </a:lnTo>
                    <a:lnTo>
                      <a:pt x="1525" y="535"/>
                    </a:lnTo>
                    <a:lnTo>
                      <a:pt x="1544" y="542"/>
                    </a:lnTo>
                    <a:lnTo>
                      <a:pt x="1565" y="550"/>
                    </a:lnTo>
                    <a:lnTo>
                      <a:pt x="1584" y="558"/>
                    </a:lnTo>
                    <a:lnTo>
                      <a:pt x="1605" y="567"/>
                    </a:lnTo>
                    <a:lnTo>
                      <a:pt x="1625" y="573"/>
                    </a:lnTo>
                    <a:lnTo>
                      <a:pt x="1645" y="578"/>
                    </a:lnTo>
                    <a:lnTo>
                      <a:pt x="1659" y="580"/>
                    </a:lnTo>
                    <a:lnTo>
                      <a:pt x="1675" y="580"/>
                    </a:lnTo>
                    <a:lnTo>
                      <a:pt x="1695" y="580"/>
                    </a:lnTo>
                    <a:lnTo>
                      <a:pt x="1715" y="578"/>
                    </a:lnTo>
                    <a:lnTo>
                      <a:pt x="1737" y="576"/>
                    </a:lnTo>
                    <a:lnTo>
                      <a:pt x="1759" y="572"/>
                    </a:lnTo>
                    <a:lnTo>
                      <a:pt x="1783" y="568"/>
                    </a:lnTo>
                    <a:lnTo>
                      <a:pt x="1807" y="563"/>
                    </a:lnTo>
                    <a:lnTo>
                      <a:pt x="1830" y="557"/>
                    </a:lnTo>
                    <a:lnTo>
                      <a:pt x="1852" y="551"/>
                    </a:lnTo>
                    <a:lnTo>
                      <a:pt x="1874" y="543"/>
                    </a:lnTo>
                    <a:lnTo>
                      <a:pt x="1893" y="536"/>
                    </a:lnTo>
                    <a:lnTo>
                      <a:pt x="1911" y="527"/>
                    </a:lnTo>
                    <a:lnTo>
                      <a:pt x="1926" y="517"/>
                    </a:lnTo>
                    <a:lnTo>
                      <a:pt x="1932" y="513"/>
                    </a:lnTo>
                    <a:lnTo>
                      <a:pt x="1939" y="508"/>
                    </a:lnTo>
                    <a:lnTo>
                      <a:pt x="1943" y="503"/>
                    </a:lnTo>
                    <a:lnTo>
                      <a:pt x="1947" y="498"/>
                    </a:lnTo>
                    <a:lnTo>
                      <a:pt x="2021" y="392"/>
                    </a:lnTo>
                    <a:lnTo>
                      <a:pt x="2033" y="377"/>
                    </a:lnTo>
                    <a:lnTo>
                      <a:pt x="2047" y="361"/>
                    </a:lnTo>
                    <a:lnTo>
                      <a:pt x="2062" y="346"/>
                    </a:lnTo>
                    <a:lnTo>
                      <a:pt x="2078" y="330"/>
                    </a:lnTo>
                    <a:lnTo>
                      <a:pt x="2111" y="300"/>
                    </a:lnTo>
                    <a:lnTo>
                      <a:pt x="2141" y="272"/>
                    </a:lnTo>
                    <a:lnTo>
                      <a:pt x="2145" y="266"/>
                    </a:lnTo>
                    <a:lnTo>
                      <a:pt x="2147" y="259"/>
                    </a:lnTo>
                    <a:lnTo>
                      <a:pt x="2148" y="254"/>
                    </a:lnTo>
                    <a:lnTo>
                      <a:pt x="2148" y="248"/>
                    </a:lnTo>
                    <a:lnTo>
                      <a:pt x="2146" y="238"/>
                    </a:lnTo>
                    <a:lnTo>
                      <a:pt x="2143" y="223"/>
                    </a:lnTo>
                    <a:lnTo>
                      <a:pt x="2142" y="217"/>
                    </a:lnTo>
                    <a:lnTo>
                      <a:pt x="2142" y="212"/>
                    </a:lnTo>
                    <a:lnTo>
                      <a:pt x="2143" y="207"/>
                    </a:lnTo>
                    <a:lnTo>
                      <a:pt x="2144" y="204"/>
                    </a:lnTo>
                    <a:lnTo>
                      <a:pt x="2146" y="202"/>
                    </a:lnTo>
                    <a:lnTo>
                      <a:pt x="2148" y="200"/>
                    </a:lnTo>
                    <a:lnTo>
                      <a:pt x="2150" y="199"/>
                    </a:lnTo>
                    <a:lnTo>
                      <a:pt x="2153" y="198"/>
                    </a:lnTo>
                    <a:lnTo>
                      <a:pt x="2161" y="198"/>
                    </a:lnTo>
                    <a:lnTo>
                      <a:pt x="2169" y="199"/>
                    </a:lnTo>
                    <a:lnTo>
                      <a:pt x="2176" y="201"/>
                    </a:lnTo>
                    <a:lnTo>
                      <a:pt x="2185" y="203"/>
                    </a:lnTo>
                    <a:lnTo>
                      <a:pt x="2201" y="206"/>
                    </a:lnTo>
                    <a:lnTo>
                      <a:pt x="2222" y="208"/>
                    </a:lnTo>
                    <a:lnTo>
                      <a:pt x="2231" y="208"/>
                    </a:lnTo>
                    <a:lnTo>
                      <a:pt x="2241" y="208"/>
                    </a:lnTo>
                    <a:lnTo>
                      <a:pt x="2250" y="207"/>
                    </a:lnTo>
                    <a:lnTo>
                      <a:pt x="2257" y="206"/>
                    </a:lnTo>
                    <a:lnTo>
                      <a:pt x="2270" y="202"/>
                    </a:lnTo>
                    <a:lnTo>
                      <a:pt x="2282" y="196"/>
                    </a:lnTo>
                    <a:lnTo>
                      <a:pt x="2293" y="190"/>
                    </a:lnTo>
                    <a:lnTo>
                      <a:pt x="2305" y="185"/>
                    </a:lnTo>
                    <a:lnTo>
                      <a:pt x="2315" y="179"/>
                    </a:lnTo>
                    <a:lnTo>
                      <a:pt x="2328" y="176"/>
                    </a:lnTo>
                    <a:lnTo>
                      <a:pt x="2335" y="175"/>
                    </a:lnTo>
                    <a:lnTo>
                      <a:pt x="2341" y="175"/>
                    </a:lnTo>
                    <a:lnTo>
                      <a:pt x="2349" y="175"/>
                    </a:lnTo>
                    <a:lnTo>
                      <a:pt x="2357" y="176"/>
                    </a:lnTo>
                    <a:lnTo>
                      <a:pt x="2367" y="177"/>
                    </a:lnTo>
                    <a:lnTo>
                      <a:pt x="2378" y="178"/>
                    </a:lnTo>
                    <a:lnTo>
                      <a:pt x="2389" y="178"/>
                    </a:lnTo>
                    <a:lnTo>
                      <a:pt x="2400" y="176"/>
                    </a:lnTo>
                    <a:lnTo>
                      <a:pt x="2405" y="173"/>
                    </a:lnTo>
                    <a:lnTo>
                      <a:pt x="2411" y="169"/>
                    </a:lnTo>
                    <a:lnTo>
                      <a:pt x="2414" y="165"/>
                    </a:lnTo>
                    <a:lnTo>
                      <a:pt x="2417" y="161"/>
                    </a:lnTo>
                    <a:lnTo>
                      <a:pt x="2423" y="152"/>
                    </a:lnTo>
                    <a:lnTo>
                      <a:pt x="2431" y="144"/>
                    </a:lnTo>
                    <a:lnTo>
                      <a:pt x="2452" y="119"/>
                    </a:lnTo>
                    <a:lnTo>
                      <a:pt x="2460" y="121"/>
                    </a:lnTo>
                    <a:lnTo>
                      <a:pt x="2470" y="122"/>
                    </a:lnTo>
                    <a:lnTo>
                      <a:pt x="2480" y="123"/>
                    </a:lnTo>
                    <a:lnTo>
                      <a:pt x="2489" y="123"/>
                    </a:lnTo>
                    <a:lnTo>
                      <a:pt x="2508" y="121"/>
                    </a:lnTo>
                    <a:lnTo>
                      <a:pt x="2526" y="118"/>
                    </a:lnTo>
                    <a:lnTo>
                      <a:pt x="2545" y="113"/>
                    </a:lnTo>
                    <a:lnTo>
                      <a:pt x="2564" y="107"/>
                    </a:lnTo>
                    <a:lnTo>
                      <a:pt x="2583" y="100"/>
                    </a:lnTo>
                    <a:lnTo>
                      <a:pt x="2602" y="93"/>
                    </a:lnTo>
                    <a:lnTo>
                      <a:pt x="2639" y="77"/>
                    </a:lnTo>
                    <a:lnTo>
                      <a:pt x="2677" y="61"/>
                    </a:lnTo>
                    <a:lnTo>
                      <a:pt x="2696" y="55"/>
                    </a:lnTo>
                    <a:lnTo>
                      <a:pt x="2715" y="50"/>
                    </a:lnTo>
                    <a:lnTo>
                      <a:pt x="2733" y="46"/>
                    </a:lnTo>
                    <a:lnTo>
                      <a:pt x="2753" y="44"/>
                    </a:lnTo>
                    <a:lnTo>
                      <a:pt x="2758" y="44"/>
                    </a:lnTo>
                    <a:lnTo>
                      <a:pt x="2764" y="43"/>
                    </a:lnTo>
                    <a:lnTo>
                      <a:pt x="2768" y="42"/>
                    </a:lnTo>
                    <a:lnTo>
                      <a:pt x="2772" y="40"/>
                    </a:lnTo>
                    <a:lnTo>
                      <a:pt x="2780" y="34"/>
                    </a:lnTo>
                    <a:lnTo>
                      <a:pt x="2787" y="29"/>
                    </a:lnTo>
                    <a:lnTo>
                      <a:pt x="2794" y="23"/>
                    </a:lnTo>
                    <a:lnTo>
                      <a:pt x="2801" y="16"/>
                    </a:lnTo>
                    <a:lnTo>
                      <a:pt x="2809" y="11"/>
                    </a:lnTo>
                    <a:lnTo>
                      <a:pt x="2818" y="5"/>
                    </a:lnTo>
                    <a:lnTo>
                      <a:pt x="2827" y="3"/>
                    </a:lnTo>
                    <a:lnTo>
                      <a:pt x="2841" y="2"/>
                    </a:lnTo>
                    <a:lnTo>
                      <a:pt x="2858" y="0"/>
                    </a:lnTo>
                    <a:lnTo>
                      <a:pt x="2876" y="0"/>
                    </a:lnTo>
                    <a:lnTo>
                      <a:pt x="2912" y="0"/>
                    </a:lnTo>
                    <a:lnTo>
                      <a:pt x="2935" y="2"/>
                    </a:lnTo>
                    <a:lnTo>
                      <a:pt x="2940" y="3"/>
                    </a:lnTo>
                    <a:lnTo>
                      <a:pt x="2943" y="4"/>
                    </a:lnTo>
                    <a:lnTo>
                      <a:pt x="2945" y="6"/>
                    </a:lnTo>
                    <a:lnTo>
                      <a:pt x="2947" y="9"/>
                    </a:lnTo>
                    <a:lnTo>
                      <a:pt x="2949" y="13"/>
                    </a:lnTo>
                    <a:lnTo>
                      <a:pt x="2949" y="19"/>
                    </a:lnTo>
                    <a:lnTo>
                      <a:pt x="2948" y="27"/>
                    </a:lnTo>
                    <a:lnTo>
                      <a:pt x="2945" y="34"/>
                    </a:lnTo>
                    <a:lnTo>
                      <a:pt x="2941" y="42"/>
                    </a:lnTo>
                    <a:lnTo>
                      <a:pt x="2936" y="51"/>
                    </a:lnTo>
                    <a:lnTo>
                      <a:pt x="2914" y="83"/>
                    </a:lnTo>
                    <a:lnTo>
                      <a:pt x="2899" y="104"/>
                    </a:lnTo>
                    <a:lnTo>
                      <a:pt x="2895" y="109"/>
                    </a:lnTo>
                    <a:lnTo>
                      <a:pt x="2894" y="117"/>
                    </a:lnTo>
                    <a:lnTo>
                      <a:pt x="2893" y="124"/>
                    </a:lnTo>
                    <a:lnTo>
                      <a:pt x="2893" y="133"/>
                    </a:lnTo>
                    <a:lnTo>
                      <a:pt x="2894" y="153"/>
                    </a:lnTo>
                    <a:lnTo>
                      <a:pt x="2898" y="176"/>
                    </a:lnTo>
                    <a:lnTo>
                      <a:pt x="2902" y="198"/>
                    </a:lnTo>
                    <a:lnTo>
                      <a:pt x="2907" y="219"/>
                    </a:lnTo>
                    <a:lnTo>
                      <a:pt x="2913" y="236"/>
                    </a:lnTo>
                    <a:lnTo>
                      <a:pt x="2918" y="250"/>
                    </a:lnTo>
                    <a:lnTo>
                      <a:pt x="2922" y="258"/>
                    </a:lnTo>
                    <a:lnTo>
                      <a:pt x="2927" y="263"/>
                    </a:lnTo>
                    <a:lnTo>
                      <a:pt x="2930" y="268"/>
                    </a:lnTo>
                    <a:lnTo>
                      <a:pt x="2934" y="271"/>
                    </a:lnTo>
                    <a:lnTo>
                      <a:pt x="2939" y="273"/>
                    </a:lnTo>
                    <a:lnTo>
                      <a:pt x="2944" y="274"/>
                    </a:lnTo>
                    <a:lnTo>
                      <a:pt x="2948" y="275"/>
                    </a:lnTo>
                    <a:lnTo>
                      <a:pt x="2954" y="275"/>
                    </a:lnTo>
                    <a:lnTo>
                      <a:pt x="2973" y="271"/>
                    </a:lnTo>
                    <a:lnTo>
                      <a:pt x="2996" y="268"/>
                    </a:lnTo>
                    <a:lnTo>
                      <a:pt x="2995" y="276"/>
                    </a:lnTo>
                    <a:lnTo>
                      <a:pt x="2994" y="286"/>
                    </a:lnTo>
                    <a:lnTo>
                      <a:pt x="2992" y="294"/>
                    </a:lnTo>
                    <a:lnTo>
                      <a:pt x="2988" y="302"/>
                    </a:lnTo>
                    <a:lnTo>
                      <a:pt x="2985" y="311"/>
                    </a:lnTo>
                    <a:lnTo>
                      <a:pt x="2981" y="319"/>
                    </a:lnTo>
                    <a:lnTo>
                      <a:pt x="2975" y="325"/>
                    </a:lnTo>
                    <a:lnTo>
                      <a:pt x="2970" y="333"/>
                    </a:lnTo>
                    <a:lnTo>
                      <a:pt x="2963" y="339"/>
                    </a:lnTo>
                    <a:lnTo>
                      <a:pt x="2957" y="346"/>
                    </a:lnTo>
                    <a:lnTo>
                      <a:pt x="2950" y="351"/>
                    </a:lnTo>
                    <a:lnTo>
                      <a:pt x="2943" y="356"/>
                    </a:lnTo>
                    <a:lnTo>
                      <a:pt x="2929" y="365"/>
                    </a:lnTo>
                    <a:lnTo>
                      <a:pt x="2914" y="371"/>
                    </a:lnTo>
                    <a:lnTo>
                      <a:pt x="2890" y="380"/>
                    </a:lnTo>
                    <a:lnTo>
                      <a:pt x="2858" y="390"/>
                    </a:lnTo>
                    <a:lnTo>
                      <a:pt x="2840" y="394"/>
                    </a:lnTo>
                    <a:lnTo>
                      <a:pt x="2826" y="396"/>
                    </a:lnTo>
                    <a:lnTo>
                      <a:pt x="2820" y="396"/>
                    </a:lnTo>
                    <a:lnTo>
                      <a:pt x="2814" y="395"/>
                    </a:lnTo>
                    <a:lnTo>
                      <a:pt x="2810" y="394"/>
                    </a:lnTo>
                    <a:lnTo>
                      <a:pt x="2807" y="392"/>
                    </a:lnTo>
                    <a:lnTo>
                      <a:pt x="2804" y="388"/>
                    </a:lnTo>
                    <a:lnTo>
                      <a:pt x="2799" y="385"/>
                    </a:lnTo>
                    <a:lnTo>
                      <a:pt x="2795" y="383"/>
                    </a:lnTo>
                    <a:lnTo>
                      <a:pt x="2791" y="382"/>
                    </a:lnTo>
                    <a:lnTo>
                      <a:pt x="2786" y="382"/>
                    </a:lnTo>
                    <a:lnTo>
                      <a:pt x="2782" y="383"/>
                    </a:lnTo>
                    <a:lnTo>
                      <a:pt x="2778" y="384"/>
                    </a:lnTo>
                    <a:lnTo>
                      <a:pt x="2773" y="387"/>
                    </a:lnTo>
                    <a:lnTo>
                      <a:pt x="2765" y="392"/>
                    </a:lnTo>
                    <a:lnTo>
                      <a:pt x="2758" y="400"/>
                    </a:lnTo>
                    <a:lnTo>
                      <a:pt x="2753" y="407"/>
                    </a:lnTo>
                    <a:lnTo>
                      <a:pt x="2750" y="416"/>
                    </a:lnTo>
                    <a:lnTo>
                      <a:pt x="2744" y="438"/>
                    </a:lnTo>
                    <a:lnTo>
                      <a:pt x="2740" y="454"/>
                    </a:lnTo>
                    <a:lnTo>
                      <a:pt x="2738" y="459"/>
                    </a:lnTo>
                    <a:lnTo>
                      <a:pt x="2734" y="463"/>
                    </a:lnTo>
                    <a:lnTo>
                      <a:pt x="2732" y="466"/>
                    </a:lnTo>
                    <a:lnTo>
                      <a:pt x="2729" y="470"/>
                    </a:lnTo>
                    <a:lnTo>
                      <a:pt x="2713" y="479"/>
                    </a:lnTo>
                    <a:lnTo>
                      <a:pt x="2682" y="498"/>
                    </a:lnTo>
                    <a:lnTo>
                      <a:pt x="2630" y="553"/>
                    </a:lnTo>
                    <a:lnTo>
                      <a:pt x="2630" y="553"/>
                    </a:lnTo>
                    <a:lnTo>
                      <a:pt x="2606" y="564"/>
                    </a:lnTo>
                    <a:lnTo>
                      <a:pt x="2581" y="574"/>
                    </a:lnTo>
                    <a:lnTo>
                      <a:pt x="2569" y="580"/>
                    </a:lnTo>
                    <a:lnTo>
                      <a:pt x="2556" y="584"/>
                    </a:lnTo>
                    <a:lnTo>
                      <a:pt x="2543" y="587"/>
                    </a:lnTo>
                    <a:lnTo>
                      <a:pt x="2531" y="590"/>
                    </a:lnTo>
                    <a:lnTo>
                      <a:pt x="2515" y="593"/>
                    </a:lnTo>
                    <a:lnTo>
                      <a:pt x="2501" y="597"/>
                    </a:lnTo>
                    <a:lnTo>
                      <a:pt x="2486" y="604"/>
                    </a:lnTo>
                    <a:lnTo>
                      <a:pt x="2472" y="610"/>
                    </a:lnTo>
                    <a:lnTo>
                      <a:pt x="2459" y="618"/>
                    </a:lnTo>
                    <a:lnTo>
                      <a:pt x="2446" y="627"/>
                    </a:lnTo>
                    <a:lnTo>
                      <a:pt x="2434" y="637"/>
                    </a:lnTo>
                    <a:lnTo>
                      <a:pt x="2422" y="648"/>
                    </a:lnTo>
                    <a:lnTo>
                      <a:pt x="2417" y="653"/>
                    </a:lnTo>
                    <a:lnTo>
                      <a:pt x="2412" y="658"/>
                    </a:lnTo>
                    <a:lnTo>
                      <a:pt x="2405" y="661"/>
                    </a:lnTo>
                    <a:lnTo>
                      <a:pt x="2400" y="664"/>
                    </a:lnTo>
                    <a:lnTo>
                      <a:pt x="2388" y="667"/>
                    </a:lnTo>
                    <a:lnTo>
                      <a:pt x="2376" y="670"/>
                    </a:lnTo>
                    <a:lnTo>
                      <a:pt x="2351" y="670"/>
                    </a:lnTo>
                    <a:lnTo>
                      <a:pt x="2323" y="668"/>
                    </a:lnTo>
                    <a:lnTo>
                      <a:pt x="2313" y="670"/>
                    </a:lnTo>
                    <a:lnTo>
                      <a:pt x="2305" y="671"/>
                    </a:lnTo>
                    <a:lnTo>
                      <a:pt x="2297" y="673"/>
                    </a:lnTo>
                    <a:lnTo>
                      <a:pt x="2288" y="676"/>
                    </a:lnTo>
                    <a:lnTo>
                      <a:pt x="2272" y="684"/>
                    </a:lnTo>
                    <a:lnTo>
                      <a:pt x="2256" y="691"/>
                    </a:lnTo>
                    <a:lnTo>
                      <a:pt x="2234" y="714"/>
                    </a:lnTo>
                    <a:lnTo>
                      <a:pt x="2217" y="734"/>
                    </a:lnTo>
                    <a:lnTo>
                      <a:pt x="2203" y="754"/>
                    </a:lnTo>
                    <a:lnTo>
                      <a:pt x="2190" y="772"/>
                    </a:lnTo>
                    <a:lnTo>
                      <a:pt x="2178" y="792"/>
                    </a:lnTo>
                    <a:lnTo>
                      <a:pt x="2166" y="813"/>
                    </a:lnTo>
                    <a:lnTo>
                      <a:pt x="2153" y="835"/>
                    </a:lnTo>
                    <a:lnTo>
                      <a:pt x="2139" y="861"/>
                    </a:lnTo>
                    <a:lnTo>
                      <a:pt x="2133" y="870"/>
                    </a:lnTo>
                    <a:lnTo>
                      <a:pt x="2126" y="880"/>
                    </a:lnTo>
                    <a:lnTo>
                      <a:pt x="2119" y="889"/>
                    </a:lnTo>
                    <a:lnTo>
                      <a:pt x="2110" y="896"/>
                    </a:lnTo>
                    <a:lnTo>
                      <a:pt x="2094" y="911"/>
                    </a:lnTo>
                    <a:lnTo>
                      <a:pt x="2076" y="925"/>
                    </a:lnTo>
                    <a:lnTo>
                      <a:pt x="2058" y="940"/>
                    </a:lnTo>
                    <a:lnTo>
                      <a:pt x="2041" y="955"/>
                    </a:lnTo>
                    <a:lnTo>
                      <a:pt x="2034" y="963"/>
                    </a:lnTo>
                    <a:lnTo>
                      <a:pt x="2026" y="973"/>
                    </a:lnTo>
                    <a:lnTo>
                      <a:pt x="2020" y="983"/>
                    </a:lnTo>
                    <a:lnTo>
                      <a:pt x="2013" y="995"/>
                    </a:lnTo>
                    <a:lnTo>
                      <a:pt x="2010" y="1001"/>
                    </a:lnTo>
                    <a:lnTo>
                      <a:pt x="2008" y="1008"/>
                    </a:lnTo>
                    <a:lnTo>
                      <a:pt x="2006" y="1015"/>
                    </a:lnTo>
                    <a:lnTo>
                      <a:pt x="2004" y="1022"/>
                    </a:lnTo>
                    <a:lnTo>
                      <a:pt x="2003" y="1038"/>
                    </a:lnTo>
                    <a:lnTo>
                      <a:pt x="2001" y="1053"/>
                    </a:lnTo>
                    <a:lnTo>
                      <a:pt x="1999" y="1068"/>
                    </a:lnTo>
                    <a:lnTo>
                      <a:pt x="1996" y="1083"/>
                    </a:lnTo>
                    <a:lnTo>
                      <a:pt x="1994" y="1091"/>
                    </a:lnTo>
                    <a:lnTo>
                      <a:pt x="1989" y="1098"/>
                    </a:lnTo>
                    <a:lnTo>
                      <a:pt x="1986" y="1105"/>
                    </a:lnTo>
                    <a:lnTo>
                      <a:pt x="1981" y="1110"/>
                    </a:lnTo>
                    <a:lnTo>
                      <a:pt x="1971" y="1120"/>
                    </a:lnTo>
                    <a:lnTo>
                      <a:pt x="1962" y="1129"/>
                    </a:lnTo>
                    <a:lnTo>
                      <a:pt x="1953" y="1135"/>
                    </a:lnTo>
                    <a:lnTo>
                      <a:pt x="1944" y="1141"/>
                    </a:lnTo>
                    <a:lnTo>
                      <a:pt x="1928" y="1152"/>
                    </a:lnTo>
                    <a:lnTo>
                      <a:pt x="1911" y="1160"/>
                    </a:lnTo>
                    <a:lnTo>
                      <a:pt x="1875" y="1174"/>
                    </a:lnTo>
                    <a:lnTo>
                      <a:pt x="1833" y="1191"/>
                    </a:lnTo>
                    <a:lnTo>
                      <a:pt x="1824" y="1197"/>
                    </a:lnTo>
                    <a:lnTo>
                      <a:pt x="1815" y="1204"/>
                    </a:lnTo>
                    <a:lnTo>
                      <a:pt x="1808" y="1212"/>
                    </a:lnTo>
                    <a:lnTo>
                      <a:pt x="1800" y="1221"/>
                    </a:lnTo>
                    <a:lnTo>
                      <a:pt x="1793" y="1231"/>
                    </a:lnTo>
                    <a:lnTo>
                      <a:pt x="1784" y="1240"/>
                    </a:lnTo>
                    <a:lnTo>
                      <a:pt x="1777" y="1248"/>
                    </a:lnTo>
                    <a:lnTo>
                      <a:pt x="1768" y="1255"/>
                    </a:lnTo>
                    <a:lnTo>
                      <a:pt x="1758" y="1260"/>
                    </a:lnTo>
                    <a:lnTo>
                      <a:pt x="1745" y="1266"/>
                    </a:lnTo>
                    <a:lnTo>
                      <a:pt x="1739" y="1269"/>
                    </a:lnTo>
                    <a:lnTo>
                      <a:pt x="1733" y="1272"/>
                    </a:lnTo>
                    <a:lnTo>
                      <a:pt x="1732" y="1274"/>
                    </a:lnTo>
                    <a:lnTo>
                      <a:pt x="1730" y="1276"/>
                    </a:lnTo>
                    <a:lnTo>
                      <a:pt x="1730" y="1279"/>
                    </a:lnTo>
                    <a:lnTo>
                      <a:pt x="1730" y="1281"/>
                    </a:lnTo>
                    <a:lnTo>
                      <a:pt x="1732" y="1286"/>
                    </a:lnTo>
                    <a:lnTo>
                      <a:pt x="1734" y="1292"/>
                    </a:lnTo>
                    <a:lnTo>
                      <a:pt x="1739" y="1297"/>
                    </a:lnTo>
                    <a:lnTo>
                      <a:pt x="1743" y="1302"/>
                    </a:lnTo>
                    <a:lnTo>
                      <a:pt x="1753" y="1311"/>
                    </a:lnTo>
                    <a:lnTo>
                      <a:pt x="1763" y="1320"/>
                    </a:lnTo>
                    <a:lnTo>
                      <a:pt x="1773" y="1328"/>
                    </a:lnTo>
                    <a:lnTo>
                      <a:pt x="1782" y="1337"/>
                    </a:lnTo>
                    <a:lnTo>
                      <a:pt x="1785" y="1342"/>
                    </a:lnTo>
                    <a:lnTo>
                      <a:pt x="1788" y="1348"/>
                    </a:lnTo>
                    <a:lnTo>
                      <a:pt x="1790" y="1354"/>
                    </a:lnTo>
                    <a:lnTo>
                      <a:pt x="1791" y="1361"/>
                    </a:lnTo>
                    <a:lnTo>
                      <a:pt x="1786" y="1422"/>
                    </a:lnTo>
                    <a:lnTo>
                      <a:pt x="1786" y="1422"/>
                    </a:lnTo>
                    <a:lnTo>
                      <a:pt x="1778" y="1426"/>
                    </a:lnTo>
                    <a:lnTo>
                      <a:pt x="1770" y="1430"/>
                    </a:lnTo>
                    <a:lnTo>
                      <a:pt x="1764" y="1435"/>
                    </a:lnTo>
                    <a:lnTo>
                      <a:pt x="1758" y="1441"/>
                    </a:lnTo>
                    <a:lnTo>
                      <a:pt x="1754" y="1447"/>
                    </a:lnTo>
                    <a:lnTo>
                      <a:pt x="1750" y="1454"/>
                    </a:lnTo>
                    <a:lnTo>
                      <a:pt x="1746" y="1461"/>
                    </a:lnTo>
                    <a:lnTo>
                      <a:pt x="1743" y="1469"/>
                    </a:lnTo>
                    <a:lnTo>
                      <a:pt x="1737" y="1484"/>
                    </a:lnTo>
                    <a:lnTo>
                      <a:pt x="1731" y="1500"/>
                    </a:lnTo>
                    <a:lnTo>
                      <a:pt x="1728" y="1509"/>
                    </a:lnTo>
                    <a:lnTo>
                      <a:pt x="1724" y="1516"/>
                    </a:lnTo>
                    <a:lnTo>
                      <a:pt x="1719" y="1524"/>
                    </a:lnTo>
                    <a:lnTo>
                      <a:pt x="1714" y="1531"/>
                    </a:lnTo>
                    <a:lnTo>
                      <a:pt x="1710" y="1539"/>
                    </a:lnTo>
                    <a:lnTo>
                      <a:pt x="1705" y="1545"/>
                    </a:lnTo>
                    <a:lnTo>
                      <a:pt x="1702" y="1553"/>
                    </a:lnTo>
                    <a:lnTo>
                      <a:pt x="1699" y="1562"/>
                    </a:lnTo>
                    <a:lnTo>
                      <a:pt x="1695" y="1578"/>
                    </a:lnTo>
                    <a:lnTo>
                      <a:pt x="1691" y="1594"/>
                    </a:lnTo>
                    <a:lnTo>
                      <a:pt x="1688" y="1611"/>
                    </a:lnTo>
                    <a:lnTo>
                      <a:pt x="1684" y="1627"/>
                    </a:lnTo>
                    <a:lnTo>
                      <a:pt x="1682" y="1635"/>
                    </a:lnTo>
                    <a:lnTo>
                      <a:pt x="1679" y="1643"/>
                    </a:lnTo>
                    <a:lnTo>
                      <a:pt x="1676" y="1650"/>
                    </a:lnTo>
                    <a:lnTo>
                      <a:pt x="1672" y="1658"/>
                    </a:lnTo>
                    <a:lnTo>
                      <a:pt x="1668" y="1663"/>
                    </a:lnTo>
                    <a:lnTo>
                      <a:pt x="1663" y="1669"/>
                    </a:lnTo>
                    <a:lnTo>
                      <a:pt x="1660" y="1672"/>
                    </a:lnTo>
                    <a:lnTo>
                      <a:pt x="1656" y="1674"/>
                    </a:lnTo>
                    <a:lnTo>
                      <a:pt x="1647" y="1677"/>
                    </a:lnTo>
                    <a:lnTo>
                      <a:pt x="1639" y="1680"/>
                    </a:lnTo>
                    <a:lnTo>
                      <a:pt x="1636" y="1683"/>
                    </a:lnTo>
                    <a:lnTo>
                      <a:pt x="1633" y="1685"/>
                    </a:lnTo>
                    <a:lnTo>
                      <a:pt x="1630" y="1687"/>
                    </a:lnTo>
                    <a:lnTo>
                      <a:pt x="1628" y="1691"/>
                    </a:lnTo>
                    <a:lnTo>
                      <a:pt x="1625" y="1697"/>
                    </a:lnTo>
                    <a:lnTo>
                      <a:pt x="1624" y="1703"/>
                    </a:lnTo>
                    <a:lnTo>
                      <a:pt x="1624" y="1711"/>
                    </a:lnTo>
                    <a:lnTo>
                      <a:pt x="1624" y="1720"/>
                    </a:lnTo>
                    <a:lnTo>
                      <a:pt x="1624" y="1730"/>
                    </a:lnTo>
                    <a:lnTo>
                      <a:pt x="1623" y="1739"/>
                    </a:lnTo>
                    <a:lnTo>
                      <a:pt x="1622" y="1747"/>
                    </a:lnTo>
                    <a:lnTo>
                      <a:pt x="1620" y="1755"/>
                    </a:lnTo>
                    <a:lnTo>
                      <a:pt x="1616" y="1771"/>
                    </a:lnTo>
                    <a:lnTo>
                      <a:pt x="1610" y="1786"/>
                    </a:lnTo>
                    <a:lnTo>
                      <a:pt x="1605" y="1800"/>
                    </a:lnTo>
                    <a:lnTo>
                      <a:pt x="1601" y="1815"/>
                    </a:lnTo>
                    <a:lnTo>
                      <a:pt x="1598" y="1823"/>
                    </a:lnTo>
                    <a:lnTo>
                      <a:pt x="1596" y="1832"/>
                    </a:lnTo>
                    <a:lnTo>
                      <a:pt x="1595" y="1840"/>
                    </a:lnTo>
                    <a:lnTo>
                      <a:pt x="1595" y="1849"/>
                    </a:lnTo>
                    <a:lnTo>
                      <a:pt x="1595" y="1861"/>
                    </a:lnTo>
                    <a:lnTo>
                      <a:pt x="1594" y="1873"/>
                    </a:lnTo>
                    <a:lnTo>
                      <a:pt x="1593" y="1886"/>
                    </a:lnTo>
                    <a:lnTo>
                      <a:pt x="1591" y="1897"/>
                    </a:lnTo>
                    <a:lnTo>
                      <a:pt x="1585" y="1922"/>
                    </a:lnTo>
                    <a:lnTo>
                      <a:pt x="1579" y="1946"/>
                    </a:lnTo>
                    <a:lnTo>
                      <a:pt x="1579" y="1946"/>
                    </a:lnTo>
                    <a:lnTo>
                      <a:pt x="1572" y="1945"/>
                    </a:lnTo>
                    <a:lnTo>
                      <a:pt x="1566" y="1942"/>
                    </a:lnTo>
                    <a:lnTo>
                      <a:pt x="1558" y="1939"/>
                    </a:lnTo>
                    <a:lnTo>
                      <a:pt x="1552" y="1934"/>
                    </a:lnTo>
                    <a:lnTo>
                      <a:pt x="1544" y="1930"/>
                    </a:lnTo>
                    <a:lnTo>
                      <a:pt x="1538" y="1926"/>
                    </a:lnTo>
                    <a:lnTo>
                      <a:pt x="1530" y="1922"/>
                    </a:lnTo>
                    <a:lnTo>
                      <a:pt x="1523" y="1921"/>
                    </a:lnTo>
                    <a:lnTo>
                      <a:pt x="1502" y="1919"/>
                    </a:lnTo>
                    <a:lnTo>
                      <a:pt x="1486" y="1916"/>
                    </a:lnTo>
                    <a:lnTo>
                      <a:pt x="1483" y="1914"/>
                    </a:lnTo>
                    <a:lnTo>
                      <a:pt x="1480" y="1913"/>
                    </a:lnTo>
                    <a:lnTo>
                      <a:pt x="1476" y="1909"/>
                    </a:lnTo>
                    <a:lnTo>
                      <a:pt x="1474" y="1906"/>
                    </a:lnTo>
                    <a:lnTo>
                      <a:pt x="1472" y="1903"/>
                    </a:lnTo>
                    <a:lnTo>
                      <a:pt x="1470" y="1899"/>
                    </a:lnTo>
                    <a:lnTo>
                      <a:pt x="1469" y="1893"/>
                    </a:lnTo>
                    <a:lnTo>
                      <a:pt x="1468" y="1887"/>
                    </a:lnTo>
                    <a:lnTo>
                      <a:pt x="1466" y="1879"/>
                    </a:lnTo>
                    <a:lnTo>
                      <a:pt x="1462" y="1867"/>
                    </a:lnTo>
                    <a:lnTo>
                      <a:pt x="1460" y="1863"/>
                    </a:lnTo>
                    <a:lnTo>
                      <a:pt x="1457" y="1860"/>
                    </a:lnTo>
                    <a:lnTo>
                      <a:pt x="1455" y="1859"/>
                    </a:lnTo>
                    <a:lnTo>
                      <a:pt x="1454" y="1859"/>
                    </a:lnTo>
                    <a:lnTo>
                      <a:pt x="1452" y="1860"/>
                    </a:lnTo>
                    <a:lnTo>
                      <a:pt x="1449" y="1862"/>
                    </a:lnTo>
                    <a:lnTo>
                      <a:pt x="1443" y="1868"/>
                    </a:lnTo>
                    <a:lnTo>
                      <a:pt x="1437" y="1876"/>
                    </a:lnTo>
                    <a:lnTo>
                      <a:pt x="1432" y="1885"/>
                    </a:lnTo>
                    <a:lnTo>
                      <a:pt x="1428" y="1893"/>
                    </a:lnTo>
                    <a:lnTo>
                      <a:pt x="1423" y="1902"/>
                    </a:lnTo>
                    <a:lnTo>
                      <a:pt x="1420" y="1910"/>
                    </a:lnTo>
                    <a:lnTo>
                      <a:pt x="1418" y="1919"/>
                    </a:lnTo>
                    <a:lnTo>
                      <a:pt x="1417" y="1929"/>
                    </a:lnTo>
                    <a:lnTo>
                      <a:pt x="1415" y="1936"/>
                    </a:lnTo>
                    <a:lnTo>
                      <a:pt x="1414" y="1943"/>
                    </a:lnTo>
                    <a:lnTo>
                      <a:pt x="1412" y="1949"/>
                    </a:lnTo>
                    <a:lnTo>
                      <a:pt x="1408" y="1956"/>
                    </a:lnTo>
                    <a:lnTo>
                      <a:pt x="1403" y="1966"/>
                    </a:lnTo>
                    <a:lnTo>
                      <a:pt x="1394" y="1974"/>
                    </a:lnTo>
                    <a:lnTo>
                      <a:pt x="1386" y="1982"/>
                    </a:lnTo>
                    <a:lnTo>
                      <a:pt x="1376" y="1988"/>
                    </a:lnTo>
                    <a:lnTo>
                      <a:pt x="1364" y="1995"/>
                    </a:lnTo>
                    <a:lnTo>
                      <a:pt x="1352" y="2002"/>
                    </a:lnTo>
                    <a:lnTo>
                      <a:pt x="1344" y="2007"/>
                    </a:lnTo>
                    <a:lnTo>
                      <a:pt x="1336" y="2010"/>
                    </a:lnTo>
                    <a:lnTo>
                      <a:pt x="1330" y="2011"/>
                    </a:lnTo>
                    <a:lnTo>
                      <a:pt x="1324" y="2011"/>
                    </a:lnTo>
                    <a:lnTo>
                      <a:pt x="1320" y="2010"/>
                    </a:lnTo>
                    <a:lnTo>
                      <a:pt x="1314" y="2008"/>
                    </a:lnTo>
                    <a:lnTo>
                      <a:pt x="1311" y="2005"/>
                    </a:lnTo>
                    <a:lnTo>
                      <a:pt x="1308" y="2001"/>
                    </a:lnTo>
                    <a:lnTo>
                      <a:pt x="1301" y="1990"/>
                    </a:lnTo>
                    <a:lnTo>
                      <a:pt x="1297" y="1978"/>
                    </a:lnTo>
                    <a:lnTo>
                      <a:pt x="1292" y="1966"/>
                    </a:lnTo>
                    <a:lnTo>
                      <a:pt x="1287" y="1951"/>
                    </a:lnTo>
                    <a:lnTo>
                      <a:pt x="1285" y="1948"/>
                    </a:lnTo>
                    <a:lnTo>
                      <a:pt x="1283" y="1946"/>
                    </a:lnTo>
                    <a:lnTo>
                      <a:pt x="1280" y="1944"/>
                    </a:lnTo>
                    <a:lnTo>
                      <a:pt x="1278" y="1943"/>
                    </a:lnTo>
                    <a:lnTo>
                      <a:pt x="1270" y="1943"/>
                    </a:lnTo>
                    <a:lnTo>
                      <a:pt x="1263" y="1944"/>
                    </a:lnTo>
                    <a:lnTo>
                      <a:pt x="1247" y="1949"/>
                    </a:lnTo>
                    <a:lnTo>
                      <a:pt x="1233" y="1954"/>
                    </a:lnTo>
                    <a:lnTo>
                      <a:pt x="1233" y="1954"/>
                    </a:lnTo>
                    <a:lnTo>
                      <a:pt x="1231" y="1946"/>
                    </a:lnTo>
                    <a:lnTo>
                      <a:pt x="1230" y="1936"/>
                    </a:lnTo>
                    <a:lnTo>
                      <a:pt x="1231" y="1926"/>
                    </a:lnTo>
                    <a:lnTo>
                      <a:pt x="1232" y="1918"/>
                    </a:lnTo>
                    <a:lnTo>
                      <a:pt x="1234" y="1904"/>
                    </a:lnTo>
                    <a:lnTo>
                      <a:pt x="1239" y="1890"/>
                    </a:lnTo>
                    <a:lnTo>
                      <a:pt x="1239" y="1882"/>
                    </a:lnTo>
                    <a:lnTo>
                      <a:pt x="1239" y="1875"/>
                    </a:lnTo>
                    <a:lnTo>
                      <a:pt x="1238" y="1868"/>
                    </a:lnTo>
                    <a:lnTo>
                      <a:pt x="1236" y="1863"/>
                    </a:lnTo>
                    <a:lnTo>
                      <a:pt x="1233" y="1856"/>
                    </a:lnTo>
                    <a:lnTo>
                      <a:pt x="1229" y="1851"/>
                    </a:lnTo>
                    <a:lnTo>
                      <a:pt x="1225" y="1845"/>
                    </a:lnTo>
                    <a:lnTo>
                      <a:pt x="1220" y="1839"/>
                    </a:lnTo>
                    <a:lnTo>
                      <a:pt x="1182" y="1786"/>
                    </a:lnTo>
                    <a:lnTo>
                      <a:pt x="1182" y="1786"/>
                    </a:lnTo>
                    <a:lnTo>
                      <a:pt x="1189" y="1777"/>
                    </a:lnTo>
                    <a:lnTo>
                      <a:pt x="1196" y="1765"/>
                    </a:lnTo>
                    <a:lnTo>
                      <a:pt x="1202" y="1751"/>
                    </a:lnTo>
                    <a:lnTo>
                      <a:pt x="1207" y="1735"/>
                    </a:lnTo>
                    <a:lnTo>
                      <a:pt x="1212" y="1720"/>
                    </a:lnTo>
                    <a:lnTo>
                      <a:pt x="1214" y="1705"/>
                    </a:lnTo>
                    <a:lnTo>
                      <a:pt x="1215" y="1692"/>
                    </a:lnTo>
                    <a:lnTo>
                      <a:pt x="1214" y="1680"/>
                    </a:lnTo>
                    <a:lnTo>
                      <a:pt x="1213" y="1673"/>
                    </a:lnTo>
                    <a:lnTo>
                      <a:pt x="1212" y="1667"/>
                    </a:lnTo>
                    <a:lnTo>
                      <a:pt x="1212" y="1662"/>
                    </a:lnTo>
                    <a:lnTo>
                      <a:pt x="1212" y="1658"/>
                    </a:lnTo>
                    <a:lnTo>
                      <a:pt x="1213" y="1654"/>
                    </a:lnTo>
                    <a:lnTo>
                      <a:pt x="1215" y="1652"/>
                    </a:lnTo>
                    <a:lnTo>
                      <a:pt x="1217" y="1651"/>
                    </a:lnTo>
                    <a:lnTo>
                      <a:pt x="1220" y="1649"/>
                    </a:lnTo>
                    <a:lnTo>
                      <a:pt x="1236" y="1648"/>
                    </a:lnTo>
                    <a:lnTo>
                      <a:pt x="1257" y="1646"/>
                    </a:lnTo>
                    <a:lnTo>
                      <a:pt x="1270" y="1644"/>
                    </a:lnTo>
                    <a:lnTo>
                      <a:pt x="1281" y="1640"/>
                    </a:lnTo>
                    <a:lnTo>
                      <a:pt x="1290" y="1636"/>
                    </a:lnTo>
                    <a:lnTo>
                      <a:pt x="1297" y="1633"/>
                    </a:lnTo>
                    <a:lnTo>
                      <a:pt x="1304" y="1629"/>
                    </a:lnTo>
                    <a:lnTo>
                      <a:pt x="1308" y="1624"/>
                    </a:lnTo>
                    <a:lnTo>
                      <a:pt x="1311" y="1619"/>
                    </a:lnTo>
                    <a:lnTo>
                      <a:pt x="1313" y="1615"/>
                    </a:lnTo>
                    <a:lnTo>
                      <a:pt x="1314" y="1609"/>
                    </a:lnTo>
                    <a:lnTo>
                      <a:pt x="1314" y="1604"/>
                    </a:lnTo>
                    <a:lnTo>
                      <a:pt x="1313" y="1598"/>
                    </a:lnTo>
                    <a:lnTo>
                      <a:pt x="1311" y="1593"/>
                    </a:lnTo>
                    <a:lnTo>
                      <a:pt x="1308" y="1586"/>
                    </a:lnTo>
                    <a:lnTo>
                      <a:pt x="1304" y="1581"/>
                    </a:lnTo>
                    <a:lnTo>
                      <a:pt x="1298" y="1576"/>
                    </a:lnTo>
                    <a:lnTo>
                      <a:pt x="1293" y="1569"/>
                    </a:lnTo>
                    <a:lnTo>
                      <a:pt x="1293" y="1569"/>
                    </a:lnTo>
                    <a:lnTo>
                      <a:pt x="1300" y="1558"/>
                    </a:lnTo>
                    <a:lnTo>
                      <a:pt x="1308" y="1550"/>
                    </a:lnTo>
                    <a:lnTo>
                      <a:pt x="1317" y="1541"/>
                    </a:lnTo>
                    <a:lnTo>
                      <a:pt x="1326" y="1534"/>
                    </a:lnTo>
                    <a:lnTo>
                      <a:pt x="1345" y="1521"/>
                    </a:lnTo>
                    <a:lnTo>
                      <a:pt x="1364" y="1510"/>
                    </a:lnTo>
                    <a:lnTo>
                      <a:pt x="1385" y="1498"/>
                    </a:lnTo>
                    <a:lnTo>
                      <a:pt x="1403" y="1486"/>
                    </a:lnTo>
                    <a:lnTo>
                      <a:pt x="1413" y="1480"/>
                    </a:lnTo>
                    <a:lnTo>
                      <a:pt x="1421" y="1472"/>
                    </a:lnTo>
                    <a:lnTo>
                      <a:pt x="1430" y="1464"/>
                    </a:lnTo>
                    <a:lnTo>
                      <a:pt x="1437" y="1455"/>
                    </a:lnTo>
                    <a:lnTo>
                      <a:pt x="1443" y="1448"/>
                    </a:lnTo>
                    <a:lnTo>
                      <a:pt x="1446" y="1443"/>
                    </a:lnTo>
                    <a:lnTo>
                      <a:pt x="1448" y="1436"/>
                    </a:lnTo>
                    <a:lnTo>
                      <a:pt x="1450" y="1431"/>
                    </a:lnTo>
                    <a:lnTo>
                      <a:pt x="1452" y="1426"/>
                    </a:lnTo>
                    <a:lnTo>
                      <a:pt x="1453" y="1420"/>
                    </a:lnTo>
                    <a:lnTo>
                      <a:pt x="1452" y="1416"/>
                    </a:lnTo>
                    <a:lnTo>
                      <a:pt x="1450" y="1410"/>
                    </a:lnTo>
                    <a:lnTo>
                      <a:pt x="1447" y="1402"/>
                    </a:lnTo>
                    <a:lnTo>
                      <a:pt x="1442" y="1393"/>
                    </a:lnTo>
                    <a:lnTo>
                      <a:pt x="1435" y="1386"/>
                    </a:lnTo>
                    <a:lnTo>
                      <a:pt x="1427" y="1378"/>
                    </a:lnTo>
                    <a:lnTo>
                      <a:pt x="1409" y="1364"/>
                    </a:lnTo>
                    <a:lnTo>
                      <a:pt x="1393" y="1350"/>
                    </a:lnTo>
                    <a:lnTo>
                      <a:pt x="1387" y="1343"/>
                    </a:lnTo>
                    <a:lnTo>
                      <a:pt x="1381" y="1336"/>
                    </a:lnTo>
                    <a:lnTo>
                      <a:pt x="1379" y="1332"/>
                    </a:lnTo>
                    <a:lnTo>
                      <a:pt x="1378" y="1328"/>
                    </a:lnTo>
                    <a:lnTo>
                      <a:pt x="1377" y="1324"/>
                    </a:lnTo>
                    <a:lnTo>
                      <a:pt x="1377" y="1320"/>
                    </a:lnTo>
                    <a:lnTo>
                      <a:pt x="1378" y="1314"/>
                    </a:lnTo>
                    <a:lnTo>
                      <a:pt x="1380" y="1310"/>
                    </a:lnTo>
                    <a:lnTo>
                      <a:pt x="1385" y="1306"/>
                    </a:lnTo>
                    <a:lnTo>
                      <a:pt x="1389" y="1302"/>
                    </a:lnTo>
                    <a:lnTo>
                      <a:pt x="1400" y="1296"/>
                    </a:lnTo>
                    <a:lnTo>
                      <a:pt x="1413" y="1292"/>
                    </a:lnTo>
                    <a:lnTo>
                      <a:pt x="1426" y="1287"/>
                    </a:lnTo>
                    <a:lnTo>
                      <a:pt x="1436" y="1283"/>
                    </a:lnTo>
                    <a:lnTo>
                      <a:pt x="1441" y="1281"/>
                    </a:lnTo>
                    <a:lnTo>
                      <a:pt x="1444" y="1279"/>
                    </a:lnTo>
                    <a:lnTo>
                      <a:pt x="1446" y="1275"/>
                    </a:lnTo>
                    <a:lnTo>
                      <a:pt x="1447" y="1272"/>
                    </a:lnTo>
                    <a:lnTo>
                      <a:pt x="1408" y="1255"/>
                    </a:lnTo>
                    <a:lnTo>
                      <a:pt x="1358" y="1234"/>
                    </a:lnTo>
                    <a:lnTo>
                      <a:pt x="1346" y="1229"/>
                    </a:lnTo>
                    <a:lnTo>
                      <a:pt x="1334" y="1222"/>
                    </a:lnTo>
                    <a:lnTo>
                      <a:pt x="1323" y="1216"/>
                    </a:lnTo>
                    <a:lnTo>
                      <a:pt x="1312" y="1210"/>
                    </a:lnTo>
                    <a:lnTo>
                      <a:pt x="1304" y="1202"/>
                    </a:lnTo>
                    <a:lnTo>
                      <a:pt x="1296" y="1194"/>
                    </a:lnTo>
                    <a:lnTo>
                      <a:pt x="1291" y="1186"/>
                    </a:lnTo>
                    <a:lnTo>
                      <a:pt x="1287" y="1177"/>
                    </a:lnTo>
                    <a:lnTo>
                      <a:pt x="1284" y="1175"/>
                    </a:lnTo>
                    <a:lnTo>
                      <a:pt x="1281" y="1172"/>
                    </a:lnTo>
                    <a:lnTo>
                      <a:pt x="1273" y="1172"/>
                    </a:lnTo>
                    <a:lnTo>
                      <a:pt x="1266" y="1175"/>
                    </a:lnTo>
                    <a:lnTo>
                      <a:pt x="1259" y="1178"/>
                    </a:lnTo>
                    <a:lnTo>
                      <a:pt x="1252" y="1183"/>
                    </a:lnTo>
                    <a:lnTo>
                      <a:pt x="1238" y="1191"/>
                    </a:lnTo>
                    <a:lnTo>
                      <a:pt x="1224" y="1201"/>
                    </a:lnTo>
                    <a:lnTo>
                      <a:pt x="1217" y="1205"/>
                    </a:lnTo>
                    <a:lnTo>
                      <a:pt x="1211" y="1208"/>
                    </a:lnTo>
                    <a:lnTo>
                      <a:pt x="1204" y="1210"/>
                    </a:lnTo>
                    <a:lnTo>
                      <a:pt x="1197" y="1210"/>
                    </a:lnTo>
                    <a:lnTo>
                      <a:pt x="1190" y="1208"/>
                    </a:lnTo>
                    <a:lnTo>
                      <a:pt x="1183" y="1204"/>
                    </a:lnTo>
                    <a:lnTo>
                      <a:pt x="1176" y="1198"/>
                    </a:lnTo>
                    <a:lnTo>
                      <a:pt x="1169" y="1189"/>
                    </a:lnTo>
                    <a:lnTo>
                      <a:pt x="1168" y="1181"/>
                    </a:lnTo>
                    <a:lnTo>
                      <a:pt x="1168" y="1171"/>
                    </a:lnTo>
                    <a:lnTo>
                      <a:pt x="1169" y="1158"/>
                    </a:lnTo>
                    <a:lnTo>
                      <a:pt x="1171" y="1144"/>
                    </a:lnTo>
                    <a:lnTo>
                      <a:pt x="1175" y="1116"/>
                    </a:lnTo>
                    <a:lnTo>
                      <a:pt x="1177" y="1093"/>
                    </a:lnTo>
                    <a:lnTo>
                      <a:pt x="1179" y="1086"/>
                    </a:lnTo>
                    <a:lnTo>
                      <a:pt x="1185" y="1078"/>
                    </a:lnTo>
                    <a:lnTo>
                      <a:pt x="1192" y="1067"/>
                    </a:lnTo>
                    <a:lnTo>
                      <a:pt x="1201" y="1056"/>
                    </a:lnTo>
                    <a:lnTo>
                      <a:pt x="1209" y="1046"/>
                    </a:lnTo>
                    <a:lnTo>
                      <a:pt x="1213" y="1038"/>
                    </a:lnTo>
                    <a:lnTo>
                      <a:pt x="1214" y="1033"/>
                    </a:lnTo>
                    <a:lnTo>
                      <a:pt x="1214" y="1031"/>
                    </a:lnTo>
                    <a:lnTo>
                      <a:pt x="1213" y="1029"/>
                    </a:lnTo>
                    <a:lnTo>
                      <a:pt x="1211" y="1027"/>
                    </a:lnTo>
                    <a:lnTo>
                      <a:pt x="1202" y="1026"/>
                    </a:lnTo>
                    <a:lnTo>
                      <a:pt x="1192" y="1025"/>
                    </a:lnTo>
                    <a:lnTo>
                      <a:pt x="1180" y="1025"/>
                    </a:lnTo>
                    <a:lnTo>
                      <a:pt x="1166" y="1025"/>
                    </a:lnTo>
                    <a:lnTo>
                      <a:pt x="1135" y="1027"/>
                    </a:lnTo>
                    <a:lnTo>
                      <a:pt x="1101" y="1030"/>
                    </a:lnTo>
                    <a:lnTo>
                      <a:pt x="1084" y="1032"/>
                    </a:lnTo>
                    <a:lnTo>
                      <a:pt x="1068" y="1035"/>
                    </a:lnTo>
                    <a:lnTo>
                      <a:pt x="1053" y="1038"/>
                    </a:lnTo>
                    <a:lnTo>
                      <a:pt x="1040" y="1041"/>
                    </a:lnTo>
                    <a:lnTo>
                      <a:pt x="1028" y="1045"/>
                    </a:lnTo>
                    <a:lnTo>
                      <a:pt x="1018" y="1050"/>
                    </a:lnTo>
                    <a:lnTo>
                      <a:pt x="1011" y="1054"/>
                    </a:lnTo>
                    <a:lnTo>
                      <a:pt x="1007" y="1058"/>
                    </a:lnTo>
                    <a:lnTo>
                      <a:pt x="1002" y="1066"/>
                    </a:lnTo>
                    <a:lnTo>
                      <a:pt x="997" y="1071"/>
                    </a:lnTo>
                    <a:lnTo>
                      <a:pt x="991" y="1073"/>
                    </a:lnTo>
                    <a:lnTo>
                      <a:pt x="986" y="1073"/>
                    </a:lnTo>
                    <a:lnTo>
                      <a:pt x="975" y="1070"/>
                    </a:lnTo>
                    <a:lnTo>
                      <a:pt x="962" y="1064"/>
                    </a:lnTo>
                    <a:lnTo>
                      <a:pt x="956" y="1062"/>
                    </a:lnTo>
                    <a:lnTo>
                      <a:pt x="948" y="1060"/>
                    </a:lnTo>
                    <a:lnTo>
                      <a:pt x="941" y="1060"/>
                    </a:lnTo>
                    <a:lnTo>
                      <a:pt x="933" y="1062"/>
                    </a:lnTo>
                    <a:lnTo>
                      <a:pt x="926" y="1066"/>
                    </a:lnTo>
                    <a:lnTo>
                      <a:pt x="917" y="1072"/>
                    </a:lnTo>
                    <a:lnTo>
                      <a:pt x="907" y="1083"/>
                    </a:lnTo>
                    <a:lnTo>
                      <a:pt x="898" y="1097"/>
                    </a:lnTo>
                    <a:lnTo>
                      <a:pt x="889" y="1109"/>
                    </a:lnTo>
                    <a:lnTo>
                      <a:pt x="879" y="1119"/>
                    </a:lnTo>
                    <a:lnTo>
                      <a:pt x="868" y="1127"/>
                    </a:lnTo>
                    <a:lnTo>
                      <a:pt x="858" y="1134"/>
                    </a:lnTo>
                    <a:lnTo>
                      <a:pt x="846" y="1138"/>
                    </a:lnTo>
                    <a:lnTo>
                      <a:pt x="833" y="1141"/>
                    </a:lnTo>
                    <a:lnTo>
                      <a:pt x="820" y="1144"/>
                    </a:lnTo>
                    <a:lnTo>
                      <a:pt x="807" y="1144"/>
                    </a:lnTo>
                    <a:lnTo>
                      <a:pt x="794" y="1144"/>
                    </a:lnTo>
                    <a:lnTo>
                      <a:pt x="780" y="1141"/>
                    </a:lnTo>
                    <a:lnTo>
                      <a:pt x="767" y="1139"/>
                    </a:lnTo>
                    <a:lnTo>
                      <a:pt x="754" y="1136"/>
                    </a:lnTo>
                    <a:lnTo>
                      <a:pt x="741" y="1132"/>
                    </a:lnTo>
                    <a:lnTo>
                      <a:pt x="729" y="1127"/>
                    </a:lnTo>
                    <a:lnTo>
                      <a:pt x="717" y="1123"/>
                    </a:lnTo>
                    <a:lnTo>
                      <a:pt x="706" y="1118"/>
                    </a:lnTo>
                    <a:lnTo>
                      <a:pt x="699" y="1114"/>
                    </a:lnTo>
                    <a:lnTo>
                      <a:pt x="691" y="1113"/>
                    </a:lnTo>
                    <a:lnTo>
                      <a:pt x="683" y="1111"/>
                    </a:lnTo>
                    <a:lnTo>
                      <a:pt x="675" y="1111"/>
                    </a:lnTo>
                    <a:lnTo>
                      <a:pt x="657" y="1112"/>
                    </a:lnTo>
                    <a:lnTo>
                      <a:pt x="638" y="1114"/>
                    </a:lnTo>
                    <a:lnTo>
                      <a:pt x="620" y="1117"/>
                    </a:lnTo>
                    <a:lnTo>
                      <a:pt x="602" y="1119"/>
                    </a:lnTo>
                    <a:lnTo>
                      <a:pt x="584" y="1121"/>
                    </a:lnTo>
                    <a:lnTo>
                      <a:pt x="568" y="1120"/>
                    </a:lnTo>
                    <a:lnTo>
                      <a:pt x="561" y="1118"/>
                    </a:lnTo>
                    <a:lnTo>
                      <a:pt x="553" y="1116"/>
                    </a:lnTo>
                    <a:lnTo>
                      <a:pt x="547" y="1113"/>
                    </a:lnTo>
                    <a:lnTo>
                      <a:pt x="541" y="1110"/>
                    </a:lnTo>
                    <a:lnTo>
                      <a:pt x="529" y="1103"/>
                    </a:lnTo>
                    <a:lnTo>
                      <a:pt x="520" y="1095"/>
                    </a:lnTo>
                    <a:lnTo>
                      <a:pt x="513" y="1092"/>
                    </a:lnTo>
                    <a:lnTo>
                      <a:pt x="508" y="1089"/>
                    </a:lnTo>
                    <a:lnTo>
                      <a:pt x="501" y="1086"/>
                    </a:lnTo>
                    <a:lnTo>
                      <a:pt x="494" y="1084"/>
                    </a:lnTo>
                    <a:lnTo>
                      <a:pt x="486" y="1083"/>
                    </a:lnTo>
                    <a:lnTo>
                      <a:pt x="476" y="1084"/>
                    </a:lnTo>
                    <a:lnTo>
                      <a:pt x="467" y="1085"/>
                    </a:lnTo>
                    <a:lnTo>
                      <a:pt x="455" y="1087"/>
                    </a:lnTo>
                    <a:lnTo>
                      <a:pt x="246" y="1141"/>
                    </a:lnTo>
                    <a:lnTo>
                      <a:pt x="229" y="1146"/>
                    </a:lnTo>
                    <a:lnTo>
                      <a:pt x="215" y="1150"/>
                    </a:lnTo>
                    <a:lnTo>
                      <a:pt x="202" y="1154"/>
                    </a:lnTo>
                    <a:lnTo>
                      <a:pt x="191" y="1159"/>
                    </a:lnTo>
                    <a:lnTo>
                      <a:pt x="182" y="1164"/>
                    </a:lnTo>
                    <a:lnTo>
                      <a:pt x="174" y="1168"/>
                    </a:lnTo>
                    <a:lnTo>
                      <a:pt x="168" y="1175"/>
                    </a:lnTo>
                    <a:lnTo>
                      <a:pt x="162" y="1180"/>
                    </a:lnTo>
                    <a:lnTo>
                      <a:pt x="157" y="1188"/>
                    </a:lnTo>
                    <a:lnTo>
                      <a:pt x="152" y="1195"/>
                    </a:lnTo>
                    <a:lnTo>
                      <a:pt x="149" y="1205"/>
                    </a:lnTo>
                    <a:lnTo>
                      <a:pt x="145" y="1215"/>
                    </a:lnTo>
                    <a:lnTo>
                      <a:pt x="137" y="1239"/>
                    </a:lnTo>
                    <a:lnTo>
                      <a:pt x="129" y="1269"/>
                    </a:lnTo>
                    <a:lnTo>
                      <a:pt x="68" y="1298"/>
                    </a:lnTo>
                    <a:lnTo>
                      <a:pt x="68" y="1298"/>
                    </a:lnTo>
                    <a:lnTo>
                      <a:pt x="71" y="1286"/>
                    </a:lnTo>
                    <a:lnTo>
                      <a:pt x="72" y="1276"/>
                    </a:lnTo>
                    <a:lnTo>
                      <a:pt x="74" y="1266"/>
                    </a:lnTo>
                    <a:lnTo>
                      <a:pt x="74" y="1256"/>
                    </a:lnTo>
                    <a:lnTo>
                      <a:pt x="72" y="1237"/>
                    </a:lnTo>
                    <a:lnTo>
                      <a:pt x="71" y="1217"/>
                    </a:lnTo>
                    <a:lnTo>
                      <a:pt x="69" y="1198"/>
                    </a:lnTo>
                    <a:lnTo>
                      <a:pt x="69" y="1177"/>
                    </a:lnTo>
                    <a:lnTo>
                      <a:pt x="69" y="1166"/>
                    </a:lnTo>
                    <a:lnTo>
                      <a:pt x="69" y="1154"/>
                    </a:lnTo>
                    <a:lnTo>
                      <a:pt x="71" y="1143"/>
                    </a:lnTo>
                    <a:lnTo>
                      <a:pt x="74" y="1130"/>
                    </a:lnTo>
                    <a:lnTo>
                      <a:pt x="76" y="1113"/>
                    </a:lnTo>
                    <a:lnTo>
                      <a:pt x="77" y="1100"/>
                    </a:lnTo>
                    <a:lnTo>
                      <a:pt x="77" y="1089"/>
                    </a:lnTo>
                    <a:lnTo>
                      <a:pt x="76" y="1079"/>
                    </a:lnTo>
                    <a:lnTo>
                      <a:pt x="72" y="1070"/>
                    </a:lnTo>
                    <a:lnTo>
                      <a:pt x="69" y="1063"/>
                    </a:lnTo>
                    <a:lnTo>
                      <a:pt x="65" y="1055"/>
                    </a:lnTo>
                    <a:lnTo>
                      <a:pt x="60" y="1050"/>
                    </a:lnTo>
                    <a:lnTo>
                      <a:pt x="48" y="1037"/>
                    </a:lnTo>
                    <a:lnTo>
                      <a:pt x="34" y="1024"/>
                    </a:lnTo>
                    <a:lnTo>
                      <a:pt x="26" y="1015"/>
                    </a:lnTo>
                    <a:lnTo>
                      <a:pt x="18" y="1006"/>
                    </a:lnTo>
                    <a:lnTo>
                      <a:pt x="12" y="996"/>
                    </a:lnTo>
                    <a:lnTo>
                      <a:pt x="4" y="983"/>
                    </a:lnTo>
                    <a:lnTo>
                      <a:pt x="2" y="976"/>
                    </a:lnTo>
                    <a:lnTo>
                      <a:pt x="2" y="968"/>
                    </a:lnTo>
                    <a:lnTo>
                      <a:pt x="1" y="958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62" y="948"/>
                    </a:lnTo>
                    <a:lnTo>
                      <a:pt x="72" y="947"/>
                    </a:lnTo>
                    <a:lnTo>
                      <a:pt x="82" y="945"/>
                    </a:lnTo>
                    <a:lnTo>
                      <a:pt x="93" y="942"/>
                    </a:lnTo>
                    <a:lnTo>
                      <a:pt x="104" y="937"/>
                    </a:lnTo>
                    <a:lnTo>
                      <a:pt x="115" y="933"/>
                    </a:lnTo>
                    <a:lnTo>
                      <a:pt x="124" y="928"/>
                    </a:lnTo>
                    <a:lnTo>
                      <a:pt x="133" y="921"/>
                    </a:lnTo>
                    <a:lnTo>
                      <a:pt x="142" y="914"/>
                    </a:lnTo>
                    <a:lnTo>
                      <a:pt x="147" y="908"/>
                    </a:lnTo>
                    <a:lnTo>
                      <a:pt x="150" y="903"/>
                    </a:lnTo>
                    <a:lnTo>
                      <a:pt x="155" y="897"/>
                    </a:lnTo>
                    <a:lnTo>
                      <a:pt x="157" y="891"/>
                    </a:lnTo>
                    <a:lnTo>
                      <a:pt x="160" y="879"/>
                    </a:lnTo>
                    <a:lnTo>
                      <a:pt x="161" y="866"/>
                    </a:lnTo>
                    <a:lnTo>
                      <a:pt x="160" y="839"/>
                    </a:lnTo>
                    <a:lnTo>
                      <a:pt x="158" y="811"/>
                    </a:lnTo>
                    <a:lnTo>
                      <a:pt x="158" y="793"/>
                    </a:lnTo>
                    <a:lnTo>
                      <a:pt x="158" y="773"/>
                    </a:lnTo>
                    <a:lnTo>
                      <a:pt x="159" y="753"/>
                    </a:lnTo>
                    <a:lnTo>
                      <a:pt x="161" y="732"/>
                    </a:lnTo>
                    <a:lnTo>
                      <a:pt x="164" y="712"/>
                    </a:lnTo>
                    <a:lnTo>
                      <a:pt x="169" y="692"/>
                    </a:lnTo>
                    <a:lnTo>
                      <a:pt x="173" y="673"/>
                    </a:lnTo>
                    <a:lnTo>
                      <a:pt x="179" y="655"/>
                    </a:lnTo>
                    <a:lnTo>
                      <a:pt x="179" y="65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4"/>
              <p:cNvSpPr>
                <a:spLocks/>
              </p:cNvSpPr>
              <p:nvPr/>
            </p:nvSpPr>
            <p:spPr bwMode="auto">
              <a:xfrm>
                <a:off x="6524885" y="3093006"/>
                <a:ext cx="370209" cy="305305"/>
              </a:xfrm>
              <a:custGeom>
                <a:avLst/>
                <a:gdLst>
                  <a:gd name="T0" fmla="*/ 876 w 900"/>
                  <a:gd name="T1" fmla="*/ 11 h 907"/>
                  <a:gd name="T2" fmla="*/ 813 w 900"/>
                  <a:gd name="T3" fmla="*/ 34 h 907"/>
                  <a:gd name="T4" fmla="*/ 756 w 900"/>
                  <a:gd name="T5" fmla="*/ 51 h 907"/>
                  <a:gd name="T6" fmla="*/ 704 w 900"/>
                  <a:gd name="T7" fmla="*/ 84 h 907"/>
                  <a:gd name="T8" fmla="*/ 675 w 900"/>
                  <a:gd name="T9" fmla="*/ 108 h 907"/>
                  <a:gd name="T10" fmla="*/ 621 w 900"/>
                  <a:gd name="T11" fmla="*/ 117 h 907"/>
                  <a:gd name="T12" fmla="*/ 567 w 900"/>
                  <a:gd name="T13" fmla="*/ 120 h 907"/>
                  <a:gd name="T14" fmla="*/ 504 w 900"/>
                  <a:gd name="T15" fmla="*/ 161 h 907"/>
                  <a:gd name="T16" fmla="*/ 448 w 900"/>
                  <a:gd name="T17" fmla="*/ 239 h 907"/>
                  <a:gd name="T18" fmla="*/ 403 w 900"/>
                  <a:gd name="T19" fmla="*/ 317 h 907"/>
                  <a:gd name="T20" fmla="*/ 364 w 900"/>
                  <a:gd name="T21" fmla="*/ 358 h 907"/>
                  <a:gd name="T22" fmla="*/ 304 w 900"/>
                  <a:gd name="T23" fmla="*/ 410 h 907"/>
                  <a:gd name="T24" fmla="*/ 280 w 900"/>
                  <a:gd name="T25" fmla="*/ 448 h 907"/>
                  <a:gd name="T26" fmla="*/ 273 w 900"/>
                  <a:gd name="T27" fmla="*/ 485 h 907"/>
                  <a:gd name="T28" fmla="*/ 264 w 900"/>
                  <a:gd name="T29" fmla="*/ 538 h 907"/>
                  <a:gd name="T30" fmla="*/ 241 w 900"/>
                  <a:gd name="T31" fmla="*/ 567 h 907"/>
                  <a:gd name="T32" fmla="*/ 198 w 900"/>
                  <a:gd name="T33" fmla="*/ 599 h 907"/>
                  <a:gd name="T34" fmla="*/ 94 w 900"/>
                  <a:gd name="T35" fmla="*/ 644 h 907"/>
                  <a:gd name="T36" fmla="*/ 63 w 900"/>
                  <a:gd name="T37" fmla="*/ 678 h 907"/>
                  <a:gd name="T38" fmla="*/ 28 w 900"/>
                  <a:gd name="T39" fmla="*/ 707 h 907"/>
                  <a:gd name="T40" fmla="*/ 2 w 900"/>
                  <a:gd name="T41" fmla="*/ 721 h 907"/>
                  <a:gd name="T42" fmla="*/ 2 w 900"/>
                  <a:gd name="T43" fmla="*/ 733 h 907"/>
                  <a:gd name="T44" fmla="*/ 23 w 900"/>
                  <a:gd name="T45" fmla="*/ 758 h 907"/>
                  <a:gd name="T46" fmla="*/ 55 w 900"/>
                  <a:gd name="T47" fmla="*/ 789 h 907"/>
                  <a:gd name="T48" fmla="*/ 56 w 900"/>
                  <a:gd name="T49" fmla="*/ 869 h 907"/>
                  <a:gd name="T50" fmla="*/ 108 w 900"/>
                  <a:gd name="T51" fmla="*/ 906 h 907"/>
                  <a:gd name="T52" fmla="*/ 123 w 900"/>
                  <a:gd name="T53" fmla="*/ 898 h 907"/>
                  <a:gd name="T54" fmla="*/ 158 w 900"/>
                  <a:gd name="T55" fmla="*/ 846 h 907"/>
                  <a:gd name="T56" fmla="*/ 193 w 900"/>
                  <a:gd name="T57" fmla="*/ 814 h 907"/>
                  <a:gd name="T58" fmla="*/ 213 w 900"/>
                  <a:gd name="T59" fmla="*/ 787 h 907"/>
                  <a:gd name="T60" fmla="*/ 218 w 900"/>
                  <a:gd name="T61" fmla="*/ 754 h 907"/>
                  <a:gd name="T62" fmla="*/ 229 w 900"/>
                  <a:gd name="T63" fmla="*/ 743 h 907"/>
                  <a:gd name="T64" fmla="*/ 246 w 900"/>
                  <a:gd name="T65" fmla="*/ 740 h 907"/>
                  <a:gd name="T66" fmla="*/ 293 w 900"/>
                  <a:gd name="T67" fmla="*/ 749 h 907"/>
                  <a:gd name="T68" fmla="*/ 368 w 900"/>
                  <a:gd name="T69" fmla="*/ 753 h 907"/>
                  <a:gd name="T70" fmla="*/ 466 w 900"/>
                  <a:gd name="T71" fmla="*/ 738 h 907"/>
                  <a:gd name="T72" fmla="*/ 497 w 900"/>
                  <a:gd name="T73" fmla="*/ 722 h 907"/>
                  <a:gd name="T74" fmla="*/ 555 w 900"/>
                  <a:gd name="T75" fmla="*/ 679 h 907"/>
                  <a:gd name="T76" fmla="*/ 583 w 900"/>
                  <a:gd name="T77" fmla="*/ 671 h 907"/>
                  <a:gd name="T78" fmla="*/ 585 w 900"/>
                  <a:gd name="T79" fmla="*/ 702 h 907"/>
                  <a:gd name="T80" fmla="*/ 571 w 900"/>
                  <a:gd name="T81" fmla="*/ 756 h 907"/>
                  <a:gd name="T82" fmla="*/ 580 w 900"/>
                  <a:gd name="T83" fmla="*/ 782 h 907"/>
                  <a:gd name="T84" fmla="*/ 600 w 900"/>
                  <a:gd name="T85" fmla="*/ 799 h 907"/>
                  <a:gd name="T86" fmla="*/ 629 w 900"/>
                  <a:gd name="T87" fmla="*/ 780 h 907"/>
                  <a:gd name="T88" fmla="*/ 650 w 900"/>
                  <a:gd name="T89" fmla="*/ 760 h 907"/>
                  <a:gd name="T90" fmla="*/ 682 w 900"/>
                  <a:gd name="T91" fmla="*/ 757 h 907"/>
                  <a:gd name="T92" fmla="*/ 700 w 900"/>
                  <a:gd name="T93" fmla="*/ 749 h 907"/>
                  <a:gd name="T94" fmla="*/ 728 w 900"/>
                  <a:gd name="T95" fmla="*/ 708 h 907"/>
                  <a:gd name="T96" fmla="*/ 808 w 900"/>
                  <a:gd name="T97" fmla="*/ 625 h 907"/>
                  <a:gd name="T98" fmla="*/ 811 w 900"/>
                  <a:gd name="T99" fmla="*/ 604 h 907"/>
                  <a:gd name="T100" fmla="*/ 796 w 900"/>
                  <a:gd name="T101" fmla="*/ 545 h 907"/>
                  <a:gd name="T102" fmla="*/ 805 w 900"/>
                  <a:gd name="T103" fmla="*/ 523 h 907"/>
                  <a:gd name="T104" fmla="*/ 846 w 900"/>
                  <a:gd name="T105" fmla="*/ 487 h 907"/>
                  <a:gd name="T106" fmla="*/ 850 w 900"/>
                  <a:gd name="T107" fmla="*/ 470 h 907"/>
                  <a:gd name="T108" fmla="*/ 838 w 900"/>
                  <a:gd name="T109" fmla="*/ 422 h 907"/>
                  <a:gd name="T110" fmla="*/ 836 w 900"/>
                  <a:gd name="T111" fmla="*/ 370 h 907"/>
                  <a:gd name="T112" fmla="*/ 823 w 900"/>
                  <a:gd name="T113" fmla="*/ 329 h 907"/>
                  <a:gd name="T114" fmla="*/ 815 w 900"/>
                  <a:gd name="T115" fmla="*/ 283 h 907"/>
                  <a:gd name="T116" fmla="*/ 840 w 900"/>
                  <a:gd name="T117" fmla="*/ 194 h 907"/>
                  <a:gd name="T118" fmla="*/ 866 w 900"/>
                  <a:gd name="T119" fmla="*/ 152 h 907"/>
                  <a:gd name="T120" fmla="*/ 886 w 900"/>
                  <a:gd name="T121" fmla="*/ 141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00" h="907">
                    <a:moveTo>
                      <a:pt x="886" y="141"/>
                    </a:moveTo>
                    <a:lnTo>
                      <a:pt x="885" y="69"/>
                    </a:lnTo>
                    <a:lnTo>
                      <a:pt x="900" y="0"/>
                    </a:lnTo>
                    <a:lnTo>
                      <a:pt x="876" y="11"/>
                    </a:lnTo>
                    <a:lnTo>
                      <a:pt x="851" y="21"/>
                    </a:lnTo>
                    <a:lnTo>
                      <a:pt x="839" y="27"/>
                    </a:lnTo>
                    <a:lnTo>
                      <a:pt x="826" y="31"/>
                    </a:lnTo>
                    <a:lnTo>
                      <a:pt x="813" y="34"/>
                    </a:lnTo>
                    <a:lnTo>
                      <a:pt x="801" y="37"/>
                    </a:lnTo>
                    <a:lnTo>
                      <a:pt x="785" y="40"/>
                    </a:lnTo>
                    <a:lnTo>
                      <a:pt x="771" y="44"/>
                    </a:lnTo>
                    <a:lnTo>
                      <a:pt x="756" y="51"/>
                    </a:lnTo>
                    <a:lnTo>
                      <a:pt x="742" y="57"/>
                    </a:lnTo>
                    <a:lnTo>
                      <a:pt x="729" y="65"/>
                    </a:lnTo>
                    <a:lnTo>
                      <a:pt x="716" y="74"/>
                    </a:lnTo>
                    <a:lnTo>
                      <a:pt x="704" y="84"/>
                    </a:lnTo>
                    <a:lnTo>
                      <a:pt x="692" y="95"/>
                    </a:lnTo>
                    <a:lnTo>
                      <a:pt x="687" y="100"/>
                    </a:lnTo>
                    <a:lnTo>
                      <a:pt x="682" y="105"/>
                    </a:lnTo>
                    <a:lnTo>
                      <a:pt x="675" y="108"/>
                    </a:lnTo>
                    <a:lnTo>
                      <a:pt x="670" y="111"/>
                    </a:lnTo>
                    <a:lnTo>
                      <a:pt x="658" y="114"/>
                    </a:lnTo>
                    <a:lnTo>
                      <a:pt x="646" y="117"/>
                    </a:lnTo>
                    <a:lnTo>
                      <a:pt x="621" y="117"/>
                    </a:lnTo>
                    <a:lnTo>
                      <a:pt x="593" y="115"/>
                    </a:lnTo>
                    <a:lnTo>
                      <a:pt x="583" y="117"/>
                    </a:lnTo>
                    <a:lnTo>
                      <a:pt x="575" y="118"/>
                    </a:lnTo>
                    <a:lnTo>
                      <a:pt x="567" y="120"/>
                    </a:lnTo>
                    <a:lnTo>
                      <a:pt x="558" y="123"/>
                    </a:lnTo>
                    <a:lnTo>
                      <a:pt x="542" y="131"/>
                    </a:lnTo>
                    <a:lnTo>
                      <a:pt x="526" y="138"/>
                    </a:lnTo>
                    <a:lnTo>
                      <a:pt x="504" y="161"/>
                    </a:lnTo>
                    <a:lnTo>
                      <a:pt x="487" y="181"/>
                    </a:lnTo>
                    <a:lnTo>
                      <a:pt x="473" y="201"/>
                    </a:lnTo>
                    <a:lnTo>
                      <a:pt x="460" y="219"/>
                    </a:lnTo>
                    <a:lnTo>
                      <a:pt x="448" y="239"/>
                    </a:lnTo>
                    <a:lnTo>
                      <a:pt x="436" y="260"/>
                    </a:lnTo>
                    <a:lnTo>
                      <a:pt x="423" y="282"/>
                    </a:lnTo>
                    <a:lnTo>
                      <a:pt x="409" y="308"/>
                    </a:lnTo>
                    <a:lnTo>
                      <a:pt x="403" y="317"/>
                    </a:lnTo>
                    <a:lnTo>
                      <a:pt x="396" y="327"/>
                    </a:lnTo>
                    <a:lnTo>
                      <a:pt x="389" y="336"/>
                    </a:lnTo>
                    <a:lnTo>
                      <a:pt x="380" y="343"/>
                    </a:lnTo>
                    <a:lnTo>
                      <a:pt x="364" y="358"/>
                    </a:lnTo>
                    <a:lnTo>
                      <a:pt x="346" y="372"/>
                    </a:lnTo>
                    <a:lnTo>
                      <a:pt x="328" y="387"/>
                    </a:lnTo>
                    <a:lnTo>
                      <a:pt x="311" y="402"/>
                    </a:lnTo>
                    <a:lnTo>
                      <a:pt x="304" y="410"/>
                    </a:lnTo>
                    <a:lnTo>
                      <a:pt x="296" y="420"/>
                    </a:lnTo>
                    <a:lnTo>
                      <a:pt x="290" y="430"/>
                    </a:lnTo>
                    <a:lnTo>
                      <a:pt x="283" y="442"/>
                    </a:lnTo>
                    <a:lnTo>
                      <a:pt x="280" y="448"/>
                    </a:lnTo>
                    <a:lnTo>
                      <a:pt x="278" y="455"/>
                    </a:lnTo>
                    <a:lnTo>
                      <a:pt x="276" y="462"/>
                    </a:lnTo>
                    <a:lnTo>
                      <a:pt x="274" y="469"/>
                    </a:lnTo>
                    <a:lnTo>
                      <a:pt x="273" y="485"/>
                    </a:lnTo>
                    <a:lnTo>
                      <a:pt x="271" y="500"/>
                    </a:lnTo>
                    <a:lnTo>
                      <a:pt x="269" y="515"/>
                    </a:lnTo>
                    <a:lnTo>
                      <a:pt x="266" y="530"/>
                    </a:lnTo>
                    <a:lnTo>
                      <a:pt x="264" y="538"/>
                    </a:lnTo>
                    <a:lnTo>
                      <a:pt x="259" y="545"/>
                    </a:lnTo>
                    <a:lnTo>
                      <a:pt x="256" y="552"/>
                    </a:lnTo>
                    <a:lnTo>
                      <a:pt x="251" y="557"/>
                    </a:lnTo>
                    <a:lnTo>
                      <a:pt x="241" y="567"/>
                    </a:lnTo>
                    <a:lnTo>
                      <a:pt x="232" y="576"/>
                    </a:lnTo>
                    <a:lnTo>
                      <a:pt x="223" y="582"/>
                    </a:lnTo>
                    <a:lnTo>
                      <a:pt x="214" y="588"/>
                    </a:lnTo>
                    <a:lnTo>
                      <a:pt x="198" y="599"/>
                    </a:lnTo>
                    <a:lnTo>
                      <a:pt x="181" y="607"/>
                    </a:lnTo>
                    <a:lnTo>
                      <a:pt x="145" y="621"/>
                    </a:lnTo>
                    <a:lnTo>
                      <a:pt x="103" y="638"/>
                    </a:lnTo>
                    <a:lnTo>
                      <a:pt x="94" y="644"/>
                    </a:lnTo>
                    <a:lnTo>
                      <a:pt x="85" y="651"/>
                    </a:lnTo>
                    <a:lnTo>
                      <a:pt x="78" y="659"/>
                    </a:lnTo>
                    <a:lnTo>
                      <a:pt x="70" y="668"/>
                    </a:lnTo>
                    <a:lnTo>
                      <a:pt x="63" y="678"/>
                    </a:lnTo>
                    <a:lnTo>
                      <a:pt x="54" y="687"/>
                    </a:lnTo>
                    <a:lnTo>
                      <a:pt x="47" y="695"/>
                    </a:lnTo>
                    <a:lnTo>
                      <a:pt x="38" y="702"/>
                    </a:lnTo>
                    <a:lnTo>
                      <a:pt x="28" y="707"/>
                    </a:lnTo>
                    <a:lnTo>
                      <a:pt x="15" y="713"/>
                    </a:lnTo>
                    <a:lnTo>
                      <a:pt x="9" y="716"/>
                    </a:lnTo>
                    <a:lnTo>
                      <a:pt x="3" y="719"/>
                    </a:lnTo>
                    <a:lnTo>
                      <a:pt x="2" y="721"/>
                    </a:lnTo>
                    <a:lnTo>
                      <a:pt x="0" y="723"/>
                    </a:lnTo>
                    <a:lnTo>
                      <a:pt x="0" y="726"/>
                    </a:lnTo>
                    <a:lnTo>
                      <a:pt x="0" y="728"/>
                    </a:lnTo>
                    <a:lnTo>
                      <a:pt x="2" y="733"/>
                    </a:lnTo>
                    <a:lnTo>
                      <a:pt x="4" y="739"/>
                    </a:lnTo>
                    <a:lnTo>
                      <a:pt x="9" y="744"/>
                    </a:lnTo>
                    <a:lnTo>
                      <a:pt x="13" y="749"/>
                    </a:lnTo>
                    <a:lnTo>
                      <a:pt x="23" y="758"/>
                    </a:lnTo>
                    <a:lnTo>
                      <a:pt x="33" y="767"/>
                    </a:lnTo>
                    <a:lnTo>
                      <a:pt x="43" y="775"/>
                    </a:lnTo>
                    <a:lnTo>
                      <a:pt x="52" y="784"/>
                    </a:lnTo>
                    <a:lnTo>
                      <a:pt x="55" y="789"/>
                    </a:lnTo>
                    <a:lnTo>
                      <a:pt x="58" y="795"/>
                    </a:lnTo>
                    <a:lnTo>
                      <a:pt x="60" y="801"/>
                    </a:lnTo>
                    <a:lnTo>
                      <a:pt x="61" y="808"/>
                    </a:lnTo>
                    <a:lnTo>
                      <a:pt x="56" y="869"/>
                    </a:lnTo>
                    <a:lnTo>
                      <a:pt x="80" y="889"/>
                    </a:lnTo>
                    <a:lnTo>
                      <a:pt x="96" y="901"/>
                    </a:lnTo>
                    <a:lnTo>
                      <a:pt x="103" y="905"/>
                    </a:lnTo>
                    <a:lnTo>
                      <a:pt x="108" y="906"/>
                    </a:lnTo>
                    <a:lnTo>
                      <a:pt x="112" y="907"/>
                    </a:lnTo>
                    <a:lnTo>
                      <a:pt x="117" y="905"/>
                    </a:lnTo>
                    <a:lnTo>
                      <a:pt x="120" y="903"/>
                    </a:lnTo>
                    <a:lnTo>
                      <a:pt x="123" y="898"/>
                    </a:lnTo>
                    <a:lnTo>
                      <a:pt x="128" y="893"/>
                    </a:lnTo>
                    <a:lnTo>
                      <a:pt x="132" y="885"/>
                    </a:lnTo>
                    <a:lnTo>
                      <a:pt x="143" y="868"/>
                    </a:lnTo>
                    <a:lnTo>
                      <a:pt x="158" y="846"/>
                    </a:lnTo>
                    <a:lnTo>
                      <a:pt x="166" y="836"/>
                    </a:lnTo>
                    <a:lnTo>
                      <a:pt x="175" y="828"/>
                    </a:lnTo>
                    <a:lnTo>
                      <a:pt x="185" y="822"/>
                    </a:lnTo>
                    <a:lnTo>
                      <a:pt x="193" y="814"/>
                    </a:lnTo>
                    <a:lnTo>
                      <a:pt x="201" y="807"/>
                    </a:lnTo>
                    <a:lnTo>
                      <a:pt x="207" y="798"/>
                    </a:lnTo>
                    <a:lnTo>
                      <a:pt x="211" y="794"/>
                    </a:lnTo>
                    <a:lnTo>
                      <a:pt x="213" y="787"/>
                    </a:lnTo>
                    <a:lnTo>
                      <a:pt x="214" y="782"/>
                    </a:lnTo>
                    <a:lnTo>
                      <a:pt x="215" y="774"/>
                    </a:lnTo>
                    <a:lnTo>
                      <a:pt x="216" y="762"/>
                    </a:lnTo>
                    <a:lnTo>
                      <a:pt x="218" y="754"/>
                    </a:lnTo>
                    <a:lnTo>
                      <a:pt x="220" y="750"/>
                    </a:lnTo>
                    <a:lnTo>
                      <a:pt x="223" y="747"/>
                    </a:lnTo>
                    <a:lnTo>
                      <a:pt x="226" y="744"/>
                    </a:lnTo>
                    <a:lnTo>
                      <a:pt x="229" y="743"/>
                    </a:lnTo>
                    <a:lnTo>
                      <a:pt x="232" y="741"/>
                    </a:lnTo>
                    <a:lnTo>
                      <a:pt x="237" y="740"/>
                    </a:lnTo>
                    <a:lnTo>
                      <a:pt x="241" y="740"/>
                    </a:lnTo>
                    <a:lnTo>
                      <a:pt x="246" y="740"/>
                    </a:lnTo>
                    <a:lnTo>
                      <a:pt x="257" y="741"/>
                    </a:lnTo>
                    <a:lnTo>
                      <a:pt x="270" y="744"/>
                    </a:lnTo>
                    <a:lnTo>
                      <a:pt x="281" y="747"/>
                    </a:lnTo>
                    <a:lnTo>
                      <a:pt x="293" y="749"/>
                    </a:lnTo>
                    <a:lnTo>
                      <a:pt x="305" y="750"/>
                    </a:lnTo>
                    <a:lnTo>
                      <a:pt x="318" y="752"/>
                    </a:lnTo>
                    <a:lnTo>
                      <a:pt x="342" y="753"/>
                    </a:lnTo>
                    <a:lnTo>
                      <a:pt x="368" y="753"/>
                    </a:lnTo>
                    <a:lnTo>
                      <a:pt x="393" y="750"/>
                    </a:lnTo>
                    <a:lnTo>
                      <a:pt x="419" y="747"/>
                    </a:lnTo>
                    <a:lnTo>
                      <a:pt x="443" y="743"/>
                    </a:lnTo>
                    <a:lnTo>
                      <a:pt x="466" y="738"/>
                    </a:lnTo>
                    <a:lnTo>
                      <a:pt x="474" y="735"/>
                    </a:lnTo>
                    <a:lnTo>
                      <a:pt x="482" y="732"/>
                    </a:lnTo>
                    <a:lnTo>
                      <a:pt x="489" y="728"/>
                    </a:lnTo>
                    <a:lnTo>
                      <a:pt x="497" y="722"/>
                    </a:lnTo>
                    <a:lnTo>
                      <a:pt x="511" y="712"/>
                    </a:lnTo>
                    <a:lnTo>
                      <a:pt x="526" y="700"/>
                    </a:lnTo>
                    <a:lnTo>
                      <a:pt x="540" y="689"/>
                    </a:lnTo>
                    <a:lnTo>
                      <a:pt x="555" y="679"/>
                    </a:lnTo>
                    <a:lnTo>
                      <a:pt x="562" y="676"/>
                    </a:lnTo>
                    <a:lnTo>
                      <a:pt x="569" y="673"/>
                    </a:lnTo>
                    <a:lnTo>
                      <a:pt x="576" y="671"/>
                    </a:lnTo>
                    <a:lnTo>
                      <a:pt x="583" y="671"/>
                    </a:lnTo>
                    <a:lnTo>
                      <a:pt x="587" y="677"/>
                    </a:lnTo>
                    <a:lnTo>
                      <a:pt x="588" y="686"/>
                    </a:lnTo>
                    <a:lnTo>
                      <a:pt x="587" y="693"/>
                    </a:lnTo>
                    <a:lnTo>
                      <a:pt x="585" y="702"/>
                    </a:lnTo>
                    <a:lnTo>
                      <a:pt x="579" y="719"/>
                    </a:lnTo>
                    <a:lnTo>
                      <a:pt x="574" y="738"/>
                    </a:lnTo>
                    <a:lnTo>
                      <a:pt x="571" y="747"/>
                    </a:lnTo>
                    <a:lnTo>
                      <a:pt x="571" y="756"/>
                    </a:lnTo>
                    <a:lnTo>
                      <a:pt x="573" y="765"/>
                    </a:lnTo>
                    <a:lnTo>
                      <a:pt x="575" y="773"/>
                    </a:lnTo>
                    <a:lnTo>
                      <a:pt x="577" y="777"/>
                    </a:lnTo>
                    <a:lnTo>
                      <a:pt x="580" y="782"/>
                    </a:lnTo>
                    <a:lnTo>
                      <a:pt x="584" y="786"/>
                    </a:lnTo>
                    <a:lnTo>
                      <a:pt x="589" y="790"/>
                    </a:lnTo>
                    <a:lnTo>
                      <a:pt x="593" y="795"/>
                    </a:lnTo>
                    <a:lnTo>
                      <a:pt x="600" y="799"/>
                    </a:lnTo>
                    <a:lnTo>
                      <a:pt x="606" y="802"/>
                    </a:lnTo>
                    <a:lnTo>
                      <a:pt x="615" y="807"/>
                    </a:lnTo>
                    <a:lnTo>
                      <a:pt x="621" y="793"/>
                    </a:lnTo>
                    <a:lnTo>
                      <a:pt x="629" y="780"/>
                    </a:lnTo>
                    <a:lnTo>
                      <a:pt x="634" y="773"/>
                    </a:lnTo>
                    <a:lnTo>
                      <a:pt x="638" y="769"/>
                    </a:lnTo>
                    <a:lnTo>
                      <a:pt x="644" y="765"/>
                    </a:lnTo>
                    <a:lnTo>
                      <a:pt x="650" y="760"/>
                    </a:lnTo>
                    <a:lnTo>
                      <a:pt x="660" y="757"/>
                    </a:lnTo>
                    <a:lnTo>
                      <a:pt x="668" y="756"/>
                    </a:lnTo>
                    <a:lnTo>
                      <a:pt x="675" y="756"/>
                    </a:lnTo>
                    <a:lnTo>
                      <a:pt x="682" y="757"/>
                    </a:lnTo>
                    <a:lnTo>
                      <a:pt x="688" y="757"/>
                    </a:lnTo>
                    <a:lnTo>
                      <a:pt x="693" y="755"/>
                    </a:lnTo>
                    <a:lnTo>
                      <a:pt x="697" y="753"/>
                    </a:lnTo>
                    <a:lnTo>
                      <a:pt x="700" y="749"/>
                    </a:lnTo>
                    <a:lnTo>
                      <a:pt x="703" y="745"/>
                    </a:lnTo>
                    <a:lnTo>
                      <a:pt x="706" y="740"/>
                    </a:lnTo>
                    <a:lnTo>
                      <a:pt x="716" y="723"/>
                    </a:lnTo>
                    <a:lnTo>
                      <a:pt x="728" y="708"/>
                    </a:lnTo>
                    <a:lnTo>
                      <a:pt x="741" y="694"/>
                    </a:lnTo>
                    <a:lnTo>
                      <a:pt x="754" y="680"/>
                    </a:lnTo>
                    <a:lnTo>
                      <a:pt x="782" y="653"/>
                    </a:lnTo>
                    <a:lnTo>
                      <a:pt x="808" y="625"/>
                    </a:lnTo>
                    <a:lnTo>
                      <a:pt x="811" y="621"/>
                    </a:lnTo>
                    <a:lnTo>
                      <a:pt x="812" y="615"/>
                    </a:lnTo>
                    <a:lnTo>
                      <a:pt x="812" y="610"/>
                    </a:lnTo>
                    <a:lnTo>
                      <a:pt x="811" y="604"/>
                    </a:lnTo>
                    <a:lnTo>
                      <a:pt x="808" y="590"/>
                    </a:lnTo>
                    <a:lnTo>
                      <a:pt x="803" y="574"/>
                    </a:lnTo>
                    <a:lnTo>
                      <a:pt x="798" y="559"/>
                    </a:lnTo>
                    <a:lnTo>
                      <a:pt x="796" y="545"/>
                    </a:lnTo>
                    <a:lnTo>
                      <a:pt x="796" y="539"/>
                    </a:lnTo>
                    <a:lnTo>
                      <a:pt x="797" y="532"/>
                    </a:lnTo>
                    <a:lnTo>
                      <a:pt x="800" y="527"/>
                    </a:lnTo>
                    <a:lnTo>
                      <a:pt x="805" y="523"/>
                    </a:lnTo>
                    <a:lnTo>
                      <a:pt x="823" y="507"/>
                    </a:lnTo>
                    <a:lnTo>
                      <a:pt x="837" y="496"/>
                    </a:lnTo>
                    <a:lnTo>
                      <a:pt x="841" y="491"/>
                    </a:lnTo>
                    <a:lnTo>
                      <a:pt x="846" y="487"/>
                    </a:lnTo>
                    <a:lnTo>
                      <a:pt x="848" y="483"/>
                    </a:lnTo>
                    <a:lnTo>
                      <a:pt x="850" y="478"/>
                    </a:lnTo>
                    <a:lnTo>
                      <a:pt x="850" y="474"/>
                    </a:lnTo>
                    <a:lnTo>
                      <a:pt x="850" y="470"/>
                    </a:lnTo>
                    <a:lnTo>
                      <a:pt x="850" y="464"/>
                    </a:lnTo>
                    <a:lnTo>
                      <a:pt x="848" y="458"/>
                    </a:lnTo>
                    <a:lnTo>
                      <a:pt x="845" y="443"/>
                    </a:lnTo>
                    <a:lnTo>
                      <a:pt x="838" y="422"/>
                    </a:lnTo>
                    <a:lnTo>
                      <a:pt x="836" y="405"/>
                    </a:lnTo>
                    <a:lnTo>
                      <a:pt x="836" y="388"/>
                    </a:lnTo>
                    <a:lnTo>
                      <a:pt x="836" y="379"/>
                    </a:lnTo>
                    <a:lnTo>
                      <a:pt x="836" y="370"/>
                    </a:lnTo>
                    <a:lnTo>
                      <a:pt x="834" y="362"/>
                    </a:lnTo>
                    <a:lnTo>
                      <a:pt x="832" y="353"/>
                    </a:lnTo>
                    <a:lnTo>
                      <a:pt x="827" y="340"/>
                    </a:lnTo>
                    <a:lnTo>
                      <a:pt x="823" y="329"/>
                    </a:lnTo>
                    <a:lnTo>
                      <a:pt x="821" y="317"/>
                    </a:lnTo>
                    <a:lnTo>
                      <a:pt x="818" y="307"/>
                    </a:lnTo>
                    <a:lnTo>
                      <a:pt x="817" y="295"/>
                    </a:lnTo>
                    <a:lnTo>
                      <a:pt x="815" y="283"/>
                    </a:lnTo>
                    <a:lnTo>
                      <a:pt x="815" y="270"/>
                    </a:lnTo>
                    <a:lnTo>
                      <a:pt x="817" y="256"/>
                    </a:lnTo>
                    <a:lnTo>
                      <a:pt x="826" y="228"/>
                    </a:lnTo>
                    <a:lnTo>
                      <a:pt x="840" y="194"/>
                    </a:lnTo>
                    <a:lnTo>
                      <a:pt x="848" y="178"/>
                    </a:lnTo>
                    <a:lnTo>
                      <a:pt x="857" y="164"/>
                    </a:lnTo>
                    <a:lnTo>
                      <a:pt x="861" y="158"/>
                    </a:lnTo>
                    <a:lnTo>
                      <a:pt x="866" y="152"/>
                    </a:lnTo>
                    <a:lnTo>
                      <a:pt x="872" y="148"/>
                    </a:lnTo>
                    <a:lnTo>
                      <a:pt x="877" y="145"/>
                    </a:lnTo>
                    <a:lnTo>
                      <a:pt x="881" y="142"/>
                    </a:lnTo>
                    <a:lnTo>
                      <a:pt x="886" y="1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0" name="Freeform 15"/>
              <p:cNvSpPr>
                <a:spLocks/>
              </p:cNvSpPr>
              <p:nvPr/>
            </p:nvSpPr>
            <p:spPr bwMode="auto">
              <a:xfrm>
                <a:off x="6524885" y="3093006"/>
                <a:ext cx="370209" cy="305305"/>
              </a:xfrm>
              <a:custGeom>
                <a:avLst/>
                <a:gdLst>
                  <a:gd name="T0" fmla="*/ 900 w 900"/>
                  <a:gd name="T1" fmla="*/ 0 h 907"/>
                  <a:gd name="T2" fmla="*/ 826 w 900"/>
                  <a:gd name="T3" fmla="*/ 31 h 907"/>
                  <a:gd name="T4" fmla="*/ 771 w 900"/>
                  <a:gd name="T5" fmla="*/ 44 h 907"/>
                  <a:gd name="T6" fmla="*/ 716 w 900"/>
                  <a:gd name="T7" fmla="*/ 74 h 907"/>
                  <a:gd name="T8" fmla="*/ 682 w 900"/>
                  <a:gd name="T9" fmla="*/ 105 h 907"/>
                  <a:gd name="T10" fmla="*/ 646 w 900"/>
                  <a:gd name="T11" fmla="*/ 117 h 907"/>
                  <a:gd name="T12" fmla="*/ 575 w 900"/>
                  <a:gd name="T13" fmla="*/ 118 h 907"/>
                  <a:gd name="T14" fmla="*/ 526 w 900"/>
                  <a:gd name="T15" fmla="*/ 138 h 907"/>
                  <a:gd name="T16" fmla="*/ 460 w 900"/>
                  <a:gd name="T17" fmla="*/ 219 h 907"/>
                  <a:gd name="T18" fmla="*/ 409 w 900"/>
                  <a:gd name="T19" fmla="*/ 308 h 907"/>
                  <a:gd name="T20" fmla="*/ 380 w 900"/>
                  <a:gd name="T21" fmla="*/ 343 h 907"/>
                  <a:gd name="T22" fmla="*/ 311 w 900"/>
                  <a:gd name="T23" fmla="*/ 402 h 907"/>
                  <a:gd name="T24" fmla="*/ 283 w 900"/>
                  <a:gd name="T25" fmla="*/ 442 h 907"/>
                  <a:gd name="T26" fmla="*/ 274 w 900"/>
                  <a:gd name="T27" fmla="*/ 469 h 907"/>
                  <a:gd name="T28" fmla="*/ 266 w 900"/>
                  <a:gd name="T29" fmla="*/ 530 h 907"/>
                  <a:gd name="T30" fmla="*/ 251 w 900"/>
                  <a:gd name="T31" fmla="*/ 557 h 907"/>
                  <a:gd name="T32" fmla="*/ 214 w 900"/>
                  <a:gd name="T33" fmla="*/ 588 h 907"/>
                  <a:gd name="T34" fmla="*/ 103 w 900"/>
                  <a:gd name="T35" fmla="*/ 638 h 907"/>
                  <a:gd name="T36" fmla="*/ 70 w 900"/>
                  <a:gd name="T37" fmla="*/ 668 h 907"/>
                  <a:gd name="T38" fmla="*/ 38 w 900"/>
                  <a:gd name="T39" fmla="*/ 702 h 907"/>
                  <a:gd name="T40" fmla="*/ 3 w 900"/>
                  <a:gd name="T41" fmla="*/ 719 h 907"/>
                  <a:gd name="T42" fmla="*/ 0 w 900"/>
                  <a:gd name="T43" fmla="*/ 728 h 907"/>
                  <a:gd name="T44" fmla="*/ 13 w 900"/>
                  <a:gd name="T45" fmla="*/ 749 h 907"/>
                  <a:gd name="T46" fmla="*/ 52 w 900"/>
                  <a:gd name="T47" fmla="*/ 784 h 907"/>
                  <a:gd name="T48" fmla="*/ 61 w 900"/>
                  <a:gd name="T49" fmla="*/ 808 h 907"/>
                  <a:gd name="T50" fmla="*/ 96 w 900"/>
                  <a:gd name="T51" fmla="*/ 901 h 907"/>
                  <a:gd name="T52" fmla="*/ 117 w 900"/>
                  <a:gd name="T53" fmla="*/ 905 h 907"/>
                  <a:gd name="T54" fmla="*/ 132 w 900"/>
                  <a:gd name="T55" fmla="*/ 885 h 907"/>
                  <a:gd name="T56" fmla="*/ 175 w 900"/>
                  <a:gd name="T57" fmla="*/ 828 h 907"/>
                  <a:gd name="T58" fmla="*/ 207 w 900"/>
                  <a:gd name="T59" fmla="*/ 798 h 907"/>
                  <a:gd name="T60" fmla="*/ 215 w 900"/>
                  <a:gd name="T61" fmla="*/ 774 h 907"/>
                  <a:gd name="T62" fmla="*/ 223 w 900"/>
                  <a:gd name="T63" fmla="*/ 747 h 907"/>
                  <a:gd name="T64" fmla="*/ 237 w 900"/>
                  <a:gd name="T65" fmla="*/ 740 h 907"/>
                  <a:gd name="T66" fmla="*/ 270 w 900"/>
                  <a:gd name="T67" fmla="*/ 744 h 907"/>
                  <a:gd name="T68" fmla="*/ 318 w 900"/>
                  <a:gd name="T69" fmla="*/ 752 h 907"/>
                  <a:gd name="T70" fmla="*/ 419 w 900"/>
                  <a:gd name="T71" fmla="*/ 747 h 907"/>
                  <a:gd name="T72" fmla="*/ 482 w 900"/>
                  <a:gd name="T73" fmla="*/ 732 h 907"/>
                  <a:gd name="T74" fmla="*/ 526 w 900"/>
                  <a:gd name="T75" fmla="*/ 700 h 907"/>
                  <a:gd name="T76" fmla="*/ 569 w 900"/>
                  <a:gd name="T77" fmla="*/ 673 h 907"/>
                  <a:gd name="T78" fmla="*/ 588 w 900"/>
                  <a:gd name="T79" fmla="*/ 686 h 907"/>
                  <a:gd name="T80" fmla="*/ 574 w 900"/>
                  <a:gd name="T81" fmla="*/ 738 h 907"/>
                  <a:gd name="T82" fmla="*/ 575 w 900"/>
                  <a:gd name="T83" fmla="*/ 773 h 907"/>
                  <a:gd name="T84" fmla="*/ 589 w 900"/>
                  <a:gd name="T85" fmla="*/ 790 h 907"/>
                  <a:gd name="T86" fmla="*/ 615 w 900"/>
                  <a:gd name="T87" fmla="*/ 807 h 907"/>
                  <a:gd name="T88" fmla="*/ 634 w 900"/>
                  <a:gd name="T89" fmla="*/ 773 h 907"/>
                  <a:gd name="T90" fmla="*/ 660 w 900"/>
                  <a:gd name="T91" fmla="*/ 757 h 907"/>
                  <a:gd name="T92" fmla="*/ 688 w 900"/>
                  <a:gd name="T93" fmla="*/ 757 h 907"/>
                  <a:gd name="T94" fmla="*/ 703 w 900"/>
                  <a:gd name="T95" fmla="*/ 745 h 907"/>
                  <a:gd name="T96" fmla="*/ 741 w 900"/>
                  <a:gd name="T97" fmla="*/ 694 h 907"/>
                  <a:gd name="T98" fmla="*/ 811 w 900"/>
                  <a:gd name="T99" fmla="*/ 621 h 907"/>
                  <a:gd name="T100" fmla="*/ 808 w 900"/>
                  <a:gd name="T101" fmla="*/ 590 h 907"/>
                  <a:gd name="T102" fmla="*/ 796 w 900"/>
                  <a:gd name="T103" fmla="*/ 539 h 907"/>
                  <a:gd name="T104" fmla="*/ 823 w 900"/>
                  <a:gd name="T105" fmla="*/ 507 h 907"/>
                  <a:gd name="T106" fmla="*/ 848 w 900"/>
                  <a:gd name="T107" fmla="*/ 483 h 907"/>
                  <a:gd name="T108" fmla="*/ 850 w 900"/>
                  <a:gd name="T109" fmla="*/ 464 h 907"/>
                  <a:gd name="T110" fmla="*/ 836 w 900"/>
                  <a:gd name="T111" fmla="*/ 405 h 907"/>
                  <a:gd name="T112" fmla="*/ 834 w 900"/>
                  <a:gd name="T113" fmla="*/ 362 h 907"/>
                  <a:gd name="T114" fmla="*/ 821 w 900"/>
                  <a:gd name="T115" fmla="*/ 317 h 907"/>
                  <a:gd name="T116" fmla="*/ 815 w 900"/>
                  <a:gd name="T117" fmla="*/ 270 h 907"/>
                  <a:gd name="T118" fmla="*/ 848 w 900"/>
                  <a:gd name="T119" fmla="*/ 178 h 907"/>
                  <a:gd name="T120" fmla="*/ 872 w 900"/>
                  <a:gd name="T121" fmla="*/ 148 h 907"/>
                  <a:gd name="T122" fmla="*/ 886 w 900"/>
                  <a:gd name="T123" fmla="*/ 141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0" h="907">
                    <a:moveTo>
                      <a:pt x="886" y="141"/>
                    </a:moveTo>
                    <a:lnTo>
                      <a:pt x="885" y="69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876" y="11"/>
                    </a:lnTo>
                    <a:lnTo>
                      <a:pt x="851" y="21"/>
                    </a:lnTo>
                    <a:lnTo>
                      <a:pt x="839" y="27"/>
                    </a:lnTo>
                    <a:lnTo>
                      <a:pt x="826" y="31"/>
                    </a:lnTo>
                    <a:lnTo>
                      <a:pt x="813" y="34"/>
                    </a:lnTo>
                    <a:lnTo>
                      <a:pt x="801" y="37"/>
                    </a:lnTo>
                    <a:lnTo>
                      <a:pt x="785" y="40"/>
                    </a:lnTo>
                    <a:lnTo>
                      <a:pt x="771" y="44"/>
                    </a:lnTo>
                    <a:lnTo>
                      <a:pt x="756" y="51"/>
                    </a:lnTo>
                    <a:lnTo>
                      <a:pt x="742" y="57"/>
                    </a:lnTo>
                    <a:lnTo>
                      <a:pt x="729" y="65"/>
                    </a:lnTo>
                    <a:lnTo>
                      <a:pt x="716" y="74"/>
                    </a:lnTo>
                    <a:lnTo>
                      <a:pt x="704" y="84"/>
                    </a:lnTo>
                    <a:lnTo>
                      <a:pt x="692" y="95"/>
                    </a:lnTo>
                    <a:lnTo>
                      <a:pt x="687" y="100"/>
                    </a:lnTo>
                    <a:lnTo>
                      <a:pt x="682" y="105"/>
                    </a:lnTo>
                    <a:lnTo>
                      <a:pt x="675" y="108"/>
                    </a:lnTo>
                    <a:lnTo>
                      <a:pt x="670" y="111"/>
                    </a:lnTo>
                    <a:lnTo>
                      <a:pt x="658" y="114"/>
                    </a:lnTo>
                    <a:lnTo>
                      <a:pt x="646" y="117"/>
                    </a:lnTo>
                    <a:lnTo>
                      <a:pt x="621" y="117"/>
                    </a:lnTo>
                    <a:lnTo>
                      <a:pt x="593" y="115"/>
                    </a:lnTo>
                    <a:lnTo>
                      <a:pt x="583" y="117"/>
                    </a:lnTo>
                    <a:lnTo>
                      <a:pt x="575" y="118"/>
                    </a:lnTo>
                    <a:lnTo>
                      <a:pt x="567" y="120"/>
                    </a:lnTo>
                    <a:lnTo>
                      <a:pt x="558" y="123"/>
                    </a:lnTo>
                    <a:lnTo>
                      <a:pt x="542" y="131"/>
                    </a:lnTo>
                    <a:lnTo>
                      <a:pt x="526" y="138"/>
                    </a:lnTo>
                    <a:lnTo>
                      <a:pt x="504" y="161"/>
                    </a:lnTo>
                    <a:lnTo>
                      <a:pt x="487" y="181"/>
                    </a:lnTo>
                    <a:lnTo>
                      <a:pt x="473" y="201"/>
                    </a:lnTo>
                    <a:lnTo>
                      <a:pt x="460" y="219"/>
                    </a:lnTo>
                    <a:lnTo>
                      <a:pt x="448" y="239"/>
                    </a:lnTo>
                    <a:lnTo>
                      <a:pt x="436" y="260"/>
                    </a:lnTo>
                    <a:lnTo>
                      <a:pt x="423" y="282"/>
                    </a:lnTo>
                    <a:lnTo>
                      <a:pt x="409" y="308"/>
                    </a:lnTo>
                    <a:lnTo>
                      <a:pt x="403" y="317"/>
                    </a:lnTo>
                    <a:lnTo>
                      <a:pt x="396" y="327"/>
                    </a:lnTo>
                    <a:lnTo>
                      <a:pt x="389" y="336"/>
                    </a:lnTo>
                    <a:lnTo>
                      <a:pt x="380" y="343"/>
                    </a:lnTo>
                    <a:lnTo>
                      <a:pt x="364" y="358"/>
                    </a:lnTo>
                    <a:lnTo>
                      <a:pt x="346" y="372"/>
                    </a:lnTo>
                    <a:lnTo>
                      <a:pt x="328" y="387"/>
                    </a:lnTo>
                    <a:lnTo>
                      <a:pt x="311" y="402"/>
                    </a:lnTo>
                    <a:lnTo>
                      <a:pt x="304" y="410"/>
                    </a:lnTo>
                    <a:lnTo>
                      <a:pt x="296" y="420"/>
                    </a:lnTo>
                    <a:lnTo>
                      <a:pt x="290" y="430"/>
                    </a:lnTo>
                    <a:lnTo>
                      <a:pt x="283" y="442"/>
                    </a:lnTo>
                    <a:lnTo>
                      <a:pt x="280" y="448"/>
                    </a:lnTo>
                    <a:lnTo>
                      <a:pt x="278" y="455"/>
                    </a:lnTo>
                    <a:lnTo>
                      <a:pt x="276" y="462"/>
                    </a:lnTo>
                    <a:lnTo>
                      <a:pt x="274" y="469"/>
                    </a:lnTo>
                    <a:lnTo>
                      <a:pt x="273" y="485"/>
                    </a:lnTo>
                    <a:lnTo>
                      <a:pt x="271" y="500"/>
                    </a:lnTo>
                    <a:lnTo>
                      <a:pt x="269" y="515"/>
                    </a:lnTo>
                    <a:lnTo>
                      <a:pt x="266" y="530"/>
                    </a:lnTo>
                    <a:lnTo>
                      <a:pt x="264" y="538"/>
                    </a:lnTo>
                    <a:lnTo>
                      <a:pt x="259" y="545"/>
                    </a:lnTo>
                    <a:lnTo>
                      <a:pt x="256" y="552"/>
                    </a:lnTo>
                    <a:lnTo>
                      <a:pt x="251" y="557"/>
                    </a:lnTo>
                    <a:lnTo>
                      <a:pt x="241" y="567"/>
                    </a:lnTo>
                    <a:lnTo>
                      <a:pt x="232" y="576"/>
                    </a:lnTo>
                    <a:lnTo>
                      <a:pt x="223" y="582"/>
                    </a:lnTo>
                    <a:lnTo>
                      <a:pt x="214" y="588"/>
                    </a:lnTo>
                    <a:lnTo>
                      <a:pt x="198" y="599"/>
                    </a:lnTo>
                    <a:lnTo>
                      <a:pt x="181" y="607"/>
                    </a:lnTo>
                    <a:lnTo>
                      <a:pt x="145" y="621"/>
                    </a:lnTo>
                    <a:lnTo>
                      <a:pt x="103" y="638"/>
                    </a:lnTo>
                    <a:lnTo>
                      <a:pt x="94" y="644"/>
                    </a:lnTo>
                    <a:lnTo>
                      <a:pt x="85" y="651"/>
                    </a:lnTo>
                    <a:lnTo>
                      <a:pt x="78" y="659"/>
                    </a:lnTo>
                    <a:lnTo>
                      <a:pt x="70" y="668"/>
                    </a:lnTo>
                    <a:lnTo>
                      <a:pt x="63" y="678"/>
                    </a:lnTo>
                    <a:lnTo>
                      <a:pt x="54" y="687"/>
                    </a:lnTo>
                    <a:lnTo>
                      <a:pt x="47" y="695"/>
                    </a:lnTo>
                    <a:lnTo>
                      <a:pt x="38" y="702"/>
                    </a:lnTo>
                    <a:lnTo>
                      <a:pt x="28" y="707"/>
                    </a:lnTo>
                    <a:lnTo>
                      <a:pt x="15" y="713"/>
                    </a:lnTo>
                    <a:lnTo>
                      <a:pt x="9" y="716"/>
                    </a:lnTo>
                    <a:lnTo>
                      <a:pt x="3" y="719"/>
                    </a:lnTo>
                    <a:lnTo>
                      <a:pt x="2" y="721"/>
                    </a:lnTo>
                    <a:lnTo>
                      <a:pt x="0" y="723"/>
                    </a:lnTo>
                    <a:lnTo>
                      <a:pt x="0" y="726"/>
                    </a:lnTo>
                    <a:lnTo>
                      <a:pt x="0" y="728"/>
                    </a:lnTo>
                    <a:lnTo>
                      <a:pt x="2" y="733"/>
                    </a:lnTo>
                    <a:lnTo>
                      <a:pt x="4" y="739"/>
                    </a:lnTo>
                    <a:lnTo>
                      <a:pt x="9" y="744"/>
                    </a:lnTo>
                    <a:lnTo>
                      <a:pt x="13" y="749"/>
                    </a:lnTo>
                    <a:lnTo>
                      <a:pt x="23" y="758"/>
                    </a:lnTo>
                    <a:lnTo>
                      <a:pt x="33" y="767"/>
                    </a:lnTo>
                    <a:lnTo>
                      <a:pt x="43" y="775"/>
                    </a:lnTo>
                    <a:lnTo>
                      <a:pt x="52" y="784"/>
                    </a:lnTo>
                    <a:lnTo>
                      <a:pt x="55" y="789"/>
                    </a:lnTo>
                    <a:lnTo>
                      <a:pt x="58" y="795"/>
                    </a:lnTo>
                    <a:lnTo>
                      <a:pt x="60" y="801"/>
                    </a:lnTo>
                    <a:lnTo>
                      <a:pt x="61" y="808"/>
                    </a:lnTo>
                    <a:lnTo>
                      <a:pt x="56" y="869"/>
                    </a:lnTo>
                    <a:lnTo>
                      <a:pt x="56" y="869"/>
                    </a:lnTo>
                    <a:lnTo>
                      <a:pt x="80" y="889"/>
                    </a:lnTo>
                    <a:lnTo>
                      <a:pt x="96" y="901"/>
                    </a:lnTo>
                    <a:lnTo>
                      <a:pt x="103" y="905"/>
                    </a:lnTo>
                    <a:lnTo>
                      <a:pt x="108" y="906"/>
                    </a:lnTo>
                    <a:lnTo>
                      <a:pt x="112" y="907"/>
                    </a:lnTo>
                    <a:lnTo>
                      <a:pt x="117" y="905"/>
                    </a:lnTo>
                    <a:lnTo>
                      <a:pt x="120" y="903"/>
                    </a:lnTo>
                    <a:lnTo>
                      <a:pt x="123" y="898"/>
                    </a:lnTo>
                    <a:lnTo>
                      <a:pt x="128" y="893"/>
                    </a:lnTo>
                    <a:lnTo>
                      <a:pt x="132" y="885"/>
                    </a:lnTo>
                    <a:lnTo>
                      <a:pt x="143" y="868"/>
                    </a:lnTo>
                    <a:lnTo>
                      <a:pt x="158" y="846"/>
                    </a:lnTo>
                    <a:lnTo>
                      <a:pt x="166" y="836"/>
                    </a:lnTo>
                    <a:lnTo>
                      <a:pt x="175" y="828"/>
                    </a:lnTo>
                    <a:lnTo>
                      <a:pt x="185" y="822"/>
                    </a:lnTo>
                    <a:lnTo>
                      <a:pt x="193" y="814"/>
                    </a:lnTo>
                    <a:lnTo>
                      <a:pt x="201" y="807"/>
                    </a:lnTo>
                    <a:lnTo>
                      <a:pt x="207" y="798"/>
                    </a:lnTo>
                    <a:lnTo>
                      <a:pt x="211" y="794"/>
                    </a:lnTo>
                    <a:lnTo>
                      <a:pt x="213" y="787"/>
                    </a:lnTo>
                    <a:lnTo>
                      <a:pt x="214" y="782"/>
                    </a:lnTo>
                    <a:lnTo>
                      <a:pt x="215" y="774"/>
                    </a:lnTo>
                    <a:lnTo>
                      <a:pt x="216" y="762"/>
                    </a:lnTo>
                    <a:lnTo>
                      <a:pt x="218" y="754"/>
                    </a:lnTo>
                    <a:lnTo>
                      <a:pt x="220" y="750"/>
                    </a:lnTo>
                    <a:lnTo>
                      <a:pt x="223" y="747"/>
                    </a:lnTo>
                    <a:lnTo>
                      <a:pt x="226" y="744"/>
                    </a:lnTo>
                    <a:lnTo>
                      <a:pt x="229" y="743"/>
                    </a:lnTo>
                    <a:lnTo>
                      <a:pt x="232" y="741"/>
                    </a:lnTo>
                    <a:lnTo>
                      <a:pt x="237" y="740"/>
                    </a:lnTo>
                    <a:lnTo>
                      <a:pt x="241" y="740"/>
                    </a:lnTo>
                    <a:lnTo>
                      <a:pt x="246" y="740"/>
                    </a:lnTo>
                    <a:lnTo>
                      <a:pt x="257" y="741"/>
                    </a:lnTo>
                    <a:lnTo>
                      <a:pt x="270" y="744"/>
                    </a:lnTo>
                    <a:lnTo>
                      <a:pt x="281" y="747"/>
                    </a:lnTo>
                    <a:lnTo>
                      <a:pt x="293" y="749"/>
                    </a:lnTo>
                    <a:lnTo>
                      <a:pt x="305" y="750"/>
                    </a:lnTo>
                    <a:lnTo>
                      <a:pt x="318" y="752"/>
                    </a:lnTo>
                    <a:lnTo>
                      <a:pt x="342" y="753"/>
                    </a:lnTo>
                    <a:lnTo>
                      <a:pt x="368" y="753"/>
                    </a:lnTo>
                    <a:lnTo>
                      <a:pt x="393" y="750"/>
                    </a:lnTo>
                    <a:lnTo>
                      <a:pt x="419" y="747"/>
                    </a:lnTo>
                    <a:lnTo>
                      <a:pt x="443" y="743"/>
                    </a:lnTo>
                    <a:lnTo>
                      <a:pt x="466" y="738"/>
                    </a:lnTo>
                    <a:lnTo>
                      <a:pt x="474" y="735"/>
                    </a:lnTo>
                    <a:lnTo>
                      <a:pt x="482" y="732"/>
                    </a:lnTo>
                    <a:lnTo>
                      <a:pt x="489" y="728"/>
                    </a:lnTo>
                    <a:lnTo>
                      <a:pt x="497" y="722"/>
                    </a:lnTo>
                    <a:lnTo>
                      <a:pt x="511" y="712"/>
                    </a:lnTo>
                    <a:lnTo>
                      <a:pt x="526" y="700"/>
                    </a:lnTo>
                    <a:lnTo>
                      <a:pt x="540" y="689"/>
                    </a:lnTo>
                    <a:lnTo>
                      <a:pt x="555" y="679"/>
                    </a:lnTo>
                    <a:lnTo>
                      <a:pt x="562" y="676"/>
                    </a:lnTo>
                    <a:lnTo>
                      <a:pt x="569" y="673"/>
                    </a:lnTo>
                    <a:lnTo>
                      <a:pt x="576" y="671"/>
                    </a:lnTo>
                    <a:lnTo>
                      <a:pt x="583" y="671"/>
                    </a:lnTo>
                    <a:lnTo>
                      <a:pt x="587" y="677"/>
                    </a:lnTo>
                    <a:lnTo>
                      <a:pt x="588" y="686"/>
                    </a:lnTo>
                    <a:lnTo>
                      <a:pt x="587" y="693"/>
                    </a:lnTo>
                    <a:lnTo>
                      <a:pt x="585" y="702"/>
                    </a:lnTo>
                    <a:lnTo>
                      <a:pt x="579" y="719"/>
                    </a:lnTo>
                    <a:lnTo>
                      <a:pt x="574" y="738"/>
                    </a:lnTo>
                    <a:lnTo>
                      <a:pt x="571" y="747"/>
                    </a:lnTo>
                    <a:lnTo>
                      <a:pt x="571" y="756"/>
                    </a:lnTo>
                    <a:lnTo>
                      <a:pt x="573" y="765"/>
                    </a:lnTo>
                    <a:lnTo>
                      <a:pt x="575" y="773"/>
                    </a:lnTo>
                    <a:lnTo>
                      <a:pt x="577" y="777"/>
                    </a:lnTo>
                    <a:lnTo>
                      <a:pt x="580" y="782"/>
                    </a:lnTo>
                    <a:lnTo>
                      <a:pt x="584" y="786"/>
                    </a:lnTo>
                    <a:lnTo>
                      <a:pt x="589" y="790"/>
                    </a:lnTo>
                    <a:lnTo>
                      <a:pt x="593" y="795"/>
                    </a:lnTo>
                    <a:lnTo>
                      <a:pt x="600" y="799"/>
                    </a:lnTo>
                    <a:lnTo>
                      <a:pt x="606" y="802"/>
                    </a:lnTo>
                    <a:lnTo>
                      <a:pt x="615" y="807"/>
                    </a:lnTo>
                    <a:lnTo>
                      <a:pt x="615" y="807"/>
                    </a:lnTo>
                    <a:lnTo>
                      <a:pt x="621" y="793"/>
                    </a:lnTo>
                    <a:lnTo>
                      <a:pt x="629" y="780"/>
                    </a:lnTo>
                    <a:lnTo>
                      <a:pt x="634" y="773"/>
                    </a:lnTo>
                    <a:lnTo>
                      <a:pt x="638" y="769"/>
                    </a:lnTo>
                    <a:lnTo>
                      <a:pt x="644" y="765"/>
                    </a:lnTo>
                    <a:lnTo>
                      <a:pt x="650" y="760"/>
                    </a:lnTo>
                    <a:lnTo>
                      <a:pt x="660" y="757"/>
                    </a:lnTo>
                    <a:lnTo>
                      <a:pt x="668" y="756"/>
                    </a:lnTo>
                    <a:lnTo>
                      <a:pt x="675" y="756"/>
                    </a:lnTo>
                    <a:lnTo>
                      <a:pt x="682" y="757"/>
                    </a:lnTo>
                    <a:lnTo>
                      <a:pt x="688" y="757"/>
                    </a:lnTo>
                    <a:lnTo>
                      <a:pt x="693" y="755"/>
                    </a:lnTo>
                    <a:lnTo>
                      <a:pt x="697" y="753"/>
                    </a:lnTo>
                    <a:lnTo>
                      <a:pt x="700" y="749"/>
                    </a:lnTo>
                    <a:lnTo>
                      <a:pt x="703" y="745"/>
                    </a:lnTo>
                    <a:lnTo>
                      <a:pt x="706" y="740"/>
                    </a:lnTo>
                    <a:lnTo>
                      <a:pt x="716" y="723"/>
                    </a:lnTo>
                    <a:lnTo>
                      <a:pt x="728" y="708"/>
                    </a:lnTo>
                    <a:lnTo>
                      <a:pt x="741" y="694"/>
                    </a:lnTo>
                    <a:lnTo>
                      <a:pt x="754" y="680"/>
                    </a:lnTo>
                    <a:lnTo>
                      <a:pt x="782" y="653"/>
                    </a:lnTo>
                    <a:lnTo>
                      <a:pt x="808" y="625"/>
                    </a:lnTo>
                    <a:lnTo>
                      <a:pt x="811" y="621"/>
                    </a:lnTo>
                    <a:lnTo>
                      <a:pt x="812" y="615"/>
                    </a:lnTo>
                    <a:lnTo>
                      <a:pt x="812" y="610"/>
                    </a:lnTo>
                    <a:lnTo>
                      <a:pt x="811" y="604"/>
                    </a:lnTo>
                    <a:lnTo>
                      <a:pt x="808" y="590"/>
                    </a:lnTo>
                    <a:lnTo>
                      <a:pt x="803" y="574"/>
                    </a:lnTo>
                    <a:lnTo>
                      <a:pt x="798" y="559"/>
                    </a:lnTo>
                    <a:lnTo>
                      <a:pt x="796" y="545"/>
                    </a:lnTo>
                    <a:lnTo>
                      <a:pt x="796" y="539"/>
                    </a:lnTo>
                    <a:lnTo>
                      <a:pt x="797" y="532"/>
                    </a:lnTo>
                    <a:lnTo>
                      <a:pt x="800" y="527"/>
                    </a:lnTo>
                    <a:lnTo>
                      <a:pt x="805" y="523"/>
                    </a:lnTo>
                    <a:lnTo>
                      <a:pt x="823" y="507"/>
                    </a:lnTo>
                    <a:lnTo>
                      <a:pt x="837" y="496"/>
                    </a:lnTo>
                    <a:lnTo>
                      <a:pt x="841" y="491"/>
                    </a:lnTo>
                    <a:lnTo>
                      <a:pt x="846" y="487"/>
                    </a:lnTo>
                    <a:lnTo>
                      <a:pt x="848" y="483"/>
                    </a:lnTo>
                    <a:lnTo>
                      <a:pt x="850" y="478"/>
                    </a:lnTo>
                    <a:lnTo>
                      <a:pt x="850" y="474"/>
                    </a:lnTo>
                    <a:lnTo>
                      <a:pt x="850" y="470"/>
                    </a:lnTo>
                    <a:lnTo>
                      <a:pt x="850" y="464"/>
                    </a:lnTo>
                    <a:lnTo>
                      <a:pt x="848" y="458"/>
                    </a:lnTo>
                    <a:lnTo>
                      <a:pt x="845" y="443"/>
                    </a:lnTo>
                    <a:lnTo>
                      <a:pt x="838" y="422"/>
                    </a:lnTo>
                    <a:lnTo>
                      <a:pt x="836" y="405"/>
                    </a:lnTo>
                    <a:lnTo>
                      <a:pt x="836" y="388"/>
                    </a:lnTo>
                    <a:lnTo>
                      <a:pt x="836" y="379"/>
                    </a:lnTo>
                    <a:lnTo>
                      <a:pt x="836" y="370"/>
                    </a:lnTo>
                    <a:lnTo>
                      <a:pt x="834" y="362"/>
                    </a:lnTo>
                    <a:lnTo>
                      <a:pt x="832" y="353"/>
                    </a:lnTo>
                    <a:lnTo>
                      <a:pt x="827" y="340"/>
                    </a:lnTo>
                    <a:lnTo>
                      <a:pt x="823" y="329"/>
                    </a:lnTo>
                    <a:lnTo>
                      <a:pt x="821" y="317"/>
                    </a:lnTo>
                    <a:lnTo>
                      <a:pt x="818" y="307"/>
                    </a:lnTo>
                    <a:lnTo>
                      <a:pt x="817" y="295"/>
                    </a:lnTo>
                    <a:lnTo>
                      <a:pt x="815" y="283"/>
                    </a:lnTo>
                    <a:lnTo>
                      <a:pt x="815" y="270"/>
                    </a:lnTo>
                    <a:lnTo>
                      <a:pt x="817" y="256"/>
                    </a:lnTo>
                    <a:lnTo>
                      <a:pt x="826" y="228"/>
                    </a:lnTo>
                    <a:lnTo>
                      <a:pt x="840" y="194"/>
                    </a:lnTo>
                    <a:lnTo>
                      <a:pt x="848" y="178"/>
                    </a:lnTo>
                    <a:lnTo>
                      <a:pt x="857" y="164"/>
                    </a:lnTo>
                    <a:lnTo>
                      <a:pt x="861" y="158"/>
                    </a:lnTo>
                    <a:lnTo>
                      <a:pt x="866" y="152"/>
                    </a:lnTo>
                    <a:lnTo>
                      <a:pt x="872" y="148"/>
                    </a:lnTo>
                    <a:lnTo>
                      <a:pt x="877" y="145"/>
                    </a:lnTo>
                    <a:lnTo>
                      <a:pt x="881" y="142"/>
                    </a:lnTo>
                    <a:lnTo>
                      <a:pt x="886" y="141"/>
                    </a:lnTo>
                    <a:lnTo>
                      <a:pt x="886" y="14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1" name="Freeform 16"/>
              <p:cNvSpPr>
                <a:spLocks/>
              </p:cNvSpPr>
              <p:nvPr/>
            </p:nvSpPr>
            <p:spPr bwMode="auto">
              <a:xfrm>
                <a:off x="5832183" y="3251710"/>
                <a:ext cx="579171" cy="182914"/>
              </a:xfrm>
              <a:custGeom>
                <a:avLst/>
                <a:gdLst>
                  <a:gd name="T0" fmla="*/ 104 w 1408"/>
                  <a:gd name="T1" fmla="*/ 180 h 544"/>
                  <a:gd name="T2" fmla="*/ 129 w 1408"/>
                  <a:gd name="T3" fmla="*/ 143 h 544"/>
                  <a:gd name="T4" fmla="*/ 184 w 1408"/>
                  <a:gd name="T5" fmla="*/ 121 h 544"/>
                  <a:gd name="T6" fmla="*/ 441 w 1408"/>
                  <a:gd name="T7" fmla="*/ 58 h 544"/>
                  <a:gd name="T8" fmla="*/ 475 w 1408"/>
                  <a:gd name="T9" fmla="*/ 70 h 544"/>
                  <a:gd name="T10" fmla="*/ 516 w 1408"/>
                  <a:gd name="T11" fmla="*/ 93 h 544"/>
                  <a:gd name="T12" fmla="*/ 593 w 1408"/>
                  <a:gd name="T13" fmla="*/ 89 h 544"/>
                  <a:gd name="T14" fmla="*/ 654 w 1408"/>
                  <a:gd name="T15" fmla="*/ 89 h 544"/>
                  <a:gd name="T16" fmla="*/ 709 w 1408"/>
                  <a:gd name="T17" fmla="*/ 111 h 544"/>
                  <a:gd name="T18" fmla="*/ 775 w 1408"/>
                  <a:gd name="T19" fmla="*/ 119 h 544"/>
                  <a:gd name="T20" fmla="*/ 834 w 1408"/>
                  <a:gd name="T21" fmla="*/ 94 h 544"/>
                  <a:gd name="T22" fmla="*/ 881 w 1408"/>
                  <a:gd name="T23" fmla="*/ 41 h 544"/>
                  <a:gd name="T24" fmla="*/ 917 w 1408"/>
                  <a:gd name="T25" fmla="*/ 39 h 544"/>
                  <a:gd name="T26" fmla="*/ 957 w 1408"/>
                  <a:gd name="T27" fmla="*/ 41 h 544"/>
                  <a:gd name="T28" fmla="*/ 995 w 1408"/>
                  <a:gd name="T29" fmla="*/ 16 h 544"/>
                  <a:gd name="T30" fmla="*/ 1090 w 1408"/>
                  <a:gd name="T31" fmla="*/ 2 h 544"/>
                  <a:gd name="T32" fmla="*/ 1166 w 1408"/>
                  <a:gd name="T33" fmla="*/ 2 h 544"/>
                  <a:gd name="T34" fmla="*/ 1164 w 1408"/>
                  <a:gd name="T35" fmla="*/ 21 h 544"/>
                  <a:gd name="T36" fmla="*/ 1132 w 1408"/>
                  <a:gd name="T37" fmla="*/ 68 h 544"/>
                  <a:gd name="T38" fmla="*/ 1123 w 1408"/>
                  <a:gd name="T39" fmla="*/ 156 h 544"/>
                  <a:gd name="T40" fmla="*/ 1152 w 1408"/>
                  <a:gd name="T41" fmla="*/ 185 h 544"/>
                  <a:gd name="T42" fmla="*/ 1193 w 1408"/>
                  <a:gd name="T43" fmla="*/ 166 h 544"/>
                  <a:gd name="T44" fmla="*/ 1236 w 1408"/>
                  <a:gd name="T45" fmla="*/ 147 h 544"/>
                  <a:gd name="T46" fmla="*/ 1259 w 1408"/>
                  <a:gd name="T47" fmla="*/ 177 h 544"/>
                  <a:gd name="T48" fmla="*/ 1313 w 1408"/>
                  <a:gd name="T49" fmla="*/ 209 h 544"/>
                  <a:gd name="T50" fmla="*/ 1396 w 1408"/>
                  <a:gd name="T51" fmla="*/ 256 h 544"/>
                  <a:gd name="T52" fmla="*/ 1344 w 1408"/>
                  <a:gd name="T53" fmla="*/ 277 h 544"/>
                  <a:gd name="T54" fmla="*/ 1332 w 1408"/>
                  <a:gd name="T55" fmla="*/ 299 h 544"/>
                  <a:gd name="T56" fmla="*/ 1348 w 1408"/>
                  <a:gd name="T57" fmla="*/ 325 h 544"/>
                  <a:gd name="T58" fmla="*/ 1402 w 1408"/>
                  <a:gd name="T59" fmla="*/ 377 h 544"/>
                  <a:gd name="T60" fmla="*/ 1405 w 1408"/>
                  <a:gd name="T61" fmla="*/ 406 h 544"/>
                  <a:gd name="T62" fmla="*/ 1385 w 1408"/>
                  <a:gd name="T63" fmla="*/ 439 h 544"/>
                  <a:gd name="T64" fmla="*/ 1319 w 1408"/>
                  <a:gd name="T65" fmla="*/ 485 h 544"/>
                  <a:gd name="T66" fmla="*/ 1255 w 1408"/>
                  <a:gd name="T67" fmla="*/ 533 h 544"/>
                  <a:gd name="T68" fmla="*/ 1199 w 1408"/>
                  <a:gd name="T69" fmla="*/ 509 h 544"/>
                  <a:gd name="T70" fmla="*/ 1125 w 1408"/>
                  <a:gd name="T71" fmla="*/ 472 h 544"/>
                  <a:gd name="T72" fmla="*/ 1059 w 1408"/>
                  <a:gd name="T73" fmla="*/ 453 h 544"/>
                  <a:gd name="T74" fmla="*/ 928 w 1408"/>
                  <a:gd name="T75" fmla="*/ 473 h 544"/>
                  <a:gd name="T76" fmla="*/ 809 w 1408"/>
                  <a:gd name="T77" fmla="*/ 477 h 544"/>
                  <a:gd name="T78" fmla="*/ 749 w 1408"/>
                  <a:gd name="T79" fmla="*/ 457 h 544"/>
                  <a:gd name="T80" fmla="*/ 719 w 1408"/>
                  <a:gd name="T81" fmla="*/ 443 h 544"/>
                  <a:gd name="T82" fmla="*/ 672 w 1408"/>
                  <a:gd name="T83" fmla="*/ 450 h 544"/>
                  <a:gd name="T84" fmla="*/ 618 w 1408"/>
                  <a:gd name="T85" fmla="*/ 448 h 544"/>
                  <a:gd name="T86" fmla="*/ 554 w 1408"/>
                  <a:gd name="T87" fmla="*/ 458 h 544"/>
                  <a:gd name="T88" fmla="*/ 491 w 1408"/>
                  <a:gd name="T89" fmla="*/ 469 h 544"/>
                  <a:gd name="T90" fmla="*/ 412 w 1408"/>
                  <a:gd name="T91" fmla="*/ 456 h 544"/>
                  <a:gd name="T92" fmla="*/ 290 w 1408"/>
                  <a:gd name="T93" fmla="*/ 459 h 544"/>
                  <a:gd name="T94" fmla="*/ 208 w 1408"/>
                  <a:gd name="T95" fmla="*/ 445 h 544"/>
                  <a:gd name="T96" fmla="*/ 127 w 1408"/>
                  <a:gd name="T97" fmla="*/ 413 h 544"/>
                  <a:gd name="T98" fmla="*/ 65 w 1408"/>
                  <a:gd name="T99" fmla="*/ 395 h 544"/>
                  <a:gd name="T100" fmla="*/ 11 w 1408"/>
                  <a:gd name="T101" fmla="*/ 370 h 544"/>
                  <a:gd name="T102" fmla="*/ 8 w 1408"/>
                  <a:gd name="T103" fmla="*/ 315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08" h="544">
                    <a:moveTo>
                      <a:pt x="23" y="273"/>
                    </a:moveTo>
                    <a:lnTo>
                      <a:pt x="84" y="244"/>
                    </a:lnTo>
                    <a:lnTo>
                      <a:pt x="92" y="214"/>
                    </a:lnTo>
                    <a:lnTo>
                      <a:pt x="100" y="190"/>
                    </a:lnTo>
                    <a:lnTo>
                      <a:pt x="104" y="180"/>
                    </a:lnTo>
                    <a:lnTo>
                      <a:pt x="107" y="170"/>
                    </a:lnTo>
                    <a:lnTo>
                      <a:pt x="112" y="163"/>
                    </a:lnTo>
                    <a:lnTo>
                      <a:pt x="117" y="155"/>
                    </a:lnTo>
                    <a:lnTo>
                      <a:pt x="123" y="150"/>
                    </a:lnTo>
                    <a:lnTo>
                      <a:pt x="129" y="143"/>
                    </a:lnTo>
                    <a:lnTo>
                      <a:pt x="137" y="139"/>
                    </a:lnTo>
                    <a:lnTo>
                      <a:pt x="146" y="134"/>
                    </a:lnTo>
                    <a:lnTo>
                      <a:pt x="157" y="129"/>
                    </a:lnTo>
                    <a:lnTo>
                      <a:pt x="170" y="125"/>
                    </a:lnTo>
                    <a:lnTo>
                      <a:pt x="184" y="121"/>
                    </a:lnTo>
                    <a:lnTo>
                      <a:pt x="201" y="116"/>
                    </a:lnTo>
                    <a:lnTo>
                      <a:pt x="410" y="62"/>
                    </a:lnTo>
                    <a:lnTo>
                      <a:pt x="422" y="60"/>
                    </a:lnTo>
                    <a:lnTo>
                      <a:pt x="431" y="59"/>
                    </a:lnTo>
                    <a:lnTo>
                      <a:pt x="441" y="58"/>
                    </a:lnTo>
                    <a:lnTo>
                      <a:pt x="449" y="59"/>
                    </a:lnTo>
                    <a:lnTo>
                      <a:pt x="456" y="61"/>
                    </a:lnTo>
                    <a:lnTo>
                      <a:pt x="463" y="64"/>
                    </a:lnTo>
                    <a:lnTo>
                      <a:pt x="468" y="67"/>
                    </a:lnTo>
                    <a:lnTo>
                      <a:pt x="475" y="70"/>
                    </a:lnTo>
                    <a:lnTo>
                      <a:pt x="484" y="78"/>
                    </a:lnTo>
                    <a:lnTo>
                      <a:pt x="496" y="85"/>
                    </a:lnTo>
                    <a:lnTo>
                      <a:pt x="502" y="88"/>
                    </a:lnTo>
                    <a:lnTo>
                      <a:pt x="508" y="91"/>
                    </a:lnTo>
                    <a:lnTo>
                      <a:pt x="516" y="93"/>
                    </a:lnTo>
                    <a:lnTo>
                      <a:pt x="523" y="95"/>
                    </a:lnTo>
                    <a:lnTo>
                      <a:pt x="539" y="96"/>
                    </a:lnTo>
                    <a:lnTo>
                      <a:pt x="557" y="94"/>
                    </a:lnTo>
                    <a:lnTo>
                      <a:pt x="575" y="92"/>
                    </a:lnTo>
                    <a:lnTo>
                      <a:pt x="593" y="89"/>
                    </a:lnTo>
                    <a:lnTo>
                      <a:pt x="612" y="87"/>
                    </a:lnTo>
                    <a:lnTo>
                      <a:pt x="630" y="86"/>
                    </a:lnTo>
                    <a:lnTo>
                      <a:pt x="638" y="86"/>
                    </a:lnTo>
                    <a:lnTo>
                      <a:pt x="646" y="88"/>
                    </a:lnTo>
                    <a:lnTo>
                      <a:pt x="654" y="89"/>
                    </a:lnTo>
                    <a:lnTo>
                      <a:pt x="661" y="93"/>
                    </a:lnTo>
                    <a:lnTo>
                      <a:pt x="672" y="98"/>
                    </a:lnTo>
                    <a:lnTo>
                      <a:pt x="684" y="102"/>
                    </a:lnTo>
                    <a:lnTo>
                      <a:pt x="696" y="107"/>
                    </a:lnTo>
                    <a:lnTo>
                      <a:pt x="709" y="111"/>
                    </a:lnTo>
                    <a:lnTo>
                      <a:pt x="722" y="114"/>
                    </a:lnTo>
                    <a:lnTo>
                      <a:pt x="735" y="116"/>
                    </a:lnTo>
                    <a:lnTo>
                      <a:pt x="749" y="119"/>
                    </a:lnTo>
                    <a:lnTo>
                      <a:pt x="762" y="119"/>
                    </a:lnTo>
                    <a:lnTo>
                      <a:pt x="775" y="119"/>
                    </a:lnTo>
                    <a:lnTo>
                      <a:pt x="788" y="116"/>
                    </a:lnTo>
                    <a:lnTo>
                      <a:pt x="801" y="113"/>
                    </a:lnTo>
                    <a:lnTo>
                      <a:pt x="813" y="109"/>
                    </a:lnTo>
                    <a:lnTo>
                      <a:pt x="823" y="102"/>
                    </a:lnTo>
                    <a:lnTo>
                      <a:pt x="834" y="94"/>
                    </a:lnTo>
                    <a:lnTo>
                      <a:pt x="844" y="84"/>
                    </a:lnTo>
                    <a:lnTo>
                      <a:pt x="853" y="72"/>
                    </a:lnTo>
                    <a:lnTo>
                      <a:pt x="862" y="58"/>
                    </a:lnTo>
                    <a:lnTo>
                      <a:pt x="872" y="47"/>
                    </a:lnTo>
                    <a:lnTo>
                      <a:pt x="881" y="41"/>
                    </a:lnTo>
                    <a:lnTo>
                      <a:pt x="888" y="37"/>
                    </a:lnTo>
                    <a:lnTo>
                      <a:pt x="896" y="35"/>
                    </a:lnTo>
                    <a:lnTo>
                      <a:pt x="903" y="35"/>
                    </a:lnTo>
                    <a:lnTo>
                      <a:pt x="911" y="37"/>
                    </a:lnTo>
                    <a:lnTo>
                      <a:pt x="917" y="39"/>
                    </a:lnTo>
                    <a:lnTo>
                      <a:pt x="930" y="45"/>
                    </a:lnTo>
                    <a:lnTo>
                      <a:pt x="941" y="48"/>
                    </a:lnTo>
                    <a:lnTo>
                      <a:pt x="946" y="48"/>
                    </a:lnTo>
                    <a:lnTo>
                      <a:pt x="952" y="46"/>
                    </a:lnTo>
                    <a:lnTo>
                      <a:pt x="957" y="41"/>
                    </a:lnTo>
                    <a:lnTo>
                      <a:pt x="962" y="33"/>
                    </a:lnTo>
                    <a:lnTo>
                      <a:pt x="966" y="29"/>
                    </a:lnTo>
                    <a:lnTo>
                      <a:pt x="973" y="25"/>
                    </a:lnTo>
                    <a:lnTo>
                      <a:pt x="983" y="20"/>
                    </a:lnTo>
                    <a:lnTo>
                      <a:pt x="995" y="16"/>
                    </a:lnTo>
                    <a:lnTo>
                      <a:pt x="1008" y="13"/>
                    </a:lnTo>
                    <a:lnTo>
                      <a:pt x="1023" y="10"/>
                    </a:lnTo>
                    <a:lnTo>
                      <a:pt x="1039" y="7"/>
                    </a:lnTo>
                    <a:lnTo>
                      <a:pt x="1056" y="5"/>
                    </a:lnTo>
                    <a:lnTo>
                      <a:pt x="1090" y="2"/>
                    </a:lnTo>
                    <a:lnTo>
                      <a:pt x="1121" y="0"/>
                    </a:lnTo>
                    <a:lnTo>
                      <a:pt x="1135" y="0"/>
                    </a:lnTo>
                    <a:lnTo>
                      <a:pt x="1147" y="0"/>
                    </a:lnTo>
                    <a:lnTo>
                      <a:pt x="1157" y="1"/>
                    </a:lnTo>
                    <a:lnTo>
                      <a:pt x="1166" y="2"/>
                    </a:lnTo>
                    <a:lnTo>
                      <a:pt x="1168" y="4"/>
                    </a:lnTo>
                    <a:lnTo>
                      <a:pt x="1169" y="6"/>
                    </a:lnTo>
                    <a:lnTo>
                      <a:pt x="1169" y="8"/>
                    </a:lnTo>
                    <a:lnTo>
                      <a:pt x="1168" y="13"/>
                    </a:lnTo>
                    <a:lnTo>
                      <a:pt x="1164" y="21"/>
                    </a:lnTo>
                    <a:lnTo>
                      <a:pt x="1156" y="31"/>
                    </a:lnTo>
                    <a:lnTo>
                      <a:pt x="1147" y="42"/>
                    </a:lnTo>
                    <a:lnTo>
                      <a:pt x="1140" y="53"/>
                    </a:lnTo>
                    <a:lnTo>
                      <a:pt x="1134" y="61"/>
                    </a:lnTo>
                    <a:lnTo>
                      <a:pt x="1132" y="68"/>
                    </a:lnTo>
                    <a:lnTo>
                      <a:pt x="1130" y="91"/>
                    </a:lnTo>
                    <a:lnTo>
                      <a:pt x="1126" y="119"/>
                    </a:lnTo>
                    <a:lnTo>
                      <a:pt x="1124" y="133"/>
                    </a:lnTo>
                    <a:lnTo>
                      <a:pt x="1123" y="146"/>
                    </a:lnTo>
                    <a:lnTo>
                      <a:pt x="1123" y="156"/>
                    </a:lnTo>
                    <a:lnTo>
                      <a:pt x="1124" y="164"/>
                    </a:lnTo>
                    <a:lnTo>
                      <a:pt x="1131" y="173"/>
                    </a:lnTo>
                    <a:lnTo>
                      <a:pt x="1138" y="179"/>
                    </a:lnTo>
                    <a:lnTo>
                      <a:pt x="1145" y="183"/>
                    </a:lnTo>
                    <a:lnTo>
                      <a:pt x="1152" y="185"/>
                    </a:lnTo>
                    <a:lnTo>
                      <a:pt x="1159" y="185"/>
                    </a:lnTo>
                    <a:lnTo>
                      <a:pt x="1166" y="183"/>
                    </a:lnTo>
                    <a:lnTo>
                      <a:pt x="1172" y="180"/>
                    </a:lnTo>
                    <a:lnTo>
                      <a:pt x="1179" y="176"/>
                    </a:lnTo>
                    <a:lnTo>
                      <a:pt x="1193" y="166"/>
                    </a:lnTo>
                    <a:lnTo>
                      <a:pt x="1207" y="158"/>
                    </a:lnTo>
                    <a:lnTo>
                      <a:pt x="1214" y="153"/>
                    </a:lnTo>
                    <a:lnTo>
                      <a:pt x="1221" y="150"/>
                    </a:lnTo>
                    <a:lnTo>
                      <a:pt x="1228" y="147"/>
                    </a:lnTo>
                    <a:lnTo>
                      <a:pt x="1236" y="147"/>
                    </a:lnTo>
                    <a:lnTo>
                      <a:pt x="1239" y="150"/>
                    </a:lnTo>
                    <a:lnTo>
                      <a:pt x="1242" y="152"/>
                    </a:lnTo>
                    <a:lnTo>
                      <a:pt x="1246" y="161"/>
                    </a:lnTo>
                    <a:lnTo>
                      <a:pt x="1251" y="169"/>
                    </a:lnTo>
                    <a:lnTo>
                      <a:pt x="1259" y="177"/>
                    </a:lnTo>
                    <a:lnTo>
                      <a:pt x="1267" y="185"/>
                    </a:lnTo>
                    <a:lnTo>
                      <a:pt x="1278" y="191"/>
                    </a:lnTo>
                    <a:lnTo>
                      <a:pt x="1289" y="197"/>
                    </a:lnTo>
                    <a:lnTo>
                      <a:pt x="1301" y="204"/>
                    </a:lnTo>
                    <a:lnTo>
                      <a:pt x="1313" y="209"/>
                    </a:lnTo>
                    <a:lnTo>
                      <a:pt x="1363" y="230"/>
                    </a:lnTo>
                    <a:lnTo>
                      <a:pt x="1402" y="247"/>
                    </a:lnTo>
                    <a:lnTo>
                      <a:pt x="1401" y="250"/>
                    </a:lnTo>
                    <a:lnTo>
                      <a:pt x="1399" y="254"/>
                    </a:lnTo>
                    <a:lnTo>
                      <a:pt x="1396" y="256"/>
                    </a:lnTo>
                    <a:lnTo>
                      <a:pt x="1391" y="258"/>
                    </a:lnTo>
                    <a:lnTo>
                      <a:pt x="1381" y="262"/>
                    </a:lnTo>
                    <a:lnTo>
                      <a:pt x="1368" y="267"/>
                    </a:lnTo>
                    <a:lnTo>
                      <a:pt x="1355" y="271"/>
                    </a:lnTo>
                    <a:lnTo>
                      <a:pt x="1344" y="277"/>
                    </a:lnTo>
                    <a:lnTo>
                      <a:pt x="1340" y="281"/>
                    </a:lnTo>
                    <a:lnTo>
                      <a:pt x="1335" y="285"/>
                    </a:lnTo>
                    <a:lnTo>
                      <a:pt x="1333" y="289"/>
                    </a:lnTo>
                    <a:lnTo>
                      <a:pt x="1332" y="295"/>
                    </a:lnTo>
                    <a:lnTo>
                      <a:pt x="1332" y="299"/>
                    </a:lnTo>
                    <a:lnTo>
                      <a:pt x="1333" y="303"/>
                    </a:lnTo>
                    <a:lnTo>
                      <a:pt x="1334" y="307"/>
                    </a:lnTo>
                    <a:lnTo>
                      <a:pt x="1336" y="311"/>
                    </a:lnTo>
                    <a:lnTo>
                      <a:pt x="1342" y="318"/>
                    </a:lnTo>
                    <a:lnTo>
                      <a:pt x="1348" y="325"/>
                    </a:lnTo>
                    <a:lnTo>
                      <a:pt x="1364" y="339"/>
                    </a:lnTo>
                    <a:lnTo>
                      <a:pt x="1382" y="353"/>
                    </a:lnTo>
                    <a:lnTo>
                      <a:pt x="1390" y="361"/>
                    </a:lnTo>
                    <a:lnTo>
                      <a:pt x="1397" y="368"/>
                    </a:lnTo>
                    <a:lnTo>
                      <a:pt x="1402" y="377"/>
                    </a:lnTo>
                    <a:lnTo>
                      <a:pt x="1405" y="385"/>
                    </a:lnTo>
                    <a:lnTo>
                      <a:pt x="1407" y="391"/>
                    </a:lnTo>
                    <a:lnTo>
                      <a:pt x="1408" y="395"/>
                    </a:lnTo>
                    <a:lnTo>
                      <a:pt x="1407" y="401"/>
                    </a:lnTo>
                    <a:lnTo>
                      <a:pt x="1405" y="406"/>
                    </a:lnTo>
                    <a:lnTo>
                      <a:pt x="1403" y="411"/>
                    </a:lnTo>
                    <a:lnTo>
                      <a:pt x="1401" y="418"/>
                    </a:lnTo>
                    <a:lnTo>
                      <a:pt x="1398" y="423"/>
                    </a:lnTo>
                    <a:lnTo>
                      <a:pt x="1392" y="430"/>
                    </a:lnTo>
                    <a:lnTo>
                      <a:pt x="1385" y="439"/>
                    </a:lnTo>
                    <a:lnTo>
                      <a:pt x="1376" y="447"/>
                    </a:lnTo>
                    <a:lnTo>
                      <a:pt x="1368" y="455"/>
                    </a:lnTo>
                    <a:lnTo>
                      <a:pt x="1358" y="461"/>
                    </a:lnTo>
                    <a:lnTo>
                      <a:pt x="1340" y="473"/>
                    </a:lnTo>
                    <a:lnTo>
                      <a:pt x="1319" y="485"/>
                    </a:lnTo>
                    <a:lnTo>
                      <a:pt x="1300" y="496"/>
                    </a:lnTo>
                    <a:lnTo>
                      <a:pt x="1281" y="509"/>
                    </a:lnTo>
                    <a:lnTo>
                      <a:pt x="1272" y="516"/>
                    </a:lnTo>
                    <a:lnTo>
                      <a:pt x="1263" y="525"/>
                    </a:lnTo>
                    <a:lnTo>
                      <a:pt x="1255" y="533"/>
                    </a:lnTo>
                    <a:lnTo>
                      <a:pt x="1248" y="544"/>
                    </a:lnTo>
                    <a:lnTo>
                      <a:pt x="1237" y="536"/>
                    </a:lnTo>
                    <a:lnTo>
                      <a:pt x="1225" y="527"/>
                    </a:lnTo>
                    <a:lnTo>
                      <a:pt x="1213" y="517"/>
                    </a:lnTo>
                    <a:lnTo>
                      <a:pt x="1199" y="509"/>
                    </a:lnTo>
                    <a:lnTo>
                      <a:pt x="1185" y="501"/>
                    </a:lnTo>
                    <a:lnTo>
                      <a:pt x="1170" y="492"/>
                    </a:lnTo>
                    <a:lnTo>
                      <a:pt x="1155" y="486"/>
                    </a:lnTo>
                    <a:lnTo>
                      <a:pt x="1140" y="478"/>
                    </a:lnTo>
                    <a:lnTo>
                      <a:pt x="1125" y="472"/>
                    </a:lnTo>
                    <a:lnTo>
                      <a:pt x="1110" y="466"/>
                    </a:lnTo>
                    <a:lnTo>
                      <a:pt x="1096" y="462"/>
                    </a:lnTo>
                    <a:lnTo>
                      <a:pt x="1083" y="458"/>
                    </a:lnTo>
                    <a:lnTo>
                      <a:pt x="1070" y="455"/>
                    </a:lnTo>
                    <a:lnTo>
                      <a:pt x="1059" y="453"/>
                    </a:lnTo>
                    <a:lnTo>
                      <a:pt x="1049" y="452"/>
                    </a:lnTo>
                    <a:lnTo>
                      <a:pt x="1042" y="452"/>
                    </a:lnTo>
                    <a:lnTo>
                      <a:pt x="1006" y="459"/>
                    </a:lnTo>
                    <a:lnTo>
                      <a:pt x="968" y="466"/>
                    </a:lnTo>
                    <a:lnTo>
                      <a:pt x="928" y="473"/>
                    </a:lnTo>
                    <a:lnTo>
                      <a:pt x="888" y="478"/>
                    </a:lnTo>
                    <a:lnTo>
                      <a:pt x="868" y="479"/>
                    </a:lnTo>
                    <a:lnTo>
                      <a:pt x="848" y="480"/>
                    </a:lnTo>
                    <a:lnTo>
                      <a:pt x="829" y="479"/>
                    </a:lnTo>
                    <a:lnTo>
                      <a:pt x="809" y="477"/>
                    </a:lnTo>
                    <a:lnTo>
                      <a:pt x="791" y="474"/>
                    </a:lnTo>
                    <a:lnTo>
                      <a:pt x="774" y="469"/>
                    </a:lnTo>
                    <a:lnTo>
                      <a:pt x="765" y="465"/>
                    </a:lnTo>
                    <a:lnTo>
                      <a:pt x="757" y="461"/>
                    </a:lnTo>
                    <a:lnTo>
                      <a:pt x="749" y="457"/>
                    </a:lnTo>
                    <a:lnTo>
                      <a:pt x="741" y="451"/>
                    </a:lnTo>
                    <a:lnTo>
                      <a:pt x="736" y="448"/>
                    </a:lnTo>
                    <a:lnTo>
                      <a:pt x="729" y="446"/>
                    </a:lnTo>
                    <a:lnTo>
                      <a:pt x="724" y="444"/>
                    </a:lnTo>
                    <a:lnTo>
                      <a:pt x="719" y="443"/>
                    </a:lnTo>
                    <a:lnTo>
                      <a:pt x="709" y="443"/>
                    </a:lnTo>
                    <a:lnTo>
                      <a:pt x="698" y="445"/>
                    </a:lnTo>
                    <a:lnTo>
                      <a:pt x="688" y="447"/>
                    </a:lnTo>
                    <a:lnTo>
                      <a:pt x="678" y="449"/>
                    </a:lnTo>
                    <a:lnTo>
                      <a:pt x="672" y="450"/>
                    </a:lnTo>
                    <a:lnTo>
                      <a:pt x="667" y="450"/>
                    </a:lnTo>
                    <a:lnTo>
                      <a:pt x="660" y="450"/>
                    </a:lnTo>
                    <a:lnTo>
                      <a:pt x="654" y="449"/>
                    </a:lnTo>
                    <a:lnTo>
                      <a:pt x="637" y="448"/>
                    </a:lnTo>
                    <a:lnTo>
                      <a:pt x="618" y="448"/>
                    </a:lnTo>
                    <a:lnTo>
                      <a:pt x="600" y="448"/>
                    </a:lnTo>
                    <a:lnTo>
                      <a:pt x="583" y="449"/>
                    </a:lnTo>
                    <a:lnTo>
                      <a:pt x="573" y="451"/>
                    </a:lnTo>
                    <a:lnTo>
                      <a:pt x="563" y="455"/>
                    </a:lnTo>
                    <a:lnTo>
                      <a:pt x="554" y="458"/>
                    </a:lnTo>
                    <a:lnTo>
                      <a:pt x="545" y="462"/>
                    </a:lnTo>
                    <a:lnTo>
                      <a:pt x="534" y="466"/>
                    </a:lnTo>
                    <a:lnTo>
                      <a:pt x="522" y="469"/>
                    </a:lnTo>
                    <a:lnTo>
                      <a:pt x="506" y="470"/>
                    </a:lnTo>
                    <a:lnTo>
                      <a:pt x="491" y="469"/>
                    </a:lnTo>
                    <a:lnTo>
                      <a:pt x="476" y="466"/>
                    </a:lnTo>
                    <a:lnTo>
                      <a:pt x="459" y="463"/>
                    </a:lnTo>
                    <a:lnTo>
                      <a:pt x="444" y="460"/>
                    </a:lnTo>
                    <a:lnTo>
                      <a:pt x="428" y="458"/>
                    </a:lnTo>
                    <a:lnTo>
                      <a:pt x="412" y="456"/>
                    </a:lnTo>
                    <a:lnTo>
                      <a:pt x="396" y="457"/>
                    </a:lnTo>
                    <a:lnTo>
                      <a:pt x="359" y="459"/>
                    </a:lnTo>
                    <a:lnTo>
                      <a:pt x="324" y="460"/>
                    </a:lnTo>
                    <a:lnTo>
                      <a:pt x="307" y="460"/>
                    </a:lnTo>
                    <a:lnTo>
                      <a:pt x="290" y="459"/>
                    </a:lnTo>
                    <a:lnTo>
                      <a:pt x="274" y="457"/>
                    </a:lnTo>
                    <a:lnTo>
                      <a:pt x="257" y="455"/>
                    </a:lnTo>
                    <a:lnTo>
                      <a:pt x="240" y="452"/>
                    </a:lnTo>
                    <a:lnTo>
                      <a:pt x="224" y="449"/>
                    </a:lnTo>
                    <a:lnTo>
                      <a:pt x="208" y="445"/>
                    </a:lnTo>
                    <a:lnTo>
                      <a:pt x="192" y="439"/>
                    </a:lnTo>
                    <a:lnTo>
                      <a:pt x="175" y="434"/>
                    </a:lnTo>
                    <a:lnTo>
                      <a:pt x="159" y="429"/>
                    </a:lnTo>
                    <a:lnTo>
                      <a:pt x="143" y="421"/>
                    </a:lnTo>
                    <a:lnTo>
                      <a:pt x="127" y="413"/>
                    </a:lnTo>
                    <a:lnTo>
                      <a:pt x="118" y="409"/>
                    </a:lnTo>
                    <a:lnTo>
                      <a:pt x="107" y="406"/>
                    </a:lnTo>
                    <a:lnTo>
                      <a:pt x="98" y="403"/>
                    </a:lnTo>
                    <a:lnTo>
                      <a:pt x="87" y="401"/>
                    </a:lnTo>
                    <a:lnTo>
                      <a:pt x="65" y="395"/>
                    </a:lnTo>
                    <a:lnTo>
                      <a:pt x="45" y="390"/>
                    </a:lnTo>
                    <a:lnTo>
                      <a:pt x="35" y="386"/>
                    </a:lnTo>
                    <a:lnTo>
                      <a:pt x="26" y="382"/>
                    </a:lnTo>
                    <a:lnTo>
                      <a:pt x="18" y="377"/>
                    </a:lnTo>
                    <a:lnTo>
                      <a:pt x="11" y="370"/>
                    </a:lnTo>
                    <a:lnTo>
                      <a:pt x="6" y="363"/>
                    </a:lnTo>
                    <a:lnTo>
                      <a:pt x="3" y="354"/>
                    </a:lnTo>
                    <a:lnTo>
                      <a:pt x="0" y="343"/>
                    </a:lnTo>
                    <a:lnTo>
                      <a:pt x="0" y="330"/>
                    </a:lnTo>
                    <a:lnTo>
                      <a:pt x="8" y="315"/>
                    </a:lnTo>
                    <a:lnTo>
                      <a:pt x="15" y="300"/>
                    </a:lnTo>
                    <a:lnTo>
                      <a:pt x="20" y="286"/>
                    </a:lnTo>
                    <a:lnTo>
                      <a:pt x="23" y="2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2" name="Freeform 17"/>
              <p:cNvSpPr>
                <a:spLocks/>
              </p:cNvSpPr>
              <p:nvPr/>
            </p:nvSpPr>
            <p:spPr bwMode="auto">
              <a:xfrm>
                <a:off x="5832183" y="3251710"/>
                <a:ext cx="579171" cy="182914"/>
              </a:xfrm>
              <a:custGeom>
                <a:avLst/>
                <a:gdLst>
                  <a:gd name="T0" fmla="*/ 104 w 1408"/>
                  <a:gd name="T1" fmla="*/ 180 h 544"/>
                  <a:gd name="T2" fmla="*/ 129 w 1408"/>
                  <a:gd name="T3" fmla="*/ 143 h 544"/>
                  <a:gd name="T4" fmla="*/ 184 w 1408"/>
                  <a:gd name="T5" fmla="*/ 121 h 544"/>
                  <a:gd name="T6" fmla="*/ 441 w 1408"/>
                  <a:gd name="T7" fmla="*/ 58 h 544"/>
                  <a:gd name="T8" fmla="*/ 475 w 1408"/>
                  <a:gd name="T9" fmla="*/ 70 h 544"/>
                  <a:gd name="T10" fmla="*/ 516 w 1408"/>
                  <a:gd name="T11" fmla="*/ 93 h 544"/>
                  <a:gd name="T12" fmla="*/ 593 w 1408"/>
                  <a:gd name="T13" fmla="*/ 89 h 544"/>
                  <a:gd name="T14" fmla="*/ 654 w 1408"/>
                  <a:gd name="T15" fmla="*/ 89 h 544"/>
                  <a:gd name="T16" fmla="*/ 709 w 1408"/>
                  <a:gd name="T17" fmla="*/ 111 h 544"/>
                  <a:gd name="T18" fmla="*/ 775 w 1408"/>
                  <a:gd name="T19" fmla="*/ 119 h 544"/>
                  <a:gd name="T20" fmla="*/ 834 w 1408"/>
                  <a:gd name="T21" fmla="*/ 94 h 544"/>
                  <a:gd name="T22" fmla="*/ 881 w 1408"/>
                  <a:gd name="T23" fmla="*/ 41 h 544"/>
                  <a:gd name="T24" fmla="*/ 917 w 1408"/>
                  <a:gd name="T25" fmla="*/ 39 h 544"/>
                  <a:gd name="T26" fmla="*/ 957 w 1408"/>
                  <a:gd name="T27" fmla="*/ 41 h 544"/>
                  <a:gd name="T28" fmla="*/ 995 w 1408"/>
                  <a:gd name="T29" fmla="*/ 16 h 544"/>
                  <a:gd name="T30" fmla="*/ 1090 w 1408"/>
                  <a:gd name="T31" fmla="*/ 2 h 544"/>
                  <a:gd name="T32" fmla="*/ 1166 w 1408"/>
                  <a:gd name="T33" fmla="*/ 2 h 544"/>
                  <a:gd name="T34" fmla="*/ 1164 w 1408"/>
                  <a:gd name="T35" fmla="*/ 21 h 544"/>
                  <a:gd name="T36" fmla="*/ 1132 w 1408"/>
                  <a:gd name="T37" fmla="*/ 68 h 544"/>
                  <a:gd name="T38" fmla="*/ 1123 w 1408"/>
                  <a:gd name="T39" fmla="*/ 156 h 544"/>
                  <a:gd name="T40" fmla="*/ 1152 w 1408"/>
                  <a:gd name="T41" fmla="*/ 185 h 544"/>
                  <a:gd name="T42" fmla="*/ 1193 w 1408"/>
                  <a:gd name="T43" fmla="*/ 166 h 544"/>
                  <a:gd name="T44" fmla="*/ 1236 w 1408"/>
                  <a:gd name="T45" fmla="*/ 147 h 544"/>
                  <a:gd name="T46" fmla="*/ 1259 w 1408"/>
                  <a:gd name="T47" fmla="*/ 177 h 544"/>
                  <a:gd name="T48" fmla="*/ 1313 w 1408"/>
                  <a:gd name="T49" fmla="*/ 209 h 544"/>
                  <a:gd name="T50" fmla="*/ 1396 w 1408"/>
                  <a:gd name="T51" fmla="*/ 256 h 544"/>
                  <a:gd name="T52" fmla="*/ 1344 w 1408"/>
                  <a:gd name="T53" fmla="*/ 277 h 544"/>
                  <a:gd name="T54" fmla="*/ 1332 w 1408"/>
                  <a:gd name="T55" fmla="*/ 299 h 544"/>
                  <a:gd name="T56" fmla="*/ 1348 w 1408"/>
                  <a:gd name="T57" fmla="*/ 325 h 544"/>
                  <a:gd name="T58" fmla="*/ 1402 w 1408"/>
                  <a:gd name="T59" fmla="*/ 377 h 544"/>
                  <a:gd name="T60" fmla="*/ 1405 w 1408"/>
                  <a:gd name="T61" fmla="*/ 406 h 544"/>
                  <a:gd name="T62" fmla="*/ 1385 w 1408"/>
                  <a:gd name="T63" fmla="*/ 439 h 544"/>
                  <a:gd name="T64" fmla="*/ 1319 w 1408"/>
                  <a:gd name="T65" fmla="*/ 485 h 544"/>
                  <a:gd name="T66" fmla="*/ 1255 w 1408"/>
                  <a:gd name="T67" fmla="*/ 533 h 544"/>
                  <a:gd name="T68" fmla="*/ 1213 w 1408"/>
                  <a:gd name="T69" fmla="*/ 517 h 544"/>
                  <a:gd name="T70" fmla="*/ 1140 w 1408"/>
                  <a:gd name="T71" fmla="*/ 478 h 544"/>
                  <a:gd name="T72" fmla="*/ 1070 w 1408"/>
                  <a:gd name="T73" fmla="*/ 455 h 544"/>
                  <a:gd name="T74" fmla="*/ 968 w 1408"/>
                  <a:gd name="T75" fmla="*/ 466 h 544"/>
                  <a:gd name="T76" fmla="*/ 829 w 1408"/>
                  <a:gd name="T77" fmla="*/ 479 h 544"/>
                  <a:gd name="T78" fmla="*/ 757 w 1408"/>
                  <a:gd name="T79" fmla="*/ 461 h 544"/>
                  <a:gd name="T80" fmla="*/ 724 w 1408"/>
                  <a:gd name="T81" fmla="*/ 444 h 544"/>
                  <a:gd name="T82" fmla="*/ 678 w 1408"/>
                  <a:gd name="T83" fmla="*/ 449 h 544"/>
                  <a:gd name="T84" fmla="*/ 637 w 1408"/>
                  <a:gd name="T85" fmla="*/ 448 h 544"/>
                  <a:gd name="T86" fmla="*/ 573 w 1408"/>
                  <a:gd name="T87" fmla="*/ 451 h 544"/>
                  <a:gd name="T88" fmla="*/ 534 w 1408"/>
                  <a:gd name="T89" fmla="*/ 466 h 544"/>
                  <a:gd name="T90" fmla="*/ 476 w 1408"/>
                  <a:gd name="T91" fmla="*/ 466 h 544"/>
                  <a:gd name="T92" fmla="*/ 396 w 1408"/>
                  <a:gd name="T93" fmla="*/ 457 h 544"/>
                  <a:gd name="T94" fmla="*/ 274 w 1408"/>
                  <a:gd name="T95" fmla="*/ 457 h 544"/>
                  <a:gd name="T96" fmla="*/ 192 w 1408"/>
                  <a:gd name="T97" fmla="*/ 439 h 544"/>
                  <a:gd name="T98" fmla="*/ 118 w 1408"/>
                  <a:gd name="T99" fmla="*/ 409 h 544"/>
                  <a:gd name="T100" fmla="*/ 45 w 1408"/>
                  <a:gd name="T101" fmla="*/ 390 h 544"/>
                  <a:gd name="T102" fmla="*/ 6 w 1408"/>
                  <a:gd name="T103" fmla="*/ 363 h 544"/>
                  <a:gd name="T104" fmla="*/ 15 w 1408"/>
                  <a:gd name="T105" fmla="*/ 30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08" h="544">
                    <a:moveTo>
                      <a:pt x="23" y="273"/>
                    </a:moveTo>
                    <a:lnTo>
                      <a:pt x="84" y="244"/>
                    </a:lnTo>
                    <a:lnTo>
                      <a:pt x="92" y="214"/>
                    </a:lnTo>
                    <a:lnTo>
                      <a:pt x="100" y="190"/>
                    </a:lnTo>
                    <a:lnTo>
                      <a:pt x="104" y="180"/>
                    </a:lnTo>
                    <a:lnTo>
                      <a:pt x="107" y="170"/>
                    </a:lnTo>
                    <a:lnTo>
                      <a:pt x="112" y="163"/>
                    </a:lnTo>
                    <a:lnTo>
                      <a:pt x="117" y="155"/>
                    </a:lnTo>
                    <a:lnTo>
                      <a:pt x="123" y="150"/>
                    </a:lnTo>
                    <a:lnTo>
                      <a:pt x="129" y="143"/>
                    </a:lnTo>
                    <a:lnTo>
                      <a:pt x="137" y="139"/>
                    </a:lnTo>
                    <a:lnTo>
                      <a:pt x="146" y="134"/>
                    </a:lnTo>
                    <a:lnTo>
                      <a:pt x="157" y="129"/>
                    </a:lnTo>
                    <a:lnTo>
                      <a:pt x="170" y="125"/>
                    </a:lnTo>
                    <a:lnTo>
                      <a:pt x="184" y="121"/>
                    </a:lnTo>
                    <a:lnTo>
                      <a:pt x="201" y="116"/>
                    </a:lnTo>
                    <a:lnTo>
                      <a:pt x="410" y="62"/>
                    </a:lnTo>
                    <a:lnTo>
                      <a:pt x="422" y="60"/>
                    </a:lnTo>
                    <a:lnTo>
                      <a:pt x="431" y="59"/>
                    </a:lnTo>
                    <a:lnTo>
                      <a:pt x="441" y="58"/>
                    </a:lnTo>
                    <a:lnTo>
                      <a:pt x="449" y="59"/>
                    </a:lnTo>
                    <a:lnTo>
                      <a:pt x="456" y="61"/>
                    </a:lnTo>
                    <a:lnTo>
                      <a:pt x="463" y="64"/>
                    </a:lnTo>
                    <a:lnTo>
                      <a:pt x="468" y="67"/>
                    </a:lnTo>
                    <a:lnTo>
                      <a:pt x="475" y="70"/>
                    </a:lnTo>
                    <a:lnTo>
                      <a:pt x="484" y="78"/>
                    </a:lnTo>
                    <a:lnTo>
                      <a:pt x="496" y="85"/>
                    </a:lnTo>
                    <a:lnTo>
                      <a:pt x="502" y="88"/>
                    </a:lnTo>
                    <a:lnTo>
                      <a:pt x="508" y="91"/>
                    </a:lnTo>
                    <a:lnTo>
                      <a:pt x="516" y="93"/>
                    </a:lnTo>
                    <a:lnTo>
                      <a:pt x="523" y="95"/>
                    </a:lnTo>
                    <a:lnTo>
                      <a:pt x="539" y="96"/>
                    </a:lnTo>
                    <a:lnTo>
                      <a:pt x="557" y="94"/>
                    </a:lnTo>
                    <a:lnTo>
                      <a:pt x="575" y="92"/>
                    </a:lnTo>
                    <a:lnTo>
                      <a:pt x="593" y="89"/>
                    </a:lnTo>
                    <a:lnTo>
                      <a:pt x="612" y="87"/>
                    </a:lnTo>
                    <a:lnTo>
                      <a:pt x="630" y="86"/>
                    </a:lnTo>
                    <a:lnTo>
                      <a:pt x="638" y="86"/>
                    </a:lnTo>
                    <a:lnTo>
                      <a:pt x="646" y="88"/>
                    </a:lnTo>
                    <a:lnTo>
                      <a:pt x="654" y="89"/>
                    </a:lnTo>
                    <a:lnTo>
                      <a:pt x="661" y="93"/>
                    </a:lnTo>
                    <a:lnTo>
                      <a:pt x="672" y="98"/>
                    </a:lnTo>
                    <a:lnTo>
                      <a:pt x="684" y="102"/>
                    </a:lnTo>
                    <a:lnTo>
                      <a:pt x="696" y="107"/>
                    </a:lnTo>
                    <a:lnTo>
                      <a:pt x="709" y="111"/>
                    </a:lnTo>
                    <a:lnTo>
                      <a:pt x="722" y="114"/>
                    </a:lnTo>
                    <a:lnTo>
                      <a:pt x="735" y="116"/>
                    </a:lnTo>
                    <a:lnTo>
                      <a:pt x="749" y="119"/>
                    </a:lnTo>
                    <a:lnTo>
                      <a:pt x="762" y="119"/>
                    </a:lnTo>
                    <a:lnTo>
                      <a:pt x="775" y="119"/>
                    </a:lnTo>
                    <a:lnTo>
                      <a:pt x="788" y="116"/>
                    </a:lnTo>
                    <a:lnTo>
                      <a:pt x="801" y="113"/>
                    </a:lnTo>
                    <a:lnTo>
                      <a:pt x="813" y="109"/>
                    </a:lnTo>
                    <a:lnTo>
                      <a:pt x="823" y="102"/>
                    </a:lnTo>
                    <a:lnTo>
                      <a:pt x="834" y="94"/>
                    </a:lnTo>
                    <a:lnTo>
                      <a:pt x="844" y="84"/>
                    </a:lnTo>
                    <a:lnTo>
                      <a:pt x="853" y="72"/>
                    </a:lnTo>
                    <a:lnTo>
                      <a:pt x="862" y="58"/>
                    </a:lnTo>
                    <a:lnTo>
                      <a:pt x="872" y="47"/>
                    </a:lnTo>
                    <a:lnTo>
                      <a:pt x="881" y="41"/>
                    </a:lnTo>
                    <a:lnTo>
                      <a:pt x="888" y="37"/>
                    </a:lnTo>
                    <a:lnTo>
                      <a:pt x="896" y="35"/>
                    </a:lnTo>
                    <a:lnTo>
                      <a:pt x="903" y="35"/>
                    </a:lnTo>
                    <a:lnTo>
                      <a:pt x="911" y="37"/>
                    </a:lnTo>
                    <a:lnTo>
                      <a:pt x="917" y="39"/>
                    </a:lnTo>
                    <a:lnTo>
                      <a:pt x="930" y="45"/>
                    </a:lnTo>
                    <a:lnTo>
                      <a:pt x="941" y="48"/>
                    </a:lnTo>
                    <a:lnTo>
                      <a:pt x="946" y="48"/>
                    </a:lnTo>
                    <a:lnTo>
                      <a:pt x="952" y="46"/>
                    </a:lnTo>
                    <a:lnTo>
                      <a:pt x="957" y="41"/>
                    </a:lnTo>
                    <a:lnTo>
                      <a:pt x="962" y="33"/>
                    </a:lnTo>
                    <a:lnTo>
                      <a:pt x="966" y="29"/>
                    </a:lnTo>
                    <a:lnTo>
                      <a:pt x="973" y="25"/>
                    </a:lnTo>
                    <a:lnTo>
                      <a:pt x="983" y="20"/>
                    </a:lnTo>
                    <a:lnTo>
                      <a:pt x="995" y="16"/>
                    </a:lnTo>
                    <a:lnTo>
                      <a:pt x="1008" y="13"/>
                    </a:lnTo>
                    <a:lnTo>
                      <a:pt x="1023" y="10"/>
                    </a:lnTo>
                    <a:lnTo>
                      <a:pt x="1039" y="7"/>
                    </a:lnTo>
                    <a:lnTo>
                      <a:pt x="1056" y="5"/>
                    </a:lnTo>
                    <a:lnTo>
                      <a:pt x="1090" y="2"/>
                    </a:lnTo>
                    <a:lnTo>
                      <a:pt x="1121" y="0"/>
                    </a:lnTo>
                    <a:lnTo>
                      <a:pt x="1135" y="0"/>
                    </a:lnTo>
                    <a:lnTo>
                      <a:pt x="1147" y="0"/>
                    </a:lnTo>
                    <a:lnTo>
                      <a:pt x="1157" y="1"/>
                    </a:lnTo>
                    <a:lnTo>
                      <a:pt x="1166" y="2"/>
                    </a:lnTo>
                    <a:lnTo>
                      <a:pt x="1168" y="4"/>
                    </a:lnTo>
                    <a:lnTo>
                      <a:pt x="1169" y="6"/>
                    </a:lnTo>
                    <a:lnTo>
                      <a:pt x="1169" y="8"/>
                    </a:lnTo>
                    <a:lnTo>
                      <a:pt x="1168" y="13"/>
                    </a:lnTo>
                    <a:lnTo>
                      <a:pt x="1164" y="21"/>
                    </a:lnTo>
                    <a:lnTo>
                      <a:pt x="1156" y="31"/>
                    </a:lnTo>
                    <a:lnTo>
                      <a:pt x="1147" y="42"/>
                    </a:lnTo>
                    <a:lnTo>
                      <a:pt x="1140" y="53"/>
                    </a:lnTo>
                    <a:lnTo>
                      <a:pt x="1134" y="61"/>
                    </a:lnTo>
                    <a:lnTo>
                      <a:pt x="1132" y="68"/>
                    </a:lnTo>
                    <a:lnTo>
                      <a:pt x="1130" y="91"/>
                    </a:lnTo>
                    <a:lnTo>
                      <a:pt x="1126" y="119"/>
                    </a:lnTo>
                    <a:lnTo>
                      <a:pt x="1124" y="133"/>
                    </a:lnTo>
                    <a:lnTo>
                      <a:pt x="1123" y="146"/>
                    </a:lnTo>
                    <a:lnTo>
                      <a:pt x="1123" y="156"/>
                    </a:lnTo>
                    <a:lnTo>
                      <a:pt x="1124" y="164"/>
                    </a:lnTo>
                    <a:lnTo>
                      <a:pt x="1131" y="173"/>
                    </a:lnTo>
                    <a:lnTo>
                      <a:pt x="1138" y="179"/>
                    </a:lnTo>
                    <a:lnTo>
                      <a:pt x="1145" y="183"/>
                    </a:lnTo>
                    <a:lnTo>
                      <a:pt x="1152" y="185"/>
                    </a:lnTo>
                    <a:lnTo>
                      <a:pt x="1159" y="185"/>
                    </a:lnTo>
                    <a:lnTo>
                      <a:pt x="1166" y="183"/>
                    </a:lnTo>
                    <a:lnTo>
                      <a:pt x="1172" y="180"/>
                    </a:lnTo>
                    <a:lnTo>
                      <a:pt x="1179" y="176"/>
                    </a:lnTo>
                    <a:lnTo>
                      <a:pt x="1193" y="166"/>
                    </a:lnTo>
                    <a:lnTo>
                      <a:pt x="1207" y="158"/>
                    </a:lnTo>
                    <a:lnTo>
                      <a:pt x="1214" y="153"/>
                    </a:lnTo>
                    <a:lnTo>
                      <a:pt x="1221" y="150"/>
                    </a:lnTo>
                    <a:lnTo>
                      <a:pt x="1228" y="147"/>
                    </a:lnTo>
                    <a:lnTo>
                      <a:pt x="1236" y="147"/>
                    </a:lnTo>
                    <a:lnTo>
                      <a:pt x="1239" y="150"/>
                    </a:lnTo>
                    <a:lnTo>
                      <a:pt x="1242" y="152"/>
                    </a:lnTo>
                    <a:lnTo>
                      <a:pt x="1246" y="161"/>
                    </a:lnTo>
                    <a:lnTo>
                      <a:pt x="1251" y="169"/>
                    </a:lnTo>
                    <a:lnTo>
                      <a:pt x="1259" y="177"/>
                    </a:lnTo>
                    <a:lnTo>
                      <a:pt x="1267" y="185"/>
                    </a:lnTo>
                    <a:lnTo>
                      <a:pt x="1278" y="191"/>
                    </a:lnTo>
                    <a:lnTo>
                      <a:pt x="1289" y="197"/>
                    </a:lnTo>
                    <a:lnTo>
                      <a:pt x="1301" y="204"/>
                    </a:lnTo>
                    <a:lnTo>
                      <a:pt x="1313" y="209"/>
                    </a:lnTo>
                    <a:lnTo>
                      <a:pt x="1363" y="230"/>
                    </a:lnTo>
                    <a:lnTo>
                      <a:pt x="1402" y="247"/>
                    </a:lnTo>
                    <a:lnTo>
                      <a:pt x="1401" y="250"/>
                    </a:lnTo>
                    <a:lnTo>
                      <a:pt x="1399" y="254"/>
                    </a:lnTo>
                    <a:lnTo>
                      <a:pt x="1396" y="256"/>
                    </a:lnTo>
                    <a:lnTo>
                      <a:pt x="1391" y="258"/>
                    </a:lnTo>
                    <a:lnTo>
                      <a:pt x="1381" y="262"/>
                    </a:lnTo>
                    <a:lnTo>
                      <a:pt x="1368" y="267"/>
                    </a:lnTo>
                    <a:lnTo>
                      <a:pt x="1355" y="271"/>
                    </a:lnTo>
                    <a:lnTo>
                      <a:pt x="1344" y="277"/>
                    </a:lnTo>
                    <a:lnTo>
                      <a:pt x="1340" y="281"/>
                    </a:lnTo>
                    <a:lnTo>
                      <a:pt x="1335" y="285"/>
                    </a:lnTo>
                    <a:lnTo>
                      <a:pt x="1333" y="289"/>
                    </a:lnTo>
                    <a:lnTo>
                      <a:pt x="1332" y="295"/>
                    </a:lnTo>
                    <a:lnTo>
                      <a:pt x="1332" y="299"/>
                    </a:lnTo>
                    <a:lnTo>
                      <a:pt x="1333" y="303"/>
                    </a:lnTo>
                    <a:lnTo>
                      <a:pt x="1334" y="307"/>
                    </a:lnTo>
                    <a:lnTo>
                      <a:pt x="1336" y="311"/>
                    </a:lnTo>
                    <a:lnTo>
                      <a:pt x="1342" y="318"/>
                    </a:lnTo>
                    <a:lnTo>
                      <a:pt x="1348" y="325"/>
                    </a:lnTo>
                    <a:lnTo>
                      <a:pt x="1364" y="339"/>
                    </a:lnTo>
                    <a:lnTo>
                      <a:pt x="1382" y="353"/>
                    </a:lnTo>
                    <a:lnTo>
                      <a:pt x="1390" y="361"/>
                    </a:lnTo>
                    <a:lnTo>
                      <a:pt x="1397" y="368"/>
                    </a:lnTo>
                    <a:lnTo>
                      <a:pt x="1402" y="377"/>
                    </a:lnTo>
                    <a:lnTo>
                      <a:pt x="1405" y="385"/>
                    </a:lnTo>
                    <a:lnTo>
                      <a:pt x="1407" y="391"/>
                    </a:lnTo>
                    <a:lnTo>
                      <a:pt x="1408" y="395"/>
                    </a:lnTo>
                    <a:lnTo>
                      <a:pt x="1407" y="401"/>
                    </a:lnTo>
                    <a:lnTo>
                      <a:pt x="1405" y="406"/>
                    </a:lnTo>
                    <a:lnTo>
                      <a:pt x="1403" y="411"/>
                    </a:lnTo>
                    <a:lnTo>
                      <a:pt x="1401" y="418"/>
                    </a:lnTo>
                    <a:lnTo>
                      <a:pt x="1398" y="423"/>
                    </a:lnTo>
                    <a:lnTo>
                      <a:pt x="1392" y="430"/>
                    </a:lnTo>
                    <a:lnTo>
                      <a:pt x="1385" y="439"/>
                    </a:lnTo>
                    <a:lnTo>
                      <a:pt x="1376" y="447"/>
                    </a:lnTo>
                    <a:lnTo>
                      <a:pt x="1368" y="455"/>
                    </a:lnTo>
                    <a:lnTo>
                      <a:pt x="1358" y="461"/>
                    </a:lnTo>
                    <a:lnTo>
                      <a:pt x="1340" y="473"/>
                    </a:lnTo>
                    <a:lnTo>
                      <a:pt x="1319" y="485"/>
                    </a:lnTo>
                    <a:lnTo>
                      <a:pt x="1300" y="496"/>
                    </a:lnTo>
                    <a:lnTo>
                      <a:pt x="1281" y="509"/>
                    </a:lnTo>
                    <a:lnTo>
                      <a:pt x="1272" y="516"/>
                    </a:lnTo>
                    <a:lnTo>
                      <a:pt x="1263" y="525"/>
                    </a:lnTo>
                    <a:lnTo>
                      <a:pt x="1255" y="533"/>
                    </a:lnTo>
                    <a:lnTo>
                      <a:pt x="1248" y="544"/>
                    </a:lnTo>
                    <a:lnTo>
                      <a:pt x="1248" y="544"/>
                    </a:lnTo>
                    <a:lnTo>
                      <a:pt x="1237" y="536"/>
                    </a:lnTo>
                    <a:lnTo>
                      <a:pt x="1225" y="527"/>
                    </a:lnTo>
                    <a:lnTo>
                      <a:pt x="1213" y="517"/>
                    </a:lnTo>
                    <a:lnTo>
                      <a:pt x="1199" y="509"/>
                    </a:lnTo>
                    <a:lnTo>
                      <a:pt x="1185" y="501"/>
                    </a:lnTo>
                    <a:lnTo>
                      <a:pt x="1170" y="492"/>
                    </a:lnTo>
                    <a:lnTo>
                      <a:pt x="1155" y="486"/>
                    </a:lnTo>
                    <a:lnTo>
                      <a:pt x="1140" y="478"/>
                    </a:lnTo>
                    <a:lnTo>
                      <a:pt x="1125" y="472"/>
                    </a:lnTo>
                    <a:lnTo>
                      <a:pt x="1110" y="466"/>
                    </a:lnTo>
                    <a:lnTo>
                      <a:pt x="1096" y="462"/>
                    </a:lnTo>
                    <a:lnTo>
                      <a:pt x="1083" y="458"/>
                    </a:lnTo>
                    <a:lnTo>
                      <a:pt x="1070" y="455"/>
                    </a:lnTo>
                    <a:lnTo>
                      <a:pt x="1059" y="453"/>
                    </a:lnTo>
                    <a:lnTo>
                      <a:pt x="1049" y="452"/>
                    </a:lnTo>
                    <a:lnTo>
                      <a:pt x="1042" y="452"/>
                    </a:lnTo>
                    <a:lnTo>
                      <a:pt x="1006" y="459"/>
                    </a:lnTo>
                    <a:lnTo>
                      <a:pt x="968" y="466"/>
                    </a:lnTo>
                    <a:lnTo>
                      <a:pt x="928" y="473"/>
                    </a:lnTo>
                    <a:lnTo>
                      <a:pt x="888" y="478"/>
                    </a:lnTo>
                    <a:lnTo>
                      <a:pt x="868" y="479"/>
                    </a:lnTo>
                    <a:lnTo>
                      <a:pt x="848" y="480"/>
                    </a:lnTo>
                    <a:lnTo>
                      <a:pt x="829" y="479"/>
                    </a:lnTo>
                    <a:lnTo>
                      <a:pt x="809" y="477"/>
                    </a:lnTo>
                    <a:lnTo>
                      <a:pt x="791" y="474"/>
                    </a:lnTo>
                    <a:lnTo>
                      <a:pt x="774" y="469"/>
                    </a:lnTo>
                    <a:lnTo>
                      <a:pt x="765" y="465"/>
                    </a:lnTo>
                    <a:lnTo>
                      <a:pt x="757" y="461"/>
                    </a:lnTo>
                    <a:lnTo>
                      <a:pt x="749" y="457"/>
                    </a:lnTo>
                    <a:lnTo>
                      <a:pt x="741" y="451"/>
                    </a:lnTo>
                    <a:lnTo>
                      <a:pt x="736" y="448"/>
                    </a:lnTo>
                    <a:lnTo>
                      <a:pt x="729" y="446"/>
                    </a:lnTo>
                    <a:lnTo>
                      <a:pt x="724" y="444"/>
                    </a:lnTo>
                    <a:lnTo>
                      <a:pt x="719" y="443"/>
                    </a:lnTo>
                    <a:lnTo>
                      <a:pt x="709" y="443"/>
                    </a:lnTo>
                    <a:lnTo>
                      <a:pt x="698" y="445"/>
                    </a:lnTo>
                    <a:lnTo>
                      <a:pt x="688" y="447"/>
                    </a:lnTo>
                    <a:lnTo>
                      <a:pt x="678" y="449"/>
                    </a:lnTo>
                    <a:lnTo>
                      <a:pt x="672" y="450"/>
                    </a:lnTo>
                    <a:lnTo>
                      <a:pt x="667" y="450"/>
                    </a:lnTo>
                    <a:lnTo>
                      <a:pt x="660" y="450"/>
                    </a:lnTo>
                    <a:lnTo>
                      <a:pt x="654" y="449"/>
                    </a:lnTo>
                    <a:lnTo>
                      <a:pt x="637" y="448"/>
                    </a:lnTo>
                    <a:lnTo>
                      <a:pt x="618" y="448"/>
                    </a:lnTo>
                    <a:lnTo>
                      <a:pt x="600" y="448"/>
                    </a:lnTo>
                    <a:lnTo>
                      <a:pt x="583" y="449"/>
                    </a:lnTo>
                    <a:lnTo>
                      <a:pt x="583" y="449"/>
                    </a:lnTo>
                    <a:lnTo>
                      <a:pt x="573" y="451"/>
                    </a:lnTo>
                    <a:lnTo>
                      <a:pt x="563" y="455"/>
                    </a:lnTo>
                    <a:lnTo>
                      <a:pt x="554" y="458"/>
                    </a:lnTo>
                    <a:lnTo>
                      <a:pt x="545" y="462"/>
                    </a:lnTo>
                    <a:lnTo>
                      <a:pt x="545" y="462"/>
                    </a:lnTo>
                    <a:lnTo>
                      <a:pt x="534" y="466"/>
                    </a:lnTo>
                    <a:lnTo>
                      <a:pt x="522" y="469"/>
                    </a:lnTo>
                    <a:lnTo>
                      <a:pt x="522" y="469"/>
                    </a:lnTo>
                    <a:lnTo>
                      <a:pt x="506" y="470"/>
                    </a:lnTo>
                    <a:lnTo>
                      <a:pt x="491" y="469"/>
                    </a:lnTo>
                    <a:lnTo>
                      <a:pt x="476" y="466"/>
                    </a:lnTo>
                    <a:lnTo>
                      <a:pt x="459" y="463"/>
                    </a:lnTo>
                    <a:lnTo>
                      <a:pt x="444" y="460"/>
                    </a:lnTo>
                    <a:lnTo>
                      <a:pt x="428" y="458"/>
                    </a:lnTo>
                    <a:lnTo>
                      <a:pt x="412" y="456"/>
                    </a:lnTo>
                    <a:lnTo>
                      <a:pt x="396" y="457"/>
                    </a:lnTo>
                    <a:lnTo>
                      <a:pt x="359" y="459"/>
                    </a:lnTo>
                    <a:lnTo>
                      <a:pt x="324" y="460"/>
                    </a:lnTo>
                    <a:lnTo>
                      <a:pt x="307" y="460"/>
                    </a:lnTo>
                    <a:lnTo>
                      <a:pt x="290" y="459"/>
                    </a:lnTo>
                    <a:lnTo>
                      <a:pt x="274" y="457"/>
                    </a:lnTo>
                    <a:lnTo>
                      <a:pt x="257" y="455"/>
                    </a:lnTo>
                    <a:lnTo>
                      <a:pt x="240" y="452"/>
                    </a:lnTo>
                    <a:lnTo>
                      <a:pt x="224" y="449"/>
                    </a:lnTo>
                    <a:lnTo>
                      <a:pt x="208" y="445"/>
                    </a:lnTo>
                    <a:lnTo>
                      <a:pt x="192" y="439"/>
                    </a:lnTo>
                    <a:lnTo>
                      <a:pt x="175" y="434"/>
                    </a:lnTo>
                    <a:lnTo>
                      <a:pt x="159" y="429"/>
                    </a:lnTo>
                    <a:lnTo>
                      <a:pt x="143" y="421"/>
                    </a:lnTo>
                    <a:lnTo>
                      <a:pt x="127" y="413"/>
                    </a:lnTo>
                    <a:lnTo>
                      <a:pt x="118" y="409"/>
                    </a:lnTo>
                    <a:lnTo>
                      <a:pt x="107" y="406"/>
                    </a:lnTo>
                    <a:lnTo>
                      <a:pt x="98" y="403"/>
                    </a:lnTo>
                    <a:lnTo>
                      <a:pt x="87" y="401"/>
                    </a:lnTo>
                    <a:lnTo>
                      <a:pt x="65" y="395"/>
                    </a:lnTo>
                    <a:lnTo>
                      <a:pt x="45" y="390"/>
                    </a:lnTo>
                    <a:lnTo>
                      <a:pt x="35" y="386"/>
                    </a:lnTo>
                    <a:lnTo>
                      <a:pt x="26" y="382"/>
                    </a:lnTo>
                    <a:lnTo>
                      <a:pt x="18" y="377"/>
                    </a:lnTo>
                    <a:lnTo>
                      <a:pt x="11" y="370"/>
                    </a:lnTo>
                    <a:lnTo>
                      <a:pt x="6" y="363"/>
                    </a:lnTo>
                    <a:lnTo>
                      <a:pt x="3" y="354"/>
                    </a:lnTo>
                    <a:lnTo>
                      <a:pt x="0" y="343"/>
                    </a:lnTo>
                    <a:lnTo>
                      <a:pt x="0" y="330"/>
                    </a:lnTo>
                    <a:lnTo>
                      <a:pt x="8" y="315"/>
                    </a:lnTo>
                    <a:lnTo>
                      <a:pt x="15" y="300"/>
                    </a:lnTo>
                    <a:lnTo>
                      <a:pt x="20" y="286"/>
                    </a:lnTo>
                    <a:lnTo>
                      <a:pt x="23" y="273"/>
                    </a:lnTo>
                    <a:lnTo>
                      <a:pt x="23" y="27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3" name="Freeform 18"/>
              <p:cNvSpPr>
                <a:spLocks/>
              </p:cNvSpPr>
              <p:nvPr/>
            </p:nvSpPr>
            <p:spPr bwMode="auto">
              <a:xfrm>
                <a:off x="6457425" y="3318958"/>
                <a:ext cx="340593" cy="320100"/>
              </a:xfrm>
              <a:custGeom>
                <a:avLst/>
                <a:gdLst>
                  <a:gd name="T0" fmla="*/ 272 w 828"/>
                  <a:gd name="T1" fmla="*/ 235 h 951"/>
                  <a:gd name="T2" fmla="*/ 292 w 828"/>
                  <a:gd name="T3" fmla="*/ 222 h 951"/>
                  <a:gd name="T4" fmla="*/ 339 w 828"/>
                  <a:gd name="T5" fmla="*/ 157 h 951"/>
                  <a:gd name="T6" fmla="*/ 375 w 828"/>
                  <a:gd name="T7" fmla="*/ 123 h 951"/>
                  <a:gd name="T8" fmla="*/ 382 w 828"/>
                  <a:gd name="T9" fmla="*/ 83 h 951"/>
                  <a:gd name="T10" fmla="*/ 396 w 828"/>
                  <a:gd name="T11" fmla="*/ 70 h 951"/>
                  <a:gd name="T12" fmla="*/ 434 w 828"/>
                  <a:gd name="T13" fmla="*/ 73 h 951"/>
                  <a:gd name="T14" fmla="*/ 506 w 828"/>
                  <a:gd name="T15" fmla="*/ 82 h 951"/>
                  <a:gd name="T16" fmla="*/ 630 w 828"/>
                  <a:gd name="T17" fmla="*/ 67 h 951"/>
                  <a:gd name="T18" fmla="*/ 675 w 828"/>
                  <a:gd name="T19" fmla="*/ 41 h 951"/>
                  <a:gd name="T20" fmla="*/ 733 w 828"/>
                  <a:gd name="T21" fmla="*/ 2 h 951"/>
                  <a:gd name="T22" fmla="*/ 751 w 828"/>
                  <a:gd name="T23" fmla="*/ 22 h 951"/>
                  <a:gd name="T24" fmla="*/ 735 w 828"/>
                  <a:gd name="T25" fmla="*/ 85 h 951"/>
                  <a:gd name="T26" fmla="*/ 748 w 828"/>
                  <a:gd name="T27" fmla="*/ 115 h 951"/>
                  <a:gd name="T28" fmla="*/ 779 w 828"/>
                  <a:gd name="T29" fmla="*/ 136 h 951"/>
                  <a:gd name="T30" fmla="*/ 755 w 828"/>
                  <a:gd name="T31" fmla="*/ 187 h 951"/>
                  <a:gd name="T32" fmla="*/ 751 w 828"/>
                  <a:gd name="T33" fmla="*/ 226 h 951"/>
                  <a:gd name="T34" fmla="*/ 771 w 828"/>
                  <a:gd name="T35" fmla="*/ 250 h 951"/>
                  <a:gd name="T36" fmla="*/ 816 w 828"/>
                  <a:gd name="T37" fmla="*/ 278 h 951"/>
                  <a:gd name="T38" fmla="*/ 828 w 828"/>
                  <a:gd name="T39" fmla="*/ 310 h 951"/>
                  <a:gd name="T40" fmla="*/ 816 w 828"/>
                  <a:gd name="T41" fmla="*/ 373 h 951"/>
                  <a:gd name="T42" fmla="*/ 774 w 828"/>
                  <a:gd name="T43" fmla="*/ 473 h 951"/>
                  <a:gd name="T44" fmla="*/ 673 w 828"/>
                  <a:gd name="T45" fmla="*/ 626 h 951"/>
                  <a:gd name="T46" fmla="*/ 639 w 828"/>
                  <a:gd name="T47" fmla="*/ 691 h 951"/>
                  <a:gd name="T48" fmla="*/ 598 w 828"/>
                  <a:gd name="T49" fmla="*/ 804 h 951"/>
                  <a:gd name="T50" fmla="*/ 565 w 828"/>
                  <a:gd name="T51" fmla="*/ 912 h 951"/>
                  <a:gd name="T52" fmla="*/ 539 w 828"/>
                  <a:gd name="T53" fmla="*/ 948 h 951"/>
                  <a:gd name="T54" fmla="*/ 518 w 828"/>
                  <a:gd name="T55" fmla="*/ 948 h 951"/>
                  <a:gd name="T56" fmla="*/ 455 w 828"/>
                  <a:gd name="T57" fmla="*/ 896 h 951"/>
                  <a:gd name="T58" fmla="*/ 418 w 828"/>
                  <a:gd name="T59" fmla="*/ 893 h 951"/>
                  <a:gd name="T60" fmla="*/ 394 w 828"/>
                  <a:gd name="T61" fmla="*/ 897 h 951"/>
                  <a:gd name="T62" fmla="*/ 351 w 828"/>
                  <a:gd name="T63" fmla="*/ 874 h 951"/>
                  <a:gd name="T64" fmla="*/ 309 w 828"/>
                  <a:gd name="T65" fmla="*/ 874 h 951"/>
                  <a:gd name="T66" fmla="*/ 254 w 828"/>
                  <a:gd name="T67" fmla="*/ 893 h 951"/>
                  <a:gd name="T68" fmla="*/ 224 w 828"/>
                  <a:gd name="T69" fmla="*/ 880 h 951"/>
                  <a:gd name="T70" fmla="*/ 189 w 828"/>
                  <a:gd name="T71" fmla="*/ 823 h 951"/>
                  <a:gd name="T72" fmla="*/ 173 w 828"/>
                  <a:gd name="T73" fmla="*/ 827 h 951"/>
                  <a:gd name="T74" fmla="*/ 153 w 828"/>
                  <a:gd name="T75" fmla="*/ 848 h 951"/>
                  <a:gd name="T76" fmla="*/ 81 w 828"/>
                  <a:gd name="T77" fmla="*/ 830 h 951"/>
                  <a:gd name="T78" fmla="*/ 39 w 828"/>
                  <a:gd name="T79" fmla="*/ 828 h 951"/>
                  <a:gd name="T80" fmla="*/ 19 w 828"/>
                  <a:gd name="T81" fmla="*/ 811 h 951"/>
                  <a:gd name="T82" fmla="*/ 25 w 828"/>
                  <a:gd name="T83" fmla="*/ 673 h 951"/>
                  <a:gd name="T84" fmla="*/ 29 w 828"/>
                  <a:gd name="T85" fmla="*/ 616 h 951"/>
                  <a:gd name="T86" fmla="*/ 44 w 828"/>
                  <a:gd name="T87" fmla="*/ 562 h 951"/>
                  <a:gd name="T88" fmla="*/ 58 w 828"/>
                  <a:gd name="T89" fmla="*/ 506 h 951"/>
                  <a:gd name="T90" fmla="*/ 62 w 828"/>
                  <a:gd name="T91" fmla="*/ 467 h 951"/>
                  <a:gd name="T92" fmla="*/ 81 w 828"/>
                  <a:gd name="T93" fmla="*/ 453 h 951"/>
                  <a:gd name="T94" fmla="*/ 106 w 828"/>
                  <a:gd name="T95" fmla="*/ 434 h 951"/>
                  <a:gd name="T96" fmla="*/ 122 w 828"/>
                  <a:gd name="T97" fmla="*/ 387 h 951"/>
                  <a:gd name="T98" fmla="*/ 139 w 828"/>
                  <a:gd name="T99" fmla="*/ 321 h 951"/>
                  <a:gd name="T100" fmla="*/ 162 w 828"/>
                  <a:gd name="T101" fmla="*/ 285 h 951"/>
                  <a:gd name="T102" fmla="*/ 184 w 828"/>
                  <a:gd name="T103" fmla="*/ 230 h 951"/>
                  <a:gd name="T104" fmla="*/ 212 w 828"/>
                  <a:gd name="T105" fmla="*/ 202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28" h="951">
                    <a:moveTo>
                      <a:pt x="220" y="198"/>
                    </a:moveTo>
                    <a:lnTo>
                      <a:pt x="244" y="218"/>
                    </a:lnTo>
                    <a:lnTo>
                      <a:pt x="260" y="230"/>
                    </a:lnTo>
                    <a:lnTo>
                      <a:pt x="267" y="234"/>
                    </a:lnTo>
                    <a:lnTo>
                      <a:pt x="272" y="235"/>
                    </a:lnTo>
                    <a:lnTo>
                      <a:pt x="276" y="236"/>
                    </a:lnTo>
                    <a:lnTo>
                      <a:pt x="281" y="234"/>
                    </a:lnTo>
                    <a:lnTo>
                      <a:pt x="284" y="232"/>
                    </a:lnTo>
                    <a:lnTo>
                      <a:pt x="287" y="227"/>
                    </a:lnTo>
                    <a:lnTo>
                      <a:pt x="292" y="222"/>
                    </a:lnTo>
                    <a:lnTo>
                      <a:pt x="296" y="214"/>
                    </a:lnTo>
                    <a:lnTo>
                      <a:pt x="307" y="197"/>
                    </a:lnTo>
                    <a:lnTo>
                      <a:pt x="322" y="175"/>
                    </a:lnTo>
                    <a:lnTo>
                      <a:pt x="330" y="165"/>
                    </a:lnTo>
                    <a:lnTo>
                      <a:pt x="339" y="157"/>
                    </a:lnTo>
                    <a:lnTo>
                      <a:pt x="349" y="151"/>
                    </a:lnTo>
                    <a:lnTo>
                      <a:pt x="357" y="143"/>
                    </a:lnTo>
                    <a:lnTo>
                      <a:pt x="365" y="136"/>
                    </a:lnTo>
                    <a:lnTo>
                      <a:pt x="371" y="127"/>
                    </a:lnTo>
                    <a:lnTo>
                      <a:pt x="375" y="123"/>
                    </a:lnTo>
                    <a:lnTo>
                      <a:pt x="377" y="116"/>
                    </a:lnTo>
                    <a:lnTo>
                      <a:pt x="378" y="111"/>
                    </a:lnTo>
                    <a:lnTo>
                      <a:pt x="379" y="103"/>
                    </a:lnTo>
                    <a:lnTo>
                      <a:pt x="380" y="91"/>
                    </a:lnTo>
                    <a:lnTo>
                      <a:pt x="382" y="83"/>
                    </a:lnTo>
                    <a:lnTo>
                      <a:pt x="384" y="79"/>
                    </a:lnTo>
                    <a:lnTo>
                      <a:pt x="387" y="76"/>
                    </a:lnTo>
                    <a:lnTo>
                      <a:pt x="390" y="73"/>
                    </a:lnTo>
                    <a:lnTo>
                      <a:pt x="393" y="72"/>
                    </a:lnTo>
                    <a:lnTo>
                      <a:pt x="396" y="70"/>
                    </a:lnTo>
                    <a:lnTo>
                      <a:pt x="401" y="69"/>
                    </a:lnTo>
                    <a:lnTo>
                      <a:pt x="405" y="69"/>
                    </a:lnTo>
                    <a:lnTo>
                      <a:pt x="410" y="69"/>
                    </a:lnTo>
                    <a:lnTo>
                      <a:pt x="421" y="70"/>
                    </a:lnTo>
                    <a:lnTo>
                      <a:pt x="434" y="73"/>
                    </a:lnTo>
                    <a:lnTo>
                      <a:pt x="445" y="76"/>
                    </a:lnTo>
                    <a:lnTo>
                      <a:pt x="457" y="78"/>
                    </a:lnTo>
                    <a:lnTo>
                      <a:pt x="469" y="79"/>
                    </a:lnTo>
                    <a:lnTo>
                      <a:pt x="482" y="81"/>
                    </a:lnTo>
                    <a:lnTo>
                      <a:pt x="506" y="82"/>
                    </a:lnTo>
                    <a:lnTo>
                      <a:pt x="532" y="82"/>
                    </a:lnTo>
                    <a:lnTo>
                      <a:pt x="557" y="79"/>
                    </a:lnTo>
                    <a:lnTo>
                      <a:pt x="583" y="76"/>
                    </a:lnTo>
                    <a:lnTo>
                      <a:pt x="607" y="72"/>
                    </a:lnTo>
                    <a:lnTo>
                      <a:pt x="630" y="67"/>
                    </a:lnTo>
                    <a:lnTo>
                      <a:pt x="638" y="64"/>
                    </a:lnTo>
                    <a:lnTo>
                      <a:pt x="646" y="61"/>
                    </a:lnTo>
                    <a:lnTo>
                      <a:pt x="653" y="57"/>
                    </a:lnTo>
                    <a:lnTo>
                      <a:pt x="661" y="51"/>
                    </a:lnTo>
                    <a:lnTo>
                      <a:pt x="675" y="41"/>
                    </a:lnTo>
                    <a:lnTo>
                      <a:pt x="690" y="29"/>
                    </a:lnTo>
                    <a:lnTo>
                      <a:pt x="704" y="18"/>
                    </a:lnTo>
                    <a:lnTo>
                      <a:pt x="719" y="8"/>
                    </a:lnTo>
                    <a:lnTo>
                      <a:pt x="726" y="5"/>
                    </a:lnTo>
                    <a:lnTo>
                      <a:pt x="733" y="2"/>
                    </a:lnTo>
                    <a:lnTo>
                      <a:pt x="740" y="0"/>
                    </a:lnTo>
                    <a:lnTo>
                      <a:pt x="747" y="0"/>
                    </a:lnTo>
                    <a:lnTo>
                      <a:pt x="751" y="6"/>
                    </a:lnTo>
                    <a:lnTo>
                      <a:pt x="752" y="15"/>
                    </a:lnTo>
                    <a:lnTo>
                      <a:pt x="751" y="22"/>
                    </a:lnTo>
                    <a:lnTo>
                      <a:pt x="749" y="31"/>
                    </a:lnTo>
                    <a:lnTo>
                      <a:pt x="743" y="48"/>
                    </a:lnTo>
                    <a:lnTo>
                      <a:pt x="738" y="67"/>
                    </a:lnTo>
                    <a:lnTo>
                      <a:pt x="735" y="76"/>
                    </a:lnTo>
                    <a:lnTo>
                      <a:pt x="735" y="85"/>
                    </a:lnTo>
                    <a:lnTo>
                      <a:pt x="737" y="94"/>
                    </a:lnTo>
                    <a:lnTo>
                      <a:pt x="739" y="102"/>
                    </a:lnTo>
                    <a:lnTo>
                      <a:pt x="741" y="106"/>
                    </a:lnTo>
                    <a:lnTo>
                      <a:pt x="744" y="111"/>
                    </a:lnTo>
                    <a:lnTo>
                      <a:pt x="748" y="115"/>
                    </a:lnTo>
                    <a:lnTo>
                      <a:pt x="753" y="119"/>
                    </a:lnTo>
                    <a:lnTo>
                      <a:pt x="757" y="124"/>
                    </a:lnTo>
                    <a:lnTo>
                      <a:pt x="764" y="128"/>
                    </a:lnTo>
                    <a:lnTo>
                      <a:pt x="770" y="131"/>
                    </a:lnTo>
                    <a:lnTo>
                      <a:pt x="779" y="136"/>
                    </a:lnTo>
                    <a:lnTo>
                      <a:pt x="773" y="146"/>
                    </a:lnTo>
                    <a:lnTo>
                      <a:pt x="769" y="157"/>
                    </a:lnTo>
                    <a:lnTo>
                      <a:pt x="765" y="168"/>
                    </a:lnTo>
                    <a:lnTo>
                      <a:pt x="760" y="178"/>
                    </a:lnTo>
                    <a:lnTo>
                      <a:pt x="755" y="187"/>
                    </a:lnTo>
                    <a:lnTo>
                      <a:pt x="752" y="197"/>
                    </a:lnTo>
                    <a:lnTo>
                      <a:pt x="749" y="206"/>
                    </a:lnTo>
                    <a:lnTo>
                      <a:pt x="748" y="213"/>
                    </a:lnTo>
                    <a:lnTo>
                      <a:pt x="748" y="220"/>
                    </a:lnTo>
                    <a:lnTo>
                      <a:pt x="751" y="226"/>
                    </a:lnTo>
                    <a:lnTo>
                      <a:pt x="753" y="232"/>
                    </a:lnTo>
                    <a:lnTo>
                      <a:pt x="756" y="237"/>
                    </a:lnTo>
                    <a:lnTo>
                      <a:pt x="760" y="241"/>
                    </a:lnTo>
                    <a:lnTo>
                      <a:pt x="765" y="246"/>
                    </a:lnTo>
                    <a:lnTo>
                      <a:pt x="771" y="250"/>
                    </a:lnTo>
                    <a:lnTo>
                      <a:pt x="776" y="254"/>
                    </a:lnTo>
                    <a:lnTo>
                      <a:pt x="791" y="262"/>
                    </a:lnTo>
                    <a:lnTo>
                      <a:pt x="806" y="270"/>
                    </a:lnTo>
                    <a:lnTo>
                      <a:pt x="812" y="274"/>
                    </a:lnTo>
                    <a:lnTo>
                      <a:pt x="816" y="278"/>
                    </a:lnTo>
                    <a:lnTo>
                      <a:pt x="821" y="284"/>
                    </a:lnTo>
                    <a:lnTo>
                      <a:pt x="824" y="290"/>
                    </a:lnTo>
                    <a:lnTo>
                      <a:pt x="826" y="295"/>
                    </a:lnTo>
                    <a:lnTo>
                      <a:pt x="827" y="302"/>
                    </a:lnTo>
                    <a:lnTo>
                      <a:pt x="828" y="310"/>
                    </a:lnTo>
                    <a:lnTo>
                      <a:pt x="828" y="316"/>
                    </a:lnTo>
                    <a:lnTo>
                      <a:pt x="827" y="331"/>
                    </a:lnTo>
                    <a:lnTo>
                      <a:pt x="824" y="345"/>
                    </a:lnTo>
                    <a:lnTo>
                      <a:pt x="821" y="360"/>
                    </a:lnTo>
                    <a:lnTo>
                      <a:pt x="816" y="373"/>
                    </a:lnTo>
                    <a:lnTo>
                      <a:pt x="812" y="391"/>
                    </a:lnTo>
                    <a:lnTo>
                      <a:pt x="806" y="407"/>
                    </a:lnTo>
                    <a:lnTo>
                      <a:pt x="799" y="423"/>
                    </a:lnTo>
                    <a:lnTo>
                      <a:pt x="792" y="440"/>
                    </a:lnTo>
                    <a:lnTo>
                      <a:pt x="774" y="473"/>
                    </a:lnTo>
                    <a:lnTo>
                      <a:pt x="756" y="505"/>
                    </a:lnTo>
                    <a:lnTo>
                      <a:pt x="735" y="536"/>
                    </a:lnTo>
                    <a:lnTo>
                      <a:pt x="714" y="567"/>
                    </a:lnTo>
                    <a:lnTo>
                      <a:pt x="693" y="597"/>
                    </a:lnTo>
                    <a:lnTo>
                      <a:pt x="673" y="626"/>
                    </a:lnTo>
                    <a:lnTo>
                      <a:pt x="666" y="636"/>
                    </a:lnTo>
                    <a:lnTo>
                      <a:pt x="660" y="646"/>
                    </a:lnTo>
                    <a:lnTo>
                      <a:pt x="654" y="657"/>
                    </a:lnTo>
                    <a:lnTo>
                      <a:pt x="649" y="668"/>
                    </a:lnTo>
                    <a:lnTo>
                      <a:pt x="639" y="691"/>
                    </a:lnTo>
                    <a:lnTo>
                      <a:pt x="632" y="712"/>
                    </a:lnTo>
                    <a:lnTo>
                      <a:pt x="624" y="735"/>
                    </a:lnTo>
                    <a:lnTo>
                      <a:pt x="617" y="758"/>
                    </a:lnTo>
                    <a:lnTo>
                      <a:pt x="608" y="780"/>
                    </a:lnTo>
                    <a:lnTo>
                      <a:pt x="598" y="804"/>
                    </a:lnTo>
                    <a:lnTo>
                      <a:pt x="593" y="820"/>
                    </a:lnTo>
                    <a:lnTo>
                      <a:pt x="586" y="844"/>
                    </a:lnTo>
                    <a:lnTo>
                      <a:pt x="579" y="871"/>
                    </a:lnTo>
                    <a:lnTo>
                      <a:pt x="570" y="899"/>
                    </a:lnTo>
                    <a:lnTo>
                      <a:pt x="565" y="912"/>
                    </a:lnTo>
                    <a:lnTo>
                      <a:pt x="559" y="924"/>
                    </a:lnTo>
                    <a:lnTo>
                      <a:pt x="553" y="935"/>
                    </a:lnTo>
                    <a:lnTo>
                      <a:pt x="546" y="942"/>
                    </a:lnTo>
                    <a:lnTo>
                      <a:pt x="543" y="946"/>
                    </a:lnTo>
                    <a:lnTo>
                      <a:pt x="539" y="948"/>
                    </a:lnTo>
                    <a:lnTo>
                      <a:pt x="536" y="950"/>
                    </a:lnTo>
                    <a:lnTo>
                      <a:pt x="531" y="951"/>
                    </a:lnTo>
                    <a:lnTo>
                      <a:pt x="527" y="951"/>
                    </a:lnTo>
                    <a:lnTo>
                      <a:pt x="523" y="950"/>
                    </a:lnTo>
                    <a:lnTo>
                      <a:pt x="518" y="948"/>
                    </a:lnTo>
                    <a:lnTo>
                      <a:pt x="514" y="945"/>
                    </a:lnTo>
                    <a:lnTo>
                      <a:pt x="490" y="924"/>
                    </a:lnTo>
                    <a:lnTo>
                      <a:pt x="467" y="904"/>
                    </a:lnTo>
                    <a:lnTo>
                      <a:pt x="461" y="899"/>
                    </a:lnTo>
                    <a:lnTo>
                      <a:pt x="455" y="896"/>
                    </a:lnTo>
                    <a:lnTo>
                      <a:pt x="447" y="893"/>
                    </a:lnTo>
                    <a:lnTo>
                      <a:pt x="441" y="891"/>
                    </a:lnTo>
                    <a:lnTo>
                      <a:pt x="433" y="891"/>
                    </a:lnTo>
                    <a:lnTo>
                      <a:pt x="427" y="891"/>
                    </a:lnTo>
                    <a:lnTo>
                      <a:pt x="418" y="893"/>
                    </a:lnTo>
                    <a:lnTo>
                      <a:pt x="410" y="896"/>
                    </a:lnTo>
                    <a:lnTo>
                      <a:pt x="406" y="897"/>
                    </a:lnTo>
                    <a:lnTo>
                      <a:pt x="402" y="898"/>
                    </a:lnTo>
                    <a:lnTo>
                      <a:pt x="398" y="898"/>
                    </a:lnTo>
                    <a:lnTo>
                      <a:pt x="394" y="897"/>
                    </a:lnTo>
                    <a:lnTo>
                      <a:pt x="386" y="894"/>
                    </a:lnTo>
                    <a:lnTo>
                      <a:pt x="377" y="889"/>
                    </a:lnTo>
                    <a:lnTo>
                      <a:pt x="368" y="884"/>
                    </a:lnTo>
                    <a:lnTo>
                      <a:pt x="360" y="879"/>
                    </a:lnTo>
                    <a:lnTo>
                      <a:pt x="351" y="874"/>
                    </a:lnTo>
                    <a:lnTo>
                      <a:pt x="342" y="872"/>
                    </a:lnTo>
                    <a:lnTo>
                      <a:pt x="334" y="871"/>
                    </a:lnTo>
                    <a:lnTo>
                      <a:pt x="325" y="871"/>
                    </a:lnTo>
                    <a:lnTo>
                      <a:pt x="318" y="872"/>
                    </a:lnTo>
                    <a:lnTo>
                      <a:pt x="309" y="874"/>
                    </a:lnTo>
                    <a:lnTo>
                      <a:pt x="293" y="880"/>
                    </a:lnTo>
                    <a:lnTo>
                      <a:pt x="276" y="886"/>
                    </a:lnTo>
                    <a:lnTo>
                      <a:pt x="269" y="888"/>
                    </a:lnTo>
                    <a:lnTo>
                      <a:pt x="261" y="891"/>
                    </a:lnTo>
                    <a:lnTo>
                      <a:pt x="254" y="893"/>
                    </a:lnTo>
                    <a:lnTo>
                      <a:pt x="247" y="893"/>
                    </a:lnTo>
                    <a:lnTo>
                      <a:pt x="241" y="892"/>
                    </a:lnTo>
                    <a:lnTo>
                      <a:pt x="234" y="889"/>
                    </a:lnTo>
                    <a:lnTo>
                      <a:pt x="229" y="885"/>
                    </a:lnTo>
                    <a:lnTo>
                      <a:pt x="224" y="880"/>
                    </a:lnTo>
                    <a:lnTo>
                      <a:pt x="216" y="865"/>
                    </a:lnTo>
                    <a:lnTo>
                      <a:pt x="205" y="843"/>
                    </a:lnTo>
                    <a:lnTo>
                      <a:pt x="200" y="832"/>
                    </a:lnTo>
                    <a:lnTo>
                      <a:pt x="192" y="825"/>
                    </a:lnTo>
                    <a:lnTo>
                      <a:pt x="189" y="823"/>
                    </a:lnTo>
                    <a:lnTo>
                      <a:pt x="186" y="820"/>
                    </a:lnTo>
                    <a:lnTo>
                      <a:pt x="181" y="820"/>
                    </a:lnTo>
                    <a:lnTo>
                      <a:pt x="178" y="823"/>
                    </a:lnTo>
                    <a:lnTo>
                      <a:pt x="175" y="825"/>
                    </a:lnTo>
                    <a:lnTo>
                      <a:pt x="173" y="827"/>
                    </a:lnTo>
                    <a:lnTo>
                      <a:pt x="171" y="830"/>
                    </a:lnTo>
                    <a:lnTo>
                      <a:pt x="170" y="833"/>
                    </a:lnTo>
                    <a:lnTo>
                      <a:pt x="167" y="841"/>
                    </a:lnTo>
                    <a:lnTo>
                      <a:pt x="167" y="850"/>
                    </a:lnTo>
                    <a:lnTo>
                      <a:pt x="153" y="848"/>
                    </a:lnTo>
                    <a:lnTo>
                      <a:pt x="134" y="845"/>
                    </a:lnTo>
                    <a:lnTo>
                      <a:pt x="116" y="841"/>
                    </a:lnTo>
                    <a:lnTo>
                      <a:pt x="102" y="837"/>
                    </a:lnTo>
                    <a:lnTo>
                      <a:pt x="91" y="832"/>
                    </a:lnTo>
                    <a:lnTo>
                      <a:pt x="81" y="830"/>
                    </a:lnTo>
                    <a:lnTo>
                      <a:pt x="70" y="830"/>
                    </a:lnTo>
                    <a:lnTo>
                      <a:pt x="58" y="830"/>
                    </a:lnTo>
                    <a:lnTo>
                      <a:pt x="51" y="830"/>
                    </a:lnTo>
                    <a:lnTo>
                      <a:pt x="44" y="830"/>
                    </a:lnTo>
                    <a:lnTo>
                      <a:pt x="39" y="828"/>
                    </a:lnTo>
                    <a:lnTo>
                      <a:pt x="33" y="826"/>
                    </a:lnTo>
                    <a:lnTo>
                      <a:pt x="29" y="823"/>
                    </a:lnTo>
                    <a:lnTo>
                      <a:pt x="26" y="819"/>
                    </a:lnTo>
                    <a:lnTo>
                      <a:pt x="23" y="815"/>
                    </a:lnTo>
                    <a:lnTo>
                      <a:pt x="19" y="811"/>
                    </a:lnTo>
                    <a:lnTo>
                      <a:pt x="10" y="790"/>
                    </a:lnTo>
                    <a:lnTo>
                      <a:pt x="0" y="767"/>
                    </a:lnTo>
                    <a:lnTo>
                      <a:pt x="13" y="722"/>
                    </a:lnTo>
                    <a:lnTo>
                      <a:pt x="19" y="698"/>
                    </a:lnTo>
                    <a:lnTo>
                      <a:pt x="25" y="673"/>
                    </a:lnTo>
                    <a:lnTo>
                      <a:pt x="27" y="662"/>
                    </a:lnTo>
                    <a:lnTo>
                      <a:pt x="28" y="649"/>
                    </a:lnTo>
                    <a:lnTo>
                      <a:pt x="29" y="637"/>
                    </a:lnTo>
                    <a:lnTo>
                      <a:pt x="29" y="625"/>
                    </a:lnTo>
                    <a:lnTo>
                      <a:pt x="29" y="616"/>
                    </a:lnTo>
                    <a:lnTo>
                      <a:pt x="30" y="608"/>
                    </a:lnTo>
                    <a:lnTo>
                      <a:pt x="32" y="599"/>
                    </a:lnTo>
                    <a:lnTo>
                      <a:pt x="35" y="591"/>
                    </a:lnTo>
                    <a:lnTo>
                      <a:pt x="39" y="576"/>
                    </a:lnTo>
                    <a:lnTo>
                      <a:pt x="44" y="562"/>
                    </a:lnTo>
                    <a:lnTo>
                      <a:pt x="50" y="547"/>
                    </a:lnTo>
                    <a:lnTo>
                      <a:pt x="54" y="531"/>
                    </a:lnTo>
                    <a:lnTo>
                      <a:pt x="56" y="523"/>
                    </a:lnTo>
                    <a:lnTo>
                      <a:pt x="57" y="515"/>
                    </a:lnTo>
                    <a:lnTo>
                      <a:pt x="58" y="506"/>
                    </a:lnTo>
                    <a:lnTo>
                      <a:pt x="58" y="496"/>
                    </a:lnTo>
                    <a:lnTo>
                      <a:pt x="58" y="487"/>
                    </a:lnTo>
                    <a:lnTo>
                      <a:pt x="58" y="479"/>
                    </a:lnTo>
                    <a:lnTo>
                      <a:pt x="59" y="473"/>
                    </a:lnTo>
                    <a:lnTo>
                      <a:pt x="62" y="467"/>
                    </a:lnTo>
                    <a:lnTo>
                      <a:pt x="64" y="463"/>
                    </a:lnTo>
                    <a:lnTo>
                      <a:pt x="67" y="461"/>
                    </a:lnTo>
                    <a:lnTo>
                      <a:pt x="70" y="459"/>
                    </a:lnTo>
                    <a:lnTo>
                      <a:pt x="73" y="456"/>
                    </a:lnTo>
                    <a:lnTo>
                      <a:pt x="81" y="453"/>
                    </a:lnTo>
                    <a:lnTo>
                      <a:pt x="90" y="450"/>
                    </a:lnTo>
                    <a:lnTo>
                      <a:pt x="94" y="448"/>
                    </a:lnTo>
                    <a:lnTo>
                      <a:pt x="97" y="445"/>
                    </a:lnTo>
                    <a:lnTo>
                      <a:pt x="102" y="439"/>
                    </a:lnTo>
                    <a:lnTo>
                      <a:pt x="106" y="434"/>
                    </a:lnTo>
                    <a:lnTo>
                      <a:pt x="110" y="426"/>
                    </a:lnTo>
                    <a:lnTo>
                      <a:pt x="113" y="419"/>
                    </a:lnTo>
                    <a:lnTo>
                      <a:pt x="116" y="411"/>
                    </a:lnTo>
                    <a:lnTo>
                      <a:pt x="118" y="403"/>
                    </a:lnTo>
                    <a:lnTo>
                      <a:pt x="122" y="387"/>
                    </a:lnTo>
                    <a:lnTo>
                      <a:pt x="125" y="370"/>
                    </a:lnTo>
                    <a:lnTo>
                      <a:pt x="129" y="354"/>
                    </a:lnTo>
                    <a:lnTo>
                      <a:pt x="133" y="338"/>
                    </a:lnTo>
                    <a:lnTo>
                      <a:pt x="136" y="329"/>
                    </a:lnTo>
                    <a:lnTo>
                      <a:pt x="139" y="321"/>
                    </a:lnTo>
                    <a:lnTo>
                      <a:pt x="144" y="315"/>
                    </a:lnTo>
                    <a:lnTo>
                      <a:pt x="148" y="307"/>
                    </a:lnTo>
                    <a:lnTo>
                      <a:pt x="153" y="300"/>
                    </a:lnTo>
                    <a:lnTo>
                      <a:pt x="158" y="292"/>
                    </a:lnTo>
                    <a:lnTo>
                      <a:pt x="162" y="285"/>
                    </a:lnTo>
                    <a:lnTo>
                      <a:pt x="165" y="276"/>
                    </a:lnTo>
                    <a:lnTo>
                      <a:pt x="171" y="260"/>
                    </a:lnTo>
                    <a:lnTo>
                      <a:pt x="177" y="245"/>
                    </a:lnTo>
                    <a:lnTo>
                      <a:pt x="180" y="237"/>
                    </a:lnTo>
                    <a:lnTo>
                      <a:pt x="184" y="230"/>
                    </a:lnTo>
                    <a:lnTo>
                      <a:pt x="188" y="223"/>
                    </a:lnTo>
                    <a:lnTo>
                      <a:pt x="192" y="217"/>
                    </a:lnTo>
                    <a:lnTo>
                      <a:pt x="198" y="211"/>
                    </a:lnTo>
                    <a:lnTo>
                      <a:pt x="204" y="206"/>
                    </a:lnTo>
                    <a:lnTo>
                      <a:pt x="212" y="202"/>
                    </a:lnTo>
                    <a:lnTo>
                      <a:pt x="220" y="1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4" name="Freeform 19"/>
              <p:cNvSpPr>
                <a:spLocks/>
              </p:cNvSpPr>
              <p:nvPr/>
            </p:nvSpPr>
            <p:spPr bwMode="auto">
              <a:xfrm>
                <a:off x="6457425" y="3318958"/>
                <a:ext cx="340593" cy="320100"/>
              </a:xfrm>
              <a:custGeom>
                <a:avLst/>
                <a:gdLst>
                  <a:gd name="T0" fmla="*/ 272 w 828"/>
                  <a:gd name="T1" fmla="*/ 235 h 951"/>
                  <a:gd name="T2" fmla="*/ 292 w 828"/>
                  <a:gd name="T3" fmla="*/ 222 h 951"/>
                  <a:gd name="T4" fmla="*/ 339 w 828"/>
                  <a:gd name="T5" fmla="*/ 157 h 951"/>
                  <a:gd name="T6" fmla="*/ 375 w 828"/>
                  <a:gd name="T7" fmla="*/ 123 h 951"/>
                  <a:gd name="T8" fmla="*/ 382 w 828"/>
                  <a:gd name="T9" fmla="*/ 83 h 951"/>
                  <a:gd name="T10" fmla="*/ 396 w 828"/>
                  <a:gd name="T11" fmla="*/ 70 h 951"/>
                  <a:gd name="T12" fmla="*/ 434 w 828"/>
                  <a:gd name="T13" fmla="*/ 73 h 951"/>
                  <a:gd name="T14" fmla="*/ 506 w 828"/>
                  <a:gd name="T15" fmla="*/ 82 h 951"/>
                  <a:gd name="T16" fmla="*/ 630 w 828"/>
                  <a:gd name="T17" fmla="*/ 67 h 951"/>
                  <a:gd name="T18" fmla="*/ 675 w 828"/>
                  <a:gd name="T19" fmla="*/ 41 h 951"/>
                  <a:gd name="T20" fmla="*/ 733 w 828"/>
                  <a:gd name="T21" fmla="*/ 2 h 951"/>
                  <a:gd name="T22" fmla="*/ 751 w 828"/>
                  <a:gd name="T23" fmla="*/ 22 h 951"/>
                  <a:gd name="T24" fmla="*/ 735 w 828"/>
                  <a:gd name="T25" fmla="*/ 85 h 951"/>
                  <a:gd name="T26" fmla="*/ 748 w 828"/>
                  <a:gd name="T27" fmla="*/ 115 h 951"/>
                  <a:gd name="T28" fmla="*/ 779 w 828"/>
                  <a:gd name="T29" fmla="*/ 136 h 951"/>
                  <a:gd name="T30" fmla="*/ 760 w 828"/>
                  <a:gd name="T31" fmla="*/ 178 h 951"/>
                  <a:gd name="T32" fmla="*/ 748 w 828"/>
                  <a:gd name="T33" fmla="*/ 220 h 951"/>
                  <a:gd name="T34" fmla="*/ 765 w 828"/>
                  <a:gd name="T35" fmla="*/ 246 h 951"/>
                  <a:gd name="T36" fmla="*/ 812 w 828"/>
                  <a:gd name="T37" fmla="*/ 274 h 951"/>
                  <a:gd name="T38" fmla="*/ 827 w 828"/>
                  <a:gd name="T39" fmla="*/ 302 h 951"/>
                  <a:gd name="T40" fmla="*/ 821 w 828"/>
                  <a:gd name="T41" fmla="*/ 360 h 951"/>
                  <a:gd name="T42" fmla="*/ 792 w 828"/>
                  <a:gd name="T43" fmla="*/ 440 h 951"/>
                  <a:gd name="T44" fmla="*/ 693 w 828"/>
                  <a:gd name="T45" fmla="*/ 597 h 951"/>
                  <a:gd name="T46" fmla="*/ 649 w 828"/>
                  <a:gd name="T47" fmla="*/ 668 h 951"/>
                  <a:gd name="T48" fmla="*/ 608 w 828"/>
                  <a:gd name="T49" fmla="*/ 780 h 951"/>
                  <a:gd name="T50" fmla="*/ 570 w 828"/>
                  <a:gd name="T51" fmla="*/ 899 h 951"/>
                  <a:gd name="T52" fmla="*/ 543 w 828"/>
                  <a:gd name="T53" fmla="*/ 946 h 951"/>
                  <a:gd name="T54" fmla="*/ 523 w 828"/>
                  <a:gd name="T55" fmla="*/ 950 h 951"/>
                  <a:gd name="T56" fmla="*/ 461 w 828"/>
                  <a:gd name="T57" fmla="*/ 899 h 951"/>
                  <a:gd name="T58" fmla="*/ 427 w 828"/>
                  <a:gd name="T59" fmla="*/ 891 h 951"/>
                  <a:gd name="T60" fmla="*/ 398 w 828"/>
                  <a:gd name="T61" fmla="*/ 898 h 951"/>
                  <a:gd name="T62" fmla="*/ 360 w 828"/>
                  <a:gd name="T63" fmla="*/ 879 h 951"/>
                  <a:gd name="T64" fmla="*/ 318 w 828"/>
                  <a:gd name="T65" fmla="*/ 872 h 951"/>
                  <a:gd name="T66" fmla="*/ 261 w 828"/>
                  <a:gd name="T67" fmla="*/ 891 h 951"/>
                  <a:gd name="T68" fmla="*/ 229 w 828"/>
                  <a:gd name="T69" fmla="*/ 885 h 951"/>
                  <a:gd name="T70" fmla="*/ 192 w 828"/>
                  <a:gd name="T71" fmla="*/ 825 h 951"/>
                  <a:gd name="T72" fmla="*/ 175 w 828"/>
                  <a:gd name="T73" fmla="*/ 825 h 951"/>
                  <a:gd name="T74" fmla="*/ 167 w 828"/>
                  <a:gd name="T75" fmla="*/ 850 h 951"/>
                  <a:gd name="T76" fmla="*/ 102 w 828"/>
                  <a:gd name="T77" fmla="*/ 837 h 951"/>
                  <a:gd name="T78" fmla="*/ 51 w 828"/>
                  <a:gd name="T79" fmla="*/ 830 h 951"/>
                  <a:gd name="T80" fmla="*/ 26 w 828"/>
                  <a:gd name="T81" fmla="*/ 819 h 951"/>
                  <a:gd name="T82" fmla="*/ 13 w 828"/>
                  <a:gd name="T83" fmla="*/ 722 h 951"/>
                  <a:gd name="T84" fmla="*/ 28 w 828"/>
                  <a:gd name="T85" fmla="*/ 649 h 951"/>
                  <a:gd name="T86" fmla="*/ 32 w 828"/>
                  <a:gd name="T87" fmla="*/ 599 h 951"/>
                  <a:gd name="T88" fmla="*/ 54 w 828"/>
                  <a:gd name="T89" fmla="*/ 531 h 951"/>
                  <a:gd name="T90" fmla="*/ 58 w 828"/>
                  <a:gd name="T91" fmla="*/ 487 h 951"/>
                  <a:gd name="T92" fmla="*/ 67 w 828"/>
                  <a:gd name="T93" fmla="*/ 461 h 951"/>
                  <a:gd name="T94" fmla="*/ 94 w 828"/>
                  <a:gd name="T95" fmla="*/ 448 h 951"/>
                  <a:gd name="T96" fmla="*/ 113 w 828"/>
                  <a:gd name="T97" fmla="*/ 419 h 951"/>
                  <a:gd name="T98" fmla="*/ 129 w 828"/>
                  <a:gd name="T99" fmla="*/ 354 h 951"/>
                  <a:gd name="T100" fmla="*/ 148 w 828"/>
                  <a:gd name="T101" fmla="*/ 307 h 951"/>
                  <a:gd name="T102" fmla="*/ 171 w 828"/>
                  <a:gd name="T103" fmla="*/ 260 h 951"/>
                  <a:gd name="T104" fmla="*/ 192 w 828"/>
                  <a:gd name="T105" fmla="*/ 217 h 951"/>
                  <a:gd name="T106" fmla="*/ 220 w 828"/>
                  <a:gd name="T107" fmla="*/ 198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28" h="951">
                    <a:moveTo>
                      <a:pt x="220" y="198"/>
                    </a:moveTo>
                    <a:lnTo>
                      <a:pt x="244" y="218"/>
                    </a:lnTo>
                    <a:lnTo>
                      <a:pt x="260" y="230"/>
                    </a:lnTo>
                    <a:lnTo>
                      <a:pt x="267" y="234"/>
                    </a:lnTo>
                    <a:lnTo>
                      <a:pt x="272" y="235"/>
                    </a:lnTo>
                    <a:lnTo>
                      <a:pt x="276" y="236"/>
                    </a:lnTo>
                    <a:lnTo>
                      <a:pt x="281" y="234"/>
                    </a:lnTo>
                    <a:lnTo>
                      <a:pt x="284" y="232"/>
                    </a:lnTo>
                    <a:lnTo>
                      <a:pt x="287" y="227"/>
                    </a:lnTo>
                    <a:lnTo>
                      <a:pt x="292" y="222"/>
                    </a:lnTo>
                    <a:lnTo>
                      <a:pt x="296" y="214"/>
                    </a:lnTo>
                    <a:lnTo>
                      <a:pt x="307" y="197"/>
                    </a:lnTo>
                    <a:lnTo>
                      <a:pt x="322" y="175"/>
                    </a:lnTo>
                    <a:lnTo>
                      <a:pt x="330" y="165"/>
                    </a:lnTo>
                    <a:lnTo>
                      <a:pt x="339" y="157"/>
                    </a:lnTo>
                    <a:lnTo>
                      <a:pt x="349" y="151"/>
                    </a:lnTo>
                    <a:lnTo>
                      <a:pt x="357" y="143"/>
                    </a:lnTo>
                    <a:lnTo>
                      <a:pt x="365" y="136"/>
                    </a:lnTo>
                    <a:lnTo>
                      <a:pt x="371" y="127"/>
                    </a:lnTo>
                    <a:lnTo>
                      <a:pt x="375" y="123"/>
                    </a:lnTo>
                    <a:lnTo>
                      <a:pt x="377" y="116"/>
                    </a:lnTo>
                    <a:lnTo>
                      <a:pt x="378" y="111"/>
                    </a:lnTo>
                    <a:lnTo>
                      <a:pt x="379" y="103"/>
                    </a:lnTo>
                    <a:lnTo>
                      <a:pt x="380" y="91"/>
                    </a:lnTo>
                    <a:lnTo>
                      <a:pt x="382" y="83"/>
                    </a:lnTo>
                    <a:lnTo>
                      <a:pt x="384" y="79"/>
                    </a:lnTo>
                    <a:lnTo>
                      <a:pt x="387" y="76"/>
                    </a:lnTo>
                    <a:lnTo>
                      <a:pt x="390" y="73"/>
                    </a:lnTo>
                    <a:lnTo>
                      <a:pt x="393" y="72"/>
                    </a:lnTo>
                    <a:lnTo>
                      <a:pt x="396" y="70"/>
                    </a:lnTo>
                    <a:lnTo>
                      <a:pt x="401" y="69"/>
                    </a:lnTo>
                    <a:lnTo>
                      <a:pt x="405" y="69"/>
                    </a:lnTo>
                    <a:lnTo>
                      <a:pt x="410" y="69"/>
                    </a:lnTo>
                    <a:lnTo>
                      <a:pt x="421" y="70"/>
                    </a:lnTo>
                    <a:lnTo>
                      <a:pt x="434" y="73"/>
                    </a:lnTo>
                    <a:lnTo>
                      <a:pt x="445" y="76"/>
                    </a:lnTo>
                    <a:lnTo>
                      <a:pt x="457" y="78"/>
                    </a:lnTo>
                    <a:lnTo>
                      <a:pt x="469" y="79"/>
                    </a:lnTo>
                    <a:lnTo>
                      <a:pt x="482" y="81"/>
                    </a:lnTo>
                    <a:lnTo>
                      <a:pt x="506" y="82"/>
                    </a:lnTo>
                    <a:lnTo>
                      <a:pt x="532" y="82"/>
                    </a:lnTo>
                    <a:lnTo>
                      <a:pt x="557" y="79"/>
                    </a:lnTo>
                    <a:lnTo>
                      <a:pt x="583" y="76"/>
                    </a:lnTo>
                    <a:lnTo>
                      <a:pt x="607" y="72"/>
                    </a:lnTo>
                    <a:lnTo>
                      <a:pt x="630" y="67"/>
                    </a:lnTo>
                    <a:lnTo>
                      <a:pt x="638" y="64"/>
                    </a:lnTo>
                    <a:lnTo>
                      <a:pt x="646" y="61"/>
                    </a:lnTo>
                    <a:lnTo>
                      <a:pt x="653" y="57"/>
                    </a:lnTo>
                    <a:lnTo>
                      <a:pt x="661" y="51"/>
                    </a:lnTo>
                    <a:lnTo>
                      <a:pt x="675" y="41"/>
                    </a:lnTo>
                    <a:lnTo>
                      <a:pt x="690" y="29"/>
                    </a:lnTo>
                    <a:lnTo>
                      <a:pt x="704" y="18"/>
                    </a:lnTo>
                    <a:lnTo>
                      <a:pt x="719" y="8"/>
                    </a:lnTo>
                    <a:lnTo>
                      <a:pt x="726" y="5"/>
                    </a:lnTo>
                    <a:lnTo>
                      <a:pt x="733" y="2"/>
                    </a:lnTo>
                    <a:lnTo>
                      <a:pt x="740" y="0"/>
                    </a:lnTo>
                    <a:lnTo>
                      <a:pt x="747" y="0"/>
                    </a:lnTo>
                    <a:lnTo>
                      <a:pt x="751" y="6"/>
                    </a:lnTo>
                    <a:lnTo>
                      <a:pt x="752" y="15"/>
                    </a:lnTo>
                    <a:lnTo>
                      <a:pt x="751" y="22"/>
                    </a:lnTo>
                    <a:lnTo>
                      <a:pt x="749" y="31"/>
                    </a:lnTo>
                    <a:lnTo>
                      <a:pt x="743" y="48"/>
                    </a:lnTo>
                    <a:lnTo>
                      <a:pt x="738" y="67"/>
                    </a:lnTo>
                    <a:lnTo>
                      <a:pt x="735" y="76"/>
                    </a:lnTo>
                    <a:lnTo>
                      <a:pt x="735" y="85"/>
                    </a:lnTo>
                    <a:lnTo>
                      <a:pt x="737" y="94"/>
                    </a:lnTo>
                    <a:lnTo>
                      <a:pt x="739" y="102"/>
                    </a:lnTo>
                    <a:lnTo>
                      <a:pt x="741" y="106"/>
                    </a:lnTo>
                    <a:lnTo>
                      <a:pt x="744" y="111"/>
                    </a:lnTo>
                    <a:lnTo>
                      <a:pt x="748" y="115"/>
                    </a:lnTo>
                    <a:lnTo>
                      <a:pt x="753" y="119"/>
                    </a:lnTo>
                    <a:lnTo>
                      <a:pt x="757" y="124"/>
                    </a:lnTo>
                    <a:lnTo>
                      <a:pt x="764" y="128"/>
                    </a:lnTo>
                    <a:lnTo>
                      <a:pt x="770" y="131"/>
                    </a:lnTo>
                    <a:lnTo>
                      <a:pt x="779" y="136"/>
                    </a:lnTo>
                    <a:lnTo>
                      <a:pt x="779" y="136"/>
                    </a:lnTo>
                    <a:lnTo>
                      <a:pt x="773" y="146"/>
                    </a:lnTo>
                    <a:lnTo>
                      <a:pt x="769" y="157"/>
                    </a:lnTo>
                    <a:lnTo>
                      <a:pt x="765" y="168"/>
                    </a:lnTo>
                    <a:lnTo>
                      <a:pt x="760" y="178"/>
                    </a:lnTo>
                    <a:lnTo>
                      <a:pt x="755" y="187"/>
                    </a:lnTo>
                    <a:lnTo>
                      <a:pt x="752" y="197"/>
                    </a:lnTo>
                    <a:lnTo>
                      <a:pt x="749" y="206"/>
                    </a:lnTo>
                    <a:lnTo>
                      <a:pt x="748" y="213"/>
                    </a:lnTo>
                    <a:lnTo>
                      <a:pt x="748" y="220"/>
                    </a:lnTo>
                    <a:lnTo>
                      <a:pt x="751" y="226"/>
                    </a:lnTo>
                    <a:lnTo>
                      <a:pt x="753" y="232"/>
                    </a:lnTo>
                    <a:lnTo>
                      <a:pt x="756" y="237"/>
                    </a:lnTo>
                    <a:lnTo>
                      <a:pt x="760" y="241"/>
                    </a:lnTo>
                    <a:lnTo>
                      <a:pt x="765" y="246"/>
                    </a:lnTo>
                    <a:lnTo>
                      <a:pt x="771" y="250"/>
                    </a:lnTo>
                    <a:lnTo>
                      <a:pt x="776" y="254"/>
                    </a:lnTo>
                    <a:lnTo>
                      <a:pt x="791" y="262"/>
                    </a:lnTo>
                    <a:lnTo>
                      <a:pt x="806" y="270"/>
                    </a:lnTo>
                    <a:lnTo>
                      <a:pt x="812" y="274"/>
                    </a:lnTo>
                    <a:lnTo>
                      <a:pt x="816" y="278"/>
                    </a:lnTo>
                    <a:lnTo>
                      <a:pt x="821" y="284"/>
                    </a:lnTo>
                    <a:lnTo>
                      <a:pt x="824" y="290"/>
                    </a:lnTo>
                    <a:lnTo>
                      <a:pt x="826" y="295"/>
                    </a:lnTo>
                    <a:lnTo>
                      <a:pt x="827" y="302"/>
                    </a:lnTo>
                    <a:lnTo>
                      <a:pt x="828" y="310"/>
                    </a:lnTo>
                    <a:lnTo>
                      <a:pt x="828" y="316"/>
                    </a:lnTo>
                    <a:lnTo>
                      <a:pt x="827" y="331"/>
                    </a:lnTo>
                    <a:lnTo>
                      <a:pt x="824" y="345"/>
                    </a:lnTo>
                    <a:lnTo>
                      <a:pt x="821" y="360"/>
                    </a:lnTo>
                    <a:lnTo>
                      <a:pt x="816" y="373"/>
                    </a:lnTo>
                    <a:lnTo>
                      <a:pt x="812" y="391"/>
                    </a:lnTo>
                    <a:lnTo>
                      <a:pt x="806" y="407"/>
                    </a:lnTo>
                    <a:lnTo>
                      <a:pt x="799" y="423"/>
                    </a:lnTo>
                    <a:lnTo>
                      <a:pt x="792" y="440"/>
                    </a:lnTo>
                    <a:lnTo>
                      <a:pt x="774" y="473"/>
                    </a:lnTo>
                    <a:lnTo>
                      <a:pt x="756" y="505"/>
                    </a:lnTo>
                    <a:lnTo>
                      <a:pt x="735" y="536"/>
                    </a:lnTo>
                    <a:lnTo>
                      <a:pt x="714" y="567"/>
                    </a:lnTo>
                    <a:lnTo>
                      <a:pt x="693" y="597"/>
                    </a:lnTo>
                    <a:lnTo>
                      <a:pt x="673" y="626"/>
                    </a:lnTo>
                    <a:lnTo>
                      <a:pt x="666" y="636"/>
                    </a:lnTo>
                    <a:lnTo>
                      <a:pt x="660" y="646"/>
                    </a:lnTo>
                    <a:lnTo>
                      <a:pt x="654" y="657"/>
                    </a:lnTo>
                    <a:lnTo>
                      <a:pt x="649" y="668"/>
                    </a:lnTo>
                    <a:lnTo>
                      <a:pt x="639" y="691"/>
                    </a:lnTo>
                    <a:lnTo>
                      <a:pt x="632" y="712"/>
                    </a:lnTo>
                    <a:lnTo>
                      <a:pt x="624" y="735"/>
                    </a:lnTo>
                    <a:lnTo>
                      <a:pt x="617" y="758"/>
                    </a:lnTo>
                    <a:lnTo>
                      <a:pt x="608" y="780"/>
                    </a:lnTo>
                    <a:lnTo>
                      <a:pt x="598" y="804"/>
                    </a:lnTo>
                    <a:lnTo>
                      <a:pt x="593" y="820"/>
                    </a:lnTo>
                    <a:lnTo>
                      <a:pt x="586" y="844"/>
                    </a:lnTo>
                    <a:lnTo>
                      <a:pt x="579" y="871"/>
                    </a:lnTo>
                    <a:lnTo>
                      <a:pt x="570" y="899"/>
                    </a:lnTo>
                    <a:lnTo>
                      <a:pt x="565" y="912"/>
                    </a:lnTo>
                    <a:lnTo>
                      <a:pt x="559" y="924"/>
                    </a:lnTo>
                    <a:lnTo>
                      <a:pt x="553" y="935"/>
                    </a:lnTo>
                    <a:lnTo>
                      <a:pt x="546" y="942"/>
                    </a:lnTo>
                    <a:lnTo>
                      <a:pt x="543" y="946"/>
                    </a:lnTo>
                    <a:lnTo>
                      <a:pt x="539" y="948"/>
                    </a:lnTo>
                    <a:lnTo>
                      <a:pt x="536" y="950"/>
                    </a:lnTo>
                    <a:lnTo>
                      <a:pt x="531" y="951"/>
                    </a:lnTo>
                    <a:lnTo>
                      <a:pt x="527" y="951"/>
                    </a:lnTo>
                    <a:lnTo>
                      <a:pt x="523" y="950"/>
                    </a:lnTo>
                    <a:lnTo>
                      <a:pt x="518" y="948"/>
                    </a:lnTo>
                    <a:lnTo>
                      <a:pt x="514" y="945"/>
                    </a:lnTo>
                    <a:lnTo>
                      <a:pt x="490" y="924"/>
                    </a:lnTo>
                    <a:lnTo>
                      <a:pt x="467" y="904"/>
                    </a:lnTo>
                    <a:lnTo>
                      <a:pt x="461" y="899"/>
                    </a:lnTo>
                    <a:lnTo>
                      <a:pt x="455" y="896"/>
                    </a:lnTo>
                    <a:lnTo>
                      <a:pt x="447" y="893"/>
                    </a:lnTo>
                    <a:lnTo>
                      <a:pt x="441" y="891"/>
                    </a:lnTo>
                    <a:lnTo>
                      <a:pt x="433" y="891"/>
                    </a:lnTo>
                    <a:lnTo>
                      <a:pt x="427" y="891"/>
                    </a:lnTo>
                    <a:lnTo>
                      <a:pt x="418" y="893"/>
                    </a:lnTo>
                    <a:lnTo>
                      <a:pt x="410" y="896"/>
                    </a:lnTo>
                    <a:lnTo>
                      <a:pt x="406" y="897"/>
                    </a:lnTo>
                    <a:lnTo>
                      <a:pt x="402" y="898"/>
                    </a:lnTo>
                    <a:lnTo>
                      <a:pt x="398" y="898"/>
                    </a:lnTo>
                    <a:lnTo>
                      <a:pt x="394" y="897"/>
                    </a:lnTo>
                    <a:lnTo>
                      <a:pt x="386" y="894"/>
                    </a:lnTo>
                    <a:lnTo>
                      <a:pt x="377" y="889"/>
                    </a:lnTo>
                    <a:lnTo>
                      <a:pt x="368" y="884"/>
                    </a:lnTo>
                    <a:lnTo>
                      <a:pt x="360" y="879"/>
                    </a:lnTo>
                    <a:lnTo>
                      <a:pt x="351" y="874"/>
                    </a:lnTo>
                    <a:lnTo>
                      <a:pt x="342" y="872"/>
                    </a:lnTo>
                    <a:lnTo>
                      <a:pt x="334" y="871"/>
                    </a:lnTo>
                    <a:lnTo>
                      <a:pt x="325" y="871"/>
                    </a:lnTo>
                    <a:lnTo>
                      <a:pt x="318" y="872"/>
                    </a:lnTo>
                    <a:lnTo>
                      <a:pt x="309" y="874"/>
                    </a:lnTo>
                    <a:lnTo>
                      <a:pt x="293" y="880"/>
                    </a:lnTo>
                    <a:lnTo>
                      <a:pt x="276" y="886"/>
                    </a:lnTo>
                    <a:lnTo>
                      <a:pt x="269" y="888"/>
                    </a:lnTo>
                    <a:lnTo>
                      <a:pt x="261" y="891"/>
                    </a:lnTo>
                    <a:lnTo>
                      <a:pt x="254" y="893"/>
                    </a:lnTo>
                    <a:lnTo>
                      <a:pt x="247" y="893"/>
                    </a:lnTo>
                    <a:lnTo>
                      <a:pt x="241" y="892"/>
                    </a:lnTo>
                    <a:lnTo>
                      <a:pt x="234" y="889"/>
                    </a:lnTo>
                    <a:lnTo>
                      <a:pt x="229" y="885"/>
                    </a:lnTo>
                    <a:lnTo>
                      <a:pt x="224" y="880"/>
                    </a:lnTo>
                    <a:lnTo>
                      <a:pt x="216" y="865"/>
                    </a:lnTo>
                    <a:lnTo>
                      <a:pt x="205" y="843"/>
                    </a:lnTo>
                    <a:lnTo>
                      <a:pt x="200" y="832"/>
                    </a:lnTo>
                    <a:lnTo>
                      <a:pt x="192" y="825"/>
                    </a:lnTo>
                    <a:lnTo>
                      <a:pt x="189" y="823"/>
                    </a:lnTo>
                    <a:lnTo>
                      <a:pt x="186" y="820"/>
                    </a:lnTo>
                    <a:lnTo>
                      <a:pt x="181" y="820"/>
                    </a:lnTo>
                    <a:lnTo>
                      <a:pt x="178" y="823"/>
                    </a:lnTo>
                    <a:lnTo>
                      <a:pt x="175" y="825"/>
                    </a:lnTo>
                    <a:lnTo>
                      <a:pt x="173" y="827"/>
                    </a:lnTo>
                    <a:lnTo>
                      <a:pt x="171" y="830"/>
                    </a:lnTo>
                    <a:lnTo>
                      <a:pt x="170" y="833"/>
                    </a:lnTo>
                    <a:lnTo>
                      <a:pt x="167" y="841"/>
                    </a:lnTo>
                    <a:lnTo>
                      <a:pt x="167" y="850"/>
                    </a:lnTo>
                    <a:lnTo>
                      <a:pt x="167" y="850"/>
                    </a:lnTo>
                    <a:lnTo>
                      <a:pt x="153" y="848"/>
                    </a:lnTo>
                    <a:lnTo>
                      <a:pt x="134" y="845"/>
                    </a:lnTo>
                    <a:lnTo>
                      <a:pt x="116" y="841"/>
                    </a:lnTo>
                    <a:lnTo>
                      <a:pt x="102" y="837"/>
                    </a:lnTo>
                    <a:lnTo>
                      <a:pt x="91" y="832"/>
                    </a:lnTo>
                    <a:lnTo>
                      <a:pt x="81" y="830"/>
                    </a:lnTo>
                    <a:lnTo>
                      <a:pt x="70" y="830"/>
                    </a:lnTo>
                    <a:lnTo>
                      <a:pt x="58" y="830"/>
                    </a:lnTo>
                    <a:lnTo>
                      <a:pt x="51" y="830"/>
                    </a:lnTo>
                    <a:lnTo>
                      <a:pt x="44" y="830"/>
                    </a:lnTo>
                    <a:lnTo>
                      <a:pt x="39" y="828"/>
                    </a:lnTo>
                    <a:lnTo>
                      <a:pt x="33" y="826"/>
                    </a:lnTo>
                    <a:lnTo>
                      <a:pt x="29" y="823"/>
                    </a:lnTo>
                    <a:lnTo>
                      <a:pt x="26" y="819"/>
                    </a:lnTo>
                    <a:lnTo>
                      <a:pt x="23" y="815"/>
                    </a:lnTo>
                    <a:lnTo>
                      <a:pt x="19" y="811"/>
                    </a:lnTo>
                    <a:lnTo>
                      <a:pt x="10" y="790"/>
                    </a:lnTo>
                    <a:lnTo>
                      <a:pt x="0" y="767"/>
                    </a:lnTo>
                    <a:lnTo>
                      <a:pt x="13" y="722"/>
                    </a:lnTo>
                    <a:lnTo>
                      <a:pt x="13" y="722"/>
                    </a:lnTo>
                    <a:lnTo>
                      <a:pt x="19" y="698"/>
                    </a:lnTo>
                    <a:lnTo>
                      <a:pt x="25" y="673"/>
                    </a:lnTo>
                    <a:lnTo>
                      <a:pt x="27" y="662"/>
                    </a:lnTo>
                    <a:lnTo>
                      <a:pt x="28" y="649"/>
                    </a:lnTo>
                    <a:lnTo>
                      <a:pt x="29" y="637"/>
                    </a:lnTo>
                    <a:lnTo>
                      <a:pt x="29" y="625"/>
                    </a:lnTo>
                    <a:lnTo>
                      <a:pt x="29" y="616"/>
                    </a:lnTo>
                    <a:lnTo>
                      <a:pt x="30" y="608"/>
                    </a:lnTo>
                    <a:lnTo>
                      <a:pt x="32" y="599"/>
                    </a:lnTo>
                    <a:lnTo>
                      <a:pt x="35" y="591"/>
                    </a:lnTo>
                    <a:lnTo>
                      <a:pt x="39" y="576"/>
                    </a:lnTo>
                    <a:lnTo>
                      <a:pt x="44" y="562"/>
                    </a:lnTo>
                    <a:lnTo>
                      <a:pt x="50" y="547"/>
                    </a:lnTo>
                    <a:lnTo>
                      <a:pt x="54" y="531"/>
                    </a:lnTo>
                    <a:lnTo>
                      <a:pt x="56" y="523"/>
                    </a:lnTo>
                    <a:lnTo>
                      <a:pt x="57" y="515"/>
                    </a:lnTo>
                    <a:lnTo>
                      <a:pt x="58" y="506"/>
                    </a:lnTo>
                    <a:lnTo>
                      <a:pt x="58" y="496"/>
                    </a:lnTo>
                    <a:lnTo>
                      <a:pt x="58" y="487"/>
                    </a:lnTo>
                    <a:lnTo>
                      <a:pt x="58" y="479"/>
                    </a:lnTo>
                    <a:lnTo>
                      <a:pt x="59" y="473"/>
                    </a:lnTo>
                    <a:lnTo>
                      <a:pt x="62" y="467"/>
                    </a:lnTo>
                    <a:lnTo>
                      <a:pt x="64" y="463"/>
                    </a:lnTo>
                    <a:lnTo>
                      <a:pt x="67" y="461"/>
                    </a:lnTo>
                    <a:lnTo>
                      <a:pt x="70" y="459"/>
                    </a:lnTo>
                    <a:lnTo>
                      <a:pt x="73" y="456"/>
                    </a:lnTo>
                    <a:lnTo>
                      <a:pt x="81" y="453"/>
                    </a:lnTo>
                    <a:lnTo>
                      <a:pt x="90" y="450"/>
                    </a:lnTo>
                    <a:lnTo>
                      <a:pt x="94" y="448"/>
                    </a:lnTo>
                    <a:lnTo>
                      <a:pt x="97" y="445"/>
                    </a:lnTo>
                    <a:lnTo>
                      <a:pt x="102" y="439"/>
                    </a:lnTo>
                    <a:lnTo>
                      <a:pt x="106" y="434"/>
                    </a:lnTo>
                    <a:lnTo>
                      <a:pt x="110" y="426"/>
                    </a:lnTo>
                    <a:lnTo>
                      <a:pt x="113" y="419"/>
                    </a:lnTo>
                    <a:lnTo>
                      <a:pt x="116" y="411"/>
                    </a:lnTo>
                    <a:lnTo>
                      <a:pt x="118" y="403"/>
                    </a:lnTo>
                    <a:lnTo>
                      <a:pt x="122" y="387"/>
                    </a:lnTo>
                    <a:lnTo>
                      <a:pt x="125" y="370"/>
                    </a:lnTo>
                    <a:lnTo>
                      <a:pt x="129" y="354"/>
                    </a:lnTo>
                    <a:lnTo>
                      <a:pt x="133" y="338"/>
                    </a:lnTo>
                    <a:lnTo>
                      <a:pt x="136" y="329"/>
                    </a:lnTo>
                    <a:lnTo>
                      <a:pt x="139" y="321"/>
                    </a:lnTo>
                    <a:lnTo>
                      <a:pt x="144" y="315"/>
                    </a:lnTo>
                    <a:lnTo>
                      <a:pt x="148" y="307"/>
                    </a:lnTo>
                    <a:lnTo>
                      <a:pt x="153" y="300"/>
                    </a:lnTo>
                    <a:lnTo>
                      <a:pt x="158" y="292"/>
                    </a:lnTo>
                    <a:lnTo>
                      <a:pt x="162" y="285"/>
                    </a:lnTo>
                    <a:lnTo>
                      <a:pt x="165" y="276"/>
                    </a:lnTo>
                    <a:lnTo>
                      <a:pt x="171" y="260"/>
                    </a:lnTo>
                    <a:lnTo>
                      <a:pt x="177" y="245"/>
                    </a:lnTo>
                    <a:lnTo>
                      <a:pt x="180" y="237"/>
                    </a:lnTo>
                    <a:lnTo>
                      <a:pt x="184" y="230"/>
                    </a:lnTo>
                    <a:lnTo>
                      <a:pt x="188" y="223"/>
                    </a:lnTo>
                    <a:lnTo>
                      <a:pt x="192" y="217"/>
                    </a:lnTo>
                    <a:lnTo>
                      <a:pt x="198" y="211"/>
                    </a:lnTo>
                    <a:lnTo>
                      <a:pt x="204" y="206"/>
                    </a:lnTo>
                    <a:lnTo>
                      <a:pt x="212" y="202"/>
                    </a:lnTo>
                    <a:lnTo>
                      <a:pt x="220" y="198"/>
                    </a:lnTo>
                    <a:lnTo>
                      <a:pt x="220" y="19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5" name="Freeform 20"/>
              <p:cNvSpPr>
                <a:spLocks/>
              </p:cNvSpPr>
              <p:nvPr/>
            </p:nvSpPr>
            <p:spPr bwMode="auto">
              <a:xfrm>
                <a:off x="6315923" y="3532805"/>
                <a:ext cx="228707" cy="426351"/>
              </a:xfrm>
              <a:custGeom>
                <a:avLst/>
                <a:gdLst>
                  <a:gd name="T0" fmla="*/ 370 w 558"/>
                  <a:gd name="T1" fmla="*/ 180 h 1268"/>
                  <a:gd name="T2" fmla="*/ 391 w 558"/>
                  <a:gd name="T3" fmla="*/ 195 h 1268"/>
                  <a:gd name="T4" fmla="*/ 438 w 558"/>
                  <a:gd name="T5" fmla="*/ 197 h 1268"/>
                  <a:gd name="T6" fmla="*/ 514 w 558"/>
                  <a:gd name="T7" fmla="*/ 215 h 1268"/>
                  <a:gd name="T8" fmla="*/ 551 w 558"/>
                  <a:gd name="T9" fmla="*/ 359 h 1268"/>
                  <a:gd name="T10" fmla="*/ 554 w 558"/>
                  <a:gd name="T11" fmla="*/ 443 h 1268"/>
                  <a:gd name="T12" fmla="*/ 531 w 558"/>
                  <a:gd name="T13" fmla="*/ 563 h 1268"/>
                  <a:gd name="T14" fmla="*/ 523 w 558"/>
                  <a:gd name="T15" fmla="*/ 641 h 1268"/>
                  <a:gd name="T16" fmla="*/ 511 w 558"/>
                  <a:gd name="T17" fmla="*/ 726 h 1268"/>
                  <a:gd name="T18" fmla="*/ 491 w 558"/>
                  <a:gd name="T19" fmla="*/ 749 h 1268"/>
                  <a:gd name="T20" fmla="*/ 467 w 558"/>
                  <a:gd name="T21" fmla="*/ 747 h 1268"/>
                  <a:gd name="T22" fmla="*/ 453 w 558"/>
                  <a:gd name="T23" fmla="*/ 731 h 1268"/>
                  <a:gd name="T24" fmla="*/ 436 w 558"/>
                  <a:gd name="T25" fmla="*/ 711 h 1268"/>
                  <a:gd name="T26" fmla="*/ 419 w 558"/>
                  <a:gd name="T27" fmla="*/ 721 h 1268"/>
                  <a:gd name="T28" fmla="*/ 422 w 558"/>
                  <a:gd name="T29" fmla="*/ 803 h 1268"/>
                  <a:gd name="T30" fmla="*/ 402 w 558"/>
                  <a:gd name="T31" fmla="*/ 924 h 1268"/>
                  <a:gd name="T32" fmla="*/ 413 w 558"/>
                  <a:gd name="T33" fmla="*/ 991 h 1268"/>
                  <a:gd name="T34" fmla="*/ 440 w 558"/>
                  <a:gd name="T35" fmla="*/ 1041 h 1268"/>
                  <a:gd name="T36" fmla="*/ 446 w 558"/>
                  <a:gd name="T37" fmla="*/ 1095 h 1268"/>
                  <a:gd name="T38" fmla="*/ 427 w 558"/>
                  <a:gd name="T39" fmla="*/ 1141 h 1268"/>
                  <a:gd name="T40" fmla="*/ 389 w 558"/>
                  <a:gd name="T41" fmla="*/ 1161 h 1268"/>
                  <a:gd name="T42" fmla="*/ 365 w 558"/>
                  <a:gd name="T43" fmla="*/ 1205 h 1268"/>
                  <a:gd name="T44" fmla="*/ 343 w 558"/>
                  <a:gd name="T45" fmla="*/ 1239 h 1268"/>
                  <a:gd name="T46" fmla="*/ 301 w 558"/>
                  <a:gd name="T47" fmla="*/ 1266 h 1268"/>
                  <a:gd name="T48" fmla="*/ 281 w 558"/>
                  <a:gd name="T49" fmla="*/ 1236 h 1268"/>
                  <a:gd name="T50" fmla="*/ 223 w 558"/>
                  <a:gd name="T51" fmla="*/ 1184 h 1268"/>
                  <a:gd name="T52" fmla="*/ 197 w 558"/>
                  <a:gd name="T53" fmla="*/ 1239 h 1268"/>
                  <a:gd name="T54" fmla="*/ 171 w 558"/>
                  <a:gd name="T55" fmla="*/ 1256 h 1268"/>
                  <a:gd name="T56" fmla="*/ 105 w 558"/>
                  <a:gd name="T57" fmla="*/ 893 h 1268"/>
                  <a:gd name="T58" fmla="*/ 93 w 558"/>
                  <a:gd name="T59" fmla="*/ 841 h 1268"/>
                  <a:gd name="T60" fmla="*/ 51 w 558"/>
                  <a:gd name="T61" fmla="*/ 760 h 1268"/>
                  <a:gd name="T62" fmla="*/ 31 w 558"/>
                  <a:gd name="T63" fmla="*/ 682 h 1268"/>
                  <a:gd name="T64" fmla="*/ 33 w 558"/>
                  <a:gd name="T65" fmla="*/ 611 h 1268"/>
                  <a:gd name="T66" fmla="*/ 39 w 558"/>
                  <a:gd name="T67" fmla="*/ 555 h 1268"/>
                  <a:gd name="T68" fmla="*/ 18 w 558"/>
                  <a:gd name="T69" fmla="*/ 496 h 1268"/>
                  <a:gd name="T70" fmla="*/ 4 w 558"/>
                  <a:gd name="T71" fmla="*/ 442 h 1268"/>
                  <a:gd name="T72" fmla="*/ 5 w 558"/>
                  <a:gd name="T73" fmla="*/ 393 h 1268"/>
                  <a:gd name="T74" fmla="*/ 20 w 558"/>
                  <a:gd name="T75" fmla="*/ 297 h 1268"/>
                  <a:gd name="T76" fmla="*/ 34 w 558"/>
                  <a:gd name="T77" fmla="*/ 179 h 1268"/>
                  <a:gd name="T78" fmla="*/ 44 w 558"/>
                  <a:gd name="T79" fmla="*/ 85 h 1268"/>
                  <a:gd name="T80" fmla="*/ 66 w 558"/>
                  <a:gd name="T81" fmla="*/ 89 h 1268"/>
                  <a:gd name="T82" fmla="*/ 89 w 558"/>
                  <a:gd name="T83" fmla="*/ 142 h 1268"/>
                  <a:gd name="T84" fmla="*/ 111 w 558"/>
                  <a:gd name="T85" fmla="*/ 152 h 1268"/>
                  <a:gd name="T86" fmla="*/ 157 w 558"/>
                  <a:gd name="T87" fmla="*/ 129 h 1268"/>
                  <a:gd name="T88" fmla="*/ 193 w 558"/>
                  <a:gd name="T89" fmla="*/ 90 h 1268"/>
                  <a:gd name="T90" fmla="*/ 201 w 558"/>
                  <a:gd name="T91" fmla="*/ 51 h 1268"/>
                  <a:gd name="T92" fmla="*/ 224 w 558"/>
                  <a:gd name="T93" fmla="*/ 9 h 1268"/>
                  <a:gd name="T94" fmla="*/ 238 w 558"/>
                  <a:gd name="T95" fmla="*/ 1 h 1268"/>
                  <a:gd name="T96" fmla="*/ 250 w 558"/>
                  <a:gd name="T97" fmla="*/ 34 h 1268"/>
                  <a:gd name="T98" fmla="*/ 261 w 558"/>
                  <a:gd name="T99" fmla="*/ 54 h 1268"/>
                  <a:gd name="T100" fmla="*/ 311 w 558"/>
                  <a:gd name="T101" fmla="*/ 63 h 1268"/>
                  <a:gd name="T102" fmla="*/ 347 w 558"/>
                  <a:gd name="T103" fmla="*/ 83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58" h="1268">
                    <a:moveTo>
                      <a:pt x="360" y="87"/>
                    </a:moveTo>
                    <a:lnTo>
                      <a:pt x="347" y="132"/>
                    </a:lnTo>
                    <a:lnTo>
                      <a:pt x="357" y="155"/>
                    </a:lnTo>
                    <a:lnTo>
                      <a:pt x="366" y="176"/>
                    </a:lnTo>
                    <a:lnTo>
                      <a:pt x="370" y="180"/>
                    </a:lnTo>
                    <a:lnTo>
                      <a:pt x="373" y="184"/>
                    </a:lnTo>
                    <a:lnTo>
                      <a:pt x="376" y="188"/>
                    </a:lnTo>
                    <a:lnTo>
                      <a:pt x="380" y="191"/>
                    </a:lnTo>
                    <a:lnTo>
                      <a:pt x="386" y="193"/>
                    </a:lnTo>
                    <a:lnTo>
                      <a:pt x="391" y="195"/>
                    </a:lnTo>
                    <a:lnTo>
                      <a:pt x="398" y="195"/>
                    </a:lnTo>
                    <a:lnTo>
                      <a:pt x="405" y="195"/>
                    </a:lnTo>
                    <a:lnTo>
                      <a:pt x="417" y="195"/>
                    </a:lnTo>
                    <a:lnTo>
                      <a:pt x="428" y="195"/>
                    </a:lnTo>
                    <a:lnTo>
                      <a:pt x="438" y="197"/>
                    </a:lnTo>
                    <a:lnTo>
                      <a:pt x="449" y="202"/>
                    </a:lnTo>
                    <a:lnTo>
                      <a:pt x="463" y="206"/>
                    </a:lnTo>
                    <a:lnTo>
                      <a:pt x="481" y="210"/>
                    </a:lnTo>
                    <a:lnTo>
                      <a:pt x="500" y="213"/>
                    </a:lnTo>
                    <a:lnTo>
                      <a:pt x="514" y="215"/>
                    </a:lnTo>
                    <a:lnTo>
                      <a:pt x="517" y="230"/>
                    </a:lnTo>
                    <a:lnTo>
                      <a:pt x="520" y="244"/>
                    </a:lnTo>
                    <a:lnTo>
                      <a:pt x="523" y="257"/>
                    </a:lnTo>
                    <a:lnTo>
                      <a:pt x="526" y="266"/>
                    </a:lnTo>
                    <a:lnTo>
                      <a:pt x="551" y="359"/>
                    </a:lnTo>
                    <a:lnTo>
                      <a:pt x="554" y="375"/>
                    </a:lnTo>
                    <a:lnTo>
                      <a:pt x="557" y="393"/>
                    </a:lnTo>
                    <a:lnTo>
                      <a:pt x="558" y="409"/>
                    </a:lnTo>
                    <a:lnTo>
                      <a:pt x="557" y="426"/>
                    </a:lnTo>
                    <a:lnTo>
                      <a:pt x="554" y="443"/>
                    </a:lnTo>
                    <a:lnTo>
                      <a:pt x="552" y="461"/>
                    </a:lnTo>
                    <a:lnTo>
                      <a:pt x="549" y="478"/>
                    </a:lnTo>
                    <a:lnTo>
                      <a:pt x="546" y="495"/>
                    </a:lnTo>
                    <a:lnTo>
                      <a:pt x="538" y="530"/>
                    </a:lnTo>
                    <a:lnTo>
                      <a:pt x="531" y="563"/>
                    </a:lnTo>
                    <a:lnTo>
                      <a:pt x="527" y="581"/>
                    </a:lnTo>
                    <a:lnTo>
                      <a:pt x="525" y="597"/>
                    </a:lnTo>
                    <a:lnTo>
                      <a:pt x="524" y="613"/>
                    </a:lnTo>
                    <a:lnTo>
                      <a:pt x="523" y="628"/>
                    </a:lnTo>
                    <a:lnTo>
                      <a:pt x="523" y="641"/>
                    </a:lnTo>
                    <a:lnTo>
                      <a:pt x="523" y="661"/>
                    </a:lnTo>
                    <a:lnTo>
                      <a:pt x="521" y="682"/>
                    </a:lnTo>
                    <a:lnTo>
                      <a:pt x="518" y="706"/>
                    </a:lnTo>
                    <a:lnTo>
                      <a:pt x="514" y="717"/>
                    </a:lnTo>
                    <a:lnTo>
                      <a:pt x="511" y="726"/>
                    </a:lnTo>
                    <a:lnTo>
                      <a:pt x="506" y="735"/>
                    </a:lnTo>
                    <a:lnTo>
                      <a:pt x="500" y="742"/>
                    </a:lnTo>
                    <a:lnTo>
                      <a:pt x="497" y="745"/>
                    </a:lnTo>
                    <a:lnTo>
                      <a:pt x="494" y="747"/>
                    </a:lnTo>
                    <a:lnTo>
                      <a:pt x="491" y="749"/>
                    </a:lnTo>
                    <a:lnTo>
                      <a:pt x="486" y="750"/>
                    </a:lnTo>
                    <a:lnTo>
                      <a:pt x="482" y="750"/>
                    </a:lnTo>
                    <a:lnTo>
                      <a:pt x="478" y="750"/>
                    </a:lnTo>
                    <a:lnTo>
                      <a:pt x="472" y="749"/>
                    </a:lnTo>
                    <a:lnTo>
                      <a:pt x="467" y="747"/>
                    </a:lnTo>
                    <a:lnTo>
                      <a:pt x="464" y="745"/>
                    </a:lnTo>
                    <a:lnTo>
                      <a:pt x="460" y="743"/>
                    </a:lnTo>
                    <a:lnTo>
                      <a:pt x="458" y="740"/>
                    </a:lnTo>
                    <a:lnTo>
                      <a:pt x="456" y="737"/>
                    </a:lnTo>
                    <a:lnTo>
                      <a:pt x="453" y="731"/>
                    </a:lnTo>
                    <a:lnTo>
                      <a:pt x="450" y="724"/>
                    </a:lnTo>
                    <a:lnTo>
                      <a:pt x="446" y="718"/>
                    </a:lnTo>
                    <a:lnTo>
                      <a:pt x="441" y="713"/>
                    </a:lnTo>
                    <a:lnTo>
                      <a:pt x="439" y="712"/>
                    </a:lnTo>
                    <a:lnTo>
                      <a:pt x="436" y="711"/>
                    </a:lnTo>
                    <a:lnTo>
                      <a:pt x="431" y="711"/>
                    </a:lnTo>
                    <a:lnTo>
                      <a:pt x="427" y="712"/>
                    </a:lnTo>
                    <a:lnTo>
                      <a:pt x="424" y="715"/>
                    </a:lnTo>
                    <a:lnTo>
                      <a:pt x="420" y="717"/>
                    </a:lnTo>
                    <a:lnTo>
                      <a:pt x="419" y="721"/>
                    </a:lnTo>
                    <a:lnTo>
                      <a:pt x="417" y="726"/>
                    </a:lnTo>
                    <a:lnTo>
                      <a:pt x="416" y="738"/>
                    </a:lnTo>
                    <a:lnTo>
                      <a:pt x="416" y="753"/>
                    </a:lnTo>
                    <a:lnTo>
                      <a:pt x="419" y="783"/>
                    </a:lnTo>
                    <a:lnTo>
                      <a:pt x="422" y="803"/>
                    </a:lnTo>
                    <a:lnTo>
                      <a:pt x="415" y="827"/>
                    </a:lnTo>
                    <a:lnTo>
                      <a:pt x="410" y="853"/>
                    </a:lnTo>
                    <a:lnTo>
                      <a:pt x="404" y="881"/>
                    </a:lnTo>
                    <a:lnTo>
                      <a:pt x="402" y="910"/>
                    </a:lnTo>
                    <a:lnTo>
                      <a:pt x="402" y="924"/>
                    </a:lnTo>
                    <a:lnTo>
                      <a:pt x="402" y="939"/>
                    </a:lnTo>
                    <a:lnTo>
                      <a:pt x="403" y="952"/>
                    </a:lnTo>
                    <a:lnTo>
                      <a:pt x="405" y="966"/>
                    </a:lnTo>
                    <a:lnTo>
                      <a:pt x="409" y="979"/>
                    </a:lnTo>
                    <a:lnTo>
                      <a:pt x="413" y="991"/>
                    </a:lnTo>
                    <a:lnTo>
                      <a:pt x="418" y="1003"/>
                    </a:lnTo>
                    <a:lnTo>
                      <a:pt x="426" y="1014"/>
                    </a:lnTo>
                    <a:lnTo>
                      <a:pt x="431" y="1021"/>
                    </a:lnTo>
                    <a:lnTo>
                      <a:pt x="436" y="1031"/>
                    </a:lnTo>
                    <a:lnTo>
                      <a:pt x="440" y="1041"/>
                    </a:lnTo>
                    <a:lnTo>
                      <a:pt x="442" y="1052"/>
                    </a:lnTo>
                    <a:lnTo>
                      <a:pt x="444" y="1062"/>
                    </a:lnTo>
                    <a:lnTo>
                      <a:pt x="446" y="1073"/>
                    </a:lnTo>
                    <a:lnTo>
                      <a:pt x="446" y="1084"/>
                    </a:lnTo>
                    <a:lnTo>
                      <a:pt x="446" y="1095"/>
                    </a:lnTo>
                    <a:lnTo>
                      <a:pt x="444" y="1106"/>
                    </a:lnTo>
                    <a:lnTo>
                      <a:pt x="442" y="1115"/>
                    </a:lnTo>
                    <a:lnTo>
                      <a:pt x="438" y="1125"/>
                    </a:lnTo>
                    <a:lnTo>
                      <a:pt x="433" y="1134"/>
                    </a:lnTo>
                    <a:lnTo>
                      <a:pt x="427" y="1141"/>
                    </a:lnTo>
                    <a:lnTo>
                      <a:pt x="419" y="1147"/>
                    </a:lnTo>
                    <a:lnTo>
                      <a:pt x="412" y="1152"/>
                    </a:lnTo>
                    <a:lnTo>
                      <a:pt x="402" y="1155"/>
                    </a:lnTo>
                    <a:lnTo>
                      <a:pt x="396" y="1157"/>
                    </a:lnTo>
                    <a:lnTo>
                      <a:pt x="389" y="1161"/>
                    </a:lnTo>
                    <a:lnTo>
                      <a:pt x="385" y="1165"/>
                    </a:lnTo>
                    <a:lnTo>
                      <a:pt x="380" y="1169"/>
                    </a:lnTo>
                    <a:lnTo>
                      <a:pt x="374" y="1180"/>
                    </a:lnTo>
                    <a:lnTo>
                      <a:pt x="370" y="1192"/>
                    </a:lnTo>
                    <a:lnTo>
                      <a:pt x="365" y="1205"/>
                    </a:lnTo>
                    <a:lnTo>
                      <a:pt x="360" y="1218"/>
                    </a:lnTo>
                    <a:lnTo>
                      <a:pt x="357" y="1224"/>
                    </a:lnTo>
                    <a:lnTo>
                      <a:pt x="352" y="1230"/>
                    </a:lnTo>
                    <a:lnTo>
                      <a:pt x="348" y="1235"/>
                    </a:lnTo>
                    <a:lnTo>
                      <a:pt x="343" y="1239"/>
                    </a:lnTo>
                    <a:lnTo>
                      <a:pt x="323" y="1256"/>
                    </a:lnTo>
                    <a:lnTo>
                      <a:pt x="310" y="1264"/>
                    </a:lnTo>
                    <a:lnTo>
                      <a:pt x="306" y="1266"/>
                    </a:lnTo>
                    <a:lnTo>
                      <a:pt x="303" y="1268"/>
                    </a:lnTo>
                    <a:lnTo>
                      <a:pt x="301" y="1266"/>
                    </a:lnTo>
                    <a:lnTo>
                      <a:pt x="298" y="1264"/>
                    </a:lnTo>
                    <a:lnTo>
                      <a:pt x="295" y="1258"/>
                    </a:lnTo>
                    <a:lnTo>
                      <a:pt x="290" y="1248"/>
                    </a:lnTo>
                    <a:lnTo>
                      <a:pt x="285" y="1243"/>
                    </a:lnTo>
                    <a:lnTo>
                      <a:pt x="281" y="1236"/>
                    </a:lnTo>
                    <a:lnTo>
                      <a:pt x="275" y="1230"/>
                    </a:lnTo>
                    <a:lnTo>
                      <a:pt x="266" y="1223"/>
                    </a:lnTo>
                    <a:lnTo>
                      <a:pt x="255" y="1214"/>
                    </a:lnTo>
                    <a:lnTo>
                      <a:pt x="239" y="1198"/>
                    </a:lnTo>
                    <a:lnTo>
                      <a:pt x="223" y="1184"/>
                    </a:lnTo>
                    <a:lnTo>
                      <a:pt x="215" y="1178"/>
                    </a:lnTo>
                    <a:lnTo>
                      <a:pt x="210" y="1204"/>
                    </a:lnTo>
                    <a:lnTo>
                      <a:pt x="202" y="1229"/>
                    </a:lnTo>
                    <a:lnTo>
                      <a:pt x="200" y="1234"/>
                    </a:lnTo>
                    <a:lnTo>
                      <a:pt x="197" y="1239"/>
                    </a:lnTo>
                    <a:lnTo>
                      <a:pt x="193" y="1245"/>
                    </a:lnTo>
                    <a:lnTo>
                      <a:pt x="188" y="1248"/>
                    </a:lnTo>
                    <a:lnTo>
                      <a:pt x="184" y="1251"/>
                    </a:lnTo>
                    <a:lnTo>
                      <a:pt x="177" y="1253"/>
                    </a:lnTo>
                    <a:lnTo>
                      <a:pt x="171" y="1256"/>
                    </a:lnTo>
                    <a:lnTo>
                      <a:pt x="163" y="1256"/>
                    </a:lnTo>
                    <a:lnTo>
                      <a:pt x="156" y="1118"/>
                    </a:lnTo>
                    <a:lnTo>
                      <a:pt x="114" y="954"/>
                    </a:lnTo>
                    <a:lnTo>
                      <a:pt x="109" y="926"/>
                    </a:lnTo>
                    <a:lnTo>
                      <a:pt x="105" y="893"/>
                    </a:lnTo>
                    <a:lnTo>
                      <a:pt x="103" y="875"/>
                    </a:lnTo>
                    <a:lnTo>
                      <a:pt x="100" y="860"/>
                    </a:lnTo>
                    <a:lnTo>
                      <a:pt x="99" y="853"/>
                    </a:lnTo>
                    <a:lnTo>
                      <a:pt x="96" y="846"/>
                    </a:lnTo>
                    <a:lnTo>
                      <a:pt x="93" y="841"/>
                    </a:lnTo>
                    <a:lnTo>
                      <a:pt x="91" y="837"/>
                    </a:lnTo>
                    <a:lnTo>
                      <a:pt x="77" y="815"/>
                    </a:lnTo>
                    <a:lnTo>
                      <a:pt x="64" y="789"/>
                    </a:lnTo>
                    <a:lnTo>
                      <a:pt x="58" y="775"/>
                    </a:lnTo>
                    <a:lnTo>
                      <a:pt x="51" y="760"/>
                    </a:lnTo>
                    <a:lnTo>
                      <a:pt x="46" y="745"/>
                    </a:lnTo>
                    <a:lnTo>
                      <a:pt x="41" y="730"/>
                    </a:lnTo>
                    <a:lnTo>
                      <a:pt x="37" y="713"/>
                    </a:lnTo>
                    <a:lnTo>
                      <a:pt x="33" y="698"/>
                    </a:lnTo>
                    <a:lnTo>
                      <a:pt x="31" y="682"/>
                    </a:lnTo>
                    <a:lnTo>
                      <a:pt x="28" y="667"/>
                    </a:lnTo>
                    <a:lnTo>
                      <a:pt x="27" y="652"/>
                    </a:lnTo>
                    <a:lnTo>
                      <a:pt x="27" y="638"/>
                    </a:lnTo>
                    <a:lnTo>
                      <a:pt x="30" y="624"/>
                    </a:lnTo>
                    <a:lnTo>
                      <a:pt x="33" y="611"/>
                    </a:lnTo>
                    <a:lnTo>
                      <a:pt x="36" y="597"/>
                    </a:lnTo>
                    <a:lnTo>
                      <a:pt x="38" y="585"/>
                    </a:lnTo>
                    <a:lnTo>
                      <a:pt x="39" y="574"/>
                    </a:lnTo>
                    <a:lnTo>
                      <a:pt x="39" y="563"/>
                    </a:lnTo>
                    <a:lnTo>
                      <a:pt x="39" y="555"/>
                    </a:lnTo>
                    <a:lnTo>
                      <a:pt x="37" y="546"/>
                    </a:lnTo>
                    <a:lnTo>
                      <a:pt x="35" y="537"/>
                    </a:lnTo>
                    <a:lnTo>
                      <a:pt x="33" y="530"/>
                    </a:lnTo>
                    <a:lnTo>
                      <a:pt x="25" y="514"/>
                    </a:lnTo>
                    <a:lnTo>
                      <a:pt x="18" y="496"/>
                    </a:lnTo>
                    <a:lnTo>
                      <a:pt x="14" y="487"/>
                    </a:lnTo>
                    <a:lnTo>
                      <a:pt x="11" y="477"/>
                    </a:lnTo>
                    <a:lnTo>
                      <a:pt x="8" y="465"/>
                    </a:lnTo>
                    <a:lnTo>
                      <a:pt x="5" y="452"/>
                    </a:lnTo>
                    <a:lnTo>
                      <a:pt x="4" y="442"/>
                    </a:lnTo>
                    <a:lnTo>
                      <a:pt x="4" y="432"/>
                    </a:lnTo>
                    <a:lnTo>
                      <a:pt x="4" y="422"/>
                    </a:lnTo>
                    <a:lnTo>
                      <a:pt x="4" y="412"/>
                    </a:lnTo>
                    <a:lnTo>
                      <a:pt x="5" y="402"/>
                    </a:lnTo>
                    <a:lnTo>
                      <a:pt x="5" y="393"/>
                    </a:lnTo>
                    <a:lnTo>
                      <a:pt x="3" y="384"/>
                    </a:lnTo>
                    <a:lnTo>
                      <a:pt x="0" y="375"/>
                    </a:lnTo>
                    <a:lnTo>
                      <a:pt x="6" y="353"/>
                    </a:lnTo>
                    <a:lnTo>
                      <a:pt x="13" y="326"/>
                    </a:lnTo>
                    <a:lnTo>
                      <a:pt x="20" y="297"/>
                    </a:lnTo>
                    <a:lnTo>
                      <a:pt x="26" y="266"/>
                    </a:lnTo>
                    <a:lnTo>
                      <a:pt x="32" y="236"/>
                    </a:lnTo>
                    <a:lnTo>
                      <a:pt x="34" y="206"/>
                    </a:lnTo>
                    <a:lnTo>
                      <a:pt x="35" y="192"/>
                    </a:lnTo>
                    <a:lnTo>
                      <a:pt x="34" y="179"/>
                    </a:lnTo>
                    <a:lnTo>
                      <a:pt x="33" y="166"/>
                    </a:lnTo>
                    <a:lnTo>
                      <a:pt x="31" y="154"/>
                    </a:lnTo>
                    <a:lnTo>
                      <a:pt x="14" y="95"/>
                    </a:lnTo>
                    <a:lnTo>
                      <a:pt x="28" y="90"/>
                    </a:lnTo>
                    <a:lnTo>
                      <a:pt x="44" y="85"/>
                    </a:lnTo>
                    <a:lnTo>
                      <a:pt x="51" y="84"/>
                    </a:lnTo>
                    <a:lnTo>
                      <a:pt x="59" y="84"/>
                    </a:lnTo>
                    <a:lnTo>
                      <a:pt x="61" y="85"/>
                    </a:lnTo>
                    <a:lnTo>
                      <a:pt x="64" y="87"/>
                    </a:lnTo>
                    <a:lnTo>
                      <a:pt x="66" y="89"/>
                    </a:lnTo>
                    <a:lnTo>
                      <a:pt x="68" y="92"/>
                    </a:lnTo>
                    <a:lnTo>
                      <a:pt x="73" y="107"/>
                    </a:lnTo>
                    <a:lnTo>
                      <a:pt x="78" y="119"/>
                    </a:lnTo>
                    <a:lnTo>
                      <a:pt x="82" y="131"/>
                    </a:lnTo>
                    <a:lnTo>
                      <a:pt x="89" y="142"/>
                    </a:lnTo>
                    <a:lnTo>
                      <a:pt x="92" y="146"/>
                    </a:lnTo>
                    <a:lnTo>
                      <a:pt x="95" y="149"/>
                    </a:lnTo>
                    <a:lnTo>
                      <a:pt x="101" y="151"/>
                    </a:lnTo>
                    <a:lnTo>
                      <a:pt x="105" y="152"/>
                    </a:lnTo>
                    <a:lnTo>
                      <a:pt x="111" y="152"/>
                    </a:lnTo>
                    <a:lnTo>
                      <a:pt x="117" y="151"/>
                    </a:lnTo>
                    <a:lnTo>
                      <a:pt x="125" y="148"/>
                    </a:lnTo>
                    <a:lnTo>
                      <a:pt x="133" y="143"/>
                    </a:lnTo>
                    <a:lnTo>
                      <a:pt x="145" y="136"/>
                    </a:lnTo>
                    <a:lnTo>
                      <a:pt x="157" y="129"/>
                    </a:lnTo>
                    <a:lnTo>
                      <a:pt x="167" y="123"/>
                    </a:lnTo>
                    <a:lnTo>
                      <a:pt x="175" y="115"/>
                    </a:lnTo>
                    <a:lnTo>
                      <a:pt x="184" y="107"/>
                    </a:lnTo>
                    <a:lnTo>
                      <a:pt x="189" y="97"/>
                    </a:lnTo>
                    <a:lnTo>
                      <a:pt x="193" y="90"/>
                    </a:lnTo>
                    <a:lnTo>
                      <a:pt x="195" y="84"/>
                    </a:lnTo>
                    <a:lnTo>
                      <a:pt x="196" y="77"/>
                    </a:lnTo>
                    <a:lnTo>
                      <a:pt x="198" y="70"/>
                    </a:lnTo>
                    <a:lnTo>
                      <a:pt x="199" y="60"/>
                    </a:lnTo>
                    <a:lnTo>
                      <a:pt x="201" y="51"/>
                    </a:lnTo>
                    <a:lnTo>
                      <a:pt x="204" y="43"/>
                    </a:lnTo>
                    <a:lnTo>
                      <a:pt x="209" y="34"/>
                    </a:lnTo>
                    <a:lnTo>
                      <a:pt x="213" y="26"/>
                    </a:lnTo>
                    <a:lnTo>
                      <a:pt x="218" y="17"/>
                    </a:lnTo>
                    <a:lnTo>
                      <a:pt x="224" y="9"/>
                    </a:lnTo>
                    <a:lnTo>
                      <a:pt x="230" y="3"/>
                    </a:lnTo>
                    <a:lnTo>
                      <a:pt x="233" y="1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8" y="1"/>
                    </a:lnTo>
                    <a:lnTo>
                      <a:pt x="241" y="4"/>
                    </a:lnTo>
                    <a:lnTo>
                      <a:pt x="243" y="8"/>
                    </a:lnTo>
                    <a:lnTo>
                      <a:pt x="247" y="20"/>
                    </a:lnTo>
                    <a:lnTo>
                      <a:pt x="249" y="28"/>
                    </a:lnTo>
                    <a:lnTo>
                      <a:pt x="250" y="34"/>
                    </a:lnTo>
                    <a:lnTo>
                      <a:pt x="251" y="40"/>
                    </a:lnTo>
                    <a:lnTo>
                      <a:pt x="253" y="44"/>
                    </a:lnTo>
                    <a:lnTo>
                      <a:pt x="255" y="47"/>
                    </a:lnTo>
                    <a:lnTo>
                      <a:pt x="257" y="50"/>
                    </a:lnTo>
                    <a:lnTo>
                      <a:pt x="261" y="54"/>
                    </a:lnTo>
                    <a:lnTo>
                      <a:pt x="264" y="55"/>
                    </a:lnTo>
                    <a:lnTo>
                      <a:pt x="267" y="57"/>
                    </a:lnTo>
                    <a:lnTo>
                      <a:pt x="283" y="60"/>
                    </a:lnTo>
                    <a:lnTo>
                      <a:pt x="304" y="62"/>
                    </a:lnTo>
                    <a:lnTo>
                      <a:pt x="311" y="63"/>
                    </a:lnTo>
                    <a:lnTo>
                      <a:pt x="319" y="67"/>
                    </a:lnTo>
                    <a:lnTo>
                      <a:pt x="325" y="71"/>
                    </a:lnTo>
                    <a:lnTo>
                      <a:pt x="333" y="75"/>
                    </a:lnTo>
                    <a:lnTo>
                      <a:pt x="339" y="80"/>
                    </a:lnTo>
                    <a:lnTo>
                      <a:pt x="347" y="83"/>
                    </a:lnTo>
                    <a:lnTo>
                      <a:pt x="353" y="86"/>
                    </a:lnTo>
                    <a:lnTo>
                      <a:pt x="360" y="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6" name="Freeform 21"/>
              <p:cNvSpPr>
                <a:spLocks/>
              </p:cNvSpPr>
              <p:nvPr/>
            </p:nvSpPr>
            <p:spPr bwMode="auto">
              <a:xfrm>
                <a:off x="6315923" y="3532805"/>
                <a:ext cx="228707" cy="426351"/>
              </a:xfrm>
              <a:custGeom>
                <a:avLst/>
                <a:gdLst>
                  <a:gd name="T0" fmla="*/ 370 w 558"/>
                  <a:gd name="T1" fmla="*/ 180 h 1268"/>
                  <a:gd name="T2" fmla="*/ 391 w 558"/>
                  <a:gd name="T3" fmla="*/ 195 h 1268"/>
                  <a:gd name="T4" fmla="*/ 438 w 558"/>
                  <a:gd name="T5" fmla="*/ 197 h 1268"/>
                  <a:gd name="T6" fmla="*/ 514 w 558"/>
                  <a:gd name="T7" fmla="*/ 215 h 1268"/>
                  <a:gd name="T8" fmla="*/ 526 w 558"/>
                  <a:gd name="T9" fmla="*/ 266 h 1268"/>
                  <a:gd name="T10" fmla="*/ 557 w 558"/>
                  <a:gd name="T11" fmla="*/ 426 h 1268"/>
                  <a:gd name="T12" fmla="*/ 538 w 558"/>
                  <a:gd name="T13" fmla="*/ 530 h 1268"/>
                  <a:gd name="T14" fmla="*/ 523 w 558"/>
                  <a:gd name="T15" fmla="*/ 628 h 1268"/>
                  <a:gd name="T16" fmla="*/ 514 w 558"/>
                  <a:gd name="T17" fmla="*/ 717 h 1268"/>
                  <a:gd name="T18" fmla="*/ 494 w 558"/>
                  <a:gd name="T19" fmla="*/ 747 h 1268"/>
                  <a:gd name="T20" fmla="*/ 472 w 558"/>
                  <a:gd name="T21" fmla="*/ 749 h 1268"/>
                  <a:gd name="T22" fmla="*/ 456 w 558"/>
                  <a:gd name="T23" fmla="*/ 737 h 1268"/>
                  <a:gd name="T24" fmla="*/ 439 w 558"/>
                  <a:gd name="T25" fmla="*/ 712 h 1268"/>
                  <a:gd name="T26" fmla="*/ 420 w 558"/>
                  <a:gd name="T27" fmla="*/ 717 h 1268"/>
                  <a:gd name="T28" fmla="*/ 419 w 558"/>
                  <a:gd name="T29" fmla="*/ 783 h 1268"/>
                  <a:gd name="T30" fmla="*/ 402 w 558"/>
                  <a:gd name="T31" fmla="*/ 910 h 1268"/>
                  <a:gd name="T32" fmla="*/ 409 w 558"/>
                  <a:gd name="T33" fmla="*/ 979 h 1268"/>
                  <a:gd name="T34" fmla="*/ 436 w 558"/>
                  <a:gd name="T35" fmla="*/ 1031 h 1268"/>
                  <a:gd name="T36" fmla="*/ 446 w 558"/>
                  <a:gd name="T37" fmla="*/ 1084 h 1268"/>
                  <a:gd name="T38" fmla="*/ 433 w 558"/>
                  <a:gd name="T39" fmla="*/ 1134 h 1268"/>
                  <a:gd name="T40" fmla="*/ 396 w 558"/>
                  <a:gd name="T41" fmla="*/ 1157 h 1268"/>
                  <a:gd name="T42" fmla="*/ 370 w 558"/>
                  <a:gd name="T43" fmla="*/ 1192 h 1268"/>
                  <a:gd name="T44" fmla="*/ 348 w 558"/>
                  <a:gd name="T45" fmla="*/ 1235 h 1268"/>
                  <a:gd name="T46" fmla="*/ 303 w 558"/>
                  <a:gd name="T47" fmla="*/ 1268 h 1268"/>
                  <a:gd name="T48" fmla="*/ 285 w 558"/>
                  <a:gd name="T49" fmla="*/ 1243 h 1268"/>
                  <a:gd name="T50" fmla="*/ 239 w 558"/>
                  <a:gd name="T51" fmla="*/ 1198 h 1268"/>
                  <a:gd name="T52" fmla="*/ 200 w 558"/>
                  <a:gd name="T53" fmla="*/ 1234 h 1268"/>
                  <a:gd name="T54" fmla="*/ 177 w 558"/>
                  <a:gd name="T55" fmla="*/ 1253 h 1268"/>
                  <a:gd name="T56" fmla="*/ 114 w 558"/>
                  <a:gd name="T57" fmla="*/ 954 h 1268"/>
                  <a:gd name="T58" fmla="*/ 99 w 558"/>
                  <a:gd name="T59" fmla="*/ 853 h 1268"/>
                  <a:gd name="T60" fmla="*/ 64 w 558"/>
                  <a:gd name="T61" fmla="*/ 789 h 1268"/>
                  <a:gd name="T62" fmla="*/ 37 w 558"/>
                  <a:gd name="T63" fmla="*/ 713 h 1268"/>
                  <a:gd name="T64" fmla="*/ 27 w 558"/>
                  <a:gd name="T65" fmla="*/ 638 h 1268"/>
                  <a:gd name="T66" fmla="*/ 39 w 558"/>
                  <a:gd name="T67" fmla="*/ 574 h 1268"/>
                  <a:gd name="T68" fmla="*/ 33 w 558"/>
                  <a:gd name="T69" fmla="*/ 530 h 1268"/>
                  <a:gd name="T70" fmla="*/ 8 w 558"/>
                  <a:gd name="T71" fmla="*/ 465 h 1268"/>
                  <a:gd name="T72" fmla="*/ 4 w 558"/>
                  <a:gd name="T73" fmla="*/ 412 h 1268"/>
                  <a:gd name="T74" fmla="*/ 0 w 558"/>
                  <a:gd name="T75" fmla="*/ 375 h 1268"/>
                  <a:gd name="T76" fmla="*/ 32 w 558"/>
                  <a:gd name="T77" fmla="*/ 236 h 1268"/>
                  <a:gd name="T78" fmla="*/ 31 w 558"/>
                  <a:gd name="T79" fmla="*/ 154 h 1268"/>
                  <a:gd name="T80" fmla="*/ 51 w 558"/>
                  <a:gd name="T81" fmla="*/ 84 h 1268"/>
                  <a:gd name="T82" fmla="*/ 68 w 558"/>
                  <a:gd name="T83" fmla="*/ 92 h 1268"/>
                  <a:gd name="T84" fmla="*/ 92 w 558"/>
                  <a:gd name="T85" fmla="*/ 146 h 1268"/>
                  <a:gd name="T86" fmla="*/ 117 w 558"/>
                  <a:gd name="T87" fmla="*/ 151 h 1268"/>
                  <a:gd name="T88" fmla="*/ 167 w 558"/>
                  <a:gd name="T89" fmla="*/ 123 h 1268"/>
                  <a:gd name="T90" fmla="*/ 195 w 558"/>
                  <a:gd name="T91" fmla="*/ 84 h 1268"/>
                  <a:gd name="T92" fmla="*/ 204 w 558"/>
                  <a:gd name="T93" fmla="*/ 43 h 1268"/>
                  <a:gd name="T94" fmla="*/ 230 w 558"/>
                  <a:gd name="T95" fmla="*/ 3 h 1268"/>
                  <a:gd name="T96" fmla="*/ 241 w 558"/>
                  <a:gd name="T97" fmla="*/ 4 h 1268"/>
                  <a:gd name="T98" fmla="*/ 251 w 558"/>
                  <a:gd name="T99" fmla="*/ 40 h 1268"/>
                  <a:gd name="T100" fmla="*/ 264 w 558"/>
                  <a:gd name="T101" fmla="*/ 55 h 1268"/>
                  <a:gd name="T102" fmla="*/ 319 w 558"/>
                  <a:gd name="T103" fmla="*/ 67 h 1268"/>
                  <a:gd name="T104" fmla="*/ 353 w 558"/>
                  <a:gd name="T105" fmla="*/ 86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8" h="1268">
                    <a:moveTo>
                      <a:pt x="360" y="87"/>
                    </a:moveTo>
                    <a:lnTo>
                      <a:pt x="347" y="132"/>
                    </a:lnTo>
                    <a:lnTo>
                      <a:pt x="357" y="155"/>
                    </a:lnTo>
                    <a:lnTo>
                      <a:pt x="366" y="176"/>
                    </a:lnTo>
                    <a:lnTo>
                      <a:pt x="370" y="180"/>
                    </a:lnTo>
                    <a:lnTo>
                      <a:pt x="373" y="184"/>
                    </a:lnTo>
                    <a:lnTo>
                      <a:pt x="376" y="188"/>
                    </a:lnTo>
                    <a:lnTo>
                      <a:pt x="380" y="191"/>
                    </a:lnTo>
                    <a:lnTo>
                      <a:pt x="386" y="193"/>
                    </a:lnTo>
                    <a:lnTo>
                      <a:pt x="391" y="195"/>
                    </a:lnTo>
                    <a:lnTo>
                      <a:pt x="398" y="195"/>
                    </a:lnTo>
                    <a:lnTo>
                      <a:pt x="405" y="195"/>
                    </a:lnTo>
                    <a:lnTo>
                      <a:pt x="417" y="195"/>
                    </a:lnTo>
                    <a:lnTo>
                      <a:pt x="428" y="195"/>
                    </a:lnTo>
                    <a:lnTo>
                      <a:pt x="438" y="197"/>
                    </a:lnTo>
                    <a:lnTo>
                      <a:pt x="449" y="202"/>
                    </a:lnTo>
                    <a:lnTo>
                      <a:pt x="463" y="206"/>
                    </a:lnTo>
                    <a:lnTo>
                      <a:pt x="481" y="210"/>
                    </a:lnTo>
                    <a:lnTo>
                      <a:pt x="500" y="213"/>
                    </a:lnTo>
                    <a:lnTo>
                      <a:pt x="514" y="215"/>
                    </a:lnTo>
                    <a:lnTo>
                      <a:pt x="514" y="215"/>
                    </a:lnTo>
                    <a:lnTo>
                      <a:pt x="517" y="230"/>
                    </a:lnTo>
                    <a:lnTo>
                      <a:pt x="520" y="244"/>
                    </a:lnTo>
                    <a:lnTo>
                      <a:pt x="523" y="257"/>
                    </a:lnTo>
                    <a:lnTo>
                      <a:pt x="526" y="266"/>
                    </a:lnTo>
                    <a:lnTo>
                      <a:pt x="551" y="359"/>
                    </a:lnTo>
                    <a:lnTo>
                      <a:pt x="554" y="375"/>
                    </a:lnTo>
                    <a:lnTo>
                      <a:pt x="557" y="393"/>
                    </a:lnTo>
                    <a:lnTo>
                      <a:pt x="558" y="409"/>
                    </a:lnTo>
                    <a:lnTo>
                      <a:pt x="557" y="426"/>
                    </a:lnTo>
                    <a:lnTo>
                      <a:pt x="554" y="443"/>
                    </a:lnTo>
                    <a:lnTo>
                      <a:pt x="552" y="461"/>
                    </a:lnTo>
                    <a:lnTo>
                      <a:pt x="549" y="478"/>
                    </a:lnTo>
                    <a:lnTo>
                      <a:pt x="546" y="495"/>
                    </a:lnTo>
                    <a:lnTo>
                      <a:pt x="538" y="530"/>
                    </a:lnTo>
                    <a:lnTo>
                      <a:pt x="531" y="563"/>
                    </a:lnTo>
                    <a:lnTo>
                      <a:pt x="527" y="581"/>
                    </a:lnTo>
                    <a:lnTo>
                      <a:pt x="525" y="597"/>
                    </a:lnTo>
                    <a:lnTo>
                      <a:pt x="524" y="613"/>
                    </a:lnTo>
                    <a:lnTo>
                      <a:pt x="523" y="628"/>
                    </a:lnTo>
                    <a:lnTo>
                      <a:pt x="523" y="641"/>
                    </a:lnTo>
                    <a:lnTo>
                      <a:pt x="523" y="661"/>
                    </a:lnTo>
                    <a:lnTo>
                      <a:pt x="521" y="682"/>
                    </a:lnTo>
                    <a:lnTo>
                      <a:pt x="518" y="706"/>
                    </a:lnTo>
                    <a:lnTo>
                      <a:pt x="514" y="717"/>
                    </a:lnTo>
                    <a:lnTo>
                      <a:pt x="511" y="726"/>
                    </a:lnTo>
                    <a:lnTo>
                      <a:pt x="506" y="735"/>
                    </a:lnTo>
                    <a:lnTo>
                      <a:pt x="500" y="742"/>
                    </a:lnTo>
                    <a:lnTo>
                      <a:pt x="497" y="745"/>
                    </a:lnTo>
                    <a:lnTo>
                      <a:pt x="494" y="747"/>
                    </a:lnTo>
                    <a:lnTo>
                      <a:pt x="491" y="749"/>
                    </a:lnTo>
                    <a:lnTo>
                      <a:pt x="486" y="750"/>
                    </a:lnTo>
                    <a:lnTo>
                      <a:pt x="482" y="750"/>
                    </a:lnTo>
                    <a:lnTo>
                      <a:pt x="478" y="750"/>
                    </a:lnTo>
                    <a:lnTo>
                      <a:pt x="472" y="749"/>
                    </a:lnTo>
                    <a:lnTo>
                      <a:pt x="467" y="747"/>
                    </a:lnTo>
                    <a:lnTo>
                      <a:pt x="464" y="745"/>
                    </a:lnTo>
                    <a:lnTo>
                      <a:pt x="460" y="743"/>
                    </a:lnTo>
                    <a:lnTo>
                      <a:pt x="458" y="740"/>
                    </a:lnTo>
                    <a:lnTo>
                      <a:pt x="456" y="737"/>
                    </a:lnTo>
                    <a:lnTo>
                      <a:pt x="453" y="731"/>
                    </a:lnTo>
                    <a:lnTo>
                      <a:pt x="450" y="724"/>
                    </a:lnTo>
                    <a:lnTo>
                      <a:pt x="446" y="718"/>
                    </a:lnTo>
                    <a:lnTo>
                      <a:pt x="441" y="713"/>
                    </a:lnTo>
                    <a:lnTo>
                      <a:pt x="439" y="712"/>
                    </a:lnTo>
                    <a:lnTo>
                      <a:pt x="436" y="711"/>
                    </a:lnTo>
                    <a:lnTo>
                      <a:pt x="431" y="711"/>
                    </a:lnTo>
                    <a:lnTo>
                      <a:pt x="427" y="712"/>
                    </a:lnTo>
                    <a:lnTo>
                      <a:pt x="424" y="715"/>
                    </a:lnTo>
                    <a:lnTo>
                      <a:pt x="420" y="717"/>
                    </a:lnTo>
                    <a:lnTo>
                      <a:pt x="419" y="721"/>
                    </a:lnTo>
                    <a:lnTo>
                      <a:pt x="417" y="726"/>
                    </a:lnTo>
                    <a:lnTo>
                      <a:pt x="416" y="738"/>
                    </a:lnTo>
                    <a:lnTo>
                      <a:pt x="416" y="753"/>
                    </a:lnTo>
                    <a:lnTo>
                      <a:pt x="419" y="783"/>
                    </a:lnTo>
                    <a:lnTo>
                      <a:pt x="422" y="803"/>
                    </a:lnTo>
                    <a:lnTo>
                      <a:pt x="415" y="827"/>
                    </a:lnTo>
                    <a:lnTo>
                      <a:pt x="410" y="853"/>
                    </a:lnTo>
                    <a:lnTo>
                      <a:pt x="404" y="881"/>
                    </a:lnTo>
                    <a:lnTo>
                      <a:pt x="402" y="910"/>
                    </a:lnTo>
                    <a:lnTo>
                      <a:pt x="402" y="924"/>
                    </a:lnTo>
                    <a:lnTo>
                      <a:pt x="402" y="939"/>
                    </a:lnTo>
                    <a:lnTo>
                      <a:pt x="403" y="952"/>
                    </a:lnTo>
                    <a:lnTo>
                      <a:pt x="405" y="966"/>
                    </a:lnTo>
                    <a:lnTo>
                      <a:pt x="409" y="979"/>
                    </a:lnTo>
                    <a:lnTo>
                      <a:pt x="413" y="991"/>
                    </a:lnTo>
                    <a:lnTo>
                      <a:pt x="418" y="1003"/>
                    </a:lnTo>
                    <a:lnTo>
                      <a:pt x="426" y="1014"/>
                    </a:lnTo>
                    <a:lnTo>
                      <a:pt x="431" y="1021"/>
                    </a:lnTo>
                    <a:lnTo>
                      <a:pt x="436" y="1031"/>
                    </a:lnTo>
                    <a:lnTo>
                      <a:pt x="440" y="1041"/>
                    </a:lnTo>
                    <a:lnTo>
                      <a:pt x="442" y="1052"/>
                    </a:lnTo>
                    <a:lnTo>
                      <a:pt x="444" y="1062"/>
                    </a:lnTo>
                    <a:lnTo>
                      <a:pt x="446" y="1073"/>
                    </a:lnTo>
                    <a:lnTo>
                      <a:pt x="446" y="1084"/>
                    </a:lnTo>
                    <a:lnTo>
                      <a:pt x="446" y="1095"/>
                    </a:lnTo>
                    <a:lnTo>
                      <a:pt x="444" y="1106"/>
                    </a:lnTo>
                    <a:lnTo>
                      <a:pt x="442" y="1115"/>
                    </a:lnTo>
                    <a:lnTo>
                      <a:pt x="438" y="1125"/>
                    </a:lnTo>
                    <a:lnTo>
                      <a:pt x="433" y="1134"/>
                    </a:lnTo>
                    <a:lnTo>
                      <a:pt x="427" y="1141"/>
                    </a:lnTo>
                    <a:lnTo>
                      <a:pt x="419" y="1147"/>
                    </a:lnTo>
                    <a:lnTo>
                      <a:pt x="412" y="1152"/>
                    </a:lnTo>
                    <a:lnTo>
                      <a:pt x="402" y="1155"/>
                    </a:lnTo>
                    <a:lnTo>
                      <a:pt x="396" y="1157"/>
                    </a:lnTo>
                    <a:lnTo>
                      <a:pt x="389" y="1161"/>
                    </a:lnTo>
                    <a:lnTo>
                      <a:pt x="385" y="1165"/>
                    </a:lnTo>
                    <a:lnTo>
                      <a:pt x="380" y="1169"/>
                    </a:lnTo>
                    <a:lnTo>
                      <a:pt x="374" y="1180"/>
                    </a:lnTo>
                    <a:lnTo>
                      <a:pt x="370" y="1192"/>
                    </a:lnTo>
                    <a:lnTo>
                      <a:pt x="365" y="1205"/>
                    </a:lnTo>
                    <a:lnTo>
                      <a:pt x="360" y="1218"/>
                    </a:lnTo>
                    <a:lnTo>
                      <a:pt x="357" y="1224"/>
                    </a:lnTo>
                    <a:lnTo>
                      <a:pt x="352" y="1230"/>
                    </a:lnTo>
                    <a:lnTo>
                      <a:pt x="348" y="1235"/>
                    </a:lnTo>
                    <a:lnTo>
                      <a:pt x="343" y="1239"/>
                    </a:lnTo>
                    <a:lnTo>
                      <a:pt x="323" y="1256"/>
                    </a:lnTo>
                    <a:lnTo>
                      <a:pt x="310" y="1264"/>
                    </a:lnTo>
                    <a:lnTo>
                      <a:pt x="306" y="1266"/>
                    </a:lnTo>
                    <a:lnTo>
                      <a:pt x="303" y="1268"/>
                    </a:lnTo>
                    <a:lnTo>
                      <a:pt x="301" y="1266"/>
                    </a:lnTo>
                    <a:lnTo>
                      <a:pt x="298" y="1264"/>
                    </a:lnTo>
                    <a:lnTo>
                      <a:pt x="295" y="1258"/>
                    </a:lnTo>
                    <a:lnTo>
                      <a:pt x="290" y="1248"/>
                    </a:lnTo>
                    <a:lnTo>
                      <a:pt x="285" y="1243"/>
                    </a:lnTo>
                    <a:lnTo>
                      <a:pt x="281" y="1236"/>
                    </a:lnTo>
                    <a:lnTo>
                      <a:pt x="275" y="1230"/>
                    </a:lnTo>
                    <a:lnTo>
                      <a:pt x="266" y="1223"/>
                    </a:lnTo>
                    <a:lnTo>
                      <a:pt x="255" y="1214"/>
                    </a:lnTo>
                    <a:lnTo>
                      <a:pt x="239" y="1198"/>
                    </a:lnTo>
                    <a:lnTo>
                      <a:pt x="223" y="1184"/>
                    </a:lnTo>
                    <a:lnTo>
                      <a:pt x="215" y="1178"/>
                    </a:lnTo>
                    <a:lnTo>
                      <a:pt x="210" y="1204"/>
                    </a:lnTo>
                    <a:lnTo>
                      <a:pt x="202" y="1229"/>
                    </a:lnTo>
                    <a:lnTo>
                      <a:pt x="200" y="1234"/>
                    </a:lnTo>
                    <a:lnTo>
                      <a:pt x="197" y="1239"/>
                    </a:lnTo>
                    <a:lnTo>
                      <a:pt x="193" y="1245"/>
                    </a:lnTo>
                    <a:lnTo>
                      <a:pt x="188" y="1248"/>
                    </a:lnTo>
                    <a:lnTo>
                      <a:pt x="184" y="1251"/>
                    </a:lnTo>
                    <a:lnTo>
                      <a:pt x="177" y="1253"/>
                    </a:lnTo>
                    <a:lnTo>
                      <a:pt x="171" y="1256"/>
                    </a:lnTo>
                    <a:lnTo>
                      <a:pt x="163" y="1256"/>
                    </a:lnTo>
                    <a:lnTo>
                      <a:pt x="163" y="1256"/>
                    </a:lnTo>
                    <a:lnTo>
                      <a:pt x="156" y="1118"/>
                    </a:lnTo>
                    <a:lnTo>
                      <a:pt x="114" y="954"/>
                    </a:lnTo>
                    <a:lnTo>
                      <a:pt x="109" y="926"/>
                    </a:lnTo>
                    <a:lnTo>
                      <a:pt x="105" y="893"/>
                    </a:lnTo>
                    <a:lnTo>
                      <a:pt x="103" y="875"/>
                    </a:lnTo>
                    <a:lnTo>
                      <a:pt x="100" y="860"/>
                    </a:lnTo>
                    <a:lnTo>
                      <a:pt x="99" y="853"/>
                    </a:lnTo>
                    <a:lnTo>
                      <a:pt x="96" y="846"/>
                    </a:lnTo>
                    <a:lnTo>
                      <a:pt x="93" y="841"/>
                    </a:lnTo>
                    <a:lnTo>
                      <a:pt x="91" y="837"/>
                    </a:lnTo>
                    <a:lnTo>
                      <a:pt x="77" y="815"/>
                    </a:lnTo>
                    <a:lnTo>
                      <a:pt x="64" y="789"/>
                    </a:lnTo>
                    <a:lnTo>
                      <a:pt x="58" y="775"/>
                    </a:lnTo>
                    <a:lnTo>
                      <a:pt x="51" y="760"/>
                    </a:lnTo>
                    <a:lnTo>
                      <a:pt x="46" y="745"/>
                    </a:lnTo>
                    <a:lnTo>
                      <a:pt x="41" y="730"/>
                    </a:lnTo>
                    <a:lnTo>
                      <a:pt x="37" y="713"/>
                    </a:lnTo>
                    <a:lnTo>
                      <a:pt x="33" y="698"/>
                    </a:lnTo>
                    <a:lnTo>
                      <a:pt x="31" y="682"/>
                    </a:lnTo>
                    <a:lnTo>
                      <a:pt x="28" y="667"/>
                    </a:lnTo>
                    <a:lnTo>
                      <a:pt x="27" y="652"/>
                    </a:lnTo>
                    <a:lnTo>
                      <a:pt x="27" y="638"/>
                    </a:lnTo>
                    <a:lnTo>
                      <a:pt x="30" y="624"/>
                    </a:lnTo>
                    <a:lnTo>
                      <a:pt x="33" y="611"/>
                    </a:lnTo>
                    <a:lnTo>
                      <a:pt x="36" y="597"/>
                    </a:lnTo>
                    <a:lnTo>
                      <a:pt x="38" y="585"/>
                    </a:lnTo>
                    <a:lnTo>
                      <a:pt x="39" y="574"/>
                    </a:lnTo>
                    <a:lnTo>
                      <a:pt x="39" y="563"/>
                    </a:lnTo>
                    <a:lnTo>
                      <a:pt x="39" y="555"/>
                    </a:lnTo>
                    <a:lnTo>
                      <a:pt x="37" y="546"/>
                    </a:lnTo>
                    <a:lnTo>
                      <a:pt x="35" y="537"/>
                    </a:lnTo>
                    <a:lnTo>
                      <a:pt x="33" y="530"/>
                    </a:lnTo>
                    <a:lnTo>
                      <a:pt x="25" y="514"/>
                    </a:lnTo>
                    <a:lnTo>
                      <a:pt x="18" y="496"/>
                    </a:lnTo>
                    <a:lnTo>
                      <a:pt x="14" y="487"/>
                    </a:lnTo>
                    <a:lnTo>
                      <a:pt x="11" y="477"/>
                    </a:lnTo>
                    <a:lnTo>
                      <a:pt x="8" y="465"/>
                    </a:lnTo>
                    <a:lnTo>
                      <a:pt x="5" y="452"/>
                    </a:lnTo>
                    <a:lnTo>
                      <a:pt x="4" y="442"/>
                    </a:lnTo>
                    <a:lnTo>
                      <a:pt x="4" y="432"/>
                    </a:lnTo>
                    <a:lnTo>
                      <a:pt x="4" y="422"/>
                    </a:lnTo>
                    <a:lnTo>
                      <a:pt x="4" y="412"/>
                    </a:lnTo>
                    <a:lnTo>
                      <a:pt x="5" y="402"/>
                    </a:lnTo>
                    <a:lnTo>
                      <a:pt x="5" y="393"/>
                    </a:lnTo>
                    <a:lnTo>
                      <a:pt x="3" y="384"/>
                    </a:lnTo>
                    <a:lnTo>
                      <a:pt x="0" y="375"/>
                    </a:lnTo>
                    <a:lnTo>
                      <a:pt x="0" y="375"/>
                    </a:lnTo>
                    <a:lnTo>
                      <a:pt x="6" y="353"/>
                    </a:lnTo>
                    <a:lnTo>
                      <a:pt x="13" y="326"/>
                    </a:lnTo>
                    <a:lnTo>
                      <a:pt x="20" y="297"/>
                    </a:lnTo>
                    <a:lnTo>
                      <a:pt x="26" y="266"/>
                    </a:lnTo>
                    <a:lnTo>
                      <a:pt x="32" y="236"/>
                    </a:lnTo>
                    <a:lnTo>
                      <a:pt x="34" y="206"/>
                    </a:lnTo>
                    <a:lnTo>
                      <a:pt x="35" y="192"/>
                    </a:lnTo>
                    <a:lnTo>
                      <a:pt x="34" y="179"/>
                    </a:lnTo>
                    <a:lnTo>
                      <a:pt x="33" y="166"/>
                    </a:lnTo>
                    <a:lnTo>
                      <a:pt x="31" y="154"/>
                    </a:lnTo>
                    <a:lnTo>
                      <a:pt x="14" y="95"/>
                    </a:lnTo>
                    <a:lnTo>
                      <a:pt x="14" y="95"/>
                    </a:lnTo>
                    <a:lnTo>
                      <a:pt x="28" y="90"/>
                    </a:lnTo>
                    <a:lnTo>
                      <a:pt x="44" y="85"/>
                    </a:lnTo>
                    <a:lnTo>
                      <a:pt x="51" y="84"/>
                    </a:lnTo>
                    <a:lnTo>
                      <a:pt x="59" y="84"/>
                    </a:lnTo>
                    <a:lnTo>
                      <a:pt x="61" y="85"/>
                    </a:lnTo>
                    <a:lnTo>
                      <a:pt x="64" y="87"/>
                    </a:lnTo>
                    <a:lnTo>
                      <a:pt x="66" y="89"/>
                    </a:lnTo>
                    <a:lnTo>
                      <a:pt x="68" y="92"/>
                    </a:lnTo>
                    <a:lnTo>
                      <a:pt x="73" y="107"/>
                    </a:lnTo>
                    <a:lnTo>
                      <a:pt x="78" y="119"/>
                    </a:lnTo>
                    <a:lnTo>
                      <a:pt x="82" y="131"/>
                    </a:lnTo>
                    <a:lnTo>
                      <a:pt x="89" y="142"/>
                    </a:lnTo>
                    <a:lnTo>
                      <a:pt x="92" y="146"/>
                    </a:lnTo>
                    <a:lnTo>
                      <a:pt x="95" y="149"/>
                    </a:lnTo>
                    <a:lnTo>
                      <a:pt x="101" y="151"/>
                    </a:lnTo>
                    <a:lnTo>
                      <a:pt x="105" y="152"/>
                    </a:lnTo>
                    <a:lnTo>
                      <a:pt x="111" y="152"/>
                    </a:lnTo>
                    <a:lnTo>
                      <a:pt x="117" y="151"/>
                    </a:lnTo>
                    <a:lnTo>
                      <a:pt x="125" y="148"/>
                    </a:lnTo>
                    <a:lnTo>
                      <a:pt x="133" y="143"/>
                    </a:lnTo>
                    <a:lnTo>
                      <a:pt x="145" y="136"/>
                    </a:lnTo>
                    <a:lnTo>
                      <a:pt x="157" y="129"/>
                    </a:lnTo>
                    <a:lnTo>
                      <a:pt x="167" y="123"/>
                    </a:lnTo>
                    <a:lnTo>
                      <a:pt x="175" y="115"/>
                    </a:lnTo>
                    <a:lnTo>
                      <a:pt x="184" y="107"/>
                    </a:lnTo>
                    <a:lnTo>
                      <a:pt x="189" y="97"/>
                    </a:lnTo>
                    <a:lnTo>
                      <a:pt x="193" y="90"/>
                    </a:lnTo>
                    <a:lnTo>
                      <a:pt x="195" y="84"/>
                    </a:lnTo>
                    <a:lnTo>
                      <a:pt x="196" y="77"/>
                    </a:lnTo>
                    <a:lnTo>
                      <a:pt x="198" y="70"/>
                    </a:lnTo>
                    <a:lnTo>
                      <a:pt x="199" y="60"/>
                    </a:lnTo>
                    <a:lnTo>
                      <a:pt x="201" y="51"/>
                    </a:lnTo>
                    <a:lnTo>
                      <a:pt x="204" y="43"/>
                    </a:lnTo>
                    <a:lnTo>
                      <a:pt x="209" y="34"/>
                    </a:lnTo>
                    <a:lnTo>
                      <a:pt x="213" y="26"/>
                    </a:lnTo>
                    <a:lnTo>
                      <a:pt x="218" y="17"/>
                    </a:lnTo>
                    <a:lnTo>
                      <a:pt x="224" y="9"/>
                    </a:lnTo>
                    <a:lnTo>
                      <a:pt x="230" y="3"/>
                    </a:lnTo>
                    <a:lnTo>
                      <a:pt x="233" y="1"/>
                    </a:lnTo>
                    <a:lnTo>
                      <a:pt x="235" y="0"/>
                    </a:lnTo>
                    <a:lnTo>
                      <a:pt x="236" y="0"/>
                    </a:lnTo>
                    <a:lnTo>
                      <a:pt x="238" y="1"/>
                    </a:lnTo>
                    <a:lnTo>
                      <a:pt x="241" y="4"/>
                    </a:lnTo>
                    <a:lnTo>
                      <a:pt x="243" y="8"/>
                    </a:lnTo>
                    <a:lnTo>
                      <a:pt x="247" y="20"/>
                    </a:lnTo>
                    <a:lnTo>
                      <a:pt x="249" y="28"/>
                    </a:lnTo>
                    <a:lnTo>
                      <a:pt x="250" y="34"/>
                    </a:lnTo>
                    <a:lnTo>
                      <a:pt x="251" y="40"/>
                    </a:lnTo>
                    <a:lnTo>
                      <a:pt x="253" y="44"/>
                    </a:lnTo>
                    <a:lnTo>
                      <a:pt x="255" y="47"/>
                    </a:lnTo>
                    <a:lnTo>
                      <a:pt x="257" y="50"/>
                    </a:lnTo>
                    <a:lnTo>
                      <a:pt x="261" y="54"/>
                    </a:lnTo>
                    <a:lnTo>
                      <a:pt x="264" y="55"/>
                    </a:lnTo>
                    <a:lnTo>
                      <a:pt x="267" y="57"/>
                    </a:lnTo>
                    <a:lnTo>
                      <a:pt x="283" y="60"/>
                    </a:lnTo>
                    <a:lnTo>
                      <a:pt x="304" y="62"/>
                    </a:lnTo>
                    <a:lnTo>
                      <a:pt x="311" y="63"/>
                    </a:lnTo>
                    <a:lnTo>
                      <a:pt x="319" y="67"/>
                    </a:lnTo>
                    <a:lnTo>
                      <a:pt x="325" y="71"/>
                    </a:lnTo>
                    <a:lnTo>
                      <a:pt x="333" y="75"/>
                    </a:lnTo>
                    <a:lnTo>
                      <a:pt x="339" y="80"/>
                    </a:lnTo>
                    <a:lnTo>
                      <a:pt x="347" y="83"/>
                    </a:lnTo>
                    <a:lnTo>
                      <a:pt x="353" y="86"/>
                    </a:lnTo>
                    <a:lnTo>
                      <a:pt x="360" y="87"/>
                    </a:lnTo>
                    <a:lnTo>
                      <a:pt x="360" y="8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7" name="Freeform 22"/>
              <p:cNvSpPr>
                <a:spLocks/>
              </p:cNvSpPr>
              <p:nvPr/>
            </p:nvSpPr>
            <p:spPr bwMode="auto">
              <a:xfrm>
                <a:off x="6098733" y="3508595"/>
                <a:ext cx="230353" cy="275716"/>
              </a:xfrm>
              <a:custGeom>
                <a:avLst/>
                <a:gdLst>
                  <a:gd name="T0" fmla="*/ 542 w 563"/>
                  <a:gd name="T1" fmla="*/ 70 h 823"/>
                  <a:gd name="T2" fmla="*/ 548 w 563"/>
                  <a:gd name="T3" fmla="*/ 104 h 823"/>
                  <a:gd name="T4" fmla="*/ 540 w 563"/>
                  <a:gd name="T5" fmla="*/ 160 h 823"/>
                  <a:gd name="T6" fmla="*/ 563 w 563"/>
                  <a:gd name="T7" fmla="*/ 265 h 823"/>
                  <a:gd name="T8" fmla="*/ 541 w 563"/>
                  <a:gd name="T9" fmla="*/ 399 h 823"/>
                  <a:gd name="T10" fmla="*/ 501 w 563"/>
                  <a:gd name="T11" fmla="*/ 466 h 823"/>
                  <a:gd name="T12" fmla="*/ 486 w 563"/>
                  <a:gd name="T13" fmla="*/ 464 h 823"/>
                  <a:gd name="T14" fmla="*/ 470 w 563"/>
                  <a:gd name="T15" fmla="*/ 456 h 823"/>
                  <a:gd name="T16" fmla="*/ 442 w 563"/>
                  <a:gd name="T17" fmla="*/ 483 h 823"/>
                  <a:gd name="T18" fmla="*/ 427 w 563"/>
                  <a:gd name="T19" fmla="*/ 488 h 823"/>
                  <a:gd name="T20" fmla="*/ 405 w 563"/>
                  <a:gd name="T21" fmla="*/ 467 h 823"/>
                  <a:gd name="T22" fmla="*/ 389 w 563"/>
                  <a:gd name="T23" fmla="*/ 457 h 823"/>
                  <a:gd name="T24" fmla="*/ 380 w 563"/>
                  <a:gd name="T25" fmla="*/ 498 h 823"/>
                  <a:gd name="T26" fmla="*/ 387 w 563"/>
                  <a:gd name="T27" fmla="*/ 565 h 823"/>
                  <a:gd name="T28" fmla="*/ 358 w 563"/>
                  <a:gd name="T29" fmla="*/ 614 h 823"/>
                  <a:gd name="T30" fmla="*/ 315 w 563"/>
                  <a:gd name="T31" fmla="*/ 662 h 823"/>
                  <a:gd name="T32" fmla="*/ 308 w 563"/>
                  <a:gd name="T33" fmla="*/ 752 h 823"/>
                  <a:gd name="T34" fmla="*/ 295 w 563"/>
                  <a:gd name="T35" fmla="*/ 792 h 823"/>
                  <a:gd name="T36" fmla="*/ 258 w 563"/>
                  <a:gd name="T37" fmla="*/ 817 h 823"/>
                  <a:gd name="T38" fmla="*/ 219 w 563"/>
                  <a:gd name="T39" fmla="*/ 822 h 823"/>
                  <a:gd name="T40" fmla="*/ 185 w 563"/>
                  <a:gd name="T41" fmla="*/ 793 h 823"/>
                  <a:gd name="T42" fmla="*/ 129 w 563"/>
                  <a:gd name="T43" fmla="*/ 685 h 823"/>
                  <a:gd name="T44" fmla="*/ 116 w 563"/>
                  <a:gd name="T45" fmla="*/ 701 h 823"/>
                  <a:gd name="T46" fmla="*/ 119 w 563"/>
                  <a:gd name="T47" fmla="*/ 736 h 823"/>
                  <a:gd name="T48" fmla="*/ 109 w 563"/>
                  <a:gd name="T49" fmla="*/ 784 h 823"/>
                  <a:gd name="T50" fmla="*/ 97 w 563"/>
                  <a:gd name="T51" fmla="*/ 783 h 823"/>
                  <a:gd name="T52" fmla="*/ 80 w 563"/>
                  <a:gd name="T53" fmla="*/ 731 h 823"/>
                  <a:gd name="T54" fmla="*/ 63 w 563"/>
                  <a:gd name="T55" fmla="*/ 645 h 823"/>
                  <a:gd name="T56" fmla="*/ 43 w 563"/>
                  <a:gd name="T57" fmla="*/ 563 h 823"/>
                  <a:gd name="T58" fmla="*/ 4 w 563"/>
                  <a:gd name="T59" fmla="*/ 493 h 823"/>
                  <a:gd name="T60" fmla="*/ 2 w 563"/>
                  <a:gd name="T61" fmla="*/ 461 h 823"/>
                  <a:gd name="T62" fmla="*/ 25 w 563"/>
                  <a:gd name="T63" fmla="*/ 432 h 823"/>
                  <a:gd name="T64" fmla="*/ 45 w 563"/>
                  <a:gd name="T65" fmla="*/ 412 h 823"/>
                  <a:gd name="T66" fmla="*/ 47 w 563"/>
                  <a:gd name="T67" fmla="*/ 340 h 823"/>
                  <a:gd name="T68" fmla="*/ 60 w 563"/>
                  <a:gd name="T69" fmla="*/ 317 h 823"/>
                  <a:gd name="T70" fmla="*/ 114 w 563"/>
                  <a:gd name="T71" fmla="*/ 295 h 823"/>
                  <a:gd name="T72" fmla="*/ 118 w 563"/>
                  <a:gd name="T73" fmla="*/ 277 h 823"/>
                  <a:gd name="T74" fmla="*/ 122 w 563"/>
                  <a:gd name="T75" fmla="*/ 253 h 823"/>
                  <a:gd name="T76" fmla="*/ 202 w 563"/>
                  <a:gd name="T77" fmla="*/ 263 h 823"/>
                  <a:gd name="T78" fmla="*/ 227 w 563"/>
                  <a:gd name="T79" fmla="*/ 254 h 823"/>
                  <a:gd name="T80" fmla="*/ 246 w 563"/>
                  <a:gd name="T81" fmla="*/ 203 h 823"/>
                  <a:gd name="T82" fmla="*/ 259 w 563"/>
                  <a:gd name="T83" fmla="*/ 199 h 823"/>
                  <a:gd name="T84" fmla="*/ 281 w 563"/>
                  <a:gd name="T85" fmla="*/ 228 h 823"/>
                  <a:gd name="T86" fmla="*/ 302 w 563"/>
                  <a:gd name="T87" fmla="*/ 226 h 823"/>
                  <a:gd name="T88" fmla="*/ 297 w 563"/>
                  <a:gd name="T89" fmla="*/ 188 h 823"/>
                  <a:gd name="T90" fmla="*/ 303 w 563"/>
                  <a:gd name="T91" fmla="*/ 175 h 823"/>
                  <a:gd name="T92" fmla="*/ 322 w 563"/>
                  <a:gd name="T93" fmla="*/ 188 h 823"/>
                  <a:gd name="T94" fmla="*/ 342 w 563"/>
                  <a:gd name="T95" fmla="*/ 231 h 823"/>
                  <a:gd name="T96" fmla="*/ 354 w 563"/>
                  <a:gd name="T97" fmla="*/ 218 h 823"/>
                  <a:gd name="T98" fmla="*/ 375 w 563"/>
                  <a:gd name="T99" fmla="*/ 140 h 823"/>
                  <a:gd name="T100" fmla="*/ 388 w 563"/>
                  <a:gd name="T101" fmla="*/ 140 h 823"/>
                  <a:gd name="T102" fmla="*/ 401 w 563"/>
                  <a:gd name="T103" fmla="*/ 138 h 823"/>
                  <a:gd name="T104" fmla="*/ 400 w 563"/>
                  <a:gd name="T105" fmla="*/ 110 h 823"/>
                  <a:gd name="T106" fmla="*/ 413 w 563"/>
                  <a:gd name="T107" fmla="*/ 97 h 823"/>
                  <a:gd name="T108" fmla="*/ 458 w 563"/>
                  <a:gd name="T109" fmla="*/ 113 h 823"/>
                  <a:gd name="T110" fmla="*/ 478 w 563"/>
                  <a:gd name="T111" fmla="*/ 18 h 823"/>
                  <a:gd name="T112" fmla="*/ 491 w 563"/>
                  <a:gd name="T113" fmla="*/ 0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3" h="823">
                    <a:moveTo>
                      <a:pt x="491" y="0"/>
                    </a:moveTo>
                    <a:lnTo>
                      <a:pt x="529" y="53"/>
                    </a:lnTo>
                    <a:lnTo>
                      <a:pt x="534" y="59"/>
                    </a:lnTo>
                    <a:lnTo>
                      <a:pt x="538" y="65"/>
                    </a:lnTo>
                    <a:lnTo>
                      <a:pt x="542" y="70"/>
                    </a:lnTo>
                    <a:lnTo>
                      <a:pt x="545" y="77"/>
                    </a:lnTo>
                    <a:lnTo>
                      <a:pt x="547" y="82"/>
                    </a:lnTo>
                    <a:lnTo>
                      <a:pt x="548" y="89"/>
                    </a:lnTo>
                    <a:lnTo>
                      <a:pt x="548" y="96"/>
                    </a:lnTo>
                    <a:lnTo>
                      <a:pt x="548" y="104"/>
                    </a:lnTo>
                    <a:lnTo>
                      <a:pt x="543" y="118"/>
                    </a:lnTo>
                    <a:lnTo>
                      <a:pt x="541" y="132"/>
                    </a:lnTo>
                    <a:lnTo>
                      <a:pt x="540" y="140"/>
                    </a:lnTo>
                    <a:lnTo>
                      <a:pt x="539" y="150"/>
                    </a:lnTo>
                    <a:lnTo>
                      <a:pt x="540" y="160"/>
                    </a:lnTo>
                    <a:lnTo>
                      <a:pt x="542" y="168"/>
                    </a:lnTo>
                    <a:lnTo>
                      <a:pt x="559" y="227"/>
                    </a:lnTo>
                    <a:lnTo>
                      <a:pt x="561" y="239"/>
                    </a:lnTo>
                    <a:lnTo>
                      <a:pt x="562" y="252"/>
                    </a:lnTo>
                    <a:lnTo>
                      <a:pt x="563" y="265"/>
                    </a:lnTo>
                    <a:lnTo>
                      <a:pt x="562" y="279"/>
                    </a:lnTo>
                    <a:lnTo>
                      <a:pt x="560" y="309"/>
                    </a:lnTo>
                    <a:lnTo>
                      <a:pt x="554" y="339"/>
                    </a:lnTo>
                    <a:lnTo>
                      <a:pt x="548" y="370"/>
                    </a:lnTo>
                    <a:lnTo>
                      <a:pt x="541" y="399"/>
                    </a:lnTo>
                    <a:lnTo>
                      <a:pt x="534" y="426"/>
                    </a:lnTo>
                    <a:lnTo>
                      <a:pt x="528" y="448"/>
                    </a:lnTo>
                    <a:lnTo>
                      <a:pt x="518" y="455"/>
                    </a:lnTo>
                    <a:lnTo>
                      <a:pt x="505" y="465"/>
                    </a:lnTo>
                    <a:lnTo>
                      <a:pt x="501" y="466"/>
                    </a:lnTo>
                    <a:lnTo>
                      <a:pt x="498" y="468"/>
                    </a:lnTo>
                    <a:lnTo>
                      <a:pt x="495" y="468"/>
                    </a:lnTo>
                    <a:lnTo>
                      <a:pt x="492" y="468"/>
                    </a:lnTo>
                    <a:lnTo>
                      <a:pt x="489" y="467"/>
                    </a:lnTo>
                    <a:lnTo>
                      <a:pt x="486" y="464"/>
                    </a:lnTo>
                    <a:lnTo>
                      <a:pt x="484" y="460"/>
                    </a:lnTo>
                    <a:lnTo>
                      <a:pt x="483" y="455"/>
                    </a:lnTo>
                    <a:lnTo>
                      <a:pt x="479" y="454"/>
                    </a:lnTo>
                    <a:lnTo>
                      <a:pt x="474" y="454"/>
                    </a:lnTo>
                    <a:lnTo>
                      <a:pt x="470" y="456"/>
                    </a:lnTo>
                    <a:lnTo>
                      <a:pt x="467" y="457"/>
                    </a:lnTo>
                    <a:lnTo>
                      <a:pt x="459" y="462"/>
                    </a:lnTo>
                    <a:lnTo>
                      <a:pt x="454" y="469"/>
                    </a:lnTo>
                    <a:lnTo>
                      <a:pt x="447" y="477"/>
                    </a:lnTo>
                    <a:lnTo>
                      <a:pt x="442" y="483"/>
                    </a:lnTo>
                    <a:lnTo>
                      <a:pt x="440" y="485"/>
                    </a:lnTo>
                    <a:lnTo>
                      <a:pt x="437" y="487"/>
                    </a:lnTo>
                    <a:lnTo>
                      <a:pt x="434" y="488"/>
                    </a:lnTo>
                    <a:lnTo>
                      <a:pt x="431" y="489"/>
                    </a:lnTo>
                    <a:lnTo>
                      <a:pt x="427" y="488"/>
                    </a:lnTo>
                    <a:lnTo>
                      <a:pt x="424" y="487"/>
                    </a:lnTo>
                    <a:lnTo>
                      <a:pt x="420" y="485"/>
                    </a:lnTo>
                    <a:lnTo>
                      <a:pt x="417" y="482"/>
                    </a:lnTo>
                    <a:lnTo>
                      <a:pt x="411" y="474"/>
                    </a:lnTo>
                    <a:lnTo>
                      <a:pt x="405" y="467"/>
                    </a:lnTo>
                    <a:lnTo>
                      <a:pt x="401" y="460"/>
                    </a:lnTo>
                    <a:lnTo>
                      <a:pt x="396" y="456"/>
                    </a:lnTo>
                    <a:lnTo>
                      <a:pt x="393" y="455"/>
                    </a:lnTo>
                    <a:lnTo>
                      <a:pt x="391" y="455"/>
                    </a:lnTo>
                    <a:lnTo>
                      <a:pt x="389" y="457"/>
                    </a:lnTo>
                    <a:lnTo>
                      <a:pt x="387" y="460"/>
                    </a:lnTo>
                    <a:lnTo>
                      <a:pt x="383" y="470"/>
                    </a:lnTo>
                    <a:lnTo>
                      <a:pt x="380" y="480"/>
                    </a:lnTo>
                    <a:lnTo>
                      <a:pt x="379" y="488"/>
                    </a:lnTo>
                    <a:lnTo>
                      <a:pt x="380" y="498"/>
                    </a:lnTo>
                    <a:lnTo>
                      <a:pt x="383" y="518"/>
                    </a:lnTo>
                    <a:lnTo>
                      <a:pt x="386" y="536"/>
                    </a:lnTo>
                    <a:lnTo>
                      <a:pt x="387" y="546"/>
                    </a:lnTo>
                    <a:lnTo>
                      <a:pt x="387" y="555"/>
                    </a:lnTo>
                    <a:lnTo>
                      <a:pt x="387" y="565"/>
                    </a:lnTo>
                    <a:lnTo>
                      <a:pt x="385" y="575"/>
                    </a:lnTo>
                    <a:lnTo>
                      <a:pt x="381" y="585"/>
                    </a:lnTo>
                    <a:lnTo>
                      <a:pt x="375" y="594"/>
                    </a:lnTo>
                    <a:lnTo>
                      <a:pt x="367" y="604"/>
                    </a:lnTo>
                    <a:lnTo>
                      <a:pt x="358" y="614"/>
                    </a:lnTo>
                    <a:lnTo>
                      <a:pt x="342" y="628"/>
                    </a:lnTo>
                    <a:lnTo>
                      <a:pt x="330" y="637"/>
                    </a:lnTo>
                    <a:lnTo>
                      <a:pt x="322" y="646"/>
                    </a:lnTo>
                    <a:lnTo>
                      <a:pt x="318" y="654"/>
                    </a:lnTo>
                    <a:lnTo>
                      <a:pt x="315" y="662"/>
                    </a:lnTo>
                    <a:lnTo>
                      <a:pt x="312" y="674"/>
                    </a:lnTo>
                    <a:lnTo>
                      <a:pt x="312" y="688"/>
                    </a:lnTo>
                    <a:lnTo>
                      <a:pt x="311" y="708"/>
                    </a:lnTo>
                    <a:lnTo>
                      <a:pt x="310" y="731"/>
                    </a:lnTo>
                    <a:lnTo>
                      <a:pt x="308" y="752"/>
                    </a:lnTo>
                    <a:lnTo>
                      <a:pt x="307" y="761"/>
                    </a:lnTo>
                    <a:lnTo>
                      <a:pt x="305" y="769"/>
                    </a:lnTo>
                    <a:lnTo>
                      <a:pt x="302" y="778"/>
                    </a:lnTo>
                    <a:lnTo>
                      <a:pt x="298" y="784"/>
                    </a:lnTo>
                    <a:lnTo>
                      <a:pt x="295" y="792"/>
                    </a:lnTo>
                    <a:lnTo>
                      <a:pt x="290" y="797"/>
                    </a:lnTo>
                    <a:lnTo>
                      <a:pt x="283" y="804"/>
                    </a:lnTo>
                    <a:lnTo>
                      <a:pt x="277" y="808"/>
                    </a:lnTo>
                    <a:lnTo>
                      <a:pt x="268" y="812"/>
                    </a:lnTo>
                    <a:lnTo>
                      <a:pt x="258" y="817"/>
                    </a:lnTo>
                    <a:lnTo>
                      <a:pt x="246" y="820"/>
                    </a:lnTo>
                    <a:lnTo>
                      <a:pt x="234" y="823"/>
                    </a:lnTo>
                    <a:lnTo>
                      <a:pt x="229" y="823"/>
                    </a:lnTo>
                    <a:lnTo>
                      <a:pt x="225" y="823"/>
                    </a:lnTo>
                    <a:lnTo>
                      <a:pt x="219" y="822"/>
                    </a:lnTo>
                    <a:lnTo>
                      <a:pt x="215" y="821"/>
                    </a:lnTo>
                    <a:lnTo>
                      <a:pt x="208" y="817"/>
                    </a:lnTo>
                    <a:lnTo>
                      <a:pt x="199" y="810"/>
                    </a:lnTo>
                    <a:lnTo>
                      <a:pt x="191" y="803"/>
                    </a:lnTo>
                    <a:lnTo>
                      <a:pt x="185" y="793"/>
                    </a:lnTo>
                    <a:lnTo>
                      <a:pt x="177" y="783"/>
                    </a:lnTo>
                    <a:lnTo>
                      <a:pt x="172" y="771"/>
                    </a:lnTo>
                    <a:lnTo>
                      <a:pt x="149" y="724"/>
                    </a:lnTo>
                    <a:lnTo>
                      <a:pt x="133" y="686"/>
                    </a:lnTo>
                    <a:lnTo>
                      <a:pt x="129" y="685"/>
                    </a:lnTo>
                    <a:lnTo>
                      <a:pt x="126" y="686"/>
                    </a:lnTo>
                    <a:lnTo>
                      <a:pt x="123" y="687"/>
                    </a:lnTo>
                    <a:lnTo>
                      <a:pt x="121" y="689"/>
                    </a:lnTo>
                    <a:lnTo>
                      <a:pt x="118" y="694"/>
                    </a:lnTo>
                    <a:lnTo>
                      <a:pt x="116" y="701"/>
                    </a:lnTo>
                    <a:lnTo>
                      <a:pt x="116" y="709"/>
                    </a:lnTo>
                    <a:lnTo>
                      <a:pt x="116" y="716"/>
                    </a:lnTo>
                    <a:lnTo>
                      <a:pt x="117" y="724"/>
                    </a:lnTo>
                    <a:lnTo>
                      <a:pt x="118" y="730"/>
                    </a:lnTo>
                    <a:lnTo>
                      <a:pt x="119" y="736"/>
                    </a:lnTo>
                    <a:lnTo>
                      <a:pt x="119" y="744"/>
                    </a:lnTo>
                    <a:lnTo>
                      <a:pt x="118" y="755"/>
                    </a:lnTo>
                    <a:lnTo>
                      <a:pt x="116" y="766"/>
                    </a:lnTo>
                    <a:lnTo>
                      <a:pt x="113" y="777"/>
                    </a:lnTo>
                    <a:lnTo>
                      <a:pt x="109" y="784"/>
                    </a:lnTo>
                    <a:lnTo>
                      <a:pt x="108" y="788"/>
                    </a:lnTo>
                    <a:lnTo>
                      <a:pt x="106" y="789"/>
                    </a:lnTo>
                    <a:lnTo>
                      <a:pt x="104" y="789"/>
                    </a:lnTo>
                    <a:lnTo>
                      <a:pt x="102" y="788"/>
                    </a:lnTo>
                    <a:lnTo>
                      <a:pt x="97" y="783"/>
                    </a:lnTo>
                    <a:lnTo>
                      <a:pt x="94" y="778"/>
                    </a:lnTo>
                    <a:lnTo>
                      <a:pt x="91" y="772"/>
                    </a:lnTo>
                    <a:lnTo>
                      <a:pt x="89" y="765"/>
                    </a:lnTo>
                    <a:lnTo>
                      <a:pt x="83" y="749"/>
                    </a:lnTo>
                    <a:lnTo>
                      <a:pt x="80" y="731"/>
                    </a:lnTo>
                    <a:lnTo>
                      <a:pt x="76" y="713"/>
                    </a:lnTo>
                    <a:lnTo>
                      <a:pt x="72" y="695"/>
                    </a:lnTo>
                    <a:lnTo>
                      <a:pt x="67" y="680"/>
                    </a:lnTo>
                    <a:lnTo>
                      <a:pt x="63" y="667"/>
                    </a:lnTo>
                    <a:lnTo>
                      <a:pt x="63" y="645"/>
                    </a:lnTo>
                    <a:lnTo>
                      <a:pt x="62" y="627"/>
                    </a:lnTo>
                    <a:lnTo>
                      <a:pt x="59" y="609"/>
                    </a:lnTo>
                    <a:lnTo>
                      <a:pt x="55" y="594"/>
                    </a:lnTo>
                    <a:lnTo>
                      <a:pt x="50" y="579"/>
                    </a:lnTo>
                    <a:lnTo>
                      <a:pt x="43" y="563"/>
                    </a:lnTo>
                    <a:lnTo>
                      <a:pt x="35" y="548"/>
                    </a:lnTo>
                    <a:lnTo>
                      <a:pt x="24" y="531"/>
                    </a:lnTo>
                    <a:lnTo>
                      <a:pt x="13" y="514"/>
                    </a:lnTo>
                    <a:lnTo>
                      <a:pt x="6" y="499"/>
                    </a:lnTo>
                    <a:lnTo>
                      <a:pt x="4" y="493"/>
                    </a:lnTo>
                    <a:lnTo>
                      <a:pt x="1" y="486"/>
                    </a:lnTo>
                    <a:lnTo>
                      <a:pt x="0" y="480"/>
                    </a:lnTo>
                    <a:lnTo>
                      <a:pt x="0" y="473"/>
                    </a:lnTo>
                    <a:lnTo>
                      <a:pt x="0" y="468"/>
                    </a:lnTo>
                    <a:lnTo>
                      <a:pt x="2" y="461"/>
                    </a:lnTo>
                    <a:lnTo>
                      <a:pt x="5" y="456"/>
                    </a:lnTo>
                    <a:lnTo>
                      <a:pt x="8" y="450"/>
                    </a:lnTo>
                    <a:lnTo>
                      <a:pt x="13" y="444"/>
                    </a:lnTo>
                    <a:lnTo>
                      <a:pt x="19" y="439"/>
                    </a:lnTo>
                    <a:lnTo>
                      <a:pt x="25" y="432"/>
                    </a:lnTo>
                    <a:lnTo>
                      <a:pt x="33" y="427"/>
                    </a:lnTo>
                    <a:lnTo>
                      <a:pt x="37" y="424"/>
                    </a:lnTo>
                    <a:lnTo>
                      <a:pt x="40" y="420"/>
                    </a:lnTo>
                    <a:lnTo>
                      <a:pt x="42" y="416"/>
                    </a:lnTo>
                    <a:lnTo>
                      <a:pt x="45" y="412"/>
                    </a:lnTo>
                    <a:lnTo>
                      <a:pt x="48" y="402"/>
                    </a:lnTo>
                    <a:lnTo>
                      <a:pt x="48" y="391"/>
                    </a:lnTo>
                    <a:lnTo>
                      <a:pt x="48" y="370"/>
                    </a:lnTo>
                    <a:lnTo>
                      <a:pt x="47" y="349"/>
                    </a:lnTo>
                    <a:lnTo>
                      <a:pt x="47" y="340"/>
                    </a:lnTo>
                    <a:lnTo>
                      <a:pt x="48" y="334"/>
                    </a:lnTo>
                    <a:lnTo>
                      <a:pt x="50" y="329"/>
                    </a:lnTo>
                    <a:lnTo>
                      <a:pt x="52" y="323"/>
                    </a:lnTo>
                    <a:lnTo>
                      <a:pt x="55" y="319"/>
                    </a:lnTo>
                    <a:lnTo>
                      <a:pt x="60" y="317"/>
                    </a:lnTo>
                    <a:lnTo>
                      <a:pt x="64" y="313"/>
                    </a:lnTo>
                    <a:lnTo>
                      <a:pt x="68" y="311"/>
                    </a:lnTo>
                    <a:lnTo>
                      <a:pt x="89" y="306"/>
                    </a:lnTo>
                    <a:lnTo>
                      <a:pt x="109" y="297"/>
                    </a:lnTo>
                    <a:lnTo>
                      <a:pt x="114" y="295"/>
                    </a:lnTo>
                    <a:lnTo>
                      <a:pt x="116" y="293"/>
                    </a:lnTo>
                    <a:lnTo>
                      <a:pt x="118" y="290"/>
                    </a:lnTo>
                    <a:lnTo>
                      <a:pt x="119" y="288"/>
                    </a:lnTo>
                    <a:lnTo>
                      <a:pt x="119" y="282"/>
                    </a:lnTo>
                    <a:lnTo>
                      <a:pt x="118" y="277"/>
                    </a:lnTo>
                    <a:lnTo>
                      <a:pt x="116" y="270"/>
                    </a:lnTo>
                    <a:lnTo>
                      <a:pt x="114" y="265"/>
                    </a:lnTo>
                    <a:lnTo>
                      <a:pt x="113" y="259"/>
                    </a:lnTo>
                    <a:lnTo>
                      <a:pt x="113" y="254"/>
                    </a:lnTo>
                    <a:lnTo>
                      <a:pt x="122" y="253"/>
                    </a:lnTo>
                    <a:lnTo>
                      <a:pt x="133" y="253"/>
                    </a:lnTo>
                    <a:lnTo>
                      <a:pt x="145" y="254"/>
                    </a:lnTo>
                    <a:lnTo>
                      <a:pt x="157" y="256"/>
                    </a:lnTo>
                    <a:lnTo>
                      <a:pt x="180" y="261"/>
                    </a:lnTo>
                    <a:lnTo>
                      <a:pt x="202" y="263"/>
                    </a:lnTo>
                    <a:lnTo>
                      <a:pt x="209" y="263"/>
                    </a:lnTo>
                    <a:lnTo>
                      <a:pt x="214" y="262"/>
                    </a:lnTo>
                    <a:lnTo>
                      <a:pt x="219" y="259"/>
                    </a:lnTo>
                    <a:lnTo>
                      <a:pt x="224" y="257"/>
                    </a:lnTo>
                    <a:lnTo>
                      <a:pt x="227" y="254"/>
                    </a:lnTo>
                    <a:lnTo>
                      <a:pt x="230" y="251"/>
                    </a:lnTo>
                    <a:lnTo>
                      <a:pt x="232" y="248"/>
                    </a:lnTo>
                    <a:lnTo>
                      <a:pt x="235" y="243"/>
                    </a:lnTo>
                    <a:lnTo>
                      <a:pt x="240" y="224"/>
                    </a:lnTo>
                    <a:lnTo>
                      <a:pt x="246" y="203"/>
                    </a:lnTo>
                    <a:lnTo>
                      <a:pt x="250" y="200"/>
                    </a:lnTo>
                    <a:lnTo>
                      <a:pt x="252" y="197"/>
                    </a:lnTo>
                    <a:lnTo>
                      <a:pt x="254" y="196"/>
                    </a:lnTo>
                    <a:lnTo>
                      <a:pt x="255" y="196"/>
                    </a:lnTo>
                    <a:lnTo>
                      <a:pt x="259" y="199"/>
                    </a:lnTo>
                    <a:lnTo>
                      <a:pt x="264" y="204"/>
                    </a:lnTo>
                    <a:lnTo>
                      <a:pt x="268" y="211"/>
                    </a:lnTo>
                    <a:lnTo>
                      <a:pt x="271" y="218"/>
                    </a:lnTo>
                    <a:lnTo>
                      <a:pt x="276" y="225"/>
                    </a:lnTo>
                    <a:lnTo>
                      <a:pt x="281" y="228"/>
                    </a:lnTo>
                    <a:lnTo>
                      <a:pt x="288" y="231"/>
                    </a:lnTo>
                    <a:lnTo>
                      <a:pt x="293" y="232"/>
                    </a:lnTo>
                    <a:lnTo>
                      <a:pt x="297" y="231"/>
                    </a:lnTo>
                    <a:lnTo>
                      <a:pt x="299" y="229"/>
                    </a:lnTo>
                    <a:lnTo>
                      <a:pt x="302" y="226"/>
                    </a:lnTo>
                    <a:lnTo>
                      <a:pt x="302" y="222"/>
                    </a:lnTo>
                    <a:lnTo>
                      <a:pt x="302" y="217"/>
                    </a:lnTo>
                    <a:lnTo>
                      <a:pt x="302" y="211"/>
                    </a:lnTo>
                    <a:lnTo>
                      <a:pt x="299" y="200"/>
                    </a:lnTo>
                    <a:lnTo>
                      <a:pt x="297" y="188"/>
                    </a:lnTo>
                    <a:lnTo>
                      <a:pt x="296" y="184"/>
                    </a:lnTo>
                    <a:lnTo>
                      <a:pt x="297" y="180"/>
                    </a:lnTo>
                    <a:lnTo>
                      <a:pt x="298" y="177"/>
                    </a:lnTo>
                    <a:lnTo>
                      <a:pt x="299" y="175"/>
                    </a:lnTo>
                    <a:lnTo>
                      <a:pt x="303" y="175"/>
                    </a:lnTo>
                    <a:lnTo>
                      <a:pt x="306" y="175"/>
                    </a:lnTo>
                    <a:lnTo>
                      <a:pt x="309" y="176"/>
                    </a:lnTo>
                    <a:lnTo>
                      <a:pt x="312" y="178"/>
                    </a:lnTo>
                    <a:lnTo>
                      <a:pt x="318" y="183"/>
                    </a:lnTo>
                    <a:lnTo>
                      <a:pt x="322" y="188"/>
                    </a:lnTo>
                    <a:lnTo>
                      <a:pt x="329" y="202"/>
                    </a:lnTo>
                    <a:lnTo>
                      <a:pt x="332" y="215"/>
                    </a:lnTo>
                    <a:lnTo>
                      <a:pt x="336" y="225"/>
                    </a:lnTo>
                    <a:lnTo>
                      <a:pt x="339" y="230"/>
                    </a:lnTo>
                    <a:lnTo>
                      <a:pt x="342" y="231"/>
                    </a:lnTo>
                    <a:lnTo>
                      <a:pt x="344" y="231"/>
                    </a:lnTo>
                    <a:lnTo>
                      <a:pt x="346" y="230"/>
                    </a:lnTo>
                    <a:lnTo>
                      <a:pt x="347" y="229"/>
                    </a:lnTo>
                    <a:lnTo>
                      <a:pt x="351" y="225"/>
                    </a:lnTo>
                    <a:lnTo>
                      <a:pt x="354" y="218"/>
                    </a:lnTo>
                    <a:lnTo>
                      <a:pt x="358" y="209"/>
                    </a:lnTo>
                    <a:lnTo>
                      <a:pt x="361" y="199"/>
                    </a:lnTo>
                    <a:lnTo>
                      <a:pt x="367" y="177"/>
                    </a:lnTo>
                    <a:lnTo>
                      <a:pt x="372" y="156"/>
                    </a:lnTo>
                    <a:lnTo>
                      <a:pt x="375" y="140"/>
                    </a:lnTo>
                    <a:lnTo>
                      <a:pt x="376" y="132"/>
                    </a:lnTo>
                    <a:lnTo>
                      <a:pt x="379" y="132"/>
                    </a:lnTo>
                    <a:lnTo>
                      <a:pt x="383" y="133"/>
                    </a:lnTo>
                    <a:lnTo>
                      <a:pt x="385" y="136"/>
                    </a:lnTo>
                    <a:lnTo>
                      <a:pt x="388" y="140"/>
                    </a:lnTo>
                    <a:lnTo>
                      <a:pt x="391" y="142"/>
                    </a:lnTo>
                    <a:lnTo>
                      <a:pt x="393" y="142"/>
                    </a:lnTo>
                    <a:lnTo>
                      <a:pt x="396" y="142"/>
                    </a:lnTo>
                    <a:lnTo>
                      <a:pt x="398" y="142"/>
                    </a:lnTo>
                    <a:lnTo>
                      <a:pt x="401" y="138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3" y="128"/>
                    </a:lnTo>
                    <a:lnTo>
                      <a:pt x="402" y="118"/>
                    </a:lnTo>
                    <a:lnTo>
                      <a:pt x="400" y="110"/>
                    </a:lnTo>
                    <a:lnTo>
                      <a:pt x="401" y="106"/>
                    </a:lnTo>
                    <a:lnTo>
                      <a:pt x="403" y="102"/>
                    </a:lnTo>
                    <a:lnTo>
                      <a:pt x="405" y="100"/>
                    </a:lnTo>
                    <a:lnTo>
                      <a:pt x="408" y="99"/>
                    </a:lnTo>
                    <a:lnTo>
                      <a:pt x="413" y="97"/>
                    </a:lnTo>
                    <a:lnTo>
                      <a:pt x="416" y="99"/>
                    </a:lnTo>
                    <a:lnTo>
                      <a:pt x="420" y="99"/>
                    </a:lnTo>
                    <a:lnTo>
                      <a:pt x="425" y="101"/>
                    </a:lnTo>
                    <a:lnTo>
                      <a:pt x="443" y="108"/>
                    </a:lnTo>
                    <a:lnTo>
                      <a:pt x="458" y="113"/>
                    </a:lnTo>
                    <a:lnTo>
                      <a:pt x="462" y="88"/>
                    </a:lnTo>
                    <a:lnTo>
                      <a:pt x="468" y="55"/>
                    </a:lnTo>
                    <a:lnTo>
                      <a:pt x="471" y="38"/>
                    </a:lnTo>
                    <a:lnTo>
                      <a:pt x="475" y="24"/>
                    </a:lnTo>
                    <a:lnTo>
                      <a:pt x="478" y="18"/>
                    </a:lnTo>
                    <a:lnTo>
                      <a:pt x="481" y="12"/>
                    </a:lnTo>
                    <a:lnTo>
                      <a:pt x="483" y="8"/>
                    </a:lnTo>
                    <a:lnTo>
                      <a:pt x="486" y="5"/>
                    </a:lnTo>
                    <a:lnTo>
                      <a:pt x="488" y="2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8" name="Freeform 23"/>
              <p:cNvSpPr>
                <a:spLocks/>
              </p:cNvSpPr>
              <p:nvPr/>
            </p:nvSpPr>
            <p:spPr bwMode="auto">
              <a:xfrm>
                <a:off x="6098733" y="3508595"/>
                <a:ext cx="230353" cy="275716"/>
              </a:xfrm>
              <a:custGeom>
                <a:avLst/>
                <a:gdLst>
                  <a:gd name="T0" fmla="*/ 542 w 563"/>
                  <a:gd name="T1" fmla="*/ 70 h 823"/>
                  <a:gd name="T2" fmla="*/ 548 w 563"/>
                  <a:gd name="T3" fmla="*/ 104 h 823"/>
                  <a:gd name="T4" fmla="*/ 540 w 563"/>
                  <a:gd name="T5" fmla="*/ 160 h 823"/>
                  <a:gd name="T6" fmla="*/ 562 w 563"/>
                  <a:gd name="T7" fmla="*/ 252 h 823"/>
                  <a:gd name="T8" fmla="*/ 548 w 563"/>
                  <a:gd name="T9" fmla="*/ 370 h 823"/>
                  <a:gd name="T10" fmla="*/ 518 w 563"/>
                  <a:gd name="T11" fmla="*/ 455 h 823"/>
                  <a:gd name="T12" fmla="*/ 492 w 563"/>
                  <a:gd name="T13" fmla="*/ 468 h 823"/>
                  <a:gd name="T14" fmla="*/ 479 w 563"/>
                  <a:gd name="T15" fmla="*/ 454 h 823"/>
                  <a:gd name="T16" fmla="*/ 454 w 563"/>
                  <a:gd name="T17" fmla="*/ 469 h 823"/>
                  <a:gd name="T18" fmla="*/ 434 w 563"/>
                  <a:gd name="T19" fmla="*/ 488 h 823"/>
                  <a:gd name="T20" fmla="*/ 417 w 563"/>
                  <a:gd name="T21" fmla="*/ 482 h 823"/>
                  <a:gd name="T22" fmla="*/ 393 w 563"/>
                  <a:gd name="T23" fmla="*/ 455 h 823"/>
                  <a:gd name="T24" fmla="*/ 380 w 563"/>
                  <a:gd name="T25" fmla="*/ 480 h 823"/>
                  <a:gd name="T26" fmla="*/ 387 w 563"/>
                  <a:gd name="T27" fmla="*/ 546 h 823"/>
                  <a:gd name="T28" fmla="*/ 375 w 563"/>
                  <a:gd name="T29" fmla="*/ 594 h 823"/>
                  <a:gd name="T30" fmla="*/ 322 w 563"/>
                  <a:gd name="T31" fmla="*/ 646 h 823"/>
                  <a:gd name="T32" fmla="*/ 311 w 563"/>
                  <a:gd name="T33" fmla="*/ 708 h 823"/>
                  <a:gd name="T34" fmla="*/ 302 w 563"/>
                  <a:gd name="T35" fmla="*/ 778 h 823"/>
                  <a:gd name="T36" fmla="*/ 277 w 563"/>
                  <a:gd name="T37" fmla="*/ 808 h 823"/>
                  <a:gd name="T38" fmla="*/ 229 w 563"/>
                  <a:gd name="T39" fmla="*/ 823 h 823"/>
                  <a:gd name="T40" fmla="*/ 199 w 563"/>
                  <a:gd name="T41" fmla="*/ 810 h 823"/>
                  <a:gd name="T42" fmla="*/ 149 w 563"/>
                  <a:gd name="T43" fmla="*/ 724 h 823"/>
                  <a:gd name="T44" fmla="*/ 121 w 563"/>
                  <a:gd name="T45" fmla="*/ 689 h 823"/>
                  <a:gd name="T46" fmla="*/ 117 w 563"/>
                  <a:gd name="T47" fmla="*/ 724 h 823"/>
                  <a:gd name="T48" fmla="*/ 116 w 563"/>
                  <a:gd name="T49" fmla="*/ 766 h 823"/>
                  <a:gd name="T50" fmla="*/ 104 w 563"/>
                  <a:gd name="T51" fmla="*/ 789 h 823"/>
                  <a:gd name="T52" fmla="*/ 89 w 563"/>
                  <a:gd name="T53" fmla="*/ 765 h 823"/>
                  <a:gd name="T54" fmla="*/ 67 w 563"/>
                  <a:gd name="T55" fmla="*/ 680 h 823"/>
                  <a:gd name="T56" fmla="*/ 55 w 563"/>
                  <a:gd name="T57" fmla="*/ 594 h 823"/>
                  <a:gd name="T58" fmla="*/ 13 w 563"/>
                  <a:gd name="T59" fmla="*/ 514 h 823"/>
                  <a:gd name="T60" fmla="*/ 0 w 563"/>
                  <a:gd name="T61" fmla="*/ 473 h 823"/>
                  <a:gd name="T62" fmla="*/ 13 w 563"/>
                  <a:gd name="T63" fmla="*/ 444 h 823"/>
                  <a:gd name="T64" fmla="*/ 40 w 563"/>
                  <a:gd name="T65" fmla="*/ 420 h 823"/>
                  <a:gd name="T66" fmla="*/ 48 w 563"/>
                  <a:gd name="T67" fmla="*/ 370 h 823"/>
                  <a:gd name="T68" fmla="*/ 52 w 563"/>
                  <a:gd name="T69" fmla="*/ 323 h 823"/>
                  <a:gd name="T70" fmla="*/ 89 w 563"/>
                  <a:gd name="T71" fmla="*/ 306 h 823"/>
                  <a:gd name="T72" fmla="*/ 119 w 563"/>
                  <a:gd name="T73" fmla="*/ 288 h 823"/>
                  <a:gd name="T74" fmla="*/ 113 w 563"/>
                  <a:gd name="T75" fmla="*/ 259 h 823"/>
                  <a:gd name="T76" fmla="*/ 157 w 563"/>
                  <a:gd name="T77" fmla="*/ 256 h 823"/>
                  <a:gd name="T78" fmla="*/ 219 w 563"/>
                  <a:gd name="T79" fmla="*/ 259 h 823"/>
                  <a:gd name="T80" fmla="*/ 235 w 563"/>
                  <a:gd name="T81" fmla="*/ 243 h 823"/>
                  <a:gd name="T82" fmla="*/ 254 w 563"/>
                  <a:gd name="T83" fmla="*/ 196 h 823"/>
                  <a:gd name="T84" fmla="*/ 271 w 563"/>
                  <a:gd name="T85" fmla="*/ 218 h 823"/>
                  <a:gd name="T86" fmla="*/ 297 w 563"/>
                  <a:gd name="T87" fmla="*/ 231 h 823"/>
                  <a:gd name="T88" fmla="*/ 302 w 563"/>
                  <a:gd name="T89" fmla="*/ 211 h 823"/>
                  <a:gd name="T90" fmla="*/ 298 w 563"/>
                  <a:gd name="T91" fmla="*/ 177 h 823"/>
                  <a:gd name="T92" fmla="*/ 312 w 563"/>
                  <a:gd name="T93" fmla="*/ 178 h 823"/>
                  <a:gd name="T94" fmla="*/ 336 w 563"/>
                  <a:gd name="T95" fmla="*/ 225 h 823"/>
                  <a:gd name="T96" fmla="*/ 347 w 563"/>
                  <a:gd name="T97" fmla="*/ 229 h 823"/>
                  <a:gd name="T98" fmla="*/ 367 w 563"/>
                  <a:gd name="T99" fmla="*/ 177 h 823"/>
                  <a:gd name="T100" fmla="*/ 383 w 563"/>
                  <a:gd name="T101" fmla="*/ 133 h 823"/>
                  <a:gd name="T102" fmla="*/ 396 w 563"/>
                  <a:gd name="T103" fmla="*/ 142 h 823"/>
                  <a:gd name="T104" fmla="*/ 403 w 563"/>
                  <a:gd name="T105" fmla="*/ 128 h 823"/>
                  <a:gd name="T106" fmla="*/ 405 w 563"/>
                  <a:gd name="T107" fmla="*/ 100 h 823"/>
                  <a:gd name="T108" fmla="*/ 425 w 563"/>
                  <a:gd name="T109" fmla="*/ 101 h 823"/>
                  <a:gd name="T110" fmla="*/ 471 w 563"/>
                  <a:gd name="T111" fmla="*/ 38 h 823"/>
                  <a:gd name="T112" fmla="*/ 486 w 563"/>
                  <a:gd name="T113" fmla="*/ 5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3" h="823">
                    <a:moveTo>
                      <a:pt x="491" y="0"/>
                    </a:moveTo>
                    <a:lnTo>
                      <a:pt x="529" y="53"/>
                    </a:lnTo>
                    <a:lnTo>
                      <a:pt x="534" y="59"/>
                    </a:lnTo>
                    <a:lnTo>
                      <a:pt x="538" y="65"/>
                    </a:lnTo>
                    <a:lnTo>
                      <a:pt x="542" y="70"/>
                    </a:lnTo>
                    <a:lnTo>
                      <a:pt x="545" y="77"/>
                    </a:lnTo>
                    <a:lnTo>
                      <a:pt x="547" y="82"/>
                    </a:lnTo>
                    <a:lnTo>
                      <a:pt x="548" y="89"/>
                    </a:lnTo>
                    <a:lnTo>
                      <a:pt x="548" y="96"/>
                    </a:lnTo>
                    <a:lnTo>
                      <a:pt x="548" y="104"/>
                    </a:lnTo>
                    <a:lnTo>
                      <a:pt x="543" y="118"/>
                    </a:lnTo>
                    <a:lnTo>
                      <a:pt x="541" y="132"/>
                    </a:lnTo>
                    <a:lnTo>
                      <a:pt x="540" y="140"/>
                    </a:lnTo>
                    <a:lnTo>
                      <a:pt x="539" y="150"/>
                    </a:lnTo>
                    <a:lnTo>
                      <a:pt x="540" y="160"/>
                    </a:lnTo>
                    <a:lnTo>
                      <a:pt x="542" y="168"/>
                    </a:lnTo>
                    <a:lnTo>
                      <a:pt x="542" y="168"/>
                    </a:lnTo>
                    <a:lnTo>
                      <a:pt x="559" y="227"/>
                    </a:lnTo>
                    <a:lnTo>
                      <a:pt x="561" y="239"/>
                    </a:lnTo>
                    <a:lnTo>
                      <a:pt x="562" y="252"/>
                    </a:lnTo>
                    <a:lnTo>
                      <a:pt x="563" y="265"/>
                    </a:lnTo>
                    <a:lnTo>
                      <a:pt x="562" y="279"/>
                    </a:lnTo>
                    <a:lnTo>
                      <a:pt x="560" y="309"/>
                    </a:lnTo>
                    <a:lnTo>
                      <a:pt x="554" y="339"/>
                    </a:lnTo>
                    <a:lnTo>
                      <a:pt x="548" y="370"/>
                    </a:lnTo>
                    <a:lnTo>
                      <a:pt x="541" y="399"/>
                    </a:lnTo>
                    <a:lnTo>
                      <a:pt x="534" y="426"/>
                    </a:lnTo>
                    <a:lnTo>
                      <a:pt x="528" y="448"/>
                    </a:lnTo>
                    <a:lnTo>
                      <a:pt x="528" y="448"/>
                    </a:lnTo>
                    <a:lnTo>
                      <a:pt x="518" y="455"/>
                    </a:lnTo>
                    <a:lnTo>
                      <a:pt x="505" y="465"/>
                    </a:lnTo>
                    <a:lnTo>
                      <a:pt x="501" y="466"/>
                    </a:lnTo>
                    <a:lnTo>
                      <a:pt x="498" y="468"/>
                    </a:lnTo>
                    <a:lnTo>
                      <a:pt x="495" y="468"/>
                    </a:lnTo>
                    <a:lnTo>
                      <a:pt x="492" y="468"/>
                    </a:lnTo>
                    <a:lnTo>
                      <a:pt x="489" y="467"/>
                    </a:lnTo>
                    <a:lnTo>
                      <a:pt x="486" y="464"/>
                    </a:lnTo>
                    <a:lnTo>
                      <a:pt x="484" y="460"/>
                    </a:lnTo>
                    <a:lnTo>
                      <a:pt x="483" y="455"/>
                    </a:lnTo>
                    <a:lnTo>
                      <a:pt x="479" y="454"/>
                    </a:lnTo>
                    <a:lnTo>
                      <a:pt x="474" y="454"/>
                    </a:lnTo>
                    <a:lnTo>
                      <a:pt x="470" y="456"/>
                    </a:lnTo>
                    <a:lnTo>
                      <a:pt x="467" y="457"/>
                    </a:lnTo>
                    <a:lnTo>
                      <a:pt x="459" y="462"/>
                    </a:lnTo>
                    <a:lnTo>
                      <a:pt x="454" y="469"/>
                    </a:lnTo>
                    <a:lnTo>
                      <a:pt x="447" y="477"/>
                    </a:lnTo>
                    <a:lnTo>
                      <a:pt x="442" y="483"/>
                    </a:lnTo>
                    <a:lnTo>
                      <a:pt x="440" y="485"/>
                    </a:lnTo>
                    <a:lnTo>
                      <a:pt x="437" y="487"/>
                    </a:lnTo>
                    <a:lnTo>
                      <a:pt x="434" y="488"/>
                    </a:lnTo>
                    <a:lnTo>
                      <a:pt x="431" y="489"/>
                    </a:lnTo>
                    <a:lnTo>
                      <a:pt x="427" y="488"/>
                    </a:lnTo>
                    <a:lnTo>
                      <a:pt x="424" y="487"/>
                    </a:lnTo>
                    <a:lnTo>
                      <a:pt x="420" y="485"/>
                    </a:lnTo>
                    <a:lnTo>
                      <a:pt x="417" y="482"/>
                    </a:lnTo>
                    <a:lnTo>
                      <a:pt x="411" y="474"/>
                    </a:lnTo>
                    <a:lnTo>
                      <a:pt x="405" y="467"/>
                    </a:lnTo>
                    <a:lnTo>
                      <a:pt x="401" y="460"/>
                    </a:lnTo>
                    <a:lnTo>
                      <a:pt x="396" y="456"/>
                    </a:lnTo>
                    <a:lnTo>
                      <a:pt x="393" y="455"/>
                    </a:lnTo>
                    <a:lnTo>
                      <a:pt x="391" y="455"/>
                    </a:lnTo>
                    <a:lnTo>
                      <a:pt x="389" y="457"/>
                    </a:lnTo>
                    <a:lnTo>
                      <a:pt x="387" y="460"/>
                    </a:lnTo>
                    <a:lnTo>
                      <a:pt x="383" y="470"/>
                    </a:lnTo>
                    <a:lnTo>
                      <a:pt x="380" y="480"/>
                    </a:lnTo>
                    <a:lnTo>
                      <a:pt x="379" y="488"/>
                    </a:lnTo>
                    <a:lnTo>
                      <a:pt x="380" y="498"/>
                    </a:lnTo>
                    <a:lnTo>
                      <a:pt x="383" y="518"/>
                    </a:lnTo>
                    <a:lnTo>
                      <a:pt x="386" y="536"/>
                    </a:lnTo>
                    <a:lnTo>
                      <a:pt x="387" y="546"/>
                    </a:lnTo>
                    <a:lnTo>
                      <a:pt x="387" y="555"/>
                    </a:lnTo>
                    <a:lnTo>
                      <a:pt x="387" y="565"/>
                    </a:lnTo>
                    <a:lnTo>
                      <a:pt x="385" y="575"/>
                    </a:lnTo>
                    <a:lnTo>
                      <a:pt x="381" y="585"/>
                    </a:lnTo>
                    <a:lnTo>
                      <a:pt x="375" y="594"/>
                    </a:lnTo>
                    <a:lnTo>
                      <a:pt x="367" y="604"/>
                    </a:lnTo>
                    <a:lnTo>
                      <a:pt x="358" y="614"/>
                    </a:lnTo>
                    <a:lnTo>
                      <a:pt x="342" y="628"/>
                    </a:lnTo>
                    <a:lnTo>
                      <a:pt x="330" y="637"/>
                    </a:lnTo>
                    <a:lnTo>
                      <a:pt x="322" y="646"/>
                    </a:lnTo>
                    <a:lnTo>
                      <a:pt x="318" y="654"/>
                    </a:lnTo>
                    <a:lnTo>
                      <a:pt x="315" y="662"/>
                    </a:lnTo>
                    <a:lnTo>
                      <a:pt x="312" y="674"/>
                    </a:lnTo>
                    <a:lnTo>
                      <a:pt x="312" y="688"/>
                    </a:lnTo>
                    <a:lnTo>
                      <a:pt x="311" y="708"/>
                    </a:lnTo>
                    <a:lnTo>
                      <a:pt x="310" y="731"/>
                    </a:lnTo>
                    <a:lnTo>
                      <a:pt x="308" y="752"/>
                    </a:lnTo>
                    <a:lnTo>
                      <a:pt x="307" y="761"/>
                    </a:lnTo>
                    <a:lnTo>
                      <a:pt x="305" y="769"/>
                    </a:lnTo>
                    <a:lnTo>
                      <a:pt x="302" y="778"/>
                    </a:lnTo>
                    <a:lnTo>
                      <a:pt x="298" y="784"/>
                    </a:lnTo>
                    <a:lnTo>
                      <a:pt x="295" y="792"/>
                    </a:lnTo>
                    <a:lnTo>
                      <a:pt x="290" y="797"/>
                    </a:lnTo>
                    <a:lnTo>
                      <a:pt x="283" y="804"/>
                    </a:lnTo>
                    <a:lnTo>
                      <a:pt x="277" y="808"/>
                    </a:lnTo>
                    <a:lnTo>
                      <a:pt x="268" y="812"/>
                    </a:lnTo>
                    <a:lnTo>
                      <a:pt x="258" y="817"/>
                    </a:lnTo>
                    <a:lnTo>
                      <a:pt x="246" y="820"/>
                    </a:lnTo>
                    <a:lnTo>
                      <a:pt x="234" y="823"/>
                    </a:lnTo>
                    <a:lnTo>
                      <a:pt x="229" y="823"/>
                    </a:lnTo>
                    <a:lnTo>
                      <a:pt x="225" y="823"/>
                    </a:lnTo>
                    <a:lnTo>
                      <a:pt x="219" y="822"/>
                    </a:lnTo>
                    <a:lnTo>
                      <a:pt x="215" y="821"/>
                    </a:lnTo>
                    <a:lnTo>
                      <a:pt x="208" y="817"/>
                    </a:lnTo>
                    <a:lnTo>
                      <a:pt x="199" y="810"/>
                    </a:lnTo>
                    <a:lnTo>
                      <a:pt x="191" y="803"/>
                    </a:lnTo>
                    <a:lnTo>
                      <a:pt x="185" y="793"/>
                    </a:lnTo>
                    <a:lnTo>
                      <a:pt x="177" y="783"/>
                    </a:lnTo>
                    <a:lnTo>
                      <a:pt x="172" y="771"/>
                    </a:lnTo>
                    <a:lnTo>
                      <a:pt x="149" y="724"/>
                    </a:lnTo>
                    <a:lnTo>
                      <a:pt x="133" y="686"/>
                    </a:lnTo>
                    <a:lnTo>
                      <a:pt x="129" y="685"/>
                    </a:lnTo>
                    <a:lnTo>
                      <a:pt x="126" y="686"/>
                    </a:lnTo>
                    <a:lnTo>
                      <a:pt x="123" y="687"/>
                    </a:lnTo>
                    <a:lnTo>
                      <a:pt x="121" y="689"/>
                    </a:lnTo>
                    <a:lnTo>
                      <a:pt x="118" y="694"/>
                    </a:lnTo>
                    <a:lnTo>
                      <a:pt x="116" y="701"/>
                    </a:lnTo>
                    <a:lnTo>
                      <a:pt x="116" y="709"/>
                    </a:lnTo>
                    <a:lnTo>
                      <a:pt x="116" y="716"/>
                    </a:lnTo>
                    <a:lnTo>
                      <a:pt x="117" y="724"/>
                    </a:lnTo>
                    <a:lnTo>
                      <a:pt x="118" y="730"/>
                    </a:lnTo>
                    <a:lnTo>
                      <a:pt x="119" y="736"/>
                    </a:lnTo>
                    <a:lnTo>
                      <a:pt x="119" y="744"/>
                    </a:lnTo>
                    <a:lnTo>
                      <a:pt x="118" y="755"/>
                    </a:lnTo>
                    <a:lnTo>
                      <a:pt x="116" y="766"/>
                    </a:lnTo>
                    <a:lnTo>
                      <a:pt x="113" y="777"/>
                    </a:lnTo>
                    <a:lnTo>
                      <a:pt x="109" y="784"/>
                    </a:lnTo>
                    <a:lnTo>
                      <a:pt x="108" y="788"/>
                    </a:lnTo>
                    <a:lnTo>
                      <a:pt x="106" y="789"/>
                    </a:lnTo>
                    <a:lnTo>
                      <a:pt x="104" y="789"/>
                    </a:lnTo>
                    <a:lnTo>
                      <a:pt x="102" y="788"/>
                    </a:lnTo>
                    <a:lnTo>
                      <a:pt x="97" y="783"/>
                    </a:lnTo>
                    <a:lnTo>
                      <a:pt x="94" y="778"/>
                    </a:lnTo>
                    <a:lnTo>
                      <a:pt x="91" y="772"/>
                    </a:lnTo>
                    <a:lnTo>
                      <a:pt x="89" y="765"/>
                    </a:lnTo>
                    <a:lnTo>
                      <a:pt x="83" y="749"/>
                    </a:lnTo>
                    <a:lnTo>
                      <a:pt x="80" y="731"/>
                    </a:lnTo>
                    <a:lnTo>
                      <a:pt x="76" y="713"/>
                    </a:lnTo>
                    <a:lnTo>
                      <a:pt x="72" y="695"/>
                    </a:lnTo>
                    <a:lnTo>
                      <a:pt x="67" y="680"/>
                    </a:lnTo>
                    <a:lnTo>
                      <a:pt x="63" y="667"/>
                    </a:lnTo>
                    <a:lnTo>
                      <a:pt x="63" y="645"/>
                    </a:lnTo>
                    <a:lnTo>
                      <a:pt x="62" y="627"/>
                    </a:lnTo>
                    <a:lnTo>
                      <a:pt x="59" y="609"/>
                    </a:lnTo>
                    <a:lnTo>
                      <a:pt x="55" y="594"/>
                    </a:lnTo>
                    <a:lnTo>
                      <a:pt x="50" y="579"/>
                    </a:lnTo>
                    <a:lnTo>
                      <a:pt x="43" y="563"/>
                    </a:lnTo>
                    <a:lnTo>
                      <a:pt x="35" y="548"/>
                    </a:lnTo>
                    <a:lnTo>
                      <a:pt x="24" y="531"/>
                    </a:lnTo>
                    <a:lnTo>
                      <a:pt x="13" y="514"/>
                    </a:lnTo>
                    <a:lnTo>
                      <a:pt x="6" y="499"/>
                    </a:lnTo>
                    <a:lnTo>
                      <a:pt x="4" y="493"/>
                    </a:lnTo>
                    <a:lnTo>
                      <a:pt x="1" y="486"/>
                    </a:lnTo>
                    <a:lnTo>
                      <a:pt x="0" y="480"/>
                    </a:lnTo>
                    <a:lnTo>
                      <a:pt x="0" y="473"/>
                    </a:lnTo>
                    <a:lnTo>
                      <a:pt x="0" y="468"/>
                    </a:lnTo>
                    <a:lnTo>
                      <a:pt x="2" y="461"/>
                    </a:lnTo>
                    <a:lnTo>
                      <a:pt x="5" y="456"/>
                    </a:lnTo>
                    <a:lnTo>
                      <a:pt x="8" y="450"/>
                    </a:lnTo>
                    <a:lnTo>
                      <a:pt x="13" y="444"/>
                    </a:lnTo>
                    <a:lnTo>
                      <a:pt x="19" y="439"/>
                    </a:lnTo>
                    <a:lnTo>
                      <a:pt x="25" y="432"/>
                    </a:lnTo>
                    <a:lnTo>
                      <a:pt x="33" y="427"/>
                    </a:lnTo>
                    <a:lnTo>
                      <a:pt x="37" y="424"/>
                    </a:lnTo>
                    <a:lnTo>
                      <a:pt x="40" y="420"/>
                    </a:lnTo>
                    <a:lnTo>
                      <a:pt x="42" y="416"/>
                    </a:lnTo>
                    <a:lnTo>
                      <a:pt x="45" y="412"/>
                    </a:lnTo>
                    <a:lnTo>
                      <a:pt x="48" y="402"/>
                    </a:lnTo>
                    <a:lnTo>
                      <a:pt x="48" y="391"/>
                    </a:lnTo>
                    <a:lnTo>
                      <a:pt x="48" y="370"/>
                    </a:lnTo>
                    <a:lnTo>
                      <a:pt x="47" y="349"/>
                    </a:lnTo>
                    <a:lnTo>
                      <a:pt x="47" y="340"/>
                    </a:lnTo>
                    <a:lnTo>
                      <a:pt x="48" y="334"/>
                    </a:lnTo>
                    <a:lnTo>
                      <a:pt x="50" y="329"/>
                    </a:lnTo>
                    <a:lnTo>
                      <a:pt x="52" y="323"/>
                    </a:lnTo>
                    <a:lnTo>
                      <a:pt x="55" y="319"/>
                    </a:lnTo>
                    <a:lnTo>
                      <a:pt x="60" y="317"/>
                    </a:lnTo>
                    <a:lnTo>
                      <a:pt x="64" y="313"/>
                    </a:lnTo>
                    <a:lnTo>
                      <a:pt x="68" y="311"/>
                    </a:lnTo>
                    <a:lnTo>
                      <a:pt x="89" y="306"/>
                    </a:lnTo>
                    <a:lnTo>
                      <a:pt x="109" y="297"/>
                    </a:lnTo>
                    <a:lnTo>
                      <a:pt x="114" y="295"/>
                    </a:lnTo>
                    <a:lnTo>
                      <a:pt x="116" y="293"/>
                    </a:lnTo>
                    <a:lnTo>
                      <a:pt x="118" y="290"/>
                    </a:lnTo>
                    <a:lnTo>
                      <a:pt x="119" y="288"/>
                    </a:lnTo>
                    <a:lnTo>
                      <a:pt x="119" y="282"/>
                    </a:lnTo>
                    <a:lnTo>
                      <a:pt x="118" y="277"/>
                    </a:lnTo>
                    <a:lnTo>
                      <a:pt x="116" y="270"/>
                    </a:lnTo>
                    <a:lnTo>
                      <a:pt x="114" y="265"/>
                    </a:lnTo>
                    <a:lnTo>
                      <a:pt x="113" y="259"/>
                    </a:lnTo>
                    <a:lnTo>
                      <a:pt x="113" y="254"/>
                    </a:lnTo>
                    <a:lnTo>
                      <a:pt x="122" y="253"/>
                    </a:lnTo>
                    <a:lnTo>
                      <a:pt x="133" y="253"/>
                    </a:lnTo>
                    <a:lnTo>
                      <a:pt x="145" y="254"/>
                    </a:lnTo>
                    <a:lnTo>
                      <a:pt x="157" y="256"/>
                    </a:lnTo>
                    <a:lnTo>
                      <a:pt x="180" y="261"/>
                    </a:lnTo>
                    <a:lnTo>
                      <a:pt x="202" y="263"/>
                    </a:lnTo>
                    <a:lnTo>
                      <a:pt x="209" y="263"/>
                    </a:lnTo>
                    <a:lnTo>
                      <a:pt x="214" y="262"/>
                    </a:lnTo>
                    <a:lnTo>
                      <a:pt x="219" y="259"/>
                    </a:lnTo>
                    <a:lnTo>
                      <a:pt x="224" y="257"/>
                    </a:lnTo>
                    <a:lnTo>
                      <a:pt x="227" y="254"/>
                    </a:lnTo>
                    <a:lnTo>
                      <a:pt x="230" y="251"/>
                    </a:lnTo>
                    <a:lnTo>
                      <a:pt x="232" y="248"/>
                    </a:lnTo>
                    <a:lnTo>
                      <a:pt x="235" y="243"/>
                    </a:lnTo>
                    <a:lnTo>
                      <a:pt x="240" y="224"/>
                    </a:lnTo>
                    <a:lnTo>
                      <a:pt x="246" y="203"/>
                    </a:lnTo>
                    <a:lnTo>
                      <a:pt x="250" y="200"/>
                    </a:lnTo>
                    <a:lnTo>
                      <a:pt x="252" y="197"/>
                    </a:lnTo>
                    <a:lnTo>
                      <a:pt x="254" y="196"/>
                    </a:lnTo>
                    <a:lnTo>
                      <a:pt x="255" y="196"/>
                    </a:lnTo>
                    <a:lnTo>
                      <a:pt x="259" y="199"/>
                    </a:lnTo>
                    <a:lnTo>
                      <a:pt x="264" y="204"/>
                    </a:lnTo>
                    <a:lnTo>
                      <a:pt x="268" y="211"/>
                    </a:lnTo>
                    <a:lnTo>
                      <a:pt x="271" y="218"/>
                    </a:lnTo>
                    <a:lnTo>
                      <a:pt x="276" y="225"/>
                    </a:lnTo>
                    <a:lnTo>
                      <a:pt x="281" y="228"/>
                    </a:lnTo>
                    <a:lnTo>
                      <a:pt x="288" y="231"/>
                    </a:lnTo>
                    <a:lnTo>
                      <a:pt x="293" y="232"/>
                    </a:lnTo>
                    <a:lnTo>
                      <a:pt x="297" y="231"/>
                    </a:lnTo>
                    <a:lnTo>
                      <a:pt x="299" y="229"/>
                    </a:lnTo>
                    <a:lnTo>
                      <a:pt x="302" y="226"/>
                    </a:lnTo>
                    <a:lnTo>
                      <a:pt x="302" y="222"/>
                    </a:lnTo>
                    <a:lnTo>
                      <a:pt x="302" y="217"/>
                    </a:lnTo>
                    <a:lnTo>
                      <a:pt x="302" y="211"/>
                    </a:lnTo>
                    <a:lnTo>
                      <a:pt x="299" y="200"/>
                    </a:lnTo>
                    <a:lnTo>
                      <a:pt x="297" y="188"/>
                    </a:lnTo>
                    <a:lnTo>
                      <a:pt x="296" y="184"/>
                    </a:lnTo>
                    <a:lnTo>
                      <a:pt x="297" y="180"/>
                    </a:lnTo>
                    <a:lnTo>
                      <a:pt x="298" y="177"/>
                    </a:lnTo>
                    <a:lnTo>
                      <a:pt x="299" y="175"/>
                    </a:lnTo>
                    <a:lnTo>
                      <a:pt x="303" y="175"/>
                    </a:lnTo>
                    <a:lnTo>
                      <a:pt x="306" y="175"/>
                    </a:lnTo>
                    <a:lnTo>
                      <a:pt x="309" y="176"/>
                    </a:lnTo>
                    <a:lnTo>
                      <a:pt x="312" y="178"/>
                    </a:lnTo>
                    <a:lnTo>
                      <a:pt x="318" y="183"/>
                    </a:lnTo>
                    <a:lnTo>
                      <a:pt x="322" y="188"/>
                    </a:lnTo>
                    <a:lnTo>
                      <a:pt x="329" y="202"/>
                    </a:lnTo>
                    <a:lnTo>
                      <a:pt x="332" y="215"/>
                    </a:lnTo>
                    <a:lnTo>
                      <a:pt x="336" y="225"/>
                    </a:lnTo>
                    <a:lnTo>
                      <a:pt x="339" y="230"/>
                    </a:lnTo>
                    <a:lnTo>
                      <a:pt x="342" y="231"/>
                    </a:lnTo>
                    <a:lnTo>
                      <a:pt x="344" y="231"/>
                    </a:lnTo>
                    <a:lnTo>
                      <a:pt x="346" y="230"/>
                    </a:lnTo>
                    <a:lnTo>
                      <a:pt x="347" y="229"/>
                    </a:lnTo>
                    <a:lnTo>
                      <a:pt x="351" y="225"/>
                    </a:lnTo>
                    <a:lnTo>
                      <a:pt x="354" y="218"/>
                    </a:lnTo>
                    <a:lnTo>
                      <a:pt x="358" y="209"/>
                    </a:lnTo>
                    <a:lnTo>
                      <a:pt x="361" y="199"/>
                    </a:lnTo>
                    <a:lnTo>
                      <a:pt x="367" y="177"/>
                    </a:lnTo>
                    <a:lnTo>
                      <a:pt x="372" y="156"/>
                    </a:lnTo>
                    <a:lnTo>
                      <a:pt x="375" y="140"/>
                    </a:lnTo>
                    <a:lnTo>
                      <a:pt x="376" y="132"/>
                    </a:lnTo>
                    <a:lnTo>
                      <a:pt x="379" y="132"/>
                    </a:lnTo>
                    <a:lnTo>
                      <a:pt x="383" y="133"/>
                    </a:lnTo>
                    <a:lnTo>
                      <a:pt x="385" y="136"/>
                    </a:lnTo>
                    <a:lnTo>
                      <a:pt x="388" y="140"/>
                    </a:lnTo>
                    <a:lnTo>
                      <a:pt x="391" y="142"/>
                    </a:lnTo>
                    <a:lnTo>
                      <a:pt x="393" y="142"/>
                    </a:lnTo>
                    <a:lnTo>
                      <a:pt x="396" y="142"/>
                    </a:lnTo>
                    <a:lnTo>
                      <a:pt x="398" y="142"/>
                    </a:lnTo>
                    <a:lnTo>
                      <a:pt x="401" y="138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3" y="128"/>
                    </a:lnTo>
                    <a:lnTo>
                      <a:pt x="402" y="118"/>
                    </a:lnTo>
                    <a:lnTo>
                      <a:pt x="400" y="110"/>
                    </a:lnTo>
                    <a:lnTo>
                      <a:pt x="401" y="106"/>
                    </a:lnTo>
                    <a:lnTo>
                      <a:pt x="403" y="102"/>
                    </a:lnTo>
                    <a:lnTo>
                      <a:pt x="405" y="100"/>
                    </a:lnTo>
                    <a:lnTo>
                      <a:pt x="408" y="99"/>
                    </a:lnTo>
                    <a:lnTo>
                      <a:pt x="413" y="97"/>
                    </a:lnTo>
                    <a:lnTo>
                      <a:pt x="416" y="99"/>
                    </a:lnTo>
                    <a:lnTo>
                      <a:pt x="420" y="99"/>
                    </a:lnTo>
                    <a:lnTo>
                      <a:pt x="425" y="101"/>
                    </a:lnTo>
                    <a:lnTo>
                      <a:pt x="443" y="108"/>
                    </a:lnTo>
                    <a:lnTo>
                      <a:pt x="458" y="113"/>
                    </a:lnTo>
                    <a:lnTo>
                      <a:pt x="462" y="88"/>
                    </a:lnTo>
                    <a:lnTo>
                      <a:pt x="468" y="55"/>
                    </a:lnTo>
                    <a:lnTo>
                      <a:pt x="471" y="38"/>
                    </a:lnTo>
                    <a:lnTo>
                      <a:pt x="475" y="24"/>
                    </a:lnTo>
                    <a:lnTo>
                      <a:pt x="478" y="18"/>
                    </a:lnTo>
                    <a:lnTo>
                      <a:pt x="481" y="12"/>
                    </a:lnTo>
                    <a:lnTo>
                      <a:pt x="483" y="8"/>
                    </a:lnTo>
                    <a:lnTo>
                      <a:pt x="486" y="5"/>
                    </a:lnTo>
                    <a:lnTo>
                      <a:pt x="488" y="2"/>
                    </a:lnTo>
                    <a:lnTo>
                      <a:pt x="491" y="0"/>
                    </a:lnTo>
                    <a:lnTo>
                      <a:pt x="491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9" name="Freeform 24"/>
              <p:cNvSpPr>
                <a:spLocks/>
              </p:cNvSpPr>
              <p:nvPr/>
            </p:nvSpPr>
            <p:spPr bwMode="auto">
              <a:xfrm>
                <a:off x="5067084" y="3040553"/>
                <a:ext cx="821041" cy="983162"/>
              </a:xfrm>
              <a:custGeom>
                <a:avLst/>
                <a:gdLst>
                  <a:gd name="T0" fmla="*/ 1973 w 1994"/>
                  <a:gd name="T1" fmla="*/ 414 h 2923"/>
                  <a:gd name="T2" fmla="*/ 1843 w 1994"/>
                  <a:gd name="T3" fmla="*/ 263 h 2923"/>
                  <a:gd name="T4" fmla="*/ 1593 w 1994"/>
                  <a:gd name="T5" fmla="*/ 215 h 2923"/>
                  <a:gd name="T6" fmla="*/ 1441 w 1994"/>
                  <a:gd name="T7" fmla="*/ 114 h 2923"/>
                  <a:gd name="T8" fmla="*/ 1286 w 1994"/>
                  <a:gd name="T9" fmla="*/ 27 h 2923"/>
                  <a:gd name="T10" fmla="*/ 1151 w 1994"/>
                  <a:gd name="T11" fmla="*/ 53 h 2923"/>
                  <a:gd name="T12" fmla="*/ 1042 w 1994"/>
                  <a:gd name="T13" fmla="*/ 92 h 2923"/>
                  <a:gd name="T14" fmla="*/ 1128 w 1994"/>
                  <a:gd name="T15" fmla="*/ 300 h 2923"/>
                  <a:gd name="T16" fmla="*/ 1155 w 1994"/>
                  <a:gd name="T17" fmla="*/ 442 h 2923"/>
                  <a:gd name="T18" fmla="*/ 979 w 1994"/>
                  <a:gd name="T19" fmla="*/ 604 h 2923"/>
                  <a:gd name="T20" fmla="*/ 975 w 1994"/>
                  <a:gd name="T21" fmla="*/ 764 h 2923"/>
                  <a:gd name="T22" fmla="*/ 965 w 1994"/>
                  <a:gd name="T23" fmla="*/ 945 h 2923"/>
                  <a:gd name="T24" fmla="*/ 909 w 1994"/>
                  <a:gd name="T25" fmla="*/ 1129 h 2923"/>
                  <a:gd name="T26" fmla="*/ 993 w 1994"/>
                  <a:gd name="T27" fmla="*/ 1223 h 2923"/>
                  <a:gd name="T28" fmla="*/ 972 w 1994"/>
                  <a:gd name="T29" fmla="*/ 1401 h 2923"/>
                  <a:gd name="T30" fmla="*/ 921 w 1994"/>
                  <a:gd name="T31" fmla="*/ 1471 h 2923"/>
                  <a:gd name="T32" fmla="*/ 814 w 1994"/>
                  <a:gd name="T33" fmla="*/ 1639 h 2923"/>
                  <a:gd name="T34" fmla="*/ 694 w 1994"/>
                  <a:gd name="T35" fmla="*/ 1674 h 2923"/>
                  <a:gd name="T36" fmla="*/ 686 w 1994"/>
                  <a:gd name="T37" fmla="*/ 1754 h 2923"/>
                  <a:gd name="T38" fmla="*/ 517 w 1994"/>
                  <a:gd name="T39" fmla="*/ 1755 h 2923"/>
                  <a:gd name="T40" fmla="*/ 419 w 1994"/>
                  <a:gd name="T41" fmla="*/ 1858 h 2923"/>
                  <a:gd name="T42" fmla="*/ 244 w 1994"/>
                  <a:gd name="T43" fmla="*/ 2002 h 2923"/>
                  <a:gd name="T44" fmla="*/ 99 w 1994"/>
                  <a:gd name="T45" fmla="*/ 1958 h 2923"/>
                  <a:gd name="T46" fmla="*/ 14 w 1994"/>
                  <a:gd name="T47" fmla="*/ 2036 h 2923"/>
                  <a:gd name="T48" fmla="*/ 116 w 1994"/>
                  <a:gd name="T49" fmla="*/ 2179 h 2923"/>
                  <a:gd name="T50" fmla="*/ 325 w 1994"/>
                  <a:gd name="T51" fmla="*/ 2218 h 2923"/>
                  <a:gd name="T52" fmla="*/ 308 w 1994"/>
                  <a:gd name="T53" fmla="*/ 2309 h 2923"/>
                  <a:gd name="T54" fmla="*/ 439 w 1994"/>
                  <a:gd name="T55" fmla="*/ 2427 h 2923"/>
                  <a:gd name="T56" fmla="*/ 495 w 1994"/>
                  <a:gd name="T57" fmla="*/ 2542 h 2923"/>
                  <a:gd name="T58" fmla="*/ 488 w 1994"/>
                  <a:gd name="T59" fmla="*/ 2660 h 2923"/>
                  <a:gd name="T60" fmla="*/ 587 w 1994"/>
                  <a:gd name="T61" fmla="*/ 2774 h 2923"/>
                  <a:gd name="T62" fmla="*/ 676 w 1994"/>
                  <a:gd name="T63" fmla="*/ 2773 h 2923"/>
                  <a:gd name="T64" fmla="*/ 768 w 1994"/>
                  <a:gd name="T65" fmla="*/ 2902 h 2923"/>
                  <a:gd name="T66" fmla="*/ 961 w 1994"/>
                  <a:gd name="T67" fmla="*/ 2832 h 2923"/>
                  <a:gd name="T68" fmla="*/ 1137 w 1994"/>
                  <a:gd name="T69" fmla="*/ 2852 h 2923"/>
                  <a:gd name="T70" fmla="*/ 1270 w 1994"/>
                  <a:gd name="T71" fmla="*/ 2901 h 2923"/>
                  <a:gd name="T72" fmla="*/ 1404 w 1994"/>
                  <a:gd name="T73" fmla="*/ 2912 h 2923"/>
                  <a:gd name="T74" fmla="*/ 1526 w 1994"/>
                  <a:gd name="T75" fmla="*/ 2876 h 2923"/>
                  <a:gd name="T76" fmla="*/ 1533 w 1994"/>
                  <a:gd name="T77" fmla="*/ 2749 h 2923"/>
                  <a:gd name="T78" fmla="*/ 1531 w 1994"/>
                  <a:gd name="T79" fmla="*/ 2624 h 2923"/>
                  <a:gd name="T80" fmla="*/ 1464 w 1994"/>
                  <a:gd name="T81" fmla="*/ 2386 h 2923"/>
                  <a:gd name="T82" fmla="*/ 1431 w 1994"/>
                  <a:gd name="T83" fmla="*/ 2207 h 2923"/>
                  <a:gd name="T84" fmla="*/ 1437 w 1994"/>
                  <a:gd name="T85" fmla="*/ 2084 h 2923"/>
                  <a:gd name="T86" fmla="*/ 1383 w 1994"/>
                  <a:gd name="T87" fmla="*/ 1977 h 2923"/>
                  <a:gd name="T88" fmla="*/ 1289 w 1994"/>
                  <a:gd name="T89" fmla="*/ 1822 h 2923"/>
                  <a:gd name="T90" fmla="*/ 1362 w 1994"/>
                  <a:gd name="T91" fmla="*/ 1634 h 2923"/>
                  <a:gd name="T92" fmla="*/ 1286 w 1994"/>
                  <a:gd name="T93" fmla="*/ 1527 h 2923"/>
                  <a:gd name="T94" fmla="*/ 1084 w 1994"/>
                  <a:gd name="T95" fmla="*/ 1413 h 2923"/>
                  <a:gd name="T96" fmla="*/ 1144 w 1994"/>
                  <a:gd name="T97" fmla="*/ 1211 h 2923"/>
                  <a:gd name="T98" fmla="*/ 1234 w 1994"/>
                  <a:gd name="T99" fmla="*/ 1120 h 2923"/>
                  <a:gd name="T100" fmla="*/ 1396 w 1994"/>
                  <a:gd name="T101" fmla="*/ 1070 h 2923"/>
                  <a:gd name="T102" fmla="*/ 1447 w 1994"/>
                  <a:gd name="T103" fmla="*/ 1024 h 2923"/>
                  <a:gd name="T104" fmla="*/ 1326 w 1994"/>
                  <a:gd name="T105" fmla="*/ 910 h 2923"/>
                  <a:gd name="T106" fmla="*/ 1177 w 1994"/>
                  <a:gd name="T107" fmla="*/ 776 h 2923"/>
                  <a:gd name="T108" fmla="*/ 1068 w 1994"/>
                  <a:gd name="T109" fmla="*/ 713 h 2923"/>
                  <a:gd name="T110" fmla="*/ 1168 w 1994"/>
                  <a:gd name="T111" fmla="*/ 549 h 2923"/>
                  <a:gd name="T112" fmla="*/ 1213 w 1994"/>
                  <a:gd name="T113" fmla="*/ 418 h 2923"/>
                  <a:gd name="T114" fmla="*/ 1248 w 1994"/>
                  <a:gd name="T115" fmla="*/ 369 h 2923"/>
                  <a:gd name="T116" fmla="*/ 1342 w 1994"/>
                  <a:gd name="T117" fmla="*/ 471 h 2923"/>
                  <a:gd name="T118" fmla="*/ 1497 w 1994"/>
                  <a:gd name="T119" fmla="*/ 523 h 2923"/>
                  <a:gd name="T120" fmla="*/ 1490 w 1994"/>
                  <a:gd name="T121" fmla="*/ 428 h 2923"/>
                  <a:gd name="T122" fmla="*/ 1549 w 1994"/>
                  <a:gd name="T123" fmla="*/ 546 h 2923"/>
                  <a:gd name="T124" fmla="*/ 1773 w 1994"/>
                  <a:gd name="T125" fmla="*/ 617 h 2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94" h="2923">
                    <a:moveTo>
                      <a:pt x="1815" y="552"/>
                    </a:moveTo>
                    <a:lnTo>
                      <a:pt x="1877" y="551"/>
                    </a:lnTo>
                    <a:lnTo>
                      <a:pt x="1887" y="550"/>
                    </a:lnTo>
                    <a:lnTo>
                      <a:pt x="1897" y="548"/>
                    </a:lnTo>
                    <a:lnTo>
                      <a:pt x="1908" y="545"/>
                    </a:lnTo>
                    <a:lnTo>
                      <a:pt x="1919" y="540"/>
                    </a:lnTo>
                    <a:lnTo>
                      <a:pt x="1930" y="536"/>
                    </a:lnTo>
                    <a:lnTo>
                      <a:pt x="1939" y="531"/>
                    </a:lnTo>
                    <a:lnTo>
                      <a:pt x="1948" y="524"/>
                    </a:lnTo>
                    <a:lnTo>
                      <a:pt x="1957" y="517"/>
                    </a:lnTo>
                    <a:lnTo>
                      <a:pt x="1962" y="511"/>
                    </a:lnTo>
                    <a:lnTo>
                      <a:pt x="1965" y="506"/>
                    </a:lnTo>
                    <a:lnTo>
                      <a:pt x="1970" y="500"/>
                    </a:lnTo>
                    <a:lnTo>
                      <a:pt x="1972" y="494"/>
                    </a:lnTo>
                    <a:lnTo>
                      <a:pt x="1975" y="482"/>
                    </a:lnTo>
                    <a:lnTo>
                      <a:pt x="1976" y="469"/>
                    </a:lnTo>
                    <a:lnTo>
                      <a:pt x="1975" y="442"/>
                    </a:lnTo>
                    <a:lnTo>
                      <a:pt x="1973" y="414"/>
                    </a:lnTo>
                    <a:lnTo>
                      <a:pt x="1973" y="396"/>
                    </a:lnTo>
                    <a:lnTo>
                      <a:pt x="1973" y="376"/>
                    </a:lnTo>
                    <a:lnTo>
                      <a:pt x="1974" y="356"/>
                    </a:lnTo>
                    <a:lnTo>
                      <a:pt x="1976" y="335"/>
                    </a:lnTo>
                    <a:lnTo>
                      <a:pt x="1979" y="315"/>
                    </a:lnTo>
                    <a:lnTo>
                      <a:pt x="1984" y="295"/>
                    </a:lnTo>
                    <a:lnTo>
                      <a:pt x="1988" y="276"/>
                    </a:lnTo>
                    <a:lnTo>
                      <a:pt x="1994" y="258"/>
                    </a:lnTo>
                    <a:lnTo>
                      <a:pt x="1978" y="260"/>
                    </a:lnTo>
                    <a:lnTo>
                      <a:pt x="1961" y="260"/>
                    </a:lnTo>
                    <a:lnTo>
                      <a:pt x="1945" y="260"/>
                    </a:lnTo>
                    <a:lnTo>
                      <a:pt x="1927" y="258"/>
                    </a:lnTo>
                    <a:lnTo>
                      <a:pt x="1910" y="258"/>
                    </a:lnTo>
                    <a:lnTo>
                      <a:pt x="1893" y="258"/>
                    </a:lnTo>
                    <a:lnTo>
                      <a:pt x="1877" y="260"/>
                    </a:lnTo>
                    <a:lnTo>
                      <a:pt x="1859" y="263"/>
                    </a:lnTo>
                    <a:lnTo>
                      <a:pt x="1852" y="264"/>
                    </a:lnTo>
                    <a:lnTo>
                      <a:pt x="1843" y="263"/>
                    </a:lnTo>
                    <a:lnTo>
                      <a:pt x="1833" y="262"/>
                    </a:lnTo>
                    <a:lnTo>
                      <a:pt x="1823" y="258"/>
                    </a:lnTo>
                    <a:lnTo>
                      <a:pt x="1800" y="251"/>
                    </a:lnTo>
                    <a:lnTo>
                      <a:pt x="1775" y="241"/>
                    </a:lnTo>
                    <a:lnTo>
                      <a:pt x="1749" y="230"/>
                    </a:lnTo>
                    <a:lnTo>
                      <a:pt x="1725" y="220"/>
                    </a:lnTo>
                    <a:lnTo>
                      <a:pt x="1704" y="211"/>
                    </a:lnTo>
                    <a:lnTo>
                      <a:pt x="1686" y="206"/>
                    </a:lnTo>
                    <a:lnTo>
                      <a:pt x="1678" y="203"/>
                    </a:lnTo>
                    <a:lnTo>
                      <a:pt x="1671" y="203"/>
                    </a:lnTo>
                    <a:lnTo>
                      <a:pt x="1664" y="203"/>
                    </a:lnTo>
                    <a:lnTo>
                      <a:pt x="1657" y="203"/>
                    </a:lnTo>
                    <a:lnTo>
                      <a:pt x="1644" y="206"/>
                    </a:lnTo>
                    <a:lnTo>
                      <a:pt x="1632" y="209"/>
                    </a:lnTo>
                    <a:lnTo>
                      <a:pt x="1619" y="212"/>
                    </a:lnTo>
                    <a:lnTo>
                      <a:pt x="1606" y="215"/>
                    </a:lnTo>
                    <a:lnTo>
                      <a:pt x="1599" y="215"/>
                    </a:lnTo>
                    <a:lnTo>
                      <a:pt x="1593" y="215"/>
                    </a:lnTo>
                    <a:lnTo>
                      <a:pt x="1586" y="215"/>
                    </a:lnTo>
                    <a:lnTo>
                      <a:pt x="1579" y="214"/>
                    </a:lnTo>
                    <a:lnTo>
                      <a:pt x="1571" y="212"/>
                    </a:lnTo>
                    <a:lnTo>
                      <a:pt x="1565" y="209"/>
                    </a:lnTo>
                    <a:lnTo>
                      <a:pt x="1558" y="206"/>
                    </a:lnTo>
                    <a:lnTo>
                      <a:pt x="1552" y="201"/>
                    </a:lnTo>
                    <a:lnTo>
                      <a:pt x="1541" y="193"/>
                    </a:lnTo>
                    <a:lnTo>
                      <a:pt x="1530" y="182"/>
                    </a:lnTo>
                    <a:lnTo>
                      <a:pt x="1519" y="172"/>
                    </a:lnTo>
                    <a:lnTo>
                      <a:pt x="1508" y="161"/>
                    </a:lnTo>
                    <a:lnTo>
                      <a:pt x="1497" y="153"/>
                    </a:lnTo>
                    <a:lnTo>
                      <a:pt x="1484" y="145"/>
                    </a:lnTo>
                    <a:lnTo>
                      <a:pt x="1473" y="140"/>
                    </a:lnTo>
                    <a:lnTo>
                      <a:pt x="1464" y="134"/>
                    </a:lnTo>
                    <a:lnTo>
                      <a:pt x="1457" y="129"/>
                    </a:lnTo>
                    <a:lnTo>
                      <a:pt x="1451" y="125"/>
                    </a:lnTo>
                    <a:lnTo>
                      <a:pt x="1446" y="119"/>
                    </a:lnTo>
                    <a:lnTo>
                      <a:pt x="1441" y="114"/>
                    </a:lnTo>
                    <a:lnTo>
                      <a:pt x="1438" y="108"/>
                    </a:lnTo>
                    <a:lnTo>
                      <a:pt x="1435" y="103"/>
                    </a:lnTo>
                    <a:lnTo>
                      <a:pt x="1430" y="92"/>
                    </a:lnTo>
                    <a:lnTo>
                      <a:pt x="1424" y="80"/>
                    </a:lnTo>
                    <a:lnTo>
                      <a:pt x="1417" y="66"/>
                    </a:lnTo>
                    <a:lnTo>
                      <a:pt x="1406" y="50"/>
                    </a:lnTo>
                    <a:lnTo>
                      <a:pt x="1400" y="42"/>
                    </a:lnTo>
                    <a:lnTo>
                      <a:pt x="1397" y="35"/>
                    </a:lnTo>
                    <a:lnTo>
                      <a:pt x="1397" y="28"/>
                    </a:lnTo>
                    <a:lnTo>
                      <a:pt x="1397" y="23"/>
                    </a:lnTo>
                    <a:lnTo>
                      <a:pt x="1371" y="22"/>
                    </a:lnTo>
                    <a:lnTo>
                      <a:pt x="1340" y="21"/>
                    </a:lnTo>
                    <a:lnTo>
                      <a:pt x="1325" y="21"/>
                    </a:lnTo>
                    <a:lnTo>
                      <a:pt x="1311" y="22"/>
                    </a:lnTo>
                    <a:lnTo>
                      <a:pt x="1303" y="22"/>
                    </a:lnTo>
                    <a:lnTo>
                      <a:pt x="1297" y="24"/>
                    </a:lnTo>
                    <a:lnTo>
                      <a:pt x="1291" y="25"/>
                    </a:lnTo>
                    <a:lnTo>
                      <a:pt x="1286" y="27"/>
                    </a:lnTo>
                    <a:lnTo>
                      <a:pt x="1276" y="34"/>
                    </a:lnTo>
                    <a:lnTo>
                      <a:pt x="1268" y="40"/>
                    </a:lnTo>
                    <a:lnTo>
                      <a:pt x="1260" y="48"/>
                    </a:lnTo>
                    <a:lnTo>
                      <a:pt x="1252" y="55"/>
                    </a:lnTo>
                    <a:lnTo>
                      <a:pt x="1245" y="62"/>
                    </a:lnTo>
                    <a:lnTo>
                      <a:pt x="1236" y="67"/>
                    </a:lnTo>
                    <a:lnTo>
                      <a:pt x="1232" y="69"/>
                    </a:lnTo>
                    <a:lnTo>
                      <a:pt x="1227" y="71"/>
                    </a:lnTo>
                    <a:lnTo>
                      <a:pt x="1221" y="72"/>
                    </a:lnTo>
                    <a:lnTo>
                      <a:pt x="1215" y="72"/>
                    </a:lnTo>
                    <a:lnTo>
                      <a:pt x="1207" y="72"/>
                    </a:lnTo>
                    <a:lnTo>
                      <a:pt x="1201" y="69"/>
                    </a:lnTo>
                    <a:lnTo>
                      <a:pt x="1194" y="68"/>
                    </a:lnTo>
                    <a:lnTo>
                      <a:pt x="1188" y="65"/>
                    </a:lnTo>
                    <a:lnTo>
                      <a:pt x="1176" y="60"/>
                    </a:lnTo>
                    <a:lnTo>
                      <a:pt x="1163" y="55"/>
                    </a:lnTo>
                    <a:lnTo>
                      <a:pt x="1156" y="54"/>
                    </a:lnTo>
                    <a:lnTo>
                      <a:pt x="1151" y="53"/>
                    </a:lnTo>
                    <a:lnTo>
                      <a:pt x="1146" y="53"/>
                    </a:lnTo>
                    <a:lnTo>
                      <a:pt x="1141" y="54"/>
                    </a:lnTo>
                    <a:lnTo>
                      <a:pt x="1132" y="57"/>
                    </a:lnTo>
                    <a:lnTo>
                      <a:pt x="1124" y="59"/>
                    </a:lnTo>
                    <a:lnTo>
                      <a:pt x="1115" y="61"/>
                    </a:lnTo>
                    <a:lnTo>
                      <a:pt x="1107" y="62"/>
                    </a:lnTo>
                    <a:lnTo>
                      <a:pt x="1101" y="61"/>
                    </a:lnTo>
                    <a:lnTo>
                      <a:pt x="1096" y="60"/>
                    </a:lnTo>
                    <a:lnTo>
                      <a:pt x="1090" y="58"/>
                    </a:lnTo>
                    <a:lnTo>
                      <a:pt x="1085" y="54"/>
                    </a:lnTo>
                    <a:lnTo>
                      <a:pt x="1034" y="0"/>
                    </a:lnTo>
                    <a:lnTo>
                      <a:pt x="1031" y="17"/>
                    </a:lnTo>
                    <a:lnTo>
                      <a:pt x="1030" y="32"/>
                    </a:lnTo>
                    <a:lnTo>
                      <a:pt x="1030" y="45"/>
                    </a:lnTo>
                    <a:lnTo>
                      <a:pt x="1031" y="58"/>
                    </a:lnTo>
                    <a:lnTo>
                      <a:pt x="1033" y="69"/>
                    </a:lnTo>
                    <a:lnTo>
                      <a:pt x="1038" y="81"/>
                    </a:lnTo>
                    <a:lnTo>
                      <a:pt x="1042" y="92"/>
                    </a:lnTo>
                    <a:lnTo>
                      <a:pt x="1047" y="103"/>
                    </a:lnTo>
                    <a:lnTo>
                      <a:pt x="1059" y="123"/>
                    </a:lnTo>
                    <a:lnTo>
                      <a:pt x="1072" y="146"/>
                    </a:lnTo>
                    <a:lnTo>
                      <a:pt x="1079" y="158"/>
                    </a:lnTo>
                    <a:lnTo>
                      <a:pt x="1085" y="170"/>
                    </a:lnTo>
                    <a:lnTo>
                      <a:pt x="1092" y="183"/>
                    </a:lnTo>
                    <a:lnTo>
                      <a:pt x="1096" y="198"/>
                    </a:lnTo>
                    <a:lnTo>
                      <a:pt x="1102" y="215"/>
                    </a:lnTo>
                    <a:lnTo>
                      <a:pt x="1107" y="229"/>
                    </a:lnTo>
                    <a:lnTo>
                      <a:pt x="1109" y="241"/>
                    </a:lnTo>
                    <a:lnTo>
                      <a:pt x="1111" y="251"/>
                    </a:lnTo>
                    <a:lnTo>
                      <a:pt x="1111" y="260"/>
                    </a:lnTo>
                    <a:lnTo>
                      <a:pt x="1109" y="268"/>
                    </a:lnTo>
                    <a:lnTo>
                      <a:pt x="1107" y="276"/>
                    </a:lnTo>
                    <a:lnTo>
                      <a:pt x="1102" y="284"/>
                    </a:lnTo>
                    <a:lnTo>
                      <a:pt x="1110" y="288"/>
                    </a:lnTo>
                    <a:lnTo>
                      <a:pt x="1120" y="293"/>
                    </a:lnTo>
                    <a:lnTo>
                      <a:pt x="1128" y="300"/>
                    </a:lnTo>
                    <a:lnTo>
                      <a:pt x="1138" y="308"/>
                    </a:lnTo>
                    <a:lnTo>
                      <a:pt x="1146" y="317"/>
                    </a:lnTo>
                    <a:lnTo>
                      <a:pt x="1152" y="325"/>
                    </a:lnTo>
                    <a:lnTo>
                      <a:pt x="1155" y="331"/>
                    </a:lnTo>
                    <a:lnTo>
                      <a:pt x="1157" y="335"/>
                    </a:lnTo>
                    <a:lnTo>
                      <a:pt x="1159" y="339"/>
                    </a:lnTo>
                    <a:lnTo>
                      <a:pt x="1159" y="344"/>
                    </a:lnTo>
                    <a:lnTo>
                      <a:pt x="1157" y="357"/>
                    </a:lnTo>
                    <a:lnTo>
                      <a:pt x="1156" y="370"/>
                    </a:lnTo>
                    <a:lnTo>
                      <a:pt x="1155" y="376"/>
                    </a:lnTo>
                    <a:lnTo>
                      <a:pt x="1155" y="383"/>
                    </a:lnTo>
                    <a:lnTo>
                      <a:pt x="1155" y="389"/>
                    </a:lnTo>
                    <a:lnTo>
                      <a:pt x="1156" y="396"/>
                    </a:lnTo>
                    <a:lnTo>
                      <a:pt x="1159" y="405"/>
                    </a:lnTo>
                    <a:lnTo>
                      <a:pt x="1161" y="415"/>
                    </a:lnTo>
                    <a:lnTo>
                      <a:pt x="1161" y="425"/>
                    </a:lnTo>
                    <a:lnTo>
                      <a:pt x="1159" y="433"/>
                    </a:lnTo>
                    <a:lnTo>
                      <a:pt x="1155" y="442"/>
                    </a:lnTo>
                    <a:lnTo>
                      <a:pt x="1151" y="450"/>
                    </a:lnTo>
                    <a:lnTo>
                      <a:pt x="1147" y="456"/>
                    </a:lnTo>
                    <a:lnTo>
                      <a:pt x="1142" y="462"/>
                    </a:lnTo>
                    <a:lnTo>
                      <a:pt x="1136" y="467"/>
                    </a:lnTo>
                    <a:lnTo>
                      <a:pt x="1130" y="471"/>
                    </a:lnTo>
                    <a:lnTo>
                      <a:pt x="1123" y="476"/>
                    </a:lnTo>
                    <a:lnTo>
                      <a:pt x="1115" y="480"/>
                    </a:lnTo>
                    <a:lnTo>
                      <a:pt x="1101" y="490"/>
                    </a:lnTo>
                    <a:lnTo>
                      <a:pt x="1087" y="500"/>
                    </a:lnTo>
                    <a:lnTo>
                      <a:pt x="1067" y="525"/>
                    </a:lnTo>
                    <a:lnTo>
                      <a:pt x="1040" y="558"/>
                    </a:lnTo>
                    <a:lnTo>
                      <a:pt x="1025" y="574"/>
                    </a:lnTo>
                    <a:lnTo>
                      <a:pt x="1012" y="587"/>
                    </a:lnTo>
                    <a:lnTo>
                      <a:pt x="1004" y="592"/>
                    </a:lnTo>
                    <a:lnTo>
                      <a:pt x="999" y="597"/>
                    </a:lnTo>
                    <a:lnTo>
                      <a:pt x="992" y="600"/>
                    </a:lnTo>
                    <a:lnTo>
                      <a:pt x="987" y="602"/>
                    </a:lnTo>
                    <a:lnTo>
                      <a:pt x="979" y="604"/>
                    </a:lnTo>
                    <a:lnTo>
                      <a:pt x="973" y="606"/>
                    </a:lnTo>
                    <a:lnTo>
                      <a:pt x="967" y="608"/>
                    </a:lnTo>
                    <a:lnTo>
                      <a:pt x="962" y="612"/>
                    </a:lnTo>
                    <a:lnTo>
                      <a:pt x="958" y="616"/>
                    </a:lnTo>
                    <a:lnTo>
                      <a:pt x="954" y="620"/>
                    </a:lnTo>
                    <a:lnTo>
                      <a:pt x="951" y="625"/>
                    </a:lnTo>
                    <a:lnTo>
                      <a:pt x="949" y="630"/>
                    </a:lnTo>
                    <a:lnTo>
                      <a:pt x="945" y="642"/>
                    </a:lnTo>
                    <a:lnTo>
                      <a:pt x="943" y="655"/>
                    </a:lnTo>
                    <a:lnTo>
                      <a:pt x="941" y="668"/>
                    </a:lnTo>
                    <a:lnTo>
                      <a:pt x="940" y="683"/>
                    </a:lnTo>
                    <a:lnTo>
                      <a:pt x="940" y="699"/>
                    </a:lnTo>
                    <a:lnTo>
                      <a:pt x="943" y="714"/>
                    </a:lnTo>
                    <a:lnTo>
                      <a:pt x="947" y="726"/>
                    </a:lnTo>
                    <a:lnTo>
                      <a:pt x="952" y="737"/>
                    </a:lnTo>
                    <a:lnTo>
                      <a:pt x="959" y="747"/>
                    </a:lnTo>
                    <a:lnTo>
                      <a:pt x="966" y="755"/>
                    </a:lnTo>
                    <a:lnTo>
                      <a:pt x="975" y="764"/>
                    </a:lnTo>
                    <a:lnTo>
                      <a:pt x="984" y="771"/>
                    </a:lnTo>
                    <a:lnTo>
                      <a:pt x="1002" y="786"/>
                    </a:lnTo>
                    <a:lnTo>
                      <a:pt x="1019" y="803"/>
                    </a:lnTo>
                    <a:lnTo>
                      <a:pt x="1027" y="811"/>
                    </a:lnTo>
                    <a:lnTo>
                      <a:pt x="1033" y="822"/>
                    </a:lnTo>
                    <a:lnTo>
                      <a:pt x="1039" y="834"/>
                    </a:lnTo>
                    <a:lnTo>
                      <a:pt x="1043" y="848"/>
                    </a:lnTo>
                    <a:lnTo>
                      <a:pt x="1044" y="859"/>
                    </a:lnTo>
                    <a:lnTo>
                      <a:pt x="1044" y="869"/>
                    </a:lnTo>
                    <a:lnTo>
                      <a:pt x="1042" y="877"/>
                    </a:lnTo>
                    <a:lnTo>
                      <a:pt x="1039" y="886"/>
                    </a:lnTo>
                    <a:lnTo>
                      <a:pt x="1035" y="895"/>
                    </a:lnTo>
                    <a:lnTo>
                      <a:pt x="1030" y="901"/>
                    </a:lnTo>
                    <a:lnTo>
                      <a:pt x="1024" y="909"/>
                    </a:lnTo>
                    <a:lnTo>
                      <a:pt x="1017" y="915"/>
                    </a:lnTo>
                    <a:lnTo>
                      <a:pt x="1001" y="926"/>
                    </a:lnTo>
                    <a:lnTo>
                      <a:pt x="984" y="937"/>
                    </a:lnTo>
                    <a:lnTo>
                      <a:pt x="965" y="945"/>
                    </a:lnTo>
                    <a:lnTo>
                      <a:pt x="948" y="953"/>
                    </a:lnTo>
                    <a:lnTo>
                      <a:pt x="936" y="960"/>
                    </a:lnTo>
                    <a:lnTo>
                      <a:pt x="927" y="968"/>
                    </a:lnTo>
                    <a:lnTo>
                      <a:pt x="920" y="977"/>
                    </a:lnTo>
                    <a:lnTo>
                      <a:pt x="913" y="985"/>
                    </a:lnTo>
                    <a:lnTo>
                      <a:pt x="902" y="1006"/>
                    </a:lnTo>
                    <a:lnTo>
                      <a:pt x="889" y="1026"/>
                    </a:lnTo>
                    <a:lnTo>
                      <a:pt x="895" y="1045"/>
                    </a:lnTo>
                    <a:lnTo>
                      <a:pt x="902" y="1060"/>
                    </a:lnTo>
                    <a:lnTo>
                      <a:pt x="904" y="1068"/>
                    </a:lnTo>
                    <a:lnTo>
                      <a:pt x="905" y="1076"/>
                    </a:lnTo>
                    <a:lnTo>
                      <a:pt x="905" y="1086"/>
                    </a:lnTo>
                    <a:lnTo>
                      <a:pt x="904" y="1095"/>
                    </a:lnTo>
                    <a:lnTo>
                      <a:pt x="903" y="1104"/>
                    </a:lnTo>
                    <a:lnTo>
                      <a:pt x="903" y="1111"/>
                    </a:lnTo>
                    <a:lnTo>
                      <a:pt x="904" y="1117"/>
                    </a:lnTo>
                    <a:lnTo>
                      <a:pt x="906" y="1124"/>
                    </a:lnTo>
                    <a:lnTo>
                      <a:pt x="909" y="1129"/>
                    </a:lnTo>
                    <a:lnTo>
                      <a:pt x="913" y="1135"/>
                    </a:lnTo>
                    <a:lnTo>
                      <a:pt x="918" y="1140"/>
                    </a:lnTo>
                    <a:lnTo>
                      <a:pt x="924" y="1145"/>
                    </a:lnTo>
                    <a:lnTo>
                      <a:pt x="928" y="1149"/>
                    </a:lnTo>
                    <a:lnTo>
                      <a:pt x="934" y="1153"/>
                    </a:lnTo>
                    <a:lnTo>
                      <a:pt x="940" y="1156"/>
                    </a:lnTo>
                    <a:lnTo>
                      <a:pt x="947" y="1158"/>
                    </a:lnTo>
                    <a:lnTo>
                      <a:pt x="960" y="1164"/>
                    </a:lnTo>
                    <a:lnTo>
                      <a:pt x="972" y="1169"/>
                    </a:lnTo>
                    <a:lnTo>
                      <a:pt x="978" y="1172"/>
                    </a:lnTo>
                    <a:lnTo>
                      <a:pt x="984" y="1175"/>
                    </a:lnTo>
                    <a:lnTo>
                      <a:pt x="988" y="1180"/>
                    </a:lnTo>
                    <a:lnTo>
                      <a:pt x="992" y="1184"/>
                    </a:lnTo>
                    <a:lnTo>
                      <a:pt x="994" y="1189"/>
                    </a:lnTo>
                    <a:lnTo>
                      <a:pt x="997" y="1196"/>
                    </a:lnTo>
                    <a:lnTo>
                      <a:pt x="998" y="1203"/>
                    </a:lnTo>
                    <a:lnTo>
                      <a:pt x="997" y="1212"/>
                    </a:lnTo>
                    <a:lnTo>
                      <a:pt x="993" y="1223"/>
                    </a:lnTo>
                    <a:lnTo>
                      <a:pt x="989" y="1233"/>
                    </a:lnTo>
                    <a:lnTo>
                      <a:pt x="984" y="1242"/>
                    </a:lnTo>
                    <a:lnTo>
                      <a:pt x="977" y="1252"/>
                    </a:lnTo>
                    <a:lnTo>
                      <a:pt x="972" y="1261"/>
                    </a:lnTo>
                    <a:lnTo>
                      <a:pt x="966" y="1268"/>
                    </a:lnTo>
                    <a:lnTo>
                      <a:pt x="963" y="1275"/>
                    </a:lnTo>
                    <a:lnTo>
                      <a:pt x="962" y="1281"/>
                    </a:lnTo>
                    <a:lnTo>
                      <a:pt x="962" y="1293"/>
                    </a:lnTo>
                    <a:lnTo>
                      <a:pt x="963" y="1305"/>
                    </a:lnTo>
                    <a:lnTo>
                      <a:pt x="965" y="1318"/>
                    </a:lnTo>
                    <a:lnTo>
                      <a:pt x="967" y="1332"/>
                    </a:lnTo>
                    <a:lnTo>
                      <a:pt x="970" y="1345"/>
                    </a:lnTo>
                    <a:lnTo>
                      <a:pt x="972" y="1359"/>
                    </a:lnTo>
                    <a:lnTo>
                      <a:pt x="974" y="1372"/>
                    </a:lnTo>
                    <a:lnTo>
                      <a:pt x="975" y="1385"/>
                    </a:lnTo>
                    <a:lnTo>
                      <a:pt x="974" y="1392"/>
                    </a:lnTo>
                    <a:lnTo>
                      <a:pt x="973" y="1398"/>
                    </a:lnTo>
                    <a:lnTo>
                      <a:pt x="972" y="1401"/>
                    </a:lnTo>
                    <a:lnTo>
                      <a:pt x="970" y="1404"/>
                    </a:lnTo>
                    <a:lnTo>
                      <a:pt x="966" y="1407"/>
                    </a:lnTo>
                    <a:lnTo>
                      <a:pt x="963" y="1409"/>
                    </a:lnTo>
                    <a:lnTo>
                      <a:pt x="960" y="1410"/>
                    </a:lnTo>
                    <a:lnTo>
                      <a:pt x="957" y="1410"/>
                    </a:lnTo>
                    <a:lnTo>
                      <a:pt x="948" y="1411"/>
                    </a:lnTo>
                    <a:lnTo>
                      <a:pt x="940" y="1412"/>
                    </a:lnTo>
                    <a:lnTo>
                      <a:pt x="936" y="1413"/>
                    </a:lnTo>
                    <a:lnTo>
                      <a:pt x="932" y="1414"/>
                    </a:lnTo>
                    <a:lnTo>
                      <a:pt x="928" y="1416"/>
                    </a:lnTo>
                    <a:lnTo>
                      <a:pt x="924" y="1419"/>
                    </a:lnTo>
                    <a:lnTo>
                      <a:pt x="922" y="1423"/>
                    </a:lnTo>
                    <a:lnTo>
                      <a:pt x="920" y="1426"/>
                    </a:lnTo>
                    <a:lnTo>
                      <a:pt x="919" y="1430"/>
                    </a:lnTo>
                    <a:lnTo>
                      <a:pt x="918" y="1435"/>
                    </a:lnTo>
                    <a:lnTo>
                      <a:pt x="918" y="1443"/>
                    </a:lnTo>
                    <a:lnTo>
                      <a:pt x="918" y="1452"/>
                    </a:lnTo>
                    <a:lnTo>
                      <a:pt x="921" y="1471"/>
                    </a:lnTo>
                    <a:lnTo>
                      <a:pt x="923" y="1489"/>
                    </a:lnTo>
                    <a:lnTo>
                      <a:pt x="922" y="1496"/>
                    </a:lnTo>
                    <a:lnTo>
                      <a:pt x="922" y="1504"/>
                    </a:lnTo>
                    <a:lnTo>
                      <a:pt x="920" y="1509"/>
                    </a:lnTo>
                    <a:lnTo>
                      <a:pt x="919" y="1515"/>
                    </a:lnTo>
                    <a:lnTo>
                      <a:pt x="917" y="1520"/>
                    </a:lnTo>
                    <a:lnTo>
                      <a:pt x="913" y="1524"/>
                    </a:lnTo>
                    <a:lnTo>
                      <a:pt x="910" y="1529"/>
                    </a:lnTo>
                    <a:lnTo>
                      <a:pt x="907" y="1532"/>
                    </a:lnTo>
                    <a:lnTo>
                      <a:pt x="889" y="1546"/>
                    </a:lnTo>
                    <a:lnTo>
                      <a:pt x="868" y="1561"/>
                    </a:lnTo>
                    <a:lnTo>
                      <a:pt x="859" y="1569"/>
                    </a:lnTo>
                    <a:lnTo>
                      <a:pt x="851" y="1579"/>
                    </a:lnTo>
                    <a:lnTo>
                      <a:pt x="842" y="1591"/>
                    </a:lnTo>
                    <a:lnTo>
                      <a:pt x="835" y="1603"/>
                    </a:lnTo>
                    <a:lnTo>
                      <a:pt x="824" y="1625"/>
                    </a:lnTo>
                    <a:lnTo>
                      <a:pt x="819" y="1632"/>
                    </a:lnTo>
                    <a:lnTo>
                      <a:pt x="814" y="1639"/>
                    </a:lnTo>
                    <a:lnTo>
                      <a:pt x="810" y="1645"/>
                    </a:lnTo>
                    <a:lnTo>
                      <a:pt x="805" y="1653"/>
                    </a:lnTo>
                    <a:lnTo>
                      <a:pt x="801" y="1660"/>
                    </a:lnTo>
                    <a:lnTo>
                      <a:pt x="792" y="1677"/>
                    </a:lnTo>
                    <a:lnTo>
                      <a:pt x="784" y="1691"/>
                    </a:lnTo>
                    <a:lnTo>
                      <a:pt x="779" y="1697"/>
                    </a:lnTo>
                    <a:lnTo>
                      <a:pt x="774" y="1702"/>
                    </a:lnTo>
                    <a:lnTo>
                      <a:pt x="770" y="1707"/>
                    </a:lnTo>
                    <a:lnTo>
                      <a:pt x="764" y="1709"/>
                    </a:lnTo>
                    <a:lnTo>
                      <a:pt x="758" y="1710"/>
                    </a:lnTo>
                    <a:lnTo>
                      <a:pt x="751" y="1709"/>
                    </a:lnTo>
                    <a:lnTo>
                      <a:pt x="744" y="1706"/>
                    </a:lnTo>
                    <a:lnTo>
                      <a:pt x="736" y="1700"/>
                    </a:lnTo>
                    <a:lnTo>
                      <a:pt x="727" y="1693"/>
                    </a:lnTo>
                    <a:lnTo>
                      <a:pt x="718" y="1686"/>
                    </a:lnTo>
                    <a:lnTo>
                      <a:pt x="709" y="1682"/>
                    </a:lnTo>
                    <a:lnTo>
                      <a:pt x="702" y="1678"/>
                    </a:lnTo>
                    <a:lnTo>
                      <a:pt x="694" y="1674"/>
                    </a:lnTo>
                    <a:lnTo>
                      <a:pt x="687" y="1672"/>
                    </a:lnTo>
                    <a:lnTo>
                      <a:pt x="681" y="1671"/>
                    </a:lnTo>
                    <a:lnTo>
                      <a:pt x="676" y="1672"/>
                    </a:lnTo>
                    <a:lnTo>
                      <a:pt x="673" y="1674"/>
                    </a:lnTo>
                    <a:lnTo>
                      <a:pt x="669" y="1678"/>
                    </a:lnTo>
                    <a:lnTo>
                      <a:pt x="668" y="1682"/>
                    </a:lnTo>
                    <a:lnTo>
                      <a:pt x="669" y="1688"/>
                    </a:lnTo>
                    <a:lnTo>
                      <a:pt x="671" y="1696"/>
                    </a:lnTo>
                    <a:lnTo>
                      <a:pt x="676" y="1705"/>
                    </a:lnTo>
                    <a:lnTo>
                      <a:pt x="681" y="1715"/>
                    </a:lnTo>
                    <a:lnTo>
                      <a:pt x="690" y="1728"/>
                    </a:lnTo>
                    <a:lnTo>
                      <a:pt x="693" y="1734"/>
                    </a:lnTo>
                    <a:lnTo>
                      <a:pt x="694" y="1738"/>
                    </a:lnTo>
                    <a:lnTo>
                      <a:pt x="694" y="1742"/>
                    </a:lnTo>
                    <a:lnTo>
                      <a:pt x="693" y="1746"/>
                    </a:lnTo>
                    <a:lnTo>
                      <a:pt x="692" y="1749"/>
                    </a:lnTo>
                    <a:lnTo>
                      <a:pt x="689" y="1752"/>
                    </a:lnTo>
                    <a:lnTo>
                      <a:pt x="686" y="1754"/>
                    </a:lnTo>
                    <a:lnTo>
                      <a:pt x="681" y="1758"/>
                    </a:lnTo>
                    <a:lnTo>
                      <a:pt x="662" y="1765"/>
                    </a:lnTo>
                    <a:lnTo>
                      <a:pt x="646" y="1773"/>
                    </a:lnTo>
                    <a:lnTo>
                      <a:pt x="637" y="1778"/>
                    </a:lnTo>
                    <a:lnTo>
                      <a:pt x="629" y="1782"/>
                    </a:lnTo>
                    <a:lnTo>
                      <a:pt x="622" y="1786"/>
                    </a:lnTo>
                    <a:lnTo>
                      <a:pt x="615" y="1788"/>
                    </a:lnTo>
                    <a:lnTo>
                      <a:pt x="608" y="1789"/>
                    </a:lnTo>
                    <a:lnTo>
                      <a:pt x="601" y="1790"/>
                    </a:lnTo>
                    <a:lnTo>
                      <a:pt x="595" y="1789"/>
                    </a:lnTo>
                    <a:lnTo>
                      <a:pt x="588" y="1788"/>
                    </a:lnTo>
                    <a:lnTo>
                      <a:pt x="576" y="1785"/>
                    </a:lnTo>
                    <a:lnTo>
                      <a:pt x="562" y="1778"/>
                    </a:lnTo>
                    <a:lnTo>
                      <a:pt x="549" y="1770"/>
                    </a:lnTo>
                    <a:lnTo>
                      <a:pt x="534" y="1762"/>
                    </a:lnTo>
                    <a:lnTo>
                      <a:pt x="528" y="1759"/>
                    </a:lnTo>
                    <a:lnTo>
                      <a:pt x="522" y="1756"/>
                    </a:lnTo>
                    <a:lnTo>
                      <a:pt x="517" y="1755"/>
                    </a:lnTo>
                    <a:lnTo>
                      <a:pt x="513" y="1754"/>
                    </a:lnTo>
                    <a:lnTo>
                      <a:pt x="508" y="1754"/>
                    </a:lnTo>
                    <a:lnTo>
                      <a:pt x="504" y="1755"/>
                    </a:lnTo>
                    <a:lnTo>
                      <a:pt x="500" y="1758"/>
                    </a:lnTo>
                    <a:lnTo>
                      <a:pt x="497" y="1759"/>
                    </a:lnTo>
                    <a:lnTo>
                      <a:pt x="491" y="1765"/>
                    </a:lnTo>
                    <a:lnTo>
                      <a:pt x="486" y="1773"/>
                    </a:lnTo>
                    <a:lnTo>
                      <a:pt x="481" y="1781"/>
                    </a:lnTo>
                    <a:lnTo>
                      <a:pt x="478" y="1791"/>
                    </a:lnTo>
                    <a:lnTo>
                      <a:pt x="472" y="1812"/>
                    </a:lnTo>
                    <a:lnTo>
                      <a:pt x="465" y="1831"/>
                    </a:lnTo>
                    <a:lnTo>
                      <a:pt x="462" y="1839"/>
                    </a:lnTo>
                    <a:lnTo>
                      <a:pt x="458" y="1846"/>
                    </a:lnTo>
                    <a:lnTo>
                      <a:pt x="454" y="1848"/>
                    </a:lnTo>
                    <a:lnTo>
                      <a:pt x="452" y="1850"/>
                    </a:lnTo>
                    <a:lnTo>
                      <a:pt x="449" y="1853"/>
                    </a:lnTo>
                    <a:lnTo>
                      <a:pt x="446" y="1854"/>
                    </a:lnTo>
                    <a:lnTo>
                      <a:pt x="419" y="1858"/>
                    </a:lnTo>
                    <a:lnTo>
                      <a:pt x="390" y="1864"/>
                    </a:lnTo>
                    <a:lnTo>
                      <a:pt x="376" y="1868"/>
                    </a:lnTo>
                    <a:lnTo>
                      <a:pt x="362" y="1871"/>
                    </a:lnTo>
                    <a:lnTo>
                      <a:pt x="349" y="1876"/>
                    </a:lnTo>
                    <a:lnTo>
                      <a:pt x="335" y="1882"/>
                    </a:lnTo>
                    <a:lnTo>
                      <a:pt x="323" y="1887"/>
                    </a:lnTo>
                    <a:lnTo>
                      <a:pt x="311" y="1895"/>
                    </a:lnTo>
                    <a:lnTo>
                      <a:pt x="300" y="1903"/>
                    </a:lnTo>
                    <a:lnTo>
                      <a:pt x="290" y="1913"/>
                    </a:lnTo>
                    <a:lnTo>
                      <a:pt x="282" y="1924"/>
                    </a:lnTo>
                    <a:lnTo>
                      <a:pt x="274" y="1937"/>
                    </a:lnTo>
                    <a:lnTo>
                      <a:pt x="269" y="1952"/>
                    </a:lnTo>
                    <a:lnTo>
                      <a:pt x="265" y="1968"/>
                    </a:lnTo>
                    <a:lnTo>
                      <a:pt x="262" y="1978"/>
                    </a:lnTo>
                    <a:lnTo>
                      <a:pt x="259" y="1986"/>
                    </a:lnTo>
                    <a:lnTo>
                      <a:pt x="255" y="1993"/>
                    </a:lnTo>
                    <a:lnTo>
                      <a:pt x="249" y="1998"/>
                    </a:lnTo>
                    <a:lnTo>
                      <a:pt x="244" y="2002"/>
                    </a:lnTo>
                    <a:lnTo>
                      <a:pt x="237" y="2004"/>
                    </a:lnTo>
                    <a:lnTo>
                      <a:pt x="231" y="2004"/>
                    </a:lnTo>
                    <a:lnTo>
                      <a:pt x="223" y="2004"/>
                    </a:lnTo>
                    <a:lnTo>
                      <a:pt x="216" y="2002"/>
                    </a:lnTo>
                    <a:lnTo>
                      <a:pt x="208" y="1999"/>
                    </a:lnTo>
                    <a:lnTo>
                      <a:pt x="202" y="1995"/>
                    </a:lnTo>
                    <a:lnTo>
                      <a:pt x="194" y="1992"/>
                    </a:lnTo>
                    <a:lnTo>
                      <a:pt x="179" y="1981"/>
                    </a:lnTo>
                    <a:lnTo>
                      <a:pt x="166" y="1970"/>
                    </a:lnTo>
                    <a:lnTo>
                      <a:pt x="150" y="1955"/>
                    </a:lnTo>
                    <a:lnTo>
                      <a:pt x="138" y="1947"/>
                    </a:lnTo>
                    <a:lnTo>
                      <a:pt x="133" y="1944"/>
                    </a:lnTo>
                    <a:lnTo>
                      <a:pt x="129" y="1943"/>
                    </a:lnTo>
                    <a:lnTo>
                      <a:pt x="125" y="1943"/>
                    </a:lnTo>
                    <a:lnTo>
                      <a:pt x="122" y="1944"/>
                    </a:lnTo>
                    <a:lnTo>
                      <a:pt x="114" y="1949"/>
                    </a:lnTo>
                    <a:lnTo>
                      <a:pt x="106" y="1954"/>
                    </a:lnTo>
                    <a:lnTo>
                      <a:pt x="99" y="1958"/>
                    </a:lnTo>
                    <a:lnTo>
                      <a:pt x="92" y="1962"/>
                    </a:lnTo>
                    <a:lnTo>
                      <a:pt x="83" y="1965"/>
                    </a:lnTo>
                    <a:lnTo>
                      <a:pt x="72" y="1968"/>
                    </a:lnTo>
                    <a:lnTo>
                      <a:pt x="63" y="1969"/>
                    </a:lnTo>
                    <a:lnTo>
                      <a:pt x="48" y="1969"/>
                    </a:lnTo>
                    <a:lnTo>
                      <a:pt x="42" y="1969"/>
                    </a:lnTo>
                    <a:lnTo>
                      <a:pt x="35" y="1970"/>
                    </a:lnTo>
                    <a:lnTo>
                      <a:pt x="33" y="1971"/>
                    </a:lnTo>
                    <a:lnTo>
                      <a:pt x="32" y="1974"/>
                    </a:lnTo>
                    <a:lnTo>
                      <a:pt x="31" y="1975"/>
                    </a:lnTo>
                    <a:lnTo>
                      <a:pt x="31" y="1977"/>
                    </a:lnTo>
                    <a:lnTo>
                      <a:pt x="34" y="1992"/>
                    </a:lnTo>
                    <a:lnTo>
                      <a:pt x="35" y="2007"/>
                    </a:lnTo>
                    <a:lnTo>
                      <a:pt x="34" y="2013"/>
                    </a:lnTo>
                    <a:lnTo>
                      <a:pt x="32" y="2020"/>
                    </a:lnTo>
                    <a:lnTo>
                      <a:pt x="28" y="2026"/>
                    </a:lnTo>
                    <a:lnTo>
                      <a:pt x="21" y="2032"/>
                    </a:lnTo>
                    <a:lnTo>
                      <a:pt x="14" y="2036"/>
                    </a:lnTo>
                    <a:lnTo>
                      <a:pt x="8" y="2043"/>
                    </a:lnTo>
                    <a:lnTo>
                      <a:pt x="4" y="2049"/>
                    </a:lnTo>
                    <a:lnTo>
                      <a:pt x="1" y="2057"/>
                    </a:lnTo>
                    <a:lnTo>
                      <a:pt x="0" y="2065"/>
                    </a:lnTo>
                    <a:lnTo>
                      <a:pt x="0" y="2073"/>
                    </a:lnTo>
                    <a:lnTo>
                      <a:pt x="1" y="2082"/>
                    </a:lnTo>
                    <a:lnTo>
                      <a:pt x="4" y="2089"/>
                    </a:lnTo>
                    <a:lnTo>
                      <a:pt x="13" y="2105"/>
                    </a:lnTo>
                    <a:lnTo>
                      <a:pt x="20" y="2119"/>
                    </a:lnTo>
                    <a:lnTo>
                      <a:pt x="29" y="2131"/>
                    </a:lnTo>
                    <a:lnTo>
                      <a:pt x="39" y="2141"/>
                    </a:lnTo>
                    <a:lnTo>
                      <a:pt x="48" y="2151"/>
                    </a:lnTo>
                    <a:lnTo>
                      <a:pt x="60" y="2158"/>
                    </a:lnTo>
                    <a:lnTo>
                      <a:pt x="74" y="2167"/>
                    </a:lnTo>
                    <a:lnTo>
                      <a:pt x="90" y="2174"/>
                    </a:lnTo>
                    <a:lnTo>
                      <a:pt x="98" y="2177"/>
                    </a:lnTo>
                    <a:lnTo>
                      <a:pt x="107" y="2178"/>
                    </a:lnTo>
                    <a:lnTo>
                      <a:pt x="116" y="2179"/>
                    </a:lnTo>
                    <a:lnTo>
                      <a:pt x="126" y="2179"/>
                    </a:lnTo>
                    <a:lnTo>
                      <a:pt x="136" y="2180"/>
                    </a:lnTo>
                    <a:lnTo>
                      <a:pt x="146" y="2181"/>
                    </a:lnTo>
                    <a:lnTo>
                      <a:pt x="150" y="2182"/>
                    </a:lnTo>
                    <a:lnTo>
                      <a:pt x="154" y="2184"/>
                    </a:lnTo>
                    <a:lnTo>
                      <a:pt x="157" y="2186"/>
                    </a:lnTo>
                    <a:lnTo>
                      <a:pt x="161" y="2190"/>
                    </a:lnTo>
                    <a:lnTo>
                      <a:pt x="169" y="2197"/>
                    </a:lnTo>
                    <a:lnTo>
                      <a:pt x="178" y="2204"/>
                    </a:lnTo>
                    <a:lnTo>
                      <a:pt x="187" y="2209"/>
                    </a:lnTo>
                    <a:lnTo>
                      <a:pt x="196" y="2213"/>
                    </a:lnTo>
                    <a:lnTo>
                      <a:pt x="205" y="2215"/>
                    </a:lnTo>
                    <a:lnTo>
                      <a:pt x="215" y="2218"/>
                    </a:lnTo>
                    <a:lnTo>
                      <a:pt x="224" y="2220"/>
                    </a:lnTo>
                    <a:lnTo>
                      <a:pt x="233" y="2220"/>
                    </a:lnTo>
                    <a:lnTo>
                      <a:pt x="273" y="2219"/>
                    </a:lnTo>
                    <a:lnTo>
                      <a:pt x="316" y="2217"/>
                    </a:lnTo>
                    <a:lnTo>
                      <a:pt x="325" y="2218"/>
                    </a:lnTo>
                    <a:lnTo>
                      <a:pt x="330" y="2218"/>
                    </a:lnTo>
                    <a:lnTo>
                      <a:pt x="333" y="2220"/>
                    </a:lnTo>
                    <a:lnTo>
                      <a:pt x="336" y="2222"/>
                    </a:lnTo>
                    <a:lnTo>
                      <a:pt x="336" y="2224"/>
                    </a:lnTo>
                    <a:lnTo>
                      <a:pt x="333" y="2226"/>
                    </a:lnTo>
                    <a:lnTo>
                      <a:pt x="330" y="2229"/>
                    </a:lnTo>
                    <a:lnTo>
                      <a:pt x="327" y="2232"/>
                    </a:lnTo>
                    <a:lnTo>
                      <a:pt x="317" y="2238"/>
                    </a:lnTo>
                    <a:lnTo>
                      <a:pt x="305" y="2244"/>
                    </a:lnTo>
                    <a:lnTo>
                      <a:pt x="295" y="2247"/>
                    </a:lnTo>
                    <a:lnTo>
                      <a:pt x="285" y="2249"/>
                    </a:lnTo>
                    <a:lnTo>
                      <a:pt x="286" y="2258"/>
                    </a:lnTo>
                    <a:lnTo>
                      <a:pt x="287" y="2267"/>
                    </a:lnTo>
                    <a:lnTo>
                      <a:pt x="290" y="2278"/>
                    </a:lnTo>
                    <a:lnTo>
                      <a:pt x="294" y="2288"/>
                    </a:lnTo>
                    <a:lnTo>
                      <a:pt x="299" y="2298"/>
                    </a:lnTo>
                    <a:lnTo>
                      <a:pt x="304" y="2306"/>
                    </a:lnTo>
                    <a:lnTo>
                      <a:pt x="308" y="2309"/>
                    </a:lnTo>
                    <a:lnTo>
                      <a:pt x="312" y="2313"/>
                    </a:lnTo>
                    <a:lnTo>
                      <a:pt x="316" y="2315"/>
                    </a:lnTo>
                    <a:lnTo>
                      <a:pt x="321" y="2317"/>
                    </a:lnTo>
                    <a:lnTo>
                      <a:pt x="328" y="2319"/>
                    </a:lnTo>
                    <a:lnTo>
                      <a:pt x="336" y="2322"/>
                    </a:lnTo>
                    <a:lnTo>
                      <a:pt x="342" y="2327"/>
                    </a:lnTo>
                    <a:lnTo>
                      <a:pt x="348" y="2331"/>
                    </a:lnTo>
                    <a:lnTo>
                      <a:pt x="357" y="2342"/>
                    </a:lnTo>
                    <a:lnTo>
                      <a:pt x="365" y="2354"/>
                    </a:lnTo>
                    <a:lnTo>
                      <a:pt x="372" y="2367"/>
                    </a:lnTo>
                    <a:lnTo>
                      <a:pt x="380" y="2379"/>
                    </a:lnTo>
                    <a:lnTo>
                      <a:pt x="384" y="2385"/>
                    </a:lnTo>
                    <a:lnTo>
                      <a:pt x="389" y="2390"/>
                    </a:lnTo>
                    <a:lnTo>
                      <a:pt x="393" y="2397"/>
                    </a:lnTo>
                    <a:lnTo>
                      <a:pt x="398" y="2401"/>
                    </a:lnTo>
                    <a:lnTo>
                      <a:pt x="412" y="2411"/>
                    </a:lnTo>
                    <a:lnTo>
                      <a:pt x="425" y="2420"/>
                    </a:lnTo>
                    <a:lnTo>
                      <a:pt x="439" y="2427"/>
                    </a:lnTo>
                    <a:lnTo>
                      <a:pt x="453" y="2436"/>
                    </a:lnTo>
                    <a:lnTo>
                      <a:pt x="458" y="2440"/>
                    </a:lnTo>
                    <a:lnTo>
                      <a:pt x="461" y="2443"/>
                    </a:lnTo>
                    <a:lnTo>
                      <a:pt x="462" y="2448"/>
                    </a:lnTo>
                    <a:lnTo>
                      <a:pt x="462" y="2452"/>
                    </a:lnTo>
                    <a:lnTo>
                      <a:pt x="459" y="2460"/>
                    </a:lnTo>
                    <a:lnTo>
                      <a:pt x="453" y="2467"/>
                    </a:lnTo>
                    <a:lnTo>
                      <a:pt x="448" y="2476"/>
                    </a:lnTo>
                    <a:lnTo>
                      <a:pt x="445" y="2483"/>
                    </a:lnTo>
                    <a:lnTo>
                      <a:pt x="445" y="2488"/>
                    </a:lnTo>
                    <a:lnTo>
                      <a:pt x="446" y="2492"/>
                    </a:lnTo>
                    <a:lnTo>
                      <a:pt x="448" y="2496"/>
                    </a:lnTo>
                    <a:lnTo>
                      <a:pt x="453" y="2501"/>
                    </a:lnTo>
                    <a:lnTo>
                      <a:pt x="463" y="2509"/>
                    </a:lnTo>
                    <a:lnTo>
                      <a:pt x="474" y="2518"/>
                    </a:lnTo>
                    <a:lnTo>
                      <a:pt x="484" y="2526"/>
                    </a:lnTo>
                    <a:lnTo>
                      <a:pt x="492" y="2537"/>
                    </a:lnTo>
                    <a:lnTo>
                      <a:pt x="495" y="2542"/>
                    </a:lnTo>
                    <a:lnTo>
                      <a:pt x="498" y="2547"/>
                    </a:lnTo>
                    <a:lnTo>
                      <a:pt x="500" y="2552"/>
                    </a:lnTo>
                    <a:lnTo>
                      <a:pt x="500" y="2558"/>
                    </a:lnTo>
                    <a:lnTo>
                      <a:pt x="499" y="2563"/>
                    </a:lnTo>
                    <a:lnTo>
                      <a:pt x="495" y="2569"/>
                    </a:lnTo>
                    <a:lnTo>
                      <a:pt x="492" y="2575"/>
                    </a:lnTo>
                    <a:lnTo>
                      <a:pt x="486" y="2580"/>
                    </a:lnTo>
                    <a:lnTo>
                      <a:pt x="472" y="2591"/>
                    </a:lnTo>
                    <a:lnTo>
                      <a:pt x="448" y="2605"/>
                    </a:lnTo>
                    <a:lnTo>
                      <a:pt x="424" y="2619"/>
                    </a:lnTo>
                    <a:lnTo>
                      <a:pt x="409" y="2628"/>
                    </a:lnTo>
                    <a:lnTo>
                      <a:pt x="416" y="2634"/>
                    </a:lnTo>
                    <a:lnTo>
                      <a:pt x="422" y="2640"/>
                    </a:lnTo>
                    <a:lnTo>
                      <a:pt x="430" y="2644"/>
                    </a:lnTo>
                    <a:lnTo>
                      <a:pt x="437" y="2647"/>
                    </a:lnTo>
                    <a:lnTo>
                      <a:pt x="454" y="2652"/>
                    </a:lnTo>
                    <a:lnTo>
                      <a:pt x="472" y="2656"/>
                    </a:lnTo>
                    <a:lnTo>
                      <a:pt x="488" y="2660"/>
                    </a:lnTo>
                    <a:lnTo>
                      <a:pt x="505" y="2666"/>
                    </a:lnTo>
                    <a:lnTo>
                      <a:pt x="513" y="2670"/>
                    </a:lnTo>
                    <a:lnTo>
                      <a:pt x="519" y="2674"/>
                    </a:lnTo>
                    <a:lnTo>
                      <a:pt x="526" y="2681"/>
                    </a:lnTo>
                    <a:lnTo>
                      <a:pt x="532" y="2688"/>
                    </a:lnTo>
                    <a:lnTo>
                      <a:pt x="538" y="2699"/>
                    </a:lnTo>
                    <a:lnTo>
                      <a:pt x="543" y="2712"/>
                    </a:lnTo>
                    <a:lnTo>
                      <a:pt x="546" y="2725"/>
                    </a:lnTo>
                    <a:lnTo>
                      <a:pt x="551" y="2739"/>
                    </a:lnTo>
                    <a:lnTo>
                      <a:pt x="553" y="2746"/>
                    </a:lnTo>
                    <a:lnTo>
                      <a:pt x="556" y="2751"/>
                    </a:lnTo>
                    <a:lnTo>
                      <a:pt x="558" y="2757"/>
                    </a:lnTo>
                    <a:lnTo>
                      <a:pt x="562" y="2762"/>
                    </a:lnTo>
                    <a:lnTo>
                      <a:pt x="567" y="2766"/>
                    </a:lnTo>
                    <a:lnTo>
                      <a:pt x="571" y="2769"/>
                    </a:lnTo>
                    <a:lnTo>
                      <a:pt x="576" y="2773"/>
                    </a:lnTo>
                    <a:lnTo>
                      <a:pt x="583" y="2774"/>
                    </a:lnTo>
                    <a:lnTo>
                      <a:pt x="587" y="2774"/>
                    </a:lnTo>
                    <a:lnTo>
                      <a:pt x="590" y="2774"/>
                    </a:lnTo>
                    <a:lnTo>
                      <a:pt x="595" y="2772"/>
                    </a:lnTo>
                    <a:lnTo>
                      <a:pt x="599" y="2769"/>
                    </a:lnTo>
                    <a:lnTo>
                      <a:pt x="609" y="2763"/>
                    </a:lnTo>
                    <a:lnTo>
                      <a:pt x="619" y="2755"/>
                    </a:lnTo>
                    <a:lnTo>
                      <a:pt x="629" y="2748"/>
                    </a:lnTo>
                    <a:lnTo>
                      <a:pt x="640" y="2741"/>
                    </a:lnTo>
                    <a:lnTo>
                      <a:pt x="647" y="2738"/>
                    </a:lnTo>
                    <a:lnTo>
                      <a:pt x="652" y="2736"/>
                    </a:lnTo>
                    <a:lnTo>
                      <a:pt x="659" y="2735"/>
                    </a:lnTo>
                    <a:lnTo>
                      <a:pt x="665" y="2735"/>
                    </a:lnTo>
                    <a:lnTo>
                      <a:pt x="670" y="2735"/>
                    </a:lnTo>
                    <a:lnTo>
                      <a:pt x="675" y="2737"/>
                    </a:lnTo>
                    <a:lnTo>
                      <a:pt x="678" y="2740"/>
                    </a:lnTo>
                    <a:lnTo>
                      <a:pt x="679" y="2744"/>
                    </a:lnTo>
                    <a:lnTo>
                      <a:pt x="678" y="2754"/>
                    </a:lnTo>
                    <a:lnTo>
                      <a:pt x="677" y="2766"/>
                    </a:lnTo>
                    <a:lnTo>
                      <a:pt x="676" y="2773"/>
                    </a:lnTo>
                    <a:lnTo>
                      <a:pt x="675" y="2778"/>
                    </a:lnTo>
                    <a:lnTo>
                      <a:pt x="676" y="2785"/>
                    </a:lnTo>
                    <a:lnTo>
                      <a:pt x="677" y="2791"/>
                    </a:lnTo>
                    <a:lnTo>
                      <a:pt x="679" y="2796"/>
                    </a:lnTo>
                    <a:lnTo>
                      <a:pt x="683" y="2801"/>
                    </a:lnTo>
                    <a:lnTo>
                      <a:pt x="689" y="2805"/>
                    </a:lnTo>
                    <a:lnTo>
                      <a:pt x="697" y="2808"/>
                    </a:lnTo>
                    <a:lnTo>
                      <a:pt x="708" y="2812"/>
                    </a:lnTo>
                    <a:lnTo>
                      <a:pt x="717" y="2816"/>
                    </a:lnTo>
                    <a:lnTo>
                      <a:pt x="725" y="2821"/>
                    </a:lnTo>
                    <a:lnTo>
                      <a:pt x="732" y="2826"/>
                    </a:lnTo>
                    <a:lnTo>
                      <a:pt x="738" y="2832"/>
                    </a:lnTo>
                    <a:lnTo>
                      <a:pt x="744" y="2838"/>
                    </a:lnTo>
                    <a:lnTo>
                      <a:pt x="748" y="2844"/>
                    </a:lnTo>
                    <a:lnTo>
                      <a:pt x="751" y="2852"/>
                    </a:lnTo>
                    <a:lnTo>
                      <a:pt x="758" y="2867"/>
                    </a:lnTo>
                    <a:lnTo>
                      <a:pt x="763" y="2884"/>
                    </a:lnTo>
                    <a:lnTo>
                      <a:pt x="768" y="2902"/>
                    </a:lnTo>
                    <a:lnTo>
                      <a:pt x="774" y="2923"/>
                    </a:lnTo>
                    <a:lnTo>
                      <a:pt x="784" y="2920"/>
                    </a:lnTo>
                    <a:lnTo>
                      <a:pt x="795" y="2916"/>
                    </a:lnTo>
                    <a:lnTo>
                      <a:pt x="804" y="2912"/>
                    </a:lnTo>
                    <a:lnTo>
                      <a:pt x="814" y="2907"/>
                    </a:lnTo>
                    <a:lnTo>
                      <a:pt x="825" y="2902"/>
                    </a:lnTo>
                    <a:lnTo>
                      <a:pt x="836" y="2899"/>
                    </a:lnTo>
                    <a:lnTo>
                      <a:pt x="846" y="2895"/>
                    </a:lnTo>
                    <a:lnTo>
                      <a:pt x="858" y="2893"/>
                    </a:lnTo>
                    <a:lnTo>
                      <a:pt x="881" y="2886"/>
                    </a:lnTo>
                    <a:lnTo>
                      <a:pt x="904" y="2880"/>
                    </a:lnTo>
                    <a:lnTo>
                      <a:pt x="910" y="2876"/>
                    </a:lnTo>
                    <a:lnTo>
                      <a:pt x="917" y="2873"/>
                    </a:lnTo>
                    <a:lnTo>
                      <a:pt x="923" y="2869"/>
                    </a:lnTo>
                    <a:lnTo>
                      <a:pt x="928" y="2865"/>
                    </a:lnTo>
                    <a:lnTo>
                      <a:pt x="940" y="2854"/>
                    </a:lnTo>
                    <a:lnTo>
                      <a:pt x="951" y="2843"/>
                    </a:lnTo>
                    <a:lnTo>
                      <a:pt x="961" y="2832"/>
                    </a:lnTo>
                    <a:lnTo>
                      <a:pt x="972" y="2820"/>
                    </a:lnTo>
                    <a:lnTo>
                      <a:pt x="984" y="2811"/>
                    </a:lnTo>
                    <a:lnTo>
                      <a:pt x="995" y="2802"/>
                    </a:lnTo>
                    <a:lnTo>
                      <a:pt x="1066" y="2733"/>
                    </a:lnTo>
                    <a:lnTo>
                      <a:pt x="1068" y="2731"/>
                    </a:lnTo>
                    <a:lnTo>
                      <a:pt x="1071" y="2730"/>
                    </a:lnTo>
                    <a:lnTo>
                      <a:pt x="1073" y="2728"/>
                    </a:lnTo>
                    <a:lnTo>
                      <a:pt x="1076" y="2728"/>
                    </a:lnTo>
                    <a:lnTo>
                      <a:pt x="1082" y="2732"/>
                    </a:lnTo>
                    <a:lnTo>
                      <a:pt x="1087" y="2736"/>
                    </a:lnTo>
                    <a:lnTo>
                      <a:pt x="1093" y="2742"/>
                    </a:lnTo>
                    <a:lnTo>
                      <a:pt x="1098" y="2751"/>
                    </a:lnTo>
                    <a:lnTo>
                      <a:pt x="1103" y="2761"/>
                    </a:lnTo>
                    <a:lnTo>
                      <a:pt x="1109" y="2772"/>
                    </a:lnTo>
                    <a:lnTo>
                      <a:pt x="1117" y="2795"/>
                    </a:lnTo>
                    <a:lnTo>
                      <a:pt x="1126" y="2818"/>
                    </a:lnTo>
                    <a:lnTo>
                      <a:pt x="1133" y="2838"/>
                    </a:lnTo>
                    <a:lnTo>
                      <a:pt x="1137" y="2852"/>
                    </a:lnTo>
                    <a:lnTo>
                      <a:pt x="1139" y="2868"/>
                    </a:lnTo>
                    <a:lnTo>
                      <a:pt x="1146" y="2892"/>
                    </a:lnTo>
                    <a:lnTo>
                      <a:pt x="1147" y="2897"/>
                    </a:lnTo>
                    <a:lnTo>
                      <a:pt x="1149" y="2902"/>
                    </a:lnTo>
                    <a:lnTo>
                      <a:pt x="1152" y="2907"/>
                    </a:lnTo>
                    <a:lnTo>
                      <a:pt x="1154" y="2910"/>
                    </a:lnTo>
                    <a:lnTo>
                      <a:pt x="1157" y="2912"/>
                    </a:lnTo>
                    <a:lnTo>
                      <a:pt x="1161" y="2912"/>
                    </a:lnTo>
                    <a:lnTo>
                      <a:pt x="1164" y="2910"/>
                    </a:lnTo>
                    <a:lnTo>
                      <a:pt x="1168" y="2907"/>
                    </a:lnTo>
                    <a:lnTo>
                      <a:pt x="1192" y="2882"/>
                    </a:lnTo>
                    <a:lnTo>
                      <a:pt x="1208" y="2867"/>
                    </a:lnTo>
                    <a:lnTo>
                      <a:pt x="1215" y="2861"/>
                    </a:lnTo>
                    <a:lnTo>
                      <a:pt x="1220" y="2859"/>
                    </a:lnTo>
                    <a:lnTo>
                      <a:pt x="1224" y="2858"/>
                    </a:lnTo>
                    <a:lnTo>
                      <a:pt x="1228" y="2859"/>
                    </a:lnTo>
                    <a:lnTo>
                      <a:pt x="1243" y="2874"/>
                    </a:lnTo>
                    <a:lnTo>
                      <a:pt x="1270" y="2901"/>
                    </a:lnTo>
                    <a:lnTo>
                      <a:pt x="1273" y="2903"/>
                    </a:lnTo>
                    <a:lnTo>
                      <a:pt x="1278" y="2906"/>
                    </a:lnTo>
                    <a:lnTo>
                      <a:pt x="1283" y="2907"/>
                    </a:lnTo>
                    <a:lnTo>
                      <a:pt x="1289" y="2908"/>
                    </a:lnTo>
                    <a:lnTo>
                      <a:pt x="1302" y="2909"/>
                    </a:lnTo>
                    <a:lnTo>
                      <a:pt x="1316" y="2910"/>
                    </a:lnTo>
                    <a:lnTo>
                      <a:pt x="1331" y="2911"/>
                    </a:lnTo>
                    <a:lnTo>
                      <a:pt x="1346" y="2912"/>
                    </a:lnTo>
                    <a:lnTo>
                      <a:pt x="1360" y="2914"/>
                    </a:lnTo>
                    <a:lnTo>
                      <a:pt x="1373" y="2917"/>
                    </a:lnTo>
                    <a:lnTo>
                      <a:pt x="1379" y="2920"/>
                    </a:lnTo>
                    <a:lnTo>
                      <a:pt x="1384" y="2920"/>
                    </a:lnTo>
                    <a:lnTo>
                      <a:pt x="1389" y="2921"/>
                    </a:lnTo>
                    <a:lnTo>
                      <a:pt x="1392" y="2920"/>
                    </a:lnTo>
                    <a:lnTo>
                      <a:pt x="1396" y="2919"/>
                    </a:lnTo>
                    <a:lnTo>
                      <a:pt x="1399" y="2917"/>
                    </a:lnTo>
                    <a:lnTo>
                      <a:pt x="1402" y="2915"/>
                    </a:lnTo>
                    <a:lnTo>
                      <a:pt x="1404" y="2912"/>
                    </a:lnTo>
                    <a:lnTo>
                      <a:pt x="1408" y="2907"/>
                    </a:lnTo>
                    <a:lnTo>
                      <a:pt x="1411" y="2899"/>
                    </a:lnTo>
                    <a:lnTo>
                      <a:pt x="1413" y="2890"/>
                    </a:lnTo>
                    <a:lnTo>
                      <a:pt x="1416" y="2882"/>
                    </a:lnTo>
                    <a:lnTo>
                      <a:pt x="1419" y="2865"/>
                    </a:lnTo>
                    <a:lnTo>
                      <a:pt x="1423" y="2850"/>
                    </a:lnTo>
                    <a:lnTo>
                      <a:pt x="1424" y="2848"/>
                    </a:lnTo>
                    <a:lnTo>
                      <a:pt x="1426" y="2846"/>
                    </a:lnTo>
                    <a:lnTo>
                      <a:pt x="1429" y="2844"/>
                    </a:lnTo>
                    <a:lnTo>
                      <a:pt x="1431" y="2843"/>
                    </a:lnTo>
                    <a:lnTo>
                      <a:pt x="1434" y="2843"/>
                    </a:lnTo>
                    <a:lnTo>
                      <a:pt x="1437" y="2843"/>
                    </a:lnTo>
                    <a:lnTo>
                      <a:pt x="1440" y="2843"/>
                    </a:lnTo>
                    <a:lnTo>
                      <a:pt x="1445" y="2845"/>
                    </a:lnTo>
                    <a:lnTo>
                      <a:pt x="1465" y="2854"/>
                    </a:lnTo>
                    <a:lnTo>
                      <a:pt x="1493" y="2866"/>
                    </a:lnTo>
                    <a:lnTo>
                      <a:pt x="1509" y="2871"/>
                    </a:lnTo>
                    <a:lnTo>
                      <a:pt x="1526" y="2876"/>
                    </a:lnTo>
                    <a:lnTo>
                      <a:pt x="1542" y="2880"/>
                    </a:lnTo>
                    <a:lnTo>
                      <a:pt x="1558" y="2882"/>
                    </a:lnTo>
                    <a:lnTo>
                      <a:pt x="1513" y="2815"/>
                    </a:lnTo>
                    <a:lnTo>
                      <a:pt x="1517" y="2815"/>
                    </a:lnTo>
                    <a:lnTo>
                      <a:pt x="1522" y="2815"/>
                    </a:lnTo>
                    <a:lnTo>
                      <a:pt x="1521" y="2808"/>
                    </a:lnTo>
                    <a:lnTo>
                      <a:pt x="1520" y="2802"/>
                    </a:lnTo>
                    <a:lnTo>
                      <a:pt x="1518" y="2795"/>
                    </a:lnTo>
                    <a:lnTo>
                      <a:pt x="1516" y="2789"/>
                    </a:lnTo>
                    <a:lnTo>
                      <a:pt x="1514" y="2782"/>
                    </a:lnTo>
                    <a:lnTo>
                      <a:pt x="1512" y="2776"/>
                    </a:lnTo>
                    <a:lnTo>
                      <a:pt x="1511" y="2768"/>
                    </a:lnTo>
                    <a:lnTo>
                      <a:pt x="1509" y="2761"/>
                    </a:lnTo>
                    <a:lnTo>
                      <a:pt x="1516" y="2760"/>
                    </a:lnTo>
                    <a:lnTo>
                      <a:pt x="1521" y="2758"/>
                    </a:lnTo>
                    <a:lnTo>
                      <a:pt x="1526" y="2755"/>
                    </a:lnTo>
                    <a:lnTo>
                      <a:pt x="1530" y="2752"/>
                    </a:lnTo>
                    <a:lnTo>
                      <a:pt x="1533" y="2749"/>
                    </a:lnTo>
                    <a:lnTo>
                      <a:pt x="1535" y="2746"/>
                    </a:lnTo>
                    <a:lnTo>
                      <a:pt x="1538" y="2742"/>
                    </a:lnTo>
                    <a:lnTo>
                      <a:pt x="1539" y="2738"/>
                    </a:lnTo>
                    <a:lnTo>
                      <a:pt x="1539" y="2728"/>
                    </a:lnTo>
                    <a:lnTo>
                      <a:pt x="1538" y="2719"/>
                    </a:lnTo>
                    <a:lnTo>
                      <a:pt x="1534" y="2708"/>
                    </a:lnTo>
                    <a:lnTo>
                      <a:pt x="1530" y="2698"/>
                    </a:lnTo>
                    <a:lnTo>
                      <a:pt x="1526" y="2688"/>
                    </a:lnTo>
                    <a:lnTo>
                      <a:pt x="1525" y="2681"/>
                    </a:lnTo>
                    <a:lnTo>
                      <a:pt x="1526" y="2676"/>
                    </a:lnTo>
                    <a:lnTo>
                      <a:pt x="1527" y="2670"/>
                    </a:lnTo>
                    <a:lnTo>
                      <a:pt x="1529" y="2666"/>
                    </a:lnTo>
                    <a:lnTo>
                      <a:pt x="1531" y="2660"/>
                    </a:lnTo>
                    <a:lnTo>
                      <a:pt x="1533" y="2654"/>
                    </a:lnTo>
                    <a:lnTo>
                      <a:pt x="1533" y="2645"/>
                    </a:lnTo>
                    <a:lnTo>
                      <a:pt x="1533" y="2638"/>
                    </a:lnTo>
                    <a:lnTo>
                      <a:pt x="1532" y="2630"/>
                    </a:lnTo>
                    <a:lnTo>
                      <a:pt x="1531" y="2624"/>
                    </a:lnTo>
                    <a:lnTo>
                      <a:pt x="1529" y="2616"/>
                    </a:lnTo>
                    <a:lnTo>
                      <a:pt x="1524" y="2602"/>
                    </a:lnTo>
                    <a:lnTo>
                      <a:pt x="1517" y="2589"/>
                    </a:lnTo>
                    <a:lnTo>
                      <a:pt x="1503" y="2562"/>
                    </a:lnTo>
                    <a:lnTo>
                      <a:pt x="1490" y="2536"/>
                    </a:lnTo>
                    <a:lnTo>
                      <a:pt x="1488" y="2529"/>
                    </a:lnTo>
                    <a:lnTo>
                      <a:pt x="1487" y="2520"/>
                    </a:lnTo>
                    <a:lnTo>
                      <a:pt x="1486" y="2511"/>
                    </a:lnTo>
                    <a:lnTo>
                      <a:pt x="1486" y="2503"/>
                    </a:lnTo>
                    <a:lnTo>
                      <a:pt x="1485" y="2494"/>
                    </a:lnTo>
                    <a:lnTo>
                      <a:pt x="1484" y="2485"/>
                    </a:lnTo>
                    <a:lnTo>
                      <a:pt x="1483" y="2478"/>
                    </a:lnTo>
                    <a:lnTo>
                      <a:pt x="1480" y="2469"/>
                    </a:lnTo>
                    <a:lnTo>
                      <a:pt x="1474" y="2451"/>
                    </a:lnTo>
                    <a:lnTo>
                      <a:pt x="1468" y="2431"/>
                    </a:lnTo>
                    <a:lnTo>
                      <a:pt x="1465" y="2413"/>
                    </a:lnTo>
                    <a:lnTo>
                      <a:pt x="1460" y="2394"/>
                    </a:lnTo>
                    <a:lnTo>
                      <a:pt x="1464" y="2386"/>
                    </a:lnTo>
                    <a:lnTo>
                      <a:pt x="1467" y="2376"/>
                    </a:lnTo>
                    <a:lnTo>
                      <a:pt x="1470" y="2366"/>
                    </a:lnTo>
                    <a:lnTo>
                      <a:pt x="1472" y="2355"/>
                    </a:lnTo>
                    <a:lnTo>
                      <a:pt x="1474" y="2343"/>
                    </a:lnTo>
                    <a:lnTo>
                      <a:pt x="1474" y="2331"/>
                    </a:lnTo>
                    <a:lnTo>
                      <a:pt x="1475" y="2319"/>
                    </a:lnTo>
                    <a:lnTo>
                      <a:pt x="1474" y="2306"/>
                    </a:lnTo>
                    <a:lnTo>
                      <a:pt x="1473" y="2294"/>
                    </a:lnTo>
                    <a:lnTo>
                      <a:pt x="1471" y="2281"/>
                    </a:lnTo>
                    <a:lnTo>
                      <a:pt x="1468" y="2271"/>
                    </a:lnTo>
                    <a:lnTo>
                      <a:pt x="1465" y="2259"/>
                    </a:lnTo>
                    <a:lnTo>
                      <a:pt x="1461" y="2249"/>
                    </a:lnTo>
                    <a:lnTo>
                      <a:pt x="1456" y="2240"/>
                    </a:lnTo>
                    <a:lnTo>
                      <a:pt x="1450" y="2232"/>
                    </a:lnTo>
                    <a:lnTo>
                      <a:pt x="1444" y="2225"/>
                    </a:lnTo>
                    <a:lnTo>
                      <a:pt x="1437" y="2220"/>
                    </a:lnTo>
                    <a:lnTo>
                      <a:pt x="1433" y="2213"/>
                    </a:lnTo>
                    <a:lnTo>
                      <a:pt x="1431" y="2207"/>
                    </a:lnTo>
                    <a:lnTo>
                      <a:pt x="1431" y="2200"/>
                    </a:lnTo>
                    <a:lnTo>
                      <a:pt x="1431" y="2195"/>
                    </a:lnTo>
                    <a:lnTo>
                      <a:pt x="1433" y="2188"/>
                    </a:lnTo>
                    <a:lnTo>
                      <a:pt x="1436" y="2182"/>
                    </a:lnTo>
                    <a:lnTo>
                      <a:pt x="1439" y="2175"/>
                    </a:lnTo>
                    <a:lnTo>
                      <a:pt x="1448" y="2163"/>
                    </a:lnTo>
                    <a:lnTo>
                      <a:pt x="1457" y="2150"/>
                    </a:lnTo>
                    <a:lnTo>
                      <a:pt x="1465" y="2138"/>
                    </a:lnTo>
                    <a:lnTo>
                      <a:pt x="1472" y="2126"/>
                    </a:lnTo>
                    <a:lnTo>
                      <a:pt x="1473" y="2118"/>
                    </a:lnTo>
                    <a:lnTo>
                      <a:pt x="1474" y="2113"/>
                    </a:lnTo>
                    <a:lnTo>
                      <a:pt x="1474" y="2107"/>
                    </a:lnTo>
                    <a:lnTo>
                      <a:pt x="1472" y="2103"/>
                    </a:lnTo>
                    <a:lnTo>
                      <a:pt x="1470" y="2099"/>
                    </a:lnTo>
                    <a:lnTo>
                      <a:pt x="1466" y="2096"/>
                    </a:lnTo>
                    <a:lnTo>
                      <a:pt x="1463" y="2092"/>
                    </a:lnTo>
                    <a:lnTo>
                      <a:pt x="1459" y="2090"/>
                    </a:lnTo>
                    <a:lnTo>
                      <a:pt x="1437" y="2084"/>
                    </a:lnTo>
                    <a:lnTo>
                      <a:pt x="1413" y="2077"/>
                    </a:lnTo>
                    <a:lnTo>
                      <a:pt x="1396" y="2072"/>
                    </a:lnTo>
                    <a:lnTo>
                      <a:pt x="1371" y="2066"/>
                    </a:lnTo>
                    <a:lnTo>
                      <a:pt x="1366" y="2064"/>
                    </a:lnTo>
                    <a:lnTo>
                      <a:pt x="1360" y="2061"/>
                    </a:lnTo>
                    <a:lnTo>
                      <a:pt x="1356" y="2059"/>
                    </a:lnTo>
                    <a:lnTo>
                      <a:pt x="1353" y="2056"/>
                    </a:lnTo>
                    <a:lnTo>
                      <a:pt x="1352" y="2052"/>
                    </a:lnTo>
                    <a:lnTo>
                      <a:pt x="1351" y="2048"/>
                    </a:lnTo>
                    <a:lnTo>
                      <a:pt x="1352" y="2044"/>
                    </a:lnTo>
                    <a:lnTo>
                      <a:pt x="1355" y="2039"/>
                    </a:lnTo>
                    <a:lnTo>
                      <a:pt x="1366" y="2025"/>
                    </a:lnTo>
                    <a:lnTo>
                      <a:pt x="1373" y="2011"/>
                    </a:lnTo>
                    <a:lnTo>
                      <a:pt x="1377" y="2005"/>
                    </a:lnTo>
                    <a:lnTo>
                      <a:pt x="1380" y="1997"/>
                    </a:lnTo>
                    <a:lnTo>
                      <a:pt x="1381" y="1991"/>
                    </a:lnTo>
                    <a:lnTo>
                      <a:pt x="1382" y="1984"/>
                    </a:lnTo>
                    <a:lnTo>
                      <a:pt x="1383" y="1977"/>
                    </a:lnTo>
                    <a:lnTo>
                      <a:pt x="1382" y="1970"/>
                    </a:lnTo>
                    <a:lnTo>
                      <a:pt x="1381" y="1964"/>
                    </a:lnTo>
                    <a:lnTo>
                      <a:pt x="1378" y="1957"/>
                    </a:lnTo>
                    <a:lnTo>
                      <a:pt x="1375" y="1951"/>
                    </a:lnTo>
                    <a:lnTo>
                      <a:pt x="1370" y="1945"/>
                    </a:lnTo>
                    <a:lnTo>
                      <a:pt x="1364" y="1939"/>
                    </a:lnTo>
                    <a:lnTo>
                      <a:pt x="1357" y="1932"/>
                    </a:lnTo>
                    <a:lnTo>
                      <a:pt x="1345" y="1926"/>
                    </a:lnTo>
                    <a:lnTo>
                      <a:pt x="1335" y="1921"/>
                    </a:lnTo>
                    <a:lnTo>
                      <a:pt x="1328" y="1918"/>
                    </a:lnTo>
                    <a:lnTo>
                      <a:pt x="1323" y="1914"/>
                    </a:lnTo>
                    <a:lnTo>
                      <a:pt x="1318" y="1910"/>
                    </a:lnTo>
                    <a:lnTo>
                      <a:pt x="1313" y="1903"/>
                    </a:lnTo>
                    <a:lnTo>
                      <a:pt x="1306" y="1893"/>
                    </a:lnTo>
                    <a:lnTo>
                      <a:pt x="1302" y="1880"/>
                    </a:lnTo>
                    <a:lnTo>
                      <a:pt x="1298" y="1866"/>
                    </a:lnTo>
                    <a:lnTo>
                      <a:pt x="1295" y="1851"/>
                    </a:lnTo>
                    <a:lnTo>
                      <a:pt x="1289" y="1822"/>
                    </a:lnTo>
                    <a:lnTo>
                      <a:pt x="1287" y="1795"/>
                    </a:lnTo>
                    <a:lnTo>
                      <a:pt x="1297" y="1783"/>
                    </a:lnTo>
                    <a:lnTo>
                      <a:pt x="1305" y="1773"/>
                    </a:lnTo>
                    <a:lnTo>
                      <a:pt x="1310" y="1768"/>
                    </a:lnTo>
                    <a:lnTo>
                      <a:pt x="1315" y="1764"/>
                    </a:lnTo>
                    <a:lnTo>
                      <a:pt x="1322" y="1760"/>
                    </a:lnTo>
                    <a:lnTo>
                      <a:pt x="1328" y="1756"/>
                    </a:lnTo>
                    <a:lnTo>
                      <a:pt x="1341" y="1751"/>
                    </a:lnTo>
                    <a:lnTo>
                      <a:pt x="1351" y="1745"/>
                    </a:lnTo>
                    <a:lnTo>
                      <a:pt x="1357" y="1737"/>
                    </a:lnTo>
                    <a:lnTo>
                      <a:pt x="1363" y="1728"/>
                    </a:lnTo>
                    <a:lnTo>
                      <a:pt x="1367" y="1720"/>
                    </a:lnTo>
                    <a:lnTo>
                      <a:pt x="1369" y="1710"/>
                    </a:lnTo>
                    <a:lnTo>
                      <a:pt x="1369" y="1700"/>
                    </a:lnTo>
                    <a:lnTo>
                      <a:pt x="1369" y="1689"/>
                    </a:lnTo>
                    <a:lnTo>
                      <a:pt x="1367" y="1668"/>
                    </a:lnTo>
                    <a:lnTo>
                      <a:pt x="1363" y="1646"/>
                    </a:lnTo>
                    <a:lnTo>
                      <a:pt x="1362" y="1634"/>
                    </a:lnTo>
                    <a:lnTo>
                      <a:pt x="1360" y="1624"/>
                    </a:lnTo>
                    <a:lnTo>
                      <a:pt x="1359" y="1613"/>
                    </a:lnTo>
                    <a:lnTo>
                      <a:pt x="1360" y="1603"/>
                    </a:lnTo>
                    <a:lnTo>
                      <a:pt x="1360" y="1593"/>
                    </a:lnTo>
                    <a:lnTo>
                      <a:pt x="1362" y="1583"/>
                    </a:lnTo>
                    <a:lnTo>
                      <a:pt x="1360" y="1571"/>
                    </a:lnTo>
                    <a:lnTo>
                      <a:pt x="1359" y="1559"/>
                    </a:lnTo>
                    <a:lnTo>
                      <a:pt x="1357" y="1553"/>
                    </a:lnTo>
                    <a:lnTo>
                      <a:pt x="1355" y="1548"/>
                    </a:lnTo>
                    <a:lnTo>
                      <a:pt x="1353" y="1544"/>
                    </a:lnTo>
                    <a:lnTo>
                      <a:pt x="1351" y="1539"/>
                    </a:lnTo>
                    <a:lnTo>
                      <a:pt x="1346" y="1536"/>
                    </a:lnTo>
                    <a:lnTo>
                      <a:pt x="1342" y="1533"/>
                    </a:lnTo>
                    <a:lnTo>
                      <a:pt x="1338" y="1532"/>
                    </a:lnTo>
                    <a:lnTo>
                      <a:pt x="1332" y="1531"/>
                    </a:lnTo>
                    <a:lnTo>
                      <a:pt x="1313" y="1531"/>
                    </a:lnTo>
                    <a:lnTo>
                      <a:pt x="1295" y="1529"/>
                    </a:lnTo>
                    <a:lnTo>
                      <a:pt x="1286" y="1527"/>
                    </a:lnTo>
                    <a:lnTo>
                      <a:pt x="1277" y="1525"/>
                    </a:lnTo>
                    <a:lnTo>
                      <a:pt x="1269" y="1522"/>
                    </a:lnTo>
                    <a:lnTo>
                      <a:pt x="1259" y="1519"/>
                    </a:lnTo>
                    <a:lnTo>
                      <a:pt x="1216" y="1519"/>
                    </a:lnTo>
                    <a:lnTo>
                      <a:pt x="1210" y="1510"/>
                    </a:lnTo>
                    <a:lnTo>
                      <a:pt x="1206" y="1502"/>
                    </a:lnTo>
                    <a:lnTo>
                      <a:pt x="1202" y="1493"/>
                    </a:lnTo>
                    <a:lnTo>
                      <a:pt x="1197" y="1483"/>
                    </a:lnTo>
                    <a:lnTo>
                      <a:pt x="1194" y="1477"/>
                    </a:lnTo>
                    <a:lnTo>
                      <a:pt x="1190" y="1471"/>
                    </a:lnTo>
                    <a:lnTo>
                      <a:pt x="1186" y="1467"/>
                    </a:lnTo>
                    <a:lnTo>
                      <a:pt x="1181" y="1462"/>
                    </a:lnTo>
                    <a:lnTo>
                      <a:pt x="1169" y="1454"/>
                    </a:lnTo>
                    <a:lnTo>
                      <a:pt x="1157" y="1448"/>
                    </a:lnTo>
                    <a:lnTo>
                      <a:pt x="1129" y="1436"/>
                    </a:lnTo>
                    <a:lnTo>
                      <a:pt x="1102" y="1424"/>
                    </a:lnTo>
                    <a:lnTo>
                      <a:pt x="1093" y="1419"/>
                    </a:lnTo>
                    <a:lnTo>
                      <a:pt x="1084" y="1413"/>
                    </a:lnTo>
                    <a:lnTo>
                      <a:pt x="1076" y="1407"/>
                    </a:lnTo>
                    <a:lnTo>
                      <a:pt x="1070" y="1399"/>
                    </a:lnTo>
                    <a:lnTo>
                      <a:pt x="1065" y="1389"/>
                    </a:lnTo>
                    <a:lnTo>
                      <a:pt x="1060" y="1380"/>
                    </a:lnTo>
                    <a:lnTo>
                      <a:pt x="1056" y="1369"/>
                    </a:lnTo>
                    <a:lnTo>
                      <a:pt x="1054" y="1358"/>
                    </a:lnTo>
                    <a:lnTo>
                      <a:pt x="1048" y="1336"/>
                    </a:lnTo>
                    <a:lnTo>
                      <a:pt x="1043" y="1317"/>
                    </a:lnTo>
                    <a:lnTo>
                      <a:pt x="1080" y="1274"/>
                    </a:lnTo>
                    <a:lnTo>
                      <a:pt x="1088" y="1261"/>
                    </a:lnTo>
                    <a:lnTo>
                      <a:pt x="1098" y="1240"/>
                    </a:lnTo>
                    <a:lnTo>
                      <a:pt x="1108" y="1221"/>
                    </a:lnTo>
                    <a:lnTo>
                      <a:pt x="1113" y="1206"/>
                    </a:lnTo>
                    <a:lnTo>
                      <a:pt x="1121" y="1206"/>
                    </a:lnTo>
                    <a:lnTo>
                      <a:pt x="1127" y="1206"/>
                    </a:lnTo>
                    <a:lnTo>
                      <a:pt x="1134" y="1206"/>
                    </a:lnTo>
                    <a:lnTo>
                      <a:pt x="1139" y="1208"/>
                    </a:lnTo>
                    <a:lnTo>
                      <a:pt x="1144" y="1211"/>
                    </a:lnTo>
                    <a:lnTo>
                      <a:pt x="1149" y="1216"/>
                    </a:lnTo>
                    <a:lnTo>
                      <a:pt x="1152" y="1223"/>
                    </a:lnTo>
                    <a:lnTo>
                      <a:pt x="1155" y="1232"/>
                    </a:lnTo>
                    <a:lnTo>
                      <a:pt x="1159" y="1232"/>
                    </a:lnTo>
                    <a:lnTo>
                      <a:pt x="1163" y="1230"/>
                    </a:lnTo>
                    <a:lnTo>
                      <a:pt x="1167" y="1227"/>
                    </a:lnTo>
                    <a:lnTo>
                      <a:pt x="1173" y="1224"/>
                    </a:lnTo>
                    <a:lnTo>
                      <a:pt x="1183" y="1213"/>
                    </a:lnTo>
                    <a:lnTo>
                      <a:pt x="1195" y="1201"/>
                    </a:lnTo>
                    <a:lnTo>
                      <a:pt x="1205" y="1188"/>
                    </a:lnTo>
                    <a:lnTo>
                      <a:pt x="1215" y="1175"/>
                    </a:lnTo>
                    <a:lnTo>
                      <a:pt x="1222" y="1165"/>
                    </a:lnTo>
                    <a:lnTo>
                      <a:pt x="1227" y="1157"/>
                    </a:lnTo>
                    <a:lnTo>
                      <a:pt x="1230" y="1151"/>
                    </a:lnTo>
                    <a:lnTo>
                      <a:pt x="1231" y="1145"/>
                    </a:lnTo>
                    <a:lnTo>
                      <a:pt x="1233" y="1139"/>
                    </a:lnTo>
                    <a:lnTo>
                      <a:pt x="1233" y="1132"/>
                    </a:lnTo>
                    <a:lnTo>
                      <a:pt x="1234" y="1120"/>
                    </a:lnTo>
                    <a:lnTo>
                      <a:pt x="1234" y="1108"/>
                    </a:lnTo>
                    <a:lnTo>
                      <a:pt x="1235" y="1103"/>
                    </a:lnTo>
                    <a:lnTo>
                      <a:pt x="1235" y="1097"/>
                    </a:lnTo>
                    <a:lnTo>
                      <a:pt x="1237" y="1091"/>
                    </a:lnTo>
                    <a:lnTo>
                      <a:pt x="1240" y="1087"/>
                    </a:lnTo>
                    <a:lnTo>
                      <a:pt x="1243" y="1081"/>
                    </a:lnTo>
                    <a:lnTo>
                      <a:pt x="1247" y="1077"/>
                    </a:lnTo>
                    <a:lnTo>
                      <a:pt x="1251" y="1073"/>
                    </a:lnTo>
                    <a:lnTo>
                      <a:pt x="1258" y="1068"/>
                    </a:lnTo>
                    <a:lnTo>
                      <a:pt x="1263" y="1066"/>
                    </a:lnTo>
                    <a:lnTo>
                      <a:pt x="1270" y="1065"/>
                    </a:lnTo>
                    <a:lnTo>
                      <a:pt x="1277" y="1063"/>
                    </a:lnTo>
                    <a:lnTo>
                      <a:pt x="1287" y="1063"/>
                    </a:lnTo>
                    <a:lnTo>
                      <a:pt x="1309" y="1062"/>
                    </a:lnTo>
                    <a:lnTo>
                      <a:pt x="1332" y="1062"/>
                    </a:lnTo>
                    <a:lnTo>
                      <a:pt x="1356" y="1064"/>
                    </a:lnTo>
                    <a:lnTo>
                      <a:pt x="1379" y="1066"/>
                    </a:lnTo>
                    <a:lnTo>
                      <a:pt x="1396" y="1070"/>
                    </a:lnTo>
                    <a:lnTo>
                      <a:pt x="1408" y="1073"/>
                    </a:lnTo>
                    <a:lnTo>
                      <a:pt x="1420" y="1081"/>
                    </a:lnTo>
                    <a:lnTo>
                      <a:pt x="1429" y="1088"/>
                    </a:lnTo>
                    <a:lnTo>
                      <a:pt x="1431" y="1089"/>
                    </a:lnTo>
                    <a:lnTo>
                      <a:pt x="1433" y="1089"/>
                    </a:lnTo>
                    <a:lnTo>
                      <a:pt x="1435" y="1089"/>
                    </a:lnTo>
                    <a:lnTo>
                      <a:pt x="1437" y="1088"/>
                    </a:lnTo>
                    <a:lnTo>
                      <a:pt x="1441" y="1083"/>
                    </a:lnTo>
                    <a:lnTo>
                      <a:pt x="1446" y="1075"/>
                    </a:lnTo>
                    <a:lnTo>
                      <a:pt x="1454" y="1064"/>
                    </a:lnTo>
                    <a:lnTo>
                      <a:pt x="1467" y="1051"/>
                    </a:lnTo>
                    <a:lnTo>
                      <a:pt x="1474" y="1045"/>
                    </a:lnTo>
                    <a:lnTo>
                      <a:pt x="1479" y="1039"/>
                    </a:lnTo>
                    <a:lnTo>
                      <a:pt x="1484" y="1034"/>
                    </a:lnTo>
                    <a:lnTo>
                      <a:pt x="1485" y="1030"/>
                    </a:lnTo>
                    <a:lnTo>
                      <a:pt x="1470" y="1029"/>
                    </a:lnTo>
                    <a:lnTo>
                      <a:pt x="1457" y="1027"/>
                    </a:lnTo>
                    <a:lnTo>
                      <a:pt x="1447" y="1024"/>
                    </a:lnTo>
                    <a:lnTo>
                      <a:pt x="1438" y="1020"/>
                    </a:lnTo>
                    <a:lnTo>
                      <a:pt x="1433" y="1014"/>
                    </a:lnTo>
                    <a:lnTo>
                      <a:pt x="1427" y="1009"/>
                    </a:lnTo>
                    <a:lnTo>
                      <a:pt x="1425" y="1002"/>
                    </a:lnTo>
                    <a:lnTo>
                      <a:pt x="1423" y="994"/>
                    </a:lnTo>
                    <a:lnTo>
                      <a:pt x="1421" y="960"/>
                    </a:lnTo>
                    <a:lnTo>
                      <a:pt x="1418" y="925"/>
                    </a:lnTo>
                    <a:lnTo>
                      <a:pt x="1416" y="921"/>
                    </a:lnTo>
                    <a:lnTo>
                      <a:pt x="1412" y="917"/>
                    </a:lnTo>
                    <a:lnTo>
                      <a:pt x="1408" y="915"/>
                    </a:lnTo>
                    <a:lnTo>
                      <a:pt x="1403" y="914"/>
                    </a:lnTo>
                    <a:lnTo>
                      <a:pt x="1391" y="913"/>
                    </a:lnTo>
                    <a:lnTo>
                      <a:pt x="1377" y="915"/>
                    </a:lnTo>
                    <a:lnTo>
                      <a:pt x="1362" y="916"/>
                    </a:lnTo>
                    <a:lnTo>
                      <a:pt x="1346" y="916"/>
                    </a:lnTo>
                    <a:lnTo>
                      <a:pt x="1340" y="915"/>
                    </a:lnTo>
                    <a:lnTo>
                      <a:pt x="1332" y="913"/>
                    </a:lnTo>
                    <a:lnTo>
                      <a:pt x="1326" y="910"/>
                    </a:lnTo>
                    <a:lnTo>
                      <a:pt x="1321" y="905"/>
                    </a:lnTo>
                    <a:lnTo>
                      <a:pt x="1314" y="896"/>
                    </a:lnTo>
                    <a:lnTo>
                      <a:pt x="1308" y="886"/>
                    </a:lnTo>
                    <a:lnTo>
                      <a:pt x="1303" y="881"/>
                    </a:lnTo>
                    <a:lnTo>
                      <a:pt x="1300" y="876"/>
                    </a:lnTo>
                    <a:lnTo>
                      <a:pt x="1296" y="873"/>
                    </a:lnTo>
                    <a:lnTo>
                      <a:pt x="1291" y="871"/>
                    </a:lnTo>
                    <a:lnTo>
                      <a:pt x="1269" y="865"/>
                    </a:lnTo>
                    <a:lnTo>
                      <a:pt x="1256" y="861"/>
                    </a:lnTo>
                    <a:lnTo>
                      <a:pt x="1250" y="858"/>
                    </a:lnTo>
                    <a:lnTo>
                      <a:pt x="1245" y="852"/>
                    </a:lnTo>
                    <a:lnTo>
                      <a:pt x="1238" y="845"/>
                    </a:lnTo>
                    <a:lnTo>
                      <a:pt x="1232" y="833"/>
                    </a:lnTo>
                    <a:lnTo>
                      <a:pt x="1224" y="823"/>
                    </a:lnTo>
                    <a:lnTo>
                      <a:pt x="1215" y="811"/>
                    </a:lnTo>
                    <a:lnTo>
                      <a:pt x="1203" y="798"/>
                    </a:lnTo>
                    <a:lnTo>
                      <a:pt x="1191" y="787"/>
                    </a:lnTo>
                    <a:lnTo>
                      <a:pt x="1177" y="776"/>
                    </a:lnTo>
                    <a:lnTo>
                      <a:pt x="1164" y="767"/>
                    </a:lnTo>
                    <a:lnTo>
                      <a:pt x="1157" y="764"/>
                    </a:lnTo>
                    <a:lnTo>
                      <a:pt x="1151" y="761"/>
                    </a:lnTo>
                    <a:lnTo>
                      <a:pt x="1144" y="760"/>
                    </a:lnTo>
                    <a:lnTo>
                      <a:pt x="1139" y="760"/>
                    </a:lnTo>
                    <a:lnTo>
                      <a:pt x="1125" y="761"/>
                    </a:lnTo>
                    <a:lnTo>
                      <a:pt x="1111" y="763"/>
                    </a:lnTo>
                    <a:lnTo>
                      <a:pt x="1103" y="764"/>
                    </a:lnTo>
                    <a:lnTo>
                      <a:pt x="1097" y="763"/>
                    </a:lnTo>
                    <a:lnTo>
                      <a:pt x="1090" y="761"/>
                    </a:lnTo>
                    <a:lnTo>
                      <a:pt x="1085" y="756"/>
                    </a:lnTo>
                    <a:lnTo>
                      <a:pt x="1081" y="752"/>
                    </a:lnTo>
                    <a:lnTo>
                      <a:pt x="1078" y="748"/>
                    </a:lnTo>
                    <a:lnTo>
                      <a:pt x="1074" y="743"/>
                    </a:lnTo>
                    <a:lnTo>
                      <a:pt x="1072" y="739"/>
                    </a:lnTo>
                    <a:lnTo>
                      <a:pt x="1070" y="730"/>
                    </a:lnTo>
                    <a:lnTo>
                      <a:pt x="1069" y="722"/>
                    </a:lnTo>
                    <a:lnTo>
                      <a:pt x="1068" y="713"/>
                    </a:lnTo>
                    <a:lnTo>
                      <a:pt x="1068" y="705"/>
                    </a:lnTo>
                    <a:lnTo>
                      <a:pt x="1066" y="696"/>
                    </a:lnTo>
                    <a:lnTo>
                      <a:pt x="1062" y="686"/>
                    </a:lnTo>
                    <a:lnTo>
                      <a:pt x="1072" y="680"/>
                    </a:lnTo>
                    <a:lnTo>
                      <a:pt x="1081" y="672"/>
                    </a:lnTo>
                    <a:lnTo>
                      <a:pt x="1087" y="663"/>
                    </a:lnTo>
                    <a:lnTo>
                      <a:pt x="1092" y="656"/>
                    </a:lnTo>
                    <a:lnTo>
                      <a:pt x="1099" y="639"/>
                    </a:lnTo>
                    <a:lnTo>
                      <a:pt x="1105" y="621"/>
                    </a:lnTo>
                    <a:lnTo>
                      <a:pt x="1107" y="613"/>
                    </a:lnTo>
                    <a:lnTo>
                      <a:pt x="1110" y="604"/>
                    </a:lnTo>
                    <a:lnTo>
                      <a:pt x="1113" y="597"/>
                    </a:lnTo>
                    <a:lnTo>
                      <a:pt x="1117" y="589"/>
                    </a:lnTo>
                    <a:lnTo>
                      <a:pt x="1124" y="581"/>
                    </a:lnTo>
                    <a:lnTo>
                      <a:pt x="1130" y="574"/>
                    </a:lnTo>
                    <a:lnTo>
                      <a:pt x="1140" y="567"/>
                    </a:lnTo>
                    <a:lnTo>
                      <a:pt x="1151" y="562"/>
                    </a:lnTo>
                    <a:lnTo>
                      <a:pt x="1168" y="549"/>
                    </a:lnTo>
                    <a:lnTo>
                      <a:pt x="1197" y="523"/>
                    </a:lnTo>
                    <a:lnTo>
                      <a:pt x="1213" y="509"/>
                    </a:lnTo>
                    <a:lnTo>
                      <a:pt x="1225" y="496"/>
                    </a:lnTo>
                    <a:lnTo>
                      <a:pt x="1235" y="486"/>
                    </a:lnTo>
                    <a:lnTo>
                      <a:pt x="1241" y="480"/>
                    </a:lnTo>
                    <a:lnTo>
                      <a:pt x="1243" y="473"/>
                    </a:lnTo>
                    <a:lnTo>
                      <a:pt x="1245" y="468"/>
                    </a:lnTo>
                    <a:lnTo>
                      <a:pt x="1246" y="463"/>
                    </a:lnTo>
                    <a:lnTo>
                      <a:pt x="1247" y="458"/>
                    </a:lnTo>
                    <a:lnTo>
                      <a:pt x="1246" y="454"/>
                    </a:lnTo>
                    <a:lnTo>
                      <a:pt x="1246" y="450"/>
                    </a:lnTo>
                    <a:lnTo>
                      <a:pt x="1245" y="446"/>
                    </a:lnTo>
                    <a:lnTo>
                      <a:pt x="1243" y="443"/>
                    </a:lnTo>
                    <a:lnTo>
                      <a:pt x="1238" y="438"/>
                    </a:lnTo>
                    <a:lnTo>
                      <a:pt x="1232" y="432"/>
                    </a:lnTo>
                    <a:lnTo>
                      <a:pt x="1225" y="428"/>
                    </a:lnTo>
                    <a:lnTo>
                      <a:pt x="1219" y="423"/>
                    </a:lnTo>
                    <a:lnTo>
                      <a:pt x="1213" y="418"/>
                    </a:lnTo>
                    <a:lnTo>
                      <a:pt x="1206" y="414"/>
                    </a:lnTo>
                    <a:lnTo>
                      <a:pt x="1202" y="409"/>
                    </a:lnTo>
                    <a:lnTo>
                      <a:pt x="1200" y="402"/>
                    </a:lnTo>
                    <a:lnTo>
                      <a:pt x="1198" y="399"/>
                    </a:lnTo>
                    <a:lnTo>
                      <a:pt x="1200" y="395"/>
                    </a:lnTo>
                    <a:lnTo>
                      <a:pt x="1200" y="390"/>
                    </a:lnTo>
                    <a:lnTo>
                      <a:pt x="1202" y="386"/>
                    </a:lnTo>
                    <a:lnTo>
                      <a:pt x="1207" y="375"/>
                    </a:lnTo>
                    <a:lnTo>
                      <a:pt x="1216" y="363"/>
                    </a:lnTo>
                    <a:lnTo>
                      <a:pt x="1220" y="359"/>
                    </a:lnTo>
                    <a:lnTo>
                      <a:pt x="1224" y="356"/>
                    </a:lnTo>
                    <a:lnTo>
                      <a:pt x="1228" y="355"/>
                    </a:lnTo>
                    <a:lnTo>
                      <a:pt x="1231" y="354"/>
                    </a:lnTo>
                    <a:lnTo>
                      <a:pt x="1234" y="355"/>
                    </a:lnTo>
                    <a:lnTo>
                      <a:pt x="1237" y="356"/>
                    </a:lnTo>
                    <a:lnTo>
                      <a:pt x="1240" y="359"/>
                    </a:lnTo>
                    <a:lnTo>
                      <a:pt x="1243" y="361"/>
                    </a:lnTo>
                    <a:lnTo>
                      <a:pt x="1248" y="369"/>
                    </a:lnTo>
                    <a:lnTo>
                      <a:pt x="1254" y="377"/>
                    </a:lnTo>
                    <a:lnTo>
                      <a:pt x="1260" y="386"/>
                    </a:lnTo>
                    <a:lnTo>
                      <a:pt x="1268" y="395"/>
                    </a:lnTo>
                    <a:lnTo>
                      <a:pt x="1284" y="405"/>
                    </a:lnTo>
                    <a:lnTo>
                      <a:pt x="1301" y="417"/>
                    </a:lnTo>
                    <a:lnTo>
                      <a:pt x="1310" y="424"/>
                    </a:lnTo>
                    <a:lnTo>
                      <a:pt x="1316" y="431"/>
                    </a:lnTo>
                    <a:lnTo>
                      <a:pt x="1323" y="439"/>
                    </a:lnTo>
                    <a:lnTo>
                      <a:pt x="1326" y="446"/>
                    </a:lnTo>
                    <a:lnTo>
                      <a:pt x="1329" y="449"/>
                    </a:lnTo>
                    <a:lnTo>
                      <a:pt x="1331" y="450"/>
                    </a:lnTo>
                    <a:lnTo>
                      <a:pt x="1332" y="452"/>
                    </a:lnTo>
                    <a:lnTo>
                      <a:pt x="1333" y="454"/>
                    </a:lnTo>
                    <a:lnTo>
                      <a:pt x="1335" y="458"/>
                    </a:lnTo>
                    <a:lnTo>
                      <a:pt x="1336" y="464"/>
                    </a:lnTo>
                    <a:lnTo>
                      <a:pt x="1337" y="466"/>
                    </a:lnTo>
                    <a:lnTo>
                      <a:pt x="1339" y="468"/>
                    </a:lnTo>
                    <a:lnTo>
                      <a:pt x="1342" y="471"/>
                    </a:lnTo>
                    <a:lnTo>
                      <a:pt x="1346" y="472"/>
                    </a:lnTo>
                    <a:lnTo>
                      <a:pt x="1352" y="474"/>
                    </a:lnTo>
                    <a:lnTo>
                      <a:pt x="1359" y="476"/>
                    </a:lnTo>
                    <a:lnTo>
                      <a:pt x="1369" y="477"/>
                    </a:lnTo>
                    <a:lnTo>
                      <a:pt x="1380" y="477"/>
                    </a:lnTo>
                    <a:lnTo>
                      <a:pt x="1384" y="478"/>
                    </a:lnTo>
                    <a:lnTo>
                      <a:pt x="1391" y="480"/>
                    </a:lnTo>
                    <a:lnTo>
                      <a:pt x="1398" y="484"/>
                    </a:lnTo>
                    <a:lnTo>
                      <a:pt x="1407" y="490"/>
                    </a:lnTo>
                    <a:lnTo>
                      <a:pt x="1427" y="501"/>
                    </a:lnTo>
                    <a:lnTo>
                      <a:pt x="1449" y="512"/>
                    </a:lnTo>
                    <a:lnTo>
                      <a:pt x="1459" y="518"/>
                    </a:lnTo>
                    <a:lnTo>
                      <a:pt x="1470" y="522"/>
                    </a:lnTo>
                    <a:lnTo>
                      <a:pt x="1478" y="524"/>
                    </a:lnTo>
                    <a:lnTo>
                      <a:pt x="1487" y="525"/>
                    </a:lnTo>
                    <a:lnTo>
                      <a:pt x="1491" y="525"/>
                    </a:lnTo>
                    <a:lnTo>
                      <a:pt x="1494" y="524"/>
                    </a:lnTo>
                    <a:lnTo>
                      <a:pt x="1497" y="523"/>
                    </a:lnTo>
                    <a:lnTo>
                      <a:pt x="1499" y="521"/>
                    </a:lnTo>
                    <a:lnTo>
                      <a:pt x="1501" y="518"/>
                    </a:lnTo>
                    <a:lnTo>
                      <a:pt x="1503" y="514"/>
                    </a:lnTo>
                    <a:lnTo>
                      <a:pt x="1503" y="510"/>
                    </a:lnTo>
                    <a:lnTo>
                      <a:pt x="1504" y="506"/>
                    </a:lnTo>
                    <a:lnTo>
                      <a:pt x="1503" y="498"/>
                    </a:lnTo>
                    <a:lnTo>
                      <a:pt x="1501" y="491"/>
                    </a:lnTo>
                    <a:lnTo>
                      <a:pt x="1498" y="483"/>
                    </a:lnTo>
                    <a:lnTo>
                      <a:pt x="1493" y="476"/>
                    </a:lnTo>
                    <a:lnTo>
                      <a:pt x="1484" y="463"/>
                    </a:lnTo>
                    <a:lnTo>
                      <a:pt x="1475" y="451"/>
                    </a:lnTo>
                    <a:lnTo>
                      <a:pt x="1472" y="445"/>
                    </a:lnTo>
                    <a:lnTo>
                      <a:pt x="1470" y="441"/>
                    </a:lnTo>
                    <a:lnTo>
                      <a:pt x="1470" y="437"/>
                    </a:lnTo>
                    <a:lnTo>
                      <a:pt x="1471" y="433"/>
                    </a:lnTo>
                    <a:lnTo>
                      <a:pt x="1475" y="430"/>
                    </a:lnTo>
                    <a:lnTo>
                      <a:pt x="1480" y="429"/>
                    </a:lnTo>
                    <a:lnTo>
                      <a:pt x="1490" y="428"/>
                    </a:lnTo>
                    <a:lnTo>
                      <a:pt x="1502" y="428"/>
                    </a:lnTo>
                    <a:lnTo>
                      <a:pt x="1509" y="428"/>
                    </a:lnTo>
                    <a:lnTo>
                      <a:pt x="1516" y="430"/>
                    </a:lnTo>
                    <a:lnTo>
                      <a:pt x="1521" y="433"/>
                    </a:lnTo>
                    <a:lnTo>
                      <a:pt x="1525" y="437"/>
                    </a:lnTo>
                    <a:lnTo>
                      <a:pt x="1526" y="441"/>
                    </a:lnTo>
                    <a:lnTo>
                      <a:pt x="1527" y="445"/>
                    </a:lnTo>
                    <a:lnTo>
                      <a:pt x="1527" y="451"/>
                    </a:lnTo>
                    <a:lnTo>
                      <a:pt x="1527" y="456"/>
                    </a:lnTo>
                    <a:lnTo>
                      <a:pt x="1525" y="469"/>
                    </a:lnTo>
                    <a:lnTo>
                      <a:pt x="1522" y="482"/>
                    </a:lnTo>
                    <a:lnTo>
                      <a:pt x="1521" y="489"/>
                    </a:lnTo>
                    <a:lnTo>
                      <a:pt x="1521" y="495"/>
                    </a:lnTo>
                    <a:lnTo>
                      <a:pt x="1522" y="501"/>
                    </a:lnTo>
                    <a:lnTo>
                      <a:pt x="1524" y="507"/>
                    </a:lnTo>
                    <a:lnTo>
                      <a:pt x="1530" y="520"/>
                    </a:lnTo>
                    <a:lnTo>
                      <a:pt x="1539" y="532"/>
                    </a:lnTo>
                    <a:lnTo>
                      <a:pt x="1549" y="546"/>
                    </a:lnTo>
                    <a:lnTo>
                      <a:pt x="1562" y="559"/>
                    </a:lnTo>
                    <a:lnTo>
                      <a:pt x="1576" y="573"/>
                    </a:lnTo>
                    <a:lnTo>
                      <a:pt x="1593" y="586"/>
                    </a:lnTo>
                    <a:lnTo>
                      <a:pt x="1610" y="599"/>
                    </a:lnTo>
                    <a:lnTo>
                      <a:pt x="1627" y="612"/>
                    </a:lnTo>
                    <a:lnTo>
                      <a:pt x="1646" y="622"/>
                    </a:lnTo>
                    <a:lnTo>
                      <a:pt x="1664" y="633"/>
                    </a:lnTo>
                    <a:lnTo>
                      <a:pt x="1682" y="643"/>
                    </a:lnTo>
                    <a:lnTo>
                      <a:pt x="1700" y="651"/>
                    </a:lnTo>
                    <a:lnTo>
                      <a:pt x="1717" y="656"/>
                    </a:lnTo>
                    <a:lnTo>
                      <a:pt x="1733" y="660"/>
                    </a:lnTo>
                    <a:lnTo>
                      <a:pt x="1741" y="661"/>
                    </a:lnTo>
                    <a:lnTo>
                      <a:pt x="1748" y="662"/>
                    </a:lnTo>
                    <a:lnTo>
                      <a:pt x="1756" y="662"/>
                    </a:lnTo>
                    <a:lnTo>
                      <a:pt x="1762" y="661"/>
                    </a:lnTo>
                    <a:lnTo>
                      <a:pt x="1763" y="652"/>
                    </a:lnTo>
                    <a:lnTo>
                      <a:pt x="1767" y="636"/>
                    </a:lnTo>
                    <a:lnTo>
                      <a:pt x="1773" y="617"/>
                    </a:lnTo>
                    <a:lnTo>
                      <a:pt x="1779" y="597"/>
                    </a:lnTo>
                    <a:lnTo>
                      <a:pt x="1787" y="577"/>
                    </a:lnTo>
                    <a:lnTo>
                      <a:pt x="1796" y="561"/>
                    </a:lnTo>
                    <a:lnTo>
                      <a:pt x="1799" y="554"/>
                    </a:lnTo>
                    <a:lnTo>
                      <a:pt x="1803" y="549"/>
                    </a:lnTo>
                    <a:lnTo>
                      <a:pt x="1806" y="546"/>
                    </a:lnTo>
                    <a:lnTo>
                      <a:pt x="1810" y="545"/>
                    </a:lnTo>
                    <a:lnTo>
                      <a:pt x="1812" y="545"/>
                    </a:lnTo>
                    <a:lnTo>
                      <a:pt x="1813" y="547"/>
                    </a:lnTo>
                    <a:lnTo>
                      <a:pt x="1814" y="549"/>
                    </a:lnTo>
                    <a:lnTo>
                      <a:pt x="1815" y="552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0" name="Freeform 25"/>
              <p:cNvSpPr>
                <a:spLocks/>
              </p:cNvSpPr>
              <p:nvPr/>
            </p:nvSpPr>
            <p:spPr bwMode="auto">
              <a:xfrm>
                <a:off x="5067084" y="3040553"/>
                <a:ext cx="821041" cy="983162"/>
              </a:xfrm>
              <a:custGeom>
                <a:avLst/>
                <a:gdLst>
                  <a:gd name="T0" fmla="*/ 1973 w 1994"/>
                  <a:gd name="T1" fmla="*/ 396 h 2923"/>
                  <a:gd name="T2" fmla="*/ 1833 w 1994"/>
                  <a:gd name="T3" fmla="*/ 262 h 2923"/>
                  <a:gd name="T4" fmla="*/ 1579 w 1994"/>
                  <a:gd name="T5" fmla="*/ 214 h 2923"/>
                  <a:gd name="T6" fmla="*/ 1430 w 1994"/>
                  <a:gd name="T7" fmla="*/ 92 h 2923"/>
                  <a:gd name="T8" fmla="*/ 1260 w 1994"/>
                  <a:gd name="T9" fmla="*/ 48 h 2923"/>
                  <a:gd name="T10" fmla="*/ 1124 w 1994"/>
                  <a:gd name="T11" fmla="*/ 59 h 2923"/>
                  <a:gd name="T12" fmla="*/ 1079 w 1994"/>
                  <a:gd name="T13" fmla="*/ 158 h 2923"/>
                  <a:gd name="T14" fmla="*/ 1155 w 1994"/>
                  <a:gd name="T15" fmla="*/ 331 h 2923"/>
                  <a:gd name="T16" fmla="*/ 1130 w 1994"/>
                  <a:gd name="T17" fmla="*/ 471 h 2923"/>
                  <a:gd name="T18" fmla="*/ 951 w 1994"/>
                  <a:gd name="T19" fmla="*/ 625 h 2923"/>
                  <a:gd name="T20" fmla="*/ 1043 w 1994"/>
                  <a:gd name="T21" fmla="*/ 848 h 2923"/>
                  <a:gd name="T22" fmla="*/ 889 w 1994"/>
                  <a:gd name="T23" fmla="*/ 1026 h 2923"/>
                  <a:gd name="T24" fmla="*/ 960 w 1994"/>
                  <a:gd name="T25" fmla="*/ 1164 h 2923"/>
                  <a:gd name="T26" fmla="*/ 963 w 1994"/>
                  <a:gd name="T27" fmla="*/ 1305 h 2923"/>
                  <a:gd name="T28" fmla="*/ 928 w 1994"/>
                  <a:gd name="T29" fmla="*/ 1416 h 2923"/>
                  <a:gd name="T30" fmla="*/ 868 w 1994"/>
                  <a:gd name="T31" fmla="*/ 1561 h 2923"/>
                  <a:gd name="T32" fmla="*/ 744 w 1994"/>
                  <a:gd name="T33" fmla="*/ 1706 h 2923"/>
                  <a:gd name="T34" fmla="*/ 694 w 1994"/>
                  <a:gd name="T35" fmla="*/ 1738 h 2923"/>
                  <a:gd name="T36" fmla="*/ 549 w 1994"/>
                  <a:gd name="T37" fmla="*/ 1770 h 2923"/>
                  <a:gd name="T38" fmla="*/ 452 w 1994"/>
                  <a:gd name="T39" fmla="*/ 1850 h 2923"/>
                  <a:gd name="T40" fmla="*/ 255 w 1994"/>
                  <a:gd name="T41" fmla="*/ 1993 h 2923"/>
                  <a:gd name="T42" fmla="*/ 106 w 1994"/>
                  <a:gd name="T43" fmla="*/ 1954 h 2923"/>
                  <a:gd name="T44" fmla="*/ 14 w 1994"/>
                  <a:gd name="T45" fmla="*/ 2036 h 2923"/>
                  <a:gd name="T46" fmla="*/ 126 w 1994"/>
                  <a:gd name="T47" fmla="*/ 2179 h 2923"/>
                  <a:gd name="T48" fmla="*/ 333 w 1994"/>
                  <a:gd name="T49" fmla="*/ 2220 h 2923"/>
                  <a:gd name="T50" fmla="*/ 321 w 1994"/>
                  <a:gd name="T51" fmla="*/ 2317 h 2923"/>
                  <a:gd name="T52" fmla="*/ 462 w 1994"/>
                  <a:gd name="T53" fmla="*/ 2448 h 2923"/>
                  <a:gd name="T54" fmla="*/ 495 w 1994"/>
                  <a:gd name="T55" fmla="*/ 2569 h 2923"/>
                  <a:gd name="T56" fmla="*/ 532 w 1994"/>
                  <a:gd name="T57" fmla="*/ 2688 h 2923"/>
                  <a:gd name="T58" fmla="*/ 629 w 1994"/>
                  <a:gd name="T59" fmla="*/ 2748 h 2923"/>
                  <a:gd name="T60" fmla="*/ 697 w 1994"/>
                  <a:gd name="T61" fmla="*/ 2808 h 2923"/>
                  <a:gd name="T62" fmla="*/ 836 w 1994"/>
                  <a:gd name="T63" fmla="*/ 2899 h 2923"/>
                  <a:gd name="T64" fmla="*/ 1076 w 1994"/>
                  <a:gd name="T65" fmla="*/ 2728 h 2923"/>
                  <a:gd name="T66" fmla="*/ 1164 w 1994"/>
                  <a:gd name="T67" fmla="*/ 2910 h 2923"/>
                  <a:gd name="T68" fmla="*/ 1373 w 1994"/>
                  <a:gd name="T69" fmla="*/ 2917 h 2923"/>
                  <a:gd name="T70" fmla="*/ 1434 w 1994"/>
                  <a:gd name="T71" fmla="*/ 2843 h 2923"/>
                  <a:gd name="T72" fmla="*/ 1512 w 1994"/>
                  <a:gd name="T73" fmla="*/ 2776 h 2923"/>
                  <a:gd name="T74" fmla="*/ 1529 w 1994"/>
                  <a:gd name="T75" fmla="*/ 2666 h 2923"/>
                  <a:gd name="T76" fmla="*/ 1480 w 1994"/>
                  <a:gd name="T77" fmla="*/ 2469 h 2923"/>
                  <a:gd name="T78" fmla="*/ 1450 w 1994"/>
                  <a:gd name="T79" fmla="*/ 2232 h 2923"/>
                  <a:gd name="T80" fmla="*/ 1466 w 1994"/>
                  <a:gd name="T81" fmla="*/ 2096 h 2923"/>
                  <a:gd name="T82" fmla="*/ 1381 w 1994"/>
                  <a:gd name="T83" fmla="*/ 1991 h 2923"/>
                  <a:gd name="T84" fmla="*/ 1295 w 1994"/>
                  <a:gd name="T85" fmla="*/ 1851 h 2923"/>
                  <a:gd name="T86" fmla="*/ 1362 w 1994"/>
                  <a:gd name="T87" fmla="*/ 1634 h 2923"/>
                  <a:gd name="T88" fmla="*/ 1277 w 1994"/>
                  <a:gd name="T89" fmla="*/ 1525 h 2923"/>
                  <a:gd name="T90" fmla="*/ 1070 w 1994"/>
                  <a:gd name="T91" fmla="*/ 1399 h 2923"/>
                  <a:gd name="T92" fmla="*/ 1155 w 1994"/>
                  <a:gd name="T93" fmla="*/ 1232 h 2923"/>
                  <a:gd name="T94" fmla="*/ 1237 w 1994"/>
                  <a:gd name="T95" fmla="*/ 1091 h 2923"/>
                  <a:gd name="T96" fmla="*/ 1433 w 1994"/>
                  <a:gd name="T97" fmla="*/ 1089 h 2923"/>
                  <a:gd name="T98" fmla="*/ 1421 w 1994"/>
                  <a:gd name="T99" fmla="*/ 960 h 2923"/>
                  <a:gd name="T100" fmla="*/ 1291 w 1994"/>
                  <a:gd name="T101" fmla="*/ 871 h 2923"/>
                  <a:gd name="T102" fmla="*/ 1103 w 1994"/>
                  <a:gd name="T103" fmla="*/ 764 h 2923"/>
                  <a:gd name="T104" fmla="*/ 1105 w 1994"/>
                  <a:gd name="T105" fmla="*/ 621 h 2923"/>
                  <a:gd name="T106" fmla="*/ 1246 w 1994"/>
                  <a:gd name="T107" fmla="*/ 454 h 2923"/>
                  <a:gd name="T108" fmla="*/ 1224 w 1994"/>
                  <a:gd name="T109" fmla="*/ 356 h 2923"/>
                  <a:gd name="T110" fmla="*/ 1332 w 1994"/>
                  <a:gd name="T111" fmla="*/ 452 h 2923"/>
                  <a:gd name="T112" fmla="*/ 1470 w 1994"/>
                  <a:gd name="T113" fmla="*/ 522 h 2923"/>
                  <a:gd name="T114" fmla="*/ 1470 w 1994"/>
                  <a:gd name="T115" fmla="*/ 437 h 2923"/>
                  <a:gd name="T116" fmla="*/ 1524 w 1994"/>
                  <a:gd name="T117" fmla="*/ 507 h 2923"/>
                  <a:gd name="T118" fmla="*/ 1763 w 1994"/>
                  <a:gd name="T119" fmla="*/ 652 h 2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94" h="2923">
                    <a:moveTo>
                      <a:pt x="1815" y="552"/>
                    </a:moveTo>
                    <a:lnTo>
                      <a:pt x="1877" y="551"/>
                    </a:lnTo>
                    <a:lnTo>
                      <a:pt x="1887" y="550"/>
                    </a:lnTo>
                    <a:lnTo>
                      <a:pt x="1897" y="548"/>
                    </a:lnTo>
                    <a:lnTo>
                      <a:pt x="1908" y="545"/>
                    </a:lnTo>
                    <a:lnTo>
                      <a:pt x="1919" y="540"/>
                    </a:lnTo>
                    <a:lnTo>
                      <a:pt x="1930" y="536"/>
                    </a:lnTo>
                    <a:lnTo>
                      <a:pt x="1939" y="531"/>
                    </a:lnTo>
                    <a:lnTo>
                      <a:pt x="1948" y="524"/>
                    </a:lnTo>
                    <a:lnTo>
                      <a:pt x="1957" y="517"/>
                    </a:lnTo>
                    <a:lnTo>
                      <a:pt x="1962" y="511"/>
                    </a:lnTo>
                    <a:lnTo>
                      <a:pt x="1965" y="506"/>
                    </a:lnTo>
                    <a:lnTo>
                      <a:pt x="1970" y="500"/>
                    </a:lnTo>
                    <a:lnTo>
                      <a:pt x="1972" y="494"/>
                    </a:lnTo>
                    <a:lnTo>
                      <a:pt x="1975" y="482"/>
                    </a:lnTo>
                    <a:lnTo>
                      <a:pt x="1976" y="469"/>
                    </a:lnTo>
                    <a:lnTo>
                      <a:pt x="1975" y="442"/>
                    </a:lnTo>
                    <a:lnTo>
                      <a:pt x="1973" y="414"/>
                    </a:lnTo>
                    <a:lnTo>
                      <a:pt x="1973" y="396"/>
                    </a:lnTo>
                    <a:lnTo>
                      <a:pt x="1973" y="376"/>
                    </a:lnTo>
                    <a:lnTo>
                      <a:pt x="1974" y="356"/>
                    </a:lnTo>
                    <a:lnTo>
                      <a:pt x="1976" y="335"/>
                    </a:lnTo>
                    <a:lnTo>
                      <a:pt x="1979" y="315"/>
                    </a:lnTo>
                    <a:lnTo>
                      <a:pt x="1984" y="295"/>
                    </a:lnTo>
                    <a:lnTo>
                      <a:pt x="1988" y="276"/>
                    </a:lnTo>
                    <a:lnTo>
                      <a:pt x="1994" y="258"/>
                    </a:lnTo>
                    <a:lnTo>
                      <a:pt x="1994" y="258"/>
                    </a:lnTo>
                    <a:lnTo>
                      <a:pt x="1978" y="260"/>
                    </a:lnTo>
                    <a:lnTo>
                      <a:pt x="1961" y="260"/>
                    </a:lnTo>
                    <a:lnTo>
                      <a:pt x="1945" y="260"/>
                    </a:lnTo>
                    <a:lnTo>
                      <a:pt x="1927" y="258"/>
                    </a:lnTo>
                    <a:lnTo>
                      <a:pt x="1910" y="258"/>
                    </a:lnTo>
                    <a:lnTo>
                      <a:pt x="1893" y="258"/>
                    </a:lnTo>
                    <a:lnTo>
                      <a:pt x="1877" y="260"/>
                    </a:lnTo>
                    <a:lnTo>
                      <a:pt x="1859" y="263"/>
                    </a:lnTo>
                    <a:lnTo>
                      <a:pt x="1852" y="264"/>
                    </a:lnTo>
                    <a:lnTo>
                      <a:pt x="1843" y="263"/>
                    </a:lnTo>
                    <a:lnTo>
                      <a:pt x="1833" y="262"/>
                    </a:lnTo>
                    <a:lnTo>
                      <a:pt x="1823" y="258"/>
                    </a:lnTo>
                    <a:lnTo>
                      <a:pt x="1800" y="251"/>
                    </a:lnTo>
                    <a:lnTo>
                      <a:pt x="1775" y="241"/>
                    </a:lnTo>
                    <a:lnTo>
                      <a:pt x="1749" y="230"/>
                    </a:lnTo>
                    <a:lnTo>
                      <a:pt x="1725" y="220"/>
                    </a:lnTo>
                    <a:lnTo>
                      <a:pt x="1704" y="211"/>
                    </a:lnTo>
                    <a:lnTo>
                      <a:pt x="1686" y="206"/>
                    </a:lnTo>
                    <a:lnTo>
                      <a:pt x="1678" y="203"/>
                    </a:lnTo>
                    <a:lnTo>
                      <a:pt x="1671" y="203"/>
                    </a:lnTo>
                    <a:lnTo>
                      <a:pt x="1664" y="203"/>
                    </a:lnTo>
                    <a:lnTo>
                      <a:pt x="1657" y="203"/>
                    </a:lnTo>
                    <a:lnTo>
                      <a:pt x="1644" y="206"/>
                    </a:lnTo>
                    <a:lnTo>
                      <a:pt x="1632" y="209"/>
                    </a:lnTo>
                    <a:lnTo>
                      <a:pt x="1619" y="212"/>
                    </a:lnTo>
                    <a:lnTo>
                      <a:pt x="1606" y="215"/>
                    </a:lnTo>
                    <a:lnTo>
                      <a:pt x="1599" y="215"/>
                    </a:lnTo>
                    <a:lnTo>
                      <a:pt x="1593" y="215"/>
                    </a:lnTo>
                    <a:lnTo>
                      <a:pt x="1586" y="215"/>
                    </a:lnTo>
                    <a:lnTo>
                      <a:pt x="1579" y="214"/>
                    </a:lnTo>
                    <a:lnTo>
                      <a:pt x="1571" y="212"/>
                    </a:lnTo>
                    <a:lnTo>
                      <a:pt x="1565" y="209"/>
                    </a:lnTo>
                    <a:lnTo>
                      <a:pt x="1558" y="206"/>
                    </a:lnTo>
                    <a:lnTo>
                      <a:pt x="1552" y="201"/>
                    </a:lnTo>
                    <a:lnTo>
                      <a:pt x="1541" y="193"/>
                    </a:lnTo>
                    <a:lnTo>
                      <a:pt x="1530" y="182"/>
                    </a:lnTo>
                    <a:lnTo>
                      <a:pt x="1519" y="172"/>
                    </a:lnTo>
                    <a:lnTo>
                      <a:pt x="1508" y="161"/>
                    </a:lnTo>
                    <a:lnTo>
                      <a:pt x="1497" y="153"/>
                    </a:lnTo>
                    <a:lnTo>
                      <a:pt x="1484" y="145"/>
                    </a:lnTo>
                    <a:lnTo>
                      <a:pt x="1473" y="140"/>
                    </a:lnTo>
                    <a:lnTo>
                      <a:pt x="1464" y="134"/>
                    </a:lnTo>
                    <a:lnTo>
                      <a:pt x="1457" y="129"/>
                    </a:lnTo>
                    <a:lnTo>
                      <a:pt x="1451" y="125"/>
                    </a:lnTo>
                    <a:lnTo>
                      <a:pt x="1446" y="119"/>
                    </a:lnTo>
                    <a:lnTo>
                      <a:pt x="1441" y="114"/>
                    </a:lnTo>
                    <a:lnTo>
                      <a:pt x="1438" y="108"/>
                    </a:lnTo>
                    <a:lnTo>
                      <a:pt x="1435" y="103"/>
                    </a:lnTo>
                    <a:lnTo>
                      <a:pt x="1430" y="92"/>
                    </a:lnTo>
                    <a:lnTo>
                      <a:pt x="1424" y="80"/>
                    </a:lnTo>
                    <a:lnTo>
                      <a:pt x="1417" y="66"/>
                    </a:lnTo>
                    <a:lnTo>
                      <a:pt x="1406" y="50"/>
                    </a:lnTo>
                    <a:lnTo>
                      <a:pt x="1400" y="42"/>
                    </a:lnTo>
                    <a:lnTo>
                      <a:pt x="1397" y="35"/>
                    </a:lnTo>
                    <a:lnTo>
                      <a:pt x="1397" y="28"/>
                    </a:lnTo>
                    <a:lnTo>
                      <a:pt x="1397" y="23"/>
                    </a:lnTo>
                    <a:lnTo>
                      <a:pt x="1397" y="23"/>
                    </a:lnTo>
                    <a:lnTo>
                      <a:pt x="1371" y="22"/>
                    </a:lnTo>
                    <a:lnTo>
                      <a:pt x="1340" y="21"/>
                    </a:lnTo>
                    <a:lnTo>
                      <a:pt x="1325" y="21"/>
                    </a:lnTo>
                    <a:lnTo>
                      <a:pt x="1311" y="22"/>
                    </a:lnTo>
                    <a:lnTo>
                      <a:pt x="1303" y="22"/>
                    </a:lnTo>
                    <a:lnTo>
                      <a:pt x="1297" y="24"/>
                    </a:lnTo>
                    <a:lnTo>
                      <a:pt x="1291" y="25"/>
                    </a:lnTo>
                    <a:lnTo>
                      <a:pt x="1286" y="27"/>
                    </a:lnTo>
                    <a:lnTo>
                      <a:pt x="1276" y="34"/>
                    </a:lnTo>
                    <a:lnTo>
                      <a:pt x="1268" y="40"/>
                    </a:lnTo>
                    <a:lnTo>
                      <a:pt x="1260" y="48"/>
                    </a:lnTo>
                    <a:lnTo>
                      <a:pt x="1252" y="55"/>
                    </a:lnTo>
                    <a:lnTo>
                      <a:pt x="1245" y="62"/>
                    </a:lnTo>
                    <a:lnTo>
                      <a:pt x="1236" y="67"/>
                    </a:lnTo>
                    <a:lnTo>
                      <a:pt x="1232" y="69"/>
                    </a:lnTo>
                    <a:lnTo>
                      <a:pt x="1227" y="71"/>
                    </a:lnTo>
                    <a:lnTo>
                      <a:pt x="1221" y="72"/>
                    </a:lnTo>
                    <a:lnTo>
                      <a:pt x="1215" y="72"/>
                    </a:lnTo>
                    <a:lnTo>
                      <a:pt x="1207" y="72"/>
                    </a:lnTo>
                    <a:lnTo>
                      <a:pt x="1201" y="69"/>
                    </a:lnTo>
                    <a:lnTo>
                      <a:pt x="1194" y="68"/>
                    </a:lnTo>
                    <a:lnTo>
                      <a:pt x="1188" y="65"/>
                    </a:lnTo>
                    <a:lnTo>
                      <a:pt x="1176" y="60"/>
                    </a:lnTo>
                    <a:lnTo>
                      <a:pt x="1163" y="55"/>
                    </a:lnTo>
                    <a:lnTo>
                      <a:pt x="1156" y="54"/>
                    </a:lnTo>
                    <a:lnTo>
                      <a:pt x="1151" y="53"/>
                    </a:lnTo>
                    <a:lnTo>
                      <a:pt x="1146" y="53"/>
                    </a:lnTo>
                    <a:lnTo>
                      <a:pt x="1141" y="54"/>
                    </a:lnTo>
                    <a:lnTo>
                      <a:pt x="1132" y="57"/>
                    </a:lnTo>
                    <a:lnTo>
                      <a:pt x="1124" y="59"/>
                    </a:lnTo>
                    <a:lnTo>
                      <a:pt x="1115" y="61"/>
                    </a:lnTo>
                    <a:lnTo>
                      <a:pt x="1107" y="62"/>
                    </a:lnTo>
                    <a:lnTo>
                      <a:pt x="1101" y="61"/>
                    </a:lnTo>
                    <a:lnTo>
                      <a:pt x="1096" y="60"/>
                    </a:lnTo>
                    <a:lnTo>
                      <a:pt x="1090" y="58"/>
                    </a:lnTo>
                    <a:lnTo>
                      <a:pt x="1085" y="54"/>
                    </a:lnTo>
                    <a:lnTo>
                      <a:pt x="1034" y="0"/>
                    </a:lnTo>
                    <a:lnTo>
                      <a:pt x="1034" y="0"/>
                    </a:lnTo>
                    <a:lnTo>
                      <a:pt x="1031" y="17"/>
                    </a:lnTo>
                    <a:lnTo>
                      <a:pt x="1030" y="32"/>
                    </a:lnTo>
                    <a:lnTo>
                      <a:pt x="1030" y="45"/>
                    </a:lnTo>
                    <a:lnTo>
                      <a:pt x="1031" y="58"/>
                    </a:lnTo>
                    <a:lnTo>
                      <a:pt x="1033" y="69"/>
                    </a:lnTo>
                    <a:lnTo>
                      <a:pt x="1038" y="81"/>
                    </a:lnTo>
                    <a:lnTo>
                      <a:pt x="1042" y="92"/>
                    </a:lnTo>
                    <a:lnTo>
                      <a:pt x="1047" y="103"/>
                    </a:lnTo>
                    <a:lnTo>
                      <a:pt x="1059" y="123"/>
                    </a:lnTo>
                    <a:lnTo>
                      <a:pt x="1072" y="146"/>
                    </a:lnTo>
                    <a:lnTo>
                      <a:pt x="1079" y="158"/>
                    </a:lnTo>
                    <a:lnTo>
                      <a:pt x="1085" y="170"/>
                    </a:lnTo>
                    <a:lnTo>
                      <a:pt x="1092" y="183"/>
                    </a:lnTo>
                    <a:lnTo>
                      <a:pt x="1096" y="198"/>
                    </a:lnTo>
                    <a:lnTo>
                      <a:pt x="1102" y="215"/>
                    </a:lnTo>
                    <a:lnTo>
                      <a:pt x="1107" y="229"/>
                    </a:lnTo>
                    <a:lnTo>
                      <a:pt x="1109" y="241"/>
                    </a:lnTo>
                    <a:lnTo>
                      <a:pt x="1111" y="251"/>
                    </a:lnTo>
                    <a:lnTo>
                      <a:pt x="1111" y="260"/>
                    </a:lnTo>
                    <a:lnTo>
                      <a:pt x="1109" y="268"/>
                    </a:lnTo>
                    <a:lnTo>
                      <a:pt x="1107" y="276"/>
                    </a:lnTo>
                    <a:lnTo>
                      <a:pt x="1102" y="284"/>
                    </a:lnTo>
                    <a:lnTo>
                      <a:pt x="1102" y="284"/>
                    </a:lnTo>
                    <a:lnTo>
                      <a:pt x="1110" y="288"/>
                    </a:lnTo>
                    <a:lnTo>
                      <a:pt x="1120" y="293"/>
                    </a:lnTo>
                    <a:lnTo>
                      <a:pt x="1128" y="300"/>
                    </a:lnTo>
                    <a:lnTo>
                      <a:pt x="1138" y="308"/>
                    </a:lnTo>
                    <a:lnTo>
                      <a:pt x="1146" y="317"/>
                    </a:lnTo>
                    <a:lnTo>
                      <a:pt x="1152" y="325"/>
                    </a:lnTo>
                    <a:lnTo>
                      <a:pt x="1155" y="331"/>
                    </a:lnTo>
                    <a:lnTo>
                      <a:pt x="1157" y="335"/>
                    </a:lnTo>
                    <a:lnTo>
                      <a:pt x="1159" y="339"/>
                    </a:lnTo>
                    <a:lnTo>
                      <a:pt x="1159" y="344"/>
                    </a:lnTo>
                    <a:lnTo>
                      <a:pt x="1157" y="357"/>
                    </a:lnTo>
                    <a:lnTo>
                      <a:pt x="1156" y="370"/>
                    </a:lnTo>
                    <a:lnTo>
                      <a:pt x="1155" y="376"/>
                    </a:lnTo>
                    <a:lnTo>
                      <a:pt x="1155" y="383"/>
                    </a:lnTo>
                    <a:lnTo>
                      <a:pt x="1155" y="389"/>
                    </a:lnTo>
                    <a:lnTo>
                      <a:pt x="1156" y="396"/>
                    </a:lnTo>
                    <a:lnTo>
                      <a:pt x="1159" y="405"/>
                    </a:lnTo>
                    <a:lnTo>
                      <a:pt x="1161" y="415"/>
                    </a:lnTo>
                    <a:lnTo>
                      <a:pt x="1161" y="425"/>
                    </a:lnTo>
                    <a:lnTo>
                      <a:pt x="1159" y="433"/>
                    </a:lnTo>
                    <a:lnTo>
                      <a:pt x="1155" y="442"/>
                    </a:lnTo>
                    <a:lnTo>
                      <a:pt x="1151" y="450"/>
                    </a:lnTo>
                    <a:lnTo>
                      <a:pt x="1147" y="456"/>
                    </a:lnTo>
                    <a:lnTo>
                      <a:pt x="1142" y="462"/>
                    </a:lnTo>
                    <a:lnTo>
                      <a:pt x="1136" y="467"/>
                    </a:lnTo>
                    <a:lnTo>
                      <a:pt x="1130" y="471"/>
                    </a:lnTo>
                    <a:lnTo>
                      <a:pt x="1123" y="476"/>
                    </a:lnTo>
                    <a:lnTo>
                      <a:pt x="1115" y="480"/>
                    </a:lnTo>
                    <a:lnTo>
                      <a:pt x="1101" y="490"/>
                    </a:lnTo>
                    <a:lnTo>
                      <a:pt x="1087" y="500"/>
                    </a:lnTo>
                    <a:lnTo>
                      <a:pt x="1067" y="525"/>
                    </a:lnTo>
                    <a:lnTo>
                      <a:pt x="1040" y="558"/>
                    </a:lnTo>
                    <a:lnTo>
                      <a:pt x="1025" y="574"/>
                    </a:lnTo>
                    <a:lnTo>
                      <a:pt x="1012" y="587"/>
                    </a:lnTo>
                    <a:lnTo>
                      <a:pt x="1004" y="592"/>
                    </a:lnTo>
                    <a:lnTo>
                      <a:pt x="999" y="597"/>
                    </a:lnTo>
                    <a:lnTo>
                      <a:pt x="992" y="600"/>
                    </a:lnTo>
                    <a:lnTo>
                      <a:pt x="987" y="602"/>
                    </a:lnTo>
                    <a:lnTo>
                      <a:pt x="979" y="604"/>
                    </a:lnTo>
                    <a:lnTo>
                      <a:pt x="973" y="606"/>
                    </a:lnTo>
                    <a:lnTo>
                      <a:pt x="967" y="608"/>
                    </a:lnTo>
                    <a:lnTo>
                      <a:pt x="962" y="612"/>
                    </a:lnTo>
                    <a:lnTo>
                      <a:pt x="958" y="616"/>
                    </a:lnTo>
                    <a:lnTo>
                      <a:pt x="954" y="620"/>
                    </a:lnTo>
                    <a:lnTo>
                      <a:pt x="951" y="625"/>
                    </a:lnTo>
                    <a:lnTo>
                      <a:pt x="949" y="630"/>
                    </a:lnTo>
                    <a:lnTo>
                      <a:pt x="945" y="642"/>
                    </a:lnTo>
                    <a:lnTo>
                      <a:pt x="943" y="655"/>
                    </a:lnTo>
                    <a:lnTo>
                      <a:pt x="941" y="668"/>
                    </a:lnTo>
                    <a:lnTo>
                      <a:pt x="940" y="683"/>
                    </a:lnTo>
                    <a:lnTo>
                      <a:pt x="940" y="699"/>
                    </a:lnTo>
                    <a:lnTo>
                      <a:pt x="943" y="714"/>
                    </a:lnTo>
                    <a:lnTo>
                      <a:pt x="947" y="726"/>
                    </a:lnTo>
                    <a:lnTo>
                      <a:pt x="952" y="737"/>
                    </a:lnTo>
                    <a:lnTo>
                      <a:pt x="959" y="747"/>
                    </a:lnTo>
                    <a:lnTo>
                      <a:pt x="966" y="755"/>
                    </a:lnTo>
                    <a:lnTo>
                      <a:pt x="975" y="764"/>
                    </a:lnTo>
                    <a:lnTo>
                      <a:pt x="984" y="771"/>
                    </a:lnTo>
                    <a:lnTo>
                      <a:pt x="1002" y="786"/>
                    </a:lnTo>
                    <a:lnTo>
                      <a:pt x="1019" y="803"/>
                    </a:lnTo>
                    <a:lnTo>
                      <a:pt x="1027" y="811"/>
                    </a:lnTo>
                    <a:lnTo>
                      <a:pt x="1033" y="822"/>
                    </a:lnTo>
                    <a:lnTo>
                      <a:pt x="1039" y="834"/>
                    </a:lnTo>
                    <a:lnTo>
                      <a:pt x="1043" y="848"/>
                    </a:lnTo>
                    <a:lnTo>
                      <a:pt x="1044" y="859"/>
                    </a:lnTo>
                    <a:lnTo>
                      <a:pt x="1044" y="869"/>
                    </a:lnTo>
                    <a:lnTo>
                      <a:pt x="1042" y="877"/>
                    </a:lnTo>
                    <a:lnTo>
                      <a:pt x="1039" y="886"/>
                    </a:lnTo>
                    <a:lnTo>
                      <a:pt x="1035" y="895"/>
                    </a:lnTo>
                    <a:lnTo>
                      <a:pt x="1030" y="901"/>
                    </a:lnTo>
                    <a:lnTo>
                      <a:pt x="1024" y="909"/>
                    </a:lnTo>
                    <a:lnTo>
                      <a:pt x="1017" y="915"/>
                    </a:lnTo>
                    <a:lnTo>
                      <a:pt x="1001" y="926"/>
                    </a:lnTo>
                    <a:lnTo>
                      <a:pt x="984" y="937"/>
                    </a:lnTo>
                    <a:lnTo>
                      <a:pt x="965" y="945"/>
                    </a:lnTo>
                    <a:lnTo>
                      <a:pt x="948" y="953"/>
                    </a:lnTo>
                    <a:lnTo>
                      <a:pt x="936" y="960"/>
                    </a:lnTo>
                    <a:lnTo>
                      <a:pt x="927" y="968"/>
                    </a:lnTo>
                    <a:lnTo>
                      <a:pt x="920" y="977"/>
                    </a:lnTo>
                    <a:lnTo>
                      <a:pt x="913" y="985"/>
                    </a:lnTo>
                    <a:lnTo>
                      <a:pt x="902" y="1006"/>
                    </a:lnTo>
                    <a:lnTo>
                      <a:pt x="889" y="1026"/>
                    </a:lnTo>
                    <a:lnTo>
                      <a:pt x="889" y="1026"/>
                    </a:lnTo>
                    <a:lnTo>
                      <a:pt x="895" y="1045"/>
                    </a:lnTo>
                    <a:lnTo>
                      <a:pt x="902" y="1060"/>
                    </a:lnTo>
                    <a:lnTo>
                      <a:pt x="904" y="1068"/>
                    </a:lnTo>
                    <a:lnTo>
                      <a:pt x="905" y="1076"/>
                    </a:lnTo>
                    <a:lnTo>
                      <a:pt x="905" y="1086"/>
                    </a:lnTo>
                    <a:lnTo>
                      <a:pt x="904" y="1095"/>
                    </a:lnTo>
                    <a:lnTo>
                      <a:pt x="903" y="1104"/>
                    </a:lnTo>
                    <a:lnTo>
                      <a:pt x="903" y="1111"/>
                    </a:lnTo>
                    <a:lnTo>
                      <a:pt x="904" y="1117"/>
                    </a:lnTo>
                    <a:lnTo>
                      <a:pt x="906" y="1124"/>
                    </a:lnTo>
                    <a:lnTo>
                      <a:pt x="909" y="1129"/>
                    </a:lnTo>
                    <a:lnTo>
                      <a:pt x="913" y="1135"/>
                    </a:lnTo>
                    <a:lnTo>
                      <a:pt x="918" y="1140"/>
                    </a:lnTo>
                    <a:lnTo>
                      <a:pt x="924" y="1145"/>
                    </a:lnTo>
                    <a:lnTo>
                      <a:pt x="928" y="1149"/>
                    </a:lnTo>
                    <a:lnTo>
                      <a:pt x="934" y="1153"/>
                    </a:lnTo>
                    <a:lnTo>
                      <a:pt x="940" y="1156"/>
                    </a:lnTo>
                    <a:lnTo>
                      <a:pt x="947" y="1158"/>
                    </a:lnTo>
                    <a:lnTo>
                      <a:pt x="960" y="1164"/>
                    </a:lnTo>
                    <a:lnTo>
                      <a:pt x="972" y="1169"/>
                    </a:lnTo>
                    <a:lnTo>
                      <a:pt x="978" y="1172"/>
                    </a:lnTo>
                    <a:lnTo>
                      <a:pt x="984" y="1175"/>
                    </a:lnTo>
                    <a:lnTo>
                      <a:pt x="988" y="1180"/>
                    </a:lnTo>
                    <a:lnTo>
                      <a:pt x="992" y="1184"/>
                    </a:lnTo>
                    <a:lnTo>
                      <a:pt x="994" y="1189"/>
                    </a:lnTo>
                    <a:lnTo>
                      <a:pt x="997" y="1196"/>
                    </a:lnTo>
                    <a:lnTo>
                      <a:pt x="998" y="1203"/>
                    </a:lnTo>
                    <a:lnTo>
                      <a:pt x="997" y="1212"/>
                    </a:lnTo>
                    <a:lnTo>
                      <a:pt x="993" y="1223"/>
                    </a:lnTo>
                    <a:lnTo>
                      <a:pt x="989" y="1233"/>
                    </a:lnTo>
                    <a:lnTo>
                      <a:pt x="984" y="1242"/>
                    </a:lnTo>
                    <a:lnTo>
                      <a:pt x="977" y="1252"/>
                    </a:lnTo>
                    <a:lnTo>
                      <a:pt x="972" y="1261"/>
                    </a:lnTo>
                    <a:lnTo>
                      <a:pt x="966" y="1268"/>
                    </a:lnTo>
                    <a:lnTo>
                      <a:pt x="963" y="1275"/>
                    </a:lnTo>
                    <a:lnTo>
                      <a:pt x="962" y="1281"/>
                    </a:lnTo>
                    <a:lnTo>
                      <a:pt x="962" y="1293"/>
                    </a:lnTo>
                    <a:lnTo>
                      <a:pt x="963" y="1305"/>
                    </a:lnTo>
                    <a:lnTo>
                      <a:pt x="965" y="1318"/>
                    </a:lnTo>
                    <a:lnTo>
                      <a:pt x="967" y="1332"/>
                    </a:lnTo>
                    <a:lnTo>
                      <a:pt x="970" y="1345"/>
                    </a:lnTo>
                    <a:lnTo>
                      <a:pt x="972" y="1359"/>
                    </a:lnTo>
                    <a:lnTo>
                      <a:pt x="974" y="1372"/>
                    </a:lnTo>
                    <a:lnTo>
                      <a:pt x="975" y="1385"/>
                    </a:lnTo>
                    <a:lnTo>
                      <a:pt x="974" y="1392"/>
                    </a:lnTo>
                    <a:lnTo>
                      <a:pt x="973" y="1398"/>
                    </a:lnTo>
                    <a:lnTo>
                      <a:pt x="972" y="1401"/>
                    </a:lnTo>
                    <a:lnTo>
                      <a:pt x="970" y="1404"/>
                    </a:lnTo>
                    <a:lnTo>
                      <a:pt x="966" y="1407"/>
                    </a:lnTo>
                    <a:lnTo>
                      <a:pt x="963" y="1409"/>
                    </a:lnTo>
                    <a:lnTo>
                      <a:pt x="960" y="1410"/>
                    </a:lnTo>
                    <a:lnTo>
                      <a:pt x="957" y="1410"/>
                    </a:lnTo>
                    <a:lnTo>
                      <a:pt x="948" y="1411"/>
                    </a:lnTo>
                    <a:lnTo>
                      <a:pt x="940" y="1412"/>
                    </a:lnTo>
                    <a:lnTo>
                      <a:pt x="936" y="1413"/>
                    </a:lnTo>
                    <a:lnTo>
                      <a:pt x="932" y="1414"/>
                    </a:lnTo>
                    <a:lnTo>
                      <a:pt x="928" y="1416"/>
                    </a:lnTo>
                    <a:lnTo>
                      <a:pt x="924" y="1419"/>
                    </a:lnTo>
                    <a:lnTo>
                      <a:pt x="922" y="1423"/>
                    </a:lnTo>
                    <a:lnTo>
                      <a:pt x="920" y="1426"/>
                    </a:lnTo>
                    <a:lnTo>
                      <a:pt x="919" y="1430"/>
                    </a:lnTo>
                    <a:lnTo>
                      <a:pt x="918" y="1435"/>
                    </a:lnTo>
                    <a:lnTo>
                      <a:pt x="918" y="1443"/>
                    </a:lnTo>
                    <a:lnTo>
                      <a:pt x="918" y="1452"/>
                    </a:lnTo>
                    <a:lnTo>
                      <a:pt x="921" y="1471"/>
                    </a:lnTo>
                    <a:lnTo>
                      <a:pt x="923" y="1489"/>
                    </a:lnTo>
                    <a:lnTo>
                      <a:pt x="922" y="1496"/>
                    </a:lnTo>
                    <a:lnTo>
                      <a:pt x="922" y="1504"/>
                    </a:lnTo>
                    <a:lnTo>
                      <a:pt x="920" y="1509"/>
                    </a:lnTo>
                    <a:lnTo>
                      <a:pt x="919" y="1515"/>
                    </a:lnTo>
                    <a:lnTo>
                      <a:pt x="917" y="1520"/>
                    </a:lnTo>
                    <a:lnTo>
                      <a:pt x="913" y="1524"/>
                    </a:lnTo>
                    <a:lnTo>
                      <a:pt x="910" y="1529"/>
                    </a:lnTo>
                    <a:lnTo>
                      <a:pt x="907" y="1532"/>
                    </a:lnTo>
                    <a:lnTo>
                      <a:pt x="889" y="1546"/>
                    </a:lnTo>
                    <a:lnTo>
                      <a:pt x="868" y="1561"/>
                    </a:lnTo>
                    <a:lnTo>
                      <a:pt x="859" y="1569"/>
                    </a:lnTo>
                    <a:lnTo>
                      <a:pt x="851" y="1579"/>
                    </a:lnTo>
                    <a:lnTo>
                      <a:pt x="842" y="1591"/>
                    </a:lnTo>
                    <a:lnTo>
                      <a:pt x="835" y="1603"/>
                    </a:lnTo>
                    <a:lnTo>
                      <a:pt x="824" y="1625"/>
                    </a:lnTo>
                    <a:lnTo>
                      <a:pt x="819" y="1632"/>
                    </a:lnTo>
                    <a:lnTo>
                      <a:pt x="814" y="1639"/>
                    </a:lnTo>
                    <a:lnTo>
                      <a:pt x="810" y="1645"/>
                    </a:lnTo>
                    <a:lnTo>
                      <a:pt x="805" y="1653"/>
                    </a:lnTo>
                    <a:lnTo>
                      <a:pt x="801" y="1660"/>
                    </a:lnTo>
                    <a:lnTo>
                      <a:pt x="792" y="1677"/>
                    </a:lnTo>
                    <a:lnTo>
                      <a:pt x="784" y="1691"/>
                    </a:lnTo>
                    <a:lnTo>
                      <a:pt x="779" y="1697"/>
                    </a:lnTo>
                    <a:lnTo>
                      <a:pt x="774" y="1702"/>
                    </a:lnTo>
                    <a:lnTo>
                      <a:pt x="770" y="1707"/>
                    </a:lnTo>
                    <a:lnTo>
                      <a:pt x="764" y="1709"/>
                    </a:lnTo>
                    <a:lnTo>
                      <a:pt x="758" y="1710"/>
                    </a:lnTo>
                    <a:lnTo>
                      <a:pt x="751" y="1709"/>
                    </a:lnTo>
                    <a:lnTo>
                      <a:pt x="744" y="1706"/>
                    </a:lnTo>
                    <a:lnTo>
                      <a:pt x="736" y="1700"/>
                    </a:lnTo>
                    <a:lnTo>
                      <a:pt x="727" y="1693"/>
                    </a:lnTo>
                    <a:lnTo>
                      <a:pt x="718" y="1686"/>
                    </a:lnTo>
                    <a:lnTo>
                      <a:pt x="709" y="1682"/>
                    </a:lnTo>
                    <a:lnTo>
                      <a:pt x="702" y="1678"/>
                    </a:lnTo>
                    <a:lnTo>
                      <a:pt x="694" y="1674"/>
                    </a:lnTo>
                    <a:lnTo>
                      <a:pt x="687" y="1672"/>
                    </a:lnTo>
                    <a:lnTo>
                      <a:pt x="681" y="1671"/>
                    </a:lnTo>
                    <a:lnTo>
                      <a:pt x="676" y="1672"/>
                    </a:lnTo>
                    <a:lnTo>
                      <a:pt x="673" y="1674"/>
                    </a:lnTo>
                    <a:lnTo>
                      <a:pt x="669" y="1678"/>
                    </a:lnTo>
                    <a:lnTo>
                      <a:pt x="668" y="1682"/>
                    </a:lnTo>
                    <a:lnTo>
                      <a:pt x="669" y="1688"/>
                    </a:lnTo>
                    <a:lnTo>
                      <a:pt x="671" y="1696"/>
                    </a:lnTo>
                    <a:lnTo>
                      <a:pt x="676" y="1705"/>
                    </a:lnTo>
                    <a:lnTo>
                      <a:pt x="681" y="1715"/>
                    </a:lnTo>
                    <a:lnTo>
                      <a:pt x="690" y="1728"/>
                    </a:lnTo>
                    <a:lnTo>
                      <a:pt x="693" y="1734"/>
                    </a:lnTo>
                    <a:lnTo>
                      <a:pt x="694" y="1738"/>
                    </a:lnTo>
                    <a:lnTo>
                      <a:pt x="694" y="1742"/>
                    </a:lnTo>
                    <a:lnTo>
                      <a:pt x="693" y="1746"/>
                    </a:lnTo>
                    <a:lnTo>
                      <a:pt x="692" y="1749"/>
                    </a:lnTo>
                    <a:lnTo>
                      <a:pt x="689" y="1752"/>
                    </a:lnTo>
                    <a:lnTo>
                      <a:pt x="686" y="1754"/>
                    </a:lnTo>
                    <a:lnTo>
                      <a:pt x="681" y="1758"/>
                    </a:lnTo>
                    <a:lnTo>
                      <a:pt x="662" y="1765"/>
                    </a:lnTo>
                    <a:lnTo>
                      <a:pt x="646" y="1773"/>
                    </a:lnTo>
                    <a:lnTo>
                      <a:pt x="637" y="1778"/>
                    </a:lnTo>
                    <a:lnTo>
                      <a:pt x="629" y="1782"/>
                    </a:lnTo>
                    <a:lnTo>
                      <a:pt x="622" y="1786"/>
                    </a:lnTo>
                    <a:lnTo>
                      <a:pt x="615" y="1788"/>
                    </a:lnTo>
                    <a:lnTo>
                      <a:pt x="608" y="1789"/>
                    </a:lnTo>
                    <a:lnTo>
                      <a:pt x="601" y="1790"/>
                    </a:lnTo>
                    <a:lnTo>
                      <a:pt x="595" y="1789"/>
                    </a:lnTo>
                    <a:lnTo>
                      <a:pt x="588" y="1788"/>
                    </a:lnTo>
                    <a:lnTo>
                      <a:pt x="576" y="1785"/>
                    </a:lnTo>
                    <a:lnTo>
                      <a:pt x="562" y="1778"/>
                    </a:lnTo>
                    <a:lnTo>
                      <a:pt x="549" y="1770"/>
                    </a:lnTo>
                    <a:lnTo>
                      <a:pt x="534" y="1762"/>
                    </a:lnTo>
                    <a:lnTo>
                      <a:pt x="528" y="1759"/>
                    </a:lnTo>
                    <a:lnTo>
                      <a:pt x="522" y="1756"/>
                    </a:lnTo>
                    <a:lnTo>
                      <a:pt x="517" y="1755"/>
                    </a:lnTo>
                    <a:lnTo>
                      <a:pt x="513" y="1754"/>
                    </a:lnTo>
                    <a:lnTo>
                      <a:pt x="508" y="1754"/>
                    </a:lnTo>
                    <a:lnTo>
                      <a:pt x="504" y="1755"/>
                    </a:lnTo>
                    <a:lnTo>
                      <a:pt x="500" y="1758"/>
                    </a:lnTo>
                    <a:lnTo>
                      <a:pt x="497" y="1759"/>
                    </a:lnTo>
                    <a:lnTo>
                      <a:pt x="491" y="1765"/>
                    </a:lnTo>
                    <a:lnTo>
                      <a:pt x="486" y="1773"/>
                    </a:lnTo>
                    <a:lnTo>
                      <a:pt x="481" y="1781"/>
                    </a:lnTo>
                    <a:lnTo>
                      <a:pt x="478" y="1791"/>
                    </a:lnTo>
                    <a:lnTo>
                      <a:pt x="472" y="1812"/>
                    </a:lnTo>
                    <a:lnTo>
                      <a:pt x="465" y="1831"/>
                    </a:lnTo>
                    <a:lnTo>
                      <a:pt x="462" y="1839"/>
                    </a:lnTo>
                    <a:lnTo>
                      <a:pt x="458" y="1846"/>
                    </a:lnTo>
                    <a:lnTo>
                      <a:pt x="454" y="1848"/>
                    </a:lnTo>
                    <a:lnTo>
                      <a:pt x="452" y="1850"/>
                    </a:lnTo>
                    <a:lnTo>
                      <a:pt x="449" y="1853"/>
                    </a:lnTo>
                    <a:lnTo>
                      <a:pt x="446" y="1854"/>
                    </a:lnTo>
                    <a:lnTo>
                      <a:pt x="419" y="1858"/>
                    </a:lnTo>
                    <a:lnTo>
                      <a:pt x="390" y="1864"/>
                    </a:lnTo>
                    <a:lnTo>
                      <a:pt x="376" y="1868"/>
                    </a:lnTo>
                    <a:lnTo>
                      <a:pt x="362" y="1871"/>
                    </a:lnTo>
                    <a:lnTo>
                      <a:pt x="349" y="1876"/>
                    </a:lnTo>
                    <a:lnTo>
                      <a:pt x="335" y="1882"/>
                    </a:lnTo>
                    <a:lnTo>
                      <a:pt x="323" y="1887"/>
                    </a:lnTo>
                    <a:lnTo>
                      <a:pt x="311" y="1895"/>
                    </a:lnTo>
                    <a:lnTo>
                      <a:pt x="300" y="1903"/>
                    </a:lnTo>
                    <a:lnTo>
                      <a:pt x="290" y="1913"/>
                    </a:lnTo>
                    <a:lnTo>
                      <a:pt x="282" y="1924"/>
                    </a:lnTo>
                    <a:lnTo>
                      <a:pt x="274" y="1937"/>
                    </a:lnTo>
                    <a:lnTo>
                      <a:pt x="269" y="1952"/>
                    </a:lnTo>
                    <a:lnTo>
                      <a:pt x="265" y="1968"/>
                    </a:lnTo>
                    <a:lnTo>
                      <a:pt x="262" y="1978"/>
                    </a:lnTo>
                    <a:lnTo>
                      <a:pt x="259" y="1986"/>
                    </a:lnTo>
                    <a:lnTo>
                      <a:pt x="255" y="1993"/>
                    </a:lnTo>
                    <a:lnTo>
                      <a:pt x="249" y="1998"/>
                    </a:lnTo>
                    <a:lnTo>
                      <a:pt x="244" y="2002"/>
                    </a:lnTo>
                    <a:lnTo>
                      <a:pt x="237" y="2004"/>
                    </a:lnTo>
                    <a:lnTo>
                      <a:pt x="231" y="2004"/>
                    </a:lnTo>
                    <a:lnTo>
                      <a:pt x="223" y="2004"/>
                    </a:lnTo>
                    <a:lnTo>
                      <a:pt x="216" y="2002"/>
                    </a:lnTo>
                    <a:lnTo>
                      <a:pt x="208" y="1999"/>
                    </a:lnTo>
                    <a:lnTo>
                      <a:pt x="202" y="1995"/>
                    </a:lnTo>
                    <a:lnTo>
                      <a:pt x="194" y="1992"/>
                    </a:lnTo>
                    <a:lnTo>
                      <a:pt x="179" y="1981"/>
                    </a:lnTo>
                    <a:lnTo>
                      <a:pt x="166" y="1970"/>
                    </a:lnTo>
                    <a:lnTo>
                      <a:pt x="150" y="1955"/>
                    </a:lnTo>
                    <a:lnTo>
                      <a:pt x="138" y="1947"/>
                    </a:lnTo>
                    <a:lnTo>
                      <a:pt x="133" y="1944"/>
                    </a:lnTo>
                    <a:lnTo>
                      <a:pt x="129" y="1943"/>
                    </a:lnTo>
                    <a:lnTo>
                      <a:pt x="125" y="1943"/>
                    </a:lnTo>
                    <a:lnTo>
                      <a:pt x="122" y="1944"/>
                    </a:lnTo>
                    <a:lnTo>
                      <a:pt x="114" y="1949"/>
                    </a:lnTo>
                    <a:lnTo>
                      <a:pt x="106" y="1954"/>
                    </a:lnTo>
                    <a:lnTo>
                      <a:pt x="99" y="1958"/>
                    </a:lnTo>
                    <a:lnTo>
                      <a:pt x="92" y="1962"/>
                    </a:lnTo>
                    <a:lnTo>
                      <a:pt x="83" y="1965"/>
                    </a:lnTo>
                    <a:lnTo>
                      <a:pt x="72" y="1968"/>
                    </a:lnTo>
                    <a:lnTo>
                      <a:pt x="63" y="1969"/>
                    </a:lnTo>
                    <a:lnTo>
                      <a:pt x="48" y="1969"/>
                    </a:lnTo>
                    <a:lnTo>
                      <a:pt x="42" y="1969"/>
                    </a:lnTo>
                    <a:lnTo>
                      <a:pt x="35" y="1970"/>
                    </a:lnTo>
                    <a:lnTo>
                      <a:pt x="33" y="1971"/>
                    </a:lnTo>
                    <a:lnTo>
                      <a:pt x="32" y="1974"/>
                    </a:lnTo>
                    <a:lnTo>
                      <a:pt x="31" y="1975"/>
                    </a:lnTo>
                    <a:lnTo>
                      <a:pt x="31" y="1977"/>
                    </a:lnTo>
                    <a:lnTo>
                      <a:pt x="34" y="1992"/>
                    </a:lnTo>
                    <a:lnTo>
                      <a:pt x="35" y="2007"/>
                    </a:lnTo>
                    <a:lnTo>
                      <a:pt x="34" y="2013"/>
                    </a:lnTo>
                    <a:lnTo>
                      <a:pt x="32" y="2020"/>
                    </a:lnTo>
                    <a:lnTo>
                      <a:pt x="28" y="2026"/>
                    </a:lnTo>
                    <a:lnTo>
                      <a:pt x="21" y="2032"/>
                    </a:lnTo>
                    <a:lnTo>
                      <a:pt x="14" y="2036"/>
                    </a:lnTo>
                    <a:lnTo>
                      <a:pt x="8" y="2043"/>
                    </a:lnTo>
                    <a:lnTo>
                      <a:pt x="4" y="2049"/>
                    </a:lnTo>
                    <a:lnTo>
                      <a:pt x="1" y="2057"/>
                    </a:lnTo>
                    <a:lnTo>
                      <a:pt x="0" y="2065"/>
                    </a:lnTo>
                    <a:lnTo>
                      <a:pt x="0" y="2073"/>
                    </a:lnTo>
                    <a:lnTo>
                      <a:pt x="1" y="2082"/>
                    </a:lnTo>
                    <a:lnTo>
                      <a:pt x="4" y="2089"/>
                    </a:lnTo>
                    <a:lnTo>
                      <a:pt x="13" y="2105"/>
                    </a:lnTo>
                    <a:lnTo>
                      <a:pt x="20" y="2119"/>
                    </a:lnTo>
                    <a:lnTo>
                      <a:pt x="29" y="2131"/>
                    </a:lnTo>
                    <a:lnTo>
                      <a:pt x="39" y="2141"/>
                    </a:lnTo>
                    <a:lnTo>
                      <a:pt x="48" y="2151"/>
                    </a:lnTo>
                    <a:lnTo>
                      <a:pt x="60" y="2158"/>
                    </a:lnTo>
                    <a:lnTo>
                      <a:pt x="74" y="2167"/>
                    </a:lnTo>
                    <a:lnTo>
                      <a:pt x="90" y="2174"/>
                    </a:lnTo>
                    <a:lnTo>
                      <a:pt x="98" y="2177"/>
                    </a:lnTo>
                    <a:lnTo>
                      <a:pt x="107" y="2178"/>
                    </a:lnTo>
                    <a:lnTo>
                      <a:pt x="116" y="2179"/>
                    </a:lnTo>
                    <a:lnTo>
                      <a:pt x="126" y="2179"/>
                    </a:lnTo>
                    <a:lnTo>
                      <a:pt x="136" y="2180"/>
                    </a:lnTo>
                    <a:lnTo>
                      <a:pt x="146" y="2181"/>
                    </a:lnTo>
                    <a:lnTo>
                      <a:pt x="150" y="2182"/>
                    </a:lnTo>
                    <a:lnTo>
                      <a:pt x="154" y="2184"/>
                    </a:lnTo>
                    <a:lnTo>
                      <a:pt x="157" y="2186"/>
                    </a:lnTo>
                    <a:lnTo>
                      <a:pt x="161" y="2190"/>
                    </a:lnTo>
                    <a:lnTo>
                      <a:pt x="169" y="2197"/>
                    </a:lnTo>
                    <a:lnTo>
                      <a:pt x="178" y="2204"/>
                    </a:lnTo>
                    <a:lnTo>
                      <a:pt x="187" y="2209"/>
                    </a:lnTo>
                    <a:lnTo>
                      <a:pt x="196" y="2213"/>
                    </a:lnTo>
                    <a:lnTo>
                      <a:pt x="205" y="2215"/>
                    </a:lnTo>
                    <a:lnTo>
                      <a:pt x="215" y="2218"/>
                    </a:lnTo>
                    <a:lnTo>
                      <a:pt x="224" y="2220"/>
                    </a:lnTo>
                    <a:lnTo>
                      <a:pt x="233" y="2220"/>
                    </a:lnTo>
                    <a:lnTo>
                      <a:pt x="273" y="2219"/>
                    </a:lnTo>
                    <a:lnTo>
                      <a:pt x="316" y="2217"/>
                    </a:lnTo>
                    <a:lnTo>
                      <a:pt x="325" y="2218"/>
                    </a:lnTo>
                    <a:lnTo>
                      <a:pt x="330" y="2218"/>
                    </a:lnTo>
                    <a:lnTo>
                      <a:pt x="333" y="2220"/>
                    </a:lnTo>
                    <a:lnTo>
                      <a:pt x="336" y="2222"/>
                    </a:lnTo>
                    <a:lnTo>
                      <a:pt x="336" y="2224"/>
                    </a:lnTo>
                    <a:lnTo>
                      <a:pt x="333" y="2226"/>
                    </a:lnTo>
                    <a:lnTo>
                      <a:pt x="330" y="2229"/>
                    </a:lnTo>
                    <a:lnTo>
                      <a:pt x="327" y="2232"/>
                    </a:lnTo>
                    <a:lnTo>
                      <a:pt x="317" y="2238"/>
                    </a:lnTo>
                    <a:lnTo>
                      <a:pt x="305" y="2244"/>
                    </a:lnTo>
                    <a:lnTo>
                      <a:pt x="295" y="2247"/>
                    </a:lnTo>
                    <a:lnTo>
                      <a:pt x="285" y="2249"/>
                    </a:lnTo>
                    <a:lnTo>
                      <a:pt x="286" y="2258"/>
                    </a:lnTo>
                    <a:lnTo>
                      <a:pt x="287" y="2267"/>
                    </a:lnTo>
                    <a:lnTo>
                      <a:pt x="290" y="2278"/>
                    </a:lnTo>
                    <a:lnTo>
                      <a:pt x="294" y="2288"/>
                    </a:lnTo>
                    <a:lnTo>
                      <a:pt x="299" y="2298"/>
                    </a:lnTo>
                    <a:lnTo>
                      <a:pt x="304" y="2306"/>
                    </a:lnTo>
                    <a:lnTo>
                      <a:pt x="308" y="2309"/>
                    </a:lnTo>
                    <a:lnTo>
                      <a:pt x="312" y="2313"/>
                    </a:lnTo>
                    <a:lnTo>
                      <a:pt x="316" y="2315"/>
                    </a:lnTo>
                    <a:lnTo>
                      <a:pt x="321" y="2317"/>
                    </a:lnTo>
                    <a:lnTo>
                      <a:pt x="328" y="2319"/>
                    </a:lnTo>
                    <a:lnTo>
                      <a:pt x="336" y="2322"/>
                    </a:lnTo>
                    <a:lnTo>
                      <a:pt x="342" y="2327"/>
                    </a:lnTo>
                    <a:lnTo>
                      <a:pt x="348" y="2331"/>
                    </a:lnTo>
                    <a:lnTo>
                      <a:pt x="357" y="2342"/>
                    </a:lnTo>
                    <a:lnTo>
                      <a:pt x="365" y="2354"/>
                    </a:lnTo>
                    <a:lnTo>
                      <a:pt x="372" y="2367"/>
                    </a:lnTo>
                    <a:lnTo>
                      <a:pt x="380" y="2379"/>
                    </a:lnTo>
                    <a:lnTo>
                      <a:pt x="384" y="2385"/>
                    </a:lnTo>
                    <a:lnTo>
                      <a:pt x="389" y="2390"/>
                    </a:lnTo>
                    <a:lnTo>
                      <a:pt x="393" y="2397"/>
                    </a:lnTo>
                    <a:lnTo>
                      <a:pt x="398" y="2401"/>
                    </a:lnTo>
                    <a:lnTo>
                      <a:pt x="412" y="2411"/>
                    </a:lnTo>
                    <a:lnTo>
                      <a:pt x="425" y="2420"/>
                    </a:lnTo>
                    <a:lnTo>
                      <a:pt x="439" y="2427"/>
                    </a:lnTo>
                    <a:lnTo>
                      <a:pt x="453" y="2436"/>
                    </a:lnTo>
                    <a:lnTo>
                      <a:pt x="458" y="2440"/>
                    </a:lnTo>
                    <a:lnTo>
                      <a:pt x="461" y="2443"/>
                    </a:lnTo>
                    <a:lnTo>
                      <a:pt x="462" y="2448"/>
                    </a:lnTo>
                    <a:lnTo>
                      <a:pt x="462" y="2452"/>
                    </a:lnTo>
                    <a:lnTo>
                      <a:pt x="459" y="2460"/>
                    </a:lnTo>
                    <a:lnTo>
                      <a:pt x="453" y="2467"/>
                    </a:lnTo>
                    <a:lnTo>
                      <a:pt x="448" y="2476"/>
                    </a:lnTo>
                    <a:lnTo>
                      <a:pt x="445" y="2483"/>
                    </a:lnTo>
                    <a:lnTo>
                      <a:pt x="445" y="2488"/>
                    </a:lnTo>
                    <a:lnTo>
                      <a:pt x="446" y="2492"/>
                    </a:lnTo>
                    <a:lnTo>
                      <a:pt x="448" y="2496"/>
                    </a:lnTo>
                    <a:lnTo>
                      <a:pt x="453" y="2501"/>
                    </a:lnTo>
                    <a:lnTo>
                      <a:pt x="463" y="2509"/>
                    </a:lnTo>
                    <a:lnTo>
                      <a:pt x="474" y="2518"/>
                    </a:lnTo>
                    <a:lnTo>
                      <a:pt x="484" y="2526"/>
                    </a:lnTo>
                    <a:lnTo>
                      <a:pt x="492" y="2537"/>
                    </a:lnTo>
                    <a:lnTo>
                      <a:pt x="495" y="2542"/>
                    </a:lnTo>
                    <a:lnTo>
                      <a:pt x="498" y="2547"/>
                    </a:lnTo>
                    <a:lnTo>
                      <a:pt x="500" y="2552"/>
                    </a:lnTo>
                    <a:lnTo>
                      <a:pt x="500" y="2558"/>
                    </a:lnTo>
                    <a:lnTo>
                      <a:pt x="499" y="2563"/>
                    </a:lnTo>
                    <a:lnTo>
                      <a:pt x="495" y="2569"/>
                    </a:lnTo>
                    <a:lnTo>
                      <a:pt x="492" y="2575"/>
                    </a:lnTo>
                    <a:lnTo>
                      <a:pt x="486" y="2580"/>
                    </a:lnTo>
                    <a:lnTo>
                      <a:pt x="472" y="2591"/>
                    </a:lnTo>
                    <a:lnTo>
                      <a:pt x="448" y="2605"/>
                    </a:lnTo>
                    <a:lnTo>
                      <a:pt x="424" y="2619"/>
                    </a:lnTo>
                    <a:lnTo>
                      <a:pt x="409" y="2628"/>
                    </a:lnTo>
                    <a:lnTo>
                      <a:pt x="409" y="2628"/>
                    </a:lnTo>
                    <a:lnTo>
                      <a:pt x="416" y="2634"/>
                    </a:lnTo>
                    <a:lnTo>
                      <a:pt x="422" y="2640"/>
                    </a:lnTo>
                    <a:lnTo>
                      <a:pt x="430" y="2644"/>
                    </a:lnTo>
                    <a:lnTo>
                      <a:pt x="437" y="2647"/>
                    </a:lnTo>
                    <a:lnTo>
                      <a:pt x="454" y="2652"/>
                    </a:lnTo>
                    <a:lnTo>
                      <a:pt x="472" y="2656"/>
                    </a:lnTo>
                    <a:lnTo>
                      <a:pt x="488" y="2660"/>
                    </a:lnTo>
                    <a:lnTo>
                      <a:pt x="505" y="2666"/>
                    </a:lnTo>
                    <a:lnTo>
                      <a:pt x="513" y="2670"/>
                    </a:lnTo>
                    <a:lnTo>
                      <a:pt x="519" y="2674"/>
                    </a:lnTo>
                    <a:lnTo>
                      <a:pt x="526" y="2681"/>
                    </a:lnTo>
                    <a:lnTo>
                      <a:pt x="532" y="2688"/>
                    </a:lnTo>
                    <a:lnTo>
                      <a:pt x="538" y="2699"/>
                    </a:lnTo>
                    <a:lnTo>
                      <a:pt x="543" y="2712"/>
                    </a:lnTo>
                    <a:lnTo>
                      <a:pt x="546" y="2725"/>
                    </a:lnTo>
                    <a:lnTo>
                      <a:pt x="551" y="2739"/>
                    </a:lnTo>
                    <a:lnTo>
                      <a:pt x="553" y="2746"/>
                    </a:lnTo>
                    <a:lnTo>
                      <a:pt x="556" y="2751"/>
                    </a:lnTo>
                    <a:lnTo>
                      <a:pt x="558" y="2757"/>
                    </a:lnTo>
                    <a:lnTo>
                      <a:pt x="562" y="2762"/>
                    </a:lnTo>
                    <a:lnTo>
                      <a:pt x="567" y="2766"/>
                    </a:lnTo>
                    <a:lnTo>
                      <a:pt x="571" y="2769"/>
                    </a:lnTo>
                    <a:lnTo>
                      <a:pt x="576" y="2773"/>
                    </a:lnTo>
                    <a:lnTo>
                      <a:pt x="583" y="2774"/>
                    </a:lnTo>
                    <a:lnTo>
                      <a:pt x="587" y="2774"/>
                    </a:lnTo>
                    <a:lnTo>
                      <a:pt x="590" y="2774"/>
                    </a:lnTo>
                    <a:lnTo>
                      <a:pt x="595" y="2772"/>
                    </a:lnTo>
                    <a:lnTo>
                      <a:pt x="599" y="2769"/>
                    </a:lnTo>
                    <a:lnTo>
                      <a:pt x="609" y="2763"/>
                    </a:lnTo>
                    <a:lnTo>
                      <a:pt x="619" y="2755"/>
                    </a:lnTo>
                    <a:lnTo>
                      <a:pt x="629" y="2748"/>
                    </a:lnTo>
                    <a:lnTo>
                      <a:pt x="640" y="2741"/>
                    </a:lnTo>
                    <a:lnTo>
                      <a:pt x="647" y="2738"/>
                    </a:lnTo>
                    <a:lnTo>
                      <a:pt x="652" y="2736"/>
                    </a:lnTo>
                    <a:lnTo>
                      <a:pt x="659" y="2735"/>
                    </a:lnTo>
                    <a:lnTo>
                      <a:pt x="665" y="2735"/>
                    </a:lnTo>
                    <a:lnTo>
                      <a:pt x="670" y="2735"/>
                    </a:lnTo>
                    <a:lnTo>
                      <a:pt x="675" y="2737"/>
                    </a:lnTo>
                    <a:lnTo>
                      <a:pt x="678" y="2740"/>
                    </a:lnTo>
                    <a:lnTo>
                      <a:pt x="679" y="2744"/>
                    </a:lnTo>
                    <a:lnTo>
                      <a:pt x="678" y="2754"/>
                    </a:lnTo>
                    <a:lnTo>
                      <a:pt x="677" y="2766"/>
                    </a:lnTo>
                    <a:lnTo>
                      <a:pt x="676" y="2773"/>
                    </a:lnTo>
                    <a:lnTo>
                      <a:pt x="675" y="2778"/>
                    </a:lnTo>
                    <a:lnTo>
                      <a:pt x="676" y="2785"/>
                    </a:lnTo>
                    <a:lnTo>
                      <a:pt x="677" y="2791"/>
                    </a:lnTo>
                    <a:lnTo>
                      <a:pt x="679" y="2796"/>
                    </a:lnTo>
                    <a:lnTo>
                      <a:pt x="683" y="2801"/>
                    </a:lnTo>
                    <a:lnTo>
                      <a:pt x="689" y="2805"/>
                    </a:lnTo>
                    <a:lnTo>
                      <a:pt x="697" y="2808"/>
                    </a:lnTo>
                    <a:lnTo>
                      <a:pt x="708" y="2812"/>
                    </a:lnTo>
                    <a:lnTo>
                      <a:pt x="717" y="2816"/>
                    </a:lnTo>
                    <a:lnTo>
                      <a:pt x="725" y="2821"/>
                    </a:lnTo>
                    <a:lnTo>
                      <a:pt x="732" y="2826"/>
                    </a:lnTo>
                    <a:lnTo>
                      <a:pt x="738" y="2832"/>
                    </a:lnTo>
                    <a:lnTo>
                      <a:pt x="744" y="2838"/>
                    </a:lnTo>
                    <a:lnTo>
                      <a:pt x="748" y="2844"/>
                    </a:lnTo>
                    <a:lnTo>
                      <a:pt x="751" y="2852"/>
                    </a:lnTo>
                    <a:lnTo>
                      <a:pt x="758" y="2867"/>
                    </a:lnTo>
                    <a:lnTo>
                      <a:pt x="763" y="2884"/>
                    </a:lnTo>
                    <a:lnTo>
                      <a:pt x="768" y="2902"/>
                    </a:lnTo>
                    <a:lnTo>
                      <a:pt x="774" y="2923"/>
                    </a:lnTo>
                    <a:lnTo>
                      <a:pt x="774" y="2923"/>
                    </a:lnTo>
                    <a:lnTo>
                      <a:pt x="784" y="2920"/>
                    </a:lnTo>
                    <a:lnTo>
                      <a:pt x="795" y="2916"/>
                    </a:lnTo>
                    <a:lnTo>
                      <a:pt x="804" y="2912"/>
                    </a:lnTo>
                    <a:lnTo>
                      <a:pt x="814" y="2907"/>
                    </a:lnTo>
                    <a:lnTo>
                      <a:pt x="825" y="2902"/>
                    </a:lnTo>
                    <a:lnTo>
                      <a:pt x="836" y="2899"/>
                    </a:lnTo>
                    <a:lnTo>
                      <a:pt x="846" y="2895"/>
                    </a:lnTo>
                    <a:lnTo>
                      <a:pt x="858" y="2893"/>
                    </a:lnTo>
                    <a:lnTo>
                      <a:pt x="881" y="2886"/>
                    </a:lnTo>
                    <a:lnTo>
                      <a:pt x="904" y="2880"/>
                    </a:lnTo>
                    <a:lnTo>
                      <a:pt x="910" y="2876"/>
                    </a:lnTo>
                    <a:lnTo>
                      <a:pt x="917" y="2873"/>
                    </a:lnTo>
                    <a:lnTo>
                      <a:pt x="923" y="2869"/>
                    </a:lnTo>
                    <a:lnTo>
                      <a:pt x="928" y="2865"/>
                    </a:lnTo>
                    <a:lnTo>
                      <a:pt x="940" y="2854"/>
                    </a:lnTo>
                    <a:lnTo>
                      <a:pt x="951" y="2843"/>
                    </a:lnTo>
                    <a:lnTo>
                      <a:pt x="961" y="2832"/>
                    </a:lnTo>
                    <a:lnTo>
                      <a:pt x="972" y="2820"/>
                    </a:lnTo>
                    <a:lnTo>
                      <a:pt x="984" y="2811"/>
                    </a:lnTo>
                    <a:lnTo>
                      <a:pt x="995" y="2802"/>
                    </a:lnTo>
                    <a:lnTo>
                      <a:pt x="1066" y="2733"/>
                    </a:lnTo>
                    <a:lnTo>
                      <a:pt x="1068" y="2731"/>
                    </a:lnTo>
                    <a:lnTo>
                      <a:pt x="1071" y="2730"/>
                    </a:lnTo>
                    <a:lnTo>
                      <a:pt x="1073" y="2728"/>
                    </a:lnTo>
                    <a:lnTo>
                      <a:pt x="1076" y="2728"/>
                    </a:lnTo>
                    <a:lnTo>
                      <a:pt x="1082" y="2732"/>
                    </a:lnTo>
                    <a:lnTo>
                      <a:pt x="1087" y="2736"/>
                    </a:lnTo>
                    <a:lnTo>
                      <a:pt x="1093" y="2742"/>
                    </a:lnTo>
                    <a:lnTo>
                      <a:pt x="1098" y="2751"/>
                    </a:lnTo>
                    <a:lnTo>
                      <a:pt x="1103" y="2761"/>
                    </a:lnTo>
                    <a:lnTo>
                      <a:pt x="1109" y="2772"/>
                    </a:lnTo>
                    <a:lnTo>
                      <a:pt x="1117" y="2795"/>
                    </a:lnTo>
                    <a:lnTo>
                      <a:pt x="1126" y="2818"/>
                    </a:lnTo>
                    <a:lnTo>
                      <a:pt x="1133" y="2838"/>
                    </a:lnTo>
                    <a:lnTo>
                      <a:pt x="1137" y="2852"/>
                    </a:lnTo>
                    <a:lnTo>
                      <a:pt x="1139" y="2868"/>
                    </a:lnTo>
                    <a:lnTo>
                      <a:pt x="1146" y="2892"/>
                    </a:lnTo>
                    <a:lnTo>
                      <a:pt x="1147" y="2897"/>
                    </a:lnTo>
                    <a:lnTo>
                      <a:pt x="1149" y="2902"/>
                    </a:lnTo>
                    <a:lnTo>
                      <a:pt x="1152" y="2907"/>
                    </a:lnTo>
                    <a:lnTo>
                      <a:pt x="1154" y="2910"/>
                    </a:lnTo>
                    <a:lnTo>
                      <a:pt x="1157" y="2912"/>
                    </a:lnTo>
                    <a:lnTo>
                      <a:pt x="1161" y="2912"/>
                    </a:lnTo>
                    <a:lnTo>
                      <a:pt x="1164" y="2910"/>
                    </a:lnTo>
                    <a:lnTo>
                      <a:pt x="1168" y="2907"/>
                    </a:lnTo>
                    <a:lnTo>
                      <a:pt x="1192" y="2882"/>
                    </a:lnTo>
                    <a:lnTo>
                      <a:pt x="1208" y="2867"/>
                    </a:lnTo>
                    <a:lnTo>
                      <a:pt x="1215" y="2861"/>
                    </a:lnTo>
                    <a:lnTo>
                      <a:pt x="1220" y="2859"/>
                    </a:lnTo>
                    <a:lnTo>
                      <a:pt x="1224" y="2858"/>
                    </a:lnTo>
                    <a:lnTo>
                      <a:pt x="1228" y="2859"/>
                    </a:lnTo>
                    <a:lnTo>
                      <a:pt x="1243" y="2874"/>
                    </a:lnTo>
                    <a:lnTo>
                      <a:pt x="1270" y="2901"/>
                    </a:lnTo>
                    <a:lnTo>
                      <a:pt x="1273" y="2903"/>
                    </a:lnTo>
                    <a:lnTo>
                      <a:pt x="1278" y="2906"/>
                    </a:lnTo>
                    <a:lnTo>
                      <a:pt x="1283" y="2907"/>
                    </a:lnTo>
                    <a:lnTo>
                      <a:pt x="1289" y="2908"/>
                    </a:lnTo>
                    <a:lnTo>
                      <a:pt x="1302" y="2909"/>
                    </a:lnTo>
                    <a:lnTo>
                      <a:pt x="1316" y="2910"/>
                    </a:lnTo>
                    <a:lnTo>
                      <a:pt x="1331" y="2911"/>
                    </a:lnTo>
                    <a:lnTo>
                      <a:pt x="1346" y="2912"/>
                    </a:lnTo>
                    <a:lnTo>
                      <a:pt x="1360" y="2914"/>
                    </a:lnTo>
                    <a:lnTo>
                      <a:pt x="1373" y="2917"/>
                    </a:lnTo>
                    <a:lnTo>
                      <a:pt x="1379" y="2920"/>
                    </a:lnTo>
                    <a:lnTo>
                      <a:pt x="1384" y="2920"/>
                    </a:lnTo>
                    <a:lnTo>
                      <a:pt x="1389" y="2921"/>
                    </a:lnTo>
                    <a:lnTo>
                      <a:pt x="1392" y="2920"/>
                    </a:lnTo>
                    <a:lnTo>
                      <a:pt x="1396" y="2919"/>
                    </a:lnTo>
                    <a:lnTo>
                      <a:pt x="1399" y="2917"/>
                    </a:lnTo>
                    <a:lnTo>
                      <a:pt x="1402" y="2915"/>
                    </a:lnTo>
                    <a:lnTo>
                      <a:pt x="1404" y="2912"/>
                    </a:lnTo>
                    <a:lnTo>
                      <a:pt x="1408" y="2907"/>
                    </a:lnTo>
                    <a:lnTo>
                      <a:pt x="1411" y="2899"/>
                    </a:lnTo>
                    <a:lnTo>
                      <a:pt x="1413" y="2890"/>
                    </a:lnTo>
                    <a:lnTo>
                      <a:pt x="1416" y="2882"/>
                    </a:lnTo>
                    <a:lnTo>
                      <a:pt x="1419" y="2865"/>
                    </a:lnTo>
                    <a:lnTo>
                      <a:pt x="1423" y="2850"/>
                    </a:lnTo>
                    <a:lnTo>
                      <a:pt x="1424" y="2848"/>
                    </a:lnTo>
                    <a:lnTo>
                      <a:pt x="1426" y="2846"/>
                    </a:lnTo>
                    <a:lnTo>
                      <a:pt x="1429" y="2844"/>
                    </a:lnTo>
                    <a:lnTo>
                      <a:pt x="1431" y="2843"/>
                    </a:lnTo>
                    <a:lnTo>
                      <a:pt x="1434" y="2843"/>
                    </a:lnTo>
                    <a:lnTo>
                      <a:pt x="1437" y="2843"/>
                    </a:lnTo>
                    <a:lnTo>
                      <a:pt x="1440" y="2843"/>
                    </a:lnTo>
                    <a:lnTo>
                      <a:pt x="1445" y="2845"/>
                    </a:lnTo>
                    <a:lnTo>
                      <a:pt x="1465" y="2854"/>
                    </a:lnTo>
                    <a:lnTo>
                      <a:pt x="1493" y="2866"/>
                    </a:lnTo>
                    <a:lnTo>
                      <a:pt x="1509" y="2871"/>
                    </a:lnTo>
                    <a:lnTo>
                      <a:pt x="1526" y="2876"/>
                    </a:lnTo>
                    <a:lnTo>
                      <a:pt x="1542" y="2880"/>
                    </a:lnTo>
                    <a:lnTo>
                      <a:pt x="1558" y="2882"/>
                    </a:lnTo>
                    <a:lnTo>
                      <a:pt x="1558" y="2882"/>
                    </a:lnTo>
                    <a:lnTo>
                      <a:pt x="1513" y="2815"/>
                    </a:lnTo>
                    <a:lnTo>
                      <a:pt x="1517" y="2815"/>
                    </a:lnTo>
                    <a:lnTo>
                      <a:pt x="1522" y="2815"/>
                    </a:lnTo>
                    <a:lnTo>
                      <a:pt x="1521" y="2808"/>
                    </a:lnTo>
                    <a:lnTo>
                      <a:pt x="1520" y="2802"/>
                    </a:lnTo>
                    <a:lnTo>
                      <a:pt x="1518" y="2795"/>
                    </a:lnTo>
                    <a:lnTo>
                      <a:pt x="1516" y="2789"/>
                    </a:lnTo>
                    <a:lnTo>
                      <a:pt x="1514" y="2782"/>
                    </a:lnTo>
                    <a:lnTo>
                      <a:pt x="1512" y="2776"/>
                    </a:lnTo>
                    <a:lnTo>
                      <a:pt x="1511" y="2768"/>
                    </a:lnTo>
                    <a:lnTo>
                      <a:pt x="1509" y="2761"/>
                    </a:lnTo>
                    <a:lnTo>
                      <a:pt x="1516" y="2760"/>
                    </a:lnTo>
                    <a:lnTo>
                      <a:pt x="1521" y="2758"/>
                    </a:lnTo>
                    <a:lnTo>
                      <a:pt x="1526" y="2755"/>
                    </a:lnTo>
                    <a:lnTo>
                      <a:pt x="1530" y="2752"/>
                    </a:lnTo>
                    <a:lnTo>
                      <a:pt x="1533" y="2749"/>
                    </a:lnTo>
                    <a:lnTo>
                      <a:pt x="1535" y="2746"/>
                    </a:lnTo>
                    <a:lnTo>
                      <a:pt x="1538" y="2742"/>
                    </a:lnTo>
                    <a:lnTo>
                      <a:pt x="1539" y="2738"/>
                    </a:lnTo>
                    <a:lnTo>
                      <a:pt x="1539" y="2728"/>
                    </a:lnTo>
                    <a:lnTo>
                      <a:pt x="1538" y="2719"/>
                    </a:lnTo>
                    <a:lnTo>
                      <a:pt x="1534" y="2708"/>
                    </a:lnTo>
                    <a:lnTo>
                      <a:pt x="1530" y="2698"/>
                    </a:lnTo>
                    <a:lnTo>
                      <a:pt x="1526" y="2688"/>
                    </a:lnTo>
                    <a:lnTo>
                      <a:pt x="1525" y="2681"/>
                    </a:lnTo>
                    <a:lnTo>
                      <a:pt x="1526" y="2676"/>
                    </a:lnTo>
                    <a:lnTo>
                      <a:pt x="1527" y="2670"/>
                    </a:lnTo>
                    <a:lnTo>
                      <a:pt x="1529" y="2666"/>
                    </a:lnTo>
                    <a:lnTo>
                      <a:pt x="1531" y="2660"/>
                    </a:lnTo>
                    <a:lnTo>
                      <a:pt x="1533" y="2654"/>
                    </a:lnTo>
                    <a:lnTo>
                      <a:pt x="1533" y="2645"/>
                    </a:lnTo>
                    <a:lnTo>
                      <a:pt x="1533" y="2638"/>
                    </a:lnTo>
                    <a:lnTo>
                      <a:pt x="1532" y="2630"/>
                    </a:lnTo>
                    <a:lnTo>
                      <a:pt x="1531" y="2624"/>
                    </a:lnTo>
                    <a:lnTo>
                      <a:pt x="1529" y="2616"/>
                    </a:lnTo>
                    <a:lnTo>
                      <a:pt x="1524" y="2602"/>
                    </a:lnTo>
                    <a:lnTo>
                      <a:pt x="1517" y="2589"/>
                    </a:lnTo>
                    <a:lnTo>
                      <a:pt x="1503" y="2562"/>
                    </a:lnTo>
                    <a:lnTo>
                      <a:pt x="1490" y="2536"/>
                    </a:lnTo>
                    <a:lnTo>
                      <a:pt x="1488" y="2529"/>
                    </a:lnTo>
                    <a:lnTo>
                      <a:pt x="1487" y="2520"/>
                    </a:lnTo>
                    <a:lnTo>
                      <a:pt x="1486" y="2511"/>
                    </a:lnTo>
                    <a:lnTo>
                      <a:pt x="1486" y="2503"/>
                    </a:lnTo>
                    <a:lnTo>
                      <a:pt x="1485" y="2494"/>
                    </a:lnTo>
                    <a:lnTo>
                      <a:pt x="1484" y="2485"/>
                    </a:lnTo>
                    <a:lnTo>
                      <a:pt x="1483" y="2478"/>
                    </a:lnTo>
                    <a:lnTo>
                      <a:pt x="1480" y="2469"/>
                    </a:lnTo>
                    <a:lnTo>
                      <a:pt x="1474" y="2451"/>
                    </a:lnTo>
                    <a:lnTo>
                      <a:pt x="1468" y="2431"/>
                    </a:lnTo>
                    <a:lnTo>
                      <a:pt x="1465" y="2413"/>
                    </a:lnTo>
                    <a:lnTo>
                      <a:pt x="1460" y="2394"/>
                    </a:lnTo>
                    <a:lnTo>
                      <a:pt x="1464" y="2386"/>
                    </a:lnTo>
                    <a:lnTo>
                      <a:pt x="1467" y="2376"/>
                    </a:lnTo>
                    <a:lnTo>
                      <a:pt x="1470" y="2366"/>
                    </a:lnTo>
                    <a:lnTo>
                      <a:pt x="1472" y="2355"/>
                    </a:lnTo>
                    <a:lnTo>
                      <a:pt x="1474" y="2343"/>
                    </a:lnTo>
                    <a:lnTo>
                      <a:pt x="1474" y="2331"/>
                    </a:lnTo>
                    <a:lnTo>
                      <a:pt x="1475" y="2319"/>
                    </a:lnTo>
                    <a:lnTo>
                      <a:pt x="1474" y="2306"/>
                    </a:lnTo>
                    <a:lnTo>
                      <a:pt x="1473" y="2294"/>
                    </a:lnTo>
                    <a:lnTo>
                      <a:pt x="1471" y="2281"/>
                    </a:lnTo>
                    <a:lnTo>
                      <a:pt x="1468" y="2271"/>
                    </a:lnTo>
                    <a:lnTo>
                      <a:pt x="1465" y="2259"/>
                    </a:lnTo>
                    <a:lnTo>
                      <a:pt x="1461" y="2249"/>
                    </a:lnTo>
                    <a:lnTo>
                      <a:pt x="1456" y="2240"/>
                    </a:lnTo>
                    <a:lnTo>
                      <a:pt x="1450" y="2232"/>
                    </a:lnTo>
                    <a:lnTo>
                      <a:pt x="1444" y="2225"/>
                    </a:lnTo>
                    <a:lnTo>
                      <a:pt x="1437" y="2220"/>
                    </a:lnTo>
                    <a:lnTo>
                      <a:pt x="1433" y="2213"/>
                    </a:lnTo>
                    <a:lnTo>
                      <a:pt x="1431" y="2207"/>
                    </a:lnTo>
                    <a:lnTo>
                      <a:pt x="1431" y="2200"/>
                    </a:lnTo>
                    <a:lnTo>
                      <a:pt x="1431" y="2195"/>
                    </a:lnTo>
                    <a:lnTo>
                      <a:pt x="1433" y="2188"/>
                    </a:lnTo>
                    <a:lnTo>
                      <a:pt x="1436" y="2182"/>
                    </a:lnTo>
                    <a:lnTo>
                      <a:pt x="1439" y="2175"/>
                    </a:lnTo>
                    <a:lnTo>
                      <a:pt x="1448" y="2163"/>
                    </a:lnTo>
                    <a:lnTo>
                      <a:pt x="1457" y="2150"/>
                    </a:lnTo>
                    <a:lnTo>
                      <a:pt x="1465" y="2138"/>
                    </a:lnTo>
                    <a:lnTo>
                      <a:pt x="1472" y="2126"/>
                    </a:lnTo>
                    <a:lnTo>
                      <a:pt x="1473" y="2118"/>
                    </a:lnTo>
                    <a:lnTo>
                      <a:pt x="1474" y="2113"/>
                    </a:lnTo>
                    <a:lnTo>
                      <a:pt x="1474" y="2107"/>
                    </a:lnTo>
                    <a:lnTo>
                      <a:pt x="1472" y="2103"/>
                    </a:lnTo>
                    <a:lnTo>
                      <a:pt x="1470" y="2099"/>
                    </a:lnTo>
                    <a:lnTo>
                      <a:pt x="1466" y="2096"/>
                    </a:lnTo>
                    <a:lnTo>
                      <a:pt x="1463" y="2092"/>
                    </a:lnTo>
                    <a:lnTo>
                      <a:pt x="1459" y="2090"/>
                    </a:lnTo>
                    <a:lnTo>
                      <a:pt x="1437" y="2084"/>
                    </a:lnTo>
                    <a:lnTo>
                      <a:pt x="1413" y="2077"/>
                    </a:lnTo>
                    <a:lnTo>
                      <a:pt x="1396" y="2072"/>
                    </a:lnTo>
                    <a:lnTo>
                      <a:pt x="1371" y="2066"/>
                    </a:lnTo>
                    <a:lnTo>
                      <a:pt x="1366" y="2064"/>
                    </a:lnTo>
                    <a:lnTo>
                      <a:pt x="1360" y="2061"/>
                    </a:lnTo>
                    <a:lnTo>
                      <a:pt x="1356" y="2059"/>
                    </a:lnTo>
                    <a:lnTo>
                      <a:pt x="1353" y="2056"/>
                    </a:lnTo>
                    <a:lnTo>
                      <a:pt x="1352" y="2052"/>
                    </a:lnTo>
                    <a:lnTo>
                      <a:pt x="1351" y="2048"/>
                    </a:lnTo>
                    <a:lnTo>
                      <a:pt x="1352" y="2044"/>
                    </a:lnTo>
                    <a:lnTo>
                      <a:pt x="1355" y="2039"/>
                    </a:lnTo>
                    <a:lnTo>
                      <a:pt x="1366" y="2025"/>
                    </a:lnTo>
                    <a:lnTo>
                      <a:pt x="1373" y="2011"/>
                    </a:lnTo>
                    <a:lnTo>
                      <a:pt x="1377" y="2005"/>
                    </a:lnTo>
                    <a:lnTo>
                      <a:pt x="1380" y="1997"/>
                    </a:lnTo>
                    <a:lnTo>
                      <a:pt x="1381" y="1991"/>
                    </a:lnTo>
                    <a:lnTo>
                      <a:pt x="1382" y="1984"/>
                    </a:lnTo>
                    <a:lnTo>
                      <a:pt x="1383" y="1977"/>
                    </a:lnTo>
                    <a:lnTo>
                      <a:pt x="1382" y="1970"/>
                    </a:lnTo>
                    <a:lnTo>
                      <a:pt x="1381" y="1964"/>
                    </a:lnTo>
                    <a:lnTo>
                      <a:pt x="1378" y="1957"/>
                    </a:lnTo>
                    <a:lnTo>
                      <a:pt x="1375" y="1951"/>
                    </a:lnTo>
                    <a:lnTo>
                      <a:pt x="1370" y="1945"/>
                    </a:lnTo>
                    <a:lnTo>
                      <a:pt x="1364" y="1939"/>
                    </a:lnTo>
                    <a:lnTo>
                      <a:pt x="1357" y="1932"/>
                    </a:lnTo>
                    <a:lnTo>
                      <a:pt x="1345" y="1926"/>
                    </a:lnTo>
                    <a:lnTo>
                      <a:pt x="1335" y="1921"/>
                    </a:lnTo>
                    <a:lnTo>
                      <a:pt x="1328" y="1918"/>
                    </a:lnTo>
                    <a:lnTo>
                      <a:pt x="1323" y="1914"/>
                    </a:lnTo>
                    <a:lnTo>
                      <a:pt x="1318" y="1910"/>
                    </a:lnTo>
                    <a:lnTo>
                      <a:pt x="1313" y="1903"/>
                    </a:lnTo>
                    <a:lnTo>
                      <a:pt x="1306" y="1893"/>
                    </a:lnTo>
                    <a:lnTo>
                      <a:pt x="1302" y="1880"/>
                    </a:lnTo>
                    <a:lnTo>
                      <a:pt x="1298" y="1866"/>
                    </a:lnTo>
                    <a:lnTo>
                      <a:pt x="1295" y="1851"/>
                    </a:lnTo>
                    <a:lnTo>
                      <a:pt x="1289" y="1822"/>
                    </a:lnTo>
                    <a:lnTo>
                      <a:pt x="1287" y="1795"/>
                    </a:lnTo>
                    <a:lnTo>
                      <a:pt x="1297" y="1783"/>
                    </a:lnTo>
                    <a:lnTo>
                      <a:pt x="1305" y="1773"/>
                    </a:lnTo>
                    <a:lnTo>
                      <a:pt x="1310" y="1768"/>
                    </a:lnTo>
                    <a:lnTo>
                      <a:pt x="1315" y="1764"/>
                    </a:lnTo>
                    <a:lnTo>
                      <a:pt x="1322" y="1760"/>
                    </a:lnTo>
                    <a:lnTo>
                      <a:pt x="1328" y="1756"/>
                    </a:lnTo>
                    <a:lnTo>
                      <a:pt x="1341" y="1751"/>
                    </a:lnTo>
                    <a:lnTo>
                      <a:pt x="1351" y="1745"/>
                    </a:lnTo>
                    <a:lnTo>
                      <a:pt x="1357" y="1737"/>
                    </a:lnTo>
                    <a:lnTo>
                      <a:pt x="1363" y="1728"/>
                    </a:lnTo>
                    <a:lnTo>
                      <a:pt x="1367" y="1720"/>
                    </a:lnTo>
                    <a:lnTo>
                      <a:pt x="1369" y="1710"/>
                    </a:lnTo>
                    <a:lnTo>
                      <a:pt x="1369" y="1700"/>
                    </a:lnTo>
                    <a:lnTo>
                      <a:pt x="1369" y="1689"/>
                    </a:lnTo>
                    <a:lnTo>
                      <a:pt x="1367" y="1668"/>
                    </a:lnTo>
                    <a:lnTo>
                      <a:pt x="1363" y="1646"/>
                    </a:lnTo>
                    <a:lnTo>
                      <a:pt x="1362" y="1634"/>
                    </a:lnTo>
                    <a:lnTo>
                      <a:pt x="1360" y="1624"/>
                    </a:lnTo>
                    <a:lnTo>
                      <a:pt x="1359" y="1613"/>
                    </a:lnTo>
                    <a:lnTo>
                      <a:pt x="1360" y="1603"/>
                    </a:lnTo>
                    <a:lnTo>
                      <a:pt x="1360" y="1593"/>
                    </a:lnTo>
                    <a:lnTo>
                      <a:pt x="1362" y="1583"/>
                    </a:lnTo>
                    <a:lnTo>
                      <a:pt x="1360" y="1571"/>
                    </a:lnTo>
                    <a:lnTo>
                      <a:pt x="1359" y="1559"/>
                    </a:lnTo>
                    <a:lnTo>
                      <a:pt x="1357" y="1553"/>
                    </a:lnTo>
                    <a:lnTo>
                      <a:pt x="1355" y="1548"/>
                    </a:lnTo>
                    <a:lnTo>
                      <a:pt x="1353" y="1544"/>
                    </a:lnTo>
                    <a:lnTo>
                      <a:pt x="1351" y="1539"/>
                    </a:lnTo>
                    <a:lnTo>
                      <a:pt x="1346" y="1536"/>
                    </a:lnTo>
                    <a:lnTo>
                      <a:pt x="1342" y="1533"/>
                    </a:lnTo>
                    <a:lnTo>
                      <a:pt x="1338" y="1532"/>
                    </a:lnTo>
                    <a:lnTo>
                      <a:pt x="1332" y="1531"/>
                    </a:lnTo>
                    <a:lnTo>
                      <a:pt x="1313" y="1531"/>
                    </a:lnTo>
                    <a:lnTo>
                      <a:pt x="1295" y="1529"/>
                    </a:lnTo>
                    <a:lnTo>
                      <a:pt x="1286" y="1527"/>
                    </a:lnTo>
                    <a:lnTo>
                      <a:pt x="1277" y="1525"/>
                    </a:lnTo>
                    <a:lnTo>
                      <a:pt x="1269" y="1522"/>
                    </a:lnTo>
                    <a:lnTo>
                      <a:pt x="1259" y="1519"/>
                    </a:lnTo>
                    <a:lnTo>
                      <a:pt x="1216" y="1519"/>
                    </a:lnTo>
                    <a:lnTo>
                      <a:pt x="1210" y="1510"/>
                    </a:lnTo>
                    <a:lnTo>
                      <a:pt x="1206" y="1502"/>
                    </a:lnTo>
                    <a:lnTo>
                      <a:pt x="1202" y="1493"/>
                    </a:lnTo>
                    <a:lnTo>
                      <a:pt x="1197" y="1483"/>
                    </a:lnTo>
                    <a:lnTo>
                      <a:pt x="1194" y="1477"/>
                    </a:lnTo>
                    <a:lnTo>
                      <a:pt x="1190" y="1471"/>
                    </a:lnTo>
                    <a:lnTo>
                      <a:pt x="1186" y="1467"/>
                    </a:lnTo>
                    <a:lnTo>
                      <a:pt x="1181" y="1462"/>
                    </a:lnTo>
                    <a:lnTo>
                      <a:pt x="1169" y="1454"/>
                    </a:lnTo>
                    <a:lnTo>
                      <a:pt x="1157" y="1448"/>
                    </a:lnTo>
                    <a:lnTo>
                      <a:pt x="1129" y="1436"/>
                    </a:lnTo>
                    <a:lnTo>
                      <a:pt x="1102" y="1424"/>
                    </a:lnTo>
                    <a:lnTo>
                      <a:pt x="1093" y="1419"/>
                    </a:lnTo>
                    <a:lnTo>
                      <a:pt x="1084" y="1413"/>
                    </a:lnTo>
                    <a:lnTo>
                      <a:pt x="1076" y="1407"/>
                    </a:lnTo>
                    <a:lnTo>
                      <a:pt x="1070" y="1399"/>
                    </a:lnTo>
                    <a:lnTo>
                      <a:pt x="1065" y="1389"/>
                    </a:lnTo>
                    <a:lnTo>
                      <a:pt x="1060" y="1380"/>
                    </a:lnTo>
                    <a:lnTo>
                      <a:pt x="1056" y="1369"/>
                    </a:lnTo>
                    <a:lnTo>
                      <a:pt x="1054" y="1358"/>
                    </a:lnTo>
                    <a:lnTo>
                      <a:pt x="1048" y="1336"/>
                    </a:lnTo>
                    <a:lnTo>
                      <a:pt x="1043" y="1317"/>
                    </a:lnTo>
                    <a:lnTo>
                      <a:pt x="1080" y="1274"/>
                    </a:lnTo>
                    <a:lnTo>
                      <a:pt x="1088" y="1261"/>
                    </a:lnTo>
                    <a:lnTo>
                      <a:pt x="1098" y="1240"/>
                    </a:lnTo>
                    <a:lnTo>
                      <a:pt x="1108" y="1221"/>
                    </a:lnTo>
                    <a:lnTo>
                      <a:pt x="1113" y="1206"/>
                    </a:lnTo>
                    <a:lnTo>
                      <a:pt x="1121" y="1206"/>
                    </a:lnTo>
                    <a:lnTo>
                      <a:pt x="1127" y="1206"/>
                    </a:lnTo>
                    <a:lnTo>
                      <a:pt x="1134" y="1206"/>
                    </a:lnTo>
                    <a:lnTo>
                      <a:pt x="1139" y="1208"/>
                    </a:lnTo>
                    <a:lnTo>
                      <a:pt x="1144" y="1211"/>
                    </a:lnTo>
                    <a:lnTo>
                      <a:pt x="1149" y="1216"/>
                    </a:lnTo>
                    <a:lnTo>
                      <a:pt x="1152" y="1223"/>
                    </a:lnTo>
                    <a:lnTo>
                      <a:pt x="1155" y="1232"/>
                    </a:lnTo>
                    <a:lnTo>
                      <a:pt x="1159" y="1232"/>
                    </a:lnTo>
                    <a:lnTo>
                      <a:pt x="1163" y="1230"/>
                    </a:lnTo>
                    <a:lnTo>
                      <a:pt x="1167" y="1227"/>
                    </a:lnTo>
                    <a:lnTo>
                      <a:pt x="1173" y="1224"/>
                    </a:lnTo>
                    <a:lnTo>
                      <a:pt x="1183" y="1213"/>
                    </a:lnTo>
                    <a:lnTo>
                      <a:pt x="1195" y="1201"/>
                    </a:lnTo>
                    <a:lnTo>
                      <a:pt x="1205" y="1188"/>
                    </a:lnTo>
                    <a:lnTo>
                      <a:pt x="1215" y="1175"/>
                    </a:lnTo>
                    <a:lnTo>
                      <a:pt x="1222" y="1165"/>
                    </a:lnTo>
                    <a:lnTo>
                      <a:pt x="1227" y="1157"/>
                    </a:lnTo>
                    <a:lnTo>
                      <a:pt x="1230" y="1151"/>
                    </a:lnTo>
                    <a:lnTo>
                      <a:pt x="1231" y="1145"/>
                    </a:lnTo>
                    <a:lnTo>
                      <a:pt x="1233" y="1139"/>
                    </a:lnTo>
                    <a:lnTo>
                      <a:pt x="1233" y="1132"/>
                    </a:lnTo>
                    <a:lnTo>
                      <a:pt x="1234" y="1120"/>
                    </a:lnTo>
                    <a:lnTo>
                      <a:pt x="1234" y="1108"/>
                    </a:lnTo>
                    <a:lnTo>
                      <a:pt x="1235" y="1103"/>
                    </a:lnTo>
                    <a:lnTo>
                      <a:pt x="1235" y="1097"/>
                    </a:lnTo>
                    <a:lnTo>
                      <a:pt x="1237" y="1091"/>
                    </a:lnTo>
                    <a:lnTo>
                      <a:pt x="1240" y="1087"/>
                    </a:lnTo>
                    <a:lnTo>
                      <a:pt x="1243" y="1081"/>
                    </a:lnTo>
                    <a:lnTo>
                      <a:pt x="1247" y="1077"/>
                    </a:lnTo>
                    <a:lnTo>
                      <a:pt x="1251" y="1073"/>
                    </a:lnTo>
                    <a:lnTo>
                      <a:pt x="1258" y="1068"/>
                    </a:lnTo>
                    <a:lnTo>
                      <a:pt x="1263" y="1066"/>
                    </a:lnTo>
                    <a:lnTo>
                      <a:pt x="1270" y="1065"/>
                    </a:lnTo>
                    <a:lnTo>
                      <a:pt x="1277" y="1063"/>
                    </a:lnTo>
                    <a:lnTo>
                      <a:pt x="1287" y="1063"/>
                    </a:lnTo>
                    <a:lnTo>
                      <a:pt x="1309" y="1062"/>
                    </a:lnTo>
                    <a:lnTo>
                      <a:pt x="1332" y="1062"/>
                    </a:lnTo>
                    <a:lnTo>
                      <a:pt x="1356" y="1064"/>
                    </a:lnTo>
                    <a:lnTo>
                      <a:pt x="1379" y="1066"/>
                    </a:lnTo>
                    <a:lnTo>
                      <a:pt x="1396" y="1070"/>
                    </a:lnTo>
                    <a:lnTo>
                      <a:pt x="1408" y="1073"/>
                    </a:lnTo>
                    <a:lnTo>
                      <a:pt x="1420" y="1081"/>
                    </a:lnTo>
                    <a:lnTo>
                      <a:pt x="1429" y="1088"/>
                    </a:lnTo>
                    <a:lnTo>
                      <a:pt x="1431" y="1089"/>
                    </a:lnTo>
                    <a:lnTo>
                      <a:pt x="1433" y="1089"/>
                    </a:lnTo>
                    <a:lnTo>
                      <a:pt x="1435" y="1089"/>
                    </a:lnTo>
                    <a:lnTo>
                      <a:pt x="1437" y="1088"/>
                    </a:lnTo>
                    <a:lnTo>
                      <a:pt x="1441" y="1083"/>
                    </a:lnTo>
                    <a:lnTo>
                      <a:pt x="1446" y="1075"/>
                    </a:lnTo>
                    <a:lnTo>
                      <a:pt x="1454" y="1064"/>
                    </a:lnTo>
                    <a:lnTo>
                      <a:pt x="1467" y="1051"/>
                    </a:lnTo>
                    <a:lnTo>
                      <a:pt x="1474" y="1045"/>
                    </a:lnTo>
                    <a:lnTo>
                      <a:pt x="1479" y="1039"/>
                    </a:lnTo>
                    <a:lnTo>
                      <a:pt x="1484" y="1034"/>
                    </a:lnTo>
                    <a:lnTo>
                      <a:pt x="1485" y="1030"/>
                    </a:lnTo>
                    <a:lnTo>
                      <a:pt x="1470" y="1029"/>
                    </a:lnTo>
                    <a:lnTo>
                      <a:pt x="1457" y="1027"/>
                    </a:lnTo>
                    <a:lnTo>
                      <a:pt x="1447" y="1024"/>
                    </a:lnTo>
                    <a:lnTo>
                      <a:pt x="1438" y="1020"/>
                    </a:lnTo>
                    <a:lnTo>
                      <a:pt x="1433" y="1014"/>
                    </a:lnTo>
                    <a:lnTo>
                      <a:pt x="1427" y="1009"/>
                    </a:lnTo>
                    <a:lnTo>
                      <a:pt x="1425" y="1002"/>
                    </a:lnTo>
                    <a:lnTo>
                      <a:pt x="1423" y="994"/>
                    </a:lnTo>
                    <a:lnTo>
                      <a:pt x="1421" y="960"/>
                    </a:lnTo>
                    <a:lnTo>
                      <a:pt x="1418" y="925"/>
                    </a:lnTo>
                    <a:lnTo>
                      <a:pt x="1416" y="921"/>
                    </a:lnTo>
                    <a:lnTo>
                      <a:pt x="1412" y="917"/>
                    </a:lnTo>
                    <a:lnTo>
                      <a:pt x="1408" y="915"/>
                    </a:lnTo>
                    <a:lnTo>
                      <a:pt x="1403" y="914"/>
                    </a:lnTo>
                    <a:lnTo>
                      <a:pt x="1391" y="913"/>
                    </a:lnTo>
                    <a:lnTo>
                      <a:pt x="1377" y="915"/>
                    </a:lnTo>
                    <a:lnTo>
                      <a:pt x="1362" y="916"/>
                    </a:lnTo>
                    <a:lnTo>
                      <a:pt x="1346" y="916"/>
                    </a:lnTo>
                    <a:lnTo>
                      <a:pt x="1340" y="915"/>
                    </a:lnTo>
                    <a:lnTo>
                      <a:pt x="1332" y="913"/>
                    </a:lnTo>
                    <a:lnTo>
                      <a:pt x="1326" y="910"/>
                    </a:lnTo>
                    <a:lnTo>
                      <a:pt x="1321" y="905"/>
                    </a:lnTo>
                    <a:lnTo>
                      <a:pt x="1314" y="896"/>
                    </a:lnTo>
                    <a:lnTo>
                      <a:pt x="1308" y="886"/>
                    </a:lnTo>
                    <a:lnTo>
                      <a:pt x="1303" y="881"/>
                    </a:lnTo>
                    <a:lnTo>
                      <a:pt x="1300" y="876"/>
                    </a:lnTo>
                    <a:lnTo>
                      <a:pt x="1296" y="873"/>
                    </a:lnTo>
                    <a:lnTo>
                      <a:pt x="1291" y="871"/>
                    </a:lnTo>
                    <a:lnTo>
                      <a:pt x="1269" y="865"/>
                    </a:lnTo>
                    <a:lnTo>
                      <a:pt x="1256" y="861"/>
                    </a:lnTo>
                    <a:lnTo>
                      <a:pt x="1250" y="858"/>
                    </a:lnTo>
                    <a:lnTo>
                      <a:pt x="1245" y="852"/>
                    </a:lnTo>
                    <a:lnTo>
                      <a:pt x="1238" y="845"/>
                    </a:lnTo>
                    <a:lnTo>
                      <a:pt x="1232" y="833"/>
                    </a:lnTo>
                    <a:lnTo>
                      <a:pt x="1224" y="823"/>
                    </a:lnTo>
                    <a:lnTo>
                      <a:pt x="1215" y="811"/>
                    </a:lnTo>
                    <a:lnTo>
                      <a:pt x="1203" y="798"/>
                    </a:lnTo>
                    <a:lnTo>
                      <a:pt x="1191" y="787"/>
                    </a:lnTo>
                    <a:lnTo>
                      <a:pt x="1177" y="776"/>
                    </a:lnTo>
                    <a:lnTo>
                      <a:pt x="1164" y="767"/>
                    </a:lnTo>
                    <a:lnTo>
                      <a:pt x="1157" y="764"/>
                    </a:lnTo>
                    <a:lnTo>
                      <a:pt x="1151" y="761"/>
                    </a:lnTo>
                    <a:lnTo>
                      <a:pt x="1144" y="760"/>
                    </a:lnTo>
                    <a:lnTo>
                      <a:pt x="1139" y="760"/>
                    </a:lnTo>
                    <a:lnTo>
                      <a:pt x="1125" y="761"/>
                    </a:lnTo>
                    <a:lnTo>
                      <a:pt x="1111" y="763"/>
                    </a:lnTo>
                    <a:lnTo>
                      <a:pt x="1103" y="764"/>
                    </a:lnTo>
                    <a:lnTo>
                      <a:pt x="1097" y="763"/>
                    </a:lnTo>
                    <a:lnTo>
                      <a:pt x="1090" y="761"/>
                    </a:lnTo>
                    <a:lnTo>
                      <a:pt x="1085" y="756"/>
                    </a:lnTo>
                    <a:lnTo>
                      <a:pt x="1081" y="752"/>
                    </a:lnTo>
                    <a:lnTo>
                      <a:pt x="1078" y="748"/>
                    </a:lnTo>
                    <a:lnTo>
                      <a:pt x="1074" y="743"/>
                    </a:lnTo>
                    <a:lnTo>
                      <a:pt x="1072" y="739"/>
                    </a:lnTo>
                    <a:lnTo>
                      <a:pt x="1070" y="730"/>
                    </a:lnTo>
                    <a:lnTo>
                      <a:pt x="1069" y="722"/>
                    </a:lnTo>
                    <a:lnTo>
                      <a:pt x="1068" y="713"/>
                    </a:lnTo>
                    <a:lnTo>
                      <a:pt x="1068" y="705"/>
                    </a:lnTo>
                    <a:lnTo>
                      <a:pt x="1066" y="696"/>
                    </a:lnTo>
                    <a:lnTo>
                      <a:pt x="1062" y="686"/>
                    </a:lnTo>
                    <a:lnTo>
                      <a:pt x="1072" y="680"/>
                    </a:lnTo>
                    <a:lnTo>
                      <a:pt x="1081" y="672"/>
                    </a:lnTo>
                    <a:lnTo>
                      <a:pt x="1087" y="663"/>
                    </a:lnTo>
                    <a:lnTo>
                      <a:pt x="1092" y="656"/>
                    </a:lnTo>
                    <a:lnTo>
                      <a:pt x="1099" y="639"/>
                    </a:lnTo>
                    <a:lnTo>
                      <a:pt x="1105" y="621"/>
                    </a:lnTo>
                    <a:lnTo>
                      <a:pt x="1107" y="613"/>
                    </a:lnTo>
                    <a:lnTo>
                      <a:pt x="1110" y="604"/>
                    </a:lnTo>
                    <a:lnTo>
                      <a:pt x="1113" y="597"/>
                    </a:lnTo>
                    <a:lnTo>
                      <a:pt x="1117" y="589"/>
                    </a:lnTo>
                    <a:lnTo>
                      <a:pt x="1124" y="581"/>
                    </a:lnTo>
                    <a:lnTo>
                      <a:pt x="1130" y="574"/>
                    </a:lnTo>
                    <a:lnTo>
                      <a:pt x="1140" y="567"/>
                    </a:lnTo>
                    <a:lnTo>
                      <a:pt x="1151" y="562"/>
                    </a:lnTo>
                    <a:lnTo>
                      <a:pt x="1168" y="549"/>
                    </a:lnTo>
                    <a:lnTo>
                      <a:pt x="1197" y="523"/>
                    </a:lnTo>
                    <a:lnTo>
                      <a:pt x="1213" y="509"/>
                    </a:lnTo>
                    <a:lnTo>
                      <a:pt x="1225" y="496"/>
                    </a:lnTo>
                    <a:lnTo>
                      <a:pt x="1235" y="486"/>
                    </a:lnTo>
                    <a:lnTo>
                      <a:pt x="1241" y="480"/>
                    </a:lnTo>
                    <a:lnTo>
                      <a:pt x="1243" y="473"/>
                    </a:lnTo>
                    <a:lnTo>
                      <a:pt x="1245" y="468"/>
                    </a:lnTo>
                    <a:lnTo>
                      <a:pt x="1246" y="463"/>
                    </a:lnTo>
                    <a:lnTo>
                      <a:pt x="1247" y="458"/>
                    </a:lnTo>
                    <a:lnTo>
                      <a:pt x="1246" y="454"/>
                    </a:lnTo>
                    <a:lnTo>
                      <a:pt x="1246" y="450"/>
                    </a:lnTo>
                    <a:lnTo>
                      <a:pt x="1245" y="446"/>
                    </a:lnTo>
                    <a:lnTo>
                      <a:pt x="1243" y="443"/>
                    </a:lnTo>
                    <a:lnTo>
                      <a:pt x="1238" y="438"/>
                    </a:lnTo>
                    <a:lnTo>
                      <a:pt x="1232" y="432"/>
                    </a:lnTo>
                    <a:lnTo>
                      <a:pt x="1225" y="428"/>
                    </a:lnTo>
                    <a:lnTo>
                      <a:pt x="1219" y="423"/>
                    </a:lnTo>
                    <a:lnTo>
                      <a:pt x="1213" y="418"/>
                    </a:lnTo>
                    <a:lnTo>
                      <a:pt x="1206" y="414"/>
                    </a:lnTo>
                    <a:lnTo>
                      <a:pt x="1202" y="409"/>
                    </a:lnTo>
                    <a:lnTo>
                      <a:pt x="1200" y="402"/>
                    </a:lnTo>
                    <a:lnTo>
                      <a:pt x="1198" y="399"/>
                    </a:lnTo>
                    <a:lnTo>
                      <a:pt x="1200" y="395"/>
                    </a:lnTo>
                    <a:lnTo>
                      <a:pt x="1200" y="390"/>
                    </a:lnTo>
                    <a:lnTo>
                      <a:pt x="1202" y="386"/>
                    </a:lnTo>
                    <a:lnTo>
                      <a:pt x="1207" y="375"/>
                    </a:lnTo>
                    <a:lnTo>
                      <a:pt x="1216" y="363"/>
                    </a:lnTo>
                    <a:lnTo>
                      <a:pt x="1220" y="359"/>
                    </a:lnTo>
                    <a:lnTo>
                      <a:pt x="1224" y="356"/>
                    </a:lnTo>
                    <a:lnTo>
                      <a:pt x="1228" y="355"/>
                    </a:lnTo>
                    <a:lnTo>
                      <a:pt x="1231" y="354"/>
                    </a:lnTo>
                    <a:lnTo>
                      <a:pt x="1234" y="355"/>
                    </a:lnTo>
                    <a:lnTo>
                      <a:pt x="1237" y="356"/>
                    </a:lnTo>
                    <a:lnTo>
                      <a:pt x="1240" y="359"/>
                    </a:lnTo>
                    <a:lnTo>
                      <a:pt x="1243" y="361"/>
                    </a:lnTo>
                    <a:lnTo>
                      <a:pt x="1248" y="369"/>
                    </a:lnTo>
                    <a:lnTo>
                      <a:pt x="1254" y="377"/>
                    </a:lnTo>
                    <a:lnTo>
                      <a:pt x="1260" y="386"/>
                    </a:lnTo>
                    <a:lnTo>
                      <a:pt x="1268" y="395"/>
                    </a:lnTo>
                    <a:lnTo>
                      <a:pt x="1284" y="405"/>
                    </a:lnTo>
                    <a:lnTo>
                      <a:pt x="1301" y="417"/>
                    </a:lnTo>
                    <a:lnTo>
                      <a:pt x="1310" y="424"/>
                    </a:lnTo>
                    <a:lnTo>
                      <a:pt x="1316" y="431"/>
                    </a:lnTo>
                    <a:lnTo>
                      <a:pt x="1323" y="439"/>
                    </a:lnTo>
                    <a:lnTo>
                      <a:pt x="1326" y="446"/>
                    </a:lnTo>
                    <a:lnTo>
                      <a:pt x="1329" y="449"/>
                    </a:lnTo>
                    <a:lnTo>
                      <a:pt x="1331" y="450"/>
                    </a:lnTo>
                    <a:lnTo>
                      <a:pt x="1332" y="452"/>
                    </a:lnTo>
                    <a:lnTo>
                      <a:pt x="1333" y="454"/>
                    </a:lnTo>
                    <a:lnTo>
                      <a:pt x="1335" y="458"/>
                    </a:lnTo>
                    <a:lnTo>
                      <a:pt x="1336" y="464"/>
                    </a:lnTo>
                    <a:lnTo>
                      <a:pt x="1337" y="466"/>
                    </a:lnTo>
                    <a:lnTo>
                      <a:pt x="1339" y="468"/>
                    </a:lnTo>
                    <a:lnTo>
                      <a:pt x="1342" y="471"/>
                    </a:lnTo>
                    <a:lnTo>
                      <a:pt x="1346" y="472"/>
                    </a:lnTo>
                    <a:lnTo>
                      <a:pt x="1352" y="474"/>
                    </a:lnTo>
                    <a:lnTo>
                      <a:pt x="1359" y="476"/>
                    </a:lnTo>
                    <a:lnTo>
                      <a:pt x="1369" y="477"/>
                    </a:lnTo>
                    <a:lnTo>
                      <a:pt x="1380" y="477"/>
                    </a:lnTo>
                    <a:lnTo>
                      <a:pt x="1384" y="478"/>
                    </a:lnTo>
                    <a:lnTo>
                      <a:pt x="1391" y="480"/>
                    </a:lnTo>
                    <a:lnTo>
                      <a:pt x="1398" y="484"/>
                    </a:lnTo>
                    <a:lnTo>
                      <a:pt x="1407" y="490"/>
                    </a:lnTo>
                    <a:lnTo>
                      <a:pt x="1427" y="501"/>
                    </a:lnTo>
                    <a:lnTo>
                      <a:pt x="1449" y="512"/>
                    </a:lnTo>
                    <a:lnTo>
                      <a:pt x="1459" y="518"/>
                    </a:lnTo>
                    <a:lnTo>
                      <a:pt x="1470" y="522"/>
                    </a:lnTo>
                    <a:lnTo>
                      <a:pt x="1478" y="524"/>
                    </a:lnTo>
                    <a:lnTo>
                      <a:pt x="1487" y="525"/>
                    </a:lnTo>
                    <a:lnTo>
                      <a:pt x="1491" y="525"/>
                    </a:lnTo>
                    <a:lnTo>
                      <a:pt x="1494" y="524"/>
                    </a:lnTo>
                    <a:lnTo>
                      <a:pt x="1497" y="523"/>
                    </a:lnTo>
                    <a:lnTo>
                      <a:pt x="1499" y="521"/>
                    </a:lnTo>
                    <a:lnTo>
                      <a:pt x="1501" y="518"/>
                    </a:lnTo>
                    <a:lnTo>
                      <a:pt x="1503" y="514"/>
                    </a:lnTo>
                    <a:lnTo>
                      <a:pt x="1503" y="510"/>
                    </a:lnTo>
                    <a:lnTo>
                      <a:pt x="1504" y="506"/>
                    </a:lnTo>
                    <a:lnTo>
                      <a:pt x="1503" y="498"/>
                    </a:lnTo>
                    <a:lnTo>
                      <a:pt x="1501" y="491"/>
                    </a:lnTo>
                    <a:lnTo>
                      <a:pt x="1498" y="483"/>
                    </a:lnTo>
                    <a:lnTo>
                      <a:pt x="1493" y="476"/>
                    </a:lnTo>
                    <a:lnTo>
                      <a:pt x="1484" y="463"/>
                    </a:lnTo>
                    <a:lnTo>
                      <a:pt x="1475" y="451"/>
                    </a:lnTo>
                    <a:lnTo>
                      <a:pt x="1472" y="445"/>
                    </a:lnTo>
                    <a:lnTo>
                      <a:pt x="1470" y="441"/>
                    </a:lnTo>
                    <a:lnTo>
                      <a:pt x="1470" y="437"/>
                    </a:lnTo>
                    <a:lnTo>
                      <a:pt x="1471" y="433"/>
                    </a:lnTo>
                    <a:lnTo>
                      <a:pt x="1475" y="430"/>
                    </a:lnTo>
                    <a:lnTo>
                      <a:pt x="1480" y="429"/>
                    </a:lnTo>
                    <a:lnTo>
                      <a:pt x="1490" y="428"/>
                    </a:lnTo>
                    <a:lnTo>
                      <a:pt x="1502" y="428"/>
                    </a:lnTo>
                    <a:lnTo>
                      <a:pt x="1509" y="428"/>
                    </a:lnTo>
                    <a:lnTo>
                      <a:pt x="1516" y="430"/>
                    </a:lnTo>
                    <a:lnTo>
                      <a:pt x="1521" y="433"/>
                    </a:lnTo>
                    <a:lnTo>
                      <a:pt x="1525" y="437"/>
                    </a:lnTo>
                    <a:lnTo>
                      <a:pt x="1526" y="441"/>
                    </a:lnTo>
                    <a:lnTo>
                      <a:pt x="1527" y="445"/>
                    </a:lnTo>
                    <a:lnTo>
                      <a:pt x="1527" y="451"/>
                    </a:lnTo>
                    <a:lnTo>
                      <a:pt x="1527" y="456"/>
                    </a:lnTo>
                    <a:lnTo>
                      <a:pt x="1525" y="469"/>
                    </a:lnTo>
                    <a:lnTo>
                      <a:pt x="1522" y="482"/>
                    </a:lnTo>
                    <a:lnTo>
                      <a:pt x="1521" y="489"/>
                    </a:lnTo>
                    <a:lnTo>
                      <a:pt x="1521" y="495"/>
                    </a:lnTo>
                    <a:lnTo>
                      <a:pt x="1522" y="501"/>
                    </a:lnTo>
                    <a:lnTo>
                      <a:pt x="1524" y="507"/>
                    </a:lnTo>
                    <a:lnTo>
                      <a:pt x="1530" y="520"/>
                    </a:lnTo>
                    <a:lnTo>
                      <a:pt x="1539" y="532"/>
                    </a:lnTo>
                    <a:lnTo>
                      <a:pt x="1549" y="546"/>
                    </a:lnTo>
                    <a:lnTo>
                      <a:pt x="1562" y="559"/>
                    </a:lnTo>
                    <a:lnTo>
                      <a:pt x="1576" y="573"/>
                    </a:lnTo>
                    <a:lnTo>
                      <a:pt x="1593" y="586"/>
                    </a:lnTo>
                    <a:lnTo>
                      <a:pt x="1610" y="599"/>
                    </a:lnTo>
                    <a:lnTo>
                      <a:pt x="1627" y="612"/>
                    </a:lnTo>
                    <a:lnTo>
                      <a:pt x="1646" y="622"/>
                    </a:lnTo>
                    <a:lnTo>
                      <a:pt x="1664" y="633"/>
                    </a:lnTo>
                    <a:lnTo>
                      <a:pt x="1682" y="643"/>
                    </a:lnTo>
                    <a:lnTo>
                      <a:pt x="1700" y="651"/>
                    </a:lnTo>
                    <a:lnTo>
                      <a:pt x="1717" y="656"/>
                    </a:lnTo>
                    <a:lnTo>
                      <a:pt x="1733" y="660"/>
                    </a:lnTo>
                    <a:lnTo>
                      <a:pt x="1741" y="661"/>
                    </a:lnTo>
                    <a:lnTo>
                      <a:pt x="1748" y="662"/>
                    </a:lnTo>
                    <a:lnTo>
                      <a:pt x="1756" y="662"/>
                    </a:lnTo>
                    <a:lnTo>
                      <a:pt x="1762" y="661"/>
                    </a:lnTo>
                    <a:lnTo>
                      <a:pt x="1763" y="652"/>
                    </a:lnTo>
                    <a:lnTo>
                      <a:pt x="1767" y="636"/>
                    </a:lnTo>
                    <a:lnTo>
                      <a:pt x="1773" y="617"/>
                    </a:lnTo>
                    <a:lnTo>
                      <a:pt x="1779" y="597"/>
                    </a:lnTo>
                    <a:lnTo>
                      <a:pt x="1787" y="577"/>
                    </a:lnTo>
                    <a:lnTo>
                      <a:pt x="1796" y="561"/>
                    </a:lnTo>
                    <a:lnTo>
                      <a:pt x="1799" y="554"/>
                    </a:lnTo>
                    <a:lnTo>
                      <a:pt x="1803" y="549"/>
                    </a:lnTo>
                    <a:lnTo>
                      <a:pt x="1806" y="546"/>
                    </a:lnTo>
                    <a:lnTo>
                      <a:pt x="1810" y="545"/>
                    </a:lnTo>
                    <a:lnTo>
                      <a:pt x="1812" y="545"/>
                    </a:lnTo>
                    <a:lnTo>
                      <a:pt x="1813" y="547"/>
                    </a:lnTo>
                    <a:lnTo>
                      <a:pt x="1814" y="549"/>
                    </a:lnTo>
                    <a:lnTo>
                      <a:pt x="1815" y="552"/>
                    </a:lnTo>
                    <a:lnTo>
                      <a:pt x="1815" y="55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1" name="Freeform 26"/>
              <p:cNvSpPr>
                <a:spLocks/>
              </p:cNvSpPr>
              <p:nvPr/>
            </p:nvSpPr>
            <p:spPr bwMode="auto">
              <a:xfrm>
                <a:off x="5493237" y="2879159"/>
                <a:ext cx="174409" cy="185604"/>
              </a:xfrm>
              <a:custGeom>
                <a:avLst/>
                <a:gdLst>
                  <a:gd name="T0" fmla="*/ 56 w 427"/>
                  <a:gd name="T1" fmla="*/ 539 h 553"/>
                  <a:gd name="T2" fmla="*/ 73 w 427"/>
                  <a:gd name="T3" fmla="*/ 543 h 553"/>
                  <a:gd name="T4" fmla="*/ 98 w 427"/>
                  <a:gd name="T5" fmla="*/ 538 h 553"/>
                  <a:gd name="T6" fmla="*/ 117 w 427"/>
                  <a:gd name="T7" fmla="*/ 534 h 553"/>
                  <a:gd name="T8" fmla="*/ 142 w 427"/>
                  <a:gd name="T9" fmla="*/ 541 h 553"/>
                  <a:gd name="T10" fmla="*/ 167 w 427"/>
                  <a:gd name="T11" fmla="*/ 550 h 553"/>
                  <a:gd name="T12" fmla="*/ 187 w 427"/>
                  <a:gd name="T13" fmla="*/ 553 h 553"/>
                  <a:gd name="T14" fmla="*/ 202 w 427"/>
                  <a:gd name="T15" fmla="*/ 548 h 553"/>
                  <a:gd name="T16" fmla="*/ 226 w 427"/>
                  <a:gd name="T17" fmla="*/ 529 h 553"/>
                  <a:gd name="T18" fmla="*/ 252 w 427"/>
                  <a:gd name="T19" fmla="*/ 508 h 553"/>
                  <a:gd name="T20" fmla="*/ 269 w 427"/>
                  <a:gd name="T21" fmla="*/ 503 h 553"/>
                  <a:gd name="T22" fmla="*/ 306 w 427"/>
                  <a:gd name="T23" fmla="*/ 502 h 553"/>
                  <a:gd name="T24" fmla="*/ 365 w 427"/>
                  <a:gd name="T25" fmla="*/ 501 h 553"/>
                  <a:gd name="T26" fmla="*/ 374 w 427"/>
                  <a:gd name="T27" fmla="*/ 491 h 553"/>
                  <a:gd name="T28" fmla="*/ 402 w 427"/>
                  <a:gd name="T29" fmla="*/ 473 h 553"/>
                  <a:gd name="T30" fmla="*/ 420 w 427"/>
                  <a:gd name="T31" fmla="*/ 458 h 553"/>
                  <a:gd name="T32" fmla="*/ 416 w 427"/>
                  <a:gd name="T33" fmla="*/ 434 h 553"/>
                  <a:gd name="T34" fmla="*/ 393 w 427"/>
                  <a:gd name="T35" fmla="*/ 396 h 553"/>
                  <a:gd name="T36" fmla="*/ 383 w 427"/>
                  <a:gd name="T37" fmla="*/ 363 h 553"/>
                  <a:gd name="T38" fmla="*/ 382 w 427"/>
                  <a:gd name="T39" fmla="*/ 304 h 553"/>
                  <a:gd name="T40" fmla="*/ 387 w 427"/>
                  <a:gd name="T41" fmla="*/ 238 h 553"/>
                  <a:gd name="T42" fmla="*/ 393 w 427"/>
                  <a:gd name="T43" fmla="*/ 211 h 553"/>
                  <a:gd name="T44" fmla="*/ 393 w 427"/>
                  <a:gd name="T45" fmla="*/ 140 h 553"/>
                  <a:gd name="T46" fmla="*/ 387 w 427"/>
                  <a:gd name="T47" fmla="*/ 81 h 553"/>
                  <a:gd name="T48" fmla="*/ 323 w 427"/>
                  <a:gd name="T49" fmla="*/ 18 h 553"/>
                  <a:gd name="T50" fmla="*/ 294 w 427"/>
                  <a:gd name="T51" fmla="*/ 2 h 553"/>
                  <a:gd name="T52" fmla="*/ 274 w 427"/>
                  <a:gd name="T53" fmla="*/ 12 h 553"/>
                  <a:gd name="T54" fmla="*/ 242 w 427"/>
                  <a:gd name="T55" fmla="*/ 40 h 553"/>
                  <a:gd name="T56" fmla="*/ 204 w 427"/>
                  <a:gd name="T57" fmla="*/ 59 h 553"/>
                  <a:gd name="T58" fmla="*/ 164 w 427"/>
                  <a:gd name="T59" fmla="*/ 72 h 553"/>
                  <a:gd name="T60" fmla="*/ 107 w 427"/>
                  <a:gd name="T61" fmla="*/ 80 h 553"/>
                  <a:gd name="T62" fmla="*/ 69 w 427"/>
                  <a:gd name="T63" fmla="*/ 82 h 553"/>
                  <a:gd name="T64" fmla="*/ 58 w 427"/>
                  <a:gd name="T65" fmla="*/ 93 h 553"/>
                  <a:gd name="T66" fmla="*/ 40 w 427"/>
                  <a:gd name="T67" fmla="*/ 133 h 553"/>
                  <a:gd name="T68" fmla="*/ 64 w 427"/>
                  <a:gd name="T69" fmla="*/ 148 h 553"/>
                  <a:gd name="T70" fmla="*/ 68 w 427"/>
                  <a:gd name="T71" fmla="*/ 165 h 553"/>
                  <a:gd name="T72" fmla="*/ 62 w 427"/>
                  <a:gd name="T73" fmla="*/ 188 h 553"/>
                  <a:gd name="T74" fmla="*/ 45 w 427"/>
                  <a:gd name="T75" fmla="*/ 226 h 553"/>
                  <a:gd name="T76" fmla="*/ 9 w 427"/>
                  <a:gd name="T77" fmla="*/ 312 h 553"/>
                  <a:gd name="T78" fmla="*/ 0 w 427"/>
                  <a:gd name="T79" fmla="*/ 349 h 553"/>
                  <a:gd name="T80" fmla="*/ 1 w 427"/>
                  <a:gd name="T81" fmla="*/ 397 h 553"/>
                  <a:gd name="T82" fmla="*/ 4 w 427"/>
                  <a:gd name="T83" fmla="*/ 451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27" h="553">
                    <a:moveTo>
                      <a:pt x="0" y="481"/>
                    </a:moveTo>
                    <a:lnTo>
                      <a:pt x="51" y="535"/>
                    </a:lnTo>
                    <a:lnTo>
                      <a:pt x="56" y="539"/>
                    </a:lnTo>
                    <a:lnTo>
                      <a:pt x="62" y="541"/>
                    </a:lnTo>
                    <a:lnTo>
                      <a:pt x="67" y="542"/>
                    </a:lnTo>
                    <a:lnTo>
                      <a:pt x="73" y="543"/>
                    </a:lnTo>
                    <a:lnTo>
                      <a:pt x="81" y="542"/>
                    </a:lnTo>
                    <a:lnTo>
                      <a:pt x="90" y="540"/>
                    </a:lnTo>
                    <a:lnTo>
                      <a:pt x="98" y="538"/>
                    </a:lnTo>
                    <a:lnTo>
                      <a:pt x="107" y="535"/>
                    </a:lnTo>
                    <a:lnTo>
                      <a:pt x="112" y="534"/>
                    </a:lnTo>
                    <a:lnTo>
                      <a:pt x="117" y="534"/>
                    </a:lnTo>
                    <a:lnTo>
                      <a:pt x="122" y="535"/>
                    </a:lnTo>
                    <a:lnTo>
                      <a:pt x="129" y="536"/>
                    </a:lnTo>
                    <a:lnTo>
                      <a:pt x="142" y="541"/>
                    </a:lnTo>
                    <a:lnTo>
                      <a:pt x="154" y="546"/>
                    </a:lnTo>
                    <a:lnTo>
                      <a:pt x="160" y="549"/>
                    </a:lnTo>
                    <a:lnTo>
                      <a:pt x="167" y="550"/>
                    </a:lnTo>
                    <a:lnTo>
                      <a:pt x="173" y="553"/>
                    </a:lnTo>
                    <a:lnTo>
                      <a:pt x="181" y="553"/>
                    </a:lnTo>
                    <a:lnTo>
                      <a:pt x="187" y="553"/>
                    </a:lnTo>
                    <a:lnTo>
                      <a:pt x="193" y="552"/>
                    </a:lnTo>
                    <a:lnTo>
                      <a:pt x="198" y="550"/>
                    </a:lnTo>
                    <a:lnTo>
                      <a:pt x="202" y="548"/>
                    </a:lnTo>
                    <a:lnTo>
                      <a:pt x="211" y="543"/>
                    </a:lnTo>
                    <a:lnTo>
                      <a:pt x="218" y="536"/>
                    </a:lnTo>
                    <a:lnTo>
                      <a:pt x="226" y="529"/>
                    </a:lnTo>
                    <a:lnTo>
                      <a:pt x="234" y="521"/>
                    </a:lnTo>
                    <a:lnTo>
                      <a:pt x="242" y="515"/>
                    </a:lnTo>
                    <a:lnTo>
                      <a:pt x="252" y="508"/>
                    </a:lnTo>
                    <a:lnTo>
                      <a:pt x="257" y="506"/>
                    </a:lnTo>
                    <a:lnTo>
                      <a:pt x="263" y="505"/>
                    </a:lnTo>
                    <a:lnTo>
                      <a:pt x="269" y="503"/>
                    </a:lnTo>
                    <a:lnTo>
                      <a:pt x="277" y="503"/>
                    </a:lnTo>
                    <a:lnTo>
                      <a:pt x="291" y="502"/>
                    </a:lnTo>
                    <a:lnTo>
                      <a:pt x="306" y="502"/>
                    </a:lnTo>
                    <a:lnTo>
                      <a:pt x="337" y="503"/>
                    </a:lnTo>
                    <a:lnTo>
                      <a:pt x="363" y="504"/>
                    </a:lnTo>
                    <a:lnTo>
                      <a:pt x="365" y="501"/>
                    </a:lnTo>
                    <a:lnTo>
                      <a:pt x="368" y="498"/>
                    </a:lnTo>
                    <a:lnTo>
                      <a:pt x="370" y="494"/>
                    </a:lnTo>
                    <a:lnTo>
                      <a:pt x="374" y="491"/>
                    </a:lnTo>
                    <a:lnTo>
                      <a:pt x="383" y="485"/>
                    </a:lnTo>
                    <a:lnTo>
                      <a:pt x="392" y="479"/>
                    </a:lnTo>
                    <a:lnTo>
                      <a:pt x="402" y="473"/>
                    </a:lnTo>
                    <a:lnTo>
                      <a:pt x="412" y="466"/>
                    </a:lnTo>
                    <a:lnTo>
                      <a:pt x="416" y="462"/>
                    </a:lnTo>
                    <a:lnTo>
                      <a:pt x="420" y="458"/>
                    </a:lnTo>
                    <a:lnTo>
                      <a:pt x="424" y="453"/>
                    </a:lnTo>
                    <a:lnTo>
                      <a:pt x="427" y="449"/>
                    </a:lnTo>
                    <a:lnTo>
                      <a:pt x="416" y="434"/>
                    </a:lnTo>
                    <a:lnTo>
                      <a:pt x="406" y="421"/>
                    </a:lnTo>
                    <a:lnTo>
                      <a:pt x="399" y="408"/>
                    </a:lnTo>
                    <a:lnTo>
                      <a:pt x="393" y="396"/>
                    </a:lnTo>
                    <a:lnTo>
                      <a:pt x="389" y="385"/>
                    </a:lnTo>
                    <a:lnTo>
                      <a:pt x="385" y="373"/>
                    </a:lnTo>
                    <a:lnTo>
                      <a:pt x="383" y="363"/>
                    </a:lnTo>
                    <a:lnTo>
                      <a:pt x="382" y="352"/>
                    </a:lnTo>
                    <a:lnTo>
                      <a:pt x="380" y="329"/>
                    </a:lnTo>
                    <a:lnTo>
                      <a:pt x="382" y="304"/>
                    </a:lnTo>
                    <a:lnTo>
                      <a:pt x="383" y="276"/>
                    </a:lnTo>
                    <a:lnTo>
                      <a:pt x="384" y="244"/>
                    </a:lnTo>
                    <a:lnTo>
                      <a:pt x="387" y="238"/>
                    </a:lnTo>
                    <a:lnTo>
                      <a:pt x="390" y="231"/>
                    </a:lnTo>
                    <a:lnTo>
                      <a:pt x="392" y="222"/>
                    </a:lnTo>
                    <a:lnTo>
                      <a:pt x="393" y="211"/>
                    </a:lnTo>
                    <a:lnTo>
                      <a:pt x="396" y="189"/>
                    </a:lnTo>
                    <a:lnTo>
                      <a:pt x="396" y="165"/>
                    </a:lnTo>
                    <a:lnTo>
                      <a:pt x="393" y="140"/>
                    </a:lnTo>
                    <a:lnTo>
                      <a:pt x="391" y="116"/>
                    </a:lnTo>
                    <a:lnTo>
                      <a:pt x="389" y="96"/>
                    </a:lnTo>
                    <a:lnTo>
                      <a:pt x="387" y="81"/>
                    </a:lnTo>
                    <a:lnTo>
                      <a:pt x="366" y="59"/>
                    </a:lnTo>
                    <a:lnTo>
                      <a:pt x="338" y="31"/>
                    </a:lnTo>
                    <a:lnTo>
                      <a:pt x="323" y="18"/>
                    </a:lnTo>
                    <a:lnTo>
                      <a:pt x="308" y="8"/>
                    </a:lnTo>
                    <a:lnTo>
                      <a:pt x="302" y="4"/>
                    </a:lnTo>
                    <a:lnTo>
                      <a:pt x="294" y="2"/>
                    </a:lnTo>
                    <a:lnTo>
                      <a:pt x="289" y="0"/>
                    </a:lnTo>
                    <a:lnTo>
                      <a:pt x="283" y="0"/>
                    </a:lnTo>
                    <a:lnTo>
                      <a:pt x="274" y="12"/>
                    </a:lnTo>
                    <a:lnTo>
                      <a:pt x="264" y="22"/>
                    </a:lnTo>
                    <a:lnTo>
                      <a:pt x="253" y="31"/>
                    </a:lnTo>
                    <a:lnTo>
                      <a:pt x="242" y="40"/>
                    </a:lnTo>
                    <a:lnTo>
                      <a:pt x="230" y="47"/>
                    </a:lnTo>
                    <a:lnTo>
                      <a:pt x="217" y="54"/>
                    </a:lnTo>
                    <a:lnTo>
                      <a:pt x="204" y="59"/>
                    </a:lnTo>
                    <a:lnTo>
                      <a:pt x="191" y="64"/>
                    </a:lnTo>
                    <a:lnTo>
                      <a:pt x="179" y="69"/>
                    </a:lnTo>
                    <a:lnTo>
                      <a:pt x="164" y="72"/>
                    </a:lnTo>
                    <a:lnTo>
                      <a:pt x="150" y="74"/>
                    </a:lnTo>
                    <a:lnTo>
                      <a:pt x="136" y="76"/>
                    </a:lnTo>
                    <a:lnTo>
                      <a:pt x="107" y="80"/>
                    </a:lnTo>
                    <a:lnTo>
                      <a:pt x="79" y="81"/>
                    </a:lnTo>
                    <a:lnTo>
                      <a:pt x="74" y="81"/>
                    </a:lnTo>
                    <a:lnTo>
                      <a:pt x="69" y="82"/>
                    </a:lnTo>
                    <a:lnTo>
                      <a:pt x="65" y="84"/>
                    </a:lnTo>
                    <a:lnTo>
                      <a:pt x="62" y="86"/>
                    </a:lnTo>
                    <a:lnTo>
                      <a:pt x="58" y="93"/>
                    </a:lnTo>
                    <a:lnTo>
                      <a:pt x="53" y="100"/>
                    </a:lnTo>
                    <a:lnTo>
                      <a:pt x="48" y="117"/>
                    </a:lnTo>
                    <a:lnTo>
                      <a:pt x="40" y="133"/>
                    </a:lnTo>
                    <a:lnTo>
                      <a:pt x="52" y="139"/>
                    </a:lnTo>
                    <a:lnTo>
                      <a:pt x="61" y="144"/>
                    </a:lnTo>
                    <a:lnTo>
                      <a:pt x="64" y="148"/>
                    </a:lnTo>
                    <a:lnTo>
                      <a:pt x="66" y="151"/>
                    </a:lnTo>
                    <a:lnTo>
                      <a:pt x="68" y="157"/>
                    </a:lnTo>
                    <a:lnTo>
                      <a:pt x="68" y="165"/>
                    </a:lnTo>
                    <a:lnTo>
                      <a:pt x="67" y="172"/>
                    </a:lnTo>
                    <a:lnTo>
                      <a:pt x="65" y="180"/>
                    </a:lnTo>
                    <a:lnTo>
                      <a:pt x="62" y="188"/>
                    </a:lnTo>
                    <a:lnTo>
                      <a:pt x="59" y="196"/>
                    </a:lnTo>
                    <a:lnTo>
                      <a:pt x="51" y="211"/>
                    </a:lnTo>
                    <a:lnTo>
                      <a:pt x="45" y="226"/>
                    </a:lnTo>
                    <a:lnTo>
                      <a:pt x="29" y="261"/>
                    </a:lnTo>
                    <a:lnTo>
                      <a:pt x="15" y="295"/>
                    </a:lnTo>
                    <a:lnTo>
                      <a:pt x="9" y="312"/>
                    </a:lnTo>
                    <a:lnTo>
                      <a:pt x="4" y="329"/>
                    </a:lnTo>
                    <a:lnTo>
                      <a:pt x="1" y="339"/>
                    </a:lnTo>
                    <a:lnTo>
                      <a:pt x="0" y="349"/>
                    </a:lnTo>
                    <a:lnTo>
                      <a:pt x="0" y="358"/>
                    </a:lnTo>
                    <a:lnTo>
                      <a:pt x="0" y="368"/>
                    </a:lnTo>
                    <a:lnTo>
                      <a:pt x="1" y="397"/>
                    </a:lnTo>
                    <a:lnTo>
                      <a:pt x="4" y="424"/>
                    </a:lnTo>
                    <a:lnTo>
                      <a:pt x="5" y="437"/>
                    </a:lnTo>
                    <a:lnTo>
                      <a:pt x="4" y="451"/>
                    </a:lnTo>
                    <a:lnTo>
                      <a:pt x="2" y="465"/>
                    </a:lnTo>
                    <a:lnTo>
                      <a:pt x="0" y="48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2" name="Freeform 27"/>
              <p:cNvSpPr>
                <a:spLocks/>
              </p:cNvSpPr>
              <p:nvPr/>
            </p:nvSpPr>
            <p:spPr bwMode="auto">
              <a:xfrm>
                <a:off x="5493237" y="2879159"/>
                <a:ext cx="174409" cy="185604"/>
              </a:xfrm>
              <a:custGeom>
                <a:avLst/>
                <a:gdLst>
                  <a:gd name="T0" fmla="*/ 56 w 427"/>
                  <a:gd name="T1" fmla="*/ 539 h 553"/>
                  <a:gd name="T2" fmla="*/ 73 w 427"/>
                  <a:gd name="T3" fmla="*/ 543 h 553"/>
                  <a:gd name="T4" fmla="*/ 98 w 427"/>
                  <a:gd name="T5" fmla="*/ 538 h 553"/>
                  <a:gd name="T6" fmla="*/ 117 w 427"/>
                  <a:gd name="T7" fmla="*/ 534 h 553"/>
                  <a:gd name="T8" fmla="*/ 142 w 427"/>
                  <a:gd name="T9" fmla="*/ 541 h 553"/>
                  <a:gd name="T10" fmla="*/ 167 w 427"/>
                  <a:gd name="T11" fmla="*/ 550 h 553"/>
                  <a:gd name="T12" fmla="*/ 187 w 427"/>
                  <a:gd name="T13" fmla="*/ 553 h 553"/>
                  <a:gd name="T14" fmla="*/ 202 w 427"/>
                  <a:gd name="T15" fmla="*/ 548 h 553"/>
                  <a:gd name="T16" fmla="*/ 226 w 427"/>
                  <a:gd name="T17" fmla="*/ 529 h 553"/>
                  <a:gd name="T18" fmla="*/ 252 w 427"/>
                  <a:gd name="T19" fmla="*/ 508 h 553"/>
                  <a:gd name="T20" fmla="*/ 269 w 427"/>
                  <a:gd name="T21" fmla="*/ 503 h 553"/>
                  <a:gd name="T22" fmla="*/ 306 w 427"/>
                  <a:gd name="T23" fmla="*/ 502 h 553"/>
                  <a:gd name="T24" fmla="*/ 363 w 427"/>
                  <a:gd name="T25" fmla="*/ 504 h 553"/>
                  <a:gd name="T26" fmla="*/ 370 w 427"/>
                  <a:gd name="T27" fmla="*/ 494 h 553"/>
                  <a:gd name="T28" fmla="*/ 392 w 427"/>
                  <a:gd name="T29" fmla="*/ 479 h 553"/>
                  <a:gd name="T30" fmla="*/ 416 w 427"/>
                  <a:gd name="T31" fmla="*/ 462 h 553"/>
                  <a:gd name="T32" fmla="*/ 427 w 427"/>
                  <a:gd name="T33" fmla="*/ 449 h 553"/>
                  <a:gd name="T34" fmla="*/ 406 w 427"/>
                  <a:gd name="T35" fmla="*/ 421 h 553"/>
                  <a:gd name="T36" fmla="*/ 389 w 427"/>
                  <a:gd name="T37" fmla="*/ 385 h 553"/>
                  <a:gd name="T38" fmla="*/ 382 w 427"/>
                  <a:gd name="T39" fmla="*/ 352 h 553"/>
                  <a:gd name="T40" fmla="*/ 383 w 427"/>
                  <a:gd name="T41" fmla="*/ 276 h 553"/>
                  <a:gd name="T42" fmla="*/ 390 w 427"/>
                  <a:gd name="T43" fmla="*/ 231 h 553"/>
                  <a:gd name="T44" fmla="*/ 396 w 427"/>
                  <a:gd name="T45" fmla="*/ 189 h 553"/>
                  <a:gd name="T46" fmla="*/ 391 w 427"/>
                  <a:gd name="T47" fmla="*/ 116 h 553"/>
                  <a:gd name="T48" fmla="*/ 366 w 427"/>
                  <a:gd name="T49" fmla="*/ 59 h 553"/>
                  <a:gd name="T50" fmla="*/ 308 w 427"/>
                  <a:gd name="T51" fmla="*/ 8 h 553"/>
                  <a:gd name="T52" fmla="*/ 289 w 427"/>
                  <a:gd name="T53" fmla="*/ 0 h 553"/>
                  <a:gd name="T54" fmla="*/ 264 w 427"/>
                  <a:gd name="T55" fmla="*/ 22 h 553"/>
                  <a:gd name="T56" fmla="*/ 230 w 427"/>
                  <a:gd name="T57" fmla="*/ 47 h 553"/>
                  <a:gd name="T58" fmla="*/ 191 w 427"/>
                  <a:gd name="T59" fmla="*/ 64 h 553"/>
                  <a:gd name="T60" fmla="*/ 150 w 427"/>
                  <a:gd name="T61" fmla="*/ 74 h 553"/>
                  <a:gd name="T62" fmla="*/ 79 w 427"/>
                  <a:gd name="T63" fmla="*/ 81 h 553"/>
                  <a:gd name="T64" fmla="*/ 65 w 427"/>
                  <a:gd name="T65" fmla="*/ 84 h 553"/>
                  <a:gd name="T66" fmla="*/ 53 w 427"/>
                  <a:gd name="T67" fmla="*/ 100 h 553"/>
                  <a:gd name="T68" fmla="*/ 40 w 427"/>
                  <a:gd name="T69" fmla="*/ 133 h 553"/>
                  <a:gd name="T70" fmla="*/ 64 w 427"/>
                  <a:gd name="T71" fmla="*/ 148 h 553"/>
                  <a:gd name="T72" fmla="*/ 68 w 427"/>
                  <a:gd name="T73" fmla="*/ 165 h 553"/>
                  <a:gd name="T74" fmla="*/ 62 w 427"/>
                  <a:gd name="T75" fmla="*/ 188 h 553"/>
                  <a:gd name="T76" fmla="*/ 45 w 427"/>
                  <a:gd name="T77" fmla="*/ 226 h 553"/>
                  <a:gd name="T78" fmla="*/ 9 w 427"/>
                  <a:gd name="T79" fmla="*/ 312 h 553"/>
                  <a:gd name="T80" fmla="*/ 0 w 427"/>
                  <a:gd name="T81" fmla="*/ 349 h 553"/>
                  <a:gd name="T82" fmla="*/ 1 w 427"/>
                  <a:gd name="T83" fmla="*/ 397 h 553"/>
                  <a:gd name="T84" fmla="*/ 4 w 427"/>
                  <a:gd name="T85" fmla="*/ 451 h 553"/>
                  <a:gd name="T86" fmla="*/ 0 w 427"/>
                  <a:gd name="T87" fmla="*/ 481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27" h="553">
                    <a:moveTo>
                      <a:pt x="0" y="481"/>
                    </a:moveTo>
                    <a:lnTo>
                      <a:pt x="51" y="535"/>
                    </a:lnTo>
                    <a:lnTo>
                      <a:pt x="56" y="539"/>
                    </a:lnTo>
                    <a:lnTo>
                      <a:pt x="62" y="541"/>
                    </a:lnTo>
                    <a:lnTo>
                      <a:pt x="67" y="542"/>
                    </a:lnTo>
                    <a:lnTo>
                      <a:pt x="73" y="543"/>
                    </a:lnTo>
                    <a:lnTo>
                      <a:pt x="81" y="542"/>
                    </a:lnTo>
                    <a:lnTo>
                      <a:pt x="90" y="540"/>
                    </a:lnTo>
                    <a:lnTo>
                      <a:pt x="98" y="538"/>
                    </a:lnTo>
                    <a:lnTo>
                      <a:pt x="107" y="535"/>
                    </a:lnTo>
                    <a:lnTo>
                      <a:pt x="112" y="534"/>
                    </a:lnTo>
                    <a:lnTo>
                      <a:pt x="117" y="534"/>
                    </a:lnTo>
                    <a:lnTo>
                      <a:pt x="122" y="535"/>
                    </a:lnTo>
                    <a:lnTo>
                      <a:pt x="129" y="536"/>
                    </a:lnTo>
                    <a:lnTo>
                      <a:pt x="142" y="541"/>
                    </a:lnTo>
                    <a:lnTo>
                      <a:pt x="154" y="546"/>
                    </a:lnTo>
                    <a:lnTo>
                      <a:pt x="160" y="549"/>
                    </a:lnTo>
                    <a:lnTo>
                      <a:pt x="167" y="550"/>
                    </a:lnTo>
                    <a:lnTo>
                      <a:pt x="173" y="553"/>
                    </a:lnTo>
                    <a:lnTo>
                      <a:pt x="181" y="553"/>
                    </a:lnTo>
                    <a:lnTo>
                      <a:pt x="187" y="553"/>
                    </a:lnTo>
                    <a:lnTo>
                      <a:pt x="193" y="552"/>
                    </a:lnTo>
                    <a:lnTo>
                      <a:pt x="198" y="550"/>
                    </a:lnTo>
                    <a:lnTo>
                      <a:pt x="202" y="548"/>
                    </a:lnTo>
                    <a:lnTo>
                      <a:pt x="211" y="543"/>
                    </a:lnTo>
                    <a:lnTo>
                      <a:pt x="218" y="536"/>
                    </a:lnTo>
                    <a:lnTo>
                      <a:pt x="226" y="529"/>
                    </a:lnTo>
                    <a:lnTo>
                      <a:pt x="234" y="521"/>
                    </a:lnTo>
                    <a:lnTo>
                      <a:pt x="242" y="515"/>
                    </a:lnTo>
                    <a:lnTo>
                      <a:pt x="252" y="508"/>
                    </a:lnTo>
                    <a:lnTo>
                      <a:pt x="257" y="506"/>
                    </a:lnTo>
                    <a:lnTo>
                      <a:pt x="263" y="505"/>
                    </a:lnTo>
                    <a:lnTo>
                      <a:pt x="269" y="503"/>
                    </a:lnTo>
                    <a:lnTo>
                      <a:pt x="277" y="503"/>
                    </a:lnTo>
                    <a:lnTo>
                      <a:pt x="291" y="502"/>
                    </a:lnTo>
                    <a:lnTo>
                      <a:pt x="306" y="502"/>
                    </a:lnTo>
                    <a:lnTo>
                      <a:pt x="337" y="503"/>
                    </a:lnTo>
                    <a:lnTo>
                      <a:pt x="363" y="504"/>
                    </a:lnTo>
                    <a:lnTo>
                      <a:pt x="363" y="504"/>
                    </a:lnTo>
                    <a:lnTo>
                      <a:pt x="365" y="501"/>
                    </a:lnTo>
                    <a:lnTo>
                      <a:pt x="368" y="498"/>
                    </a:lnTo>
                    <a:lnTo>
                      <a:pt x="370" y="494"/>
                    </a:lnTo>
                    <a:lnTo>
                      <a:pt x="374" y="491"/>
                    </a:lnTo>
                    <a:lnTo>
                      <a:pt x="383" y="485"/>
                    </a:lnTo>
                    <a:lnTo>
                      <a:pt x="392" y="479"/>
                    </a:lnTo>
                    <a:lnTo>
                      <a:pt x="402" y="473"/>
                    </a:lnTo>
                    <a:lnTo>
                      <a:pt x="412" y="466"/>
                    </a:lnTo>
                    <a:lnTo>
                      <a:pt x="416" y="462"/>
                    </a:lnTo>
                    <a:lnTo>
                      <a:pt x="420" y="458"/>
                    </a:lnTo>
                    <a:lnTo>
                      <a:pt x="424" y="453"/>
                    </a:lnTo>
                    <a:lnTo>
                      <a:pt x="427" y="449"/>
                    </a:lnTo>
                    <a:lnTo>
                      <a:pt x="427" y="449"/>
                    </a:lnTo>
                    <a:lnTo>
                      <a:pt x="416" y="434"/>
                    </a:lnTo>
                    <a:lnTo>
                      <a:pt x="406" y="421"/>
                    </a:lnTo>
                    <a:lnTo>
                      <a:pt x="399" y="408"/>
                    </a:lnTo>
                    <a:lnTo>
                      <a:pt x="393" y="396"/>
                    </a:lnTo>
                    <a:lnTo>
                      <a:pt x="389" y="385"/>
                    </a:lnTo>
                    <a:lnTo>
                      <a:pt x="385" y="373"/>
                    </a:lnTo>
                    <a:lnTo>
                      <a:pt x="383" y="363"/>
                    </a:lnTo>
                    <a:lnTo>
                      <a:pt x="382" y="352"/>
                    </a:lnTo>
                    <a:lnTo>
                      <a:pt x="380" y="329"/>
                    </a:lnTo>
                    <a:lnTo>
                      <a:pt x="382" y="304"/>
                    </a:lnTo>
                    <a:lnTo>
                      <a:pt x="383" y="276"/>
                    </a:lnTo>
                    <a:lnTo>
                      <a:pt x="384" y="244"/>
                    </a:lnTo>
                    <a:lnTo>
                      <a:pt x="387" y="238"/>
                    </a:lnTo>
                    <a:lnTo>
                      <a:pt x="390" y="231"/>
                    </a:lnTo>
                    <a:lnTo>
                      <a:pt x="392" y="222"/>
                    </a:lnTo>
                    <a:lnTo>
                      <a:pt x="393" y="211"/>
                    </a:lnTo>
                    <a:lnTo>
                      <a:pt x="396" y="189"/>
                    </a:lnTo>
                    <a:lnTo>
                      <a:pt x="396" y="165"/>
                    </a:lnTo>
                    <a:lnTo>
                      <a:pt x="393" y="140"/>
                    </a:lnTo>
                    <a:lnTo>
                      <a:pt x="391" y="116"/>
                    </a:lnTo>
                    <a:lnTo>
                      <a:pt x="389" y="96"/>
                    </a:lnTo>
                    <a:lnTo>
                      <a:pt x="387" y="81"/>
                    </a:lnTo>
                    <a:lnTo>
                      <a:pt x="366" y="59"/>
                    </a:lnTo>
                    <a:lnTo>
                      <a:pt x="338" y="31"/>
                    </a:lnTo>
                    <a:lnTo>
                      <a:pt x="323" y="18"/>
                    </a:lnTo>
                    <a:lnTo>
                      <a:pt x="308" y="8"/>
                    </a:lnTo>
                    <a:lnTo>
                      <a:pt x="302" y="4"/>
                    </a:lnTo>
                    <a:lnTo>
                      <a:pt x="294" y="2"/>
                    </a:lnTo>
                    <a:lnTo>
                      <a:pt x="289" y="0"/>
                    </a:lnTo>
                    <a:lnTo>
                      <a:pt x="283" y="0"/>
                    </a:lnTo>
                    <a:lnTo>
                      <a:pt x="274" y="12"/>
                    </a:lnTo>
                    <a:lnTo>
                      <a:pt x="264" y="22"/>
                    </a:lnTo>
                    <a:lnTo>
                      <a:pt x="253" y="31"/>
                    </a:lnTo>
                    <a:lnTo>
                      <a:pt x="242" y="40"/>
                    </a:lnTo>
                    <a:lnTo>
                      <a:pt x="230" y="47"/>
                    </a:lnTo>
                    <a:lnTo>
                      <a:pt x="217" y="54"/>
                    </a:lnTo>
                    <a:lnTo>
                      <a:pt x="204" y="59"/>
                    </a:lnTo>
                    <a:lnTo>
                      <a:pt x="191" y="64"/>
                    </a:lnTo>
                    <a:lnTo>
                      <a:pt x="179" y="69"/>
                    </a:lnTo>
                    <a:lnTo>
                      <a:pt x="164" y="72"/>
                    </a:lnTo>
                    <a:lnTo>
                      <a:pt x="150" y="74"/>
                    </a:lnTo>
                    <a:lnTo>
                      <a:pt x="136" y="76"/>
                    </a:lnTo>
                    <a:lnTo>
                      <a:pt x="107" y="80"/>
                    </a:lnTo>
                    <a:lnTo>
                      <a:pt x="79" y="81"/>
                    </a:lnTo>
                    <a:lnTo>
                      <a:pt x="74" y="81"/>
                    </a:lnTo>
                    <a:lnTo>
                      <a:pt x="69" y="82"/>
                    </a:lnTo>
                    <a:lnTo>
                      <a:pt x="65" y="84"/>
                    </a:lnTo>
                    <a:lnTo>
                      <a:pt x="62" y="86"/>
                    </a:lnTo>
                    <a:lnTo>
                      <a:pt x="58" y="93"/>
                    </a:lnTo>
                    <a:lnTo>
                      <a:pt x="53" y="100"/>
                    </a:lnTo>
                    <a:lnTo>
                      <a:pt x="48" y="117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52" y="139"/>
                    </a:lnTo>
                    <a:lnTo>
                      <a:pt x="61" y="144"/>
                    </a:lnTo>
                    <a:lnTo>
                      <a:pt x="64" y="148"/>
                    </a:lnTo>
                    <a:lnTo>
                      <a:pt x="66" y="151"/>
                    </a:lnTo>
                    <a:lnTo>
                      <a:pt x="68" y="157"/>
                    </a:lnTo>
                    <a:lnTo>
                      <a:pt x="68" y="165"/>
                    </a:lnTo>
                    <a:lnTo>
                      <a:pt x="67" y="172"/>
                    </a:lnTo>
                    <a:lnTo>
                      <a:pt x="65" y="180"/>
                    </a:lnTo>
                    <a:lnTo>
                      <a:pt x="62" y="188"/>
                    </a:lnTo>
                    <a:lnTo>
                      <a:pt x="59" y="196"/>
                    </a:lnTo>
                    <a:lnTo>
                      <a:pt x="51" y="211"/>
                    </a:lnTo>
                    <a:lnTo>
                      <a:pt x="45" y="226"/>
                    </a:lnTo>
                    <a:lnTo>
                      <a:pt x="29" y="261"/>
                    </a:lnTo>
                    <a:lnTo>
                      <a:pt x="15" y="295"/>
                    </a:lnTo>
                    <a:lnTo>
                      <a:pt x="9" y="312"/>
                    </a:lnTo>
                    <a:lnTo>
                      <a:pt x="4" y="329"/>
                    </a:lnTo>
                    <a:lnTo>
                      <a:pt x="1" y="339"/>
                    </a:lnTo>
                    <a:lnTo>
                      <a:pt x="0" y="349"/>
                    </a:lnTo>
                    <a:lnTo>
                      <a:pt x="0" y="358"/>
                    </a:lnTo>
                    <a:lnTo>
                      <a:pt x="0" y="368"/>
                    </a:lnTo>
                    <a:lnTo>
                      <a:pt x="1" y="397"/>
                    </a:lnTo>
                    <a:lnTo>
                      <a:pt x="4" y="424"/>
                    </a:lnTo>
                    <a:lnTo>
                      <a:pt x="5" y="437"/>
                    </a:lnTo>
                    <a:lnTo>
                      <a:pt x="4" y="451"/>
                    </a:lnTo>
                    <a:lnTo>
                      <a:pt x="2" y="465"/>
                    </a:lnTo>
                    <a:lnTo>
                      <a:pt x="0" y="481"/>
                    </a:lnTo>
                    <a:lnTo>
                      <a:pt x="0" y="48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3" name="Freeform 28"/>
              <p:cNvSpPr>
                <a:spLocks/>
              </p:cNvSpPr>
              <p:nvPr/>
            </p:nvSpPr>
            <p:spPr bwMode="auto">
              <a:xfrm>
                <a:off x="4583345" y="2990789"/>
                <a:ext cx="960897" cy="568916"/>
              </a:xfrm>
              <a:custGeom>
                <a:avLst/>
                <a:gdLst>
                  <a:gd name="T0" fmla="*/ 2206 w 2337"/>
                  <a:gd name="T1" fmla="*/ 1052 h 1694"/>
                  <a:gd name="T2" fmla="*/ 2151 w 2337"/>
                  <a:gd name="T3" fmla="*/ 915 h 1694"/>
                  <a:gd name="T4" fmla="*/ 2130 w 2337"/>
                  <a:gd name="T5" fmla="*/ 771 h 1694"/>
                  <a:gd name="T6" fmla="*/ 2243 w 2337"/>
                  <a:gd name="T7" fmla="*/ 676 h 1694"/>
                  <a:gd name="T8" fmla="*/ 2337 w 2337"/>
                  <a:gd name="T9" fmla="*/ 566 h 1694"/>
                  <a:gd name="T10" fmla="*/ 2322 w 2337"/>
                  <a:gd name="T11" fmla="*/ 468 h 1694"/>
                  <a:gd name="T12" fmla="*/ 2251 w 2337"/>
                  <a:gd name="T13" fmla="*/ 501 h 1694"/>
                  <a:gd name="T14" fmla="*/ 2215 w 2337"/>
                  <a:gd name="T15" fmla="*/ 602 h 1694"/>
                  <a:gd name="T16" fmla="*/ 2131 w 2337"/>
                  <a:gd name="T17" fmla="*/ 555 h 1694"/>
                  <a:gd name="T18" fmla="*/ 2080 w 2337"/>
                  <a:gd name="T19" fmla="*/ 577 h 1694"/>
                  <a:gd name="T20" fmla="*/ 1990 w 2337"/>
                  <a:gd name="T21" fmla="*/ 581 h 1694"/>
                  <a:gd name="T22" fmla="*/ 1898 w 2337"/>
                  <a:gd name="T23" fmla="*/ 598 h 1694"/>
                  <a:gd name="T24" fmla="*/ 1809 w 2337"/>
                  <a:gd name="T25" fmla="*/ 574 h 1694"/>
                  <a:gd name="T26" fmla="*/ 1749 w 2337"/>
                  <a:gd name="T27" fmla="*/ 495 h 1694"/>
                  <a:gd name="T28" fmla="*/ 1633 w 2337"/>
                  <a:gd name="T29" fmla="*/ 560 h 1694"/>
                  <a:gd name="T30" fmla="*/ 1473 w 2337"/>
                  <a:gd name="T31" fmla="*/ 498 h 1694"/>
                  <a:gd name="T32" fmla="*/ 1275 w 2337"/>
                  <a:gd name="T33" fmla="*/ 460 h 1694"/>
                  <a:gd name="T34" fmla="*/ 1141 w 2337"/>
                  <a:gd name="T35" fmla="*/ 462 h 1694"/>
                  <a:gd name="T36" fmla="*/ 1086 w 2337"/>
                  <a:gd name="T37" fmla="*/ 349 h 1694"/>
                  <a:gd name="T38" fmla="*/ 920 w 2337"/>
                  <a:gd name="T39" fmla="*/ 403 h 1694"/>
                  <a:gd name="T40" fmla="*/ 844 w 2337"/>
                  <a:gd name="T41" fmla="*/ 340 h 1694"/>
                  <a:gd name="T42" fmla="*/ 744 w 2337"/>
                  <a:gd name="T43" fmla="*/ 285 h 1694"/>
                  <a:gd name="T44" fmla="*/ 639 w 2337"/>
                  <a:gd name="T45" fmla="*/ 191 h 1694"/>
                  <a:gd name="T46" fmla="*/ 599 w 2337"/>
                  <a:gd name="T47" fmla="*/ 101 h 1694"/>
                  <a:gd name="T48" fmla="*/ 356 w 2337"/>
                  <a:gd name="T49" fmla="*/ 0 h 1694"/>
                  <a:gd name="T50" fmla="*/ 320 w 2337"/>
                  <a:gd name="T51" fmla="*/ 39 h 1694"/>
                  <a:gd name="T52" fmla="*/ 239 w 2337"/>
                  <a:gd name="T53" fmla="*/ 97 h 1694"/>
                  <a:gd name="T54" fmla="*/ 312 w 2337"/>
                  <a:gd name="T55" fmla="*/ 197 h 1694"/>
                  <a:gd name="T56" fmla="*/ 350 w 2337"/>
                  <a:gd name="T57" fmla="*/ 322 h 1694"/>
                  <a:gd name="T58" fmla="*/ 453 w 2337"/>
                  <a:gd name="T59" fmla="*/ 433 h 1694"/>
                  <a:gd name="T60" fmla="*/ 304 w 2337"/>
                  <a:gd name="T61" fmla="*/ 508 h 1694"/>
                  <a:gd name="T62" fmla="*/ 357 w 2337"/>
                  <a:gd name="T63" fmla="*/ 589 h 1694"/>
                  <a:gd name="T64" fmla="*/ 368 w 2337"/>
                  <a:gd name="T65" fmla="*/ 670 h 1694"/>
                  <a:gd name="T66" fmla="*/ 345 w 2337"/>
                  <a:gd name="T67" fmla="*/ 753 h 1694"/>
                  <a:gd name="T68" fmla="*/ 469 w 2337"/>
                  <a:gd name="T69" fmla="*/ 840 h 1694"/>
                  <a:gd name="T70" fmla="*/ 583 w 2337"/>
                  <a:gd name="T71" fmla="*/ 887 h 1694"/>
                  <a:gd name="T72" fmla="*/ 673 w 2337"/>
                  <a:gd name="T73" fmla="*/ 952 h 1694"/>
                  <a:gd name="T74" fmla="*/ 463 w 2337"/>
                  <a:gd name="T75" fmla="*/ 941 h 1694"/>
                  <a:gd name="T76" fmla="*/ 359 w 2337"/>
                  <a:gd name="T77" fmla="*/ 949 h 1694"/>
                  <a:gd name="T78" fmla="*/ 207 w 2337"/>
                  <a:gd name="T79" fmla="*/ 1094 h 1694"/>
                  <a:gd name="T80" fmla="*/ 18 w 2337"/>
                  <a:gd name="T81" fmla="*/ 1217 h 1694"/>
                  <a:gd name="T82" fmla="*/ 1 w 2337"/>
                  <a:gd name="T83" fmla="*/ 1420 h 1694"/>
                  <a:gd name="T84" fmla="*/ 69 w 2337"/>
                  <a:gd name="T85" fmla="*/ 1488 h 1694"/>
                  <a:gd name="T86" fmla="*/ 263 w 2337"/>
                  <a:gd name="T87" fmla="*/ 1552 h 1694"/>
                  <a:gd name="T88" fmla="*/ 379 w 2337"/>
                  <a:gd name="T89" fmla="*/ 1569 h 1694"/>
                  <a:gd name="T90" fmla="*/ 462 w 2337"/>
                  <a:gd name="T91" fmla="*/ 1585 h 1694"/>
                  <a:gd name="T92" fmla="*/ 579 w 2337"/>
                  <a:gd name="T93" fmla="*/ 1673 h 1694"/>
                  <a:gd name="T94" fmla="*/ 658 w 2337"/>
                  <a:gd name="T95" fmla="*/ 1617 h 1694"/>
                  <a:gd name="T96" fmla="*/ 734 w 2337"/>
                  <a:gd name="T97" fmla="*/ 1624 h 1694"/>
                  <a:gd name="T98" fmla="*/ 894 w 2337"/>
                  <a:gd name="T99" fmla="*/ 1603 h 1694"/>
                  <a:gd name="T100" fmla="*/ 1097 w 2337"/>
                  <a:gd name="T101" fmla="*/ 1532 h 1694"/>
                  <a:gd name="T102" fmla="*/ 1111 w 2337"/>
                  <a:gd name="T103" fmla="*/ 1464 h 1694"/>
                  <a:gd name="T104" fmla="*/ 1299 w 2337"/>
                  <a:gd name="T105" fmla="*/ 1453 h 1694"/>
                  <a:gd name="T106" fmla="*/ 1467 w 2337"/>
                  <a:gd name="T107" fmla="*/ 1639 h 1694"/>
                  <a:gd name="T108" fmla="*/ 1541 w 2337"/>
                  <a:gd name="T109" fmla="*/ 1560 h 1694"/>
                  <a:gd name="T110" fmla="*/ 1661 w 2337"/>
                  <a:gd name="T111" fmla="*/ 1524 h 1694"/>
                  <a:gd name="T112" fmla="*/ 1746 w 2337"/>
                  <a:gd name="T113" fmla="*/ 1472 h 1694"/>
                  <a:gd name="T114" fmla="*/ 1802 w 2337"/>
                  <a:gd name="T115" fmla="*/ 1343 h 1694"/>
                  <a:gd name="T116" fmla="*/ 1859 w 2337"/>
                  <a:gd name="T117" fmla="*/ 1225 h 1694"/>
                  <a:gd name="T118" fmla="*/ 1932 w 2337"/>
                  <a:gd name="T119" fmla="*/ 1225 h 1694"/>
                  <a:gd name="T120" fmla="*/ 2003 w 2337"/>
                  <a:gd name="T121" fmla="*/ 1164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7" h="1694">
                    <a:moveTo>
                      <a:pt x="2065" y="1177"/>
                    </a:moveTo>
                    <a:lnTo>
                      <a:pt x="2078" y="1157"/>
                    </a:lnTo>
                    <a:lnTo>
                      <a:pt x="2089" y="1136"/>
                    </a:lnTo>
                    <a:lnTo>
                      <a:pt x="2096" y="1128"/>
                    </a:lnTo>
                    <a:lnTo>
                      <a:pt x="2103" y="1119"/>
                    </a:lnTo>
                    <a:lnTo>
                      <a:pt x="2112" y="1111"/>
                    </a:lnTo>
                    <a:lnTo>
                      <a:pt x="2124" y="1104"/>
                    </a:lnTo>
                    <a:lnTo>
                      <a:pt x="2141" y="1096"/>
                    </a:lnTo>
                    <a:lnTo>
                      <a:pt x="2160" y="1088"/>
                    </a:lnTo>
                    <a:lnTo>
                      <a:pt x="2177" y="1077"/>
                    </a:lnTo>
                    <a:lnTo>
                      <a:pt x="2193" y="1066"/>
                    </a:lnTo>
                    <a:lnTo>
                      <a:pt x="2200" y="1060"/>
                    </a:lnTo>
                    <a:lnTo>
                      <a:pt x="2206" y="1052"/>
                    </a:lnTo>
                    <a:lnTo>
                      <a:pt x="2211" y="1046"/>
                    </a:lnTo>
                    <a:lnTo>
                      <a:pt x="2215" y="1037"/>
                    </a:lnTo>
                    <a:lnTo>
                      <a:pt x="2218" y="1028"/>
                    </a:lnTo>
                    <a:lnTo>
                      <a:pt x="2220" y="1020"/>
                    </a:lnTo>
                    <a:lnTo>
                      <a:pt x="2220" y="1010"/>
                    </a:lnTo>
                    <a:lnTo>
                      <a:pt x="2219" y="999"/>
                    </a:lnTo>
                    <a:lnTo>
                      <a:pt x="2215" y="985"/>
                    </a:lnTo>
                    <a:lnTo>
                      <a:pt x="2209" y="973"/>
                    </a:lnTo>
                    <a:lnTo>
                      <a:pt x="2203" y="962"/>
                    </a:lnTo>
                    <a:lnTo>
                      <a:pt x="2195" y="954"/>
                    </a:lnTo>
                    <a:lnTo>
                      <a:pt x="2178" y="937"/>
                    </a:lnTo>
                    <a:lnTo>
                      <a:pt x="2160" y="922"/>
                    </a:lnTo>
                    <a:lnTo>
                      <a:pt x="2151" y="915"/>
                    </a:lnTo>
                    <a:lnTo>
                      <a:pt x="2142" y="906"/>
                    </a:lnTo>
                    <a:lnTo>
                      <a:pt x="2135" y="898"/>
                    </a:lnTo>
                    <a:lnTo>
                      <a:pt x="2128" y="888"/>
                    </a:lnTo>
                    <a:lnTo>
                      <a:pt x="2123" y="877"/>
                    </a:lnTo>
                    <a:lnTo>
                      <a:pt x="2119" y="865"/>
                    </a:lnTo>
                    <a:lnTo>
                      <a:pt x="2116" y="850"/>
                    </a:lnTo>
                    <a:lnTo>
                      <a:pt x="2116" y="834"/>
                    </a:lnTo>
                    <a:lnTo>
                      <a:pt x="2117" y="819"/>
                    </a:lnTo>
                    <a:lnTo>
                      <a:pt x="2119" y="806"/>
                    </a:lnTo>
                    <a:lnTo>
                      <a:pt x="2121" y="793"/>
                    </a:lnTo>
                    <a:lnTo>
                      <a:pt x="2125" y="781"/>
                    </a:lnTo>
                    <a:lnTo>
                      <a:pt x="2127" y="776"/>
                    </a:lnTo>
                    <a:lnTo>
                      <a:pt x="2130" y="771"/>
                    </a:lnTo>
                    <a:lnTo>
                      <a:pt x="2134" y="767"/>
                    </a:lnTo>
                    <a:lnTo>
                      <a:pt x="2138" y="763"/>
                    </a:lnTo>
                    <a:lnTo>
                      <a:pt x="2143" y="759"/>
                    </a:lnTo>
                    <a:lnTo>
                      <a:pt x="2149" y="757"/>
                    </a:lnTo>
                    <a:lnTo>
                      <a:pt x="2155" y="755"/>
                    </a:lnTo>
                    <a:lnTo>
                      <a:pt x="2163" y="753"/>
                    </a:lnTo>
                    <a:lnTo>
                      <a:pt x="2168" y="751"/>
                    </a:lnTo>
                    <a:lnTo>
                      <a:pt x="2175" y="748"/>
                    </a:lnTo>
                    <a:lnTo>
                      <a:pt x="2180" y="743"/>
                    </a:lnTo>
                    <a:lnTo>
                      <a:pt x="2188" y="738"/>
                    </a:lnTo>
                    <a:lnTo>
                      <a:pt x="2201" y="725"/>
                    </a:lnTo>
                    <a:lnTo>
                      <a:pt x="2216" y="709"/>
                    </a:lnTo>
                    <a:lnTo>
                      <a:pt x="2243" y="676"/>
                    </a:lnTo>
                    <a:lnTo>
                      <a:pt x="2263" y="651"/>
                    </a:lnTo>
                    <a:lnTo>
                      <a:pt x="2277" y="641"/>
                    </a:lnTo>
                    <a:lnTo>
                      <a:pt x="2291" y="631"/>
                    </a:lnTo>
                    <a:lnTo>
                      <a:pt x="2299" y="627"/>
                    </a:lnTo>
                    <a:lnTo>
                      <a:pt x="2306" y="622"/>
                    </a:lnTo>
                    <a:lnTo>
                      <a:pt x="2312" y="618"/>
                    </a:lnTo>
                    <a:lnTo>
                      <a:pt x="2318" y="613"/>
                    </a:lnTo>
                    <a:lnTo>
                      <a:pt x="2323" y="607"/>
                    </a:lnTo>
                    <a:lnTo>
                      <a:pt x="2327" y="601"/>
                    </a:lnTo>
                    <a:lnTo>
                      <a:pt x="2331" y="593"/>
                    </a:lnTo>
                    <a:lnTo>
                      <a:pt x="2335" y="584"/>
                    </a:lnTo>
                    <a:lnTo>
                      <a:pt x="2337" y="576"/>
                    </a:lnTo>
                    <a:lnTo>
                      <a:pt x="2337" y="566"/>
                    </a:lnTo>
                    <a:lnTo>
                      <a:pt x="2335" y="556"/>
                    </a:lnTo>
                    <a:lnTo>
                      <a:pt x="2332" y="547"/>
                    </a:lnTo>
                    <a:lnTo>
                      <a:pt x="2331" y="540"/>
                    </a:lnTo>
                    <a:lnTo>
                      <a:pt x="2331" y="534"/>
                    </a:lnTo>
                    <a:lnTo>
                      <a:pt x="2331" y="527"/>
                    </a:lnTo>
                    <a:lnTo>
                      <a:pt x="2332" y="521"/>
                    </a:lnTo>
                    <a:lnTo>
                      <a:pt x="2333" y="508"/>
                    </a:lnTo>
                    <a:lnTo>
                      <a:pt x="2335" y="495"/>
                    </a:lnTo>
                    <a:lnTo>
                      <a:pt x="2335" y="490"/>
                    </a:lnTo>
                    <a:lnTo>
                      <a:pt x="2333" y="486"/>
                    </a:lnTo>
                    <a:lnTo>
                      <a:pt x="2331" y="482"/>
                    </a:lnTo>
                    <a:lnTo>
                      <a:pt x="2328" y="476"/>
                    </a:lnTo>
                    <a:lnTo>
                      <a:pt x="2322" y="468"/>
                    </a:lnTo>
                    <a:lnTo>
                      <a:pt x="2314" y="459"/>
                    </a:lnTo>
                    <a:lnTo>
                      <a:pt x="2304" y="451"/>
                    </a:lnTo>
                    <a:lnTo>
                      <a:pt x="2296" y="444"/>
                    </a:lnTo>
                    <a:lnTo>
                      <a:pt x="2286" y="439"/>
                    </a:lnTo>
                    <a:lnTo>
                      <a:pt x="2278" y="435"/>
                    </a:lnTo>
                    <a:lnTo>
                      <a:pt x="2274" y="443"/>
                    </a:lnTo>
                    <a:lnTo>
                      <a:pt x="2270" y="452"/>
                    </a:lnTo>
                    <a:lnTo>
                      <a:pt x="2264" y="461"/>
                    </a:lnTo>
                    <a:lnTo>
                      <a:pt x="2258" y="473"/>
                    </a:lnTo>
                    <a:lnTo>
                      <a:pt x="2256" y="480"/>
                    </a:lnTo>
                    <a:lnTo>
                      <a:pt x="2254" y="486"/>
                    </a:lnTo>
                    <a:lnTo>
                      <a:pt x="2252" y="494"/>
                    </a:lnTo>
                    <a:lnTo>
                      <a:pt x="2251" y="501"/>
                    </a:lnTo>
                    <a:lnTo>
                      <a:pt x="2250" y="519"/>
                    </a:lnTo>
                    <a:lnTo>
                      <a:pt x="2250" y="536"/>
                    </a:lnTo>
                    <a:lnTo>
                      <a:pt x="2250" y="552"/>
                    </a:lnTo>
                    <a:lnTo>
                      <a:pt x="2249" y="567"/>
                    </a:lnTo>
                    <a:lnTo>
                      <a:pt x="2248" y="574"/>
                    </a:lnTo>
                    <a:lnTo>
                      <a:pt x="2246" y="580"/>
                    </a:lnTo>
                    <a:lnTo>
                      <a:pt x="2244" y="584"/>
                    </a:lnTo>
                    <a:lnTo>
                      <a:pt x="2239" y="589"/>
                    </a:lnTo>
                    <a:lnTo>
                      <a:pt x="2235" y="593"/>
                    </a:lnTo>
                    <a:lnTo>
                      <a:pt x="2230" y="596"/>
                    </a:lnTo>
                    <a:lnTo>
                      <a:pt x="2224" y="600"/>
                    </a:lnTo>
                    <a:lnTo>
                      <a:pt x="2220" y="601"/>
                    </a:lnTo>
                    <a:lnTo>
                      <a:pt x="2215" y="602"/>
                    </a:lnTo>
                    <a:lnTo>
                      <a:pt x="2210" y="602"/>
                    </a:lnTo>
                    <a:lnTo>
                      <a:pt x="2206" y="602"/>
                    </a:lnTo>
                    <a:lnTo>
                      <a:pt x="2201" y="600"/>
                    </a:lnTo>
                    <a:lnTo>
                      <a:pt x="2192" y="596"/>
                    </a:lnTo>
                    <a:lnTo>
                      <a:pt x="2183" y="591"/>
                    </a:lnTo>
                    <a:lnTo>
                      <a:pt x="2175" y="584"/>
                    </a:lnTo>
                    <a:lnTo>
                      <a:pt x="2167" y="578"/>
                    </a:lnTo>
                    <a:lnTo>
                      <a:pt x="2158" y="571"/>
                    </a:lnTo>
                    <a:lnTo>
                      <a:pt x="2152" y="565"/>
                    </a:lnTo>
                    <a:lnTo>
                      <a:pt x="2144" y="560"/>
                    </a:lnTo>
                    <a:lnTo>
                      <a:pt x="2138" y="556"/>
                    </a:lnTo>
                    <a:lnTo>
                      <a:pt x="2135" y="555"/>
                    </a:lnTo>
                    <a:lnTo>
                      <a:pt x="2131" y="555"/>
                    </a:lnTo>
                    <a:lnTo>
                      <a:pt x="2128" y="555"/>
                    </a:lnTo>
                    <a:lnTo>
                      <a:pt x="2126" y="556"/>
                    </a:lnTo>
                    <a:lnTo>
                      <a:pt x="2123" y="559"/>
                    </a:lnTo>
                    <a:lnTo>
                      <a:pt x="2121" y="561"/>
                    </a:lnTo>
                    <a:lnTo>
                      <a:pt x="2117" y="564"/>
                    </a:lnTo>
                    <a:lnTo>
                      <a:pt x="2115" y="569"/>
                    </a:lnTo>
                    <a:lnTo>
                      <a:pt x="2113" y="573"/>
                    </a:lnTo>
                    <a:lnTo>
                      <a:pt x="2110" y="576"/>
                    </a:lnTo>
                    <a:lnTo>
                      <a:pt x="2108" y="577"/>
                    </a:lnTo>
                    <a:lnTo>
                      <a:pt x="2104" y="579"/>
                    </a:lnTo>
                    <a:lnTo>
                      <a:pt x="2097" y="579"/>
                    </a:lnTo>
                    <a:lnTo>
                      <a:pt x="2088" y="579"/>
                    </a:lnTo>
                    <a:lnTo>
                      <a:pt x="2080" y="577"/>
                    </a:lnTo>
                    <a:lnTo>
                      <a:pt x="2071" y="576"/>
                    </a:lnTo>
                    <a:lnTo>
                      <a:pt x="2063" y="576"/>
                    </a:lnTo>
                    <a:lnTo>
                      <a:pt x="2057" y="578"/>
                    </a:lnTo>
                    <a:lnTo>
                      <a:pt x="2045" y="586"/>
                    </a:lnTo>
                    <a:lnTo>
                      <a:pt x="2034" y="593"/>
                    </a:lnTo>
                    <a:lnTo>
                      <a:pt x="2029" y="596"/>
                    </a:lnTo>
                    <a:lnTo>
                      <a:pt x="2022" y="597"/>
                    </a:lnTo>
                    <a:lnTo>
                      <a:pt x="2019" y="597"/>
                    </a:lnTo>
                    <a:lnTo>
                      <a:pt x="2016" y="597"/>
                    </a:lnTo>
                    <a:lnTo>
                      <a:pt x="2012" y="596"/>
                    </a:lnTo>
                    <a:lnTo>
                      <a:pt x="2007" y="594"/>
                    </a:lnTo>
                    <a:lnTo>
                      <a:pt x="1998" y="588"/>
                    </a:lnTo>
                    <a:lnTo>
                      <a:pt x="1990" y="581"/>
                    </a:lnTo>
                    <a:lnTo>
                      <a:pt x="1985" y="576"/>
                    </a:lnTo>
                    <a:lnTo>
                      <a:pt x="1980" y="570"/>
                    </a:lnTo>
                    <a:lnTo>
                      <a:pt x="1975" y="567"/>
                    </a:lnTo>
                    <a:lnTo>
                      <a:pt x="1968" y="564"/>
                    </a:lnTo>
                    <a:lnTo>
                      <a:pt x="1958" y="563"/>
                    </a:lnTo>
                    <a:lnTo>
                      <a:pt x="1943" y="563"/>
                    </a:lnTo>
                    <a:lnTo>
                      <a:pt x="1935" y="564"/>
                    </a:lnTo>
                    <a:lnTo>
                      <a:pt x="1928" y="566"/>
                    </a:lnTo>
                    <a:lnTo>
                      <a:pt x="1923" y="569"/>
                    </a:lnTo>
                    <a:lnTo>
                      <a:pt x="1919" y="574"/>
                    </a:lnTo>
                    <a:lnTo>
                      <a:pt x="1910" y="583"/>
                    </a:lnTo>
                    <a:lnTo>
                      <a:pt x="1903" y="593"/>
                    </a:lnTo>
                    <a:lnTo>
                      <a:pt x="1898" y="598"/>
                    </a:lnTo>
                    <a:lnTo>
                      <a:pt x="1895" y="602"/>
                    </a:lnTo>
                    <a:lnTo>
                      <a:pt x="1891" y="604"/>
                    </a:lnTo>
                    <a:lnTo>
                      <a:pt x="1886" y="605"/>
                    </a:lnTo>
                    <a:lnTo>
                      <a:pt x="1881" y="605"/>
                    </a:lnTo>
                    <a:lnTo>
                      <a:pt x="1876" y="603"/>
                    </a:lnTo>
                    <a:lnTo>
                      <a:pt x="1869" y="598"/>
                    </a:lnTo>
                    <a:lnTo>
                      <a:pt x="1862" y="592"/>
                    </a:lnTo>
                    <a:lnTo>
                      <a:pt x="1856" y="588"/>
                    </a:lnTo>
                    <a:lnTo>
                      <a:pt x="1850" y="583"/>
                    </a:lnTo>
                    <a:lnTo>
                      <a:pt x="1843" y="581"/>
                    </a:lnTo>
                    <a:lnTo>
                      <a:pt x="1837" y="579"/>
                    </a:lnTo>
                    <a:lnTo>
                      <a:pt x="1823" y="576"/>
                    </a:lnTo>
                    <a:lnTo>
                      <a:pt x="1809" y="574"/>
                    </a:lnTo>
                    <a:lnTo>
                      <a:pt x="1795" y="571"/>
                    </a:lnTo>
                    <a:lnTo>
                      <a:pt x="1783" y="567"/>
                    </a:lnTo>
                    <a:lnTo>
                      <a:pt x="1777" y="565"/>
                    </a:lnTo>
                    <a:lnTo>
                      <a:pt x="1773" y="562"/>
                    </a:lnTo>
                    <a:lnTo>
                      <a:pt x="1770" y="557"/>
                    </a:lnTo>
                    <a:lnTo>
                      <a:pt x="1768" y="552"/>
                    </a:lnTo>
                    <a:lnTo>
                      <a:pt x="1764" y="538"/>
                    </a:lnTo>
                    <a:lnTo>
                      <a:pt x="1759" y="520"/>
                    </a:lnTo>
                    <a:lnTo>
                      <a:pt x="1757" y="510"/>
                    </a:lnTo>
                    <a:lnTo>
                      <a:pt x="1754" y="502"/>
                    </a:lnTo>
                    <a:lnTo>
                      <a:pt x="1752" y="499"/>
                    </a:lnTo>
                    <a:lnTo>
                      <a:pt x="1750" y="497"/>
                    </a:lnTo>
                    <a:lnTo>
                      <a:pt x="1749" y="495"/>
                    </a:lnTo>
                    <a:lnTo>
                      <a:pt x="1747" y="495"/>
                    </a:lnTo>
                    <a:lnTo>
                      <a:pt x="1744" y="495"/>
                    </a:lnTo>
                    <a:lnTo>
                      <a:pt x="1739" y="496"/>
                    </a:lnTo>
                    <a:lnTo>
                      <a:pt x="1734" y="498"/>
                    </a:lnTo>
                    <a:lnTo>
                      <a:pt x="1729" y="501"/>
                    </a:lnTo>
                    <a:lnTo>
                      <a:pt x="1717" y="510"/>
                    </a:lnTo>
                    <a:lnTo>
                      <a:pt x="1704" y="520"/>
                    </a:lnTo>
                    <a:lnTo>
                      <a:pt x="1691" y="529"/>
                    </a:lnTo>
                    <a:lnTo>
                      <a:pt x="1678" y="539"/>
                    </a:lnTo>
                    <a:lnTo>
                      <a:pt x="1666" y="547"/>
                    </a:lnTo>
                    <a:lnTo>
                      <a:pt x="1656" y="552"/>
                    </a:lnTo>
                    <a:lnTo>
                      <a:pt x="1643" y="556"/>
                    </a:lnTo>
                    <a:lnTo>
                      <a:pt x="1633" y="560"/>
                    </a:lnTo>
                    <a:lnTo>
                      <a:pt x="1623" y="562"/>
                    </a:lnTo>
                    <a:lnTo>
                      <a:pt x="1613" y="562"/>
                    </a:lnTo>
                    <a:lnTo>
                      <a:pt x="1604" y="562"/>
                    </a:lnTo>
                    <a:lnTo>
                      <a:pt x="1596" y="562"/>
                    </a:lnTo>
                    <a:lnTo>
                      <a:pt x="1588" y="560"/>
                    </a:lnTo>
                    <a:lnTo>
                      <a:pt x="1581" y="557"/>
                    </a:lnTo>
                    <a:lnTo>
                      <a:pt x="1567" y="550"/>
                    </a:lnTo>
                    <a:lnTo>
                      <a:pt x="1552" y="540"/>
                    </a:lnTo>
                    <a:lnTo>
                      <a:pt x="1534" y="529"/>
                    </a:lnTo>
                    <a:lnTo>
                      <a:pt x="1515" y="517"/>
                    </a:lnTo>
                    <a:lnTo>
                      <a:pt x="1501" y="510"/>
                    </a:lnTo>
                    <a:lnTo>
                      <a:pt x="1487" y="503"/>
                    </a:lnTo>
                    <a:lnTo>
                      <a:pt x="1473" y="498"/>
                    </a:lnTo>
                    <a:lnTo>
                      <a:pt x="1459" y="494"/>
                    </a:lnTo>
                    <a:lnTo>
                      <a:pt x="1432" y="488"/>
                    </a:lnTo>
                    <a:lnTo>
                      <a:pt x="1406" y="485"/>
                    </a:lnTo>
                    <a:lnTo>
                      <a:pt x="1379" y="483"/>
                    </a:lnTo>
                    <a:lnTo>
                      <a:pt x="1353" y="480"/>
                    </a:lnTo>
                    <a:lnTo>
                      <a:pt x="1340" y="478"/>
                    </a:lnTo>
                    <a:lnTo>
                      <a:pt x="1327" y="474"/>
                    </a:lnTo>
                    <a:lnTo>
                      <a:pt x="1314" y="470"/>
                    </a:lnTo>
                    <a:lnTo>
                      <a:pt x="1300" y="465"/>
                    </a:lnTo>
                    <a:lnTo>
                      <a:pt x="1295" y="462"/>
                    </a:lnTo>
                    <a:lnTo>
                      <a:pt x="1288" y="461"/>
                    </a:lnTo>
                    <a:lnTo>
                      <a:pt x="1282" y="460"/>
                    </a:lnTo>
                    <a:lnTo>
                      <a:pt x="1275" y="460"/>
                    </a:lnTo>
                    <a:lnTo>
                      <a:pt x="1262" y="462"/>
                    </a:lnTo>
                    <a:lnTo>
                      <a:pt x="1249" y="466"/>
                    </a:lnTo>
                    <a:lnTo>
                      <a:pt x="1222" y="474"/>
                    </a:lnTo>
                    <a:lnTo>
                      <a:pt x="1196" y="484"/>
                    </a:lnTo>
                    <a:lnTo>
                      <a:pt x="1184" y="486"/>
                    </a:lnTo>
                    <a:lnTo>
                      <a:pt x="1174" y="486"/>
                    </a:lnTo>
                    <a:lnTo>
                      <a:pt x="1168" y="486"/>
                    </a:lnTo>
                    <a:lnTo>
                      <a:pt x="1163" y="484"/>
                    </a:lnTo>
                    <a:lnTo>
                      <a:pt x="1157" y="482"/>
                    </a:lnTo>
                    <a:lnTo>
                      <a:pt x="1153" y="479"/>
                    </a:lnTo>
                    <a:lnTo>
                      <a:pt x="1149" y="474"/>
                    </a:lnTo>
                    <a:lnTo>
                      <a:pt x="1144" y="469"/>
                    </a:lnTo>
                    <a:lnTo>
                      <a:pt x="1141" y="462"/>
                    </a:lnTo>
                    <a:lnTo>
                      <a:pt x="1138" y="455"/>
                    </a:lnTo>
                    <a:lnTo>
                      <a:pt x="1135" y="446"/>
                    </a:lnTo>
                    <a:lnTo>
                      <a:pt x="1131" y="435"/>
                    </a:lnTo>
                    <a:lnTo>
                      <a:pt x="1129" y="424"/>
                    </a:lnTo>
                    <a:lnTo>
                      <a:pt x="1128" y="409"/>
                    </a:lnTo>
                    <a:lnTo>
                      <a:pt x="1125" y="395"/>
                    </a:lnTo>
                    <a:lnTo>
                      <a:pt x="1122" y="384"/>
                    </a:lnTo>
                    <a:lnTo>
                      <a:pt x="1119" y="373"/>
                    </a:lnTo>
                    <a:lnTo>
                      <a:pt x="1113" y="365"/>
                    </a:lnTo>
                    <a:lnTo>
                      <a:pt x="1108" y="359"/>
                    </a:lnTo>
                    <a:lnTo>
                      <a:pt x="1101" y="354"/>
                    </a:lnTo>
                    <a:lnTo>
                      <a:pt x="1094" y="351"/>
                    </a:lnTo>
                    <a:lnTo>
                      <a:pt x="1086" y="349"/>
                    </a:lnTo>
                    <a:lnTo>
                      <a:pt x="1079" y="349"/>
                    </a:lnTo>
                    <a:lnTo>
                      <a:pt x="1070" y="350"/>
                    </a:lnTo>
                    <a:lnTo>
                      <a:pt x="1061" y="352"/>
                    </a:lnTo>
                    <a:lnTo>
                      <a:pt x="1052" y="354"/>
                    </a:lnTo>
                    <a:lnTo>
                      <a:pt x="1032" y="362"/>
                    </a:lnTo>
                    <a:lnTo>
                      <a:pt x="1012" y="372"/>
                    </a:lnTo>
                    <a:lnTo>
                      <a:pt x="990" y="381"/>
                    </a:lnTo>
                    <a:lnTo>
                      <a:pt x="969" y="390"/>
                    </a:lnTo>
                    <a:lnTo>
                      <a:pt x="960" y="394"/>
                    </a:lnTo>
                    <a:lnTo>
                      <a:pt x="949" y="398"/>
                    </a:lnTo>
                    <a:lnTo>
                      <a:pt x="939" y="400"/>
                    </a:lnTo>
                    <a:lnTo>
                      <a:pt x="930" y="402"/>
                    </a:lnTo>
                    <a:lnTo>
                      <a:pt x="920" y="403"/>
                    </a:lnTo>
                    <a:lnTo>
                      <a:pt x="911" y="402"/>
                    </a:lnTo>
                    <a:lnTo>
                      <a:pt x="903" y="401"/>
                    </a:lnTo>
                    <a:lnTo>
                      <a:pt x="895" y="398"/>
                    </a:lnTo>
                    <a:lnTo>
                      <a:pt x="887" y="392"/>
                    </a:lnTo>
                    <a:lnTo>
                      <a:pt x="881" y="386"/>
                    </a:lnTo>
                    <a:lnTo>
                      <a:pt x="874" y="377"/>
                    </a:lnTo>
                    <a:lnTo>
                      <a:pt x="869" y="366"/>
                    </a:lnTo>
                    <a:lnTo>
                      <a:pt x="862" y="353"/>
                    </a:lnTo>
                    <a:lnTo>
                      <a:pt x="856" y="345"/>
                    </a:lnTo>
                    <a:lnTo>
                      <a:pt x="853" y="343"/>
                    </a:lnTo>
                    <a:lnTo>
                      <a:pt x="850" y="341"/>
                    </a:lnTo>
                    <a:lnTo>
                      <a:pt x="847" y="340"/>
                    </a:lnTo>
                    <a:lnTo>
                      <a:pt x="844" y="340"/>
                    </a:lnTo>
                    <a:lnTo>
                      <a:pt x="830" y="344"/>
                    </a:lnTo>
                    <a:lnTo>
                      <a:pt x="811" y="347"/>
                    </a:lnTo>
                    <a:lnTo>
                      <a:pt x="806" y="346"/>
                    </a:lnTo>
                    <a:lnTo>
                      <a:pt x="803" y="345"/>
                    </a:lnTo>
                    <a:lnTo>
                      <a:pt x="800" y="341"/>
                    </a:lnTo>
                    <a:lnTo>
                      <a:pt x="797" y="338"/>
                    </a:lnTo>
                    <a:lnTo>
                      <a:pt x="790" y="328"/>
                    </a:lnTo>
                    <a:lnTo>
                      <a:pt x="783" y="318"/>
                    </a:lnTo>
                    <a:lnTo>
                      <a:pt x="774" y="307"/>
                    </a:lnTo>
                    <a:lnTo>
                      <a:pt x="764" y="296"/>
                    </a:lnTo>
                    <a:lnTo>
                      <a:pt x="758" y="292"/>
                    </a:lnTo>
                    <a:lnTo>
                      <a:pt x="751" y="289"/>
                    </a:lnTo>
                    <a:lnTo>
                      <a:pt x="744" y="285"/>
                    </a:lnTo>
                    <a:lnTo>
                      <a:pt x="735" y="283"/>
                    </a:lnTo>
                    <a:lnTo>
                      <a:pt x="701" y="272"/>
                    </a:lnTo>
                    <a:lnTo>
                      <a:pt x="663" y="259"/>
                    </a:lnTo>
                    <a:lnTo>
                      <a:pt x="654" y="255"/>
                    </a:lnTo>
                    <a:lnTo>
                      <a:pt x="647" y="251"/>
                    </a:lnTo>
                    <a:lnTo>
                      <a:pt x="641" y="245"/>
                    </a:lnTo>
                    <a:lnTo>
                      <a:pt x="636" y="240"/>
                    </a:lnTo>
                    <a:lnTo>
                      <a:pt x="633" y="233"/>
                    </a:lnTo>
                    <a:lnTo>
                      <a:pt x="630" y="227"/>
                    </a:lnTo>
                    <a:lnTo>
                      <a:pt x="630" y="219"/>
                    </a:lnTo>
                    <a:lnTo>
                      <a:pt x="633" y="211"/>
                    </a:lnTo>
                    <a:lnTo>
                      <a:pt x="637" y="201"/>
                    </a:lnTo>
                    <a:lnTo>
                      <a:pt x="639" y="191"/>
                    </a:lnTo>
                    <a:lnTo>
                      <a:pt x="641" y="182"/>
                    </a:lnTo>
                    <a:lnTo>
                      <a:pt x="643" y="173"/>
                    </a:lnTo>
                    <a:lnTo>
                      <a:pt x="643" y="163"/>
                    </a:lnTo>
                    <a:lnTo>
                      <a:pt x="643" y="155"/>
                    </a:lnTo>
                    <a:lnTo>
                      <a:pt x="642" y="146"/>
                    </a:lnTo>
                    <a:lnTo>
                      <a:pt x="641" y="138"/>
                    </a:lnTo>
                    <a:lnTo>
                      <a:pt x="638" y="131"/>
                    </a:lnTo>
                    <a:lnTo>
                      <a:pt x="635" y="123"/>
                    </a:lnTo>
                    <a:lnTo>
                      <a:pt x="629" y="117"/>
                    </a:lnTo>
                    <a:lnTo>
                      <a:pt x="624" y="111"/>
                    </a:lnTo>
                    <a:lnTo>
                      <a:pt x="616" y="107"/>
                    </a:lnTo>
                    <a:lnTo>
                      <a:pt x="609" y="103"/>
                    </a:lnTo>
                    <a:lnTo>
                      <a:pt x="599" y="101"/>
                    </a:lnTo>
                    <a:lnTo>
                      <a:pt x="588" y="98"/>
                    </a:lnTo>
                    <a:lnTo>
                      <a:pt x="556" y="94"/>
                    </a:lnTo>
                    <a:lnTo>
                      <a:pt x="520" y="89"/>
                    </a:lnTo>
                    <a:lnTo>
                      <a:pt x="503" y="85"/>
                    </a:lnTo>
                    <a:lnTo>
                      <a:pt x="486" y="80"/>
                    </a:lnTo>
                    <a:lnTo>
                      <a:pt x="469" y="75"/>
                    </a:lnTo>
                    <a:lnTo>
                      <a:pt x="455" y="68"/>
                    </a:lnTo>
                    <a:lnTo>
                      <a:pt x="432" y="51"/>
                    </a:lnTo>
                    <a:lnTo>
                      <a:pt x="397" y="24"/>
                    </a:lnTo>
                    <a:lnTo>
                      <a:pt x="381" y="12"/>
                    </a:lnTo>
                    <a:lnTo>
                      <a:pt x="367" y="3"/>
                    </a:lnTo>
                    <a:lnTo>
                      <a:pt x="360" y="1"/>
                    </a:lnTo>
                    <a:lnTo>
                      <a:pt x="356" y="0"/>
                    </a:lnTo>
                    <a:lnTo>
                      <a:pt x="354" y="1"/>
                    </a:lnTo>
                    <a:lnTo>
                      <a:pt x="353" y="2"/>
                    </a:lnTo>
                    <a:lnTo>
                      <a:pt x="352" y="3"/>
                    </a:lnTo>
                    <a:lnTo>
                      <a:pt x="351" y="6"/>
                    </a:lnTo>
                    <a:lnTo>
                      <a:pt x="350" y="11"/>
                    </a:lnTo>
                    <a:lnTo>
                      <a:pt x="349" y="15"/>
                    </a:lnTo>
                    <a:lnTo>
                      <a:pt x="346" y="20"/>
                    </a:lnTo>
                    <a:lnTo>
                      <a:pt x="343" y="24"/>
                    </a:lnTo>
                    <a:lnTo>
                      <a:pt x="340" y="27"/>
                    </a:lnTo>
                    <a:lnTo>
                      <a:pt x="337" y="30"/>
                    </a:lnTo>
                    <a:lnTo>
                      <a:pt x="333" y="34"/>
                    </a:lnTo>
                    <a:lnTo>
                      <a:pt x="329" y="36"/>
                    </a:lnTo>
                    <a:lnTo>
                      <a:pt x="320" y="39"/>
                    </a:lnTo>
                    <a:lnTo>
                      <a:pt x="311" y="40"/>
                    </a:lnTo>
                    <a:lnTo>
                      <a:pt x="301" y="39"/>
                    </a:lnTo>
                    <a:lnTo>
                      <a:pt x="291" y="37"/>
                    </a:lnTo>
                    <a:lnTo>
                      <a:pt x="282" y="35"/>
                    </a:lnTo>
                    <a:lnTo>
                      <a:pt x="273" y="34"/>
                    </a:lnTo>
                    <a:lnTo>
                      <a:pt x="265" y="35"/>
                    </a:lnTo>
                    <a:lnTo>
                      <a:pt x="259" y="37"/>
                    </a:lnTo>
                    <a:lnTo>
                      <a:pt x="249" y="44"/>
                    </a:lnTo>
                    <a:lnTo>
                      <a:pt x="238" y="53"/>
                    </a:lnTo>
                    <a:lnTo>
                      <a:pt x="237" y="65"/>
                    </a:lnTo>
                    <a:lnTo>
                      <a:pt x="237" y="76"/>
                    </a:lnTo>
                    <a:lnTo>
                      <a:pt x="238" y="87"/>
                    </a:lnTo>
                    <a:lnTo>
                      <a:pt x="239" y="97"/>
                    </a:lnTo>
                    <a:lnTo>
                      <a:pt x="242" y="107"/>
                    </a:lnTo>
                    <a:lnTo>
                      <a:pt x="245" y="117"/>
                    </a:lnTo>
                    <a:lnTo>
                      <a:pt x="248" y="125"/>
                    </a:lnTo>
                    <a:lnTo>
                      <a:pt x="252" y="134"/>
                    </a:lnTo>
                    <a:lnTo>
                      <a:pt x="257" y="143"/>
                    </a:lnTo>
                    <a:lnTo>
                      <a:pt x="262" y="150"/>
                    </a:lnTo>
                    <a:lnTo>
                      <a:pt x="269" y="158"/>
                    </a:lnTo>
                    <a:lnTo>
                      <a:pt x="274" y="165"/>
                    </a:lnTo>
                    <a:lnTo>
                      <a:pt x="282" y="172"/>
                    </a:lnTo>
                    <a:lnTo>
                      <a:pt x="288" y="178"/>
                    </a:lnTo>
                    <a:lnTo>
                      <a:pt x="296" y="185"/>
                    </a:lnTo>
                    <a:lnTo>
                      <a:pt x="304" y="190"/>
                    </a:lnTo>
                    <a:lnTo>
                      <a:pt x="312" y="197"/>
                    </a:lnTo>
                    <a:lnTo>
                      <a:pt x="318" y="203"/>
                    </a:lnTo>
                    <a:lnTo>
                      <a:pt x="324" y="212"/>
                    </a:lnTo>
                    <a:lnTo>
                      <a:pt x="327" y="220"/>
                    </a:lnTo>
                    <a:lnTo>
                      <a:pt x="329" y="230"/>
                    </a:lnTo>
                    <a:lnTo>
                      <a:pt x="331" y="240"/>
                    </a:lnTo>
                    <a:lnTo>
                      <a:pt x="332" y="250"/>
                    </a:lnTo>
                    <a:lnTo>
                      <a:pt x="333" y="259"/>
                    </a:lnTo>
                    <a:lnTo>
                      <a:pt x="335" y="279"/>
                    </a:lnTo>
                    <a:lnTo>
                      <a:pt x="337" y="297"/>
                    </a:lnTo>
                    <a:lnTo>
                      <a:pt x="339" y="305"/>
                    </a:lnTo>
                    <a:lnTo>
                      <a:pt x="341" y="311"/>
                    </a:lnTo>
                    <a:lnTo>
                      <a:pt x="345" y="318"/>
                    </a:lnTo>
                    <a:lnTo>
                      <a:pt x="350" y="322"/>
                    </a:lnTo>
                    <a:lnTo>
                      <a:pt x="369" y="331"/>
                    </a:lnTo>
                    <a:lnTo>
                      <a:pt x="390" y="340"/>
                    </a:lnTo>
                    <a:lnTo>
                      <a:pt x="399" y="345"/>
                    </a:lnTo>
                    <a:lnTo>
                      <a:pt x="408" y="351"/>
                    </a:lnTo>
                    <a:lnTo>
                      <a:pt x="411" y="354"/>
                    </a:lnTo>
                    <a:lnTo>
                      <a:pt x="413" y="359"/>
                    </a:lnTo>
                    <a:lnTo>
                      <a:pt x="415" y="363"/>
                    </a:lnTo>
                    <a:lnTo>
                      <a:pt x="418" y="368"/>
                    </a:lnTo>
                    <a:lnTo>
                      <a:pt x="421" y="379"/>
                    </a:lnTo>
                    <a:lnTo>
                      <a:pt x="428" y="392"/>
                    </a:lnTo>
                    <a:lnTo>
                      <a:pt x="436" y="406"/>
                    </a:lnTo>
                    <a:lnTo>
                      <a:pt x="445" y="420"/>
                    </a:lnTo>
                    <a:lnTo>
                      <a:pt x="453" y="433"/>
                    </a:lnTo>
                    <a:lnTo>
                      <a:pt x="459" y="444"/>
                    </a:lnTo>
                    <a:lnTo>
                      <a:pt x="460" y="448"/>
                    </a:lnTo>
                    <a:lnTo>
                      <a:pt x="461" y="452"/>
                    </a:lnTo>
                    <a:lnTo>
                      <a:pt x="460" y="454"/>
                    </a:lnTo>
                    <a:lnTo>
                      <a:pt x="458" y="456"/>
                    </a:lnTo>
                    <a:lnTo>
                      <a:pt x="440" y="460"/>
                    </a:lnTo>
                    <a:lnTo>
                      <a:pt x="419" y="466"/>
                    </a:lnTo>
                    <a:lnTo>
                      <a:pt x="395" y="472"/>
                    </a:lnTo>
                    <a:lnTo>
                      <a:pt x="369" y="480"/>
                    </a:lnTo>
                    <a:lnTo>
                      <a:pt x="344" y="487"/>
                    </a:lnTo>
                    <a:lnTo>
                      <a:pt x="323" y="497"/>
                    </a:lnTo>
                    <a:lnTo>
                      <a:pt x="313" y="502"/>
                    </a:lnTo>
                    <a:lnTo>
                      <a:pt x="304" y="508"/>
                    </a:lnTo>
                    <a:lnTo>
                      <a:pt x="298" y="513"/>
                    </a:lnTo>
                    <a:lnTo>
                      <a:pt x="293" y="520"/>
                    </a:lnTo>
                    <a:lnTo>
                      <a:pt x="292" y="522"/>
                    </a:lnTo>
                    <a:lnTo>
                      <a:pt x="293" y="524"/>
                    </a:lnTo>
                    <a:lnTo>
                      <a:pt x="295" y="528"/>
                    </a:lnTo>
                    <a:lnTo>
                      <a:pt x="297" y="533"/>
                    </a:lnTo>
                    <a:lnTo>
                      <a:pt x="303" y="541"/>
                    </a:lnTo>
                    <a:lnTo>
                      <a:pt x="312" y="552"/>
                    </a:lnTo>
                    <a:lnTo>
                      <a:pt x="322" y="562"/>
                    </a:lnTo>
                    <a:lnTo>
                      <a:pt x="330" y="571"/>
                    </a:lnTo>
                    <a:lnTo>
                      <a:pt x="339" y="578"/>
                    </a:lnTo>
                    <a:lnTo>
                      <a:pt x="344" y="582"/>
                    </a:lnTo>
                    <a:lnTo>
                      <a:pt x="357" y="589"/>
                    </a:lnTo>
                    <a:lnTo>
                      <a:pt x="368" y="595"/>
                    </a:lnTo>
                    <a:lnTo>
                      <a:pt x="377" y="602"/>
                    </a:lnTo>
                    <a:lnTo>
                      <a:pt x="384" y="608"/>
                    </a:lnTo>
                    <a:lnTo>
                      <a:pt x="389" y="614"/>
                    </a:lnTo>
                    <a:lnTo>
                      <a:pt x="393" y="619"/>
                    </a:lnTo>
                    <a:lnTo>
                      <a:pt x="394" y="625"/>
                    </a:lnTo>
                    <a:lnTo>
                      <a:pt x="395" y="630"/>
                    </a:lnTo>
                    <a:lnTo>
                      <a:pt x="395" y="635"/>
                    </a:lnTo>
                    <a:lnTo>
                      <a:pt x="393" y="641"/>
                    </a:lnTo>
                    <a:lnTo>
                      <a:pt x="391" y="645"/>
                    </a:lnTo>
                    <a:lnTo>
                      <a:pt x="387" y="650"/>
                    </a:lnTo>
                    <a:lnTo>
                      <a:pt x="379" y="660"/>
                    </a:lnTo>
                    <a:lnTo>
                      <a:pt x="368" y="670"/>
                    </a:lnTo>
                    <a:lnTo>
                      <a:pt x="357" y="678"/>
                    </a:lnTo>
                    <a:lnTo>
                      <a:pt x="346" y="688"/>
                    </a:lnTo>
                    <a:lnTo>
                      <a:pt x="342" y="694"/>
                    </a:lnTo>
                    <a:lnTo>
                      <a:pt x="338" y="699"/>
                    </a:lnTo>
                    <a:lnTo>
                      <a:pt x="335" y="704"/>
                    </a:lnTo>
                    <a:lnTo>
                      <a:pt x="331" y="710"/>
                    </a:lnTo>
                    <a:lnTo>
                      <a:pt x="330" y="715"/>
                    </a:lnTo>
                    <a:lnTo>
                      <a:pt x="329" y="721"/>
                    </a:lnTo>
                    <a:lnTo>
                      <a:pt x="329" y="727"/>
                    </a:lnTo>
                    <a:lnTo>
                      <a:pt x="331" y="732"/>
                    </a:lnTo>
                    <a:lnTo>
                      <a:pt x="335" y="739"/>
                    </a:lnTo>
                    <a:lnTo>
                      <a:pt x="339" y="746"/>
                    </a:lnTo>
                    <a:lnTo>
                      <a:pt x="345" y="753"/>
                    </a:lnTo>
                    <a:lnTo>
                      <a:pt x="354" y="760"/>
                    </a:lnTo>
                    <a:lnTo>
                      <a:pt x="354" y="757"/>
                    </a:lnTo>
                    <a:lnTo>
                      <a:pt x="352" y="755"/>
                    </a:lnTo>
                    <a:lnTo>
                      <a:pt x="357" y="762"/>
                    </a:lnTo>
                    <a:lnTo>
                      <a:pt x="368" y="771"/>
                    </a:lnTo>
                    <a:lnTo>
                      <a:pt x="382" y="783"/>
                    </a:lnTo>
                    <a:lnTo>
                      <a:pt x="397" y="795"/>
                    </a:lnTo>
                    <a:lnTo>
                      <a:pt x="427" y="819"/>
                    </a:lnTo>
                    <a:lnTo>
                      <a:pt x="449" y="834"/>
                    </a:lnTo>
                    <a:lnTo>
                      <a:pt x="454" y="837"/>
                    </a:lnTo>
                    <a:lnTo>
                      <a:pt x="459" y="838"/>
                    </a:lnTo>
                    <a:lnTo>
                      <a:pt x="464" y="840"/>
                    </a:lnTo>
                    <a:lnTo>
                      <a:pt x="469" y="840"/>
                    </a:lnTo>
                    <a:lnTo>
                      <a:pt x="479" y="840"/>
                    </a:lnTo>
                    <a:lnTo>
                      <a:pt x="489" y="839"/>
                    </a:lnTo>
                    <a:lnTo>
                      <a:pt x="499" y="838"/>
                    </a:lnTo>
                    <a:lnTo>
                      <a:pt x="509" y="837"/>
                    </a:lnTo>
                    <a:lnTo>
                      <a:pt x="514" y="838"/>
                    </a:lnTo>
                    <a:lnTo>
                      <a:pt x="519" y="838"/>
                    </a:lnTo>
                    <a:lnTo>
                      <a:pt x="525" y="840"/>
                    </a:lnTo>
                    <a:lnTo>
                      <a:pt x="530" y="843"/>
                    </a:lnTo>
                    <a:lnTo>
                      <a:pt x="541" y="849"/>
                    </a:lnTo>
                    <a:lnTo>
                      <a:pt x="552" y="856"/>
                    </a:lnTo>
                    <a:lnTo>
                      <a:pt x="560" y="863"/>
                    </a:lnTo>
                    <a:lnTo>
                      <a:pt x="569" y="871"/>
                    </a:lnTo>
                    <a:lnTo>
                      <a:pt x="583" y="887"/>
                    </a:lnTo>
                    <a:lnTo>
                      <a:pt x="597" y="902"/>
                    </a:lnTo>
                    <a:lnTo>
                      <a:pt x="604" y="908"/>
                    </a:lnTo>
                    <a:lnTo>
                      <a:pt x="612" y="915"/>
                    </a:lnTo>
                    <a:lnTo>
                      <a:pt x="621" y="921"/>
                    </a:lnTo>
                    <a:lnTo>
                      <a:pt x="630" y="927"/>
                    </a:lnTo>
                    <a:lnTo>
                      <a:pt x="642" y="931"/>
                    </a:lnTo>
                    <a:lnTo>
                      <a:pt x="654" y="933"/>
                    </a:lnTo>
                    <a:lnTo>
                      <a:pt x="669" y="935"/>
                    </a:lnTo>
                    <a:lnTo>
                      <a:pt x="685" y="937"/>
                    </a:lnTo>
                    <a:lnTo>
                      <a:pt x="683" y="941"/>
                    </a:lnTo>
                    <a:lnTo>
                      <a:pt x="681" y="945"/>
                    </a:lnTo>
                    <a:lnTo>
                      <a:pt x="678" y="948"/>
                    </a:lnTo>
                    <a:lnTo>
                      <a:pt x="673" y="952"/>
                    </a:lnTo>
                    <a:lnTo>
                      <a:pt x="668" y="954"/>
                    </a:lnTo>
                    <a:lnTo>
                      <a:pt x="662" y="955"/>
                    </a:lnTo>
                    <a:lnTo>
                      <a:pt x="655" y="957"/>
                    </a:lnTo>
                    <a:lnTo>
                      <a:pt x="648" y="957"/>
                    </a:lnTo>
                    <a:lnTo>
                      <a:pt x="633" y="958"/>
                    </a:lnTo>
                    <a:lnTo>
                      <a:pt x="614" y="957"/>
                    </a:lnTo>
                    <a:lnTo>
                      <a:pt x="596" y="956"/>
                    </a:lnTo>
                    <a:lnTo>
                      <a:pt x="576" y="953"/>
                    </a:lnTo>
                    <a:lnTo>
                      <a:pt x="536" y="947"/>
                    </a:lnTo>
                    <a:lnTo>
                      <a:pt x="500" y="943"/>
                    </a:lnTo>
                    <a:lnTo>
                      <a:pt x="484" y="941"/>
                    </a:lnTo>
                    <a:lnTo>
                      <a:pt x="469" y="941"/>
                    </a:lnTo>
                    <a:lnTo>
                      <a:pt x="463" y="941"/>
                    </a:lnTo>
                    <a:lnTo>
                      <a:pt x="458" y="942"/>
                    </a:lnTo>
                    <a:lnTo>
                      <a:pt x="452" y="943"/>
                    </a:lnTo>
                    <a:lnTo>
                      <a:pt x="449" y="945"/>
                    </a:lnTo>
                    <a:lnTo>
                      <a:pt x="441" y="948"/>
                    </a:lnTo>
                    <a:lnTo>
                      <a:pt x="435" y="951"/>
                    </a:lnTo>
                    <a:lnTo>
                      <a:pt x="428" y="952"/>
                    </a:lnTo>
                    <a:lnTo>
                      <a:pt x="422" y="952"/>
                    </a:lnTo>
                    <a:lnTo>
                      <a:pt x="409" y="951"/>
                    </a:lnTo>
                    <a:lnTo>
                      <a:pt x="397" y="948"/>
                    </a:lnTo>
                    <a:lnTo>
                      <a:pt x="385" y="946"/>
                    </a:lnTo>
                    <a:lnTo>
                      <a:pt x="372" y="946"/>
                    </a:lnTo>
                    <a:lnTo>
                      <a:pt x="366" y="948"/>
                    </a:lnTo>
                    <a:lnTo>
                      <a:pt x="359" y="949"/>
                    </a:lnTo>
                    <a:lnTo>
                      <a:pt x="352" y="953"/>
                    </a:lnTo>
                    <a:lnTo>
                      <a:pt x="344" y="958"/>
                    </a:lnTo>
                    <a:lnTo>
                      <a:pt x="330" y="968"/>
                    </a:lnTo>
                    <a:lnTo>
                      <a:pt x="315" y="981"/>
                    </a:lnTo>
                    <a:lnTo>
                      <a:pt x="299" y="995"/>
                    </a:lnTo>
                    <a:lnTo>
                      <a:pt x="284" y="1010"/>
                    </a:lnTo>
                    <a:lnTo>
                      <a:pt x="269" y="1026"/>
                    </a:lnTo>
                    <a:lnTo>
                      <a:pt x="255" y="1041"/>
                    </a:lnTo>
                    <a:lnTo>
                      <a:pt x="242" y="1056"/>
                    </a:lnTo>
                    <a:lnTo>
                      <a:pt x="231" y="1070"/>
                    </a:lnTo>
                    <a:lnTo>
                      <a:pt x="223" y="1078"/>
                    </a:lnTo>
                    <a:lnTo>
                      <a:pt x="216" y="1087"/>
                    </a:lnTo>
                    <a:lnTo>
                      <a:pt x="207" y="1094"/>
                    </a:lnTo>
                    <a:lnTo>
                      <a:pt x="196" y="1103"/>
                    </a:lnTo>
                    <a:lnTo>
                      <a:pt x="175" y="1118"/>
                    </a:lnTo>
                    <a:lnTo>
                      <a:pt x="151" y="1133"/>
                    </a:lnTo>
                    <a:lnTo>
                      <a:pt x="126" y="1148"/>
                    </a:lnTo>
                    <a:lnTo>
                      <a:pt x="102" y="1161"/>
                    </a:lnTo>
                    <a:lnTo>
                      <a:pt x="80" y="1173"/>
                    </a:lnTo>
                    <a:lnTo>
                      <a:pt x="60" y="1183"/>
                    </a:lnTo>
                    <a:lnTo>
                      <a:pt x="50" y="1188"/>
                    </a:lnTo>
                    <a:lnTo>
                      <a:pt x="43" y="1194"/>
                    </a:lnTo>
                    <a:lnTo>
                      <a:pt x="35" y="1199"/>
                    </a:lnTo>
                    <a:lnTo>
                      <a:pt x="29" y="1204"/>
                    </a:lnTo>
                    <a:lnTo>
                      <a:pt x="23" y="1211"/>
                    </a:lnTo>
                    <a:lnTo>
                      <a:pt x="18" y="1217"/>
                    </a:lnTo>
                    <a:lnTo>
                      <a:pt x="14" y="1223"/>
                    </a:lnTo>
                    <a:lnTo>
                      <a:pt x="11" y="1229"/>
                    </a:lnTo>
                    <a:lnTo>
                      <a:pt x="5" y="1243"/>
                    </a:lnTo>
                    <a:lnTo>
                      <a:pt x="2" y="1256"/>
                    </a:lnTo>
                    <a:lnTo>
                      <a:pt x="1" y="1270"/>
                    </a:lnTo>
                    <a:lnTo>
                      <a:pt x="0" y="1285"/>
                    </a:lnTo>
                    <a:lnTo>
                      <a:pt x="2" y="1316"/>
                    </a:lnTo>
                    <a:lnTo>
                      <a:pt x="5" y="1348"/>
                    </a:lnTo>
                    <a:lnTo>
                      <a:pt x="6" y="1364"/>
                    </a:lnTo>
                    <a:lnTo>
                      <a:pt x="6" y="1380"/>
                    </a:lnTo>
                    <a:lnTo>
                      <a:pt x="5" y="1397"/>
                    </a:lnTo>
                    <a:lnTo>
                      <a:pt x="2" y="1413"/>
                    </a:lnTo>
                    <a:lnTo>
                      <a:pt x="1" y="1420"/>
                    </a:lnTo>
                    <a:lnTo>
                      <a:pt x="1" y="1427"/>
                    </a:lnTo>
                    <a:lnTo>
                      <a:pt x="2" y="1433"/>
                    </a:lnTo>
                    <a:lnTo>
                      <a:pt x="4" y="1438"/>
                    </a:lnTo>
                    <a:lnTo>
                      <a:pt x="8" y="1442"/>
                    </a:lnTo>
                    <a:lnTo>
                      <a:pt x="13" y="1446"/>
                    </a:lnTo>
                    <a:lnTo>
                      <a:pt x="17" y="1450"/>
                    </a:lnTo>
                    <a:lnTo>
                      <a:pt x="22" y="1453"/>
                    </a:lnTo>
                    <a:lnTo>
                      <a:pt x="34" y="1459"/>
                    </a:lnTo>
                    <a:lnTo>
                      <a:pt x="47" y="1467"/>
                    </a:lnTo>
                    <a:lnTo>
                      <a:pt x="53" y="1471"/>
                    </a:lnTo>
                    <a:lnTo>
                      <a:pt x="59" y="1477"/>
                    </a:lnTo>
                    <a:lnTo>
                      <a:pt x="65" y="1482"/>
                    </a:lnTo>
                    <a:lnTo>
                      <a:pt x="69" y="1488"/>
                    </a:lnTo>
                    <a:lnTo>
                      <a:pt x="58" y="1561"/>
                    </a:lnTo>
                    <a:lnTo>
                      <a:pt x="76" y="1565"/>
                    </a:lnTo>
                    <a:lnTo>
                      <a:pt x="94" y="1569"/>
                    </a:lnTo>
                    <a:lnTo>
                      <a:pt x="112" y="1572"/>
                    </a:lnTo>
                    <a:lnTo>
                      <a:pt x="129" y="1574"/>
                    </a:lnTo>
                    <a:lnTo>
                      <a:pt x="148" y="1575"/>
                    </a:lnTo>
                    <a:lnTo>
                      <a:pt x="165" y="1576"/>
                    </a:lnTo>
                    <a:lnTo>
                      <a:pt x="182" y="1575"/>
                    </a:lnTo>
                    <a:lnTo>
                      <a:pt x="198" y="1573"/>
                    </a:lnTo>
                    <a:lnTo>
                      <a:pt x="216" y="1569"/>
                    </a:lnTo>
                    <a:lnTo>
                      <a:pt x="232" y="1565"/>
                    </a:lnTo>
                    <a:lnTo>
                      <a:pt x="247" y="1560"/>
                    </a:lnTo>
                    <a:lnTo>
                      <a:pt x="263" y="1552"/>
                    </a:lnTo>
                    <a:lnTo>
                      <a:pt x="278" y="1545"/>
                    </a:lnTo>
                    <a:lnTo>
                      <a:pt x="292" y="1535"/>
                    </a:lnTo>
                    <a:lnTo>
                      <a:pt x="306" y="1524"/>
                    </a:lnTo>
                    <a:lnTo>
                      <a:pt x="319" y="1511"/>
                    </a:lnTo>
                    <a:lnTo>
                      <a:pt x="323" y="1509"/>
                    </a:lnTo>
                    <a:lnTo>
                      <a:pt x="327" y="1509"/>
                    </a:lnTo>
                    <a:lnTo>
                      <a:pt x="330" y="1509"/>
                    </a:lnTo>
                    <a:lnTo>
                      <a:pt x="333" y="1511"/>
                    </a:lnTo>
                    <a:lnTo>
                      <a:pt x="342" y="1518"/>
                    </a:lnTo>
                    <a:lnTo>
                      <a:pt x="350" y="1527"/>
                    </a:lnTo>
                    <a:lnTo>
                      <a:pt x="364" y="1549"/>
                    </a:lnTo>
                    <a:lnTo>
                      <a:pt x="376" y="1565"/>
                    </a:lnTo>
                    <a:lnTo>
                      <a:pt x="379" y="1569"/>
                    </a:lnTo>
                    <a:lnTo>
                      <a:pt x="383" y="1573"/>
                    </a:lnTo>
                    <a:lnTo>
                      <a:pt x="387" y="1574"/>
                    </a:lnTo>
                    <a:lnTo>
                      <a:pt x="392" y="1575"/>
                    </a:lnTo>
                    <a:lnTo>
                      <a:pt x="400" y="1574"/>
                    </a:lnTo>
                    <a:lnTo>
                      <a:pt x="409" y="1570"/>
                    </a:lnTo>
                    <a:lnTo>
                      <a:pt x="418" y="1567"/>
                    </a:lnTo>
                    <a:lnTo>
                      <a:pt x="426" y="1564"/>
                    </a:lnTo>
                    <a:lnTo>
                      <a:pt x="431" y="1564"/>
                    </a:lnTo>
                    <a:lnTo>
                      <a:pt x="435" y="1563"/>
                    </a:lnTo>
                    <a:lnTo>
                      <a:pt x="439" y="1564"/>
                    </a:lnTo>
                    <a:lnTo>
                      <a:pt x="444" y="1566"/>
                    </a:lnTo>
                    <a:lnTo>
                      <a:pt x="451" y="1573"/>
                    </a:lnTo>
                    <a:lnTo>
                      <a:pt x="462" y="1585"/>
                    </a:lnTo>
                    <a:lnTo>
                      <a:pt x="473" y="1600"/>
                    </a:lnTo>
                    <a:lnTo>
                      <a:pt x="486" y="1617"/>
                    </a:lnTo>
                    <a:lnTo>
                      <a:pt x="509" y="1653"/>
                    </a:lnTo>
                    <a:lnTo>
                      <a:pt x="525" y="1677"/>
                    </a:lnTo>
                    <a:lnTo>
                      <a:pt x="529" y="1685"/>
                    </a:lnTo>
                    <a:lnTo>
                      <a:pt x="534" y="1689"/>
                    </a:lnTo>
                    <a:lnTo>
                      <a:pt x="539" y="1693"/>
                    </a:lnTo>
                    <a:lnTo>
                      <a:pt x="544" y="1694"/>
                    </a:lnTo>
                    <a:lnTo>
                      <a:pt x="549" y="1693"/>
                    </a:lnTo>
                    <a:lnTo>
                      <a:pt x="555" y="1690"/>
                    </a:lnTo>
                    <a:lnTo>
                      <a:pt x="561" y="1687"/>
                    </a:lnTo>
                    <a:lnTo>
                      <a:pt x="567" y="1683"/>
                    </a:lnTo>
                    <a:lnTo>
                      <a:pt x="579" y="1673"/>
                    </a:lnTo>
                    <a:lnTo>
                      <a:pt x="590" y="1663"/>
                    </a:lnTo>
                    <a:lnTo>
                      <a:pt x="597" y="1659"/>
                    </a:lnTo>
                    <a:lnTo>
                      <a:pt x="603" y="1655"/>
                    </a:lnTo>
                    <a:lnTo>
                      <a:pt x="611" y="1651"/>
                    </a:lnTo>
                    <a:lnTo>
                      <a:pt x="617" y="1649"/>
                    </a:lnTo>
                    <a:lnTo>
                      <a:pt x="640" y="1648"/>
                    </a:lnTo>
                    <a:lnTo>
                      <a:pt x="653" y="1648"/>
                    </a:lnTo>
                    <a:lnTo>
                      <a:pt x="654" y="1647"/>
                    </a:lnTo>
                    <a:lnTo>
                      <a:pt x="656" y="1646"/>
                    </a:lnTo>
                    <a:lnTo>
                      <a:pt x="657" y="1643"/>
                    </a:lnTo>
                    <a:lnTo>
                      <a:pt x="657" y="1641"/>
                    </a:lnTo>
                    <a:lnTo>
                      <a:pt x="658" y="1631"/>
                    </a:lnTo>
                    <a:lnTo>
                      <a:pt x="658" y="1617"/>
                    </a:lnTo>
                    <a:lnTo>
                      <a:pt x="660" y="1605"/>
                    </a:lnTo>
                    <a:lnTo>
                      <a:pt x="661" y="1596"/>
                    </a:lnTo>
                    <a:lnTo>
                      <a:pt x="664" y="1590"/>
                    </a:lnTo>
                    <a:lnTo>
                      <a:pt x="667" y="1586"/>
                    </a:lnTo>
                    <a:lnTo>
                      <a:pt x="671" y="1583"/>
                    </a:lnTo>
                    <a:lnTo>
                      <a:pt x="676" y="1583"/>
                    </a:lnTo>
                    <a:lnTo>
                      <a:pt x="681" y="1585"/>
                    </a:lnTo>
                    <a:lnTo>
                      <a:pt x="687" y="1587"/>
                    </a:lnTo>
                    <a:lnTo>
                      <a:pt x="697" y="1593"/>
                    </a:lnTo>
                    <a:lnTo>
                      <a:pt x="709" y="1603"/>
                    </a:lnTo>
                    <a:lnTo>
                      <a:pt x="719" y="1612"/>
                    </a:lnTo>
                    <a:lnTo>
                      <a:pt x="727" y="1619"/>
                    </a:lnTo>
                    <a:lnTo>
                      <a:pt x="734" y="1624"/>
                    </a:lnTo>
                    <a:lnTo>
                      <a:pt x="742" y="1630"/>
                    </a:lnTo>
                    <a:lnTo>
                      <a:pt x="748" y="1633"/>
                    </a:lnTo>
                    <a:lnTo>
                      <a:pt x="756" y="1635"/>
                    </a:lnTo>
                    <a:lnTo>
                      <a:pt x="764" y="1637"/>
                    </a:lnTo>
                    <a:lnTo>
                      <a:pt x="772" y="1639"/>
                    </a:lnTo>
                    <a:lnTo>
                      <a:pt x="779" y="1639"/>
                    </a:lnTo>
                    <a:lnTo>
                      <a:pt x="788" y="1639"/>
                    </a:lnTo>
                    <a:lnTo>
                      <a:pt x="805" y="1636"/>
                    </a:lnTo>
                    <a:lnTo>
                      <a:pt x="822" y="1633"/>
                    </a:lnTo>
                    <a:lnTo>
                      <a:pt x="839" y="1629"/>
                    </a:lnTo>
                    <a:lnTo>
                      <a:pt x="856" y="1624"/>
                    </a:lnTo>
                    <a:lnTo>
                      <a:pt x="873" y="1615"/>
                    </a:lnTo>
                    <a:lnTo>
                      <a:pt x="894" y="1603"/>
                    </a:lnTo>
                    <a:lnTo>
                      <a:pt x="916" y="1589"/>
                    </a:lnTo>
                    <a:lnTo>
                      <a:pt x="938" y="1575"/>
                    </a:lnTo>
                    <a:lnTo>
                      <a:pt x="962" y="1562"/>
                    </a:lnTo>
                    <a:lnTo>
                      <a:pt x="984" y="1550"/>
                    </a:lnTo>
                    <a:lnTo>
                      <a:pt x="993" y="1546"/>
                    </a:lnTo>
                    <a:lnTo>
                      <a:pt x="1003" y="1542"/>
                    </a:lnTo>
                    <a:lnTo>
                      <a:pt x="1012" y="1539"/>
                    </a:lnTo>
                    <a:lnTo>
                      <a:pt x="1020" y="1538"/>
                    </a:lnTo>
                    <a:lnTo>
                      <a:pt x="1047" y="1538"/>
                    </a:lnTo>
                    <a:lnTo>
                      <a:pt x="1079" y="1537"/>
                    </a:lnTo>
                    <a:lnTo>
                      <a:pt x="1086" y="1536"/>
                    </a:lnTo>
                    <a:lnTo>
                      <a:pt x="1092" y="1535"/>
                    </a:lnTo>
                    <a:lnTo>
                      <a:pt x="1097" y="1532"/>
                    </a:lnTo>
                    <a:lnTo>
                      <a:pt x="1101" y="1528"/>
                    </a:lnTo>
                    <a:lnTo>
                      <a:pt x="1103" y="1524"/>
                    </a:lnTo>
                    <a:lnTo>
                      <a:pt x="1104" y="1519"/>
                    </a:lnTo>
                    <a:lnTo>
                      <a:pt x="1103" y="1512"/>
                    </a:lnTo>
                    <a:lnTo>
                      <a:pt x="1101" y="1504"/>
                    </a:lnTo>
                    <a:lnTo>
                      <a:pt x="1099" y="1497"/>
                    </a:lnTo>
                    <a:lnTo>
                      <a:pt x="1097" y="1492"/>
                    </a:lnTo>
                    <a:lnTo>
                      <a:pt x="1097" y="1486"/>
                    </a:lnTo>
                    <a:lnTo>
                      <a:pt x="1098" y="1481"/>
                    </a:lnTo>
                    <a:lnTo>
                      <a:pt x="1100" y="1475"/>
                    </a:lnTo>
                    <a:lnTo>
                      <a:pt x="1103" y="1471"/>
                    </a:lnTo>
                    <a:lnTo>
                      <a:pt x="1107" y="1468"/>
                    </a:lnTo>
                    <a:lnTo>
                      <a:pt x="1111" y="1464"/>
                    </a:lnTo>
                    <a:lnTo>
                      <a:pt x="1122" y="1458"/>
                    </a:lnTo>
                    <a:lnTo>
                      <a:pt x="1135" y="1453"/>
                    </a:lnTo>
                    <a:lnTo>
                      <a:pt x="1150" y="1448"/>
                    </a:lnTo>
                    <a:lnTo>
                      <a:pt x="1166" y="1445"/>
                    </a:lnTo>
                    <a:lnTo>
                      <a:pt x="1183" y="1444"/>
                    </a:lnTo>
                    <a:lnTo>
                      <a:pt x="1201" y="1442"/>
                    </a:lnTo>
                    <a:lnTo>
                      <a:pt x="1218" y="1441"/>
                    </a:lnTo>
                    <a:lnTo>
                      <a:pt x="1234" y="1441"/>
                    </a:lnTo>
                    <a:lnTo>
                      <a:pt x="1263" y="1441"/>
                    </a:lnTo>
                    <a:lnTo>
                      <a:pt x="1283" y="1441"/>
                    </a:lnTo>
                    <a:lnTo>
                      <a:pt x="1286" y="1443"/>
                    </a:lnTo>
                    <a:lnTo>
                      <a:pt x="1292" y="1446"/>
                    </a:lnTo>
                    <a:lnTo>
                      <a:pt x="1299" y="1453"/>
                    </a:lnTo>
                    <a:lnTo>
                      <a:pt x="1306" y="1460"/>
                    </a:lnTo>
                    <a:lnTo>
                      <a:pt x="1326" y="1481"/>
                    </a:lnTo>
                    <a:lnTo>
                      <a:pt x="1346" y="1505"/>
                    </a:lnTo>
                    <a:lnTo>
                      <a:pt x="1385" y="1553"/>
                    </a:lnTo>
                    <a:lnTo>
                      <a:pt x="1410" y="1585"/>
                    </a:lnTo>
                    <a:lnTo>
                      <a:pt x="1422" y="1601"/>
                    </a:lnTo>
                    <a:lnTo>
                      <a:pt x="1439" y="1623"/>
                    </a:lnTo>
                    <a:lnTo>
                      <a:pt x="1445" y="1628"/>
                    </a:lnTo>
                    <a:lnTo>
                      <a:pt x="1449" y="1632"/>
                    </a:lnTo>
                    <a:lnTo>
                      <a:pt x="1454" y="1635"/>
                    </a:lnTo>
                    <a:lnTo>
                      <a:pt x="1459" y="1637"/>
                    </a:lnTo>
                    <a:lnTo>
                      <a:pt x="1463" y="1639"/>
                    </a:lnTo>
                    <a:lnTo>
                      <a:pt x="1467" y="1639"/>
                    </a:lnTo>
                    <a:lnTo>
                      <a:pt x="1471" y="1635"/>
                    </a:lnTo>
                    <a:lnTo>
                      <a:pt x="1474" y="1631"/>
                    </a:lnTo>
                    <a:lnTo>
                      <a:pt x="1480" y="1620"/>
                    </a:lnTo>
                    <a:lnTo>
                      <a:pt x="1487" y="1607"/>
                    </a:lnTo>
                    <a:lnTo>
                      <a:pt x="1494" y="1595"/>
                    </a:lnTo>
                    <a:lnTo>
                      <a:pt x="1502" y="1585"/>
                    </a:lnTo>
                    <a:lnTo>
                      <a:pt x="1506" y="1579"/>
                    </a:lnTo>
                    <a:lnTo>
                      <a:pt x="1512" y="1575"/>
                    </a:lnTo>
                    <a:lnTo>
                      <a:pt x="1516" y="1570"/>
                    </a:lnTo>
                    <a:lnTo>
                      <a:pt x="1521" y="1566"/>
                    </a:lnTo>
                    <a:lnTo>
                      <a:pt x="1528" y="1563"/>
                    </a:lnTo>
                    <a:lnTo>
                      <a:pt x="1534" y="1561"/>
                    </a:lnTo>
                    <a:lnTo>
                      <a:pt x="1541" y="1560"/>
                    </a:lnTo>
                    <a:lnTo>
                      <a:pt x="1548" y="1559"/>
                    </a:lnTo>
                    <a:lnTo>
                      <a:pt x="1560" y="1558"/>
                    </a:lnTo>
                    <a:lnTo>
                      <a:pt x="1569" y="1554"/>
                    </a:lnTo>
                    <a:lnTo>
                      <a:pt x="1576" y="1550"/>
                    </a:lnTo>
                    <a:lnTo>
                      <a:pt x="1584" y="1545"/>
                    </a:lnTo>
                    <a:lnTo>
                      <a:pt x="1590" y="1539"/>
                    </a:lnTo>
                    <a:lnTo>
                      <a:pt x="1597" y="1534"/>
                    </a:lnTo>
                    <a:lnTo>
                      <a:pt x="1604" y="1529"/>
                    </a:lnTo>
                    <a:lnTo>
                      <a:pt x="1613" y="1525"/>
                    </a:lnTo>
                    <a:lnTo>
                      <a:pt x="1624" y="1523"/>
                    </a:lnTo>
                    <a:lnTo>
                      <a:pt x="1635" y="1522"/>
                    </a:lnTo>
                    <a:lnTo>
                      <a:pt x="1648" y="1523"/>
                    </a:lnTo>
                    <a:lnTo>
                      <a:pt x="1661" y="1524"/>
                    </a:lnTo>
                    <a:lnTo>
                      <a:pt x="1687" y="1527"/>
                    </a:lnTo>
                    <a:lnTo>
                      <a:pt x="1709" y="1529"/>
                    </a:lnTo>
                    <a:lnTo>
                      <a:pt x="1718" y="1528"/>
                    </a:lnTo>
                    <a:lnTo>
                      <a:pt x="1725" y="1527"/>
                    </a:lnTo>
                    <a:lnTo>
                      <a:pt x="1731" y="1525"/>
                    </a:lnTo>
                    <a:lnTo>
                      <a:pt x="1735" y="1522"/>
                    </a:lnTo>
                    <a:lnTo>
                      <a:pt x="1738" y="1519"/>
                    </a:lnTo>
                    <a:lnTo>
                      <a:pt x="1741" y="1514"/>
                    </a:lnTo>
                    <a:lnTo>
                      <a:pt x="1742" y="1509"/>
                    </a:lnTo>
                    <a:lnTo>
                      <a:pt x="1743" y="1504"/>
                    </a:lnTo>
                    <a:lnTo>
                      <a:pt x="1744" y="1492"/>
                    </a:lnTo>
                    <a:lnTo>
                      <a:pt x="1745" y="1479"/>
                    </a:lnTo>
                    <a:lnTo>
                      <a:pt x="1746" y="1472"/>
                    </a:lnTo>
                    <a:lnTo>
                      <a:pt x="1747" y="1466"/>
                    </a:lnTo>
                    <a:lnTo>
                      <a:pt x="1750" y="1459"/>
                    </a:lnTo>
                    <a:lnTo>
                      <a:pt x="1755" y="1453"/>
                    </a:lnTo>
                    <a:lnTo>
                      <a:pt x="1766" y="1439"/>
                    </a:lnTo>
                    <a:lnTo>
                      <a:pt x="1779" y="1423"/>
                    </a:lnTo>
                    <a:lnTo>
                      <a:pt x="1785" y="1414"/>
                    </a:lnTo>
                    <a:lnTo>
                      <a:pt x="1790" y="1404"/>
                    </a:lnTo>
                    <a:lnTo>
                      <a:pt x="1795" y="1396"/>
                    </a:lnTo>
                    <a:lnTo>
                      <a:pt x="1799" y="1387"/>
                    </a:lnTo>
                    <a:lnTo>
                      <a:pt x="1801" y="1376"/>
                    </a:lnTo>
                    <a:lnTo>
                      <a:pt x="1802" y="1365"/>
                    </a:lnTo>
                    <a:lnTo>
                      <a:pt x="1802" y="1354"/>
                    </a:lnTo>
                    <a:lnTo>
                      <a:pt x="1802" y="1343"/>
                    </a:lnTo>
                    <a:lnTo>
                      <a:pt x="1803" y="1335"/>
                    </a:lnTo>
                    <a:lnTo>
                      <a:pt x="1805" y="1325"/>
                    </a:lnTo>
                    <a:lnTo>
                      <a:pt x="1810" y="1316"/>
                    </a:lnTo>
                    <a:lnTo>
                      <a:pt x="1815" y="1306"/>
                    </a:lnTo>
                    <a:lnTo>
                      <a:pt x="1827" y="1288"/>
                    </a:lnTo>
                    <a:lnTo>
                      <a:pt x="1837" y="1273"/>
                    </a:lnTo>
                    <a:lnTo>
                      <a:pt x="1842" y="1267"/>
                    </a:lnTo>
                    <a:lnTo>
                      <a:pt x="1845" y="1259"/>
                    </a:lnTo>
                    <a:lnTo>
                      <a:pt x="1847" y="1253"/>
                    </a:lnTo>
                    <a:lnTo>
                      <a:pt x="1850" y="1245"/>
                    </a:lnTo>
                    <a:lnTo>
                      <a:pt x="1852" y="1239"/>
                    </a:lnTo>
                    <a:lnTo>
                      <a:pt x="1855" y="1231"/>
                    </a:lnTo>
                    <a:lnTo>
                      <a:pt x="1859" y="1225"/>
                    </a:lnTo>
                    <a:lnTo>
                      <a:pt x="1867" y="1218"/>
                    </a:lnTo>
                    <a:lnTo>
                      <a:pt x="1872" y="1214"/>
                    </a:lnTo>
                    <a:lnTo>
                      <a:pt x="1877" y="1213"/>
                    </a:lnTo>
                    <a:lnTo>
                      <a:pt x="1882" y="1212"/>
                    </a:lnTo>
                    <a:lnTo>
                      <a:pt x="1887" y="1213"/>
                    </a:lnTo>
                    <a:lnTo>
                      <a:pt x="1897" y="1216"/>
                    </a:lnTo>
                    <a:lnTo>
                      <a:pt x="1906" y="1222"/>
                    </a:lnTo>
                    <a:lnTo>
                      <a:pt x="1911" y="1224"/>
                    </a:lnTo>
                    <a:lnTo>
                      <a:pt x="1916" y="1226"/>
                    </a:lnTo>
                    <a:lnTo>
                      <a:pt x="1920" y="1227"/>
                    </a:lnTo>
                    <a:lnTo>
                      <a:pt x="1924" y="1228"/>
                    </a:lnTo>
                    <a:lnTo>
                      <a:pt x="1928" y="1227"/>
                    </a:lnTo>
                    <a:lnTo>
                      <a:pt x="1932" y="1225"/>
                    </a:lnTo>
                    <a:lnTo>
                      <a:pt x="1936" y="1221"/>
                    </a:lnTo>
                    <a:lnTo>
                      <a:pt x="1939" y="1215"/>
                    </a:lnTo>
                    <a:lnTo>
                      <a:pt x="1947" y="1201"/>
                    </a:lnTo>
                    <a:lnTo>
                      <a:pt x="1954" y="1190"/>
                    </a:lnTo>
                    <a:lnTo>
                      <a:pt x="1959" y="1185"/>
                    </a:lnTo>
                    <a:lnTo>
                      <a:pt x="1963" y="1181"/>
                    </a:lnTo>
                    <a:lnTo>
                      <a:pt x="1967" y="1176"/>
                    </a:lnTo>
                    <a:lnTo>
                      <a:pt x="1973" y="1173"/>
                    </a:lnTo>
                    <a:lnTo>
                      <a:pt x="1978" y="1170"/>
                    </a:lnTo>
                    <a:lnTo>
                      <a:pt x="1984" y="1168"/>
                    </a:lnTo>
                    <a:lnTo>
                      <a:pt x="1990" y="1167"/>
                    </a:lnTo>
                    <a:lnTo>
                      <a:pt x="1997" y="1165"/>
                    </a:lnTo>
                    <a:lnTo>
                      <a:pt x="2003" y="1164"/>
                    </a:lnTo>
                    <a:lnTo>
                      <a:pt x="2011" y="1164"/>
                    </a:lnTo>
                    <a:lnTo>
                      <a:pt x="2019" y="1165"/>
                    </a:lnTo>
                    <a:lnTo>
                      <a:pt x="2028" y="1168"/>
                    </a:lnTo>
                    <a:lnTo>
                      <a:pt x="2065" y="11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4" name="Freeform 29"/>
              <p:cNvSpPr>
                <a:spLocks/>
              </p:cNvSpPr>
              <p:nvPr/>
            </p:nvSpPr>
            <p:spPr bwMode="auto">
              <a:xfrm>
                <a:off x="4583345" y="2990789"/>
                <a:ext cx="960897" cy="568916"/>
              </a:xfrm>
              <a:custGeom>
                <a:avLst/>
                <a:gdLst>
                  <a:gd name="T0" fmla="*/ 2206 w 2337"/>
                  <a:gd name="T1" fmla="*/ 1052 h 1694"/>
                  <a:gd name="T2" fmla="*/ 2151 w 2337"/>
                  <a:gd name="T3" fmla="*/ 915 h 1694"/>
                  <a:gd name="T4" fmla="*/ 2130 w 2337"/>
                  <a:gd name="T5" fmla="*/ 771 h 1694"/>
                  <a:gd name="T6" fmla="*/ 2243 w 2337"/>
                  <a:gd name="T7" fmla="*/ 676 h 1694"/>
                  <a:gd name="T8" fmla="*/ 2337 w 2337"/>
                  <a:gd name="T9" fmla="*/ 566 h 1694"/>
                  <a:gd name="T10" fmla="*/ 2322 w 2337"/>
                  <a:gd name="T11" fmla="*/ 468 h 1694"/>
                  <a:gd name="T12" fmla="*/ 2252 w 2337"/>
                  <a:gd name="T13" fmla="*/ 494 h 1694"/>
                  <a:gd name="T14" fmla="*/ 2220 w 2337"/>
                  <a:gd name="T15" fmla="*/ 601 h 1694"/>
                  <a:gd name="T16" fmla="*/ 2135 w 2337"/>
                  <a:gd name="T17" fmla="*/ 555 h 1694"/>
                  <a:gd name="T18" fmla="*/ 2088 w 2337"/>
                  <a:gd name="T19" fmla="*/ 579 h 1694"/>
                  <a:gd name="T20" fmla="*/ 1998 w 2337"/>
                  <a:gd name="T21" fmla="*/ 588 h 1694"/>
                  <a:gd name="T22" fmla="*/ 1903 w 2337"/>
                  <a:gd name="T23" fmla="*/ 593 h 1694"/>
                  <a:gd name="T24" fmla="*/ 1823 w 2337"/>
                  <a:gd name="T25" fmla="*/ 576 h 1694"/>
                  <a:gd name="T26" fmla="*/ 1750 w 2337"/>
                  <a:gd name="T27" fmla="*/ 497 h 1694"/>
                  <a:gd name="T28" fmla="*/ 1643 w 2337"/>
                  <a:gd name="T29" fmla="*/ 556 h 1694"/>
                  <a:gd name="T30" fmla="*/ 1487 w 2337"/>
                  <a:gd name="T31" fmla="*/ 503 h 1694"/>
                  <a:gd name="T32" fmla="*/ 1282 w 2337"/>
                  <a:gd name="T33" fmla="*/ 460 h 1694"/>
                  <a:gd name="T34" fmla="*/ 1144 w 2337"/>
                  <a:gd name="T35" fmla="*/ 469 h 1694"/>
                  <a:gd name="T36" fmla="*/ 1094 w 2337"/>
                  <a:gd name="T37" fmla="*/ 351 h 1694"/>
                  <a:gd name="T38" fmla="*/ 930 w 2337"/>
                  <a:gd name="T39" fmla="*/ 402 h 1694"/>
                  <a:gd name="T40" fmla="*/ 847 w 2337"/>
                  <a:gd name="T41" fmla="*/ 340 h 1694"/>
                  <a:gd name="T42" fmla="*/ 751 w 2337"/>
                  <a:gd name="T43" fmla="*/ 289 h 1694"/>
                  <a:gd name="T44" fmla="*/ 637 w 2337"/>
                  <a:gd name="T45" fmla="*/ 201 h 1694"/>
                  <a:gd name="T46" fmla="*/ 609 w 2337"/>
                  <a:gd name="T47" fmla="*/ 103 h 1694"/>
                  <a:gd name="T48" fmla="*/ 360 w 2337"/>
                  <a:gd name="T49" fmla="*/ 1 h 1694"/>
                  <a:gd name="T50" fmla="*/ 329 w 2337"/>
                  <a:gd name="T51" fmla="*/ 36 h 1694"/>
                  <a:gd name="T52" fmla="*/ 237 w 2337"/>
                  <a:gd name="T53" fmla="*/ 76 h 1694"/>
                  <a:gd name="T54" fmla="*/ 296 w 2337"/>
                  <a:gd name="T55" fmla="*/ 185 h 1694"/>
                  <a:gd name="T56" fmla="*/ 341 w 2337"/>
                  <a:gd name="T57" fmla="*/ 311 h 1694"/>
                  <a:gd name="T58" fmla="*/ 436 w 2337"/>
                  <a:gd name="T59" fmla="*/ 406 h 1694"/>
                  <a:gd name="T60" fmla="*/ 323 w 2337"/>
                  <a:gd name="T61" fmla="*/ 497 h 1694"/>
                  <a:gd name="T62" fmla="*/ 339 w 2337"/>
                  <a:gd name="T63" fmla="*/ 578 h 1694"/>
                  <a:gd name="T64" fmla="*/ 387 w 2337"/>
                  <a:gd name="T65" fmla="*/ 650 h 1694"/>
                  <a:gd name="T66" fmla="*/ 335 w 2337"/>
                  <a:gd name="T67" fmla="*/ 739 h 1694"/>
                  <a:gd name="T68" fmla="*/ 459 w 2337"/>
                  <a:gd name="T69" fmla="*/ 838 h 1694"/>
                  <a:gd name="T70" fmla="*/ 560 w 2337"/>
                  <a:gd name="T71" fmla="*/ 863 h 1694"/>
                  <a:gd name="T72" fmla="*/ 681 w 2337"/>
                  <a:gd name="T73" fmla="*/ 945 h 1694"/>
                  <a:gd name="T74" fmla="*/ 484 w 2337"/>
                  <a:gd name="T75" fmla="*/ 941 h 1694"/>
                  <a:gd name="T76" fmla="*/ 372 w 2337"/>
                  <a:gd name="T77" fmla="*/ 946 h 1694"/>
                  <a:gd name="T78" fmla="*/ 223 w 2337"/>
                  <a:gd name="T79" fmla="*/ 1078 h 1694"/>
                  <a:gd name="T80" fmla="*/ 29 w 2337"/>
                  <a:gd name="T81" fmla="*/ 1204 h 1694"/>
                  <a:gd name="T82" fmla="*/ 5 w 2337"/>
                  <a:gd name="T83" fmla="*/ 1397 h 1694"/>
                  <a:gd name="T84" fmla="*/ 59 w 2337"/>
                  <a:gd name="T85" fmla="*/ 1477 h 1694"/>
                  <a:gd name="T86" fmla="*/ 216 w 2337"/>
                  <a:gd name="T87" fmla="*/ 1569 h 1694"/>
                  <a:gd name="T88" fmla="*/ 350 w 2337"/>
                  <a:gd name="T89" fmla="*/ 1527 h 1694"/>
                  <a:gd name="T90" fmla="*/ 439 w 2337"/>
                  <a:gd name="T91" fmla="*/ 1564 h 1694"/>
                  <a:gd name="T92" fmla="*/ 555 w 2337"/>
                  <a:gd name="T93" fmla="*/ 1690 h 1694"/>
                  <a:gd name="T94" fmla="*/ 657 w 2337"/>
                  <a:gd name="T95" fmla="*/ 1643 h 1694"/>
                  <a:gd name="T96" fmla="*/ 709 w 2337"/>
                  <a:gd name="T97" fmla="*/ 1603 h 1694"/>
                  <a:gd name="T98" fmla="*/ 839 w 2337"/>
                  <a:gd name="T99" fmla="*/ 1629 h 1694"/>
                  <a:gd name="T100" fmla="*/ 1079 w 2337"/>
                  <a:gd name="T101" fmla="*/ 1537 h 1694"/>
                  <a:gd name="T102" fmla="*/ 1100 w 2337"/>
                  <a:gd name="T103" fmla="*/ 1475 h 1694"/>
                  <a:gd name="T104" fmla="*/ 1283 w 2337"/>
                  <a:gd name="T105" fmla="*/ 1441 h 1694"/>
                  <a:gd name="T106" fmla="*/ 1454 w 2337"/>
                  <a:gd name="T107" fmla="*/ 1635 h 1694"/>
                  <a:gd name="T108" fmla="*/ 1521 w 2337"/>
                  <a:gd name="T109" fmla="*/ 1566 h 1694"/>
                  <a:gd name="T110" fmla="*/ 1624 w 2337"/>
                  <a:gd name="T111" fmla="*/ 1523 h 1694"/>
                  <a:gd name="T112" fmla="*/ 1743 w 2337"/>
                  <a:gd name="T113" fmla="*/ 1504 h 1694"/>
                  <a:gd name="T114" fmla="*/ 1801 w 2337"/>
                  <a:gd name="T115" fmla="*/ 1376 h 1694"/>
                  <a:gd name="T116" fmla="*/ 1850 w 2337"/>
                  <a:gd name="T117" fmla="*/ 1245 h 1694"/>
                  <a:gd name="T118" fmla="*/ 1920 w 2337"/>
                  <a:gd name="T119" fmla="*/ 1227 h 1694"/>
                  <a:gd name="T120" fmla="*/ 1984 w 2337"/>
                  <a:gd name="T121" fmla="*/ 1168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7" h="1694">
                    <a:moveTo>
                      <a:pt x="2065" y="1177"/>
                    </a:moveTo>
                    <a:lnTo>
                      <a:pt x="2078" y="1157"/>
                    </a:lnTo>
                    <a:lnTo>
                      <a:pt x="2089" y="1136"/>
                    </a:lnTo>
                    <a:lnTo>
                      <a:pt x="2096" y="1128"/>
                    </a:lnTo>
                    <a:lnTo>
                      <a:pt x="2103" y="1119"/>
                    </a:lnTo>
                    <a:lnTo>
                      <a:pt x="2112" y="1111"/>
                    </a:lnTo>
                    <a:lnTo>
                      <a:pt x="2124" y="1104"/>
                    </a:lnTo>
                    <a:lnTo>
                      <a:pt x="2141" y="1096"/>
                    </a:lnTo>
                    <a:lnTo>
                      <a:pt x="2160" y="1088"/>
                    </a:lnTo>
                    <a:lnTo>
                      <a:pt x="2177" y="1077"/>
                    </a:lnTo>
                    <a:lnTo>
                      <a:pt x="2193" y="1066"/>
                    </a:lnTo>
                    <a:lnTo>
                      <a:pt x="2200" y="1060"/>
                    </a:lnTo>
                    <a:lnTo>
                      <a:pt x="2206" y="1052"/>
                    </a:lnTo>
                    <a:lnTo>
                      <a:pt x="2211" y="1046"/>
                    </a:lnTo>
                    <a:lnTo>
                      <a:pt x="2215" y="1037"/>
                    </a:lnTo>
                    <a:lnTo>
                      <a:pt x="2218" y="1028"/>
                    </a:lnTo>
                    <a:lnTo>
                      <a:pt x="2220" y="1020"/>
                    </a:lnTo>
                    <a:lnTo>
                      <a:pt x="2220" y="1010"/>
                    </a:lnTo>
                    <a:lnTo>
                      <a:pt x="2219" y="999"/>
                    </a:lnTo>
                    <a:lnTo>
                      <a:pt x="2215" y="985"/>
                    </a:lnTo>
                    <a:lnTo>
                      <a:pt x="2209" y="973"/>
                    </a:lnTo>
                    <a:lnTo>
                      <a:pt x="2203" y="962"/>
                    </a:lnTo>
                    <a:lnTo>
                      <a:pt x="2195" y="954"/>
                    </a:lnTo>
                    <a:lnTo>
                      <a:pt x="2178" y="937"/>
                    </a:lnTo>
                    <a:lnTo>
                      <a:pt x="2160" y="922"/>
                    </a:lnTo>
                    <a:lnTo>
                      <a:pt x="2151" y="915"/>
                    </a:lnTo>
                    <a:lnTo>
                      <a:pt x="2142" y="906"/>
                    </a:lnTo>
                    <a:lnTo>
                      <a:pt x="2135" y="898"/>
                    </a:lnTo>
                    <a:lnTo>
                      <a:pt x="2128" y="888"/>
                    </a:lnTo>
                    <a:lnTo>
                      <a:pt x="2123" y="877"/>
                    </a:lnTo>
                    <a:lnTo>
                      <a:pt x="2119" y="865"/>
                    </a:lnTo>
                    <a:lnTo>
                      <a:pt x="2116" y="850"/>
                    </a:lnTo>
                    <a:lnTo>
                      <a:pt x="2116" y="834"/>
                    </a:lnTo>
                    <a:lnTo>
                      <a:pt x="2117" y="819"/>
                    </a:lnTo>
                    <a:lnTo>
                      <a:pt x="2119" y="806"/>
                    </a:lnTo>
                    <a:lnTo>
                      <a:pt x="2121" y="793"/>
                    </a:lnTo>
                    <a:lnTo>
                      <a:pt x="2125" y="781"/>
                    </a:lnTo>
                    <a:lnTo>
                      <a:pt x="2127" y="776"/>
                    </a:lnTo>
                    <a:lnTo>
                      <a:pt x="2130" y="771"/>
                    </a:lnTo>
                    <a:lnTo>
                      <a:pt x="2134" y="767"/>
                    </a:lnTo>
                    <a:lnTo>
                      <a:pt x="2138" y="763"/>
                    </a:lnTo>
                    <a:lnTo>
                      <a:pt x="2143" y="759"/>
                    </a:lnTo>
                    <a:lnTo>
                      <a:pt x="2149" y="757"/>
                    </a:lnTo>
                    <a:lnTo>
                      <a:pt x="2155" y="755"/>
                    </a:lnTo>
                    <a:lnTo>
                      <a:pt x="2163" y="753"/>
                    </a:lnTo>
                    <a:lnTo>
                      <a:pt x="2168" y="751"/>
                    </a:lnTo>
                    <a:lnTo>
                      <a:pt x="2175" y="748"/>
                    </a:lnTo>
                    <a:lnTo>
                      <a:pt x="2180" y="743"/>
                    </a:lnTo>
                    <a:lnTo>
                      <a:pt x="2188" y="738"/>
                    </a:lnTo>
                    <a:lnTo>
                      <a:pt x="2201" y="725"/>
                    </a:lnTo>
                    <a:lnTo>
                      <a:pt x="2216" y="709"/>
                    </a:lnTo>
                    <a:lnTo>
                      <a:pt x="2243" y="676"/>
                    </a:lnTo>
                    <a:lnTo>
                      <a:pt x="2263" y="651"/>
                    </a:lnTo>
                    <a:lnTo>
                      <a:pt x="2277" y="641"/>
                    </a:lnTo>
                    <a:lnTo>
                      <a:pt x="2291" y="631"/>
                    </a:lnTo>
                    <a:lnTo>
                      <a:pt x="2299" y="627"/>
                    </a:lnTo>
                    <a:lnTo>
                      <a:pt x="2306" y="622"/>
                    </a:lnTo>
                    <a:lnTo>
                      <a:pt x="2312" y="618"/>
                    </a:lnTo>
                    <a:lnTo>
                      <a:pt x="2318" y="613"/>
                    </a:lnTo>
                    <a:lnTo>
                      <a:pt x="2323" y="607"/>
                    </a:lnTo>
                    <a:lnTo>
                      <a:pt x="2327" y="601"/>
                    </a:lnTo>
                    <a:lnTo>
                      <a:pt x="2331" y="593"/>
                    </a:lnTo>
                    <a:lnTo>
                      <a:pt x="2335" y="584"/>
                    </a:lnTo>
                    <a:lnTo>
                      <a:pt x="2337" y="576"/>
                    </a:lnTo>
                    <a:lnTo>
                      <a:pt x="2337" y="566"/>
                    </a:lnTo>
                    <a:lnTo>
                      <a:pt x="2335" y="556"/>
                    </a:lnTo>
                    <a:lnTo>
                      <a:pt x="2332" y="547"/>
                    </a:lnTo>
                    <a:lnTo>
                      <a:pt x="2331" y="540"/>
                    </a:lnTo>
                    <a:lnTo>
                      <a:pt x="2331" y="534"/>
                    </a:lnTo>
                    <a:lnTo>
                      <a:pt x="2331" y="527"/>
                    </a:lnTo>
                    <a:lnTo>
                      <a:pt x="2332" y="521"/>
                    </a:lnTo>
                    <a:lnTo>
                      <a:pt x="2333" y="508"/>
                    </a:lnTo>
                    <a:lnTo>
                      <a:pt x="2335" y="495"/>
                    </a:lnTo>
                    <a:lnTo>
                      <a:pt x="2335" y="490"/>
                    </a:lnTo>
                    <a:lnTo>
                      <a:pt x="2333" y="486"/>
                    </a:lnTo>
                    <a:lnTo>
                      <a:pt x="2331" y="482"/>
                    </a:lnTo>
                    <a:lnTo>
                      <a:pt x="2328" y="476"/>
                    </a:lnTo>
                    <a:lnTo>
                      <a:pt x="2322" y="468"/>
                    </a:lnTo>
                    <a:lnTo>
                      <a:pt x="2314" y="459"/>
                    </a:lnTo>
                    <a:lnTo>
                      <a:pt x="2304" y="451"/>
                    </a:lnTo>
                    <a:lnTo>
                      <a:pt x="2296" y="444"/>
                    </a:lnTo>
                    <a:lnTo>
                      <a:pt x="2286" y="439"/>
                    </a:lnTo>
                    <a:lnTo>
                      <a:pt x="2278" y="435"/>
                    </a:lnTo>
                    <a:lnTo>
                      <a:pt x="2278" y="435"/>
                    </a:lnTo>
                    <a:lnTo>
                      <a:pt x="2274" y="443"/>
                    </a:lnTo>
                    <a:lnTo>
                      <a:pt x="2270" y="452"/>
                    </a:lnTo>
                    <a:lnTo>
                      <a:pt x="2264" y="461"/>
                    </a:lnTo>
                    <a:lnTo>
                      <a:pt x="2258" y="473"/>
                    </a:lnTo>
                    <a:lnTo>
                      <a:pt x="2256" y="480"/>
                    </a:lnTo>
                    <a:lnTo>
                      <a:pt x="2254" y="486"/>
                    </a:lnTo>
                    <a:lnTo>
                      <a:pt x="2252" y="494"/>
                    </a:lnTo>
                    <a:lnTo>
                      <a:pt x="2251" y="501"/>
                    </a:lnTo>
                    <a:lnTo>
                      <a:pt x="2250" y="519"/>
                    </a:lnTo>
                    <a:lnTo>
                      <a:pt x="2250" y="536"/>
                    </a:lnTo>
                    <a:lnTo>
                      <a:pt x="2250" y="552"/>
                    </a:lnTo>
                    <a:lnTo>
                      <a:pt x="2249" y="567"/>
                    </a:lnTo>
                    <a:lnTo>
                      <a:pt x="2248" y="574"/>
                    </a:lnTo>
                    <a:lnTo>
                      <a:pt x="2246" y="580"/>
                    </a:lnTo>
                    <a:lnTo>
                      <a:pt x="2244" y="584"/>
                    </a:lnTo>
                    <a:lnTo>
                      <a:pt x="2239" y="589"/>
                    </a:lnTo>
                    <a:lnTo>
                      <a:pt x="2235" y="593"/>
                    </a:lnTo>
                    <a:lnTo>
                      <a:pt x="2230" y="596"/>
                    </a:lnTo>
                    <a:lnTo>
                      <a:pt x="2224" y="600"/>
                    </a:lnTo>
                    <a:lnTo>
                      <a:pt x="2220" y="601"/>
                    </a:lnTo>
                    <a:lnTo>
                      <a:pt x="2215" y="602"/>
                    </a:lnTo>
                    <a:lnTo>
                      <a:pt x="2210" y="602"/>
                    </a:lnTo>
                    <a:lnTo>
                      <a:pt x="2206" y="602"/>
                    </a:lnTo>
                    <a:lnTo>
                      <a:pt x="2201" y="600"/>
                    </a:lnTo>
                    <a:lnTo>
                      <a:pt x="2192" y="596"/>
                    </a:lnTo>
                    <a:lnTo>
                      <a:pt x="2183" y="591"/>
                    </a:lnTo>
                    <a:lnTo>
                      <a:pt x="2175" y="584"/>
                    </a:lnTo>
                    <a:lnTo>
                      <a:pt x="2167" y="578"/>
                    </a:lnTo>
                    <a:lnTo>
                      <a:pt x="2158" y="571"/>
                    </a:lnTo>
                    <a:lnTo>
                      <a:pt x="2152" y="565"/>
                    </a:lnTo>
                    <a:lnTo>
                      <a:pt x="2144" y="560"/>
                    </a:lnTo>
                    <a:lnTo>
                      <a:pt x="2138" y="556"/>
                    </a:lnTo>
                    <a:lnTo>
                      <a:pt x="2135" y="555"/>
                    </a:lnTo>
                    <a:lnTo>
                      <a:pt x="2131" y="555"/>
                    </a:lnTo>
                    <a:lnTo>
                      <a:pt x="2128" y="555"/>
                    </a:lnTo>
                    <a:lnTo>
                      <a:pt x="2126" y="556"/>
                    </a:lnTo>
                    <a:lnTo>
                      <a:pt x="2123" y="559"/>
                    </a:lnTo>
                    <a:lnTo>
                      <a:pt x="2121" y="561"/>
                    </a:lnTo>
                    <a:lnTo>
                      <a:pt x="2117" y="564"/>
                    </a:lnTo>
                    <a:lnTo>
                      <a:pt x="2115" y="569"/>
                    </a:lnTo>
                    <a:lnTo>
                      <a:pt x="2113" y="573"/>
                    </a:lnTo>
                    <a:lnTo>
                      <a:pt x="2110" y="576"/>
                    </a:lnTo>
                    <a:lnTo>
                      <a:pt x="2108" y="577"/>
                    </a:lnTo>
                    <a:lnTo>
                      <a:pt x="2104" y="579"/>
                    </a:lnTo>
                    <a:lnTo>
                      <a:pt x="2097" y="579"/>
                    </a:lnTo>
                    <a:lnTo>
                      <a:pt x="2088" y="579"/>
                    </a:lnTo>
                    <a:lnTo>
                      <a:pt x="2080" y="577"/>
                    </a:lnTo>
                    <a:lnTo>
                      <a:pt x="2071" y="576"/>
                    </a:lnTo>
                    <a:lnTo>
                      <a:pt x="2063" y="576"/>
                    </a:lnTo>
                    <a:lnTo>
                      <a:pt x="2057" y="578"/>
                    </a:lnTo>
                    <a:lnTo>
                      <a:pt x="2045" y="586"/>
                    </a:lnTo>
                    <a:lnTo>
                      <a:pt x="2034" y="593"/>
                    </a:lnTo>
                    <a:lnTo>
                      <a:pt x="2029" y="596"/>
                    </a:lnTo>
                    <a:lnTo>
                      <a:pt x="2022" y="597"/>
                    </a:lnTo>
                    <a:lnTo>
                      <a:pt x="2019" y="597"/>
                    </a:lnTo>
                    <a:lnTo>
                      <a:pt x="2016" y="597"/>
                    </a:lnTo>
                    <a:lnTo>
                      <a:pt x="2012" y="596"/>
                    </a:lnTo>
                    <a:lnTo>
                      <a:pt x="2007" y="594"/>
                    </a:lnTo>
                    <a:lnTo>
                      <a:pt x="1998" y="588"/>
                    </a:lnTo>
                    <a:lnTo>
                      <a:pt x="1990" y="581"/>
                    </a:lnTo>
                    <a:lnTo>
                      <a:pt x="1985" y="576"/>
                    </a:lnTo>
                    <a:lnTo>
                      <a:pt x="1980" y="570"/>
                    </a:lnTo>
                    <a:lnTo>
                      <a:pt x="1975" y="567"/>
                    </a:lnTo>
                    <a:lnTo>
                      <a:pt x="1968" y="564"/>
                    </a:lnTo>
                    <a:lnTo>
                      <a:pt x="1958" y="563"/>
                    </a:lnTo>
                    <a:lnTo>
                      <a:pt x="1943" y="563"/>
                    </a:lnTo>
                    <a:lnTo>
                      <a:pt x="1935" y="564"/>
                    </a:lnTo>
                    <a:lnTo>
                      <a:pt x="1928" y="566"/>
                    </a:lnTo>
                    <a:lnTo>
                      <a:pt x="1923" y="569"/>
                    </a:lnTo>
                    <a:lnTo>
                      <a:pt x="1919" y="574"/>
                    </a:lnTo>
                    <a:lnTo>
                      <a:pt x="1910" y="583"/>
                    </a:lnTo>
                    <a:lnTo>
                      <a:pt x="1903" y="593"/>
                    </a:lnTo>
                    <a:lnTo>
                      <a:pt x="1898" y="598"/>
                    </a:lnTo>
                    <a:lnTo>
                      <a:pt x="1895" y="602"/>
                    </a:lnTo>
                    <a:lnTo>
                      <a:pt x="1891" y="604"/>
                    </a:lnTo>
                    <a:lnTo>
                      <a:pt x="1886" y="605"/>
                    </a:lnTo>
                    <a:lnTo>
                      <a:pt x="1881" y="605"/>
                    </a:lnTo>
                    <a:lnTo>
                      <a:pt x="1876" y="603"/>
                    </a:lnTo>
                    <a:lnTo>
                      <a:pt x="1869" y="598"/>
                    </a:lnTo>
                    <a:lnTo>
                      <a:pt x="1862" y="592"/>
                    </a:lnTo>
                    <a:lnTo>
                      <a:pt x="1856" y="588"/>
                    </a:lnTo>
                    <a:lnTo>
                      <a:pt x="1850" y="583"/>
                    </a:lnTo>
                    <a:lnTo>
                      <a:pt x="1843" y="581"/>
                    </a:lnTo>
                    <a:lnTo>
                      <a:pt x="1837" y="579"/>
                    </a:lnTo>
                    <a:lnTo>
                      <a:pt x="1823" y="576"/>
                    </a:lnTo>
                    <a:lnTo>
                      <a:pt x="1809" y="574"/>
                    </a:lnTo>
                    <a:lnTo>
                      <a:pt x="1795" y="571"/>
                    </a:lnTo>
                    <a:lnTo>
                      <a:pt x="1783" y="567"/>
                    </a:lnTo>
                    <a:lnTo>
                      <a:pt x="1777" y="565"/>
                    </a:lnTo>
                    <a:lnTo>
                      <a:pt x="1773" y="562"/>
                    </a:lnTo>
                    <a:lnTo>
                      <a:pt x="1770" y="557"/>
                    </a:lnTo>
                    <a:lnTo>
                      <a:pt x="1768" y="552"/>
                    </a:lnTo>
                    <a:lnTo>
                      <a:pt x="1764" y="538"/>
                    </a:lnTo>
                    <a:lnTo>
                      <a:pt x="1759" y="520"/>
                    </a:lnTo>
                    <a:lnTo>
                      <a:pt x="1757" y="510"/>
                    </a:lnTo>
                    <a:lnTo>
                      <a:pt x="1754" y="502"/>
                    </a:lnTo>
                    <a:lnTo>
                      <a:pt x="1752" y="499"/>
                    </a:lnTo>
                    <a:lnTo>
                      <a:pt x="1750" y="497"/>
                    </a:lnTo>
                    <a:lnTo>
                      <a:pt x="1749" y="495"/>
                    </a:lnTo>
                    <a:lnTo>
                      <a:pt x="1747" y="495"/>
                    </a:lnTo>
                    <a:lnTo>
                      <a:pt x="1744" y="495"/>
                    </a:lnTo>
                    <a:lnTo>
                      <a:pt x="1739" y="496"/>
                    </a:lnTo>
                    <a:lnTo>
                      <a:pt x="1734" y="498"/>
                    </a:lnTo>
                    <a:lnTo>
                      <a:pt x="1729" y="501"/>
                    </a:lnTo>
                    <a:lnTo>
                      <a:pt x="1717" y="510"/>
                    </a:lnTo>
                    <a:lnTo>
                      <a:pt x="1704" y="520"/>
                    </a:lnTo>
                    <a:lnTo>
                      <a:pt x="1691" y="529"/>
                    </a:lnTo>
                    <a:lnTo>
                      <a:pt x="1678" y="539"/>
                    </a:lnTo>
                    <a:lnTo>
                      <a:pt x="1666" y="547"/>
                    </a:lnTo>
                    <a:lnTo>
                      <a:pt x="1656" y="552"/>
                    </a:lnTo>
                    <a:lnTo>
                      <a:pt x="1643" y="556"/>
                    </a:lnTo>
                    <a:lnTo>
                      <a:pt x="1633" y="560"/>
                    </a:lnTo>
                    <a:lnTo>
                      <a:pt x="1623" y="562"/>
                    </a:lnTo>
                    <a:lnTo>
                      <a:pt x="1613" y="562"/>
                    </a:lnTo>
                    <a:lnTo>
                      <a:pt x="1604" y="562"/>
                    </a:lnTo>
                    <a:lnTo>
                      <a:pt x="1596" y="562"/>
                    </a:lnTo>
                    <a:lnTo>
                      <a:pt x="1588" y="560"/>
                    </a:lnTo>
                    <a:lnTo>
                      <a:pt x="1581" y="557"/>
                    </a:lnTo>
                    <a:lnTo>
                      <a:pt x="1567" y="550"/>
                    </a:lnTo>
                    <a:lnTo>
                      <a:pt x="1552" y="540"/>
                    </a:lnTo>
                    <a:lnTo>
                      <a:pt x="1534" y="529"/>
                    </a:lnTo>
                    <a:lnTo>
                      <a:pt x="1515" y="517"/>
                    </a:lnTo>
                    <a:lnTo>
                      <a:pt x="1501" y="510"/>
                    </a:lnTo>
                    <a:lnTo>
                      <a:pt x="1487" y="503"/>
                    </a:lnTo>
                    <a:lnTo>
                      <a:pt x="1473" y="498"/>
                    </a:lnTo>
                    <a:lnTo>
                      <a:pt x="1459" y="494"/>
                    </a:lnTo>
                    <a:lnTo>
                      <a:pt x="1432" y="488"/>
                    </a:lnTo>
                    <a:lnTo>
                      <a:pt x="1406" y="485"/>
                    </a:lnTo>
                    <a:lnTo>
                      <a:pt x="1379" y="483"/>
                    </a:lnTo>
                    <a:lnTo>
                      <a:pt x="1353" y="480"/>
                    </a:lnTo>
                    <a:lnTo>
                      <a:pt x="1340" y="478"/>
                    </a:lnTo>
                    <a:lnTo>
                      <a:pt x="1327" y="474"/>
                    </a:lnTo>
                    <a:lnTo>
                      <a:pt x="1314" y="470"/>
                    </a:lnTo>
                    <a:lnTo>
                      <a:pt x="1300" y="465"/>
                    </a:lnTo>
                    <a:lnTo>
                      <a:pt x="1295" y="462"/>
                    </a:lnTo>
                    <a:lnTo>
                      <a:pt x="1288" y="461"/>
                    </a:lnTo>
                    <a:lnTo>
                      <a:pt x="1282" y="460"/>
                    </a:lnTo>
                    <a:lnTo>
                      <a:pt x="1275" y="460"/>
                    </a:lnTo>
                    <a:lnTo>
                      <a:pt x="1262" y="462"/>
                    </a:lnTo>
                    <a:lnTo>
                      <a:pt x="1249" y="466"/>
                    </a:lnTo>
                    <a:lnTo>
                      <a:pt x="1222" y="474"/>
                    </a:lnTo>
                    <a:lnTo>
                      <a:pt x="1196" y="484"/>
                    </a:lnTo>
                    <a:lnTo>
                      <a:pt x="1184" y="486"/>
                    </a:lnTo>
                    <a:lnTo>
                      <a:pt x="1174" y="486"/>
                    </a:lnTo>
                    <a:lnTo>
                      <a:pt x="1168" y="486"/>
                    </a:lnTo>
                    <a:lnTo>
                      <a:pt x="1163" y="484"/>
                    </a:lnTo>
                    <a:lnTo>
                      <a:pt x="1157" y="482"/>
                    </a:lnTo>
                    <a:lnTo>
                      <a:pt x="1153" y="479"/>
                    </a:lnTo>
                    <a:lnTo>
                      <a:pt x="1149" y="474"/>
                    </a:lnTo>
                    <a:lnTo>
                      <a:pt x="1144" y="469"/>
                    </a:lnTo>
                    <a:lnTo>
                      <a:pt x="1141" y="462"/>
                    </a:lnTo>
                    <a:lnTo>
                      <a:pt x="1138" y="455"/>
                    </a:lnTo>
                    <a:lnTo>
                      <a:pt x="1135" y="446"/>
                    </a:lnTo>
                    <a:lnTo>
                      <a:pt x="1131" y="435"/>
                    </a:lnTo>
                    <a:lnTo>
                      <a:pt x="1129" y="424"/>
                    </a:lnTo>
                    <a:lnTo>
                      <a:pt x="1128" y="409"/>
                    </a:lnTo>
                    <a:lnTo>
                      <a:pt x="1125" y="395"/>
                    </a:lnTo>
                    <a:lnTo>
                      <a:pt x="1122" y="384"/>
                    </a:lnTo>
                    <a:lnTo>
                      <a:pt x="1119" y="373"/>
                    </a:lnTo>
                    <a:lnTo>
                      <a:pt x="1113" y="365"/>
                    </a:lnTo>
                    <a:lnTo>
                      <a:pt x="1108" y="359"/>
                    </a:lnTo>
                    <a:lnTo>
                      <a:pt x="1101" y="354"/>
                    </a:lnTo>
                    <a:lnTo>
                      <a:pt x="1094" y="351"/>
                    </a:lnTo>
                    <a:lnTo>
                      <a:pt x="1086" y="349"/>
                    </a:lnTo>
                    <a:lnTo>
                      <a:pt x="1079" y="349"/>
                    </a:lnTo>
                    <a:lnTo>
                      <a:pt x="1070" y="350"/>
                    </a:lnTo>
                    <a:lnTo>
                      <a:pt x="1061" y="352"/>
                    </a:lnTo>
                    <a:lnTo>
                      <a:pt x="1052" y="354"/>
                    </a:lnTo>
                    <a:lnTo>
                      <a:pt x="1032" y="362"/>
                    </a:lnTo>
                    <a:lnTo>
                      <a:pt x="1012" y="372"/>
                    </a:lnTo>
                    <a:lnTo>
                      <a:pt x="990" y="381"/>
                    </a:lnTo>
                    <a:lnTo>
                      <a:pt x="969" y="390"/>
                    </a:lnTo>
                    <a:lnTo>
                      <a:pt x="960" y="394"/>
                    </a:lnTo>
                    <a:lnTo>
                      <a:pt x="949" y="398"/>
                    </a:lnTo>
                    <a:lnTo>
                      <a:pt x="939" y="400"/>
                    </a:lnTo>
                    <a:lnTo>
                      <a:pt x="930" y="402"/>
                    </a:lnTo>
                    <a:lnTo>
                      <a:pt x="920" y="403"/>
                    </a:lnTo>
                    <a:lnTo>
                      <a:pt x="911" y="402"/>
                    </a:lnTo>
                    <a:lnTo>
                      <a:pt x="903" y="401"/>
                    </a:lnTo>
                    <a:lnTo>
                      <a:pt x="895" y="398"/>
                    </a:lnTo>
                    <a:lnTo>
                      <a:pt x="887" y="392"/>
                    </a:lnTo>
                    <a:lnTo>
                      <a:pt x="881" y="386"/>
                    </a:lnTo>
                    <a:lnTo>
                      <a:pt x="874" y="377"/>
                    </a:lnTo>
                    <a:lnTo>
                      <a:pt x="869" y="366"/>
                    </a:lnTo>
                    <a:lnTo>
                      <a:pt x="862" y="353"/>
                    </a:lnTo>
                    <a:lnTo>
                      <a:pt x="856" y="345"/>
                    </a:lnTo>
                    <a:lnTo>
                      <a:pt x="853" y="343"/>
                    </a:lnTo>
                    <a:lnTo>
                      <a:pt x="850" y="341"/>
                    </a:lnTo>
                    <a:lnTo>
                      <a:pt x="847" y="340"/>
                    </a:lnTo>
                    <a:lnTo>
                      <a:pt x="844" y="340"/>
                    </a:lnTo>
                    <a:lnTo>
                      <a:pt x="830" y="344"/>
                    </a:lnTo>
                    <a:lnTo>
                      <a:pt x="811" y="347"/>
                    </a:lnTo>
                    <a:lnTo>
                      <a:pt x="806" y="346"/>
                    </a:lnTo>
                    <a:lnTo>
                      <a:pt x="803" y="345"/>
                    </a:lnTo>
                    <a:lnTo>
                      <a:pt x="800" y="341"/>
                    </a:lnTo>
                    <a:lnTo>
                      <a:pt x="797" y="338"/>
                    </a:lnTo>
                    <a:lnTo>
                      <a:pt x="790" y="328"/>
                    </a:lnTo>
                    <a:lnTo>
                      <a:pt x="783" y="318"/>
                    </a:lnTo>
                    <a:lnTo>
                      <a:pt x="774" y="307"/>
                    </a:lnTo>
                    <a:lnTo>
                      <a:pt x="764" y="296"/>
                    </a:lnTo>
                    <a:lnTo>
                      <a:pt x="758" y="292"/>
                    </a:lnTo>
                    <a:lnTo>
                      <a:pt x="751" y="289"/>
                    </a:lnTo>
                    <a:lnTo>
                      <a:pt x="744" y="285"/>
                    </a:lnTo>
                    <a:lnTo>
                      <a:pt x="735" y="283"/>
                    </a:lnTo>
                    <a:lnTo>
                      <a:pt x="701" y="272"/>
                    </a:lnTo>
                    <a:lnTo>
                      <a:pt x="663" y="259"/>
                    </a:lnTo>
                    <a:lnTo>
                      <a:pt x="654" y="255"/>
                    </a:lnTo>
                    <a:lnTo>
                      <a:pt x="647" y="251"/>
                    </a:lnTo>
                    <a:lnTo>
                      <a:pt x="641" y="245"/>
                    </a:lnTo>
                    <a:lnTo>
                      <a:pt x="636" y="240"/>
                    </a:lnTo>
                    <a:lnTo>
                      <a:pt x="633" y="233"/>
                    </a:lnTo>
                    <a:lnTo>
                      <a:pt x="630" y="227"/>
                    </a:lnTo>
                    <a:lnTo>
                      <a:pt x="630" y="219"/>
                    </a:lnTo>
                    <a:lnTo>
                      <a:pt x="633" y="211"/>
                    </a:lnTo>
                    <a:lnTo>
                      <a:pt x="637" y="201"/>
                    </a:lnTo>
                    <a:lnTo>
                      <a:pt x="639" y="191"/>
                    </a:lnTo>
                    <a:lnTo>
                      <a:pt x="641" y="182"/>
                    </a:lnTo>
                    <a:lnTo>
                      <a:pt x="643" y="173"/>
                    </a:lnTo>
                    <a:lnTo>
                      <a:pt x="643" y="163"/>
                    </a:lnTo>
                    <a:lnTo>
                      <a:pt x="643" y="155"/>
                    </a:lnTo>
                    <a:lnTo>
                      <a:pt x="642" y="146"/>
                    </a:lnTo>
                    <a:lnTo>
                      <a:pt x="641" y="138"/>
                    </a:lnTo>
                    <a:lnTo>
                      <a:pt x="638" y="131"/>
                    </a:lnTo>
                    <a:lnTo>
                      <a:pt x="635" y="123"/>
                    </a:lnTo>
                    <a:lnTo>
                      <a:pt x="629" y="117"/>
                    </a:lnTo>
                    <a:lnTo>
                      <a:pt x="624" y="111"/>
                    </a:lnTo>
                    <a:lnTo>
                      <a:pt x="616" y="107"/>
                    </a:lnTo>
                    <a:lnTo>
                      <a:pt x="609" y="103"/>
                    </a:lnTo>
                    <a:lnTo>
                      <a:pt x="599" y="101"/>
                    </a:lnTo>
                    <a:lnTo>
                      <a:pt x="588" y="98"/>
                    </a:lnTo>
                    <a:lnTo>
                      <a:pt x="556" y="94"/>
                    </a:lnTo>
                    <a:lnTo>
                      <a:pt x="520" y="89"/>
                    </a:lnTo>
                    <a:lnTo>
                      <a:pt x="503" y="85"/>
                    </a:lnTo>
                    <a:lnTo>
                      <a:pt x="486" y="80"/>
                    </a:lnTo>
                    <a:lnTo>
                      <a:pt x="469" y="75"/>
                    </a:lnTo>
                    <a:lnTo>
                      <a:pt x="455" y="68"/>
                    </a:lnTo>
                    <a:lnTo>
                      <a:pt x="432" y="51"/>
                    </a:lnTo>
                    <a:lnTo>
                      <a:pt x="397" y="24"/>
                    </a:lnTo>
                    <a:lnTo>
                      <a:pt x="381" y="12"/>
                    </a:lnTo>
                    <a:lnTo>
                      <a:pt x="367" y="3"/>
                    </a:lnTo>
                    <a:lnTo>
                      <a:pt x="360" y="1"/>
                    </a:lnTo>
                    <a:lnTo>
                      <a:pt x="356" y="0"/>
                    </a:lnTo>
                    <a:lnTo>
                      <a:pt x="354" y="1"/>
                    </a:lnTo>
                    <a:lnTo>
                      <a:pt x="353" y="2"/>
                    </a:lnTo>
                    <a:lnTo>
                      <a:pt x="352" y="3"/>
                    </a:lnTo>
                    <a:lnTo>
                      <a:pt x="351" y="6"/>
                    </a:lnTo>
                    <a:lnTo>
                      <a:pt x="350" y="11"/>
                    </a:lnTo>
                    <a:lnTo>
                      <a:pt x="349" y="15"/>
                    </a:lnTo>
                    <a:lnTo>
                      <a:pt x="346" y="20"/>
                    </a:lnTo>
                    <a:lnTo>
                      <a:pt x="343" y="24"/>
                    </a:lnTo>
                    <a:lnTo>
                      <a:pt x="340" y="27"/>
                    </a:lnTo>
                    <a:lnTo>
                      <a:pt x="337" y="30"/>
                    </a:lnTo>
                    <a:lnTo>
                      <a:pt x="333" y="34"/>
                    </a:lnTo>
                    <a:lnTo>
                      <a:pt x="329" y="36"/>
                    </a:lnTo>
                    <a:lnTo>
                      <a:pt x="320" y="39"/>
                    </a:lnTo>
                    <a:lnTo>
                      <a:pt x="311" y="40"/>
                    </a:lnTo>
                    <a:lnTo>
                      <a:pt x="301" y="39"/>
                    </a:lnTo>
                    <a:lnTo>
                      <a:pt x="291" y="37"/>
                    </a:lnTo>
                    <a:lnTo>
                      <a:pt x="282" y="35"/>
                    </a:lnTo>
                    <a:lnTo>
                      <a:pt x="273" y="34"/>
                    </a:lnTo>
                    <a:lnTo>
                      <a:pt x="265" y="35"/>
                    </a:lnTo>
                    <a:lnTo>
                      <a:pt x="259" y="37"/>
                    </a:lnTo>
                    <a:lnTo>
                      <a:pt x="249" y="44"/>
                    </a:lnTo>
                    <a:lnTo>
                      <a:pt x="238" y="53"/>
                    </a:lnTo>
                    <a:lnTo>
                      <a:pt x="238" y="53"/>
                    </a:lnTo>
                    <a:lnTo>
                      <a:pt x="237" y="65"/>
                    </a:lnTo>
                    <a:lnTo>
                      <a:pt x="237" y="76"/>
                    </a:lnTo>
                    <a:lnTo>
                      <a:pt x="238" y="87"/>
                    </a:lnTo>
                    <a:lnTo>
                      <a:pt x="239" y="97"/>
                    </a:lnTo>
                    <a:lnTo>
                      <a:pt x="242" y="107"/>
                    </a:lnTo>
                    <a:lnTo>
                      <a:pt x="245" y="117"/>
                    </a:lnTo>
                    <a:lnTo>
                      <a:pt x="248" y="125"/>
                    </a:lnTo>
                    <a:lnTo>
                      <a:pt x="252" y="134"/>
                    </a:lnTo>
                    <a:lnTo>
                      <a:pt x="257" y="143"/>
                    </a:lnTo>
                    <a:lnTo>
                      <a:pt x="262" y="150"/>
                    </a:lnTo>
                    <a:lnTo>
                      <a:pt x="269" y="158"/>
                    </a:lnTo>
                    <a:lnTo>
                      <a:pt x="274" y="165"/>
                    </a:lnTo>
                    <a:lnTo>
                      <a:pt x="282" y="172"/>
                    </a:lnTo>
                    <a:lnTo>
                      <a:pt x="288" y="178"/>
                    </a:lnTo>
                    <a:lnTo>
                      <a:pt x="296" y="185"/>
                    </a:lnTo>
                    <a:lnTo>
                      <a:pt x="304" y="190"/>
                    </a:lnTo>
                    <a:lnTo>
                      <a:pt x="312" y="197"/>
                    </a:lnTo>
                    <a:lnTo>
                      <a:pt x="318" y="203"/>
                    </a:lnTo>
                    <a:lnTo>
                      <a:pt x="324" y="212"/>
                    </a:lnTo>
                    <a:lnTo>
                      <a:pt x="327" y="220"/>
                    </a:lnTo>
                    <a:lnTo>
                      <a:pt x="329" y="230"/>
                    </a:lnTo>
                    <a:lnTo>
                      <a:pt x="331" y="240"/>
                    </a:lnTo>
                    <a:lnTo>
                      <a:pt x="332" y="250"/>
                    </a:lnTo>
                    <a:lnTo>
                      <a:pt x="333" y="259"/>
                    </a:lnTo>
                    <a:lnTo>
                      <a:pt x="335" y="279"/>
                    </a:lnTo>
                    <a:lnTo>
                      <a:pt x="337" y="297"/>
                    </a:lnTo>
                    <a:lnTo>
                      <a:pt x="339" y="305"/>
                    </a:lnTo>
                    <a:lnTo>
                      <a:pt x="341" y="311"/>
                    </a:lnTo>
                    <a:lnTo>
                      <a:pt x="345" y="318"/>
                    </a:lnTo>
                    <a:lnTo>
                      <a:pt x="350" y="322"/>
                    </a:lnTo>
                    <a:lnTo>
                      <a:pt x="369" y="331"/>
                    </a:lnTo>
                    <a:lnTo>
                      <a:pt x="390" y="340"/>
                    </a:lnTo>
                    <a:lnTo>
                      <a:pt x="399" y="345"/>
                    </a:lnTo>
                    <a:lnTo>
                      <a:pt x="408" y="351"/>
                    </a:lnTo>
                    <a:lnTo>
                      <a:pt x="411" y="354"/>
                    </a:lnTo>
                    <a:lnTo>
                      <a:pt x="413" y="359"/>
                    </a:lnTo>
                    <a:lnTo>
                      <a:pt x="415" y="363"/>
                    </a:lnTo>
                    <a:lnTo>
                      <a:pt x="418" y="368"/>
                    </a:lnTo>
                    <a:lnTo>
                      <a:pt x="421" y="379"/>
                    </a:lnTo>
                    <a:lnTo>
                      <a:pt x="428" y="392"/>
                    </a:lnTo>
                    <a:lnTo>
                      <a:pt x="436" y="406"/>
                    </a:lnTo>
                    <a:lnTo>
                      <a:pt x="445" y="420"/>
                    </a:lnTo>
                    <a:lnTo>
                      <a:pt x="453" y="433"/>
                    </a:lnTo>
                    <a:lnTo>
                      <a:pt x="459" y="444"/>
                    </a:lnTo>
                    <a:lnTo>
                      <a:pt x="460" y="448"/>
                    </a:lnTo>
                    <a:lnTo>
                      <a:pt x="461" y="452"/>
                    </a:lnTo>
                    <a:lnTo>
                      <a:pt x="460" y="454"/>
                    </a:lnTo>
                    <a:lnTo>
                      <a:pt x="458" y="456"/>
                    </a:lnTo>
                    <a:lnTo>
                      <a:pt x="440" y="460"/>
                    </a:lnTo>
                    <a:lnTo>
                      <a:pt x="419" y="466"/>
                    </a:lnTo>
                    <a:lnTo>
                      <a:pt x="395" y="472"/>
                    </a:lnTo>
                    <a:lnTo>
                      <a:pt x="369" y="480"/>
                    </a:lnTo>
                    <a:lnTo>
                      <a:pt x="344" y="487"/>
                    </a:lnTo>
                    <a:lnTo>
                      <a:pt x="323" y="497"/>
                    </a:lnTo>
                    <a:lnTo>
                      <a:pt x="313" y="502"/>
                    </a:lnTo>
                    <a:lnTo>
                      <a:pt x="304" y="508"/>
                    </a:lnTo>
                    <a:lnTo>
                      <a:pt x="298" y="513"/>
                    </a:lnTo>
                    <a:lnTo>
                      <a:pt x="293" y="520"/>
                    </a:lnTo>
                    <a:lnTo>
                      <a:pt x="292" y="522"/>
                    </a:lnTo>
                    <a:lnTo>
                      <a:pt x="293" y="524"/>
                    </a:lnTo>
                    <a:lnTo>
                      <a:pt x="295" y="528"/>
                    </a:lnTo>
                    <a:lnTo>
                      <a:pt x="297" y="533"/>
                    </a:lnTo>
                    <a:lnTo>
                      <a:pt x="303" y="541"/>
                    </a:lnTo>
                    <a:lnTo>
                      <a:pt x="312" y="552"/>
                    </a:lnTo>
                    <a:lnTo>
                      <a:pt x="322" y="562"/>
                    </a:lnTo>
                    <a:lnTo>
                      <a:pt x="330" y="571"/>
                    </a:lnTo>
                    <a:lnTo>
                      <a:pt x="339" y="578"/>
                    </a:lnTo>
                    <a:lnTo>
                      <a:pt x="344" y="582"/>
                    </a:lnTo>
                    <a:lnTo>
                      <a:pt x="357" y="589"/>
                    </a:lnTo>
                    <a:lnTo>
                      <a:pt x="368" y="595"/>
                    </a:lnTo>
                    <a:lnTo>
                      <a:pt x="377" y="602"/>
                    </a:lnTo>
                    <a:lnTo>
                      <a:pt x="384" y="608"/>
                    </a:lnTo>
                    <a:lnTo>
                      <a:pt x="389" y="614"/>
                    </a:lnTo>
                    <a:lnTo>
                      <a:pt x="393" y="619"/>
                    </a:lnTo>
                    <a:lnTo>
                      <a:pt x="394" y="625"/>
                    </a:lnTo>
                    <a:lnTo>
                      <a:pt x="395" y="630"/>
                    </a:lnTo>
                    <a:lnTo>
                      <a:pt x="395" y="635"/>
                    </a:lnTo>
                    <a:lnTo>
                      <a:pt x="393" y="641"/>
                    </a:lnTo>
                    <a:lnTo>
                      <a:pt x="391" y="645"/>
                    </a:lnTo>
                    <a:lnTo>
                      <a:pt x="387" y="650"/>
                    </a:lnTo>
                    <a:lnTo>
                      <a:pt x="379" y="660"/>
                    </a:lnTo>
                    <a:lnTo>
                      <a:pt x="368" y="670"/>
                    </a:lnTo>
                    <a:lnTo>
                      <a:pt x="357" y="678"/>
                    </a:lnTo>
                    <a:lnTo>
                      <a:pt x="346" y="688"/>
                    </a:lnTo>
                    <a:lnTo>
                      <a:pt x="342" y="694"/>
                    </a:lnTo>
                    <a:lnTo>
                      <a:pt x="338" y="699"/>
                    </a:lnTo>
                    <a:lnTo>
                      <a:pt x="335" y="704"/>
                    </a:lnTo>
                    <a:lnTo>
                      <a:pt x="331" y="710"/>
                    </a:lnTo>
                    <a:lnTo>
                      <a:pt x="330" y="715"/>
                    </a:lnTo>
                    <a:lnTo>
                      <a:pt x="329" y="721"/>
                    </a:lnTo>
                    <a:lnTo>
                      <a:pt x="329" y="727"/>
                    </a:lnTo>
                    <a:lnTo>
                      <a:pt x="331" y="732"/>
                    </a:lnTo>
                    <a:lnTo>
                      <a:pt x="335" y="739"/>
                    </a:lnTo>
                    <a:lnTo>
                      <a:pt x="339" y="746"/>
                    </a:lnTo>
                    <a:lnTo>
                      <a:pt x="345" y="753"/>
                    </a:lnTo>
                    <a:lnTo>
                      <a:pt x="354" y="760"/>
                    </a:lnTo>
                    <a:lnTo>
                      <a:pt x="354" y="757"/>
                    </a:lnTo>
                    <a:lnTo>
                      <a:pt x="352" y="755"/>
                    </a:lnTo>
                    <a:lnTo>
                      <a:pt x="357" y="762"/>
                    </a:lnTo>
                    <a:lnTo>
                      <a:pt x="368" y="771"/>
                    </a:lnTo>
                    <a:lnTo>
                      <a:pt x="382" y="783"/>
                    </a:lnTo>
                    <a:lnTo>
                      <a:pt x="397" y="795"/>
                    </a:lnTo>
                    <a:lnTo>
                      <a:pt x="427" y="819"/>
                    </a:lnTo>
                    <a:lnTo>
                      <a:pt x="449" y="834"/>
                    </a:lnTo>
                    <a:lnTo>
                      <a:pt x="454" y="837"/>
                    </a:lnTo>
                    <a:lnTo>
                      <a:pt x="459" y="838"/>
                    </a:lnTo>
                    <a:lnTo>
                      <a:pt x="464" y="840"/>
                    </a:lnTo>
                    <a:lnTo>
                      <a:pt x="469" y="840"/>
                    </a:lnTo>
                    <a:lnTo>
                      <a:pt x="479" y="840"/>
                    </a:lnTo>
                    <a:lnTo>
                      <a:pt x="489" y="839"/>
                    </a:lnTo>
                    <a:lnTo>
                      <a:pt x="499" y="838"/>
                    </a:lnTo>
                    <a:lnTo>
                      <a:pt x="509" y="837"/>
                    </a:lnTo>
                    <a:lnTo>
                      <a:pt x="514" y="838"/>
                    </a:lnTo>
                    <a:lnTo>
                      <a:pt x="519" y="838"/>
                    </a:lnTo>
                    <a:lnTo>
                      <a:pt x="525" y="840"/>
                    </a:lnTo>
                    <a:lnTo>
                      <a:pt x="530" y="843"/>
                    </a:lnTo>
                    <a:lnTo>
                      <a:pt x="541" y="849"/>
                    </a:lnTo>
                    <a:lnTo>
                      <a:pt x="552" y="856"/>
                    </a:lnTo>
                    <a:lnTo>
                      <a:pt x="560" y="863"/>
                    </a:lnTo>
                    <a:lnTo>
                      <a:pt x="569" y="871"/>
                    </a:lnTo>
                    <a:lnTo>
                      <a:pt x="583" y="887"/>
                    </a:lnTo>
                    <a:lnTo>
                      <a:pt x="597" y="902"/>
                    </a:lnTo>
                    <a:lnTo>
                      <a:pt x="604" y="908"/>
                    </a:lnTo>
                    <a:lnTo>
                      <a:pt x="612" y="915"/>
                    </a:lnTo>
                    <a:lnTo>
                      <a:pt x="621" y="921"/>
                    </a:lnTo>
                    <a:lnTo>
                      <a:pt x="630" y="927"/>
                    </a:lnTo>
                    <a:lnTo>
                      <a:pt x="642" y="931"/>
                    </a:lnTo>
                    <a:lnTo>
                      <a:pt x="654" y="933"/>
                    </a:lnTo>
                    <a:lnTo>
                      <a:pt x="669" y="935"/>
                    </a:lnTo>
                    <a:lnTo>
                      <a:pt x="685" y="937"/>
                    </a:lnTo>
                    <a:lnTo>
                      <a:pt x="683" y="941"/>
                    </a:lnTo>
                    <a:lnTo>
                      <a:pt x="681" y="945"/>
                    </a:lnTo>
                    <a:lnTo>
                      <a:pt x="678" y="948"/>
                    </a:lnTo>
                    <a:lnTo>
                      <a:pt x="673" y="952"/>
                    </a:lnTo>
                    <a:lnTo>
                      <a:pt x="668" y="954"/>
                    </a:lnTo>
                    <a:lnTo>
                      <a:pt x="662" y="955"/>
                    </a:lnTo>
                    <a:lnTo>
                      <a:pt x="655" y="957"/>
                    </a:lnTo>
                    <a:lnTo>
                      <a:pt x="648" y="957"/>
                    </a:lnTo>
                    <a:lnTo>
                      <a:pt x="633" y="958"/>
                    </a:lnTo>
                    <a:lnTo>
                      <a:pt x="614" y="957"/>
                    </a:lnTo>
                    <a:lnTo>
                      <a:pt x="596" y="956"/>
                    </a:lnTo>
                    <a:lnTo>
                      <a:pt x="576" y="953"/>
                    </a:lnTo>
                    <a:lnTo>
                      <a:pt x="536" y="947"/>
                    </a:lnTo>
                    <a:lnTo>
                      <a:pt x="500" y="943"/>
                    </a:lnTo>
                    <a:lnTo>
                      <a:pt x="484" y="941"/>
                    </a:lnTo>
                    <a:lnTo>
                      <a:pt x="469" y="941"/>
                    </a:lnTo>
                    <a:lnTo>
                      <a:pt x="463" y="941"/>
                    </a:lnTo>
                    <a:lnTo>
                      <a:pt x="458" y="942"/>
                    </a:lnTo>
                    <a:lnTo>
                      <a:pt x="452" y="943"/>
                    </a:lnTo>
                    <a:lnTo>
                      <a:pt x="449" y="945"/>
                    </a:lnTo>
                    <a:lnTo>
                      <a:pt x="441" y="948"/>
                    </a:lnTo>
                    <a:lnTo>
                      <a:pt x="435" y="951"/>
                    </a:lnTo>
                    <a:lnTo>
                      <a:pt x="428" y="952"/>
                    </a:lnTo>
                    <a:lnTo>
                      <a:pt x="422" y="952"/>
                    </a:lnTo>
                    <a:lnTo>
                      <a:pt x="409" y="951"/>
                    </a:lnTo>
                    <a:lnTo>
                      <a:pt x="397" y="948"/>
                    </a:lnTo>
                    <a:lnTo>
                      <a:pt x="385" y="946"/>
                    </a:lnTo>
                    <a:lnTo>
                      <a:pt x="372" y="946"/>
                    </a:lnTo>
                    <a:lnTo>
                      <a:pt x="366" y="948"/>
                    </a:lnTo>
                    <a:lnTo>
                      <a:pt x="359" y="949"/>
                    </a:lnTo>
                    <a:lnTo>
                      <a:pt x="352" y="953"/>
                    </a:lnTo>
                    <a:lnTo>
                      <a:pt x="344" y="958"/>
                    </a:lnTo>
                    <a:lnTo>
                      <a:pt x="330" y="968"/>
                    </a:lnTo>
                    <a:lnTo>
                      <a:pt x="315" y="981"/>
                    </a:lnTo>
                    <a:lnTo>
                      <a:pt x="299" y="995"/>
                    </a:lnTo>
                    <a:lnTo>
                      <a:pt x="284" y="1010"/>
                    </a:lnTo>
                    <a:lnTo>
                      <a:pt x="269" y="1026"/>
                    </a:lnTo>
                    <a:lnTo>
                      <a:pt x="255" y="1041"/>
                    </a:lnTo>
                    <a:lnTo>
                      <a:pt x="242" y="1056"/>
                    </a:lnTo>
                    <a:lnTo>
                      <a:pt x="231" y="1070"/>
                    </a:lnTo>
                    <a:lnTo>
                      <a:pt x="223" y="1078"/>
                    </a:lnTo>
                    <a:lnTo>
                      <a:pt x="216" y="1087"/>
                    </a:lnTo>
                    <a:lnTo>
                      <a:pt x="207" y="1094"/>
                    </a:lnTo>
                    <a:lnTo>
                      <a:pt x="196" y="1103"/>
                    </a:lnTo>
                    <a:lnTo>
                      <a:pt x="175" y="1118"/>
                    </a:lnTo>
                    <a:lnTo>
                      <a:pt x="151" y="1133"/>
                    </a:lnTo>
                    <a:lnTo>
                      <a:pt x="126" y="1148"/>
                    </a:lnTo>
                    <a:lnTo>
                      <a:pt x="102" y="1161"/>
                    </a:lnTo>
                    <a:lnTo>
                      <a:pt x="80" y="1173"/>
                    </a:lnTo>
                    <a:lnTo>
                      <a:pt x="60" y="1183"/>
                    </a:lnTo>
                    <a:lnTo>
                      <a:pt x="50" y="1188"/>
                    </a:lnTo>
                    <a:lnTo>
                      <a:pt x="43" y="1194"/>
                    </a:lnTo>
                    <a:lnTo>
                      <a:pt x="35" y="1199"/>
                    </a:lnTo>
                    <a:lnTo>
                      <a:pt x="29" y="1204"/>
                    </a:lnTo>
                    <a:lnTo>
                      <a:pt x="23" y="1211"/>
                    </a:lnTo>
                    <a:lnTo>
                      <a:pt x="18" y="1217"/>
                    </a:lnTo>
                    <a:lnTo>
                      <a:pt x="14" y="1223"/>
                    </a:lnTo>
                    <a:lnTo>
                      <a:pt x="11" y="1229"/>
                    </a:lnTo>
                    <a:lnTo>
                      <a:pt x="5" y="1243"/>
                    </a:lnTo>
                    <a:lnTo>
                      <a:pt x="2" y="1256"/>
                    </a:lnTo>
                    <a:lnTo>
                      <a:pt x="1" y="1270"/>
                    </a:lnTo>
                    <a:lnTo>
                      <a:pt x="0" y="1285"/>
                    </a:lnTo>
                    <a:lnTo>
                      <a:pt x="2" y="1316"/>
                    </a:lnTo>
                    <a:lnTo>
                      <a:pt x="5" y="1348"/>
                    </a:lnTo>
                    <a:lnTo>
                      <a:pt x="6" y="1364"/>
                    </a:lnTo>
                    <a:lnTo>
                      <a:pt x="6" y="1380"/>
                    </a:lnTo>
                    <a:lnTo>
                      <a:pt x="5" y="1397"/>
                    </a:lnTo>
                    <a:lnTo>
                      <a:pt x="2" y="1413"/>
                    </a:lnTo>
                    <a:lnTo>
                      <a:pt x="1" y="1420"/>
                    </a:lnTo>
                    <a:lnTo>
                      <a:pt x="1" y="1427"/>
                    </a:lnTo>
                    <a:lnTo>
                      <a:pt x="2" y="1433"/>
                    </a:lnTo>
                    <a:lnTo>
                      <a:pt x="4" y="1438"/>
                    </a:lnTo>
                    <a:lnTo>
                      <a:pt x="8" y="1442"/>
                    </a:lnTo>
                    <a:lnTo>
                      <a:pt x="13" y="1446"/>
                    </a:lnTo>
                    <a:lnTo>
                      <a:pt x="17" y="1450"/>
                    </a:lnTo>
                    <a:lnTo>
                      <a:pt x="22" y="1453"/>
                    </a:lnTo>
                    <a:lnTo>
                      <a:pt x="34" y="1459"/>
                    </a:lnTo>
                    <a:lnTo>
                      <a:pt x="47" y="1467"/>
                    </a:lnTo>
                    <a:lnTo>
                      <a:pt x="53" y="1471"/>
                    </a:lnTo>
                    <a:lnTo>
                      <a:pt x="59" y="1477"/>
                    </a:lnTo>
                    <a:lnTo>
                      <a:pt x="65" y="1482"/>
                    </a:lnTo>
                    <a:lnTo>
                      <a:pt x="69" y="1488"/>
                    </a:lnTo>
                    <a:lnTo>
                      <a:pt x="58" y="1561"/>
                    </a:lnTo>
                    <a:lnTo>
                      <a:pt x="58" y="1561"/>
                    </a:lnTo>
                    <a:lnTo>
                      <a:pt x="76" y="1565"/>
                    </a:lnTo>
                    <a:lnTo>
                      <a:pt x="94" y="1569"/>
                    </a:lnTo>
                    <a:lnTo>
                      <a:pt x="112" y="1572"/>
                    </a:lnTo>
                    <a:lnTo>
                      <a:pt x="129" y="1574"/>
                    </a:lnTo>
                    <a:lnTo>
                      <a:pt x="148" y="1575"/>
                    </a:lnTo>
                    <a:lnTo>
                      <a:pt x="165" y="1576"/>
                    </a:lnTo>
                    <a:lnTo>
                      <a:pt x="182" y="1575"/>
                    </a:lnTo>
                    <a:lnTo>
                      <a:pt x="198" y="1573"/>
                    </a:lnTo>
                    <a:lnTo>
                      <a:pt x="216" y="1569"/>
                    </a:lnTo>
                    <a:lnTo>
                      <a:pt x="232" y="1565"/>
                    </a:lnTo>
                    <a:lnTo>
                      <a:pt x="247" y="1560"/>
                    </a:lnTo>
                    <a:lnTo>
                      <a:pt x="263" y="1552"/>
                    </a:lnTo>
                    <a:lnTo>
                      <a:pt x="278" y="1545"/>
                    </a:lnTo>
                    <a:lnTo>
                      <a:pt x="292" y="1535"/>
                    </a:lnTo>
                    <a:lnTo>
                      <a:pt x="306" y="1524"/>
                    </a:lnTo>
                    <a:lnTo>
                      <a:pt x="319" y="1511"/>
                    </a:lnTo>
                    <a:lnTo>
                      <a:pt x="323" y="1509"/>
                    </a:lnTo>
                    <a:lnTo>
                      <a:pt x="327" y="1509"/>
                    </a:lnTo>
                    <a:lnTo>
                      <a:pt x="330" y="1509"/>
                    </a:lnTo>
                    <a:lnTo>
                      <a:pt x="333" y="1511"/>
                    </a:lnTo>
                    <a:lnTo>
                      <a:pt x="342" y="1518"/>
                    </a:lnTo>
                    <a:lnTo>
                      <a:pt x="350" y="1527"/>
                    </a:lnTo>
                    <a:lnTo>
                      <a:pt x="364" y="1549"/>
                    </a:lnTo>
                    <a:lnTo>
                      <a:pt x="376" y="1565"/>
                    </a:lnTo>
                    <a:lnTo>
                      <a:pt x="379" y="1569"/>
                    </a:lnTo>
                    <a:lnTo>
                      <a:pt x="383" y="1573"/>
                    </a:lnTo>
                    <a:lnTo>
                      <a:pt x="387" y="1574"/>
                    </a:lnTo>
                    <a:lnTo>
                      <a:pt x="392" y="1575"/>
                    </a:lnTo>
                    <a:lnTo>
                      <a:pt x="400" y="1574"/>
                    </a:lnTo>
                    <a:lnTo>
                      <a:pt x="409" y="1570"/>
                    </a:lnTo>
                    <a:lnTo>
                      <a:pt x="418" y="1567"/>
                    </a:lnTo>
                    <a:lnTo>
                      <a:pt x="426" y="1564"/>
                    </a:lnTo>
                    <a:lnTo>
                      <a:pt x="431" y="1564"/>
                    </a:lnTo>
                    <a:lnTo>
                      <a:pt x="435" y="1563"/>
                    </a:lnTo>
                    <a:lnTo>
                      <a:pt x="439" y="1564"/>
                    </a:lnTo>
                    <a:lnTo>
                      <a:pt x="444" y="1566"/>
                    </a:lnTo>
                    <a:lnTo>
                      <a:pt x="451" y="1573"/>
                    </a:lnTo>
                    <a:lnTo>
                      <a:pt x="462" y="1585"/>
                    </a:lnTo>
                    <a:lnTo>
                      <a:pt x="473" y="1600"/>
                    </a:lnTo>
                    <a:lnTo>
                      <a:pt x="486" y="1617"/>
                    </a:lnTo>
                    <a:lnTo>
                      <a:pt x="509" y="1653"/>
                    </a:lnTo>
                    <a:lnTo>
                      <a:pt x="525" y="1677"/>
                    </a:lnTo>
                    <a:lnTo>
                      <a:pt x="529" y="1685"/>
                    </a:lnTo>
                    <a:lnTo>
                      <a:pt x="534" y="1689"/>
                    </a:lnTo>
                    <a:lnTo>
                      <a:pt x="539" y="1693"/>
                    </a:lnTo>
                    <a:lnTo>
                      <a:pt x="544" y="1694"/>
                    </a:lnTo>
                    <a:lnTo>
                      <a:pt x="549" y="1693"/>
                    </a:lnTo>
                    <a:lnTo>
                      <a:pt x="555" y="1690"/>
                    </a:lnTo>
                    <a:lnTo>
                      <a:pt x="561" y="1687"/>
                    </a:lnTo>
                    <a:lnTo>
                      <a:pt x="567" y="1683"/>
                    </a:lnTo>
                    <a:lnTo>
                      <a:pt x="579" y="1673"/>
                    </a:lnTo>
                    <a:lnTo>
                      <a:pt x="590" y="1663"/>
                    </a:lnTo>
                    <a:lnTo>
                      <a:pt x="597" y="1659"/>
                    </a:lnTo>
                    <a:lnTo>
                      <a:pt x="603" y="1655"/>
                    </a:lnTo>
                    <a:lnTo>
                      <a:pt x="611" y="1651"/>
                    </a:lnTo>
                    <a:lnTo>
                      <a:pt x="617" y="1649"/>
                    </a:lnTo>
                    <a:lnTo>
                      <a:pt x="640" y="1648"/>
                    </a:lnTo>
                    <a:lnTo>
                      <a:pt x="653" y="1648"/>
                    </a:lnTo>
                    <a:lnTo>
                      <a:pt x="654" y="1647"/>
                    </a:lnTo>
                    <a:lnTo>
                      <a:pt x="656" y="1646"/>
                    </a:lnTo>
                    <a:lnTo>
                      <a:pt x="657" y="1643"/>
                    </a:lnTo>
                    <a:lnTo>
                      <a:pt x="657" y="1641"/>
                    </a:lnTo>
                    <a:lnTo>
                      <a:pt x="658" y="1631"/>
                    </a:lnTo>
                    <a:lnTo>
                      <a:pt x="658" y="1617"/>
                    </a:lnTo>
                    <a:lnTo>
                      <a:pt x="660" y="1605"/>
                    </a:lnTo>
                    <a:lnTo>
                      <a:pt x="661" y="1596"/>
                    </a:lnTo>
                    <a:lnTo>
                      <a:pt x="664" y="1590"/>
                    </a:lnTo>
                    <a:lnTo>
                      <a:pt x="667" y="1586"/>
                    </a:lnTo>
                    <a:lnTo>
                      <a:pt x="671" y="1583"/>
                    </a:lnTo>
                    <a:lnTo>
                      <a:pt x="676" y="1583"/>
                    </a:lnTo>
                    <a:lnTo>
                      <a:pt x="681" y="1585"/>
                    </a:lnTo>
                    <a:lnTo>
                      <a:pt x="687" y="1587"/>
                    </a:lnTo>
                    <a:lnTo>
                      <a:pt x="697" y="1593"/>
                    </a:lnTo>
                    <a:lnTo>
                      <a:pt x="709" y="1603"/>
                    </a:lnTo>
                    <a:lnTo>
                      <a:pt x="719" y="1612"/>
                    </a:lnTo>
                    <a:lnTo>
                      <a:pt x="727" y="1619"/>
                    </a:lnTo>
                    <a:lnTo>
                      <a:pt x="734" y="1624"/>
                    </a:lnTo>
                    <a:lnTo>
                      <a:pt x="742" y="1630"/>
                    </a:lnTo>
                    <a:lnTo>
                      <a:pt x="748" y="1633"/>
                    </a:lnTo>
                    <a:lnTo>
                      <a:pt x="756" y="1635"/>
                    </a:lnTo>
                    <a:lnTo>
                      <a:pt x="764" y="1637"/>
                    </a:lnTo>
                    <a:lnTo>
                      <a:pt x="772" y="1639"/>
                    </a:lnTo>
                    <a:lnTo>
                      <a:pt x="779" y="1639"/>
                    </a:lnTo>
                    <a:lnTo>
                      <a:pt x="788" y="1639"/>
                    </a:lnTo>
                    <a:lnTo>
                      <a:pt x="805" y="1636"/>
                    </a:lnTo>
                    <a:lnTo>
                      <a:pt x="822" y="1633"/>
                    </a:lnTo>
                    <a:lnTo>
                      <a:pt x="839" y="1629"/>
                    </a:lnTo>
                    <a:lnTo>
                      <a:pt x="856" y="1624"/>
                    </a:lnTo>
                    <a:lnTo>
                      <a:pt x="873" y="1615"/>
                    </a:lnTo>
                    <a:lnTo>
                      <a:pt x="894" y="1603"/>
                    </a:lnTo>
                    <a:lnTo>
                      <a:pt x="916" y="1589"/>
                    </a:lnTo>
                    <a:lnTo>
                      <a:pt x="938" y="1575"/>
                    </a:lnTo>
                    <a:lnTo>
                      <a:pt x="962" y="1562"/>
                    </a:lnTo>
                    <a:lnTo>
                      <a:pt x="984" y="1550"/>
                    </a:lnTo>
                    <a:lnTo>
                      <a:pt x="993" y="1546"/>
                    </a:lnTo>
                    <a:lnTo>
                      <a:pt x="1003" y="1542"/>
                    </a:lnTo>
                    <a:lnTo>
                      <a:pt x="1012" y="1539"/>
                    </a:lnTo>
                    <a:lnTo>
                      <a:pt x="1020" y="1538"/>
                    </a:lnTo>
                    <a:lnTo>
                      <a:pt x="1047" y="1538"/>
                    </a:lnTo>
                    <a:lnTo>
                      <a:pt x="1079" y="1537"/>
                    </a:lnTo>
                    <a:lnTo>
                      <a:pt x="1086" y="1536"/>
                    </a:lnTo>
                    <a:lnTo>
                      <a:pt x="1092" y="1535"/>
                    </a:lnTo>
                    <a:lnTo>
                      <a:pt x="1097" y="1532"/>
                    </a:lnTo>
                    <a:lnTo>
                      <a:pt x="1101" y="1528"/>
                    </a:lnTo>
                    <a:lnTo>
                      <a:pt x="1103" y="1524"/>
                    </a:lnTo>
                    <a:lnTo>
                      <a:pt x="1104" y="1519"/>
                    </a:lnTo>
                    <a:lnTo>
                      <a:pt x="1103" y="1512"/>
                    </a:lnTo>
                    <a:lnTo>
                      <a:pt x="1101" y="1504"/>
                    </a:lnTo>
                    <a:lnTo>
                      <a:pt x="1099" y="1497"/>
                    </a:lnTo>
                    <a:lnTo>
                      <a:pt x="1097" y="1492"/>
                    </a:lnTo>
                    <a:lnTo>
                      <a:pt x="1097" y="1486"/>
                    </a:lnTo>
                    <a:lnTo>
                      <a:pt x="1098" y="1481"/>
                    </a:lnTo>
                    <a:lnTo>
                      <a:pt x="1100" y="1475"/>
                    </a:lnTo>
                    <a:lnTo>
                      <a:pt x="1103" y="1471"/>
                    </a:lnTo>
                    <a:lnTo>
                      <a:pt x="1107" y="1468"/>
                    </a:lnTo>
                    <a:lnTo>
                      <a:pt x="1111" y="1464"/>
                    </a:lnTo>
                    <a:lnTo>
                      <a:pt x="1122" y="1458"/>
                    </a:lnTo>
                    <a:lnTo>
                      <a:pt x="1135" y="1453"/>
                    </a:lnTo>
                    <a:lnTo>
                      <a:pt x="1150" y="1448"/>
                    </a:lnTo>
                    <a:lnTo>
                      <a:pt x="1166" y="1445"/>
                    </a:lnTo>
                    <a:lnTo>
                      <a:pt x="1183" y="1444"/>
                    </a:lnTo>
                    <a:lnTo>
                      <a:pt x="1201" y="1442"/>
                    </a:lnTo>
                    <a:lnTo>
                      <a:pt x="1218" y="1441"/>
                    </a:lnTo>
                    <a:lnTo>
                      <a:pt x="1234" y="1441"/>
                    </a:lnTo>
                    <a:lnTo>
                      <a:pt x="1263" y="1441"/>
                    </a:lnTo>
                    <a:lnTo>
                      <a:pt x="1283" y="1441"/>
                    </a:lnTo>
                    <a:lnTo>
                      <a:pt x="1286" y="1443"/>
                    </a:lnTo>
                    <a:lnTo>
                      <a:pt x="1292" y="1446"/>
                    </a:lnTo>
                    <a:lnTo>
                      <a:pt x="1299" y="1453"/>
                    </a:lnTo>
                    <a:lnTo>
                      <a:pt x="1306" y="1460"/>
                    </a:lnTo>
                    <a:lnTo>
                      <a:pt x="1326" y="1481"/>
                    </a:lnTo>
                    <a:lnTo>
                      <a:pt x="1346" y="1505"/>
                    </a:lnTo>
                    <a:lnTo>
                      <a:pt x="1385" y="1553"/>
                    </a:lnTo>
                    <a:lnTo>
                      <a:pt x="1410" y="1585"/>
                    </a:lnTo>
                    <a:lnTo>
                      <a:pt x="1422" y="1601"/>
                    </a:lnTo>
                    <a:lnTo>
                      <a:pt x="1439" y="1623"/>
                    </a:lnTo>
                    <a:lnTo>
                      <a:pt x="1445" y="1628"/>
                    </a:lnTo>
                    <a:lnTo>
                      <a:pt x="1449" y="1632"/>
                    </a:lnTo>
                    <a:lnTo>
                      <a:pt x="1454" y="1635"/>
                    </a:lnTo>
                    <a:lnTo>
                      <a:pt x="1459" y="1637"/>
                    </a:lnTo>
                    <a:lnTo>
                      <a:pt x="1463" y="1639"/>
                    </a:lnTo>
                    <a:lnTo>
                      <a:pt x="1467" y="1639"/>
                    </a:lnTo>
                    <a:lnTo>
                      <a:pt x="1471" y="1635"/>
                    </a:lnTo>
                    <a:lnTo>
                      <a:pt x="1474" y="1631"/>
                    </a:lnTo>
                    <a:lnTo>
                      <a:pt x="1480" y="1620"/>
                    </a:lnTo>
                    <a:lnTo>
                      <a:pt x="1487" y="1607"/>
                    </a:lnTo>
                    <a:lnTo>
                      <a:pt x="1494" y="1595"/>
                    </a:lnTo>
                    <a:lnTo>
                      <a:pt x="1502" y="1585"/>
                    </a:lnTo>
                    <a:lnTo>
                      <a:pt x="1506" y="1579"/>
                    </a:lnTo>
                    <a:lnTo>
                      <a:pt x="1512" y="1575"/>
                    </a:lnTo>
                    <a:lnTo>
                      <a:pt x="1516" y="1570"/>
                    </a:lnTo>
                    <a:lnTo>
                      <a:pt x="1521" y="1566"/>
                    </a:lnTo>
                    <a:lnTo>
                      <a:pt x="1528" y="1563"/>
                    </a:lnTo>
                    <a:lnTo>
                      <a:pt x="1534" y="1561"/>
                    </a:lnTo>
                    <a:lnTo>
                      <a:pt x="1541" y="1560"/>
                    </a:lnTo>
                    <a:lnTo>
                      <a:pt x="1548" y="1559"/>
                    </a:lnTo>
                    <a:lnTo>
                      <a:pt x="1560" y="1558"/>
                    </a:lnTo>
                    <a:lnTo>
                      <a:pt x="1569" y="1554"/>
                    </a:lnTo>
                    <a:lnTo>
                      <a:pt x="1576" y="1550"/>
                    </a:lnTo>
                    <a:lnTo>
                      <a:pt x="1584" y="1545"/>
                    </a:lnTo>
                    <a:lnTo>
                      <a:pt x="1590" y="1539"/>
                    </a:lnTo>
                    <a:lnTo>
                      <a:pt x="1597" y="1534"/>
                    </a:lnTo>
                    <a:lnTo>
                      <a:pt x="1604" y="1529"/>
                    </a:lnTo>
                    <a:lnTo>
                      <a:pt x="1613" y="1525"/>
                    </a:lnTo>
                    <a:lnTo>
                      <a:pt x="1624" y="1523"/>
                    </a:lnTo>
                    <a:lnTo>
                      <a:pt x="1635" y="1522"/>
                    </a:lnTo>
                    <a:lnTo>
                      <a:pt x="1648" y="1523"/>
                    </a:lnTo>
                    <a:lnTo>
                      <a:pt x="1661" y="1524"/>
                    </a:lnTo>
                    <a:lnTo>
                      <a:pt x="1687" y="1527"/>
                    </a:lnTo>
                    <a:lnTo>
                      <a:pt x="1709" y="1529"/>
                    </a:lnTo>
                    <a:lnTo>
                      <a:pt x="1718" y="1528"/>
                    </a:lnTo>
                    <a:lnTo>
                      <a:pt x="1725" y="1527"/>
                    </a:lnTo>
                    <a:lnTo>
                      <a:pt x="1731" y="1525"/>
                    </a:lnTo>
                    <a:lnTo>
                      <a:pt x="1735" y="1522"/>
                    </a:lnTo>
                    <a:lnTo>
                      <a:pt x="1738" y="1519"/>
                    </a:lnTo>
                    <a:lnTo>
                      <a:pt x="1741" y="1514"/>
                    </a:lnTo>
                    <a:lnTo>
                      <a:pt x="1742" y="1509"/>
                    </a:lnTo>
                    <a:lnTo>
                      <a:pt x="1743" y="1504"/>
                    </a:lnTo>
                    <a:lnTo>
                      <a:pt x="1744" y="1492"/>
                    </a:lnTo>
                    <a:lnTo>
                      <a:pt x="1745" y="1479"/>
                    </a:lnTo>
                    <a:lnTo>
                      <a:pt x="1746" y="1472"/>
                    </a:lnTo>
                    <a:lnTo>
                      <a:pt x="1747" y="1466"/>
                    </a:lnTo>
                    <a:lnTo>
                      <a:pt x="1750" y="1459"/>
                    </a:lnTo>
                    <a:lnTo>
                      <a:pt x="1755" y="1453"/>
                    </a:lnTo>
                    <a:lnTo>
                      <a:pt x="1766" y="1439"/>
                    </a:lnTo>
                    <a:lnTo>
                      <a:pt x="1779" y="1423"/>
                    </a:lnTo>
                    <a:lnTo>
                      <a:pt x="1785" y="1414"/>
                    </a:lnTo>
                    <a:lnTo>
                      <a:pt x="1790" y="1404"/>
                    </a:lnTo>
                    <a:lnTo>
                      <a:pt x="1795" y="1396"/>
                    </a:lnTo>
                    <a:lnTo>
                      <a:pt x="1799" y="1387"/>
                    </a:lnTo>
                    <a:lnTo>
                      <a:pt x="1801" y="1376"/>
                    </a:lnTo>
                    <a:lnTo>
                      <a:pt x="1802" y="1365"/>
                    </a:lnTo>
                    <a:lnTo>
                      <a:pt x="1802" y="1354"/>
                    </a:lnTo>
                    <a:lnTo>
                      <a:pt x="1802" y="1343"/>
                    </a:lnTo>
                    <a:lnTo>
                      <a:pt x="1803" y="1335"/>
                    </a:lnTo>
                    <a:lnTo>
                      <a:pt x="1805" y="1325"/>
                    </a:lnTo>
                    <a:lnTo>
                      <a:pt x="1810" y="1316"/>
                    </a:lnTo>
                    <a:lnTo>
                      <a:pt x="1815" y="1306"/>
                    </a:lnTo>
                    <a:lnTo>
                      <a:pt x="1827" y="1288"/>
                    </a:lnTo>
                    <a:lnTo>
                      <a:pt x="1837" y="1273"/>
                    </a:lnTo>
                    <a:lnTo>
                      <a:pt x="1842" y="1267"/>
                    </a:lnTo>
                    <a:lnTo>
                      <a:pt x="1845" y="1259"/>
                    </a:lnTo>
                    <a:lnTo>
                      <a:pt x="1847" y="1253"/>
                    </a:lnTo>
                    <a:lnTo>
                      <a:pt x="1850" y="1245"/>
                    </a:lnTo>
                    <a:lnTo>
                      <a:pt x="1852" y="1239"/>
                    </a:lnTo>
                    <a:lnTo>
                      <a:pt x="1855" y="1231"/>
                    </a:lnTo>
                    <a:lnTo>
                      <a:pt x="1859" y="1225"/>
                    </a:lnTo>
                    <a:lnTo>
                      <a:pt x="1867" y="1218"/>
                    </a:lnTo>
                    <a:lnTo>
                      <a:pt x="1872" y="1214"/>
                    </a:lnTo>
                    <a:lnTo>
                      <a:pt x="1877" y="1213"/>
                    </a:lnTo>
                    <a:lnTo>
                      <a:pt x="1882" y="1212"/>
                    </a:lnTo>
                    <a:lnTo>
                      <a:pt x="1887" y="1213"/>
                    </a:lnTo>
                    <a:lnTo>
                      <a:pt x="1897" y="1216"/>
                    </a:lnTo>
                    <a:lnTo>
                      <a:pt x="1906" y="1222"/>
                    </a:lnTo>
                    <a:lnTo>
                      <a:pt x="1911" y="1224"/>
                    </a:lnTo>
                    <a:lnTo>
                      <a:pt x="1916" y="1226"/>
                    </a:lnTo>
                    <a:lnTo>
                      <a:pt x="1920" y="1227"/>
                    </a:lnTo>
                    <a:lnTo>
                      <a:pt x="1924" y="1228"/>
                    </a:lnTo>
                    <a:lnTo>
                      <a:pt x="1928" y="1227"/>
                    </a:lnTo>
                    <a:lnTo>
                      <a:pt x="1932" y="1225"/>
                    </a:lnTo>
                    <a:lnTo>
                      <a:pt x="1936" y="1221"/>
                    </a:lnTo>
                    <a:lnTo>
                      <a:pt x="1939" y="1215"/>
                    </a:lnTo>
                    <a:lnTo>
                      <a:pt x="1947" y="1201"/>
                    </a:lnTo>
                    <a:lnTo>
                      <a:pt x="1954" y="1190"/>
                    </a:lnTo>
                    <a:lnTo>
                      <a:pt x="1959" y="1185"/>
                    </a:lnTo>
                    <a:lnTo>
                      <a:pt x="1963" y="1181"/>
                    </a:lnTo>
                    <a:lnTo>
                      <a:pt x="1967" y="1176"/>
                    </a:lnTo>
                    <a:lnTo>
                      <a:pt x="1973" y="1173"/>
                    </a:lnTo>
                    <a:lnTo>
                      <a:pt x="1978" y="1170"/>
                    </a:lnTo>
                    <a:lnTo>
                      <a:pt x="1984" y="1168"/>
                    </a:lnTo>
                    <a:lnTo>
                      <a:pt x="1990" y="1167"/>
                    </a:lnTo>
                    <a:lnTo>
                      <a:pt x="1997" y="1165"/>
                    </a:lnTo>
                    <a:lnTo>
                      <a:pt x="2003" y="1164"/>
                    </a:lnTo>
                    <a:lnTo>
                      <a:pt x="2011" y="1164"/>
                    </a:lnTo>
                    <a:lnTo>
                      <a:pt x="2019" y="1165"/>
                    </a:lnTo>
                    <a:lnTo>
                      <a:pt x="2028" y="1168"/>
                    </a:lnTo>
                    <a:lnTo>
                      <a:pt x="2065" y="1177"/>
                    </a:lnTo>
                    <a:lnTo>
                      <a:pt x="2065" y="1177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5" name="Freeform 30"/>
              <p:cNvSpPr>
                <a:spLocks/>
              </p:cNvSpPr>
              <p:nvPr/>
            </p:nvSpPr>
            <p:spPr bwMode="auto">
              <a:xfrm>
                <a:off x="3469429" y="2279309"/>
                <a:ext cx="674602" cy="472079"/>
              </a:xfrm>
              <a:custGeom>
                <a:avLst/>
                <a:gdLst>
                  <a:gd name="T0" fmla="*/ 95 w 1639"/>
                  <a:gd name="T1" fmla="*/ 487 h 1406"/>
                  <a:gd name="T2" fmla="*/ 69 w 1639"/>
                  <a:gd name="T3" fmla="*/ 452 h 1406"/>
                  <a:gd name="T4" fmla="*/ 60 w 1639"/>
                  <a:gd name="T5" fmla="*/ 368 h 1406"/>
                  <a:gd name="T6" fmla="*/ 67 w 1639"/>
                  <a:gd name="T7" fmla="*/ 241 h 1406"/>
                  <a:gd name="T8" fmla="*/ 106 w 1639"/>
                  <a:gd name="T9" fmla="*/ 164 h 1406"/>
                  <a:gd name="T10" fmla="*/ 213 w 1639"/>
                  <a:gd name="T11" fmla="*/ 126 h 1406"/>
                  <a:gd name="T12" fmla="*/ 326 w 1639"/>
                  <a:gd name="T13" fmla="*/ 52 h 1406"/>
                  <a:gd name="T14" fmla="*/ 418 w 1639"/>
                  <a:gd name="T15" fmla="*/ 54 h 1406"/>
                  <a:gd name="T16" fmla="*/ 548 w 1639"/>
                  <a:gd name="T17" fmla="*/ 96 h 1406"/>
                  <a:gd name="T18" fmla="*/ 617 w 1639"/>
                  <a:gd name="T19" fmla="*/ 78 h 1406"/>
                  <a:gd name="T20" fmla="*/ 673 w 1639"/>
                  <a:gd name="T21" fmla="*/ 5 h 1406"/>
                  <a:gd name="T22" fmla="*/ 717 w 1639"/>
                  <a:gd name="T23" fmla="*/ 10 h 1406"/>
                  <a:gd name="T24" fmla="*/ 803 w 1639"/>
                  <a:gd name="T25" fmla="*/ 137 h 1406"/>
                  <a:gd name="T26" fmla="*/ 929 w 1639"/>
                  <a:gd name="T27" fmla="*/ 245 h 1406"/>
                  <a:gd name="T28" fmla="*/ 1012 w 1639"/>
                  <a:gd name="T29" fmla="*/ 233 h 1406"/>
                  <a:gd name="T30" fmla="*/ 1087 w 1639"/>
                  <a:gd name="T31" fmla="*/ 252 h 1406"/>
                  <a:gd name="T32" fmla="*/ 1135 w 1639"/>
                  <a:gd name="T33" fmla="*/ 334 h 1406"/>
                  <a:gd name="T34" fmla="*/ 1211 w 1639"/>
                  <a:gd name="T35" fmla="*/ 347 h 1406"/>
                  <a:gd name="T36" fmla="*/ 1228 w 1639"/>
                  <a:gd name="T37" fmla="*/ 422 h 1406"/>
                  <a:gd name="T38" fmla="*/ 1281 w 1639"/>
                  <a:gd name="T39" fmla="*/ 486 h 1406"/>
                  <a:gd name="T40" fmla="*/ 1361 w 1639"/>
                  <a:gd name="T41" fmla="*/ 508 h 1406"/>
                  <a:gd name="T42" fmla="*/ 1428 w 1639"/>
                  <a:gd name="T43" fmla="*/ 522 h 1406"/>
                  <a:gd name="T44" fmla="*/ 1491 w 1639"/>
                  <a:gd name="T45" fmla="*/ 589 h 1406"/>
                  <a:gd name="T46" fmla="*/ 1605 w 1639"/>
                  <a:gd name="T47" fmla="*/ 630 h 1406"/>
                  <a:gd name="T48" fmla="*/ 1616 w 1639"/>
                  <a:gd name="T49" fmla="*/ 680 h 1406"/>
                  <a:gd name="T50" fmla="*/ 1546 w 1639"/>
                  <a:gd name="T51" fmla="*/ 670 h 1406"/>
                  <a:gd name="T52" fmla="*/ 1524 w 1639"/>
                  <a:gd name="T53" fmla="*/ 717 h 1406"/>
                  <a:gd name="T54" fmla="*/ 1484 w 1639"/>
                  <a:gd name="T55" fmla="*/ 749 h 1406"/>
                  <a:gd name="T56" fmla="*/ 1465 w 1639"/>
                  <a:gd name="T57" fmla="*/ 785 h 1406"/>
                  <a:gd name="T58" fmla="*/ 1409 w 1639"/>
                  <a:gd name="T59" fmla="*/ 825 h 1406"/>
                  <a:gd name="T60" fmla="*/ 1363 w 1639"/>
                  <a:gd name="T61" fmla="*/ 885 h 1406"/>
                  <a:gd name="T62" fmla="*/ 1321 w 1639"/>
                  <a:gd name="T63" fmla="*/ 901 h 1406"/>
                  <a:gd name="T64" fmla="*/ 1317 w 1639"/>
                  <a:gd name="T65" fmla="*/ 966 h 1406"/>
                  <a:gd name="T66" fmla="*/ 1287 w 1639"/>
                  <a:gd name="T67" fmla="*/ 1046 h 1406"/>
                  <a:gd name="T68" fmla="*/ 1258 w 1639"/>
                  <a:gd name="T69" fmla="*/ 1121 h 1406"/>
                  <a:gd name="T70" fmla="*/ 1269 w 1639"/>
                  <a:gd name="T71" fmla="*/ 1180 h 1406"/>
                  <a:gd name="T72" fmla="*/ 1241 w 1639"/>
                  <a:gd name="T73" fmla="*/ 1244 h 1406"/>
                  <a:gd name="T74" fmla="*/ 1201 w 1639"/>
                  <a:gd name="T75" fmla="*/ 1290 h 1406"/>
                  <a:gd name="T76" fmla="*/ 1162 w 1639"/>
                  <a:gd name="T77" fmla="*/ 1365 h 1406"/>
                  <a:gd name="T78" fmla="*/ 1094 w 1639"/>
                  <a:gd name="T79" fmla="*/ 1406 h 1406"/>
                  <a:gd name="T80" fmla="*/ 1051 w 1639"/>
                  <a:gd name="T81" fmla="*/ 1382 h 1406"/>
                  <a:gd name="T82" fmla="*/ 999 w 1639"/>
                  <a:gd name="T83" fmla="*/ 1394 h 1406"/>
                  <a:gd name="T84" fmla="*/ 952 w 1639"/>
                  <a:gd name="T85" fmla="*/ 1375 h 1406"/>
                  <a:gd name="T86" fmla="*/ 879 w 1639"/>
                  <a:gd name="T87" fmla="*/ 1368 h 1406"/>
                  <a:gd name="T88" fmla="*/ 836 w 1639"/>
                  <a:gd name="T89" fmla="*/ 1327 h 1406"/>
                  <a:gd name="T90" fmla="*/ 753 w 1639"/>
                  <a:gd name="T91" fmla="*/ 1312 h 1406"/>
                  <a:gd name="T92" fmla="*/ 734 w 1639"/>
                  <a:gd name="T93" fmla="*/ 1258 h 1406"/>
                  <a:gd name="T94" fmla="*/ 693 w 1639"/>
                  <a:gd name="T95" fmla="*/ 1242 h 1406"/>
                  <a:gd name="T96" fmla="*/ 627 w 1639"/>
                  <a:gd name="T97" fmla="*/ 1251 h 1406"/>
                  <a:gd name="T98" fmla="*/ 594 w 1639"/>
                  <a:gd name="T99" fmla="*/ 1195 h 1406"/>
                  <a:gd name="T100" fmla="*/ 548 w 1639"/>
                  <a:gd name="T101" fmla="*/ 1156 h 1406"/>
                  <a:gd name="T102" fmla="*/ 640 w 1639"/>
                  <a:gd name="T103" fmla="*/ 1057 h 1406"/>
                  <a:gd name="T104" fmla="*/ 578 w 1639"/>
                  <a:gd name="T105" fmla="*/ 1018 h 1406"/>
                  <a:gd name="T106" fmla="*/ 466 w 1639"/>
                  <a:gd name="T107" fmla="*/ 930 h 1406"/>
                  <a:gd name="T108" fmla="*/ 358 w 1639"/>
                  <a:gd name="T109" fmla="*/ 888 h 1406"/>
                  <a:gd name="T110" fmla="*/ 301 w 1639"/>
                  <a:gd name="T111" fmla="*/ 907 h 1406"/>
                  <a:gd name="T112" fmla="*/ 237 w 1639"/>
                  <a:gd name="T113" fmla="*/ 957 h 1406"/>
                  <a:gd name="T114" fmla="*/ 185 w 1639"/>
                  <a:gd name="T115" fmla="*/ 915 h 1406"/>
                  <a:gd name="T116" fmla="*/ 120 w 1639"/>
                  <a:gd name="T117" fmla="*/ 864 h 1406"/>
                  <a:gd name="T118" fmla="*/ 78 w 1639"/>
                  <a:gd name="T119" fmla="*/ 882 h 1406"/>
                  <a:gd name="T120" fmla="*/ 59 w 1639"/>
                  <a:gd name="T121" fmla="*/ 830 h 1406"/>
                  <a:gd name="T122" fmla="*/ 117 w 1639"/>
                  <a:gd name="T123" fmla="*/ 706 h 1406"/>
                  <a:gd name="T124" fmla="*/ 127 w 1639"/>
                  <a:gd name="T125" fmla="*/ 638 h 1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9" h="1406">
                    <a:moveTo>
                      <a:pt x="0" y="556"/>
                    </a:moveTo>
                    <a:lnTo>
                      <a:pt x="81" y="513"/>
                    </a:lnTo>
                    <a:lnTo>
                      <a:pt x="89" y="507"/>
                    </a:lnTo>
                    <a:lnTo>
                      <a:pt x="93" y="503"/>
                    </a:lnTo>
                    <a:lnTo>
                      <a:pt x="96" y="497"/>
                    </a:lnTo>
                    <a:lnTo>
                      <a:pt x="98" y="494"/>
                    </a:lnTo>
                    <a:lnTo>
                      <a:pt x="98" y="490"/>
                    </a:lnTo>
                    <a:lnTo>
                      <a:pt x="95" y="487"/>
                    </a:lnTo>
                    <a:lnTo>
                      <a:pt x="93" y="483"/>
                    </a:lnTo>
                    <a:lnTo>
                      <a:pt x="90" y="480"/>
                    </a:lnTo>
                    <a:lnTo>
                      <a:pt x="82" y="474"/>
                    </a:lnTo>
                    <a:lnTo>
                      <a:pt x="75" y="468"/>
                    </a:lnTo>
                    <a:lnTo>
                      <a:pt x="73" y="464"/>
                    </a:lnTo>
                    <a:lnTo>
                      <a:pt x="71" y="461"/>
                    </a:lnTo>
                    <a:lnTo>
                      <a:pt x="69" y="456"/>
                    </a:lnTo>
                    <a:lnTo>
                      <a:pt x="69" y="452"/>
                    </a:lnTo>
                    <a:lnTo>
                      <a:pt x="72" y="438"/>
                    </a:lnTo>
                    <a:lnTo>
                      <a:pt x="74" y="427"/>
                    </a:lnTo>
                    <a:lnTo>
                      <a:pt x="75" y="417"/>
                    </a:lnTo>
                    <a:lnTo>
                      <a:pt x="75" y="410"/>
                    </a:lnTo>
                    <a:lnTo>
                      <a:pt x="74" y="401"/>
                    </a:lnTo>
                    <a:lnTo>
                      <a:pt x="71" y="392"/>
                    </a:lnTo>
                    <a:lnTo>
                      <a:pt x="66" y="381"/>
                    </a:lnTo>
                    <a:lnTo>
                      <a:pt x="60" y="368"/>
                    </a:lnTo>
                    <a:lnTo>
                      <a:pt x="59" y="361"/>
                    </a:lnTo>
                    <a:lnTo>
                      <a:pt x="57" y="355"/>
                    </a:lnTo>
                    <a:lnTo>
                      <a:pt x="57" y="345"/>
                    </a:lnTo>
                    <a:lnTo>
                      <a:pt x="55" y="335"/>
                    </a:lnTo>
                    <a:lnTo>
                      <a:pt x="57" y="313"/>
                    </a:lnTo>
                    <a:lnTo>
                      <a:pt x="60" y="289"/>
                    </a:lnTo>
                    <a:lnTo>
                      <a:pt x="63" y="264"/>
                    </a:lnTo>
                    <a:lnTo>
                      <a:pt x="67" y="241"/>
                    </a:lnTo>
                    <a:lnTo>
                      <a:pt x="72" y="222"/>
                    </a:lnTo>
                    <a:lnTo>
                      <a:pt x="76" y="208"/>
                    </a:lnTo>
                    <a:lnTo>
                      <a:pt x="79" y="198"/>
                    </a:lnTo>
                    <a:lnTo>
                      <a:pt x="84" y="190"/>
                    </a:lnTo>
                    <a:lnTo>
                      <a:pt x="89" y="182"/>
                    </a:lnTo>
                    <a:lnTo>
                      <a:pt x="94" y="174"/>
                    </a:lnTo>
                    <a:lnTo>
                      <a:pt x="100" y="169"/>
                    </a:lnTo>
                    <a:lnTo>
                      <a:pt x="106" y="164"/>
                    </a:lnTo>
                    <a:lnTo>
                      <a:pt x="113" y="158"/>
                    </a:lnTo>
                    <a:lnTo>
                      <a:pt x="119" y="154"/>
                    </a:lnTo>
                    <a:lnTo>
                      <a:pt x="134" y="146"/>
                    </a:lnTo>
                    <a:lnTo>
                      <a:pt x="150" y="141"/>
                    </a:lnTo>
                    <a:lnTo>
                      <a:pt x="168" y="138"/>
                    </a:lnTo>
                    <a:lnTo>
                      <a:pt x="185" y="135"/>
                    </a:lnTo>
                    <a:lnTo>
                      <a:pt x="200" y="131"/>
                    </a:lnTo>
                    <a:lnTo>
                      <a:pt x="213" y="126"/>
                    </a:lnTo>
                    <a:lnTo>
                      <a:pt x="226" y="120"/>
                    </a:lnTo>
                    <a:lnTo>
                      <a:pt x="237" y="113"/>
                    </a:lnTo>
                    <a:lnTo>
                      <a:pt x="258" y="97"/>
                    </a:lnTo>
                    <a:lnTo>
                      <a:pt x="279" y="79"/>
                    </a:lnTo>
                    <a:lnTo>
                      <a:pt x="290" y="72"/>
                    </a:lnTo>
                    <a:lnTo>
                      <a:pt x="302" y="64"/>
                    </a:lnTo>
                    <a:lnTo>
                      <a:pt x="314" y="58"/>
                    </a:lnTo>
                    <a:lnTo>
                      <a:pt x="326" y="52"/>
                    </a:lnTo>
                    <a:lnTo>
                      <a:pt x="341" y="48"/>
                    </a:lnTo>
                    <a:lnTo>
                      <a:pt x="357" y="46"/>
                    </a:lnTo>
                    <a:lnTo>
                      <a:pt x="364" y="46"/>
                    </a:lnTo>
                    <a:lnTo>
                      <a:pt x="374" y="46"/>
                    </a:lnTo>
                    <a:lnTo>
                      <a:pt x="383" y="46"/>
                    </a:lnTo>
                    <a:lnTo>
                      <a:pt x="392" y="47"/>
                    </a:lnTo>
                    <a:lnTo>
                      <a:pt x="405" y="50"/>
                    </a:lnTo>
                    <a:lnTo>
                      <a:pt x="418" y="54"/>
                    </a:lnTo>
                    <a:lnTo>
                      <a:pt x="430" y="58"/>
                    </a:lnTo>
                    <a:lnTo>
                      <a:pt x="443" y="63"/>
                    </a:lnTo>
                    <a:lnTo>
                      <a:pt x="469" y="73"/>
                    </a:lnTo>
                    <a:lnTo>
                      <a:pt x="495" y="84"/>
                    </a:lnTo>
                    <a:lnTo>
                      <a:pt x="508" y="88"/>
                    </a:lnTo>
                    <a:lnTo>
                      <a:pt x="521" y="91"/>
                    </a:lnTo>
                    <a:lnTo>
                      <a:pt x="535" y="95"/>
                    </a:lnTo>
                    <a:lnTo>
                      <a:pt x="548" y="96"/>
                    </a:lnTo>
                    <a:lnTo>
                      <a:pt x="562" y="97"/>
                    </a:lnTo>
                    <a:lnTo>
                      <a:pt x="575" y="95"/>
                    </a:lnTo>
                    <a:lnTo>
                      <a:pt x="589" y="91"/>
                    </a:lnTo>
                    <a:lnTo>
                      <a:pt x="603" y="87"/>
                    </a:lnTo>
                    <a:lnTo>
                      <a:pt x="606" y="86"/>
                    </a:lnTo>
                    <a:lnTo>
                      <a:pt x="609" y="85"/>
                    </a:lnTo>
                    <a:lnTo>
                      <a:pt x="613" y="82"/>
                    </a:lnTo>
                    <a:lnTo>
                      <a:pt x="617" y="78"/>
                    </a:lnTo>
                    <a:lnTo>
                      <a:pt x="626" y="66"/>
                    </a:lnTo>
                    <a:lnTo>
                      <a:pt x="635" y="50"/>
                    </a:lnTo>
                    <a:lnTo>
                      <a:pt x="642" y="39"/>
                    </a:lnTo>
                    <a:lnTo>
                      <a:pt x="648" y="30"/>
                    </a:lnTo>
                    <a:lnTo>
                      <a:pt x="655" y="21"/>
                    </a:lnTo>
                    <a:lnTo>
                      <a:pt x="661" y="15"/>
                    </a:lnTo>
                    <a:lnTo>
                      <a:pt x="668" y="9"/>
                    </a:lnTo>
                    <a:lnTo>
                      <a:pt x="673" y="5"/>
                    </a:lnTo>
                    <a:lnTo>
                      <a:pt x="679" y="3"/>
                    </a:lnTo>
                    <a:lnTo>
                      <a:pt x="685" y="1"/>
                    </a:lnTo>
                    <a:lnTo>
                      <a:pt x="690" y="0"/>
                    </a:lnTo>
                    <a:lnTo>
                      <a:pt x="696" y="1"/>
                    </a:lnTo>
                    <a:lnTo>
                      <a:pt x="701" y="2"/>
                    </a:lnTo>
                    <a:lnTo>
                      <a:pt x="707" y="4"/>
                    </a:lnTo>
                    <a:lnTo>
                      <a:pt x="712" y="6"/>
                    </a:lnTo>
                    <a:lnTo>
                      <a:pt x="717" y="10"/>
                    </a:lnTo>
                    <a:lnTo>
                      <a:pt x="723" y="15"/>
                    </a:lnTo>
                    <a:lnTo>
                      <a:pt x="728" y="20"/>
                    </a:lnTo>
                    <a:lnTo>
                      <a:pt x="738" y="32"/>
                    </a:lnTo>
                    <a:lnTo>
                      <a:pt x="748" y="45"/>
                    </a:lnTo>
                    <a:lnTo>
                      <a:pt x="757" y="60"/>
                    </a:lnTo>
                    <a:lnTo>
                      <a:pt x="766" y="76"/>
                    </a:lnTo>
                    <a:lnTo>
                      <a:pt x="784" y="108"/>
                    </a:lnTo>
                    <a:lnTo>
                      <a:pt x="803" y="137"/>
                    </a:lnTo>
                    <a:lnTo>
                      <a:pt x="812" y="149"/>
                    </a:lnTo>
                    <a:lnTo>
                      <a:pt x="828" y="164"/>
                    </a:lnTo>
                    <a:lnTo>
                      <a:pt x="847" y="182"/>
                    </a:lnTo>
                    <a:lnTo>
                      <a:pt x="868" y="200"/>
                    </a:lnTo>
                    <a:lnTo>
                      <a:pt x="890" y="218"/>
                    </a:lnTo>
                    <a:lnTo>
                      <a:pt x="911" y="233"/>
                    </a:lnTo>
                    <a:lnTo>
                      <a:pt x="920" y="239"/>
                    </a:lnTo>
                    <a:lnTo>
                      <a:pt x="929" y="245"/>
                    </a:lnTo>
                    <a:lnTo>
                      <a:pt x="937" y="248"/>
                    </a:lnTo>
                    <a:lnTo>
                      <a:pt x="942" y="250"/>
                    </a:lnTo>
                    <a:lnTo>
                      <a:pt x="951" y="250"/>
                    </a:lnTo>
                    <a:lnTo>
                      <a:pt x="959" y="250"/>
                    </a:lnTo>
                    <a:lnTo>
                      <a:pt x="968" y="248"/>
                    </a:lnTo>
                    <a:lnTo>
                      <a:pt x="977" y="246"/>
                    </a:lnTo>
                    <a:lnTo>
                      <a:pt x="995" y="239"/>
                    </a:lnTo>
                    <a:lnTo>
                      <a:pt x="1012" y="233"/>
                    </a:lnTo>
                    <a:lnTo>
                      <a:pt x="1022" y="230"/>
                    </a:lnTo>
                    <a:lnTo>
                      <a:pt x="1032" y="228"/>
                    </a:lnTo>
                    <a:lnTo>
                      <a:pt x="1040" y="227"/>
                    </a:lnTo>
                    <a:lnTo>
                      <a:pt x="1050" y="228"/>
                    </a:lnTo>
                    <a:lnTo>
                      <a:pt x="1059" y="232"/>
                    </a:lnTo>
                    <a:lnTo>
                      <a:pt x="1068" y="236"/>
                    </a:lnTo>
                    <a:lnTo>
                      <a:pt x="1077" y="243"/>
                    </a:lnTo>
                    <a:lnTo>
                      <a:pt x="1087" y="252"/>
                    </a:lnTo>
                    <a:lnTo>
                      <a:pt x="1093" y="262"/>
                    </a:lnTo>
                    <a:lnTo>
                      <a:pt x="1099" y="273"/>
                    </a:lnTo>
                    <a:lnTo>
                      <a:pt x="1105" y="284"/>
                    </a:lnTo>
                    <a:lnTo>
                      <a:pt x="1111" y="295"/>
                    </a:lnTo>
                    <a:lnTo>
                      <a:pt x="1116" y="307"/>
                    </a:lnTo>
                    <a:lnTo>
                      <a:pt x="1121" y="317"/>
                    </a:lnTo>
                    <a:lnTo>
                      <a:pt x="1128" y="327"/>
                    </a:lnTo>
                    <a:lnTo>
                      <a:pt x="1135" y="334"/>
                    </a:lnTo>
                    <a:lnTo>
                      <a:pt x="1144" y="341"/>
                    </a:lnTo>
                    <a:lnTo>
                      <a:pt x="1153" y="344"/>
                    </a:lnTo>
                    <a:lnTo>
                      <a:pt x="1161" y="347"/>
                    </a:lnTo>
                    <a:lnTo>
                      <a:pt x="1170" y="348"/>
                    </a:lnTo>
                    <a:lnTo>
                      <a:pt x="1185" y="347"/>
                    </a:lnTo>
                    <a:lnTo>
                      <a:pt x="1200" y="346"/>
                    </a:lnTo>
                    <a:lnTo>
                      <a:pt x="1206" y="346"/>
                    </a:lnTo>
                    <a:lnTo>
                      <a:pt x="1211" y="347"/>
                    </a:lnTo>
                    <a:lnTo>
                      <a:pt x="1216" y="351"/>
                    </a:lnTo>
                    <a:lnTo>
                      <a:pt x="1221" y="355"/>
                    </a:lnTo>
                    <a:lnTo>
                      <a:pt x="1223" y="361"/>
                    </a:lnTo>
                    <a:lnTo>
                      <a:pt x="1225" y="370"/>
                    </a:lnTo>
                    <a:lnTo>
                      <a:pt x="1226" y="383"/>
                    </a:lnTo>
                    <a:lnTo>
                      <a:pt x="1226" y="398"/>
                    </a:lnTo>
                    <a:lnTo>
                      <a:pt x="1226" y="411"/>
                    </a:lnTo>
                    <a:lnTo>
                      <a:pt x="1228" y="422"/>
                    </a:lnTo>
                    <a:lnTo>
                      <a:pt x="1231" y="433"/>
                    </a:lnTo>
                    <a:lnTo>
                      <a:pt x="1235" y="442"/>
                    </a:lnTo>
                    <a:lnTo>
                      <a:pt x="1240" y="452"/>
                    </a:lnTo>
                    <a:lnTo>
                      <a:pt x="1247" y="460"/>
                    </a:lnTo>
                    <a:lnTo>
                      <a:pt x="1254" y="467"/>
                    </a:lnTo>
                    <a:lnTo>
                      <a:pt x="1263" y="474"/>
                    </a:lnTo>
                    <a:lnTo>
                      <a:pt x="1271" y="480"/>
                    </a:lnTo>
                    <a:lnTo>
                      <a:pt x="1281" y="486"/>
                    </a:lnTo>
                    <a:lnTo>
                      <a:pt x="1291" y="490"/>
                    </a:lnTo>
                    <a:lnTo>
                      <a:pt x="1303" y="494"/>
                    </a:lnTo>
                    <a:lnTo>
                      <a:pt x="1314" y="497"/>
                    </a:lnTo>
                    <a:lnTo>
                      <a:pt x="1325" y="500"/>
                    </a:lnTo>
                    <a:lnTo>
                      <a:pt x="1337" y="502"/>
                    </a:lnTo>
                    <a:lnTo>
                      <a:pt x="1349" y="503"/>
                    </a:lnTo>
                    <a:lnTo>
                      <a:pt x="1355" y="506"/>
                    </a:lnTo>
                    <a:lnTo>
                      <a:pt x="1361" y="508"/>
                    </a:lnTo>
                    <a:lnTo>
                      <a:pt x="1368" y="510"/>
                    </a:lnTo>
                    <a:lnTo>
                      <a:pt x="1375" y="511"/>
                    </a:lnTo>
                    <a:lnTo>
                      <a:pt x="1388" y="514"/>
                    </a:lnTo>
                    <a:lnTo>
                      <a:pt x="1402" y="515"/>
                    </a:lnTo>
                    <a:lnTo>
                      <a:pt x="1410" y="516"/>
                    </a:lnTo>
                    <a:lnTo>
                      <a:pt x="1416" y="518"/>
                    </a:lnTo>
                    <a:lnTo>
                      <a:pt x="1423" y="520"/>
                    </a:lnTo>
                    <a:lnTo>
                      <a:pt x="1428" y="522"/>
                    </a:lnTo>
                    <a:lnTo>
                      <a:pt x="1434" y="525"/>
                    </a:lnTo>
                    <a:lnTo>
                      <a:pt x="1440" y="530"/>
                    </a:lnTo>
                    <a:lnTo>
                      <a:pt x="1444" y="535"/>
                    </a:lnTo>
                    <a:lnTo>
                      <a:pt x="1449" y="542"/>
                    </a:lnTo>
                    <a:lnTo>
                      <a:pt x="1458" y="558"/>
                    </a:lnTo>
                    <a:lnTo>
                      <a:pt x="1468" y="570"/>
                    </a:lnTo>
                    <a:lnTo>
                      <a:pt x="1479" y="581"/>
                    </a:lnTo>
                    <a:lnTo>
                      <a:pt x="1491" y="589"/>
                    </a:lnTo>
                    <a:lnTo>
                      <a:pt x="1504" y="597"/>
                    </a:lnTo>
                    <a:lnTo>
                      <a:pt x="1519" y="602"/>
                    </a:lnTo>
                    <a:lnTo>
                      <a:pt x="1535" y="608"/>
                    </a:lnTo>
                    <a:lnTo>
                      <a:pt x="1552" y="612"/>
                    </a:lnTo>
                    <a:lnTo>
                      <a:pt x="1569" y="616"/>
                    </a:lnTo>
                    <a:lnTo>
                      <a:pt x="1584" y="621"/>
                    </a:lnTo>
                    <a:lnTo>
                      <a:pt x="1595" y="625"/>
                    </a:lnTo>
                    <a:lnTo>
                      <a:pt x="1605" y="630"/>
                    </a:lnTo>
                    <a:lnTo>
                      <a:pt x="1614" y="637"/>
                    </a:lnTo>
                    <a:lnTo>
                      <a:pt x="1622" y="646"/>
                    </a:lnTo>
                    <a:lnTo>
                      <a:pt x="1630" y="658"/>
                    </a:lnTo>
                    <a:lnTo>
                      <a:pt x="1639" y="675"/>
                    </a:lnTo>
                    <a:lnTo>
                      <a:pt x="1633" y="677"/>
                    </a:lnTo>
                    <a:lnTo>
                      <a:pt x="1628" y="678"/>
                    </a:lnTo>
                    <a:lnTo>
                      <a:pt x="1622" y="679"/>
                    </a:lnTo>
                    <a:lnTo>
                      <a:pt x="1616" y="680"/>
                    </a:lnTo>
                    <a:lnTo>
                      <a:pt x="1605" y="679"/>
                    </a:lnTo>
                    <a:lnTo>
                      <a:pt x="1593" y="677"/>
                    </a:lnTo>
                    <a:lnTo>
                      <a:pt x="1581" y="673"/>
                    </a:lnTo>
                    <a:lnTo>
                      <a:pt x="1569" y="671"/>
                    </a:lnTo>
                    <a:lnTo>
                      <a:pt x="1558" y="669"/>
                    </a:lnTo>
                    <a:lnTo>
                      <a:pt x="1547" y="668"/>
                    </a:lnTo>
                    <a:lnTo>
                      <a:pt x="1546" y="669"/>
                    </a:lnTo>
                    <a:lnTo>
                      <a:pt x="1546" y="670"/>
                    </a:lnTo>
                    <a:lnTo>
                      <a:pt x="1542" y="672"/>
                    </a:lnTo>
                    <a:lnTo>
                      <a:pt x="1540" y="675"/>
                    </a:lnTo>
                    <a:lnTo>
                      <a:pt x="1538" y="678"/>
                    </a:lnTo>
                    <a:lnTo>
                      <a:pt x="1537" y="682"/>
                    </a:lnTo>
                    <a:lnTo>
                      <a:pt x="1534" y="693"/>
                    </a:lnTo>
                    <a:lnTo>
                      <a:pt x="1530" y="705"/>
                    </a:lnTo>
                    <a:lnTo>
                      <a:pt x="1527" y="710"/>
                    </a:lnTo>
                    <a:lnTo>
                      <a:pt x="1524" y="717"/>
                    </a:lnTo>
                    <a:lnTo>
                      <a:pt x="1521" y="723"/>
                    </a:lnTo>
                    <a:lnTo>
                      <a:pt x="1517" y="729"/>
                    </a:lnTo>
                    <a:lnTo>
                      <a:pt x="1511" y="734"/>
                    </a:lnTo>
                    <a:lnTo>
                      <a:pt x="1506" y="738"/>
                    </a:lnTo>
                    <a:lnTo>
                      <a:pt x="1498" y="743"/>
                    </a:lnTo>
                    <a:lnTo>
                      <a:pt x="1491" y="746"/>
                    </a:lnTo>
                    <a:lnTo>
                      <a:pt x="1487" y="747"/>
                    </a:lnTo>
                    <a:lnTo>
                      <a:pt x="1484" y="749"/>
                    </a:lnTo>
                    <a:lnTo>
                      <a:pt x="1482" y="751"/>
                    </a:lnTo>
                    <a:lnTo>
                      <a:pt x="1480" y="753"/>
                    </a:lnTo>
                    <a:lnTo>
                      <a:pt x="1478" y="758"/>
                    </a:lnTo>
                    <a:lnTo>
                      <a:pt x="1477" y="763"/>
                    </a:lnTo>
                    <a:lnTo>
                      <a:pt x="1476" y="768"/>
                    </a:lnTo>
                    <a:lnTo>
                      <a:pt x="1474" y="775"/>
                    </a:lnTo>
                    <a:lnTo>
                      <a:pt x="1470" y="780"/>
                    </a:lnTo>
                    <a:lnTo>
                      <a:pt x="1465" y="785"/>
                    </a:lnTo>
                    <a:lnTo>
                      <a:pt x="1459" y="788"/>
                    </a:lnTo>
                    <a:lnTo>
                      <a:pt x="1453" y="790"/>
                    </a:lnTo>
                    <a:lnTo>
                      <a:pt x="1446" y="792"/>
                    </a:lnTo>
                    <a:lnTo>
                      <a:pt x="1440" y="794"/>
                    </a:lnTo>
                    <a:lnTo>
                      <a:pt x="1428" y="797"/>
                    </a:lnTo>
                    <a:lnTo>
                      <a:pt x="1415" y="798"/>
                    </a:lnTo>
                    <a:lnTo>
                      <a:pt x="1413" y="811"/>
                    </a:lnTo>
                    <a:lnTo>
                      <a:pt x="1409" y="825"/>
                    </a:lnTo>
                    <a:lnTo>
                      <a:pt x="1402" y="840"/>
                    </a:lnTo>
                    <a:lnTo>
                      <a:pt x="1395" y="854"/>
                    </a:lnTo>
                    <a:lnTo>
                      <a:pt x="1390" y="860"/>
                    </a:lnTo>
                    <a:lnTo>
                      <a:pt x="1385" y="867"/>
                    </a:lnTo>
                    <a:lnTo>
                      <a:pt x="1379" y="872"/>
                    </a:lnTo>
                    <a:lnTo>
                      <a:pt x="1374" y="878"/>
                    </a:lnTo>
                    <a:lnTo>
                      <a:pt x="1369" y="882"/>
                    </a:lnTo>
                    <a:lnTo>
                      <a:pt x="1363" y="885"/>
                    </a:lnTo>
                    <a:lnTo>
                      <a:pt x="1357" y="887"/>
                    </a:lnTo>
                    <a:lnTo>
                      <a:pt x="1350" y="888"/>
                    </a:lnTo>
                    <a:lnTo>
                      <a:pt x="1344" y="889"/>
                    </a:lnTo>
                    <a:lnTo>
                      <a:pt x="1337" y="891"/>
                    </a:lnTo>
                    <a:lnTo>
                      <a:pt x="1333" y="893"/>
                    </a:lnTo>
                    <a:lnTo>
                      <a:pt x="1329" y="895"/>
                    </a:lnTo>
                    <a:lnTo>
                      <a:pt x="1324" y="898"/>
                    </a:lnTo>
                    <a:lnTo>
                      <a:pt x="1321" y="901"/>
                    </a:lnTo>
                    <a:lnTo>
                      <a:pt x="1319" y="905"/>
                    </a:lnTo>
                    <a:lnTo>
                      <a:pt x="1317" y="909"/>
                    </a:lnTo>
                    <a:lnTo>
                      <a:pt x="1315" y="918"/>
                    </a:lnTo>
                    <a:lnTo>
                      <a:pt x="1314" y="928"/>
                    </a:lnTo>
                    <a:lnTo>
                      <a:pt x="1314" y="939"/>
                    </a:lnTo>
                    <a:lnTo>
                      <a:pt x="1316" y="950"/>
                    </a:lnTo>
                    <a:lnTo>
                      <a:pt x="1317" y="957"/>
                    </a:lnTo>
                    <a:lnTo>
                      <a:pt x="1317" y="966"/>
                    </a:lnTo>
                    <a:lnTo>
                      <a:pt x="1317" y="975"/>
                    </a:lnTo>
                    <a:lnTo>
                      <a:pt x="1316" y="982"/>
                    </a:lnTo>
                    <a:lnTo>
                      <a:pt x="1314" y="991"/>
                    </a:lnTo>
                    <a:lnTo>
                      <a:pt x="1311" y="1000"/>
                    </a:lnTo>
                    <a:lnTo>
                      <a:pt x="1308" y="1007"/>
                    </a:lnTo>
                    <a:lnTo>
                      <a:pt x="1304" y="1015"/>
                    </a:lnTo>
                    <a:lnTo>
                      <a:pt x="1296" y="1031"/>
                    </a:lnTo>
                    <a:lnTo>
                      <a:pt x="1287" y="1046"/>
                    </a:lnTo>
                    <a:lnTo>
                      <a:pt x="1277" y="1061"/>
                    </a:lnTo>
                    <a:lnTo>
                      <a:pt x="1266" y="1075"/>
                    </a:lnTo>
                    <a:lnTo>
                      <a:pt x="1261" y="1084"/>
                    </a:lnTo>
                    <a:lnTo>
                      <a:pt x="1257" y="1092"/>
                    </a:lnTo>
                    <a:lnTo>
                      <a:pt x="1255" y="1100"/>
                    </a:lnTo>
                    <a:lnTo>
                      <a:pt x="1255" y="1108"/>
                    </a:lnTo>
                    <a:lnTo>
                      <a:pt x="1256" y="1114"/>
                    </a:lnTo>
                    <a:lnTo>
                      <a:pt x="1258" y="1121"/>
                    </a:lnTo>
                    <a:lnTo>
                      <a:pt x="1261" y="1127"/>
                    </a:lnTo>
                    <a:lnTo>
                      <a:pt x="1263" y="1134"/>
                    </a:lnTo>
                    <a:lnTo>
                      <a:pt x="1266" y="1140"/>
                    </a:lnTo>
                    <a:lnTo>
                      <a:pt x="1268" y="1146"/>
                    </a:lnTo>
                    <a:lnTo>
                      <a:pt x="1270" y="1154"/>
                    </a:lnTo>
                    <a:lnTo>
                      <a:pt x="1271" y="1162"/>
                    </a:lnTo>
                    <a:lnTo>
                      <a:pt x="1271" y="1170"/>
                    </a:lnTo>
                    <a:lnTo>
                      <a:pt x="1269" y="1180"/>
                    </a:lnTo>
                    <a:lnTo>
                      <a:pt x="1267" y="1191"/>
                    </a:lnTo>
                    <a:lnTo>
                      <a:pt x="1262" y="1202"/>
                    </a:lnTo>
                    <a:lnTo>
                      <a:pt x="1261" y="1212"/>
                    </a:lnTo>
                    <a:lnTo>
                      <a:pt x="1257" y="1222"/>
                    </a:lnTo>
                    <a:lnTo>
                      <a:pt x="1254" y="1229"/>
                    </a:lnTo>
                    <a:lnTo>
                      <a:pt x="1251" y="1235"/>
                    </a:lnTo>
                    <a:lnTo>
                      <a:pt x="1247" y="1239"/>
                    </a:lnTo>
                    <a:lnTo>
                      <a:pt x="1241" y="1244"/>
                    </a:lnTo>
                    <a:lnTo>
                      <a:pt x="1237" y="1247"/>
                    </a:lnTo>
                    <a:lnTo>
                      <a:pt x="1231" y="1249"/>
                    </a:lnTo>
                    <a:lnTo>
                      <a:pt x="1221" y="1254"/>
                    </a:lnTo>
                    <a:lnTo>
                      <a:pt x="1212" y="1262"/>
                    </a:lnTo>
                    <a:lnTo>
                      <a:pt x="1208" y="1267"/>
                    </a:lnTo>
                    <a:lnTo>
                      <a:pt x="1206" y="1273"/>
                    </a:lnTo>
                    <a:lnTo>
                      <a:pt x="1202" y="1280"/>
                    </a:lnTo>
                    <a:lnTo>
                      <a:pt x="1201" y="1290"/>
                    </a:lnTo>
                    <a:lnTo>
                      <a:pt x="1200" y="1297"/>
                    </a:lnTo>
                    <a:lnTo>
                      <a:pt x="1198" y="1302"/>
                    </a:lnTo>
                    <a:lnTo>
                      <a:pt x="1196" y="1308"/>
                    </a:lnTo>
                    <a:lnTo>
                      <a:pt x="1192" y="1315"/>
                    </a:lnTo>
                    <a:lnTo>
                      <a:pt x="1184" y="1329"/>
                    </a:lnTo>
                    <a:lnTo>
                      <a:pt x="1175" y="1342"/>
                    </a:lnTo>
                    <a:lnTo>
                      <a:pt x="1168" y="1354"/>
                    </a:lnTo>
                    <a:lnTo>
                      <a:pt x="1162" y="1365"/>
                    </a:lnTo>
                    <a:lnTo>
                      <a:pt x="1161" y="1370"/>
                    </a:lnTo>
                    <a:lnTo>
                      <a:pt x="1161" y="1374"/>
                    </a:lnTo>
                    <a:lnTo>
                      <a:pt x="1163" y="1379"/>
                    </a:lnTo>
                    <a:lnTo>
                      <a:pt x="1166" y="1382"/>
                    </a:lnTo>
                    <a:lnTo>
                      <a:pt x="1135" y="1393"/>
                    </a:lnTo>
                    <a:lnTo>
                      <a:pt x="1107" y="1402"/>
                    </a:lnTo>
                    <a:lnTo>
                      <a:pt x="1101" y="1405"/>
                    </a:lnTo>
                    <a:lnTo>
                      <a:pt x="1094" y="1406"/>
                    </a:lnTo>
                    <a:lnTo>
                      <a:pt x="1089" y="1406"/>
                    </a:lnTo>
                    <a:lnTo>
                      <a:pt x="1082" y="1406"/>
                    </a:lnTo>
                    <a:lnTo>
                      <a:pt x="1077" y="1405"/>
                    </a:lnTo>
                    <a:lnTo>
                      <a:pt x="1073" y="1401"/>
                    </a:lnTo>
                    <a:lnTo>
                      <a:pt x="1067" y="1398"/>
                    </a:lnTo>
                    <a:lnTo>
                      <a:pt x="1063" y="1393"/>
                    </a:lnTo>
                    <a:lnTo>
                      <a:pt x="1057" y="1387"/>
                    </a:lnTo>
                    <a:lnTo>
                      <a:pt x="1051" y="1382"/>
                    </a:lnTo>
                    <a:lnTo>
                      <a:pt x="1046" y="1380"/>
                    </a:lnTo>
                    <a:lnTo>
                      <a:pt x="1040" y="1379"/>
                    </a:lnTo>
                    <a:lnTo>
                      <a:pt x="1035" y="1379"/>
                    </a:lnTo>
                    <a:lnTo>
                      <a:pt x="1031" y="1380"/>
                    </a:lnTo>
                    <a:lnTo>
                      <a:pt x="1025" y="1382"/>
                    </a:lnTo>
                    <a:lnTo>
                      <a:pt x="1020" y="1384"/>
                    </a:lnTo>
                    <a:lnTo>
                      <a:pt x="1010" y="1389"/>
                    </a:lnTo>
                    <a:lnTo>
                      <a:pt x="999" y="1394"/>
                    </a:lnTo>
                    <a:lnTo>
                      <a:pt x="994" y="1396"/>
                    </a:lnTo>
                    <a:lnTo>
                      <a:pt x="988" y="1397"/>
                    </a:lnTo>
                    <a:lnTo>
                      <a:pt x="982" y="1396"/>
                    </a:lnTo>
                    <a:lnTo>
                      <a:pt x="976" y="1395"/>
                    </a:lnTo>
                    <a:lnTo>
                      <a:pt x="969" y="1392"/>
                    </a:lnTo>
                    <a:lnTo>
                      <a:pt x="963" y="1386"/>
                    </a:lnTo>
                    <a:lnTo>
                      <a:pt x="957" y="1381"/>
                    </a:lnTo>
                    <a:lnTo>
                      <a:pt x="952" y="1375"/>
                    </a:lnTo>
                    <a:lnTo>
                      <a:pt x="946" y="1370"/>
                    </a:lnTo>
                    <a:lnTo>
                      <a:pt x="940" y="1366"/>
                    </a:lnTo>
                    <a:lnTo>
                      <a:pt x="937" y="1364"/>
                    </a:lnTo>
                    <a:lnTo>
                      <a:pt x="933" y="1362"/>
                    </a:lnTo>
                    <a:lnTo>
                      <a:pt x="929" y="1361"/>
                    </a:lnTo>
                    <a:lnTo>
                      <a:pt x="925" y="1361"/>
                    </a:lnTo>
                    <a:lnTo>
                      <a:pt x="895" y="1366"/>
                    </a:lnTo>
                    <a:lnTo>
                      <a:pt x="879" y="1368"/>
                    </a:lnTo>
                    <a:lnTo>
                      <a:pt x="876" y="1367"/>
                    </a:lnTo>
                    <a:lnTo>
                      <a:pt x="873" y="1366"/>
                    </a:lnTo>
                    <a:lnTo>
                      <a:pt x="871" y="1364"/>
                    </a:lnTo>
                    <a:lnTo>
                      <a:pt x="868" y="1361"/>
                    </a:lnTo>
                    <a:lnTo>
                      <a:pt x="860" y="1352"/>
                    </a:lnTo>
                    <a:lnTo>
                      <a:pt x="849" y="1337"/>
                    </a:lnTo>
                    <a:lnTo>
                      <a:pt x="844" y="1331"/>
                    </a:lnTo>
                    <a:lnTo>
                      <a:pt x="836" y="1327"/>
                    </a:lnTo>
                    <a:lnTo>
                      <a:pt x="829" y="1324"/>
                    </a:lnTo>
                    <a:lnTo>
                      <a:pt x="821" y="1321"/>
                    </a:lnTo>
                    <a:lnTo>
                      <a:pt x="803" y="1319"/>
                    </a:lnTo>
                    <a:lnTo>
                      <a:pt x="784" y="1318"/>
                    </a:lnTo>
                    <a:lnTo>
                      <a:pt x="776" y="1318"/>
                    </a:lnTo>
                    <a:lnTo>
                      <a:pt x="767" y="1316"/>
                    </a:lnTo>
                    <a:lnTo>
                      <a:pt x="760" y="1315"/>
                    </a:lnTo>
                    <a:lnTo>
                      <a:pt x="753" y="1312"/>
                    </a:lnTo>
                    <a:lnTo>
                      <a:pt x="748" y="1307"/>
                    </a:lnTo>
                    <a:lnTo>
                      <a:pt x="742" y="1301"/>
                    </a:lnTo>
                    <a:lnTo>
                      <a:pt x="740" y="1293"/>
                    </a:lnTo>
                    <a:lnTo>
                      <a:pt x="738" y="1284"/>
                    </a:lnTo>
                    <a:lnTo>
                      <a:pt x="738" y="1276"/>
                    </a:lnTo>
                    <a:lnTo>
                      <a:pt x="737" y="1270"/>
                    </a:lnTo>
                    <a:lnTo>
                      <a:pt x="736" y="1263"/>
                    </a:lnTo>
                    <a:lnTo>
                      <a:pt x="734" y="1258"/>
                    </a:lnTo>
                    <a:lnTo>
                      <a:pt x="731" y="1253"/>
                    </a:lnTo>
                    <a:lnTo>
                      <a:pt x="729" y="1250"/>
                    </a:lnTo>
                    <a:lnTo>
                      <a:pt x="726" y="1247"/>
                    </a:lnTo>
                    <a:lnTo>
                      <a:pt x="723" y="1245"/>
                    </a:lnTo>
                    <a:lnTo>
                      <a:pt x="716" y="1242"/>
                    </a:lnTo>
                    <a:lnTo>
                      <a:pt x="709" y="1239"/>
                    </a:lnTo>
                    <a:lnTo>
                      <a:pt x="701" y="1240"/>
                    </a:lnTo>
                    <a:lnTo>
                      <a:pt x="693" y="1242"/>
                    </a:lnTo>
                    <a:lnTo>
                      <a:pt x="675" y="1246"/>
                    </a:lnTo>
                    <a:lnTo>
                      <a:pt x="658" y="1252"/>
                    </a:lnTo>
                    <a:lnTo>
                      <a:pt x="650" y="1254"/>
                    </a:lnTo>
                    <a:lnTo>
                      <a:pt x="644" y="1257"/>
                    </a:lnTo>
                    <a:lnTo>
                      <a:pt x="639" y="1257"/>
                    </a:lnTo>
                    <a:lnTo>
                      <a:pt x="634" y="1257"/>
                    </a:lnTo>
                    <a:lnTo>
                      <a:pt x="630" y="1254"/>
                    </a:lnTo>
                    <a:lnTo>
                      <a:pt x="627" y="1251"/>
                    </a:lnTo>
                    <a:lnTo>
                      <a:pt x="623" y="1248"/>
                    </a:lnTo>
                    <a:lnTo>
                      <a:pt x="620" y="1245"/>
                    </a:lnTo>
                    <a:lnTo>
                      <a:pt x="616" y="1235"/>
                    </a:lnTo>
                    <a:lnTo>
                      <a:pt x="612" y="1225"/>
                    </a:lnTo>
                    <a:lnTo>
                      <a:pt x="606" y="1216"/>
                    </a:lnTo>
                    <a:lnTo>
                      <a:pt x="601" y="1205"/>
                    </a:lnTo>
                    <a:lnTo>
                      <a:pt x="598" y="1200"/>
                    </a:lnTo>
                    <a:lnTo>
                      <a:pt x="594" y="1195"/>
                    </a:lnTo>
                    <a:lnTo>
                      <a:pt x="590" y="1191"/>
                    </a:lnTo>
                    <a:lnTo>
                      <a:pt x="586" y="1188"/>
                    </a:lnTo>
                    <a:lnTo>
                      <a:pt x="567" y="1176"/>
                    </a:lnTo>
                    <a:lnTo>
                      <a:pt x="555" y="1167"/>
                    </a:lnTo>
                    <a:lnTo>
                      <a:pt x="552" y="1164"/>
                    </a:lnTo>
                    <a:lnTo>
                      <a:pt x="550" y="1161"/>
                    </a:lnTo>
                    <a:lnTo>
                      <a:pt x="548" y="1158"/>
                    </a:lnTo>
                    <a:lnTo>
                      <a:pt x="548" y="1156"/>
                    </a:lnTo>
                    <a:lnTo>
                      <a:pt x="552" y="1151"/>
                    </a:lnTo>
                    <a:lnTo>
                      <a:pt x="561" y="1144"/>
                    </a:lnTo>
                    <a:lnTo>
                      <a:pt x="574" y="1134"/>
                    </a:lnTo>
                    <a:lnTo>
                      <a:pt x="592" y="1119"/>
                    </a:lnTo>
                    <a:lnTo>
                      <a:pt x="618" y="1091"/>
                    </a:lnTo>
                    <a:lnTo>
                      <a:pt x="636" y="1068"/>
                    </a:lnTo>
                    <a:lnTo>
                      <a:pt x="639" y="1062"/>
                    </a:lnTo>
                    <a:lnTo>
                      <a:pt x="640" y="1057"/>
                    </a:lnTo>
                    <a:lnTo>
                      <a:pt x="639" y="1051"/>
                    </a:lnTo>
                    <a:lnTo>
                      <a:pt x="635" y="1047"/>
                    </a:lnTo>
                    <a:lnTo>
                      <a:pt x="630" y="1042"/>
                    </a:lnTo>
                    <a:lnTo>
                      <a:pt x="622" y="1037"/>
                    </a:lnTo>
                    <a:lnTo>
                      <a:pt x="613" y="1032"/>
                    </a:lnTo>
                    <a:lnTo>
                      <a:pt x="599" y="1027"/>
                    </a:lnTo>
                    <a:lnTo>
                      <a:pt x="589" y="1022"/>
                    </a:lnTo>
                    <a:lnTo>
                      <a:pt x="578" y="1018"/>
                    </a:lnTo>
                    <a:lnTo>
                      <a:pt x="569" y="1013"/>
                    </a:lnTo>
                    <a:lnTo>
                      <a:pt x="561" y="1007"/>
                    </a:lnTo>
                    <a:lnTo>
                      <a:pt x="544" y="994"/>
                    </a:lnTo>
                    <a:lnTo>
                      <a:pt x="528" y="981"/>
                    </a:lnTo>
                    <a:lnTo>
                      <a:pt x="514" y="967"/>
                    </a:lnTo>
                    <a:lnTo>
                      <a:pt x="499" y="954"/>
                    </a:lnTo>
                    <a:lnTo>
                      <a:pt x="483" y="941"/>
                    </a:lnTo>
                    <a:lnTo>
                      <a:pt x="466" y="930"/>
                    </a:lnTo>
                    <a:lnTo>
                      <a:pt x="453" y="924"/>
                    </a:lnTo>
                    <a:lnTo>
                      <a:pt x="439" y="919"/>
                    </a:lnTo>
                    <a:lnTo>
                      <a:pt x="426" y="914"/>
                    </a:lnTo>
                    <a:lnTo>
                      <a:pt x="412" y="910"/>
                    </a:lnTo>
                    <a:lnTo>
                      <a:pt x="398" y="906"/>
                    </a:lnTo>
                    <a:lnTo>
                      <a:pt x="384" y="901"/>
                    </a:lnTo>
                    <a:lnTo>
                      <a:pt x="371" y="895"/>
                    </a:lnTo>
                    <a:lnTo>
                      <a:pt x="358" y="888"/>
                    </a:lnTo>
                    <a:lnTo>
                      <a:pt x="349" y="884"/>
                    </a:lnTo>
                    <a:lnTo>
                      <a:pt x="342" y="883"/>
                    </a:lnTo>
                    <a:lnTo>
                      <a:pt x="335" y="883"/>
                    </a:lnTo>
                    <a:lnTo>
                      <a:pt x="328" y="885"/>
                    </a:lnTo>
                    <a:lnTo>
                      <a:pt x="321" y="889"/>
                    </a:lnTo>
                    <a:lnTo>
                      <a:pt x="314" y="894"/>
                    </a:lnTo>
                    <a:lnTo>
                      <a:pt x="307" y="900"/>
                    </a:lnTo>
                    <a:lnTo>
                      <a:pt x="301" y="907"/>
                    </a:lnTo>
                    <a:lnTo>
                      <a:pt x="288" y="921"/>
                    </a:lnTo>
                    <a:lnTo>
                      <a:pt x="275" y="935"/>
                    </a:lnTo>
                    <a:lnTo>
                      <a:pt x="267" y="941"/>
                    </a:lnTo>
                    <a:lnTo>
                      <a:pt x="260" y="948"/>
                    </a:lnTo>
                    <a:lnTo>
                      <a:pt x="252" y="952"/>
                    </a:lnTo>
                    <a:lnTo>
                      <a:pt x="244" y="955"/>
                    </a:lnTo>
                    <a:lnTo>
                      <a:pt x="240" y="956"/>
                    </a:lnTo>
                    <a:lnTo>
                      <a:pt x="237" y="957"/>
                    </a:lnTo>
                    <a:lnTo>
                      <a:pt x="233" y="956"/>
                    </a:lnTo>
                    <a:lnTo>
                      <a:pt x="228" y="956"/>
                    </a:lnTo>
                    <a:lnTo>
                      <a:pt x="221" y="952"/>
                    </a:lnTo>
                    <a:lnTo>
                      <a:pt x="213" y="948"/>
                    </a:lnTo>
                    <a:lnTo>
                      <a:pt x="207" y="941"/>
                    </a:lnTo>
                    <a:lnTo>
                      <a:pt x="199" y="933"/>
                    </a:lnTo>
                    <a:lnTo>
                      <a:pt x="192" y="924"/>
                    </a:lnTo>
                    <a:lnTo>
                      <a:pt x="185" y="915"/>
                    </a:lnTo>
                    <a:lnTo>
                      <a:pt x="170" y="896"/>
                    </a:lnTo>
                    <a:lnTo>
                      <a:pt x="155" y="880"/>
                    </a:lnTo>
                    <a:lnTo>
                      <a:pt x="146" y="873"/>
                    </a:lnTo>
                    <a:lnTo>
                      <a:pt x="139" y="868"/>
                    </a:lnTo>
                    <a:lnTo>
                      <a:pt x="134" y="866"/>
                    </a:lnTo>
                    <a:lnTo>
                      <a:pt x="129" y="865"/>
                    </a:lnTo>
                    <a:lnTo>
                      <a:pt x="125" y="864"/>
                    </a:lnTo>
                    <a:lnTo>
                      <a:pt x="120" y="864"/>
                    </a:lnTo>
                    <a:lnTo>
                      <a:pt x="116" y="864"/>
                    </a:lnTo>
                    <a:lnTo>
                      <a:pt x="112" y="866"/>
                    </a:lnTo>
                    <a:lnTo>
                      <a:pt x="106" y="868"/>
                    </a:lnTo>
                    <a:lnTo>
                      <a:pt x="102" y="871"/>
                    </a:lnTo>
                    <a:lnTo>
                      <a:pt x="93" y="876"/>
                    </a:lnTo>
                    <a:lnTo>
                      <a:pt x="86" y="881"/>
                    </a:lnTo>
                    <a:lnTo>
                      <a:pt x="81" y="883"/>
                    </a:lnTo>
                    <a:lnTo>
                      <a:pt x="78" y="882"/>
                    </a:lnTo>
                    <a:lnTo>
                      <a:pt x="75" y="881"/>
                    </a:lnTo>
                    <a:lnTo>
                      <a:pt x="71" y="878"/>
                    </a:lnTo>
                    <a:lnTo>
                      <a:pt x="67" y="872"/>
                    </a:lnTo>
                    <a:lnTo>
                      <a:pt x="65" y="865"/>
                    </a:lnTo>
                    <a:lnTo>
                      <a:pt x="62" y="855"/>
                    </a:lnTo>
                    <a:lnTo>
                      <a:pt x="60" y="842"/>
                    </a:lnTo>
                    <a:lnTo>
                      <a:pt x="59" y="835"/>
                    </a:lnTo>
                    <a:lnTo>
                      <a:pt x="59" y="830"/>
                    </a:lnTo>
                    <a:lnTo>
                      <a:pt x="59" y="824"/>
                    </a:lnTo>
                    <a:lnTo>
                      <a:pt x="61" y="816"/>
                    </a:lnTo>
                    <a:lnTo>
                      <a:pt x="64" y="803"/>
                    </a:lnTo>
                    <a:lnTo>
                      <a:pt x="69" y="789"/>
                    </a:lnTo>
                    <a:lnTo>
                      <a:pt x="85" y="761"/>
                    </a:lnTo>
                    <a:lnTo>
                      <a:pt x="102" y="733"/>
                    </a:lnTo>
                    <a:lnTo>
                      <a:pt x="109" y="719"/>
                    </a:lnTo>
                    <a:lnTo>
                      <a:pt x="117" y="706"/>
                    </a:lnTo>
                    <a:lnTo>
                      <a:pt x="123" y="693"/>
                    </a:lnTo>
                    <a:lnTo>
                      <a:pt x="129" y="680"/>
                    </a:lnTo>
                    <a:lnTo>
                      <a:pt x="132" y="668"/>
                    </a:lnTo>
                    <a:lnTo>
                      <a:pt x="133" y="657"/>
                    </a:lnTo>
                    <a:lnTo>
                      <a:pt x="132" y="652"/>
                    </a:lnTo>
                    <a:lnTo>
                      <a:pt x="131" y="648"/>
                    </a:lnTo>
                    <a:lnTo>
                      <a:pt x="129" y="642"/>
                    </a:lnTo>
                    <a:lnTo>
                      <a:pt x="127" y="638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6" name="Freeform 31"/>
              <p:cNvSpPr>
                <a:spLocks/>
              </p:cNvSpPr>
              <p:nvPr/>
            </p:nvSpPr>
            <p:spPr bwMode="auto">
              <a:xfrm>
                <a:off x="3469429" y="2279309"/>
                <a:ext cx="674602" cy="472079"/>
              </a:xfrm>
              <a:custGeom>
                <a:avLst/>
                <a:gdLst>
                  <a:gd name="T0" fmla="*/ 95 w 1639"/>
                  <a:gd name="T1" fmla="*/ 487 h 1406"/>
                  <a:gd name="T2" fmla="*/ 69 w 1639"/>
                  <a:gd name="T3" fmla="*/ 452 h 1406"/>
                  <a:gd name="T4" fmla="*/ 60 w 1639"/>
                  <a:gd name="T5" fmla="*/ 368 h 1406"/>
                  <a:gd name="T6" fmla="*/ 67 w 1639"/>
                  <a:gd name="T7" fmla="*/ 241 h 1406"/>
                  <a:gd name="T8" fmla="*/ 106 w 1639"/>
                  <a:gd name="T9" fmla="*/ 164 h 1406"/>
                  <a:gd name="T10" fmla="*/ 213 w 1639"/>
                  <a:gd name="T11" fmla="*/ 126 h 1406"/>
                  <a:gd name="T12" fmla="*/ 326 w 1639"/>
                  <a:gd name="T13" fmla="*/ 52 h 1406"/>
                  <a:gd name="T14" fmla="*/ 418 w 1639"/>
                  <a:gd name="T15" fmla="*/ 54 h 1406"/>
                  <a:gd name="T16" fmla="*/ 548 w 1639"/>
                  <a:gd name="T17" fmla="*/ 96 h 1406"/>
                  <a:gd name="T18" fmla="*/ 613 w 1639"/>
                  <a:gd name="T19" fmla="*/ 82 h 1406"/>
                  <a:gd name="T20" fmla="*/ 668 w 1639"/>
                  <a:gd name="T21" fmla="*/ 9 h 1406"/>
                  <a:gd name="T22" fmla="*/ 712 w 1639"/>
                  <a:gd name="T23" fmla="*/ 6 h 1406"/>
                  <a:gd name="T24" fmla="*/ 784 w 1639"/>
                  <a:gd name="T25" fmla="*/ 108 h 1406"/>
                  <a:gd name="T26" fmla="*/ 920 w 1639"/>
                  <a:gd name="T27" fmla="*/ 239 h 1406"/>
                  <a:gd name="T28" fmla="*/ 995 w 1639"/>
                  <a:gd name="T29" fmla="*/ 239 h 1406"/>
                  <a:gd name="T30" fmla="*/ 1077 w 1639"/>
                  <a:gd name="T31" fmla="*/ 243 h 1406"/>
                  <a:gd name="T32" fmla="*/ 1128 w 1639"/>
                  <a:gd name="T33" fmla="*/ 327 h 1406"/>
                  <a:gd name="T34" fmla="*/ 1206 w 1639"/>
                  <a:gd name="T35" fmla="*/ 346 h 1406"/>
                  <a:gd name="T36" fmla="*/ 1226 w 1639"/>
                  <a:gd name="T37" fmla="*/ 411 h 1406"/>
                  <a:gd name="T38" fmla="*/ 1271 w 1639"/>
                  <a:gd name="T39" fmla="*/ 480 h 1406"/>
                  <a:gd name="T40" fmla="*/ 1355 w 1639"/>
                  <a:gd name="T41" fmla="*/ 506 h 1406"/>
                  <a:gd name="T42" fmla="*/ 1423 w 1639"/>
                  <a:gd name="T43" fmla="*/ 520 h 1406"/>
                  <a:gd name="T44" fmla="*/ 1479 w 1639"/>
                  <a:gd name="T45" fmla="*/ 581 h 1406"/>
                  <a:gd name="T46" fmla="*/ 1595 w 1639"/>
                  <a:gd name="T47" fmla="*/ 625 h 1406"/>
                  <a:gd name="T48" fmla="*/ 1628 w 1639"/>
                  <a:gd name="T49" fmla="*/ 678 h 1406"/>
                  <a:gd name="T50" fmla="*/ 1547 w 1639"/>
                  <a:gd name="T51" fmla="*/ 668 h 1406"/>
                  <a:gd name="T52" fmla="*/ 1530 w 1639"/>
                  <a:gd name="T53" fmla="*/ 705 h 1406"/>
                  <a:gd name="T54" fmla="*/ 1491 w 1639"/>
                  <a:gd name="T55" fmla="*/ 746 h 1406"/>
                  <a:gd name="T56" fmla="*/ 1474 w 1639"/>
                  <a:gd name="T57" fmla="*/ 775 h 1406"/>
                  <a:gd name="T58" fmla="*/ 1415 w 1639"/>
                  <a:gd name="T59" fmla="*/ 798 h 1406"/>
                  <a:gd name="T60" fmla="*/ 1374 w 1639"/>
                  <a:gd name="T61" fmla="*/ 878 h 1406"/>
                  <a:gd name="T62" fmla="*/ 1329 w 1639"/>
                  <a:gd name="T63" fmla="*/ 895 h 1406"/>
                  <a:gd name="T64" fmla="*/ 1316 w 1639"/>
                  <a:gd name="T65" fmla="*/ 950 h 1406"/>
                  <a:gd name="T66" fmla="*/ 1304 w 1639"/>
                  <a:gd name="T67" fmla="*/ 1015 h 1406"/>
                  <a:gd name="T68" fmla="*/ 1255 w 1639"/>
                  <a:gd name="T69" fmla="*/ 1108 h 1406"/>
                  <a:gd name="T70" fmla="*/ 1271 w 1639"/>
                  <a:gd name="T71" fmla="*/ 1162 h 1406"/>
                  <a:gd name="T72" fmla="*/ 1251 w 1639"/>
                  <a:gd name="T73" fmla="*/ 1235 h 1406"/>
                  <a:gd name="T74" fmla="*/ 1206 w 1639"/>
                  <a:gd name="T75" fmla="*/ 1273 h 1406"/>
                  <a:gd name="T76" fmla="*/ 1175 w 1639"/>
                  <a:gd name="T77" fmla="*/ 1342 h 1406"/>
                  <a:gd name="T78" fmla="*/ 1135 w 1639"/>
                  <a:gd name="T79" fmla="*/ 1393 h 1406"/>
                  <a:gd name="T80" fmla="*/ 1067 w 1639"/>
                  <a:gd name="T81" fmla="*/ 1398 h 1406"/>
                  <a:gd name="T82" fmla="*/ 1025 w 1639"/>
                  <a:gd name="T83" fmla="*/ 1382 h 1406"/>
                  <a:gd name="T84" fmla="*/ 969 w 1639"/>
                  <a:gd name="T85" fmla="*/ 1392 h 1406"/>
                  <a:gd name="T86" fmla="*/ 929 w 1639"/>
                  <a:gd name="T87" fmla="*/ 1361 h 1406"/>
                  <a:gd name="T88" fmla="*/ 860 w 1639"/>
                  <a:gd name="T89" fmla="*/ 1352 h 1406"/>
                  <a:gd name="T90" fmla="*/ 776 w 1639"/>
                  <a:gd name="T91" fmla="*/ 1318 h 1406"/>
                  <a:gd name="T92" fmla="*/ 738 w 1639"/>
                  <a:gd name="T93" fmla="*/ 1276 h 1406"/>
                  <a:gd name="T94" fmla="*/ 716 w 1639"/>
                  <a:gd name="T95" fmla="*/ 1242 h 1406"/>
                  <a:gd name="T96" fmla="*/ 639 w 1639"/>
                  <a:gd name="T97" fmla="*/ 1257 h 1406"/>
                  <a:gd name="T98" fmla="*/ 606 w 1639"/>
                  <a:gd name="T99" fmla="*/ 1216 h 1406"/>
                  <a:gd name="T100" fmla="*/ 552 w 1639"/>
                  <a:gd name="T101" fmla="*/ 1164 h 1406"/>
                  <a:gd name="T102" fmla="*/ 618 w 1639"/>
                  <a:gd name="T103" fmla="*/ 1091 h 1406"/>
                  <a:gd name="T104" fmla="*/ 613 w 1639"/>
                  <a:gd name="T105" fmla="*/ 1032 h 1406"/>
                  <a:gd name="T106" fmla="*/ 514 w 1639"/>
                  <a:gd name="T107" fmla="*/ 967 h 1406"/>
                  <a:gd name="T108" fmla="*/ 398 w 1639"/>
                  <a:gd name="T109" fmla="*/ 906 h 1406"/>
                  <a:gd name="T110" fmla="*/ 321 w 1639"/>
                  <a:gd name="T111" fmla="*/ 889 h 1406"/>
                  <a:gd name="T112" fmla="*/ 252 w 1639"/>
                  <a:gd name="T113" fmla="*/ 952 h 1406"/>
                  <a:gd name="T114" fmla="*/ 207 w 1639"/>
                  <a:gd name="T115" fmla="*/ 941 h 1406"/>
                  <a:gd name="T116" fmla="*/ 134 w 1639"/>
                  <a:gd name="T117" fmla="*/ 866 h 1406"/>
                  <a:gd name="T118" fmla="*/ 93 w 1639"/>
                  <a:gd name="T119" fmla="*/ 876 h 1406"/>
                  <a:gd name="T120" fmla="*/ 62 w 1639"/>
                  <a:gd name="T121" fmla="*/ 855 h 1406"/>
                  <a:gd name="T122" fmla="*/ 85 w 1639"/>
                  <a:gd name="T123" fmla="*/ 761 h 1406"/>
                  <a:gd name="T124" fmla="*/ 132 w 1639"/>
                  <a:gd name="T125" fmla="*/ 652 h 1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9" h="1406">
                    <a:moveTo>
                      <a:pt x="0" y="556"/>
                    </a:moveTo>
                    <a:lnTo>
                      <a:pt x="81" y="513"/>
                    </a:lnTo>
                    <a:lnTo>
                      <a:pt x="89" y="507"/>
                    </a:lnTo>
                    <a:lnTo>
                      <a:pt x="93" y="503"/>
                    </a:lnTo>
                    <a:lnTo>
                      <a:pt x="96" y="497"/>
                    </a:lnTo>
                    <a:lnTo>
                      <a:pt x="98" y="494"/>
                    </a:lnTo>
                    <a:lnTo>
                      <a:pt x="98" y="490"/>
                    </a:lnTo>
                    <a:lnTo>
                      <a:pt x="95" y="487"/>
                    </a:lnTo>
                    <a:lnTo>
                      <a:pt x="93" y="483"/>
                    </a:lnTo>
                    <a:lnTo>
                      <a:pt x="90" y="480"/>
                    </a:lnTo>
                    <a:lnTo>
                      <a:pt x="82" y="474"/>
                    </a:lnTo>
                    <a:lnTo>
                      <a:pt x="75" y="468"/>
                    </a:lnTo>
                    <a:lnTo>
                      <a:pt x="73" y="464"/>
                    </a:lnTo>
                    <a:lnTo>
                      <a:pt x="71" y="461"/>
                    </a:lnTo>
                    <a:lnTo>
                      <a:pt x="69" y="456"/>
                    </a:lnTo>
                    <a:lnTo>
                      <a:pt x="69" y="452"/>
                    </a:lnTo>
                    <a:lnTo>
                      <a:pt x="72" y="438"/>
                    </a:lnTo>
                    <a:lnTo>
                      <a:pt x="74" y="427"/>
                    </a:lnTo>
                    <a:lnTo>
                      <a:pt x="75" y="417"/>
                    </a:lnTo>
                    <a:lnTo>
                      <a:pt x="75" y="410"/>
                    </a:lnTo>
                    <a:lnTo>
                      <a:pt x="74" y="401"/>
                    </a:lnTo>
                    <a:lnTo>
                      <a:pt x="71" y="392"/>
                    </a:lnTo>
                    <a:lnTo>
                      <a:pt x="66" y="381"/>
                    </a:lnTo>
                    <a:lnTo>
                      <a:pt x="60" y="368"/>
                    </a:lnTo>
                    <a:lnTo>
                      <a:pt x="59" y="361"/>
                    </a:lnTo>
                    <a:lnTo>
                      <a:pt x="57" y="355"/>
                    </a:lnTo>
                    <a:lnTo>
                      <a:pt x="57" y="345"/>
                    </a:lnTo>
                    <a:lnTo>
                      <a:pt x="55" y="335"/>
                    </a:lnTo>
                    <a:lnTo>
                      <a:pt x="57" y="313"/>
                    </a:lnTo>
                    <a:lnTo>
                      <a:pt x="60" y="289"/>
                    </a:lnTo>
                    <a:lnTo>
                      <a:pt x="63" y="264"/>
                    </a:lnTo>
                    <a:lnTo>
                      <a:pt x="67" y="241"/>
                    </a:lnTo>
                    <a:lnTo>
                      <a:pt x="72" y="222"/>
                    </a:lnTo>
                    <a:lnTo>
                      <a:pt x="76" y="208"/>
                    </a:lnTo>
                    <a:lnTo>
                      <a:pt x="79" y="198"/>
                    </a:lnTo>
                    <a:lnTo>
                      <a:pt x="84" y="190"/>
                    </a:lnTo>
                    <a:lnTo>
                      <a:pt x="89" y="182"/>
                    </a:lnTo>
                    <a:lnTo>
                      <a:pt x="94" y="174"/>
                    </a:lnTo>
                    <a:lnTo>
                      <a:pt x="100" y="169"/>
                    </a:lnTo>
                    <a:lnTo>
                      <a:pt x="106" y="164"/>
                    </a:lnTo>
                    <a:lnTo>
                      <a:pt x="113" y="158"/>
                    </a:lnTo>
                    <a:lnTo>
                      <a:pt x="119" y="154"/>
                    </a:lnTo>
                    <a:lnTo>
                      <a:pt x="134" y="146"/>
                    </a:lnTo>
                    <a:lnTo>
                      <a:pt x="150" y="141"/>
                    </a:lnTo>
                    <a:lnTo>
                      <a:pt x="168" y="138"/>
                    </a:lnTo>
                    <a:lnTo>
                      <a:pt x="185" y="135"/>
                    </a:lnTo>
                    <a:lnTo>
                      <a:pt x="200" y="131"/>
                    </a:lnTo>
                    <a:lnTo>
                      <a:pt x="213" y="126"/>
                    </a:lnTo>
                    <a:lnTo>
                      <a:pt x="226" y="120"/>
                    </a:lnTo>
                    <a:lnTo>
                      <a:pt x="237" y="113"/>
                    </a:lnTo>
                    <a:lnTo>
                      <a:pt x="258" y="97"/>
                    </a:lnTo>
                    <a:lnTo>
                      <a:pt x="279" y="79"/>
                    </a:lnTo>
                    <a:lnTo>
                      <a:pt x="290" y="72"/>
                    </a:lnTo>
                    <a:lnTo>
                      <a:pt x="302" y="64"/>
                    </a:lnTo>
                    <a:lnTo>
                      <a:pt x="314" y="58"/>
                    </a:lnTo>
                    <a:lnTo>
                      <a:pt x="326" y="52"/>
                    </a:lnTo>
                    <a:lnTo>
                      <a:pt x="341" y="48"/>
                    </a:lnTo>
                    <a:lnTo>
                      <a:pt x="357" y="46"/>
                    </a:lnTo>
                    <a:lnTo>
                      <a:pt x="364" y="46"/>
                    </a:lnTo>
                    <a:lnTo>
                      <a:pt x="374" y="46"/>
                    </a:lnTo>
                    <a:lnTo>
                      <a:pt x="383" y="46"/>
                    </a:lnTo>
                    <a:lnTo>
                      <a:pt x="392" y="47"/>
                    </a:lnTo>
                    <a:lnTo>
                      <a:pt x="405" y="50"/>
                    </a:lnTo>
                    <a:lnTo>
                      <a:pt x="418" y="54"/>
                    </a:lnTo>
                    <a:lnTo>
                      <a:pt x="430" y="58"/>
                    </a:lnTo>
                    <a:lnTo>
                      <a:pt x="443" y="63"/>
                    </a:lnTo>
                    <a:lnTo>
                      <a:pt x="469" y="73"/>
                    </a:lnTo>
                    <a:lnTo>
                      <a:pt x="495" y="84"/>
                    </a:lnTo>
                    <a:lnTo>
                      <a:pt x="508" y="88"/>
                    </a:lnTo>
                    <a:lnTo>
                      <a:pt x="521" y="91"/>
                    </a:lnTo>
                    <a:lnTo>
                      <a:pt x="535" y="95"/>
                    </a:lnTo>
                    <a:lnTo>
                      <a:pt x="548" y="96"/>
                    </a:lnTo>
                    <a:lnTo>
                      <a:pt x="562" y="97"/>
                    </a:lnTo>
                    <a:lnTo>
                      <a:pt x="575" y="95"/>
                    </a:lnTo>
                    <a:lnTo>
                      <a:pt x="589" y="91"/>
                    </a:lnTo>
                    <a:lnTo>
                      <a:pt x="603" y="87"/>
                    </a:lnTo>
                    <a:lnTo>
                      <a:pt x="603" y="87"/>
                    </a:lnTo>
                    <a:lnTo>
                      <a:pt x="606" y="86"/>
                    </a:lnTo>
                    <a:lnTo>
                      <a:pt x="609" y="85"/>
                    </a:lnTo>
                    <a:lnTo>
                      <a:pt x="613" y="82"/>
                    </a:lnTo>
                    <a:lnTo>
                      <a:pt x="617" y="78"/>
                    </a:lnTo>
                    <a:lnTo>
                      <a:pt x="626" y="66"/>
                    </a:lnTo>
                    <a:lnTo>
                      <a:pt x="635" y="50"/>
                    </a:lnTo>
                    <a:lnTo>
                      <a:pt x="642" y="39"/>
                    </a:lnTo>
                    <a:lnTo>
                      <a:pt x="648" y="30"/>
                    </a:lnTo>
                    <a:lnTo>
                      <a:pt x="655" y="21"/>
                    </a:lnTo>
                    <a:lnTo>
                      <a:pt x="661" y="15"/>
                    </a:lnTo>
                    <a:lnTo>
                      <a:pt x="668" y="9"/>
                    </a:lnTo>
                    <a:lnTo>
                      <a:pt x="673" y="5"/>
                    </a:lnTo>
                    <a:lnTo>
                      <a:pt x="679" y="3"/>
                    </a:lnTo>
                    <a:lnTo>
                      <a:pt x="685" y="1"/>
                    </a:lnTo>
                    <a:lnTo>
                      <a:pt x="690" y="0"/>
                    </a:lnTo>
                    <a:lnTo>
                      <a:pt x="696" y="1"/>
                    </a:lnTo>
                    <a:lnTo>
                      <a:pt x="701" y="2"/>
                    </a:lnTo>
                    <a:lnTo>
                      <a:pt x="707" y="4"/>
                    </a:lnTo>
                    <a:lnTo>
                      <a:pt x="712" y="6"/>
                    </a:lnTo>
                    <a:lnTo>
                      <a:pt x="717" y="10"/>
                    </a:lnTo>
                    <a:lnTo>
                      <a:pt x="723" y="15"/>
                    </a:lnTo>
                    <a:lnTo>
                      <a:pt x="728" y="20"/>
                    </a:lnTo>
                    <a:lnTo>
                      <a:pt x="738" y="32"/>
                    </a:lnTo>
                    <a:lnTo>
                      <a:pt x="748" y="45"/>
                    </a:lnTo>
                    <a:lnTo>
                      <a:pt x="757" y="60"/>
                    </a:lnTo>
                    <a:lnTo>
                      <a:pt x="766" y="76"/>
                    </a:lnTo>
                    <a:lnTo>
                      <a:pt x="784" y="108"/>
                    </a:lnTo>
                    <a:lnTo>
                      <a:pt x="803" y="137"/>
                    </a:lnTo>
                    <a:lnTo>
                      <a:pt x="812" y="149"/>
                    </a:lnTo>
                    <a:lnTo>
                      <a:pt x="828" y="164"/>
                    </a:lnTo>
                    <a:lnTo>
                      <a:pt x="847" y="182"/>
                    </a:lnTo>
                    <a:lnTo>
                      <a:pt x="868" y="200"/>
                    </a:lnTo>
                    <a:lnTo>
                      <a:pt x="890" y="218"/>
                    </a:lnTo>
                    <a:lnTo>
                      <a:pt x="911" y="233"/>
                    </a:lnTo>
                    <a:lnTo>
                      <a:pt x="920" y="239"/>
                    </a:lnTo>
                    <a:lnTo>
                      <a:pt x="929" y="245"/>
                    </a:lnTo>
                    <a:lnTo>
                      <a:pt x="937" y="248"/>
                    </a:lnTo>
                    <a:lnTo>
                      <a:pt x="942" y="250"/>
                    </a:lnTo>
                    <a:lnTo>
                      <a:pt x="951" y="250"/>
                    </a:lnTo>
                    <a:lnTo>
                      <a:pt x="959" y="250"/>
                    </a:lnTo>
                    <a:lnTo>
                      <a:pt x="968" y="248"/>
                    </a:lnTo>
                    <a:lnTo>
                      <a:pt x="977" y="246"/>
                    </a:lnTo>
                    <a:lnTo>
                      <a:pt x="995" y="239"/>
                    </a:lnTo>
                    <a:lnTo>
                      <a:pt x="1012" y="233"/>
                    </a:lnTo>
                    <a:lnTo>
                      <a:pt x="1022" y="230"/>
                    </a:lnTo>
                    <a:lnTo>
                      <a:pt x="1032" y="228"/>
                    </a:lnTo>
                    <a:lnTo>
                      <a:pt x="1040" y="227"/>
                    </a:lnTo>
                    <a:lnTo>
                      <a:pt x="1050" y="228"/>
                    </a:lnTo>
                    <a:lnTo>
                      <a:pt x="1059" y="232"/>
                    </a:lnTo>
                    <a:lnTo>
                      <a:pt x="1068" y="236"/>
                    </a:lnTo>
                    <a:lnTo>
                      <a:pt x="1077" y="243"/>
                    </a:lnTo>
                    <a:lnTo>
                      <a:pt x="1087" y="252"/>
                    </a:lnTo>
                    <a:lnTo>
                      <a:pt x="1093" y="262"/>
                    </a:lnTo>
                    <a:lnTo>
                      <a:pt x="1099" y="273"/>
                    </a:lnTo>
                    <a:lnTo>
                      <a:pt x="1105" y="284"/>
                    </a:lnTo>
                    <a:lnTo>
                      <a:pt x="1111" y="295"/>
                    </a:lnTo>
                    <a:lnTo>
                      <a:pt x="1116" y="307"/>
                    </a:lnTo>
                    <a:lnTo>
                      <a:pt x="1121" y="317"/>
                    </a:lnTo>
                    <a:lnTo>
                      <a:pt x="1128" y="327"/>
                    </a:lnTo>
                    <a:lnTo>
                      <a:pt x="1135" y="334"/>
                    </a:lnTo>
                    <a:lnTo>
                      <a:pt x="1144" y="341"/>
                    </a:lnTo>
                    <a:lnTo>
                      <a:pt x="1153" y="344"/>
                    </a:lnTo>
                    <a:lnTo>
                      <a:pt x="1161" y="347"/>
                    </a:lnTo>
                    <a:lnTo>
                      <a:pt x="1170" y="348"/>
                    </a:lnTo>
                    <a:lnTo>
                      <a:pt x="1185" y="347"/>
                    </a:lnTo>
                    <a:lnTo>
                      <a:pt x="1200" y="346"/>
                    </a:lnTo>
                    <a:lnTo>
                      <a:pt x="1206" y="346"/>
                    </a:lnTo>
                    <a:lnTo>
                      <a:pt x="1211" y="347"/>
                    </a:lnTo>
                    <a:lnTo>
                      <a:pt x="1216" y="351"/>
                    </a:lnTo>
                    <a:lnTo>
                      <a:pt x="1221" y="355"/>
                    </a:lnTo>
                    <a:lnTo>
                      <a:pt x="1223" y="361"/>
                    </a:lnTo>
                    <a:lnTo>
                      <a:pt x="1225" y="370"/>
                    </a:lnTo>
                    <a:lnTo>
                      <a:pt x="1226" y="383"/>
                    </a:lnTo>
                    <a:lnTo>
                      <a:pt x="1226" y="398"/>
                    </a:lnTo>
                    <a:lnTo>
                      <a:pt x="1226" y="411"/>
                    </a:lnTo>
                    <a:lnTo>
                      <a:pt x="1228" y="422"/>
                    </a:lnTo>
                    <a:lnTo>
                      <a:pt x="1231" y="433"/>
                    </a:lnTo>
                    <a:lnTo>
                      <a:pt x="1235" y="442"/>
                    </a:lnTo>
                    <a:lnTo>
                      <a:pt x="1240" y="452"/>
                    </a:lnTo>
                    <a:lnTo>
                      <a:pt x="1247" y="460"/>
                    </a:lnTo>
                    <a:lnTo>
                      <a:pt x="1254" y="467"/>
                    </a:lnTo>
                    <a:lnTo>
                      <a:pt x="1263" y="474"/>
                    </a:lnTo>
                    <a:lnTo>
                      <a:pt x="1271" y="480"/>
                    </a:lnTo>
                    <a:lnTo>
                      <a:pt x="1281" y="486"/>
                    </a:lnTo>
                    <a:lnTo>
                      <a:pt x="1291" y="490"/>
                    </a:lnTo>
                    <a:lnTo>
                      <a:pt x="1303" y="494"/>
                    </a:lnTo>
                    <a:lnTo>
                      <a:pt x="1314" y="497"/>
                    </a:lnTo>
                    <a:lnTo>
                      <a:pt x="1325" y="500"/>
                    </a:lnTo>
                    <a:lnTo>
                      <a:pt x="1337" y="502"/>
                    </a:lnTo>
                    <a:lnTo>
                      <a:pt x="1349" y="503"/>
                    </a:lnTo>
                    <a:lnTo>
                      <a:pt x="1355" y="506"/>
                    </a:lnTo>
                    <a:lnTo>
                      <a:pt x="1361" y="508"/>
                    </a:lnTo>
                    <a:lnTo>
                      <a:pt x="1368" y="510"/>
                    </a:lnTo>
                    <a:lnTo>
                      <a:pt x="1375" y="511"/>
                    </a:lnTo>
                    <a:lnTo>
                      <a:pt x="1388" y="514"/>
                    </a:lnTo>
                    <a:lnTo>
                      <a:pt x="1402" y="515"/>
                    </a:lnTo>
                    <a:lnTo>
                      <a:pt x="1410" y="516"/>
                    </a:lnTo>
                    <a:lnTo>
                      <a:pt x="1416" y="518"/>
                    </a:lnTo>
                    <a:lnTo>
                      <a:pt x="1423" y="520"/>
                    </a:lnTo>
                    <a:lnTo>
                      <a:pt x="1428" y="522"/>
                    </a:lnTo>
                    <a:lnTo>
                      <a:pt x="1434" y="525"/>
                    </a:lnTo>
                    <a:lnTo>
                      <a:pt x="1440" y="530"/>
                    </a:lnTo>
                    <a:lnTo>
                      <a:pt x="1444" y="535"/>
                    </a:lnTo>
                    <a:lnTo>
                      <a:pt x="1449" y="542"/>
                    </a:lnTo>
                    <a:lnTo>
                      <a:pt x="1458" y="558"/>
                    </a:lnTo>
                    <a:lnTo>
                      <a:pt x="1468" y="570"/>
                    </a:lnTo>
                    <a:lnTo>
                      <a:pt x="1479" y="581"/>
                    </a:lnTo>
                    <a:lnTo>
                      <a:pt x="1491" y="589"/>
                    </a:lnTo>
                    <a:lnTo>
                      <a:pt x="1504" y="597"/>
                    </a:lnTo>
                    <a:lnTo>
                      <a:pt x="1519" y="602"/>
                    </a:lnTo>
                    <a:lnTo>
                      <a:pt x="1535" y="608"/>
                    </a:lnTo>
                    <a:lnTo>
                      <a:pt x="1552" y="612"/>
                    </a:lnTo>
                    <a:lnTo>
                      <a:pt x="1569" y="616"/>
                    </a:lnTo>
                    <a:lnTo>
                      <a:pt x="1584" y="621"/>
                    </a:lnTo>
                    <a:lnTo>
                      <a:pt x="1595" y="625"/>
                    </a:lnTo>
                    <a:lnTo>
                      <a:pt x="1605" y="630"/>
                    </a:lnTo>
                    <a:lnTo>
                      <a:pt x="1614" y="637"/>
                    </a:lnTo>
                    <a:lnTo>
                      <a:pt x="1622" y="646"/>
                    </a:lnTo>
                    <a:lnTo>
                      <a:pt x="1630" y="658"/>
                    </a:lnTo>
                    <a:lnTo>
                      <a:pt x="1639" y="675"/>
                    </a:lnTo>
                    <a:lnTo>
                      <a:pt x="1639" y="675"/>
                    </a:lnTo>
                    <a:lnTo>
                      <a:pt x="1633" y="677"/>
                    </a:lnTo>
                    <a:lnTo>
                      <a:pt x="1628" y="678"/>
                    </a:lnTo>
                    <a:lnTo>
                      <a:pt x="1622" y="679"/>
                    </a:lnTo>
                    <a:lnTo>
                      <a:pt x="1616" y="680"/>
                    </a:lnTo>
                    <a:lnTo>
                      <a:pt x="1605" y="679"/>
                    </a:lnTo>
                    <a:lnTo>
                      <a:pt x="1593" y="677"/>
                    </a:lnTo>
                    <a:lnTo>
                      <a:pt x="1581" y="673"/>
                    </a:lnTo>
                    <a:lnTo>
                      <a:pt x="1569" y="671"/>
                    </a:lnTo>
                    <a:lnTo>
                      <a:pt x="1558" y="669"/>
                    </a:lnTo>
                    <a:lnTo>
                      <a:pt x="1547" y="668"/>
                    </a:lnTo>
                    <a:lnTo>
                      <a:pt x="1546" y="669"/>
                    </a:lnTo>
                    <a:lnTo>
                      <a:pt x="1546" y="670"/>
                    </a:lnTo>
                    <a:lnTo>
                      <a:pt x="1542" y="672"/>
                    </a:lnTo>
                    <a:lnTo>
                      <a:pt x="1540" y="675"/>
                    </a:lnTo>
                    <a:lnTo>
                      <a:pt x="1538" y="678"/>
                    </a:lnTo>
                    <a:lnTo>
                      <a:pt x="1537" y="682"/>
                    </a:lnTo>
                    <a:lnTo>
                      <a:pt x="1534" y="693"/>
                    </a:lnTo>
                    <a:lnTo>
                      <a:pt x="1530" y="705"/>
                    </a:lnTo>
                    <a:lnTo>
                      <a:pt x="1527" y="710"/>
                    </a:lnTo>
                    <a:lnTo>
                      <a:pt x="1524" y="717"/>
                    </a:lnTo>
                    <a:lnTo>
                      <a:pt x="1521" y="723"/>
                    </a:lnTo>
                    <a:lnTo>
                      <a:pt x="1517" y="729"/>
                    </a:lnTo>
                    <a:lnTo>
                      <a:pt x="1511" y="734"/>
                    </a:lnTo>
                    <a:lnTo>
                      <a:pt x="1506" y="738"/>
                    </a:lnTo>
                    <a:lnTo>
                      <a:pt x="1498" y="743"/>
                    </a:lnTo>
                    <a:lnTo>
                      <a:pt x="1491" y="746"/>
                    </a:lnTo>
                    <a:lnTo>
                      <a:pt x="1487" y="747"/>
                    </a:lnTo>
                    <a:lnTo>
                      <a:pt x="1484" y="749"/>
                    </a:lnTo>
                    <a:lnTo>
                      <a:pt x="1482" y="751"/>
                    </a:lnTo>
                    <a:lnTo>
                      <a:pt x="1480" y="753"/>
                    </a:lnTo>
                    <a:lnTo>
                      <a:pt x="1478" y="758"/>
                    </a:lnTo>
                    <a:lnTo>
                      <a:pt x="1477" y="763"/>
                    </a:lnTo>
                    <a:lnTo>
                      <a:pt x="1476" y="768"/>
                    </a:lnTo>
                    <a:lnTo>
                      <a:pt x="1474" y="775"/>
                    </a:lnTo>
                    <a:lnTo>
                      <a:pt x="1470" y="780"/>
                    </a:lnTo>
                    <a:lnTo>
                      <a:pt x="1465" y="785"/>
                    </a:lnTo>
                    <a:lnTo>
                      <a:pt x="1459" y="788"/>
                    </a:lnTo>
                    <a:lnTo>
                      <a:pt x="1453" y="790"/>
                    </a:lnTo>
                    <a:lnTo>
                      <a:pt x="1446" y="792"/>
                    </a:lnTo>
                    <a:lnTo>
                      <a:pt x="1440" y="794"/>
                    </a:lnTo>
                    <a:lnTo>
                      <a:pt x="1428" y="797"/>
                    </a:lnTo>
                    <a:lnTo>
                      <a:pt x="1415" y="798"/>
                    </a:lnTo>
                    <a:lnTo>
                      <a:pt x="1413" y="811"/>
                    </a:lnTo>
                    <a:lnTo>
                      <a:pt x="1409" y="825"/>
                    </a:lnTo>
                    <a:lnTo>
                      <a:pt x="1402" y="840"/>
                    </a:lnTo>
                    <a:lnTo>
                      <a:pt x="1395" y="854"/>
                    </a:lnTo>
                    <a:lnTo>
                      <a:pt x="1390" y="860"/>
                    </a:lnTo>
                    <a:lnTo>
                      <a:pt x="1385" y="867"/>
                    </a:lnTo>
                    <a:lnTo>
                      <a:pt x="1379" y="872"/>
                    </a:lnTo>
                    <a:lnTo>
                      <a:pt x="1374" y="878"/>
                    </a:lnTo>
                    <a:lnTo>
                      <a:pt x="1369" y="882"/>
                    </a:lnTo>
                    <a:lnTo>
                      <a:pt x="1363" y="885"/>
                    </a:lnTo>
                    <a:lnTo>
                      <a:pt x="1357" y="887"/>
                    </a:lnTo>
                    <a:lnTo>
                      <a:pt x="1350" y="888"/>
                    </a:lnTo>
                    <a:lnTo>
                      <a:pt x="1344" y="889"/>
                    </a:lnTo>
                    <a:lnTo>
                      <a:pt x="1337" y="891"/>
                    </a:lnTo>
                    <a:lnTo>
                      <a:pt x="1333" y="893"/>
                    </a:lnTo>
                    <a:lnTo>
                      <a:pt x="1329" y="895"/>
                    </a:lnTo>
                    <a:lnTo>
                      <a:pt x="1324" y="898"/>
                    </a:lnTo>
                    <a:lnTo>
                      <a:pt x="1321" y="901"/>
                    </a:lnTo>
                    <a:lnTo>
                      <a:pt x="1319" y="905"/>
                    </a:lnTo>
                    <a:lnTo>
                      <a:pt x="1317" y="909"/>
                    </a:lnTo>
                    <a:lnTo>
                      <a:pt x="1315" y="918"/>
                    </a:lnTo>
                    <a:lnTo>
                      <a:pt x="1314" y="928"/>
                    </a:lnTo>
                    <a:lnTo>
                      <a:pt x="1314" y="939"/>
                    </a:lnTo>
                    <a:lnTo>
                      <a:pt x="1316" y="950"/>
                    </a:lnTo>
                    <a:lnTo>
                      <a:pt x="1317" y="957"/>
                    </a:lnTo>
                    <a:lnTo>
                      <a:pt x="1317" y="966"/>
                    </a:lnTo>
                    <a:lnTo>
                      <a:pt x="1317" y="975"/>
                    </a:lnTo>
                    <a:lnTo>
                      <a:pt x="1316" y="982"/>
                    </a:lnTo>
                    <a:lnTo>
                      <a:pt x="1314" y="991"/>
                    </a:lnTo>
                    <a:lnTo>
                      <a:pt x="1311" y="1000"/>
                    </a:lnTo>
                    <a:lnTo>
                      <a:pt x="1308" y="1007"/>
                    </a:lnTo>
                    <a:lnTo>
                      <a:pt x="1304" y="1015"/>
                    </a:lnTo>
                    <a:lnTo>
                      <a:pt x="1296" y="1031"/>
                    </a:lnTo>
                    <a:lnTo>
                      <a:pt x="1287" y="1046"/>
                    </a:lnTo>
                    <a:lnTo>
                      <a:pt x="1277" y="1061"/>
                    </a:lnTo>
                    <a:lnTo>
                      <a:pt x="1266" y="1075"/>
                    </a:lnTo>
                    <a:lnTo>
                      <a:pt x="1261" y="1084"/>
                    </a:lnTo>
                    <a:lnTo>
                      <a:pt x="1257" y="1092"/>
                    </a:lnTo>
                    <a:lnTo>
                      <a:pt x="1255" y="1100"/>
                    </a:lnTo>
                    <a:lnTo>
                      <a:pt x="1255" y="1108"/>
                    </a:lnTo>
                    <a:lnTo>
                      <a:pt x="1256" y="1114"/>
                    </a:lnTo>
                    <a:lnTo>
                      <a:pt x="1258" y="1121"/>
                    </a:lnTo>
                    <a:lnTo>
                      <a:pt x="1261" y="1127"/>
                    </a:lnTo>
                    <a:lnTo>
                      <a:pt x="1263" y="1134"/>
                    </a:lnTo>
                    <a:lnTo>
                      <a:pt x="1266" y="1140"/>
                    </a:lnTo>
                    <a:lnTo>
                      <a:pt x="1268" y="1146"/>
                    </a:lnTo>
                    <a:lnTo>
                      <a:pt x="1270" y="1154"/>
                    </a:lnTo>
                    <a:lnTo>
                      <a:pt x="1271" y="1162"/>
                    </a:lnTo>
                    <a:lnTo>
                      <a:pt x="1271" y="1170"/>
                    </a:lnTo>
                    <a:lnTo>
                      <a:pt x="1269" y="1180"/>
                    </a:lnTo>
                    <a:lnTo>
                      <a:pt x="1267" y="1191"/>
                    </a:lnTo>
                    <a:lnTo>
                      <a:pt x="1262" y="1202"/>
                    </a:lnTo>
                    <a:lnTo>
                      <a:pt x="1261" y="1212"/>
                    </a:lnTo>
                    <a:lnTo>
                      <a:pt x="1257" y="1222"/>
                    </a:lnTo>
                    <a:lnTo>
                      <a:pt x="1254" y="1229"/>
                    </a:lnTo>
                    <a:lnTo>
                      <a:pt x="1251" y="1235"/>
                    </a:lnTo>
                    <a:lnTo>
                      <a:pt x="1247" y="1239"/>
                    </a:lnTo>
                    <a:lnTo>
                      <a:pt x="1241" y="1244"/>
                    </a:lnTo>
                    <a:lnTo>
                      <a:pt x="1237" y="1247"/>
                    </a:lnTo>
                    <a:lnTo>
                      <a:pt x="1231" y="1249"/>
                    </a:lnTo>
                    <a:lnTo>
                      <a:pt x="1221" y="1254"/>
                    </a:lnTo>
                    <a:lnTo>
                      <a:pt x="1212" y="1262"/>
                    </a:lnTo>
                    <a:lnTo>
                      <a:pt x="1208" y="1267"/>
                    </a:lnTo>
                    <a:lnTo>
                      <a:pt x="1206" y="1273"/>
                    </a:lnTo>
                    <a:lnTo>
                      <a:pt x="1202" y="1280"/>
                    </a:lnTo>
                    <a:lnTo>
                      <a:pt x="1201" y="1290"/>
                    </a:lnTo>
                    <a:lnTo>
                      <a:pt x="1200" y="1297"/>
                    </a:lnTo>
                    <a:lnTo>
                      <a:pt x="1198" y="1302"/>
                    </a:lnTo>
                    <a:lnTo>
                      <a:pt x="1196" y="1308"/>
                    </a:lnTo>
                    <a:lnTo>
                      <a:pt x="1192" y="1315"/>
                    </a:lnTo>
                    <a:lnTo>
                      <a:pt x="1184" y="1329"/>
                    </a:lnTo>
                    <a:lnTo>
                      <a:pt x="1175" y="1342"/>
                    </a:lnTo>
                    <a:lnTo>
                      <a:pt x="1168" y="1354"/>
                    </a:lnTo>
                    <a:lnTo>
                      <a:pt x="1162" y="1365"/>
                    </a:lnTo>
                    <a:lnTo>
                      <a:pt x="1161" y="1370"/>
                    </a:lnTo>
                    <a:lnTo>
                      <a:pt x="1161" y="1374"/>
                    </a:lnTo>
                    <a:lnTo>
                      <a:pt x="1163" y="1379"/>
                    </a:lnTo>
                    <a:lnTo>
                      <a:pt x="1166" y="1382"/>
                    </a:lnTo>
                    <a:lnTo>
                      <a:pt x="1166" y="1382"/>
                    </a:lnTo>
                    <a:lnTo>
                      <a:pt x="1135" y="1393"/>
                    </a:lnTo>
                    <a:lnTo>
                      <a:pt x="1107" y="1402"/>
                    </a:lnTo>
                    <a:lnTo>
                      <a:pt x="1101" y="1405"/>
                    </a:lnTo>
                    <a:lnTo>
                      <a:pt x="1094" y="1406"/>
                    </a:lnTo>
                    <a:lnTo>
                      <a:pt x="1089" y="1406"/>
                    </a:lnTo>
                    <a:lnTo>
                      <a:pt x="1082" y="1406"/>
                    </a:lnTo>
                    <a:lnTo>
                      <a:pt x="1077" y="1405"/>
                    </a:lnTo>
                    <a:lnTo>
                      <a:pt x="1073" y="1401"/>
                    </a:lnTo>
                    <a:lnTo>
                      <a:pt x="1067" y="1398"/>
                    </a:lnTo>
                    <a:lnTo>
                      <a:pt x="1063" y="1393"/>
                    </a:lnTo>
                    <a:lnTo>
                      <a:pt x="1057" y="1387"/>
                    </a:lnTo>
                    <a:lnTo>
                      <a:pt x="1051" y="1382"/>
                    </a:lnTo>
                    <a:lnTo>
                      <a:pt x="1046" y="1380"/>
                    </a:lnTo>
                    <a:lnTo>
                      <a:pt x="1040" y="1379"/>
                    </a:lnTo>
                    <a:lnTo>
                      <a:pt x="1035" y="1379"/>
                    </a:lnTo>
                    <a:lnTo>
                      <a:pt x="1031" y="1380"/>
                    </a:lnTo>
                    <a:lnTo>
                      <a:pt x="1025" y="1382"/>
                    </a:lnTo>
                    <a:lnTo>
                      <a:pt x="1020" y="1384"/>
                    </a:lnTo>
                    <a:lnTo>
                      <a:pt x="1010" y="1389"/>
                    </a:lnTo>
                    <a:lnTo>
                      <a:pt x="999" y="1394"/>
                    </a:lnTo>
                    <a:lnTo>
                      <a:pt x="994" y="1396"/>
                    </a:lnTo>
                    <a:lnTo>
                      <a:pt x="988" y="1397"/>
                    </a:lnTo>
                    <a:lnTo>
                      <a:pt x="982" y="1396"/>
                    </a:lnTo>
                    <a:lnTo>
                      <a:pt x="976" y="1395"/>
                    </a:lnTo>
                    <a:lnTo>
                      <a:pt x="969" y="1392"/>
                    </a:lnTo>
                    <a:lnTo>
                      <a:pt x="963" y="1386"/>
                    </a:lnTo>
                    <a:lnTo>
                      <a:pt x="957" y="1381"/>
                    </a:lnTo>
                    <a:lnTo>
                      <a:pt x="952" y="1375"/>
                    </a:lnTo>
                    <a:lnTo>
                      <a:pt x="946" y="1370"/>
                    </a:lnTo>
                    <a:lnTo>
                      <a:pt x="940" y="1366"/>
                    </a:lnTo>
                    <a:lnTo>
                      <a:pt x="937" y="1364"/>
                    </a:lnTo>
                    <a:lnTo>
                      <a:pt x="933" y="1362"/>
                    </a:lnTo>
                    <a:lnTo>
                      <a:pt x="929" y="1361"/>
                    </a:lnTo>
                    <a:lnTo>
                      <a:pt x="925" y="1361"/>
                    </a:lnTo>
                    <a:lnTo>
                      <a:pt x="895" y="1366"/>
                    </a:lnTo>
                    <a:lnTo>
                      <a:pt x="879" y="1368"/>
                    </a:lnTo>
                    <a:lnTo>
                      <a:pt x="876" y="1367"/>
                    </a:lnTo>
                    <a:lnTo>
                      <a:pt x="873" y="1366"/>
                    </a:lnTo>
                    <a:lnTo>
                      <a:pt x="871" y="1364"/>
                    </a:lnTo>
                    <a:lnTo>
                      <a:pt x="868" y="1361"/>
                    </a:lnTo>
                    <a:lnTo>
                      <a:pt x="860" y="1352"/>
                    </a:lnTo>
                    <a:lnTo>
                      <a:pt x="849" y="1337"/>
                    </a:lnTo>
                    <a:lnTo>
                      <a:pt x="844" y="1331"/>
                    </a:lnTo>
                    <a:lnTo>
                      <a:pt x="836" y="1327"/>
                    </a:lnTo>
                    <a:lnTo>
                      <a:pt x="829" y="1324"/>
                    </a:lnTo>
                    <a:lnTo>
                      <a:pt x="821" y="1321"/>
                    </a:lnTo>
                    <a:lnTo>
                      <a:pt x="803" y="1319"/>
                    </a:lnTo>
                    <a:lnTo>
                      <a:pt x="784" y="1318"/>
                    </a:lnTo>
                    <a:lnTo>
                      <a:pt x="776" y="1318"/>
                    </a:lnTo>
                    <a:lnTo>
                      <a:pt x="767" y="1316"/>
                    </a:lnTo>
                    <a:lnTo>
                      <a:pt x="760" y="1315"/>
                    </a:lnTo>
                    <a:lnTo>
                      <a:pt x="753" y="1312"/>
                    </a:lnTo>
                    <a:lnTo>
                      <a:pt x="748" y="1307"/>
                    </a:lnTo>
                    <a:lnTo>
                      <a:pt x="742" y="1301"/>
                    </a:lnTo>
                    <a:lnTo>
                      <a:pt x="740" y="1293"/>
                    </a:lnTo>
                    <a:lnTo>
                      <a:pt x="738" y="1284"/>
                    </a:lnTo>
                    <a:lnTo>
                      <a:pt x="738" y="1276"/>
                    </a:lnTo>
                    <a:lnTo>
                      <a:pt x="737" y="1270"/>
                    </a:lnTo>
                    <a:lnTo>
                      <a:pt x="736" y="1263"/>
                    </a:lnTo>
                    <a:lnTo>
                      <a:pt x="734" y="1258"/>
                    </a:lnTo>
                    <a:lnTo>
                      <a:pt x="731" y="1253"/>
                    </a:lnTo>
                    <a:lnTo>
                      <a:pt x="729" y="1250"/>
                    </a:lnTo>
                    <a:lnTo>
                      <a:pt x="726" y="1247"/>
                    </a:lnTo>
                    <a:lnTo>
                      <a:pt x="723" y="1245"/>
                    </a:lnTo>
                    <a:lnTo>
                      <a:pt x="716" y="1242"/>
                    </a:lnTo>
                    <a:lnTo>
                      <a:pt x="709" y="1239"/>
                    </a:lnTo>
                    <a:lnTo>
                      <a:pt x="701" y="1240"/>
                    </a:lnTo>
                    <a:lnTo>
                      <a:pt x="693" y="1242"/>
                    </a:lnTo>
                    <a:lnTo>
                      <a:pt x="675" y="1246"/>
                    </a:lnTo>
                    <a:lnTo>
                      <a:pt x="658" y="1252"/>
                    </a:lnTo>
                    <a:lnTo>
                      <a:pt x="650" y="1254"/>
                    </a:lnTo>
                    <a:lnTo>
                      <a:pt x="644" y="1257"/>
                    </a:lnTo>
                    <a:lnTo>
                      <a:pt x="639" y="1257"/>
                    </a:lnTo>
                    <a:lnTo>
                      <a:pt x="634" y="1257"/>
                    </a:lnTo>
                    <a:lnTo>
                      <a:pt x="630" y="1254"/>
                    </a:lnTo>
                    <a:lnTo>
                      <a:pt x="627" y="1251"/>
                    </a:lnTo>
                    <a:lnTo>
                      <a:pt x="623" y="1248"/>
                    </a:lnTo>
                    <a:lnTo>
                      <a:pt x="620" y="1245"/>
                    </a:lnTo>
                    <a:lnTo>
                      <a:pt x="616" y="1235"/>
                    </a:lnTo>
                    <a:lnTo>
                      <a:pt x="612" y="1225"/>
                    </a:lnTo>
                    <a:lnTo>
                      <a:pt x="606" y="1216"/>
                    </a:lnTo>
                    <a:lnTo>
                      <a:pt x="601" y="1205"/>
                    </a:lnTo>
                    <a:lnTo>
                      <a:pt x="598" y="1200"/>
                    </a:lnTo>
                    <a:lnTo>
                      <a:pt x="594" y="1195"/>
                    </a:lnTo>
                    <a:lnTo>
                      <a:pt x="590" y="1191"/>
                    </a:lnTo>
                    <a:lnTo>
                      <a:pt x="586" y="1188"/>
                    </a:lnTo>
                    <a:lnTo>
                      <a:pt x="567" y="1176"/>
                    </a:lnTo>
                    <a:lnTo>
                      <a:pt x="555" y="1167"/>
                    </a:lnTo>
                    <a:lnTo>
                      <a:pt x="552" y="1164"/>
                    </a:lnTo>
                    <a:lnTo>
                      <a:pt x="550" y="1161"/>
                    </a:lnTo>
                    <a:lnTo>
                      <a:pt x="548" y="1158"/>
                    </a:lnTo>
                    <a:lnTo>
                      <a:pt x="548" y="1156"/>
                    </a:lnTo>
                    <a:lnTo>
                      <a:pt x="552" y="1151"/>
                    </a:lnTo>
                    <a:lnTo>
                      <a:pt x="561" y="1144"/>
                    </a:lnTo>
                    <a:lnTo>
                      <a:pt x="574" y="1134"/>
                    </a:lnTo>
                    <a:lnTo>
                      <a:pt x="592" y="1119"/>
                    </a:lnTo>
                    <a:lnTo>
                      <a:pt x="618" y="1091"/>
                    </a:lnTo>
                    <a:lnTo>
                      <a:pt x="636" y="1068"/>
                    </a:lnTo>
                    <a:lnTo>
                      <a:pt x="639" y="1062"/>
                    </a:lnTo>
                    <a:lnTo>
                      <a:pt x="640" y="1057"/>
                    </a:lnTo>
                    <a:lnTo>
                      <a:pt x="639" y="1051"/>
                    </a:lnTo>
                    <a:lnTo>
                      <a:pt x="635" y="1047"/>
                    </a:lnTo>
                    <a:lnTo>
                      <a:pt x="630" y="1042"/>
                    </a:lnTo>
                    <a:lnTo>
                      <a:pt x="622" y="1037"/>
                    </a:lnTo>
                    <a:lnTo>
                      <a:pt x="613" y="1032"/>
                    </a:lnTo>
                    <a:lnTo>
                      <a:pt x="599" y="1027"/>
                    </a:lnTo>
                    <a:lnTo>
                      <a:pt x="589" y="1022"/>
                    </a:lnTo>
                    <a:lnTo>
                      <a:pt x="578" y="1018"/>
                    </a:lnTo>
                    <a:lnTo>
                      <a:pt x="569" y="1013"/>
                    </a:lnTo>
                    <a:lnTo>
                      <a:pt x="561" y="1007"/>
                    </a:lnTo>
                    <a:lnTo>
                      <a:pt x="544" y="994"/>
                    </a:lnTo>
                    <a:lnTo>
                      <a:pt x="528" y="981"/>
                    </a:lnTo>
                    <a:lnTo>
                      <a:pt x="514" y="967"/>
                    </a:lnTo>
                    <a:lnTo>
                      <a:pt x="499" y="954"/>
                    </a:lnTo>
                    <a:lnTo>
                      <a:pt x="483" y="941"/>
                    </a:lnTo>
                    <a:lnTo>
                      <a:pt x="466" y="930"/>
                    </a:lnTo>
                    <a:lnTo>
                      <a:pt x="453" y="924"/>
                    </a:lnTo>
                    <a:lnTo>
                      <a:pt x="439" y="919"/>
                    </a:lnTo>
                    <a:lnTo>
                      <a:pt x="426" y="914"/>
                    </a:lnTo>
                    <a:lnTo>
                      <a:pt x="412" y="910"/>
                    </a:lnTo>
                    <a:lnTo>
                      <a:pt x="398" y="906"/>
                    </a:lnTo>
                    <a:lnTo>
                      <a:pt x="384" y="901"/>
                    </a:lnTo>
                    <a:lnTo>
                      <a:pt x="371" y="895"/>
                    </a:lnTo>
                    <a:lnTo>
                      <a:pt x="358" y="888"/>
                    </a:lnTo>
                    <a:lnTo>
                      <a:pt x="349" y="884"/>
                    </a:lnTo>
                    <a:lnTo>
                      <a:pt x="342" y="883"/>
                    </a:lnTo>
                    <a:lnTo>
                      <a:pt x="335" y="883"/>
                    </a:lnTo>
                    <a:lnTo>
                      <a:pt x="328" y="885"/>
                    </a:lnTo>
                    <a:lnTo>
                      <a:pt x="321" y="889"/>
                    </a:lnTo>
                    <a:lnTo>
                      <a:pt x="314" y="894"/>
                    </a:lnTo>
                    <a:lnTo>
                      <a:pt x="307" y="900"/>
                    </a:lnTo>
                    <a:lnTo>
                      <a:pt x="301" y="907"/>
                    </a:lnTo>
                    <a:lnTo>
                      <a:pt x="288" y="921"/>
                    </a:lnTo>
                    <a:lnTo>
                      <a:pt x="275" y="935"/>
                    </a:lnTo>
                    <a:lnTo>
                      <a:pt x="267" y="941"/>
                    </a:lnTo>
                    <a:lnTo>
                      <a:pt x="260" y="948"/>
                    </a:lnTo>
                    <a:lnTo>
                      <a:pt x="252" y="952"/>
                    </a:lnTo>
                    <a:lnTo>
                      <a:pt x="244" y="955"/>
                    </a:lnTo>
                    <a:lnTo>
                      <a:pt x="240" y="956"/>
                    </a:lnTo>
                    <a:lnTo>
                      <a:pt x="237" y="957"/>
                    </a:lnTo>
                    <a:lnTo>
                      <a:pt x="233" y="956"/>
                    </a:lnTo>
                    <a:lnTo>
                      <a:pt x="228" y="956"/>
                    </a:lnTo>
                    <a:lnTo>
                      <a:pt x="221" y="952"/>
                    </a:lnTo>
                    <a:lnTo>
                      <a:pt x="213" y="948"/>
                    </a:lnTo>
                    <a:lnTo>
                      <a:pt x="207" y="941"/>
                    </a:lnTo>
                    <a:lnTo>
                      <a:pt x="199" y="933"/>
                    </a:lnTo>
                    <a:lnTo>
                      <a:pt x="192" y="924"/>
                    </a:lnTo>
                    <a:lnTo>
                      <a:pt x="185" y="915"/>
                    </a:lnTo>
                    <a:lnTo>
                      <a:pt x="170" y="896"/>
                    </a:lnTo>
                    <a:lnTo>
                      <a:pt x="155" y="880"/>
                    </a:lnTo>
                    <a:lnTo>
                      <a:pt x="146" y="873"/>
                    </a:lnTo>
                    <a:lnTo>
                      <a:pt x="139" y="868"/>
                    </a:lnTo>
                    <a:lnTo>
                      <a:pt x="134" y="866"/>
                    </a:lnTo>
                    <a:lnTo>
                      <a:pt x="129" y="865"/>
                    </a:lnTo>
                    <a:lnTo>
                      <a:pt x="125" y="864"/>
                    </a:lnTo>
                    <a:lnTo>
                      <a:pt x="120" y="864"/>
                    </a:lnTo>
                    <a:lnTo>
                      <a:pt x="116" y="864"/>
                    </a:lnTo>
                    <a:lnTo>
                      <a:pt x="112" y="866"/>
                    </a:lnTo>
                    <a:lnTo>
                      <a:pt x="106" y="868"/>
                    </a:lnTo>
                    <a:lnTo>
                      <a:pt x="102" y="871"/>
                    </a:lnTo>
                    <a:lnTo>
                      <a:pt x="93" y="876"/>
                    </a:lnTo>
                    <a:lnTo>
                      <a:pt x="86" y="881"/>
                    </a:lnTo>
                    <a:lnTo>
                      <a:pt x="81" y="883"/>
                    </a:lnTo>
                    <a:lnTo>
                      <a:pt x="78" y="882"/>
                    </a:lnTo>
                    <a:lnTo>
                      <a:pt x="75" y="881"/>
                    </a:lnTo>
                    <a:lnTo>
                      <a:pt x="71" y="878"/>
                    </a:lnTo>
                    <a:lnTo>
                      <a:pt x="67" y="872"/>
                    </a:lnTo>
                    <a:lnTo>
                      <a:pt x="65" y="865"/>
                    </a:lnTo>
                    <a:lnTo>
                      <a:pt x="62" y="855"/>
                    </a:lnTo>
                    <a:lnTo>
                      <a:pt x="60" y="842"/>
                    </a:lnTo>
                    <a:lnTo>
                      <a:pt x="59" y="835"/>
                    </a:lnTo>
                    <a:lnTo>
                      <a:pt x="59" y="830"/>
                    </a:lnTo>
                    <a:lnTo>
                      <a:pt x="59" y="824"/>
                    </a:lnTo>
                    <a:lnTo>
                      <a:pt x="61" y="816"/>
                    </a:lnTo>
                    <a:lnTo>
                      <a:pt x="64" y="803"/>
                    </a:lnTo>
                    <a:lnTo>
                      <a:pt x="69" y="789"/>
                    </a:lnTo>
                    <a:lnTo>
                      <a:pt x="85" y="761"/>
                    </a:lnTo>
                    <a:lnTo>
                      <a:pt x="102" y="733"/>
                    </a:lnTo>
                    <a:lnTo>
                      <a:pt x="109" y="719"/>
                    </a:lnTo>
                    <a:lnTo>
                      <a:pt x="117" y="706"/>
                    </a:lnTo>
                    <a:lnTo>
                      <a:pt x="123" y="693"/>
                    </a:lnTo>
                    <a:lnTo>
                      <a:pt x="129" y="680"/>
                    </a:lnTo>
                    <a:lnTo>
                      <a:pt x="132" y="668"/>
                    </a:lnTo>
                    <a:lnTo>
                      <a:pt x="133" y="657"/>
                    </a:lnTo>
                    <a:lnTo>
                      <a:pt x="132" y="652"/>
                    </a:lnTo>
                    <a:lnTo>
                      <a:pt x="131" y="648"/>
                    </a:lnTo>
                    <a:lnTo>
                      <a:pt x="129" y="642"/>
                    </a:lnTo>
                    <a:lnTo>
                      <a:pt x="127" y="638"/>
                    </a:lnTo>
                    <a:lnTo>
                      <a:pt x="0" y="556"/>
                    </a:lnTo>
                    <a:lnTo>
                      <a:pt x="0" y="5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7" name="Freeform 32"/>
              <p:cNvSpPr>
                <a:spLocks/>
              </p:cNvSpPr>
              <p:nvPr/>
            </p:nvSpPr>
            <p:spPr bwMode="auto">
              <a:xfrm>
                <a:off x="3375641" y="2466257"/>
                <a:ext cx="1489063" cy="1168766"/>
              </a:xfrm>
              <a:custGeom>
                <a:avLst/>
                <a:gdLst>
                  <a:gd name="T0" fmla="*/ 308 w 3623"/>
                  <a:gd name="T1" fmla="*/ 326 h 3476"/>
                  <a:gd name="T2" fmla="*/ 474 w 3623"/>
                  <a:gd name="T3" fmla="*/ 399 h 3476"/>
                  <a:gd name="T4" fmla="*/ 758 w 3623"/>
                  <a:gd name="T5" fmla="*/ 425 h 3476"/>
                  <a:gd name="T6" fmla="*/ 816 w 3623"/>
                  <a:gd name="T7" fmla="*/ 632 h 3476"/>
                  <a:gd name="T8" fmla="*/ 964 w 3623"/>
                  <a:gd name="T9" fmla="*/ 702 h 3476"/>
                  <a:gd name="T10" fmla="*/ 1155 w 3623"/>
                  <a:gd name="T11" fmla="*/ 805 h 3476"/>
                  <a:gd name="T12" fmla="*/ 1303 w 3623"/>
                  <a:gd name="T13" fmla="*/ 845 h 3476"/>
                  <a:gd name="T14" fmla="*/ 1613 w 3623"/>
                  <a:gd name="T15" fmla="*/ 930 h 3476"/>
                  <a:gd name="T16" fmla="*/ 1939 w 3623"/>
                  <a:gd name="T17" fmla="*/ 1130 h 3476"/>
                  <a:gd name="T18" fmla="*/ 2283 w 3623"/>
                  <a:gd name="T19" fmla="*/ 1359 h 3476"/>
                  <a:gd name="T20" fmla="*/ 2596 w 3623"/>
                  <a:gd name="T21" fmla="*/ 1457 h 3476"/>
                  <a:gd name="T22" fmla="*/ 2760 w 3623"/>
                  <a:gd name="T23" fmla="*/ 1574 h 3476"/>
                  <a:gd name="T24" fmla="*/ 2937 w 3623"/>
                  <a:gd name="T25" fmla="*/ 1661 h 3476"/>
                  <a:gd name="T26" fmla="*/ 3154 w 3623"/>
                  <a:gd name="T27" fmla="*/ 1620 h 3476"/>
                  <a:gd name="T28" fmla="*/ 3269 w 3623"/>
                  <a:gd name="T29" fmla="*/ 1798 h 3476"/>
                  <a:gd name="T30" fmla="*/ 3396 w 3623"/>
                  <a:gd name="T31" fmla="*/ 2014 h 3476"/>
                  <a:gd name="T32" fmla="*/ 3331 w 3623"/>
                  <a:gd name="T33" fmla="*/ 2177 h 3476"/>
                  <a:gd name="T34" fmla="*/ 3306 w 3623"/>
                  <a:gd name="T35" fmla="*/ 2329 h 3476"/>
                  <a:gd name="T36" fmla="*/ 3568 w 3623"/>
                  <a:gd name="T37" fmla="*/ 2485 h 3476"/>
                  <a:gd name="T38" fmla="*/ 3373 w 3623"/>
                  <a:gd name="T39" fmla="*/ 2509 h 3476"/>
                  <a:gd name="T40" fmla="*/ 3040 w 3623"/>
                  <a:gd name="T41" fmla="*/ 2719 h 3476"/>
                  <a:gd name="T42" fmla="*/ 2951 w 3623"/>
                  <a:gd name="T43" fmla="*/ 3004 h 3476"/>
                  <a:gd name="T44" fmla="*/ 2958 w 3623"/>
                  <a:gd name="T45" fmla="*/ 3220 h 3476"/>
                  <a:gd name="T46" fmla="*/ 2869 w 3623"/>
                  <a:gd name="T47" fmla="*/ 3471 h 3476"/>
                  <a:gd name="T48" fmla="*/ 2687 w 3623"/>
                  <a:gd name="T49" fmla="*/ 3274 h 3476"/>
                  <a:gd name="T50" fmla="*/ 2681 w 3623"/>
                  <a:gd name="T51" fmla="*/ 3071 h 3476"/>
                  <a:gd name="T52" fmla="*/ 2486 w 3623"/>
                  <a:gd name="T53" fmla="*/ 3068 h 3476"/>
                  <a:gd name="T54" fmla="*/ 2291 w 3623"/>
                  <a:gd name="T55" fmla="*/ 2963 h 3476"/>
                  <a:gd name="T56" fmla="*/ 2109 w 3623"/>
                  <a:gd name="T57" fmla="*/ 2782 h 3476"/>
                  <a:gd name="T58" fmla="*/ 1979 w 3623"/>
                  <a:gd name="T59" fmla="*/ 2801 h 3476"/>
                  <a:gd name="T60" fmla="*/ 1776 w 3623"/>
                  <a:gd name="T61" fmla="*/ 2915 h 3476"/>
                  <a:gd name="T62" fmla="*/ 1658 w 3623"/>
                  <a:gd name="T63" fmla="*/ 2815 h 3476"/>
                  <a:gd name="T64" fmla="*/ 1514 w 3623"/>
                  <a:gd name="T65" fmla="*/ 2883 h 3476"/>
                  <a:gd name="T66" fmla="*/ 1515 w 3623"/>
                  <a:gd name="T67" fmla="*/ 2732 h 3476"/>
                  <a:gd name="T68" fmla="*/ 1320 w 3623"/>
                  <a:gd name="T69" fmla="*/ 2776 h 3476"/>
                  <a:gd name="T70" fmla="*/ 1147 w 3623"/>
                  <a:gd name="T71" fmla="*/ 2838 h 3476"/>
                  <a:gd name="T72" fmla="*/ 1050 w 3623"/>
                  <a:gd name="T73" fmla="*/ 2740 h 3476"/>
                  <a:gd name="T74" fmla="*/ 984 w 3623"/>
                  <a:gd name="T75" fmla="*/ 2829 h 3476"/>
                  <a:gd name="T76" fmla="*/ 885 w 3623"/>
                  <a:gd name="T77" fmla="*/ 2792 h 3476"/>
                  <a:gd name="T78" fmla="*/ 820 w 3623"/>
                  <a:gd name="T79" fmla="*/ 2757 h 3476"/>
                  <a:gd name="T80" fmla="*/ 876 w 3623"/>
                  <a:gd name="T81" fmla="*/ 2627 h 3476"/>
                  <a:gd name="T82" fmla="*/ 691 w 3623"/>
                  <a:gd name="T83" fmla="*/ 2707 h 3476"/>
                  <a:gd name="T84" fmla="*/ 775 w 3623"/>
                  <a:gd name="T85" fmla="*/ 3078 h 3476"/>
                  <a:gd name="T86" fmla="*/ 853 w 3623"/>
                  <a:gd name="T87" fmla="*/ 3246 h 3476"/>
                  <a:gd name="T88" fmla="*/ 670 w 3623"/>
                  <a:gd name="T89" fmla="*/ 3214 h 3476"/>
                  <a:gd name="T90" fmla="*/ 582 w 3623"/>
                  <a:gd name="T91" fmla="*/ 3189 h 3476"/>
                  <a:gd name="T92" fmla="*/ 513 w 3623"/>
                  <a:gd name="T93" fmla="*/ 2935 h 3476"/>
                  <a:gd name="T94" fmla="*/ 573 w 3623"/>
                  <a:gd name="T95" fmla="*/ 2678 h 3476"/>
                  <a:gd name="T96" fmla="*/ 777 w 3623"/>
                  <a:gd name="T97" fmla="*/ 2543 h 3476"/>
                  <a:gd name="T98" fmla="*/ 863 w 3623"/>
                  <a:gd name="T99" fmla="*/ 2308 h 3476"/>
                  <a:gd name="T100" fmla="*/ 946 w 3623"/>
                  <a:gd name="T101" fmla="*/ 2166 h 3476"/>
                  <a:gd name="T102" fmla="*/ 749 w 3623"/>
                  <a:gd name="T103" fmla="*/ 1950 h 3476"/>
                  <a:gd name="T104" fmla="*/ 548 w 3623"/>
                  <a:gd name="T105" fmla="*/ 1906 h 3476"/>
                  <a:gd name="T106" fmla="*/ 428 w 3623"/>
                  <a:gd name="T107" fmla="*/ 1901 h 3476"/>
                  <a:gd name="T108" fmla="*/ 152 w 3623"/>
                  <a:gd name="T109" fmla="*/ 1957 h 3476"/>
                  <a:gd name="T110" fmla="*/ 266 w 3623"/>
                  <a:gd name="T111" fmla="*/ 1816 h 3476"/>
                  <a:gd name="T112" fmla="*/ 220 w 3623"/>
                  <a:gd name="T113" fmla="*/ 1647 h 3476"/>
                  <a:gd name="T114" fmla="*/ 90 w 3623"/>
                  <a:gd name="T115" fmla="*/ 1572 h 3476"/>
                  <a:gd name="T116" fmla="*/ 189 w 3623"/>
                  <a:gd name="T117" fmla="*/ 1346 h 3476"/>
                  <a:gd name="T118" fmla="*/ 171 w 3623"/>
                  <a:gd name="T119" fmla="*/ 1080 h 3476"/>
                  <a:gd name="T120" fmla="*/ 51 w 3623"/>
                  <a:gd name="T121" fmla="*/ 857 h 3476"/>
                  <a:gd name="T122" fmla="*/ 15 w 3623"/>
                  <a:gd name="T123" fmla="*/ 545 h 3476"/>
                  <a:gd name="T124" fmla="*/ 121 w 3623"/>
                  <a:gd name="T125" fmla="*/ 176 h 3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23" h="3476">
                    <a:moveTo>
                      <a:pt x="230" y="0"/>
                    </a:moveTo>
                    <a:lnTo>
                      <a:pt x="357" y="82"/>
                    </a:lnTo>
                    <a:lnTo>
                      <a:pt x="359" y="86"/>
                    </a:lnTo>
                    <a:lnTo>
                      <a:pt x="361" y="92"/>
                    </a:lnTo>
                    <a:lnTo>
                      <a:pt x="362" y="96"/>
                    </a:lnTo>
                    <a:lnTo>
                      <a:pt x="363" y="101"/>
                    </a:lnTo>
                    <a:lnTo>
                      <a:pt x="362" y="112"/>
                    </a:lnTo>
                    <a:lnTo>
                      <a:pt x="359" y="124"/>
                    </a:lnTo>
                    <a:lnTo>
                      <a:pt x="353" y="137"/>
                    </a:lnTo>
                    <a:lnTo>
                      <a:pt x="347" y="150"/>
                    </a:lnTo>
                    <a:lnTo>
                      <a:pt x="339" y="163"/>
                    </a:lnTo>
                    <a:lnTo>
                      <a:pt x="332" y="177"/>
                    </a:lnTo>
                    <a:lnTo>
                      <a:pt x="315" y="205"/>
                    </a:lnTo>
                    <a:lnTo>
                      <a:pt x="299" y="233"/>
                    </a:lnTo>
                    <a:lnTo>
                      <a:pt x="294" y="247"/>
                    </a:lnTo>
                    <a:lnTo>
                      <a:pt x="291" y="260"/>
                    </a:lnTo>
                    <a:lnTo>
                      <a:pt x="289" y="268"/>
                    </a:lnTo>
                    <a:lnTo>
                      <a:pt x="289" y="274"/>
                    </a:lnTo>
                    <a:lnTo>
                      <a:pt x="289" y="279"/>
                    </a:lnTo>
                    <a:lnTo>
                      <a:pt x="290" y="286"/>
                    </a:lnTo>
                    <a:lnTo>
                      <a:pt x="292" y="299"/>
                    </a:lnTo>
                    <a:lnTo>
                      <a:pt x="295" y="309"/>
                    </a:lnTo>
                    <a:lnTo>
                      <a:pt x="297" y="316"/>
                    </a:lnTo>
                    <a:lnTo>
                      <a:pt x="301" y="322"/>
                    </a:lnTo>
                    <a:lnTo>
                      <a:pt x="305" y="325"/>
                    </a:lnTo>
                    <a:lnTo>
                      <a:pt x="308" y="326"/>
                    </a:lnTo>
                    <a:lnTo>
                      <a:pt x="311" y="327"/>
                    </a:lnTo>
                    <a:lnTo>
                      <a:pt x="316" y="325"/>
                    </a:lnTo>
                    <a:lnTo>
                      <a:pt x="323" y="320"/>
                    </a:lnTo>
                    <a:lnTo>
                      <a:pt x="332" y="315"/>
                    </a:lnTo>
                    <a:lnTo>
                      <a:pt x="336" y="312"/>
                    </a:lnTo>
                    <a:lnTo>
                      <a:pt x="342" y="310"/>
                    </a:lnTo>
                    <a:lnTo>
                      <a:pt x="346" y="308"/>
                    </a:lnTo>
                    <a:lnTo>
                      <a:pt x="350" y="308"/>
                    </a:lnTo>
                    <a:lnTo>
                      <a:pt x="355" y="308"/>
                    </a:lnTo>
                    <a:lnTo>
                      <a:pt x="359" y="309"/>
                    </a:lnTo>
                    <a:lnTo>
                      <a:pt x="364" y="310"/>
                    </a:lnTo>
                    <a:lnTo>
                      <a:pt x="369" y="312"/>
                    </a:lnTo>
                    <a:lnTo>
                      <a:pt x="376" y="317"/>
                    </a:lnTo>
                    <a:lnTo>
                      <a:pt x="385" y="324"/>
                    </a:lnTo>
                    <a:lnTo>
                      <a:pt x="400" y="340"/>
                    </a:lnTo>
                    <a:lnTo>
                      <a:pt x="415" y="359"/>
                    </a:lnTo>
                    <a:lnTo>
                      <a:pt x="422" y="368"/>
                    </a:lnTo>
                    <a:lnTo>
                      <a:pt x="429" y="377"/>
                    </a:lnTo>
                    <a:lnTo>
                      <a:pt x="437" y="385"/>
                    </a:lnTo>
                    <a:lnTo>
                      <a:pt x="443" y="392"/>
                    </a:lnTo>
                    <a:lnTo>
                      <a:pt x="451" y="396"/>
                    </a:lnTo>
                    <a:lnTo>
                      <a:pt x="458" y="400"/>
                    </a:lnTo>
                    <a:lnTo>
                      <a:pt x="463" y="400"/>
                    </a:lnTo>
                    <a:lnTo>
                      <a:pt x="467" y="401"/>
                    </a:lnTo>
                    <a:lnTo>
                      <a:pt x="470" y="400"/>
                    </a:lnTo>
                    <a:lnTo>
                      <a:pt x="474" y="399"/>
                    </a:lnTo>
                    <a:lnTo>
                      <a:pt x="482" y="396"/>
                    </a:lnTo>
                    <a:lnTo>
                      <a:pt x="490" y="392"/>
                    </a:lnTo>
                    <a:lnTo>
                      <a:pt x="497" y="385"/>
                    </a:lnTo>
                    <a:lnTo>
                      <a:pt x="505" y="379"/>
                    </a:lnTo>
                    <a:lnTo>
                      <a:pt x="518" y="365"/>
                    </a:lnTo>
                    <a:lnTo>
                      <a:pt x="531" y="351"/>
                    </a:lnTo>
                    <a:lnTo>
                      <a:pt x="537" y="344"/>
                    </a:lnTo>
                    <a:lnTo>
                      <a:pt x="544" y="338"/>
                    </a:lnTo>
                    <a:lnTo>
                      <a:pt x="551" y="333"/>
                    </a:lnTo>
                    <a:lnTo>
                      <a:pt x="558" y="329"/>
                    </a:lnTo>
                    <a:lnTo>
                      <a:pt x="565" y="327"/>
                    </a:lnTo>
                    <a:lnTo>
                      <a:pt x="572" y="327"/>
                    </a:lnTo>
                    <a:lnTo>
                      <a:pt x="579" y="328"/>
                    </a:lnTo>
                    <a:lnTo>
                      <a:pt x="588" y="332"/>
                    </a:lnTo>
                    <a:lnTo>
                      <a:pt x="601" y="339"/>
                    </a:lnTo>
                    <a:lnTo>
                      <a:pt x="614" y="345"/>
                    </a:lnTo>
                    <a:lnTo>
                      <a:pt x="628" y="350"/>
                    </a:lnTo>
                    <a:lnTo>
                      <a:pt x="642" y="354"/>
                    </a:lnTo>
                    <a:lnTo>
                      <a:pt x="656" y="358"/>
                    </a:lnTo>
                    <a:lnTo>
                      <a:pt x="669" y="363"/>
                    </a:lnTo>
                    <a:lnTo>
                      <a:pt x="683" y="368"/>
                    </a:lnTo>
                    <a:lnTo>
                      <a:pt x="696" y="374"/>
                    </a:lnTo>
                    <a:lnTo>
                      <a:pt x="713" y="385"/>
                    </a:lnTo>
                    <a:lnTo>
                      <a:pt x="729" y="398"/>
                    </a:lnTo>
                    <a:lnTo>
                      <a:pt x="744" y="411"/>
                    </a:lnTo>
                    <a:lnTo>
                      <a:pt x="758" y="425"/>
                    </a:lnTo>
                    <a:lnTo>
                      <a:pt x="774" y="438"/>
                    </a:lnTo>
                    <a:lnTo>
                      <a:pt x="791" y="451"/>
                    </a:lnTo>
                    <a:lnTo>
                      <a:pt x="799" y="457"/>
                    </a:lnTo>
                    <a:lnTo>
                      <a:pt x="808" y="462"/>
                    </a:lnTo>
                    <a:lnTo>
                      <a:pt x="819" y="466"/>
                    </a:lnTo>
                    <a:lnTo>
                      <a:pt x="829" y="471"/>
                    </a:lnTo>
                    <a:lnTo>
                      <a:pt x="843" y="476"/>
                    </a:lnTo>
                    <a:lnTo>
                      <a:pt x="852" y="481"/>
                    </a:lnTo>
                    <a:lnTo>
                      <a:pt x="860" y="486"/>
                    </a:lnTo>
                    <a:lnTo>
                      <a:pt x="865" y="491"/>
                    </a:lnTo>
                    <a:lnTo>
                      <a:pt x="869" y="495"/>
                    </a:lnTo>
                    <a:lnTo>
                      <a:pt x="870" y="501"/>
                    </a:lnTo>
                    <a:lnTo>
                      <a:pt x="869" y="506"/>
                    </a:lnTo>
                    <a:lnTo>
                      <a:pt x="866" y="512"/>
                    </a:lnTo>
                    <a:lnTo>
                      <a:pt x="848" y="535"/>
                    </a:lnTo>
                    <a:lnTo>
                      <a:pt x="822" y="563"/>
                    </a:lnTo>
                    <a:lnTo>
                      <a:pt x="804" y="578"/>
                    </a:lnTo>
                    <a:lnTo>
                      <a:pt x="791" y="588"/>
                    </a:lnTo>
                    <a:lnTo>
                      <a:pt x="782" y="595"/>
                    </a:lnTo>
                    <a:lnTo>
                      <a:pt x="778" y="600"/>
                    </a:lnTo>
                    <a:lnTo>
                      <a:pt x="778" y="602"/>
                    </a:lnTo>
                    <a:lnTo>
                      <a:pt x="780" y="605"/>
                    </a:lnTo>
                    <a:lnTo>
                      <a:pt x="782" y="608"/>
                    </a:lnTo>
                    <a:lnTo>
                      <a:pt x="785" y="611"/>
                    </a:lnTo>
                    <a:lnTo>
                      <a:pt x="797" y="620"/>
                    </a:lnTo>
                    <a:lnTo>
                      <a:pt x="816" y="632"/>
                    </a:lnTo>
                    <a:lnTo>
                      <a:pt x="820" y="635"/>
                    </a:lnTo>
                    <a:lnTo>
                      <a:pt x="824" y="639"/>
                    </a:lnTo>
                    <a:lnTo>
                      <a:pt x="828" y="644"/>
                    </a:lnTo>
                    <a:lnTo>
                      <a:pt x="831" y="649"/>
                    </a:lnTo>
                    <a:lnTo>
                      <a:pt x="836" y="660"/>
                    </a:lnTo>
                    <a:lnTo>
                      <a:pt x="842" y="669"/>
                    </a:lnTo>
                    <a:lnTo>
                      <a:pt x="846" y="679"/>
                    </a:lnTo>
                    <a:lnTo>
                      <a:pt x="850" y="689"/>
                    </a:lnTo>
                    <a:lnTo>
                      <a:pt x="853" y="692"/>
                    </a:lnTo>
                    <a:lnTo>
                      <a:pt x="857" y="695"/>
                    </a:lnTo>
                    <a:lnTo>
                      <a:pt x="860" y="698"/>
                    </a:lnTo>
                    <a:lnTo>
                      <a:pt x="864" y="701"/>
                    </a:lnTo>
                    <a:lnTo>
                      <a:pt x="869" y="701"/>
                    </a:lnTo>
                    <a:lnTo>
                      <a:pt x="874" y="701"/>
                    </a:lnTo>
                    <a:lnTo>
                      <a:pt x="880" y="698"/>
                    </a:lnTo>
                    <a:lnTo>
                      <a:pt x="888" y="696"/>
                    </a:lnTo>
                    <a:lnTo>
                      <a:pt x="905" y="690"/>
                    </a:lnTo>
                    <a:lnTo>
                      <a:pt x="923" y="686"/>
                    </a:lnTo>
                    <a:lnTo>
                      <a:pt x="931" y="684"/>
                    </a:lnTo>
                    <a:lnTo>
                      <a:pt x="939" y="683"/>
                    </a:lnTo>
                    <a:lnTo>
                      <a:pt x="946" y="686"/>
                    </a:lnTo>
                    <a:lnTo>
                      <a:pt x="953" y="689"/>
                    </a:lnTo>
                    <a:lnTo>
                      <a:pt x="956" y="691"/>
                    </a:lnTo>
                    <a:lnTo>
                      <a:pt x="959" y="694"/>
                    </a:lnTo>
                    <a:lnTo>
                      <a:pt x="961" y="697"/>
                    </a:lnTo>
                    <a:lnTo>
                      <a:pt x="964" y="702"/>
                    </a:lnTo>
                    <a:lnTo>
                      <a:pt x="966" y="707"/>
                    </a:lnTo>
                    <a:lnTo>
                      <a:pt x="967" y="714"/>
                    </a:lnTo>
                    <a:lnTo>
                      <a:pt x="968" y="720"/>
                    </a:lnTo>
                    <a:lnTo>
                      <a:pt x="968" y="728"/>
                    </a:lnTo>
                    <a:lnTo>
                      <a:pt x="970" y="737"/>
                    </a:lnTo>
                    <a:lnTo>
                      <a:pt x="972" y="745"/>
                    </a:lnTo>
                    <a:lnTo>
                      <a:pt x="978" y="751"/>
                    </a:lnTo>
                    <a:lnTo>
                      <a:pt x="983" y="756"/>
                    </a:lnTo>
                    <a:lnTo>
                      <a:pt x="990" y="759"/>
                    </a:lnTo>
                    <a:lnTo>
                      <a:pt x="997" y="760"/>
                    </a:lnTo>
                    <a:lnTo>
                      <a:pt x="1006" y="762"/>
                    </a:lnTo>
                    <a:lnTo>
                      <a:pt x="1014" y="762"/>
                    </a:lnTo>
                    <a:lnTo>
                      <a:pt x="1033" y="763"/>
                    </a:lnTo>
                    <a:lnTo>
                      <a:pt x="1051" y="765"/>
                    </a:lnTo>
                    <a:lnTo>
                      <a:pt x="1059" y="768"/>
                    </a:lnTo>
                    <a:lnTo>
                      <a:pt x="1066" y="771"/>
                    </a:lnTo>
                    <a:lnTo>
                      <a:pt x="1074" y="775"/>
                    </a:lnTo>
                    <a:lnTo>
                      <a:pt x="1079" y="781"/>
                    </a:lnTo>
                    <a:lnTo>
                      <a:pt x="1090" y="796"/>
                    </a:lnTo>
                    <a:lnTo>
                      <a:pt x="1098" y="805"/>
                    </a:lnTo>
                    <a:lnTo>
                      <a:pt x="1101" y="808"/>
                    </a:lnTo>
                    <a:lnTo>
                      <a:pt x="1103" y="810"/>
                    </a:lnTo>
                    <a:lnTo>
                      <a:pt x="1106" y="811"/>
                    </a:lnTo>
                    <a:lnTo>
                      <a:pt x="1109" y="812"/>
                    </a:lnTo>
                    <a:lnTo>
                      <a:pt x="1125" y="810"/>
                    </a:lnTo>
                    <a:lnTo>
                      <a:pt x="1155" y="805"/>
                    </a:lnTo>
                    <a:lnTo>
                      <a:pt x="1159" y="805"/>
                    </a:lnTo>
                    <a:lnTo>
                      <a:pt x="1163" y="806"/>
                    </a:lnTo>
                    <a:lnTo>
                      <a:pt x="1167" y="808"/>
                    </a:lnTo>
                    <a:lnTo>
                      <a:pt x="1170" y="810"/>
                    </a:lnTo>
                    <a:lnTo>
                      <a:pt x="1176" y="814"/>
                    </a:lnTo>
                    <a:lnTo>
                      <a:pt x="1182" y="819"/>
                    </a:lnTo>
                    <a:lnTo>
                      <a:pt x="1187" y="825"/>
                    </a:lnTo>
                    <a:lnTo>
                      <a:pt x="1193" y="830"/>
                    </a:lnTo>
                    <a:lnTo>
                      <a:pt x="1199" y="836"/>
                    </a:lnTo>
                    <a:lnTo>
                      <a:pt x="1206" y="839"/>
                    </a:lnTo>
                    <a:lnTo>
                      <a:pt x="1212" y="840"/>
                    </a:lnTo>
                    <a:lnTo>
                      <a:pt x="1218" y="841"/>
                    </a:lnTo>
                    <a:lnTo>
                      <a:pt x="1224" y="840"/>
                    </a:lnTo>
                    <a:lnTo>
                      <a:pt x="1229" y="838"/>
                    </a:lnTo>
                    <a:lnTo>
                      <a:pt x="1240" y="833"/>
                    </a:lnTo>
                    <a:lnTo>
                      <a:pt x="1250" y="828"/>
                    </a:lnTo>
                    <a:lnTo>
                      <a:pt x="1255" y="826"/>
                    </a:lnTo>
                    <a:lnTo>
                      <a:pt x="1261" y="824"/>
                    </a:lnTo>
                    <a:lnTo>
                      <a:pt x="1265" y="823"/>
                    </a:lnTo>
                    <a:lnTo>
                      <a:pt x="1270" y="823"/>
                    </a:lnTo>
                    <a:lnTo>
                      <a:pt x="1276" y="824"/>
                    </a:lnTo>
                    <a:lnTo>
                      <a:pt x="1281" y="826"/>
                    </a:lnTo>
                    <a:lnTo>
                      <a:pt x="1287" y="831"/>
                    </a:lnTo>
                    <a:lnTo>
                      <a:pt x="1293" y="837"/>
                    </a:lnTo>
                    <a:lnTo>
                      <a:pt x="1297" y="842"/>
                    </a:lnTo>
                    <a:lnTo>
                      <a:pt x="1303" y="845"/>
                    </a:lnTo>
                    <a:lnTo>
                      <a:pt x="1307" y="849"/>
                    </a:lnTo>
                    <a:lnTo>
                      <a:pt x="1312" y="850"/>
                    </a:lnTo>
                    <a:lnTo>
                      <a:pt x="1319" y="850"/>
                    </a:lnTo>
                    <a:lnTo>
                      <a:pt x="1324" y="850"/>
                    </a:lnTo>
                    <a:lnTo>
                      <a:pt x="1331" y="849"/>
                    </a:lnTo>
                    <a:lnTo>
                      <a:pt x="1337" y="846"/>
                    </a:lnTo>
                    <a:lnTo>
                      <a:pt x="1365" y="837"/>
                    </a:lnTo>
                    <a:lnTo>
                      <a:pt x="1396" y="826"/>
                    </a:lnTo>
                    <a:lnTo>
                      <a:pt x="1551" y="960"/>
                    </a:lnTo>
                    <a:lnTo>
                      <a:pt x="1555" y="963"/>
                    </a:lnTo>
                    <a:lnTo>
                      <a:pt x="1564" y="966"/>
                    </a:lnTo>
                    <a:lnTo>
                      <a:pt x="1574" y="970"/>
                    </a:lnTo>
                    <a:lnTo>
                      <a:pt x="1585" y="973"/>
                    </a:lnTo>
                    <a:lnTo>
                      <a:pt x="1595" y="975"/>
                    </a:lnTo>
                    <a:lnTo>
                      <a:pt x="1604" y="976"/>
                    </a:lnTo>
                    <a:lnTo>
                      <a:pt x="1608" y="976"/>
                    </a:lnTo>
                    <a:lnTo>
                      <a:pt x="1612" y="976"/>
                    </a:lnTo>
                    <a:lnTo>
                      <a:pt x="1614" y="975"/>
                    </a:lnTo>
                    <a:lnTo>
                      <a:pt x="1615" y="974"/>
                    </a:lnTo>
                    <a:lnTo>
                      <a:pt x="1616" y="965"/>
                    </a:lnTo>
                    <a:lnTo>
                      <a:pt x="1615" y="956"/>
                    </a:lnTo>
                    <a:lnTo>
                      <a:pt x="1614" y="947"/>
                    </a:lnTo>
                    <a:lnTo>
                      <a:pt x="1613" y="938"/>
                    </a:lnTo>
                    <a:lnTo>
                      <a:pt x="1612" y="935"/>
                    </a:lnTo>
                    <a:lnTo>
                      <a:pt x="1612" y="932"/>
                    </a:lnTo>
                    <a:lnTo>
                      <a:pt x="1613" y="930"/>
                    </a:lnTo>
                    <a:lnTo>
                      <a:pt x="1614" y="929"/>
                    </a:lnTo>
                    <a:lnTo>
                      <a:pt x="1616" y="927"/>
                    </a:lnTo>
                    <a:lnTo>
                      <a:pt x="1619" y="929"/>
                    </a:lnTo>
                    <a:lnTo>
                      <a:pt x="1622" y="931"/>
                    </a:lnTo>
                    <a:lnTo>
                      <a:pt x="1628" y="934"/>
                    </a:lnTo>
                    <a:lnTo>
                      <a:pt x="1656" y="954"/>
                    </a:lnTo>
                    <a:lnTo>
                      <a:pt x="1685" y="978"/>
                    </a:lnTo>
                    <a:lnTo>
                      <a:pt x="1717" y="1004"/>
                    </a:lnTo>
                    <a:lnTo>
                      <a:pt x="1750" y="1029"/>
                    </a:lnTo>
                    <a:lnTo>
                      <a:pt x="1766" y="1041"/>
                    </a:lnTo>
                    <a:lnTo>
                      <a:pt x="1783" y="1053"/>
                    </a:lnTo>
                    <a:lnTo>
                      <a:pt x="1801" y="1064"/>
                    </a:lnTo>
                    <a:lnTo>
                      <a:pt x="1818" y="1073"/>
                    </a:lnTo>
                    <a:lnTo>
                      <a:pt x="1834" y="1082"/>
                    </a:lnTo>
                    <a:lnTo>
                      <a:pt x="1851" y="1089"/>
                    </a:lnTo>
                    <a:lnTo>
                      <a:pt x="1869" y="1095"/>
                    </a:lnTo>
                    <a:lnTo>
                      <a:pt x="1885" y="1098"/>
                    </a:lnTo>
                    <a:lnTo>
                      <a:pt x="1896" y="1100"/>
                    </a:lnTo>
                    <a:lnTo>
                      <a:pt x="1905" y="1102"/>
                    </a:lnTo>
                    <a:lnTo>
                      <a:pt x="1913" y="1105"/>
                    </a:lnTo>
                    <a:lnTo>
                      <a:pt x="1919" y="1108"/>
                    </a:lnTo>
                    <a:lnTo>
                      <a:pt x="1924" y="1111"/>
                    </a:lnTo>
                    <a:lnTo>
                      <a:pt x="1928" y="1113"/>
                    </a:lnTo>
                    <a:lnTo>
                      <a:pt x="1931" y="1118"/>
                    </a:lnTo>
                    <a:lnTo>
                      <a:pt x="1934" y="1122"/>
                    </a:lnTo>
                    <a:lnTo>
                      <a:pt x="1939" y="1130"/>
                    </a:lnTo>
                    <a:lnTo>
                      <a:pt x="1944" y="1142"/>
                    </a:lnTo>
                    <a:lnTo>
                      <a:pt x="1952" y="1156"/>
                    </a:lnTo>
                    <a:lnTo>
                      <a:pt x="1963" y="1173"/>
                    </a:lnTo>
                    <a:lnTo>
                      <a:pt x="1969" y="1181"/>
                    </a:lnTo>
                    <a:lnTo>
                      <a:pt x="1976" y="1189"/>
                    </a:lnTo>
                    <a:lnTo>
                      <a:pt x="1984" y="1196"/>
                    </a:lnTo>
                    <a:lnTo>
                      <a:pt x="1993" y="1204"/>
                    </a:lnTo>
                    <a:lnTo>
                      <a:pt x="2011" y="1217"/>
                    </a:lnTo>
                    <a:lnTo>
                      <a:pt x="2031" y="1230"/>
                    </a:lnTo>
                    <a:lnTo>
                      <a:pt x="2072" y="1253"/>
                    </a:lnTo>
                    <a:lnTo>
                      <a:pt x="2111" y="1275"/>
                    </a:lnTo>
                    <a:lnTo>
                      <a:pt x="2129" y="1286"/>
                    </a:lnTo>
                    <a:lnTo>
                      <a:pt x="2146" y="1298"/>
                    </a:lnTo>
                    <a:lnTo>
                      <a:pt x="2162" y="1311"/>
                    </a:lnTo>
                    <a:lnTo>
                      <a:pt x="2179" y="1324"/>
                    </a:lnTo>
                    <a:lnTo>
                      <a:pt x="2195" y="1337"/>
                    </a:lnTo>
                    <a:lnTo>
                      <a:pt x="2211" y="1350"/>
                    </a:lnTo>
                    <a:lnTo>
                      <a:pt x="2227" y="1362"/>
                    </a:lnTo>
                    <a:lnTo>
                      <a:pt x="2244" y="1372"/>
                    </a:lnTo>
                    <a:lnTo>
                      <a:pt x="2253" y="1377"/>
                    </a:lnTo>
                    <a:lnTo>
                      <a:pt x="2261" y="1378"/>
                    </a:lnTo>
                    <a:lnTo>
                      <a:pt x="2266" y="1378"/>
                    </a:lnTo>
                    <a:lnTo>
                      <a:pt x="2271" y="1375"/>
                    </a:lnTo>
                    <a:lnTo>
                      <a:pt x="2276" y="1370"/>
                    </a:lnTo>
                    <a:lnTo>
                      <a:pt x="2280" y="1365"/>
                    </a:lnTo>
                    <a:lnTo>
                      <a:pt x="2283" y="1359"/>
                    </a:lnTo>
                    <a:lnTo>
                      <a:pt x="2287" y="1353"/>
                    </a:lnTo>
                    <a:lnTo>
                      <a:pt x="2290" y="1346"/>
                    </a:lnTo>
                    <a:lnTo>
                      <a:pt x="2293" y="1340"/>
                    </a:lnTo>
                    <a:lnTo>
                      <a:pt x="2297" y="1335"/>
                    </a:lnTo>
                    <a:lnTo>
                      <a:pt x="2301" y="1330"/>
                    </a:lnTo>
                    <a:lnTo>
                      <a:pt x="2306" y="1327"/>
                    </a:lnTo>
                    <a:lnTo>
                      <a:pt x="2311" y="1326"/>
                    </a:lnTo>
                    <a:lnTo>
                      <a:pt x="2318" y="1327"/>
                    </a:lnTo>
                    <a:lnTo>
                      <a:pt x="2325" y="1330"/>
                    </a:lnTo>
                    <a:lnTo>
                      <a:pt x="2346" y="1344"/>
                    </a:lnTo>
                    <a:lnTo>
                      <a:pt x="2372" y="1365"/>
                    </a:lnTo>
                    <a:lnTo>
                      <a:pt x="2402" y="1390"/>
                    </a:lnTo>
                    <a:lnTo>
                      <a:pt x="2434" y="1417"/>
                    </a:lnTo>
                    <a:lnTo>
                      <a:pt x="2466" y="1442"/>
                    </a:lnTo>
                    <a:lnTo>
                      <a:pt x="2494" y="1462"/>
                    </a:lnTo>
                    <a:lnTo>
                      <a:pt x="2507" y="1470"/>
                    </a:lnTo>
                    <a:lnTo>
                      <a:pt x="2518" y="1476"/>
                    </a:lnTo>
                    <a:lnTo>
                      <a:pt x="2523" y="1478"/>
                    </a:lnTo>
                    <a:lnTo>
                      <a:pt x="2527" y="1479"/>
                    </a:lnTo>
                    <a:lnTo>
                      <a:pt x="2532" y="1480"/>
                    </a:lnTo>
                    <a:lnTo>
                      <a:pt x="2535" y="1480"/>
                    </a:lnTo>
                    <a:lnTo>
                      <a:pt x="2546" y="1477"/>
                    </a:lnTo>
                    <a:lnTo>
                      <a:pt x="2558" y="1474"/>
                    </a:lnTo>
                    <a:lnTo>
                      <a:pt x="2567" y="1470"/>
                    </a:lnTo>
                    <a:lnTo>
                      <a:pt x="2578" y="1465"/>
                    </a:lnTo>
                    <a:lnTo>
                      <a:pt x="2596" y="1457"/>
                    </a:lnTo>
                    <a:lnTo>
                      <a:pt x="2614" y="1450"/>
                    </a:lnTo>
                    <a:lnTo>
                      <a:pt x="2621" y="1448"/>
                    </a:lnTo>
                    <a:lnTo>
                      <a:pt x="2629" y="1448"/>
                    </a:lnTo>
                    <a:lnTo>
                      <a:pt x="2632" y="1449"/>
                    </a:lnTo>
                    <a:lnTo>
                      <a:pt x="2635" y="1450"/>
                    </a:lnTo>
                    <a:lnTo>
                      <a:pt x="2639" y="1452"/>
                    </a:lnTo>
                    <a:lnTo>
                      <a:pt x="2642" y="1454"/>
                    </a:lnTo>
                    <a:lnTo>
                      <a:pt x="2647" y="1462"/>
                    </a:lnTo>
                    <a:lnTo>
                      <a:pt x="2652" y="1472"/>
                    </a:lnTo>
                    <a:lnTo>
                      <a:pt x="2656" y="1485"/>
                    </a:lnTo>
                    <a:lnTo>
                      <a:pt x="2659" y="1502"/>
                    </a:lnTo>
                    <a:lnTo>
                      <a:pt x="2662" y="1515"/>
                    </a:lnTo>
                    <a:lnTo>
                      <a:pt x="2665" y="1525"/>
                    </a:lnTo>
                    <a:lnTo>
                      <a:pt x="2668" y="1533"/>
                    </a:lnTo>
                    <a:lnTo>
                      <a:pt x="2671" y="1540"/>
                    </a:lnTo>
                    <a:lnTo>
                      <a:pt x="2675" y="1545"/>
                    </a:lnTo>
                    <a:lnTo>
                      <a:pt x="2680" y="1550"/>
                    </a:lnTo>
                    <a:lnTo>
                      <a:pt x="2684" y="1552"/>
                    </a:lnTo>
                    <a:lnTo>
                      <a:pt x="2688" y="1554"/>
                    </a:lnTo>
                    <a:lnTo>
                      <a:pt x="2712" y="1556"/>
                    </a:lnTo>
                    <a:lnTo>
                      <a:pt x="2740" y="1559"/>
                    </a:lnTo>
                    <a:lnTo>
                      <a:pt x="2746" y="1561"/>
                    </a:lnTo>
                    <a:lnTo>
                      <a:pt x="2750" y="1564"/>
                    </a:lnTo>
                    <a:lnTo>
                      <a:pt x="2753" y="1566"/>
                    </a:lnTo>
                    <a:lnTo>
                      <a:pt x="2755" y="1569"/>
                    </a:lnTo>
                    <a:lnTo>
                      <a:pt x="2760" y="1574"/>
                    </a:lnTo>
                    <a:lnTo>
                      <a:pt x="2764" y="1581"/>
                    </a:lnTo>
                    <a:lnTo>
                      <a:pt x="2766" y="1583"/>
                    </a:lnTo>
                    <a:lnTo>
                      <a:pt x="2768" y="1585"/>
                    </a:lnTo>
                    <a:lnTo>
                      <a:pt x="2771" y="1587"/>
                    </a:lnTo>
                    <a:lnTo>
                      <a:pt x="2776" y="1588"/>
                    </a:lnTo>
                    <a:lnTo>
                      <a:pt x="2780" y="1589"/>
                    </a:lnTo>
                    <a:lnTo>
                      <a:pt x="2787" y="1589"/>
                    </a:lnTo>
                    <a:lnTo>
                      <a:pt x="2794" y="1589"/>
                    </a:lnTo>
                    <a:lnTo>
                      <a:pt x="2803" y="1588"/>
                    </a:lnTo>
                    <a:lnTo>
                      <a:pt x="2817" y="1586"/>
                    </a:lnTo>
                    <a:lnTo>
                      <a:pt x="2828" y="1585"/>
                    </a:lnTo>
                    <a:lnTo>
                      <a:pt x="2837" y="1585"/>
                    </a:lnTo>
                    <a:lnTo>
                      <a:pt x="2845" y="1586"/>
                    </a:lnTo>
                    <a:lnTo>
                      <a:pt x="2852" y="1588"/>
                    </a:lnTo>
                    <a:lnTo>
                      <a:pt x="2858" y="1591"/>
                    </a:lnTo>
                    <a:lnTo>
                      <a:pt x="2863" y="1594"/>
                    </a:lnTo>
                    <a:lnTo>
                      <a:pt x="2868" y="1598"/>
                    </a:lnTo>
                    <a:lnTo>
                      <a:pt x="2875" y="1607"/>
                    </a:lnTo>
                    <a:lnTo>
                      <a:pt x="2884" y="1619"/>
                    </a:lnTo>
                    <a:lnTo>
                      <a:pt x="2888" y="1625"/>
                    </a:lnTo>
                    <a:lnTo>
                      <a:pt x="2895" y="1632"/>
                    </a:lnTo>
                    <a:lnTo>
                      <a:pt x="2901" y="1638"/>
                    </a:lnTo>
                    <a:lnTo>
                      <a:pt x="2909" y="1645"/>
                    </a:lnTo>
                    <a:lnTo>
                      <a:pt x="2922" y="1654"/>
                    </a:lnTo>
                    <a:lnTo>
                      <a:pt x="2931" y="1660"/>
                    </a:lnTo>
                    <a:lnTo>
                      <a:pt x="2937" y="1661"/>
                    </a:lnTo>
                    <a:lnTo>
                      <a:pt x="2940" y="1662"/>
                    </a:lnTo>
                    <a:lnTo>
                      <a:pt x="2944" y="1662"/>
                    </a:lnTo>
                    <a:lnTo>
                      <a:pt x="2947" y="1661"/>
                    </a:lnTo>
                    <a:lnTo>
                      <a:pt x="2951" y="1660"/>
                    </a:lnTo>
                    <a:lnTo>
                      <a:pt x="2953" y="1658"/>
                    </a:lnTo>
                    <a:lnTo>
                      <a:pt x="2955" y="1655"/>
                    </a:lnTo>
                    <a:lnTo>
                      <a:pt x="2957" y="1653"/>
                    </a:lnTo>
                    <a:lnTo>
                      <a:pt x="2960" y="1647"/>
                    </a:lnTo>
                    <a:lnTo>
                      <a:pt x="2963" y="1638"/>
                    </a:lnTo>
                    <a:lnTo>
                      <a:pt x="2965" y="1620"/>
                    </a:lnTo>
                    <a:lnTo>
                      <a:pt x="2965" y="1600"/>
                    </a:lnTo>
                    <a:lnTo>
                      <a:pt x="2965" y="1584"/>
                    </a:lnTo>
                    <a:lnTo>
                      <a:pt x="2965" y="1573"/>
                    </a:lnTo>
                    <a:lnTo>
                      <a:pt x="3064" y="1574"/>
                    </a:lnTo>
                    <a:lnTo>
                      <a:pt x="3072" y="1575"/>
                    </a:lnTo>
                    <a:lnTo>
                      <a:pt x="3078" y="1577"/>
                    </a:lnTo>
                    <a:lnTo>
                      <a:pt x="3085" y="1579"/>
                    </a:lnTo>
                    <a:lnTo>
                      <a:pt x="3090" y="1582"/>
                    </a:lnTo>
                    <a:lnTo>
                      <a:pt x="3101" y="1588"/>
                    </a:lnTo>
                    <a:lnTo>
                      <a:pt x="3109" y="1596"/>
                    </a:lnTo>
                    <a:lnTo>
                      <a:pt x="3119" y="1605"/>
                    </a:lnTo>
                    <a:lnTo>
                      <a:pt x="3129" y="1611"/>
                    </a:lnTo>
                    <a:lnTo>
                      <a:pt x="3134" y="1614"/>
                    </a:lnTo>
                    <a:lnTo>
                      <a:pt x="3141" y="1618"/>
                    </a:lnTo>
                    <a:lnTo>
                      <a:pt x="3147" y="1619"/>
                    </a:lnTo>
                    <a:lnTo>
                      <a:pt x="3154" y="1620"/>
                    </a:lnTo>
                    <a:lnTo>
                      <a:pt x="3161" y="1619"/>
                    </a:lnTo>
                    <a:lnTo>
                      <a:pt x="3167" y="1618"/>
                    </a:lnTo>
                    <a:lnTo>
                      <a:pt x="3172" y="1614"/>
                    </a:lnTo>
                    <a:lnTo>
                      <a:pt x="3176" y="1611"/>
                    </a:lnTo>
                    <a:lnTo>
                      <a:pt x="3175" y="1623"/>
                    </a:lnTo>
                    <a:lnTo>
                      <a:pt x="3175" y="1634"/>
                    </a:lnTo>
                    <a:lnTo>
                      <a:pt x="3176" y="1645"/>
                    </a:lnTo>
                    <a:lnTo>
                      <a:pt x="3177" y="1655"/>
                    </a:lnTo>
                    <a:lnTo>
                      <a:pt x="3180" y="1665"/>
                    </a:lnTo>
                    <a:lnTo>
                      <a:pt x="3183" y="1675"/>
                    </a:lnTo>
                    <a:lnTo>
                      <a:pt x="3186" y="1683"/>
                    </a:lnTo>
                    <a:lnTo>
                      <a:pt x="3190" y="1692"/>
                    </a:lnTo>
                    <a:lnTo>
                      <a:pt x="3195" y="1701"/>
                    </a:lnTo>
                    <a:lnTo>
                      <a:pt x="3200" y="1708"/>
                    </a:lnTo>
                    <a:lnTo>
                      <a:pt x="3207" y="1716"/>
                    </a:lnTo>
                    <a:lnTo>
                      <a:pt x="3212" y="1723"/>
                    </a:lnTo>
                    <a:lnTo>
                      <a:pt x="3220" y="1730"/>
                    </a:lnTo>
                    <a:lnTo>
                      <a:pt x="3226" y="1736"/>
                    </a:lnTo>
                    <a:lnTo>
                      <a:pt x="3234" y="1743"/>
                    </a:lnTo>
                    <a:lnTo>
                      <a:pt x="3242" y="1748"/>
                    </a:lnTo>
                    <a:lnTo>
                      <a:pt x="3250" y="1755"/>
                    </a:lnTo>
                    <a:lnTo>
                      <a:pt x="3256" y="1761"/>
                    </a:lnTo>
                    <a:lnTo>
                      <a:pt x="3262" y="1770"/>
                    </a:lnTo>
                    <a:lnTo>
                      <a:pt x="3265" y="1778"/>
                    </a:lnTo>
                    <a:lnTo>
                      <a:pt x="3267" y="1788"/>
                    </a:lnTo>
                    <a:lnTo>
                      <a:pt x="3269" y="1798"/>
                    </a:lnTo>
                    <a:lnTo>
                      <a:pt x="3270" y="1808"/>
                    </a:lnTo>
                    <a:lnTo>
                      <a:pt x="3271" y="1817"/>
                    </a:lnTo>
                    <a:lnTo>
                      <a:pt x="3273" y="1837"/>
                    </a:lnTo>
                    <a:lnTo>
                      <a:pt x="3275" y="1855"/>
                    </a:lnTo>
                    <a:lnTo>
                      <a:pt x="3277" y="1863"/>
                    </a:lnTo>
                    <a:lnTo>
                      <a:pt x="3279" y="1869"/>
                    </a:lnTo>
                    <a:lnTo>
                      <a:pt x="3283" y="1876"/>
                    </a:lnTo>
                    <a:lnTo>
                      <a:pt x="3288" y="1880"/>
                    </a:lnTo>
                    <a:lnTo>
                      <a:pt x="3307" y="1889"/>
                    </a:lnTo>
                    <a:lnTo>
                      <a:pt x="3328" y="1898"/>
                    </a:lnTo>
                    <a:lnTo>
                      <a:pt x="3337" y="1903"/>
                    </a:lnTo>
                    <a:lnTo>
                      <a:pt x="3346" y="1909"/>
                    </a:lnTo>
                    <a:lnTo>
                      <a:pt x="3349" y="1912"/>
                    </a:lnTo>
                    <a:lnTo>
                      <a:pt x="3351" y="1917"/>
                    </a:lnTo>
                    <a:lnTo>
                      <a:pt x="3353" y="1921"/>
                    </a:lnTo>
                    <a:lnTo>
                      <a:pt x="3356" y="1926"/>
                    </a:lnTo>
                    <a:lnTo>
                      <a:pt x="3359" y="1937"/>
                    </a:lnTo>
                    <a:lnTo>
                      <a:pt x="3366" y="1950"/>
                    </a:lnTo>
                    <a:lnTo>
                      <a:pt x="3374" y="1964"/>
                    </a:lnTo>
                    <a:lnTo>
                      <a:pt x="3383" y="1978"/>
                    </a:lnTo>
                    <a:lnTo>
                      <a:pt x="3391" y="1991"/>
                    </a:lnTo>
                    <a:lnTo>
                      <a:pt x="3397" y="2002"/>
                    </a:lnTo>
                    <a:lnTo>
                      <a:pt x="3398" y="2006"/>
                    </a:lnTo>
                    <a:lnTo>
                      <a:pt x="3399" y="2010"/>
                    </a:lnTo>
                    <a:lnTo>
                      <a:pt x="3398" y="2012"/>
                    </a:lnTo>
                    <a:lnTo>
                      <a:pt x="3396" y="2014"/>
                    </a:lnTo>
                    <a:lnTo>
                      <a:pt x="3378" y="2018"/>
                    </a:lnTo>
                    <a:lnTo>
                      <a:pt x="3357" y="2024"/>
                    </a:lnTo>
                    <a:lnTo>
                      <a:pt x="3333" y="2030"/>
                    </a:lnTo>
                    <a:lnTo>
                      <a:pt x="3307" y="2038"/>
                    </a:lnTo>
                    <a:lnTo>
                      <a:pt x="3282" y="2045"/>
                    </a:lnTo>
                    <a:lnTo>
                      <a:pt x="3261" y="2055"/>
                    </a:lnTo>
                    <a:lnTo>
                      <a:pt x="3251" y="2060"/>
                    </a:lnTo>
                    <a:lnTo>
                      <a:pt x="3242" y="2066"/>
                    </a:lnTo>
                    <a:lnTo>
                      <a:pt x="3236" y="2071"/>
                    </a:lnTo>
                    <a:lnTo>
                      <a:pt x="3231" y="2078"/>
                    </a:lnTo>
                    <a:lnTo>
                      <a:pt x="3230" y="2080"/>
                    </a:lnTo>
                    <a:lnTo>
                      <a:pt x="3231" y="2082"/>
                    </a:lnTo>
                    <a:lnTo>
                      <a:pt x="3233" y="2086"/>
                    </a:lnTo>
                    <a:lnTo>
                      <a:pt x="3235" y="2091"/>
                    </a:lnTo>
                    <a:lnTo>
                      <a:pt x="3241" y="2099"/>
                    </a:lnTo>
                    <a:lnTo>
                      <a:pt x="3250" y="2110"/>
                    </a:lnTo>
                    <a:lnTo>
                      <a:pt x="3260" y="2120"/>
                    </a:lnTo>
                    <a:lnTo>
                      <a:pt x="3268" y="2129"/>
                    </a:lnTo>
                    <a:lnTo>
                      <a:pt x="3277" y="2136"/>
                    </a:lnTo>
                    <a:lnTo>
                      <a:pt x="3282" y="2140"/>
                    </a:lnTo>
                    <a:lnTo>
                      <a:pt x="3295" y="2147"/>
                    </a:lnTo>
                    <a:lnTo>
                      <a:pt x="3306" y="2153"/>
                    </a:lnTo>
                    <a:lnTo>
                      <a:pt x="3315" y="2160"/>
                    </a:lnTo>
                    <a:lnTo>
                      <a:pt x="3322" y="2166"/>
                    </a:lnTo>
                    <a:lnTo>
                      <a:pt x="3327" y="2172"/>
                    </a:lnTo>
                    <a:lnTo>
                      <a:pt x="3331" y="2177"/>
                    </a:lnTo>
                    <a:lnTo>
                      <a:pt x="3332" y="2183"/>
                    </a:lnTo>
                    <a:lnTo>
                      <a:pt x="3333" y="2188"/>
                    </a:lnTo>
                    <a:lnTo>
                      <a:pt x="3333" y="2193"/>
                    </a:lnTo>
                    <a:lnTo>
                      <a:pt x="3331" y="2199"/>
                    </a:lnTo>
                    <a:lnTo>
                      <a:pt x="3329" y="2203"/>
                    </a:lnTo>
                    <a:lnTo>
                      <a:pt x="3325" y="2208"/>
                    </a:lnTo>
                    <a:lnTo>
                      <a:pt x="3317" y="2218"/>
                    </a:lnTo>
                    <a:lnTo>
                      <a:pt x="3306" y="2228"/>
                    </a:lnTo>
                    <a:lnTo>
                      <a:pt x="3295" y="2236"/>
                    </a:lnTo>
                    <a:lnTo>
                      <a:pt x="3284" y="2246"/>
                    </a:lnTo>
                    <a:lnTo>
                      <a:pt x="3280" y="2252"/>
                    </a:lnTo>
                    <a:lnTo>
                      <a:pt x="3276" y="2257"/>
                    </a:lnTo>
                    <a:lnTo>
                      <a:pt x="3273" y="2262"/>
                    </a:lnTo>
                    <a:lnTo>
                      <a:pt x="3269" y="2268"/>
                    </a:lnTo>
                    <a:lnTo>
                      <a:pt x="3268" y="2273"/>
                    </a:lnTo>
                    <a:lnTo>
                      <a:pt x="3267" y="2279"/>
                    </a:lnTo>
                    <a:lnTo>
                      <a:pt x="3267" y="2285"/>
                    </a:lnTo>
                    <a:lnTo>
                      <a:pt x="3269" y="2290"/>
                    </a:lnTo>
                    <a:lnTo>
                      <a:pt x="3273" y="2297"/>
                    </a:lnTo>
                    <a:lnTo>
                      <a:pt x="3277" y="2304"/>
                    </a:lnTo>
                    <a:lnTo>
                      <a:pt x="3283" y="2311"/>
                    </a:lnTo>
                    <a:lnTo>
                      <a:pt x="3292" y="2318"/>
                    </a:lnTo>
                    <a:lnTo>
                      <a:pt x="3292" y="2315"/>
                    </a:lnTo>
                    <a:lnTo>
                      <a:pt x="3290" y="2313"/>
                    </a:lnTo>
                    <a:lnTo>
                      <a:pt x="3295" y="2320"/>
                    </a:lnTo>
                    <a:lnTo>
                      <a:pt x="3306" y="2329"/>
                    </a:lnTo>
                    <a:lnTo>
                      <a:pt x="3320" y="2341"/>
                    </a:lnTo>
                    <a:lnTo>
                      <a:pt x="3335" y="2353"/>
                    </a:lnTo>
                    <a:lnTo>
                      <a:pt x="3365" y="2377"/>
                    </a:lnTo>
                    <a:lnTo>
                      <a:pt x="3387" y="2392"/>
                    </a:lnTo>
                    <a:lnTo>
                      <a:pt x="3392" y="2395"/>
                    </a:lnTo>
                    <a:lnTo>
                      <a:pt x="3397" y="2396"/>
                    </a:lnTo>
                    <a:lnTo>
                      <a:pt x="3402" y="2398"/>
                    </a:lnTo>
                    <a:lnTo>
                      <a:pt x="3407" y="2398"/>
                    </a:lnTo>
                    <a:lnTo>
                      <a:pt x="3417" y="2398"/>
                    </a:lnTo>
                    <a:lnTo>
                      <a:pt x="3427" y="2397"/>
                    </a:lnTo>
                    <a:lnTo>
                      <a:pt x="3437" y="2396"/>
                    </a:lnTo>
                    <a:lnTo>
                      <a:pt x="3447" y="2395"/>
                    </a:lnTo>
                    <a:lnTo>
                      <a:pt x="3452" y="2396"/>
                    </a:lnTo>
                    <a:lnTo>
                      <a:pt x="3457" y="2396"/>
                    </a:lnTo>
                    <a:lnTo>
                      <a:pt x="3463" y="2398"/>
                    </a:lnTo>
                    <a:lnTo>
                      <a:pt x="3468" y="2401"/>
                    </a:lnTo>
                    <a:lnTo>
                      <a:pt x="3479" y="2407"/>
                    </a:lnTo>
                    <a:lnTo>
                      <a:pt x="3490" y="2414"/>
                    </a:lnTo>
                    <a:lnTo>
                      <a:pt x="3498" y="2421"/>
                    </a:lnTo>
                    <a:lnTo>
                      <a:pt x="3507" y="2429"/>
                    </a:lnTo>
                    <a:lnTo>
                      <a:pt x="3521" y="2445"/>
                    </a:lnTo>
                    <a:lnTo>
                      <a:pt x="3535" y="2460"/>
                    </a:lnTo>
                    <a:lnTo>
                      <a:pt x="3542" y="2466"/>
                    </a:lnTo>
                    <a:lnTo>
                      <a:pt x="3550" y="2473"/>
                    </a:lnTo>
                    <a:lnTo>
                      <a:pt x="3559" y="2479"/>
                    </a:lnTo>
                    <a:lnTo>
                      <a:pt x="3568" y="2485"/>
                    </a:lnTo>
                    <a:lnTo>
                      <a:pt x="3580" y="2489"/>
                    </a:lnTo>
                    <a:lnTo>
                      <a:pt x="3592" y="2491"/>
                    </a:lnTo>
                    <a:lnTo>
                      <a:pt x="3607" y="2493"/>
                    </a:lnTo>
                    <a:lnTo>
                      <a:pt x="3623" y="2495"/>
                    </a:lnTo>
                    <a:lnTo>
                      <a:pt x="3621" y="2499"/>
                    </a:lnTo>
                    <a:lnTo>
                      <a:pt x="3619" y="2503"/>
                    </a:lnTo>
                    <a:lnTo>
                      <a:pt x="3616" y="2506"/>
                    </a:lnTo>
                    <a:lnTo>
                      <a:pt x="3611" y="2510"/>
                    </a:lnTo>
                    <a:lnTo>
                      <a:pt x="3606" y="2512"/>
                    </a:lnTo>
                    <a:lnTo>
                      <a:pt x="3600" y="2513"/>
                    </a:lnTo>
                    <a:lnTo>
                      <a:pt x="3593" y="2515"/>
                    </a:lnTo>
                    <a:lnTo>
                      <a:pt x="3586" y="2515"/>
                    </a:lnTo>
                    <a:lnTo>
                      <a:pt x="3571" y="2516"/>
                    </a:lnTo>
                    <a:lnTo>
                      <a:pt x="3552" y="2515"/>
                    </a:lnTo>
                    <a:lnTo>
                      <a:pt x="3534" y="2514"/>
                    </a:lnTo>
                    <a:lnTo>
                      <a:pt x="3514" y="2511"/>
                    </a:lnTo>
                    <a:lnTo>
                      <a:pt x="3474" y="2505"/>
                    </a:lnTo>
                    <a:lnTo>
                      <a:pt x="3438" y="2501"/>
                    </a:lnTo>
                    <a:lnTo>
                      <a:pt x="3422" y="2499"/>
                    </a:lnTo>
                    <a:lnTo>
                      <a:pt x="3407" y="2499"/>
                    </a:lnTo>
                    <a:lnTo>
                      <a:pt x="3401" y="2499"/>
                    </a:lnTo>
                    <a:lnTo>
                      <a:pt x="3396" y="2500"/>
                    </a:lnTo>
                    <a:lnTo>
                      <a:pt x="3390" y="2501"/>
                    </a:lnTo>
                    <a:lnTo>
                      <a:pt x="3387" y="2503"/>
                    </a:lnTo>
                    <a:lnTo>
                      <a:pt x="3379" y="2506"/>
                    </a:lnTo>
                    <a:lnTo>
                      <a:pt x="3373" y="2509"/>
                    </a:lnTo>
                    <a:lnTo>
                      <a:pt x="3366" y="2510"/>
                    </a:lnTo>
                    <a:lnTo>
                      <a:pt x="3360" y="2510"/>
                    </a:lnTo>
                    <a:lnTo>
                      <a:pt x="3347" y="2509"/>
                    </a:lnTo>
                    <a:lnTo>
                      <a:pt x="3335" y="2506"/>
                    </a:lnTo>
                    <a:lnTo>
                      <a:pt x="3323" y="2504"/>
                    </a:lnTo>
                    <a:lnTo>
                      <a:pt x="3310" y="2504"/>
                    </a:lnTo>
                    <a:lnTo>
                      <a:pt x="3304" y="2506"/>
                    </a:lnTo>
                    <a:lnTo>
                      <a:pt x="3297" y="2507"/>
                    </a:lnTo>
                    <a:lnTo>
                      <a:pt x="3290" y="2511"/>
                    </a:lnTo>
                    <a:lnTo>
                      <a:pt x="3282" y="2516"/>
                    </a:lnTo>
                    <a:lnTo>
                      <a:pt x="3268" y="2526"/>
                    </a:lnTo>
                    <a:lnTo>
                      <a:pt x="3253" y="2539"/>
                    </a:lnTo>
                    <a:lnTo>
                      <a:pt x="3237" y="2553"/>
                    </a:lnTo>
                    <a:lnTo>
                      <a:pt x="3222" y="2568"/>
                    </a:lnTo>
                    <a:lnTo>
                      <a:pt x="3207" y="2584"/>
                    </a:lnTo>
                    <a:lnTo>
                      <a:pt x="3193" y="2599"/>
                    </a:lnTo>
                    <a:lnTo>
                      <a:pt x="3180" y="2614"/>
                    </a:lnTo>
                    <a:lnTo>
                      <a:pt x="3169" y="2628"/>
                    </a:lnTo>
                    <a:lnTo>
                      <a:pt x="3161" y="2636"/>
                    </a:lnTo>
                    <a:lnTo>
                      <a:pt x="3154" y="2645"/>
                    </a:lnTo>
                    <a:lnTo>
                      <a:pt x="3145" y="2652"/>
                    </a:lnTo>
                    <a:lnTo>
                      <a:pt x="3134" y="2661"/>
                    </a:lnTo>
                    <a:lnTo>
                      <a:pt x="3113" y="2676"/>
                    </a:lnTo>
                    <a:lnTo>
                      <a:pt x="3089" y="2691"/>
                    </a:lnTo>
                    <a:lnTo>
                      <a:pt x="3064" y="2706"/>
                    </a:lnTo>
                    <a:lnTo>
                      <a:pt x="3040" y="2719"/>
                    </a:lnTo>
                    <a:lnTo>
                      <a:pt x="3018" y="2731"/>
                    </a:lnTo>
                    <a:lnTo>
                      <a:pt x="2998" y="2741"/>
                    </a:lnTo>
                    <a:lnTo>
                      <a:pt x="2988" y="2746"/>
                    </a:lnTo>
                    <a:lnTo>
                      <a:pt x="2981" y="2752"/>
                    </a:lnTo>
                    <a:lnTo>
                      <a:pt x="2973" y="2757"/>
                    </a:lnTo>
                    <a:lnTo>
                      <a:pt x="2967" y="2762"/>
                    </a:lnTo>
                    <a:lnTo>
                      <a:pt x="2961" y="2769"/>
                    </a:lnTo>
                    <a:lnTo>
                      <a:pt x="2956" y="2775"/>
                    </a:lnTo>
                    <a:lnTo>
                      <a:pt x="2952" y="2781"/>
                    </a:lnTo>
                    <a:lnTo>
                      <a:pt x="2949" y="2787"/>
                    </a:lnTo>
                    <a:lnTo>
                      <a:pt x="2943" y="2801"/>
                    </a:lnTo>
                    <a:lnTo>
                      <a:pt x="2940" y="2814"/>
                    </a:lnTo>
                    <a:lnTo>
                      <a:pt x="2939" y="2828"/>
                    </a:lnTo>
                    <a:lnTo>
                      <a:pt x="2938" y="2843"/>
                    </a:lnTo>
                    <a:lnTo>
                      <a:pt x="2940" y="2874"/>
                    </a:lnTo>
                    <a:lnTo>
                      <a:pt x="2943" y="2906"/>
                    </a:lnTo>
                    <a:lnTo>
                      <a:pt x="2944" y="2922"/>
                    </a:lnTo>
                    <a:lnTo>
                      <a:pt x="2944" y="2938"/>
                    </a:lnTo>
                    <a:lnTo>
                      <a:pt x="2943" y="2955"/>
                    </a:lnTo>
                    <a:lnTo>
                      <a:pt x="2940" y="2971"/>
                    </a:lnTo>
                    <a:lnTo>
                      <a:pt x="2939" y="2978"/>
                    </a:lnTo>
                    <a:lnTo>
                      <a:pt x="2939" y="2985"/>
                    </a:lnTo>
                    <a:lnTo>
                      <a:pt x="2940" y="2991"/>
                    </a:lnTo>
                    <a:lnTo>
                      <a:pt x="2942" y="2996"/>
                    </a:lnTo>
                    <a:lnTo>
                      <a:pt x="2946" y="3000"/>
                    </a:lnTo>
                    <a:lnTo>
                      <a:pt x="2951" y="3004"/>
                    </a:lnTo>
                    <a:lnTo>
                      <a:pt x="2955" y="3008"/>
                    </a:lnTo>
                    <a:lnTo>
                      <a:pt x="2960" y="3011"/>
                    </a:lnTo>
                    <a:lnTo>
                      <a:pt x="2972" y="3017"/>
                    </a:lnTo>
                    <a:lnTo>
                      <a:pt x="2985" y="3025"/>
                    </a:lnTo>
                    <a:lnTo>
                      <a:pt x="2991" y="3029"/>
                    </a:lnTo>
                    <a:lnTo>
                      <a:pt x="2997" y="3035"/>
                    </a:lnTo>
                    <a:lnTo>
                      <a:pt x="3003" y="3040"/>
                    </a:lnTo>
                    <a:lnTo>
                      <a:pt x="3007" y="3046"/>
                    </a:lnTo>
                    <a:lnTo>
                      <a:pt x="2996" y="3119"/>
                    </a:lnTo>
                    <a:lnTo>
                      <a:pt x="2993" y="3122"/>
                    </a:lnTo>
                    <a:lnTo>
                      <a:pt x="2988" y="3125"/>
                    </a:lnTo>
                    <a:lnTo>
                      <a:pt x="2983" y="3128"/>
                    </a:lnTo>
                    <a:lnTo>
                      <a:pt x="2977" y="3132"/>
                    </a:lnTo>
                    <a:lnTo>
                      <a:pt x="2963" y="3137"/>
                    </a:lnTo>
                    <a:lnTo>
                      <a:pt x="2950" y="3143"/>
                    </a:lnTo>
                    <a:lnTo>
                      <a:pt x="2943" y="3146"/>
                    </a:lnTo>
                    <a:lnTo>
                      <a:pt x="2938" y="3149"/>
                    </a:lnTo>
                    <a:lnTo>
                      <a:pt x="2933" y="3153"/>
                    </a:lnTo>
                    <a:lnTo>
                      <a:pt x="2930" y="3158"/>
                    </a:lnTo>
                    <a:lnTo>
                      <a:pt x="2928" y="3162"/>
                    </a:lnTo>
                    <a:lnTo>
                      <a:pt x="2929" y="3168"/>
                    </a:lnTo>
                    <a:lnTo>
                      <a:pt x="2931" y="3175"/>
                    </a:lnTo>
                    <a:lnTo>
                      <a:pt x="2936" y="3182"/>
                    </a:lnTo>
                    <a:lnTo>
                      <a:pt x="2944" y="3194"/>
                    </a:lnTo>
                    <a:lnTo>
                      <a:pt x="2952" y="3207"/>
                    </a:lnTo>
                    <a:lnTo>
                      <a:pt x="2958" y="3220"/>
                    </a:lnTo>
                    <a:lnTo>
                      <a:pt x="2964" y="3233"/>
                    </a:lnTo>
                    <a:lnTo>
                      <a:pt x="2966" y="3241"/>
                    </a:lnTo>
                    <a:lnTo>
                      <a:pt x="2967" y="3247"/>
                    </a:lnTo>
                    <a:lnTo>
                      <a:pt x="2968" y="3254"/>
                    </a:lnTo>
                    <a:lnTo>
                      <a:pt x="2968" y="3261"/>
                    </a:lnTo>
                    <a:lnTo>
                      <a:pt x="2967" y="3268"/>
                    </a:lnTo>
                    <a:lnTo>
                      <a:pt x="2965" y="3275"/>
                    </a:lnTo>
                    <a:lnTo>
                      <a:pt x="2963" y="3283"/>
                    </a:lnTo>
                    <a:lnTo>
                      <a:pt x="2959" y="3290"/>
                    </a:lnTo>
                    <a:lnTo>
                      <a:pt x="2937" y="3348"/>
                    </a:lnTo>
                    <a:lnTo>
                      <a:pt x="2923" y="3356"/>
                    </a:lnTo>
                    <a:lnTo>
                      <a:pt x="2913" y="3365"/>
                    </a:lnTo>
                    <a:lnTo>
                      <a:pt x="2910" y="3369"/>
                    </a:lnTo>
                    <a:lnTo>
                      <a:pt x="2906" y="3373"/>
                    </a:lnTo>
                    <a:lnTo>
                      <a:pt x="2904" y="3377"/>
                    </a:lnTo>
                    <a:lnTo>
                      <a:pt x="2903" y="3382"/>
                    </a:lnTo>
                    <a:lnTo>
                      <a:pt x="2899" y="3403"/>
                    </a:lnTo>
                    <a:lnTo>
                      <a:pt x="2893" y="3434"/>
                    </a:lnTo>
                    <a:lnTo>
                      <a:pt x="2891" y="3443"/>
                    </a:lnTo>
                    <a:lnTo>
                      <a:pt x="2889" y="3450"/>
                    </a:lnTo>
                    <a:lnTo>
                      <a:pt x="2887" y="3457"/>
                    </a:lnTo>
                    <a:lnTo>
                      <a:pt x="2884" y="3461"/>
                    </a:lnTo>
                    <a:lnTo>
                      <a:pt x="2880" y="3465"/>
                    </a:lnTo>
                    <a:lnTo>
                      <a:pt x="2877" y="3468"/>
                    </a:lnTo>
                    <a:lnTo>
                      <a:pt x="2873" y="3470"/>
                    </a:lnTo>
                    <a:lnTo>
                      <a:pt x="2869" y="3471"/>
                    </a:lnTo>
                    <a:lnTo>
                      <a:pt x="2848" y="3471"/>
                    </a:lnTo>
                    <a:lnTo>
                      <a:pt x="2821" y="3472"/>
                    </a:lnTo>
                    <a:lnTo>
                      <a:pt x="2797" y="3475"/>
                    </a:lnTo>
                    <a:lnTo>
                      <a:pt x="2777" y="3476"/>
                    </a:lnTo>
                    <a:lnTo>
                      <a:pt x="2766" y="3475"/>
                    </a:lnTo>
                    <a:lnTo>
                      <a:pt x="2755" y="3474"/>
                    </a:lnTo>
                    <a:lnTo>
                      <a:pt x="2744" y="3471"/>
                    </a:lnTo>
                    <a:lnTo>
                      <a:pt x="2733" y="3467"/>
                    </a:lnTo>
                    <a:lnTo>
                      <a:pt x="2726" y="3462"/>
                    </a:lnTo>
                    <a:lnTo>
                      <a:pt x="2721" y="3459"/>
                    </a:lnTo>
                    <a:lnTo>
                      <a:pt x="2717" y="3455"/>
                    </a:lnTo>
                    <a:lnTo>
                      <a:pt x="2714" y="3449"/>
                    </a:lnTo>
                    <a:lnTo>
                      <a:pt x="2711" y="3440"/>
                    </a:lnTo>
                    <a:lnTo>
                      <a:pt x="2709" y="3429"/>
                    </a:lnTo>
                    <a:lnTo>
                      <a:pt x="2708" y="3424"/>
                    </a:lnTo>
                    <a:lnTo>
                      <a:pt x="2706" y="3419"/>
                    </a:lnTo>
                    <a:lnTo>
                      <a:pt x="2702" y="3415"/>
                    </a:lnTo>
                    <a:lnTo>
                      <a:pt x="2698" y="3410"/>
                    </a:lnTo>
                    <a:lnTo>
                      <a:pt x="2693" y="3407"/>
                    </a:lnTo>
                    <a:lnTo>
                      <a:pt x="2686" y="3404"/>
                    </a:lnTo>
                    <a:lnTo>
                      <a:pt x="2676" y="3402"/>
                    </a:lnTo>
                    <a:lnTo>
                      <a:pt x="2666" y="3400"/>
                    </a:lnTo>
                    <a:lnTo>
                      <a:pt x="2681" y="3311"/>
                    </a:lnTo>
                    <a:lnTo>
                      <a:pt x="2682" y="3298"/>
                    </a:lnTo>
                    <a:lnTo>
                      <a:pt x="2684" y="3286"/>
                    </a:lnTo>
                    <a:lnTo>
                      <a:pt x="2687" y="3274"/>
                    </a:lnTo>
                    <a:lnTo>
                      <a:pt x="2690" y="3263"/>
                    </a:lnTo>
                    <a:lnTo>
                      <a:pt x="2695" y="3253"/>
                    </a:lnTo>
                    <a:lnTo>
                      <a:pt x="2698" y="3242"/>
                    </a:lnTo>
                    <a:lnTo>
                      <a:pt x="2700" y="3232"/>
                    </a:lnTo>
                    <a:lnTo>
                      <a:pt x="2701" y="3220"/>
                    </a:lnTo>
                    <a:lnTo>
                      <a:pt x="2701" y="3215"/>
                    </a:lnTo>
                    <a:lnTo>
                      <a:pt x="2700" y="3208"/>
                    </a:lnTo>
                    <a:lnTo>
                      <a:pt x="2699" y="3203"/>
                    </a:lnTo>
                    <a:lnTo>
                      <a:pt x="2697" y="3198"/>
                    </a:lnTo>
                    <a:lnTo>
                      <a:pt x="2693" y="3188"/>
                    </a:lnTo>
                    <a:lnTo>
                      <a:pt x="2687" y="3179"/>
                    </a:lnTo>
                    <a:lnTo>
                      <a:pt x="2682" y="3170"/>
                    </a:lnTo>
                    <a:lnTo>
                      <a:pt x="2676" y="3161"/>
                    </a:lnTo>
                    <a:lnTo>
                      <a:pt x="2674" y="3155"/>
                    </a:lnTo>
                    <a:lnTo>
                      <a:pt x="2672" y="3150"/>
                    </a:lnTo>
                    <a:lnTo>
                      <a:pt x="2671" y="3145"/>
                    </a:lnTo>
                    <a:lnTo>
                      <a:pt x="2671" y="3139"/>
                    </a:lnTo>
                    <a:lnTo>
                      <a:pt x="2671" y="3133"/>
                    </a:lnTo>
                    <a:lnTo>
                      <a:pt x="2673" y="3125"/>
                    </a:lnTo>
                    <a:lnTo>
                      <a:pt x="2676" y="3119"/>
                    </a:lnTo>
                    <a:lnTo>
                      <a:pt x="2680" y="3111"/>
                    </a:lnTo>
                    <a:lnTo>
                      <a:pt x="2686" y="3099"/>
                    </a:lnTo>
                    <a:lnTo>
                      <a:pt x="2688" y="3093"/>
                    </a:lnTo>
                    <a:lnTo>
                      <a:pt x="2686" y="3084"/>
                    </a:lnTo>
                    <a:lnTo>
                      <a:pt x="2684" y="3077"/>
                    </a:lnTo>
                    <a:lnTo>
                      <a:pt x="2681" y="3071"/>
                    </a:lnTo>
                    <a:lnTo>
                      <a:pt x="2676" y="3066"/>
                    </a:lnTo>
                    <a:lnTo>
                      <a:pt x="2672" y="3062"/>
                    </a:lnTo>
                    <a:lnTo>
                      <a:pt x="2667" y="3058"/>
                    </a:lnTo>
                    <a:lnTo>
                      <a:pt x="2661" y="3055"/>
                    </a:lnTo>
                    <a:lnTo>
                      <a:pt x="2655" y="3054"/>
                    </a:lnTo>
                    <a:lnTo>
                      <a:pt x="2642" y="3052"/>
                    </a:lnTo>
                    <a:lnTo>
                      <a:pt x="2628" y="3052"/>
                    </a:lnTo>
                    <a:lnTo>
                      <a:pt x="2612" y="3053"/>
                    </a:lnTo>
                    <a:lnTo>
                      <a:pt x="2596" y="3055"/>
                    </a:lnTo>
                    <a:lnTo>
                      <a:pt x="2565" y="3060"/>
                    </a:lnTo>
                    <a:lnTo>
                      <a:pt x="2536" y="3063"/>
                    </a:lnTo>
                    <a:lnTo>
                      <a:pt x="2531" y="3063"/>
                    </a:lnTo>
                    <a:lnTo>
                      <a:pt x="2524" y="3063"/>
                    </a:lnTo>
                    <a:lnTo>
                      <a:pt x="2519" y="3060"/>
                    </a:lnTo>
                    <a:lnTo>
                      <a:pt x="2514" y="3059"/>
                    </a:lnTo>
                    <a:lnTo>
                      <a:pt x="2510" y="3056"/>
                    </a:lnTo>
                    <a:lnTo>
                      <a:pt x="2507" y="3054"/>
                    </a:lnTo>
                    <a:lnTo>
                      <a:pt x="2504" y="3050"/>
                    </a:lnTo>
                    <a:lnTo>
                      <a:pt x="2501" y="3044"/>
                    </a:lnTo>
                    <a:lnTo>
                      <a:pt x="2498" y="3045"/>
                    </a:lnTo>
                    <a:lnTo>
                      <a:pt x="2497" y="3046"/>
                    </a:lnTo>
                    <a:lnTo>
                      <a:pt x="2495" y="3049"/>
                    </a:lnTo>
                    <a:lnTo>
                      <a:pt x="2493" y="3051"/>
                    </a:lnTo>
                    <a:lnTo>
                      <a:pt x="2491" y="3057"/>
                    </a:lnTo>
                    <a:lnTo>
                      <a:pt x="2487" y="3065"/>
                    </a:lnTo>
                    <a:lnTo>
                      <a:pt x="2486" y="3068"/>
                    </a:lnTo>
                    <a:lnTo>
                      <a:pt x="2484" y="3071"/>
                    </a:lnTo>
                    <a:lnTo>
                      <a:pt x="2482" y="3073"/>
                    </a:lnTo>
                    <a:lnTo>
                      <a:pt x="2479" y="3077"/>
                    </a:lnTo>
                    <a:lnTo>
                      <a:pt x="2476" y="3078"/>
                    </a:lnTo>
                    <a:lnTo>
                      <a:pt x="2471" y="3079"/>
                    </a:lnTo>
                    <a:lnTo>
                      <a:pt x="2466" y="3079"/>
                    </a:lnTo>
                    <a:lnTo>
                      <a:pt x="2460" y="3078"/>
                    </a:lnTo>
                    <a:lnTo>
                      <a:pt x="2456" y="3077"/>
                    </a:lnTo>
                    <a:lnTo>
                      <a:pt x="2453" y="3074"/>
                    </a:lnTo>
                    <a:lnTo>
                      <a:pt x="2450" y="3071"/>
                    </a:lnTo>
                    <a:lnTo>
                      <a:pt x="2446" y="3068"/>
                    </a:lnTo>
                    <a:lnTo>
                      <a:pt x="2440" y="3059"/>
                    </a:lnTo>
                    <a:lnTo>
                      <a:pt x="2433" y="3050"/>
                    </a:lnTo>
                    <a:lnTo>
                      <a:pt x="2428" y="3040"/>
                    </a:lnTo>
                    <a:lnTo>
                      <a:pt x="2422" y="3030"/>
                    </a:lnTo>
                    <a:lnTo>
                      <a:pt x="2415" y="3022"/>
                    </a:lnTo>
                    <a:lnTo>
                      <a:pt x="2409" y="3015"/>
                    </a:lnTo>
                    <a:lnTo>
                      <a:pt x="2398" y="3008"/>
                    </a:lnTo>
                    <a:lnTo>
                      <a:pt x="2387" y="3002"/>
                    </a:lnTo>
                    <a:lnTo>
                      <a:pt x="2376" y="2997"/>
                    </a:lnTo>
                    <a:lnTo>
                      <a:pt x="2364" y="2992"/>
                    </a:lnTo>
                    <a:lnTo>
                      <a:pt x="2343" y="2984"/>
                    </a:lnTo>
                    <a:lnTo>
                      <a:pt x="2321" y="2976"/>
                    </a:lnTo>
                    <a:lnTo>
                      <a:pt x="2310" y="2973"/>
                    </a:lnTo>
                    <a:lnTo>
                      <a:pt x="2301" y="2969"/>
                    </a:lnTo>
                    <a:lnTo>
                      <a:pt x="2291" y="2963"/>
                    </a:lnTo>
                    <a:lnTo>
                      <a:pt x="2281" y="2958"/>
                    </a:lnTo>
                    <a:lnTo>
                      <a:pt x="2272" y="2951"/>
                    </a:lnTo>
                    <a:lnTo>
                      <a:pt x="2264" y="2945"/>
                    </a:lnTo>
                    <a:lnTo>
                      <a:pt x="2256" y="2936"/>
                    </a:lnTo>
                    <a:lnTo>
                      <a:pt x="2250" y="2927"/>
                    </a:lnTo>
                    <a:lnTo>
                      <a:pt x="2239" y="2910"/>
                    </a:lnTo>
                    <a:lnTo>
                      <a:pt x="2228" y="2896"/>
                    </a:lnTo>
                    <a:lnTo>
                      <a:pt x="2218" y="2885"/>
                    </a:lnTo>
                    <a:lnTo>
                      <a:pt x="2207" y="2876"/>
                    </a:lnTo>
                    <a:lnTo>
                      <a:pt x="2195" y="2868"/>
                    </a:lnTo>
                    <a:lnTo>
                      <a:pt x="2181" y="2862"/>
                    </a:lnTo>
                    <a:lnTo>
                      <a:pt x="2165" y="2856"/>
                    </a:lnTo>
                    <a:lnTo>
                      <a:pt x="2145" y="2851"/>
                    </a:lnTo>
                    <a:lnTo>
                      <a:pt x="2140" y="2849"/>
                    </a:lnTo>
                    <a:lnTo>
                      <a:pt x="2136" y="2848"/>
                    </a:lnTo>
                    <a:lnTo>
                      <a:pt x="2133" y="2846"/>
                    </a:lnTo>
                    <a:lnTo>
                      <a:pt x="2130" y="2843"/>
                    </a:lnTo>
                    <a:lnTo>
                      <a:pt x="2127" y="2838"/>
                    </a:lnTo>
                    <a:lnTo>
                      <a:pt x="2125" y="2831"/>
                    </a:lnTo>
                    <a:lnTo>
                      <a:pt x="2123" y="2819"/>
                    </a:lnTo>
                    <a:lnTo>
                      <a:pt x="2125" y="2804"/>
                    </a:lnTo>
                    <a:lnTo>
                      <a:pt x="2123" y="2799"/>
                    </a:lnTo>
                    <a:lnTo>
                      <a:pt x="2122" y="2793"/>
                    </a:lnTo>
                    <a:lnTo>
                      <a:pt x="2120" y="2788"/>
                    </a:lnTo>
                    <a:lnTo>
                      <a:pt x="2116" y="2784"/>
                    </a:lnTo>
                    <a:lnTo>
                      <a:pt x="2109" y="2782"/>
                    </a:lnTo>
                    <a:lnTo>
                      <a:pt x="2100" y="2781"/>
                    </a:lnTo>
                    <a:lnTo>
                      <a:pt x="2087" y="2781"/>
                    </a:lnTo>
                    <a:lnTo>
                      <a:pt x="2071" y="2783"/>
                    </a:lnTo>
                    <a:lnTo>
                      <a:pt x="2064" y="2785"/>
                    </a:lnTo>
                    <a:lnTo>
                      <a:pt x="2060" y="2787"/>
                    </a:lnTo>
                    <a:lnTo>
                      <a:pt x="2058" y="2789"/>
                    </a:lnTo>
                    <a:lnTo>
                      <a:pt x="2055" y="2793"/>
                    </a:lnTo>
                    <a:lnTo>
                      <a:pt x="2055" y="2797"/>
                    </a:lnTo>
                    <a:lnTo>
                      <a:pt x="2055" y="2800"/>
                    </a:lnTo>
                    <a:lnTo>
                      <a:pt x="2055" y="2804"/>
                    </a:lnTo>
                    <a:lnTo>
                      <a:pt x="2057" y="2809"/>
                    </a:lnTo>
                    <a:lnTo>
                      <a:pt x="2059" y="2816"/>
                    </a:lnTo>
                    <a:lnTo>
                      <a:pt x="2060" y="2824"/>
                    </a:lnTo>
                    <a:lnTo>
                      <a:pt x="2060" y="2827"/>
                    </a:lnTo>
                    <a:lnTo>
                      <a:pt x="2060" y="2830"/>
                    </a:lnTo>
                    <a:lnTo>
                      <a:pt x="2058" y="2833"/>
                    </a:lnTo>
                    <a:lnTo>
                      <a:pt x="2054" y="2834"/>
                    </a:lnTo>
                    <a:lnTo>
                      <a:pt x="2047" y="2829"/>
                    </a:lnTo>
                    <a:lnTo>
                      <a:pt x="2033" y="2819"/>
                    </a:lnTo>
                    <a:lnTo>
                      <a:pt x="2023" y="2812"/>
                    </a:lnTo>
                    <a:lnTo>
                      <a:pt x="2012" y="2807"/>
                    </a:lnTo>
                    <a:lnTo>
                      <a:pt x="2006" y="2804"/>
                    </a:lnTo>
                    <a:lnTo>
                      <a:pt x="2000" y="2802"/>
                    </a:lnTo>
                    <a:lnTo>
                      <a:pt x="1994" y="2801"/>
                    </a:lnTo>
                    <a:lnTo>
                      <a:pt x="1987" y="2801"/>
                    </a:lnTo>
                    <a:lnTo>
                      <a:pt x="1979" y="2801"/>
                    </a:lnTo>
                    <a:lnTo>
                      <a:pt x="1972" y="2803"/>
                    </a:lnTo>
                    <a:lnTo>
                      <a:pt x="1966" y="2806"/>
                    </a:lnTo>
                    <a:lnTo>
                      <a:pt x="1961" y="2809"/>
                    </a:lnTo>
                    <a:lnTo>
                      <a:pt x="1957" y="2813"/>
                    </a:lnTo>
                    <a:lnTo>
                      <a:pt x="1955" y="2819"/>
                    </a:lnTo>
                    <a:lnTo>
                      <a:pt x="1953" y="2824"/>
                    </a:lnTo>
                    <a:lnTo>
                      <a:pt x="1951" y="2830"/>
                    </a:lnTo>
                    <a:lnTo>
                      <a:pt x="1949" y="2857"/>
                    </a:lnTo>
                    <a:lnTo>
                      <a:pt x="1945" y="2884"/>
                    </a:lnTo>
                    <a:lnTo>
                      <a:pt x="1943" y="2893"/>
                    </a:lnTo>
                    <a:lnTo>
                      <a:pt x="1938" y="2901"/>
                    </a:lnTo>
                    <a:lnTo>
                      <a:pt x="1932" y="2906"/>
                    </a:lnTo>
                    <a:lnTo>
                      <a:pt x="1924" y="2911"/>
                    </a:lnTo>
                    <a:lnTo>
                      <a:pt x="1915" y="2916"/>
                    </a:lnTo>
                    <a:lnTo>
                      <a:pt x="1905" y="2919"/>
                    </a:lnTo>
                    <a:lnTo>
                      <a:pt x="1895" y="2921"/>
                    </a:lnTo>
                    <a:lnTo>
                      <a:pt x="1884" y="2923"/>
                    </a:lnTo>
                    <a:lnTo>
                      <a:pt x="1860" y="2925"/>
                    </a:lnTo>
                    <a:lnTo>
                      <a:pt x="1838" y="2925"/>
                    </a:lnTo>
                    <a:lnTo>
                      <a:pt x="1818" y="2924"/>
                    </a:lnTo>
                    <a:lnTo>
                      <a:pt x="1802" y="2922"/>
                    </a:lnTo>
                    <a:lnTo>
                      <a:pt x="1795" y="2922"/>
                    </a:lnTo>
                    <a:lnTo>
                      <a:pt x="1789" y="2921"/>
                    </a:lnTo>
                    <a:lnTo>
                      <a:pt x="1783" y="2920"/>
                    </a:lnTo>
                    <a:lnTo>
                      <a:pt x="1779" y="2918"/>
                    </a:lnTo>
                    <a:lnTo>
                      <a:pt x="1776" y="2915"/>
                    </a:lnTo>
                    <a:lnTo>
                      <a:pt x="1774" y="2912"/>
                    </a:lnTo>
                    <a:lnTo>
                      <a:pt x="1771" y="2908"/>
                    </a:lnTo>
                    <a:lnTo>
                      <a:pt x="1770" y="2905"/>
                    </a:lnTo>
                    <a:lnTo>
                      <a:pt x="1767" y="2896"/>
                    </a:lnTo>
                    <a:lnTo>
                      <a:pt x="1765" y="2887"/>
                    </a:lnTo>
                    <a:lnTo>
                      <a:pt x="1763" y="2876"/>
                    </a:lnTo>
                    <a:lnTo>
                      <a:pt x="1757" y="2865"/>
                    </a:lnTo>
                    <a:lnTo>
                      <a:pt x="1752" y="2856"/>
                    </a:lnTo>
                    <a:lnTo>
                      <a:pt x="1744" y="2850"/>
                    </a:lnTo>
                    <a:lnTo>
                      <a:pt x="1737" y="2846"/>
                    </a:lnTo>
                    <a:lnTo>
                      <a:pt x="1728" y="2842"/>
                    </a:lnTo>
                    <a:lnTo>
                      <a:pt x="1720" y="2840"/>
                    </a:lnTo>
                    <a:lnTo>
                      <a:pt x="1710" y="2839"/>
                    </a:lnTo>
                    <a:lnTo>
                      <a:pt x="1701" y="2839"/>
                    </a:lnTo>
                    <a:lnTo>
                      <a:pt x="1691" y="2839"/>
                    </a:lnTo>
                    <a:lnTo>
                      <a:pt x="1686" y="2838"/>
                    </a:lnTo>
                    <a:lnTo>
                      <a:pt x="1682" y="2837"/>
                    </a:lnTo>
                    <a:lnTo>
                      <a:pt x="1679" y="2835"/>
                    </a:lnTo>
                    <a:lnTo>
                      <a:pt x="1675" y="2831"/>
                    </a:lnTo>
                    <a:lnTo>
                      <a:pt x="1673" y="2827"/>
                    </a:lnTo>
                    <a:lnTo>
                      <a:pt x="1671" y="2823"/>
                    </a:lnTo>
                    <a:lnTo>
                      <a:pt x="1669" y="2819"/>
                    </a:lnTo>
                    <a:lnTo>
                      <a:pt x="1669" y="2814"/>
                    </a:lnTo>
                    <a:lnTo>
                      <a:pt x="1666" y="2813"/>
                    </a:lnTo>
                    <a:lnTo>
                      <a:pt x="1662" y="2814"/>
                    </a:lnTo>
                    <a:lnTo>
                      <a:pt x="1658" y="2815"/>
                    </a:lnTo>
                    <a:lnTo>
                      <a:pt x="1653" y="2819"/>
                    </a:lnTo>
                    <a:lnTo>
                      <a:pt x="1642" y="2825"/>
                    </a:lnTo>
                    <a:lnTo>
                      <a:pt x="1630" y="2834"/>
                    </a:lnTo>
                    <a:lnTo>
                      <a:pt x="1619" y="2843"/>
                    </a:lnTo>
                    <a:lnTo>
                      <a:pt x="1611" y="2854"/>
                    </a:lnTo>
                    <a:lnTo>
                      <a:pt x="1607" y="2858"/>
                    </a:lnTo>
                    <a:lnTo>
                      <a:pt x="1604" y="2863"/>
                    </a:lnTo>
                    <a:lnTo>
                      <a:pt x="1603" y="2867"/>
                    </a:lnTo>
                    <a:lnTo>
                      <a:pt x="1602" y="2870"/>
                    </a:lnTo>
                    <a:lnTo>
                      <a:pt x="1602" y="2880"/>
                    </a:lnTo>
                    <a:lnTo>
                      <a:pt x="1601" y="2888"/>
                    </a:lnTo>
                    <a:lnTo>
                      <a:pt x="1600" y="2893"/>
                    </a:lnTo>
                    <a:lnTo>
                      <a:pt x="1596" y="2896"/>
                    </a:lnTo>
                    <a:lnTo>
                      <a:pt x="1594" y="2898"/>
                    </a:lnTo>
                    <a:lnTo>
                      <a:pt x="1590" y="2898"/>
                    </a:lnTo>
                    <a:lnTo>
                      <a:pt x="1586" y="2898"/>
                    </a:lnTo>
                    <a:lnTo>
                      <a:pt x="1581" y="2897"/>
                    </a:lnTo>
                    <a:lnTo>
                      <a:pt x="1572" y="2893"/>
                    </a:lnTo>
                    <a:lnTo>
                      <a:pt x="1561" y="2888"/>
                    </a:lnTo>
                    <a:lnTo>
                      <a:pt x="1554" y="2885"/>
                    </a:lnTo>
                    <a:lnTo>
                      <a:pt x="1549" y="2884"/>
                    </a:lnTo>
                    <a:lnTo>
                      <a:pt x="1544" y="2883"/>
                    </a:lnTo>
                    <a:lnTo>
                      <a:pt x="1538" y="2883"/>
                    </a:lnTo>
                    <a:lnTo>
                      <a:pt x="1531" y="2883"/>
                    </a:lnTo>
                    <a:lnTo>
                      <a:pt x="1522" y="2883"/>
                    </a:lnTo>
                    <a:lnTo>
                      <a:pt x="1514" y="2883"/>
                    </a:lnTo>
                    <a:lnTo>
                      <a:pt x="1508" y="2881"/>
                    </a:lnTo>
                    <a:lnTo>
                      <a:pt x="1505" y="2879"/>
                    </a:lnTo>
                    <a:lnTo>
                      <a:pt x="1503" y="2877"/>
                    </a:lnTo>
                    <a:lnTo>
                      <a:pt x="1500" y="2875"/>
                    </a:lnTo>
                    <a:lnTo>
                      <a:pt x="1499" y="2871"/>
                    </a:lnTo>
                    <a:lnTo>
                      <a:pt x="1498" y="2868"/>
                    </a:lnTo>
                    <a:lnTo>
                      <a:pt x="1497" y="2864"/>
                    </a:lnTo>
                    <a:lnTo>
                      <a:pt x="1497" y="2860"/>
                    </a:lnTo>
                    <a:lnTo>
                      <a:pt x="1498" y="2854"/>
                    </a:lnTo>
                    <a:lnTo>
                      <a:pt x="1501" y="2844"/>
                    </a:lnTo>
                    <a:lnTo>
                      <a:pt x="1505" y="2835"/>
                    </a:lnTo>
                    <a:lnTo>
                      <a:pt x="1510" y="2827"/>
                    </a:lnTo>
                    <a:lnTo>
                      <a:pt x="1515" y="2821"/>
                    </a:lnTo>
                    <a:lnTo>
                      <a:pt x="1526" y="2807"/>
                    </a:lnTo>
                    <a:lnTo>
                      <a:pt x="1537" y="2790"/>
                    </a:lnTo>
                    <a:lnTo>
                      <a:pt x="1541" y="2782"/>
                    </a:lnTo>
                    <a:lnTo>
                      <a:pt x="1544" y="2773"/>
                    </a:lnTo>
                    <a:lnTo>
                      <a:pt x="1546" y="2767"/>
                    </a:lnTo>
                    <a:lnTo>
                      <a:pt x="1546" y="2761"/>
                    </a:lnTo>
                    <a:lnTo>
                      <a:pt x="1545" y="2756"/>
                    </a:lnTo>
                    <a:lnTo>
                      <a:pt x="1542" y="2753"/>
                    </a:lnTo>
                    <a:lnTo>
                      <a:pt x="1540" y="2749"/>
                    </a:lnTo>
                    <a:lnTo>
                      <a:pt x="1537" y="2746"/>
                    </a:lnTo>
                    <a:lnTo>
                      <a:pt x="1528" y="2741"/>
                    </a:lnTo>
                    <a:lnTo>
                      <a:pt x="1520" y="2735"/>
                    </a:lnTo>
                    <a:lnTo>
                      <a:pt x="1515" y="2732"/>
                    </a:lnTo>
                    <a:lnTo>
                      <a:pt x="1511" y="2728"/>
                    </a:lnTo>
                    <a:lnTo>
                      <a:pt x="1508" y="2723"/>
                    </a:lnTo>
                    <a:lnTo>
                      <a:pt x="1505" y="2718"/>
                    </a:lnTo>
                    <a:lnTo>
                      <a:pt x="1503" y="2711"/>
                    </a:lnTo>
                    <a:lnTo>
                      <a:pt x="1501" y="2704"/>
                    </a:lnTo>
                    <a:lnTo>
                      <a:pt x="1503" y="2699"/>
                    </a:lnTo>
                    <a:lnTo>
                      <a:pt x="1504" y="2692"/>
                    </a:lnTo>
                    <a:lnTo>
                      <a:pt x="1506" y="2687"/>
                    </a:lnTo>
                    <a:lnTo>
                      <a:pt x="1507" y="2681"/>
                    </a:lnTo>
                    <a:lnTo>
                      <a:pt x="1507" y="2675"/>
                    </a:lnTo>
                    <a:lnTo>
                      <a:pt x="1507" y="2668"/>
                    </a:lnTo>
                    <a:lnTo>
                      <a:pt x="1497" y="2671"/>
                    </a:lnTo>
                    <a:lnTo>
                      <a:pt x="1487" y="2674"/>
                    </a:lnTo>
                    <a:lnTo>
                      <a:pt x="1477" y="2679"/>
                    </a:lnTo>
                    <a:lnTo>
                      <a:pt x="1467" y="2686"/>
                    </a:lnTo>
                    <a:lnTo>
                      <a:pt x="1457" y="2692"/>
                    </a:lnTo>
                    <a:lnTo>
                      <a:pt x="1446" y="2699"/>
                    </a:lnTo>
                    <a:lnTo>
                      <a:pt x="1437" y="2704"/>
                    </a:lnTo>
                    <a:lnTo>
                      <a:pt x="1427" y="2708"/>
                    </a:lnTo>
                    <a:lnTo>
                      <a:pt x="1405" y="2718"/>
                    </a:lnTo>
                    <a:lnTo>
                      <a:pt x="1387" y="2728"/>
                    </a:lnTo>
                    <a:lnTo>
                      <a:pt x="1370" y="2736"/>
                    </a:lnTo>
                    <a:lnTo>
                      <a:pt x="1353" y="2746"/>
                    </a:lnTo>
                    <a:lnTo>
                      <a:pt x="1339" y="2757"/>
                    </a:lnTo>
                    <a:lnTo>
                      <a:pt x="1326" y="2769"/>
                    </a:lnTo>
                    <a:lnTo>
                      <a:pt x="1320" y="2776"/>
                    </a:lnTo>
                    <a:lnTo>
                      <a:pt x="1314" y="2784"/>
                    </a:lnTo>
                    <a:lnTo>
                      <a:pt x="1308" y="2794"/>
                    </a:lnTo>
                    <a:lnTo>
                      <a:pt x="1302" y="2802"/>
                    </a:lnTo>
                    <a:lnTo>
                      <a:pt x="1297" y="2810"/>
                    </a:lnTo>
                    <a:lnTo>
                      <a:pt x="1292" y="2816"/>
                    </a:lnTo>
                    <a:lnTo>
                      <a:pt x="1287" y="2822"/>
                    </a:lnTo>
                    <a:lnTo>
                      <a:pt x="1280" y="2826"/>
                    </a:lnTo>
                    <a:lnTo>
                      <a:pt x="1274" y="2829"/>
                    </a:lnTo>
                    <a:lnTo>
                      <a:pt x="1268" y="2831"/>
                    </a:lnTo>
                    <a:lnTo>
                      <a:pt x="1261" y="2833"/>
                    </a:lnTo>
                    <a:lnTo>
                      <a:pt x="1254" y="2834"/>
                    </a:lnTo>
                    <a:lnTo>
                      <a:pt x="1248" y="2834"/>
                    </a:lnTo>
                    <a:lnTo>
                      <a:pt x="1240" y="2834"/>
                    </a:lnTo>
                    <a:lnTo>
                      <a:pt x="1234" y="2831"/>
                    </a:lnTo>
                    <a:lnTo>
                      <a:pt x="1226" y="2830"/>
                    </a:lnTo>
                    <a:lnTo>
                      <a:pt x="1211" y="2826"/>
                    </a:lnTo>
                    <a:lnTo>
                      <a:pt x="1197" y="2821"/>
                    </a:lnTo>
                    <a:lnTo>
                      <a:pt x="1191" y="2819"/>
                    </a:lnTo>
                    <a:lnTo>
                      <a:pt x="1187" y="2817"/>
                    </a:lnTo>
                    <a:lnTo>
                      <a:pt x="1183" y="2819"/>
                    </a:lnTo>
                    <a:lnTo>
                      <a:pt x="1179" y="2820"/>
                    </a:lnTo>
                    <a:lnTo>
                      <a:pt x="1171" y="2823"/>
                    </a:lnTo>
                    <a:lnTo>
                      <a:pt x="1164" y="2827"/>
                    </a:lnTo>
                    <a:lnTo>
                      <a:pt x="1158" y="2833"/>
                    </a:lnTo>
                    <a:lnTo>
                      <a:pt x="1152" y="2836"/>
                    </a:lnTo>
                    <a:lnTo>
                      <a:pt x="1147" y="2838"/>
                    </a:lnTo>
                    <a:lnTo>
                      <a:pt x="1144" y="2838"/>
                    </a:lnTo>
                    <a:lnTo>
                      <a:pt x="1140" y="2839"/>
                    </a:lnTo>
                    <a:lnTo>
                      <a:pt x="1136" y="2838"/>
                    </a:lnTo>
                    <a:lnTo>
                      <a:pt x="1129" y="2836"/>
                    </a:lnTo>
                    <a:lnTo>
                      <a:pt x="1123" y="2833"/>
                    </a:lnTo>
                    <a:lnTo>
                      <a:pt x="1118" y="2829"/>
                    </a:lnTo>
                    <a:lnTo>
                      <a:pt x="1114" y="2826"/>
                    </a:lnTo>
                    <a:lnTo>
                      <a:pt x="1110" y="2822"/>
                    </a:lnTo>
                    <a:lnTo>
                      <a:pt x="1107" y="2819"/>
                    </a:lnTo>
                    <a:lnTo>
                      <a:pt x="1105" y="2813"/>
                    </a:lnTo>
                    <a:lnTo>
                      <a:pt x="1104" y="2809"/>
                    </a:lnTo>
                    <a:lnTo>
                      <a:pt x="1102" y="2799"/>
                    </a:lnTo>
                    <a:lnTo>
                      <a:pt x="1103" y="2787"/>
                    </a:lnTo>
                    <a:lnTo>
                      <a:pt x="1105" y="2776"/>
                    </a:lnTo>
                    <a:lnTo>
                      <a:pt x="1108" y="2763"/>
                    </a:lnTo>
                    <a:lnTo>
                      <a:pt x="1109" y="2757"/>
                    </a:lnTo>
                    <a:lnTo>
                      <a:pt x="1109" y="2752"/>
                    </a:lnTo>
                    <a:lnTo>
                      <a:pt x="1108" y="2747"/>
                    </a:lnTo>
                    <a:lnTo>
                      <a:pt x="1105" y="2743"/>
                    </a:lnTo>
                    <a:lnTo>
                      <a:pt x="1102" y="2741"/>
                    </a:lnTo>
                    <a:lnTo>
                      <a:pt x="1098" y="2738"/>
                    </a:lnTo>
                    <a:lnTo>
                      <a:pt x="1092" y="2736"/>
                    </a:lnTo>
                    <a:lnTo>
                      <a:pt x="1086" y="2735"/>
                    </a:lnTo>
                    <a:lnTo>
                      <a:pt x="1074" y="2734"/>
                    </a:lnTo>
                    <a:lnTo>
                      <a:pt x="1061" y="2736"/>
                    </a:lnTo>
                    <a:lnTo>
                      <a:pt x="1050" y="2740"/>
                    </a:lnTo>
                    <a:lnTo>
                      <a:pt x="1042" y="2744"/>
                    </a:lnTo>
                    <a:lnTo>
                      <a:pt x="1038" y="2747"/>
                    </a:lnTo>
                    <a:lnTo>
                      <a:pt x="1036" y="2750"/>
                    </a:lnTo>
                    <a:lnTo>
                      <a:pt x="1035" y="2754"/>
                    </a:lnTo>
                    <a:lnTo>
                      <a:pt x="1035" y="2758"/>
                    </a:lnTo>
                    <a:lnTo>
                      <a:pt x="1036" y="2767"/>
                    </a:lnTo>
                    <a:lnTo>
                      <a:pt x="1039" y="2775"/>
                    </a:lnTo>
                    <a:lnTo>
                      <a:pt x="1044" y="2785"/>
                    </a:lnTo>
                    <a:lnTo>
                      <a:pt x="1046" y="2794"/>
                    </a:lnTo>
                    <a:lnTo>
                      <a:pt x="1047" y="2798"/>
                    </a:lnTo>
                    <a:lnTo>
                      <a:pt x="1047" y="2803"/>
                    </a:lnTo>
                    <a:lnTo>
                      <a:pt x="1047" y="2807"/>
                    </a:lnTo>
                    <a:lnTo>
                      <a:pt x="1045" y="2811"/>
                    </a:lnTo>
                    <a:lnTo>
                      <a:pt x="1039" y="2821"/>
                    </a:lnTo>
                    <a:lnTo>
                      <a:pt x="1032" y="2828"/>
                    </a:lnTo>
                    <a:lnTo>
                      <a:pt x="1027" y="2831"/>
                    </a:lnTo>
                    <a:lnTo>
                      <a:pt x="1024" y="2834"/>
                    </a:lnTo>
                    <a:lnTo>
                      <a:pt x="1020" y="2836"/>
                    </a:lnTo>
                    <a:lnTo>
                      <a:pt x="1015" y="2838"/>
                    </a:lnTo>
                    <a:lnTo>
                      <a:pt x="1011" y="2839"/>
                    </a:lnTo>
                    <a:lnTo>
                      <a:pt x="1007" y="2839"/>
                    </a:lnTo>
                    <a:lnTo>
                      <a:pt x="1003" y="2838"/>
                    </a:lnTo>
                    <a:lnTo>
                      <a:pt x="997" y="2837"/>
                    </a:lnTo>
                    <a:lnTo>
                      <a:pt x="993" y="2836"/>
                    </a:lnTo>
                    <a:lnTo>
                      <a:pt x="988" y="2833"/>
                    </a:lnTo>
                    <a:lnTo>
                      <a:pt x="984" y="2829"/>
                    </a:lnTo>
                    <a:lnTo>
                      <a:pt x="980" y="2826"/>
                    </a:lnTo>
                    <a:lnTo>
                      <a:pt x="976" y="2822"/>
                    </a:lnTo>
                    <a:lnTo>
                      <a:pt x="971" y="2820"/>
                    </a:lnTo>
                    <a:lnTo>
                      <a:pt x="967" y="2819"/>
                    </a:lnTo>
                    <a:lnTo>
                      <a:pt x="963" y="2819"/>
                    </a:lnTo>
                    <a:lnTo>
                      <a:pt x="954" y="2822"/>
                    </a:lnTo>
                    <a:lnTo>
                      <a:pt x="945" y="2824"/>
                    </a:lnTo>
                    <a:lnTo>
                      <a:pt x="942" y="2826"/>
                    </a:lnTo>
                    <a:lnTo>
                      <a:pt x="939" y="2826"/>
                    </a:lnTo>
                    <a:lnTo>
                      <a:pt x="936" y="2826"/>
                    </a:lnTo>
                    <a:lnTo>
                      <a:pt x="932" y="2825"/>
                    </a:lnTo>
                    <a:lnTo>
                      <a:pt x="930" y="2823"/>
                    </a:lnTo>
                    <a:lnTo>
                      <a:pt x="929" y="2819"/>
                    </a:lnTo>
                    <a:lnTo>
                      <a:pt x="928" y="2813"/>
                    </a:lnTo>
                    <a:lnTo>
                      <a:pt x="928" y="2806"/>
                    </a:lnTo>
                    <a:lnTo>
                      <a:pt x="927" y="2798"/>
                    </a:lnTo>
                    <a:lnTo>
                      <a:pt x="927" y="2792"/>
                    </a:lnTo>
                    <a:lnTo>
                      <a:pt x="925" y="2787"/>
                    </a:lnTo>
                    <a:lnTo>
                      <a:pt x="923" y="2783"/>
                    </a:lnTo>
                    <a:lnTo>
                      <a:pt x="920" y="2781"/>
                    </a:lnTo>
                    <a:lnTo>
                      <a:pt x="917" y="2780"/>
                    </a:lnTo>
                    <a:lnTo>
                      <a:pt x="914" y="2779"/>
                    </a:lnTo>
                    <a:lnTo>
                      <a:pt x="911" y="2780"/>
                    </a:lnTo>
                    <a:lnTo>
                      <a:pt x="902" y="2782"/>
                    </a:lnTo>
                    <a:lnTo>
                      <a:pt x="893" y="2786"/>
                    </a:lnTo>
                    <a:lnTo>
                      <a:pt x="885" y="2792"/>
                    </a:lnTo>
                    <a:lnTo>
                      <a:pt x="877" y="2798"/>
                    </a:lnTo>
                    <a:lnTo>
                      <a:pt x="868" y="2804"/>
                    </a:lnTo>
                    <a:lnTo>
                      <a:pt x="860" y="2809"/>
                    </a:lnTo>
                    <a:lnTo>
                      <a:pt x="855" y="2811"/>
                    </a:lnTo>
                    <a:lnTo>
                      <a:pt x="851" y="2811"/>
                    </a:lnTo>
                    <a:lnTo>
                      <a:pt x="850" y="2809"/>
                    </a:lnTo>
                    <a:lnTo>
                      <a:pt x="849" y="2806"/>
                    </a:lnTo>
                    <a:lnTo>
                      <a:pt x="850" y="2801"/>
                    </a:lnTo>
                    <a:lnTo>
                      <a:pt x="852" y="2796"/>
                    </a:lnTo>
                    <a:lnTo>
                      <a:pt x="864" y="2769"/>
                    </a:lnTo>
                    <a:lnTo>
                      <a:pt x="873" y="2748"/>
                    </a:lnTo>
                    <a:lnTo>
                      <a:pt x="875" y="2740"/>
                    </a:lnTo>
                    <a:lnTo>
                      <a:pt x="876" y="2734"/>
                    </a:lnTo>
                    <a:lnTo>
                      <a:pt x="876" y="2732"/>
                    </a:lnTo>
                    <a:lnTo>
                      <a:pt x="875" y="2731"/>
                    </a:lnTo>
                    <a:lnTo>
                      <a:pt x="874" y="2730"/>
                    </a:lnTo>
                    <a:lnTo>
                      <a:pt x="873" y="2729"/>
                    </a:lnTo>
                    <a:lnTo>
                      <a:pt x="870" y="2730"/>
                    </a:lnTo>
                    <a:lnTo>
                      <a:pt x="865" y="2731"/>
                    </a:lnTo>
                    <a:lnTo>
                      <a:pt x="860" y="2734"/>
                    </a:lnTo>
                    <a:lnTo>
                      <a:pt x="855" y="2739"/>
                    </a:lnTo>
                    <a:lnTo>
                      <a:pt x="843" y="2746"/>
                    </a:lnTo>
                    <a:lnTo>
                      <a:pt x="832" y="2754"/>
                    </a:lnTo>
                    <a:lnTo>
                      <a:pt x="826" y="2756"/>
                    </a:lnTo>
                    <a:lnTo>
                      <a:pt x="822" y="2757"/>
                    </a:lnTo>
                    <a:lnTo>
                      <a:pt x="820" y="2757"/>
                    </a:lnTo>
                    <a:lnTo>
                      <a:pt x="819" y="2756"/>
                    </a:lnTo>
                    <a:lnTo>
                      <a:pt x="818" y="2755"/>
                    </a:lnTo>
                    <a:lnTo>
                      <a:pt x="817" y="2754"/>
                    </a:lnTo>
                    <a:lnTo>
                      <a:pt x="814" y="2747"/>
                    </a:lnTo>
                    <a:lnTo>
                      <a:pt x="810" y="2741"/>
                    </a:lnTo>
                    <a:lnTo>
                      <a:pt x="809" y="2735"/>
                    </a:lnTo>
                    <a:lnTo>
                      <a:pt x="808" y="2731"/>
                    </a:lnTo>
                    <a:lnTo>
                      <a:pt x="808" y="2726"/>
                    </a:lnTo>
                    <a:lnTo>
                      <a:pt x="809" y="2722"/>
                    </a:lnTo>
                    <a:lnTo>
                      <a:pt x="810" y="2719"/>
                    </a:lnTo>
                    <a:lnTo>
                      <a:pt x="812" y="2716"/>
                    </a:lnTo>
                    <a:lnTo>
                      <a:pt x="817" y="2711"/>
                    </a:lnTo>
                    <a:lnTo>
                      <a:pt x="824" y="2706"/>
                    </a:lnTo>
                    <a:lnTo>
                      <a:pt x="832" y="2704"/>
                    </a:lnTo>
                    <a:lnTo>
                      <a:pt x="841" y="2702"/>
                    </a:lnTo>
                    <a:lnTo>
                      <a:pt x="859" y="2699"/>
                    </a:lnTo>
                    <a:lnTo>
                      <a:pt x="876" y="2695"/>
                    </a:lnTo>
                    <a:lnTo>
                      <a:pt x="883" y="2692"/>
                    </a:lnTo>
                    <a:lnTo>
                      <a:pt x="888" y="2689"/>
                    </a:lnTo>
                    <a:lnTo>
                      <a:pt x="889" y="2687"/>
                    </a:lnTo>
                    <a:lnTo>
                      <a:pt x="890" y="2685"/>
                    </a:lnTo>
                    <a:lnTo>
                      <a:pt x="891" y="2681"/>
                    </a:lnTo>
                    <a:lnTo>
                      <a:pt x="891" y="2678"/>
                    </a:lnTo>
                    <a:lnTo>
                      <a:pt x="887" y="2660"/>
                    </a:lnTo>
                    <a:lnTo>
                      <a:pt x="880" y="2638"/>
                    </a:lnTo>
                    <a:lnTo>
                      <a:pt x="876" y="2627"/>
                    </a:lnTo>
                    <a:lnTo>
                      <a:pt x="872" y="2617"/>
                    </a:lnTo>
                    <a:lnTo>
                      <a:pt x="868" y="2608"/>
                    </a:lnTo>
                    <a:lnTo>
                      <a:pt x="862" y="2600"/>
                    </a:lnTo>
                    <a:lnTo>
                      <a:pt x="861" y="2599"/>
                    </a:lnTo>
                    <a:lnTo>
                      <a:pt x="859" y="2598"/>
                    </a:lnTo>
                    <a:lnTo>
                      <a:pt x="857" y="2598"/>
                    </a:lnTo>
                    <a:lnTo>
                      <a:pt x="853" y="2598"/>
                    </a:lnTo>
                    <a:lnTo>
                      <a:pt x="847" y="2601"/>
                    </a:lnTo>
                    <a:lnTo>
                      <a:pt x="841" y="2607"/>
                    </a:lnTo>
                    <a:lnTo>
                      <a:pt x="824" y="2622"/>
                    </a:lnTo>
                    <a:lnTo>
                      <a:pt x="807" y="2641"/>
                    </a:lnTo>
                    <a:lnTo>
                      <a:pt x="789" y="2662"/>
                    </a:lnTo>
                    <a:lnTo>
                      <a:pt x="772" y="2680"/>
                    </a:lnTo>
                    <a:lnTo>
                      <a:pt x="765" y="2688"/>
                    </a:lnTo>
                    <a:lnTo>
                      <a:pt x="758" y="2693"/>
                    </a:lnTo>
                    <a:lnTo>
                      <a:pt x="753" y="2698"/>
                    </a:lnTo>
                    <a:lnTo>
                      <a:pt x="748" y="2699"/>
                    </a:lnTo>
                    <a:lnTo>
                      <a:pt x="728" y="2691"/>
                    </a:lnTo>
                    <a:lnTo>
                      <a:pt x="707" y="2682"/>
                    </a:lnTo>
                    <a:lnTo>
                      <a:pt x="701" y="2681"/>
                    </a:lnTo>
                    <a:lnTo>
                      <a:pt x="698" y="2681"/>
                    </a:lnTo>
                    <a:lnTo>
                      <a:pt x="695" y="2684"/>
                    </a:lnTo>
                    <a:lnTo>
                      <a:pt x="691" y="2686"/>
                    </a:lnTo>
                    <a:lnTo>
                      <a:pt x="690" y="2691"/>
                    </a:lnTo>
                    <a:lnTo>
                      <a:pt x="690" y="2698"/>
                    </a:lnTo>
                    <a:lnTo>
                      <a:pt x="691" y="2707"/>
                    </a:lnTo>
                    <a:lnTo>
                      <a:pt x="694" y="2719"/>
                    </a:lnTo>
                    <a:lnTo>
                      <a:pt x="700" y="2746"/>
                    </a:lnTo>
                    <a:lnTo>
                      <a:pt x="706" y="2777"/>
                    </a:lnTo>
                    <a:lnTo>
                      <a:pt x="713" y="2810"/>
                    </a:lnTo>
                    <a:lnTo>
                      <a:pt x="721" y="2843"/>
                    </a:lnTo>
                    <a:lnTo>
                      <a:pt x="729" y="2876"/>
                    </a:lnTo>
                    <a:lnTo>
                      <a:pt x="739" y="2907"/>
                    </a:lnTo>
                    <a:lnTo>
                      <a:pt x="744" y="2921"/>
                    </a:lnTo>
                    <a:lnTo>
                      <a:pt x="751" y="2934"/>
                    </a:lnTo>
                    <a:lnTo>
                      <a:pt x="758" y="2946"/>
                    </a:lnTo>
                    <a:lnTo>
                      <a:pt x="766" y="2957"/>
                    </a:lnTo>
                    <a:lnTo>
                      <a:pt x="767" y="2955"/>
                    </a:lnTo>
                    <a:lnTo>
                      <a:pt x="769" y="2952"/>
                    </a:lnTo>
                    <a:lnTo>
                      <a:pt x="775" y="2961"/>
                    </a:lnTo>
                    <a:lnTo>
                      <a:pt x="779" y="2971"/>
                    </a:lnTo>
                    <a:lnTo>
                      <a:pt x="783" y="2979"/>
                    </a:lnTo>
                    <a:lnTo>
                      <a:pt x="787" y="2989"/>
                    </a:lnTo>
                    <a:lnTo>
                      <a:pt x="789" y="2999"/>
                    </a:lnTo>
                    <a:lnTo>
                      <a:pt x="789" y="3009"/>
                    </a:lnTo>
                    <a:lnTo>
                      <a:pt x="788" y="3019"/>
                    </a:lnTo>
                    <a:lnTo>
                      <a:pt x="785" y="3030"/>
                    </a:lnTo>
                    <a:lnTo>
                      <a:pt x="780" y="3042"/>
                    </a:lnTo>
                    <a:lnTo>
                      <a:pt x="776" y="3058"/>
                    </a:lnTo>
                    <a:lnTo>
                      <a:pt x="775" y="3067"/>
                    </a:lnTo>
                    <a:lnTo>
                      <a:pt x="775" y="3074"/>
                    </a:lnTo>
                    <a:lnTo>
                      <a:pt x="775" y="3078"/>
                    </a:lnTo>
                    <a:lnTo>
                      <a:pt x="776" y="3081"/>
                    </a:lnTo>
                    <a:lnTo>
                      <a:pt x="777" y="3083"/>
                    </a:lnTo>
                    <a:lnTo>
                      <a:pt x="779" y="3085"/>
                    </a:lnTo>
                    <a:lnTo>
                      <a:pt x="784" y="3090"/>
                    </a:lnTo>
                    <a:lnTo>
                      <a:pt x="792" y="3092"/>
                    </a:lnTo>
                    <a:lnTo>
                      <a:pt x="798" y="3094"/>
                    </a:lnTo>
                    <a:lnTo>
                      <a:pt x="806" y="3094"/>
                    </a:lnTo>
                    <a:lnTo>
                      <a:pt x="821" y="3094"/>
                    </a:lnTo>
                    <a:lnTo>
                      <a:pt x="836" y="3092"/>
                    </a:lnTo>
                    <a:lnTo>
                      <a:pt x="843" y="3092"/>
                    </a:lnTo>
                    <a:lnTo>
                      <a:pt x="849" y="3092"/>
                    </a:lnTo>
                    <a:lnTo>
                      <a:pt x="856" y="3092"/>
                    </a:lnTo>
                    <a:lnTo>
                      <a:pt x="861" y="3094"/>
                    </a:lnTo>
                    <a:lnTo>
                      <a:pt x="866" y="3096"/>
                    </a:lnTo>
                    <a:lnTo>
                      <a:pt x="871" y="3100"/>
                    </a:lnTo>
                    <a:lnTo>
                      <a:pt x="874" y="3106"/>
                    </a:lnTo>
                    <a:lnTo>
                      <a:pt x="876" y="3113"/>
                    </a:lnTo>
                    <a:lnTo>
                      <a:pt x="878" y="3126"/>
                    </a:lnTo>
                    <a:lnTo>
                      <a:pt x="879" y="3138"/>
                    </a:lnTo>
                    <a:lnTo>
                      <a:pt x="880" y="3150"/>
                    </a:lnTo>
                    <a:lnTo>
                      <a:pt x="879" y="3161"/>
                    </a:lnTo>
                    <a:lnTo>
                      <a:pt x="877" y="3184"/>
                    </a:lnTo>
                    <a:lnTo>
                      <a:pt x="873" y="3207"/>
                    </a:lnTo>
                    <a:lnTo>
                      <a:pt x="870" y="3216"/>
                    </a:lnTo>
                    <a:lnTo>
                      <a:pt x="863" y="3229"/>
                    </a:lnTo>
                    <a:lnTo>
                      <a:pt x="853" y="3246"/>
                    </a:lnTo>
                    <a:lnTo>
                      <a:pt x="843" y="3263"/>
                    </a:lnTo>
                    <a:lnTo>
                      <a:pt x="831" y="3280"/>
                    </a:lnTo>
                    <a:lnTo>
                      <a:pt x="820" y="3294"/>
                    </a:lnTo>
                    <a:lnTo>
                      <a:pt x="816" y="3299"/>
                    </a:lnTo>
                    <a:lnTo>
                      <a:pt x="811" y="3302"/>
                    </a:lnTo>
                    <a:lnTo>
                      <a:pt x="807" y="3306"/>
                    </a:lnTo>
                    <a:lnTo>
                      <a:pt x="804" y="3306"/>
                    </a:lnTo>
                    <a:lnTo>
                      <a:pt x="797" y="3303"/>
                    </a:lnTo>
                    <a:lnTo>
                      <a:pt x="792" y="3300"/>
                    </a:lnTo>
                    <a:lnTo>
                      <a:pt x="787" y="3295"/>
                    </a:lnTo>
                    <a:lnTo>
                      <a:pt x="781" y="3290"/>
                    </a:lnTo>
                    <a:lnTo>
                      <a:pt x="775" y="3285"/>
                    </a:lnTo>
                    <a:lnTo>
                      <a:pt x="769" y="3281"/>
                    </a:lnTo>
                    <a:lnTo>
                      <a:pt x="762" y="3279"/>
                    </a:lnTo>
                    <a:lnTo>
                      <a:pt x="754" y="3278"/>
                    </a:lnTo>
                    <a:lnTo>
                      <a:pt x="739" y="3276"/>
                    </a:lnTo>
                    <a:lnTo>
                      <a:pt x="725" y="3275"/>
                    </a:lnTo>
                    <a:lnTo>
                      <a:pt x="718" y="3273"/>
                    </a:lnTo>
                    <a:lnTo>
                      <a:pt x="713" y="3270"/>
                    </a:lnTo>
                    <a:lnTo>
                      <a:pt x="708" y="3265"/>
                    </a:lnTo>
                    <a:lnTo>
                      <a:pt x="703" y="3258"/>
                    </a:lnTo>
                    <a:lnTo>
                      <a:pt x="696" y="3244"/>
                    </a:lnTo>
                    <a:lnTo>
                      <a:pt x="686" y="3227"/>
                    </a:lnTo>
                    <a:lnTo>
                      <a:pt x="680" y="3220"/>
                    </a:lnTo>
                    <a:lnTo>
                      <a:pt x="673" y="3215"/>
                    </a:lnTo>
                    <a:lnTo>
                      <a:pt x="670" y="3214"/>
                    </a:lnTo>
                    <a:lnTo>
                      <a:pt x="667" y="3214"/>
                    </a:lnTo>
                    <a:lnTo>
                      <a:pt x="662" y="3215"/>
                    </a:lnTo>
                    <a:lnTo>
                      <a:pt x="659" y="3217"/>
                    </a:lnTo>
                    <a:lnTo>
                      <a:pt x="656" y="3220"/>
                    </a:lnTo>
                    <a:lnTo>
                      <a:pt x="653" y="3225"/>
                    </a:lnTo>
                    <a:lnTo>
                      <a:pt x="649" y="3230"/>
                    </a:lnTo>
                    <a:lnTo>
                      <a:pt x="646" y="3235"/>
                    </a:lnTo>
                    <a:lnTo>
                      <a:pt x="641" y="3248"/>
                    </a:lnTo>
                    <a:lnTo>
                      <a:pt x="635" y="3260"/>
                    </a:lnTo>
                    <a:lnTo>
                      <a:pt x="632" y="3266"/>
                    </a:lnTo>
                    <a:lnTo>
                      <a:pt x="629" y="3270"/>
                    </a:lnTo>
                    <a:lnTo>
                      <a:pt x="625" y="3272"/>
                    </a:lnTo>
                    <a:lnTo>
                      <a:pt x="620" y="3274"/>
                    </a:lnTo>
                    <a:lnTo>
                      <a:pt x="616" y="3274"/>
                    </a:lnTo>
                    <a:lnTo>
                      <a:pt x="612" y="3272"/>
                    </a:lnTo>
                    <a:lnTo>
                      <a:pt x="606" y="3269"/>
                    </a:lnTo>
                    <a:lnTo>
                      <a:pt x="601" y="3262"/>
                    </a:lnTo>
                    <a:lnTo>
                      <a:pt x="598" y="3258"/>
                    </a:lnTo>
                    <a:lnTo>
                      <a:pt x="595" y="3253"/>
                    </a:lnTo>
                    <a:lnTo>
                      <a:pt x="593" y="3247"/>
                    </a:lnTo>
                    <a:lnTo>
                      <a:pt x="592" y="3241"/>
                    </a:lnTo>
                    <a:lnTo>
                      <a:pt x="591" y="3229"/>
                    </a:lnTo>
                    <a:lnTo>
                      <a:pt x="590" y="3216"/>
                    </a:lnTo>
                    <a:lnTo>
                      <a:pt x="588" y="3204"/>
                    </a:lnTo>
                    <a:lnTo>
                      <a:pt x="586" y="3193"/>
                    </a:lnTo>
                    <a:lnTo>
                      <a:pt x="582" y="3189"/>
                    </a:lnTo>
                    <a:lnTo>
                      <a:pt x="580" y="3185"/>
                    </a:lnTo>
                    <a:lnTo>
                      <a:pt x="576" y="3181"/>
                    </a:lnTo>
                    <a:lnTo>
                      <a:pt x="572" y="3179"/>
                    </a:lnTo>
                    <a:lnTo>
                      <a:pt x="563" y="3175"/>
                    </a:lnTo>
                    <a:lnTo>
                      <a:pt x="556" y="3170"/>
                    </a:lnTo>
                    <a:lnTo>
                      <a:pt x="551" y="3163"/>
                    </a:lnTo>
                    <a:lnTo>
                      <a:pt x="547" y="3157"/>
                    </a:lnTo>
                    <a:lnTo>
                      <a:pt x="538" y="3140"/>
                    </a:lnTo>
                    <a:lnTo>
                      <a:pt x="531" y="3124"/>
                    </a:lnTo>
                    <a:lnTo>
                      <a:pt x="536" y="3103"/>
                    </a:lnTo>
                    <a:lnTo>
                      <a:pt x="539" y="3083"/>
                    </a:lnTo>
                    <a:lnTo>
                      <a:pt x="540" y="3074"/>
                    </a:lnTo>
                    <a:lnTo>
                      <a:pt x="540" y="3066"/>
                    </a:lnTo>
                    <a:lnTo>
                      <a:pt x="540" y="3057"/>
                    </a:lnTo>
                    <a:lnTo>
                      <a:pt x="539" y="3050"/>
                    </a:lnTo>
                    <a:lnTo>
                      <a:pt x="535" y="3033"/>
                    </a:lnTo>
                    <a:lnTo>
                      <a:pt x="529" y="3017"/>
                    </a:lnTo>
                    <a:lnTo>
                      <a:pt x="521" y="3000"/>
                    </a:lnTo>
                    <a:lnTo>
                      <a:pt x="510" y="2983"/>
                    </a:lnTo>
                    <a:lnTo>
                      <a:pt x="505" y="2972"/>
                    </a:lnTo>
                    <a:lnTo>
                      <a:pt x="501" y="2963"/>
                    </a:lnTo>
                    <a:lnTo>
                      <a:pt x="500" y="2956"/>
                    </a:lnTo>
                    <a:lnTo>
                      <a:pt x="501" y="2949"/>
                    </a:lnTo>
                    <a:lnTo>
                      <a:pt x="504" y="2944"/>
                    </a:lnTo>
                    <a:lnTo>
                      <a:pt x="508" y="2939"/>
                    </a:lnTo>
                    <a:lnTo>
                      <a:pt x="513" y="2935"/>
                    </a:lnTo>
                    <a:lnTo>
                      <a:pt x="520" y="2932"/>
                    </a:lnTo>
                    <a:lnTo>
                      <a:pt x="534" y="2924"/>
                    </a:lnTo>
                    <a:lnTo>
                      <a:pt x="548" y="2916"/>
                    </a:lnTo>
                    <a:lnTo>
                      <a:pt x="553" y="2910"/>
                    </a:lnTo>
                    <a:lnTo>
                      <a:pt x="559" y="2903"/>
                    </a:lnTo>
                    <a:lnTo>
                      <a:pt x="563" y="2895"/>
                    </a:lnTo>
                    <a:lnTo>
                      <a:pt x="565" y="2884"/>
                    </a:lnTo>
                    <a:lnTo>
                      <a:pt x="568" y="2873"/>
                    </a:lnTo>
                    <a:lnTo>
                      <a:pt x="573" y="2861"/>
                    </a:lnTo>
                    <a:lnTo>
                      <a:pt x="578" y="2850"/>
                    </a:lnTo>
                    <a:lnTo>
                      <a:pt x="583" y="2839"/>
                    </a:lnTo>
                    <a:lnTo>
                      <a:pt x="589" y="2828"/>
                    </a:lnTo>
                    <a:lnTo>
                      <a:pt x="594" y="2817"/>
                    </a:lnTo>
                    <a:lnTo>
                      <a:pt x="598" y="2807"/>
                    </a:lnTo>
                    <a:lnTo>
                      <a:pt x="601" y="2796"/>
                    </a:lnTo>
                    <a:lnTo>
                      <a:pt x="602" y="2786"/>
                    </a:lnTo>
                    <a:lnTo>
                      <a:pt x="601" y="2777"/>
                    </a:lnTo>
                    <a:lnTo>
                      <a:pt x="600" y="2770"/>
                    </a:lnTo>
                    <a:lnTo>
                      <a:pt x="598" y="2761"/>
                    </a:lnTo>
                    <a:lnTo>
                      <a:pt x="591" y="2745"/>
                    </a:lnTo>
                    <a:lnTo>
                      <a:pt x="583" y="2730"/>
                    </a:lnTo>
                    <a:lnTo>
                      <a:pt x="577" y="2714"/>
                    </a:lnTo>
                    <a:lnTo>
                      <a:pt x="572" y="2700"/>
                    </a:lnTo>
                    <a:lnTo>
                      <a:pt x="571" y="2692"/>
                    </a:lnTo>
                    <a:lnTo>
                      <a:pt x="571" y="2685"/>
                    </a:lnTo>
                    <a:lnTo>
                      <a:pt x="573" y="2678"/>
                    </a:lnTo>
                    <a:lnTo>
                      <a:pt x="575" y="2671"/>
                    </a:lnTo>
                    <a:lnTo>
                      <a:pt x="579" y="2664"/>
                    </a:lnTo>
                    <a:lnTo>
                      <a:pt x="585" y="2659"/>
                    </a:lnTo>
                    <a:lnTo>
                      <a:pt x="591" y="2657"/>
                    </a:lnTo>
                    <a:lnTo>
                      <a:pt x="596" y="2653"/>
                    </a:lnTo>
                    <a:lnTo>
                      <a:pt x="602" y="2650"/>
                    </a:lnTo>
                    <a:lnTo>
                      <a:pt x="606" y="2647"/>
                    </a:lnTo>
                    <a:lnTo>
                      <a:pt x="608" y="2644"/>
                    </a:lnTo>
                    <a:lnTo>
                      <a:pt x="609" y="2640"/>
                    </a:lnTo>
                    <a:lnTo>
                      <a:pt x="610" y="2636"/>
                    </a:lnTo>
                    <a:lnTo>
                      <a:pt x="610" y="2631"/>
                    </a:lnTo>
                    <a:lnTo>
                      <a:pt x="612" y="2626"/>
                    </a:lnTo>
                    <a:lnTo>
                      <a:pt x="613" y="2622"/>
                    </a:lnTo>
                    <a:lnTo>
                      <a:pt x="614" y="2617"/>
                    </a:lnTo>
                    <a:lnTo>
                      <a:pt x="616" y="2613"/>
                    </a:lnTo>
                    <a:lnTo>
                      <a:pt x="621" y="2606"/>
                    </a:lnTo>
                    <a:lnTo>
                      <a:pt x="628" y="2598"/>
                    </a:lnTo>
                    <a:lnTo>
                      <a:pt x="636" y="2593"/>
                    </a:lnTo>
                    <a:lnTo>
                      <a:pt x="646" y="2587"/>
                    </a:lnTo>
                    <a:lnTo>
                      <a:pt x="656" y="2583"/>
                    </a:lnTo>
                    <a:lnTo>
                      <a:pt x="667" y="2579"/>
                    </a:lnTo>
                    <a:lnTo>
                      <a:pt x="713" y="2567"/>
                    </a:lnTo>
                    <a:lnTo>
                      <a:pt x="752" y="2555"/>
                    </a:lnTo>
                    <a:lnTo>
                      <a:pt x="762" y="2551"/>
                    </a:lnTo>
                    <a:lnTo>
                      <a:pt x="770" y="2547"/>
                    </a:lnTo>
                    <a:lnTo>
                      <a:pt x="777" y="2543"/>
                    </a:lnTo>
                    <a:lnTo>
                      <a:pt x="782" y="2539"/>
                    </a:lnTo>
                    <a:lnTo>
                      <a:pt x="787" y="2534"/>
                    </a:lnTo>
                    <a:lnTo>
                      <a:pt x="790" y="2530"/>
                    </a:lnTo>
                    <a:lnTo>
                      <a:pt x="792" y="2526"/>
                    </a:lnTo>
                    <a:lnTo>
                      <a:pt x="794" y="2522"/>
                    </a:lnTo>
                    <a:lnTo>
                      <a:pt x="796" y="2499"/>
                    </a:lnTo>
                    <a:lnTo>
                      <a:pt x="801" y="2470"/>
                    </a:lnTo>
                    <a:lnTo>
                      <a:pt x="803" y="2463"/>
                    </a:lnTo>
                    <a:lnTo>
                      <a:pt x="806" y="2457"/>
                    </a:lnTo>
                    <a:lnTo>
                      <a:pt x="810" y="2451"/>
                    </a:lnTo>
                    <a:lnTo>
                      <a:pt x="815" y="2446"/>
                    </a:lnTo>
                    <a:lnTo>
                      <a:pt x="824" y="2436"/>
                    </a:lnTo>
                    <a:lnTo>
                      <a:pt x="832" y="2424"/>
                    </a:lnTo>
                    <a:lnTo>
                      <a:pt x="842" y="2409"/>
                    </a:lnTo>
                    <a:lnTo>
                      <a:pt x="856" y="2383"/>
                    </a:lnTo>
                    <a:lnTo>
                      <a:pt x="863" y="2369"/>
                    </a:lnTo>
                    <a:lnTo>
                      <a:pt x="869" y="2356"/>
                    </a:lnTo>
                    <a:lnTo>
                      <a:pt x="872" y="2345"/>
                    </a:lnTo>
                    <a:lnTo>
                      <a:pt x="873" y="2339"/>
                    </a:lnTo>
                    <a:lnTo>
                      <a:pt x="872" y="2330"/>
                    </a:lnTo>
                    <a:lnTo>
                      <a:pt x="869" y="2324"/>
                    </a:lnTo>
                    <a:lnTo>
                      <a:pt x="865" y="2318"/>
                    </a:lnTo>
                    <a:lnTo>
                      <a:pt x="862" y="2313"/>
                    </a:lnTo>
                    <a:lnTo>
                      <a:pt x="862" y="2311"/>
                    </a:lnTo>
                    <a:lnTo>
                      <a:pt x="862" y="2310"/>
                    </a:lnTo>
                    <a:lnTo>
                      <a:pt x="863" y="2308"/>
                    </a:lnTo>
                    <a:lnTo>
                      <a:pt x="865" y="2307"/>
                    </a:lnTo>
                    <a:lnTo>
                      <a:pt x="874" y="2303"/>
                    </a:lnTo>
                    <a:lnTo>
                      <a:pt x="889" y="2301"/>
                    </a:lnTo>
                    <a:lnTo>
                      <a:pt x="891" y="2300"/>
                    </a:lnTo>
                    <a:lnTo>
                      <a:pt x="892" y="2299"/>
                    </a:lnTo>
                    <a:lnTo>
                      <a:pt x="895" y="2297"/>
                    </a:lnTo>
                    <a:lnTo>
                      <a:pt x="895" y="2295"/>
                    </a:lnTo>
                    <a:lnTo>
                      <a:pt x="895" y="2289"/>
                    </a:lnTo>
                    <a:lnTo>
                      <a:pt x="893" y="2284"/>
                    </a:lnTo>
                    <a:lnTo>
                      <a:pt x="889" y="2271"/>
                    </a:lnTo>
                    <a:lnTo>
                      <a:pt x="886" y="2262"/>
                    </a:lnTo>
                    <a:lnTo>
                      <a:pt x="884" y="2259"/>
                    </a:lnTo>
                    <a:lnTo>
                      <a:pt x="883" y="2256"/>
                    </a:lnTo>
                    <a:lnTo>
                      <a:pt x="883" y="2253"/>
                    </a:lnTo>
                    <a:lnTo>
                      <a:pt x="883" y="2249"/>
                    </a:lnTo>
                    <a:lnTo>
                      <a:pt x="886" y="2244"/>
                    </a:lnTo>
                    <a:lnTo>
                      <a:pt x="889" y="2240"/>
                    </a:lnTo>
                    <a:lnTo>
                      <a:pt x="900" y="2231"/>
                    </a:lnTo>
                    <a:lnTo>
                      <a:pt x="911" y="2221"/>
                    </a:lnTo>
                    <a:lnTo>
                      <a:pt x="925" y="2206"/>
                    </a:lnTo>
                    <a:lnTo>
                      <a:pt x="940" y="2190"/>
                    </a:lnTo>
                    <a:lnTo>
                      <a:pt x="942" y="2186"/>
                    </a:lnTo>
                    <a:lnTo>
                      <a:pt x="944" y="2180"/>
                    </a:lnTo>
                    <a:lnTo>
                      <a:pt x="946" y="2176"/>
                    </a:lnTo>
                    <a:lnTo>
                      <a:pt x="946" y="2171"/>
                    </a:lnTo>
                    <a:lnTo>
                      <a:pt x="946" y="2166"/>
                    </a:lnTo>
                    <a:lnTo>
                      <a:pt x="945" y="2161"/>
                    </a:lnTo>
                    <a:lnTo>
                      <a:pt x="943" y="2155"/>
                    </a:lnTo>
                    <a:lnTo>
                      <a:pt x="940" y="2149"/>
                    </a:lnTo>
                    <a:lnTo>
                      <a:pt x="925" y="2126"/>
                    </a:lnTo>
                    <a:lnTo>
                      <a:pt x="909" y="2099"/>
                    </a:lnTo>
                    <a:lnTo>
                      <a:pt x="902" y="2084"/>
                    </a:lnTo>
                    <a:lnTo>
                      <a:pt x="896" y="2070"/>
                    </a:lnTo>
                    <a:lnTo>
                      <a:pt x="892" y="2057"/>
                    </a:lnTo>
                    <a:lnTo>
                      <a:pt x="890" y="2044"/>
                    </a:lnTo>
                    <a:lnTo>
                      <a:pt x="889" y="2033"/>
                    </a:lnTo>
                    <a:lnTo>
                      <a:pt x="886" y="2025"/>
                    </a:lnTo>
                    <a:lnTo>
                      <a:pt x="883" y="2017"/>
                    </a:lnTo>
                    <a:lnTo>
                      <a:pt x="877" y="2010"/>
                    </a:lnTo>
                    <a:lnTo>
                      <a:pt x="872" y="2004"/>
                    </a:lnTo>
                    <a:lnTo>
                      <a:pt x="865" y="1999"/>
                    </a:lnTo>
                    <a:lnTo>
                      <a:pt x="858" y="1994"/>
                    </a:lnTo>
                    <a:lnTo>
                      <a:pt x="850" y="1991"/>
                    </a:lnTo>
                    <a:lnTo>
                      <a:pt x="833" y="1985"/>
                    </a:lnTo>
                    <a:lnTo>
                      <a:pt x="815" y="1978"/>
                    </a:lnTo>
                    <a:lnTo>
                      <a:pt x="796" y="1971"/>
                    </a:lnTo>
                    <a:lnTo>
                      <a:pt x="779" y="1962"/>
                    </a:lnTo>
                    <a:lnTo>
                      <a:pt x="766" y="1955"/>
                    </a:lnTo>
                    <a:lnTo>
                      <a:pt x="757" y="1951"/>
                    </a:lnTo>
                    <a:lnTo>
                      <a:pt x="754" y="1950"/>
                    </a:lnTo>
                    <a:lnTo>
                      <a:pt x="752" y="1950"/>
                    </a:lnTo>
                    <a:lnTo>
                      <a:pt x="749" y="1950"/>
                    </a:lnTo>
                    <a:lnTo>
                      <a:pt x="747" y="1951"/>
                    </a:lnTo>
                    <a:lnTo>
                      <a:pt x="741" y="1955"/>
                    </a:lnTo>
                    <a:lnTo>
                      <a:pt x="735" y="1959"/>
                    </a:lnTo>
                    <a:lnTo>
                      <a:pt x="725" y="1963"/>
                    </a:lnTo>
                    <a:lnTo>
                      <a:pt x="710" y="1967"/>
                    </a:lnTo>
                    <a:lnTo>
                      <a:pt x="702" y="1969"/>
                    </a:lnTo>
                    <a:lnTo>
                      <a:pt x="695" y="1969"/>
                    </a:lnTo>
                    <a:lnTo>
                      <a:pt x="687" y="1967"/>
                    </a:lnTo>
                    <a:lnTo>
                      <a:pt x="680" y="1965"/>
                    </a:lnTo>
                    <a:lnTo>
                      <a:pt x="666" y="1961"/>
                    </a:lnTo>
                    <a:lnTo>
                      <a:pt x="650" y="1957"/>
                    </a:lnTo>
                    <a:lnTo>
                      <a:pt x="639" y="1952"/>
                    </a:lnTo>
                    <a:lnTo>
                      <a:pt x="630" y="1948"/>
                    </a:lnTo>
                    <a:lnTo>
                      <a:pt x="623" y="1944"/>
                    </a:lnTo>
                    <a:lnTo>
                      <a:pt x="618" y="1938"/>
                    </a:lnTo>
                    <a:lnTo>
                      <a:pt x="610" y="1929"/>
                    </a:lnTo>
                    <a:lnTo>
                      <a:pt x="606" y="1918"/>
                    </a:lnTo>
                    <a:lnTo>
                      <a:pt x="603" y="1913"/>
                    </a:lnTo>
                    <a:lnTo>
                      <a:pt x="601" y="1910"/>
                    </a:lnTo>
                    <a:lnTo>
                      <a:pt x="596" y="1908"/>
                    </a:lnTo>
                    <a:lnTo>
                      <a:pt x="592" y="1906"/>
                    </a:lnTo>
                    <a:lnTo>
                      <a:pt x="586" y="1905"/>
                    </a:lnTo>
                    <a:lnTo>
                      <a:pt x="577" y="1906"/>
                    </a:lnTo>
                    <a:lnTo>
                      <a:pt x="566" y="1908"/>
                    </a:lnTo>
                    <a:lnTo>
                      <a:pt x="553" y="1912"/>
                    </a:lnTo>
                    <a:lnTo>
                      <a:pt x="548" y="1906"/>
                    </a:lnTo>
                    <a:lnTo>
                      <a:pt x="544" y="1897"/>
                    </a:lnTo>
                    <a:lnTo>
                      <a:pt x="540" y="1889"/>
                    </a:lnTo>
                    <a:lnTo>
                      <a:pt x="537" y="1880"/>
                    </a:lnTo>
                    <a:lnTo>
                      <a:pt x="534" y="1871"/>
                    </a:lnTo>
                    <a:lnTo>
                      <a:pt x="529" y="1864"/>
                    </a:lnTo>
                    <a:lnTo>
                      <a:pt x="527" y="1861"/>
                    </a:lnTo>
                    <a:lnTo>
                      <a:pt x="524" y="1857"/>
                    </a:lnTo>
                    <a:lnTo>
                      <a:pt x="522" y="1855"/>
                    </a:lnTo>
                    <a:lnTo>
                      <a:pt x="518" y="1853"/>
                    </a:lnTo>
                    <a:lnTo>
                      <a:pt x="512" y="1851"/>
                    </a:lnTo>
                    <a:lnTo>
                      <a:pt x="508" y="1850"/>
                    </a:lnTo>
                    <a:lnTo>
                      <a:pt x="504" y="1850"/>
                    </a:lnTo>
                    <a:lnTo>
                      <a:pt x="499" y="1851"/>
                    </a:lnTo>
                    <a:lnTo>
                      <a:pt x="496" y="1852"/>
                    </a:lnTo>
                    <a:lnTo>
                      <a:pt x="493" y="1854"/>
                    </a:lnTo>
                    <a:lnTo>
                      <a:pt x="490" y="1857"/>
                    </a:lnTo>
                    <a:lnTo>
                      <a:pt x="487" y="1859"/>
                    </a:lnTo>
                    <a:lnTo>
                      <a:pt x="479" y="1876"/>
                    </a:lnTo>
                    <a:lnTo>
                      <a:pt x="471" y="1891"/>
                    </a:lnTo>
                    <a:lnTo>
                      <a:pt x="468" y="1894"/>
                    </a:lnTo>
                    <a:lnTo>
                      <a:pt x="465" y="1897"/>
                    </a:lnTo>
                    <a:lnTo>
                      <a:pt x="461" y="1899"/>
                    </a:lnTo>
                    <a:lnTo>
                      <a:pt x="457" y="1902"/>
                    </a:lnTo>
                    <a:lnTo>
                      <a:pt x="449" y="1903"/>
                    </a:lnTo>
                    <a:lnTo>
                      <a:pt x="439" y="1903"/>
                    </a:lnTo>
                    <a:lnTo>
                      <a:pt x="428" y="1901"/>
                    </a:lnTo>
                    <a:lnTo>
                      <a:pt x="416" y="1898"/>
                    </a:lnTo>
                    <a:lnTo>
                      <a:pt x="404" y="1895"/>
                    </a:lnTo>
                    <a:lnTo>
                      <a:pt x="392" y="1891"/>
                    </a:lnTo>
                    <a:lnTo>
                      <a:pt x="379" y="1888"/>
                    </a:lnTo>
                    <a:lnTo>
                      <a:pt x="366" y="1884"/>
                    </a:lnTo>
                    <a:lnTo>
                      <a:pt x="353" y="1881"/>
                    </a:lnTo>
                    <a:lnTo>
                      <a:pt x="342" y="1880"/>
                    </a:lnTo>
                    <a:lnTo>
                      <a:pt x="329" y="1879"/>
                    </a:lnTo>
                    <a:lnTo>
                      <a:pt x="318" y="1881"/>
                    </a:lnTo>
                    <a:lnTo>
                      <a:pt x="312" y="1882"/>
                    </a:lnTo>
                    <a:lnTo>
                      <a:pt x="307" y="1884"/>
                    </a:lnTo>
                    <a:lnTo>
                      <a:pt x="302" y="1888"/>
                    </a:lnTo>
                    <a:lnTo>
                      <a:pt x="296" y="1891"/>
                    </a:lnTo>
                    <a:lnTo>
                      <a:pt x="282" y="1903"/>
                    </a:lnTo>
                    <a:lnTo>
                      <a:pt x="267" y="1915"/>
                    </a:lnTo>
                    <a:lnTo>
                      <a:pt x="252" y="1925"/>
                    </a:lnTo>
                    <a:lnTo>
                      <a:pt x="236" y="1936"/>
                    </a:lnTo>
                    <a:lnTo>
                      <a:pt x="218" y="1946"/>
                    </a:lnTo>
                    <a:lnTo>
                      <a:pt x="201" y="1953"/>
                    </a:lnTo>
                    <a:lnTo>
                      <a:pt x="193" y="1957"/>
                    </a:lnTo>
                    <a:lnTo>
                      <a:pt x="183" y="1959"/>
                    </a:lnTo>
                    <a:lnTo>
                      <a:pt x="174" y="1960"/>
                    </a:lnTo>
                    <a:lnTo>
                      <a:pt x="164" y="1960"/>
                    </a:lnTo>
                    <a:lnTo>
                      <a:pt x="159" y="1960"/>
                    </a:lnTo>
                    <a:lnTo>
                      <a:pt x="155" y="1959"/>
                    </a:lnTo>
                    <a:lnTo>
                      <a:pt x="152" y="1957"/>
                    </a:lnTo>
                    <a:lnTo>
                      <a:pt x="148" y="1955"/>
                    </a:lnTo>
                    <a:lnTo>
                      <a:pt x="145" y="1951"/>
                    </a:lnTo>
                    <a:lnTo>
                      <a:pt x="144" y="1948"/>
                    </a:lnTo>
                    <a:lnTo>
                      <a:pt x="143" y="1944"/>
                    </a:lnTo>
                    <a:lnTo>
                      <a:pt x="143" y="1940"/>
                    </a:lnTo>
                    <a:lnTo>
                      <a:pt x="143" y="1932"/>
                    </a:lnTo>
                    <a:lnTo>
                      <a:pt x="146" y="1923"/>
                    </a:lnTo>
                    <a:lnTo>
                      <a:pt x="150" y="1916"/>
                    </a:lnTo>
                    <a:lnTo>
                      <a:pt x="157" y="1908"/>
                    </a:lnTo>
                    <a:lnTo>
                      <a:pt x="170" y="1898"/>
                    </a:lnTo>
                    <a:lnTo>
                      <a:pt x="184" y="1891"/>
                    </a:lnTo>
                    <a:lnTo>
                      <a:pt x="199" y="1881"/>
                    </a:lnTo>
                    <a:lnTo>
                      <a:pt x="212" y="1871"/>
                    </a:lnTo>
                    <a:lnTo>
                      <a:pt x="221" y="1865"/>
                    </a:lnTo>
                    <a:lnTo>
                      <a:pt x="229" y="1859"/>
                    </a:lnTo>
                    <a:lnTo>
                      <a:pt x="238" y="1856"/>
                    </a:lnTo>
                    <a:lnTo>
                      <a:pt x="248" y="1853"/>
                    </a:lnTo>
                    <a:lnTo>
                      <a:pt x="267" y="1849"/>
                    </a:lnTo>
                    <a:lnTo>
                      <a:pt x="288" y="1845"/>
                    </a:lnTo>
                    <a:lnTo>
                      <a:pt x="287" y="1838"/>
                    </a:lnTo>
                    <a:lnTo>
                      <a:pt x="285" y="1831"/>
                    </a:lnTo>
                    <a:lnTo>
                      <a:pt x="283" y="1827"/>
                    </a:lnTo>
                    <a:lnTo>
                      <a:pt x="280" y="1823"/>
                    </a:lnTo>
                    <a:lnTo>
                      <a:pt x="276" y="1820"/>
                    </a:lnTo>
                    <a:lnTo>
                      <a:pt x="271" y="1817"/>
                    </a:lnTo>
                    <a:lnTo>
                      <a:pt x="266" y="1816"/>
                    </a:lnTo>
                    <a:lnTo>
                      <a:pt x="261" y="1815"/>
                    </a:lnTo>
                    <a:lnTo>
                      <a:pt x="249" y="1814"/>
                    </a:lnTo>
                    <a:lnTo>
                      <a:pt x="237" y="1813"/>
                    </a:lnTo>
                    <a:lnTo>
                      <a:pt x="226" y="1812"/>
                    </a:lnTo>
                    <a:lnTo>
                      <a:pt x="215" y="1809"/>
                    </a:lnTo>
                    <a:lnTo>
                      <a:pt x="210" y="1805"/>
                    </a:lnTo>
                    <a:lnTo>
                      <a:pt x="206" y="1801"/>
                    </a:lnTo>
                    <a:lnTo>
                      <a:pt x="203" y="1796"/>
                    </a:lnTo>
                    <a:lnTo>
                      <a:pt x="202" y="1791"/>
                    </a:lnTo>
                    <a:lnTo>
                      <a:pt x="203" y="1786"/>
                    </a:lnTo>
                    <a:lnTo>
                      <a:pt x="206" y="1781"/>
                    </a:lnTo>
                    <a:lnTo>
                      <a:pt x="209" y="1774"/>
                    </a:lnTo>
                    <a:lnTo>
                      <a:pt x="213" y="1769"/>
                    </a:lnTo>
                    <a:lnTo>
                      <a:pt x="222" y="1757"/>
                    </a:lnTo>
                    <a:lnTo>
                      <a:pt x="231" y="1746"/>
                    </a:lnTo>
                    <a:lnTo>
                      <a:pt x="240" y="1734"/>
                    </a:lnTo>
                    <a:lnTo>
                      <a:pt x="245" y="1724"/>
                    </a:lnTo>
                    <a:lnTo>
                      <a:pt x="249" y="1715"/>
                    </a:lnTo>
                    <a:lnTo>
                      <a:pt x="250" y="1705"/>
                    </a:lnTo>
                    <a:lnTo>
                      <a:pt x="249" y="1695"/>
                    </a:lnTo>
                    <a:lnTo>
                      <a:pt x="245" y="1686"/>
                    </a:lnTo>
                    <a:lnTo>
                      <a:pt x="242" y="1676"/>
                    </a:lnTo>
                    <a:lnTo>
                      <a:pt x="238" y="1667"/>
                    </a:lnTo>
                    <a:lnTo>
                      <a:pt x="233" y="1659"/>
                    </a:lnTo>
                    <a:lnTo>
                      <a:pt x="226" y="1652"/>
                    </a:lnTo>
                    <a:lnTo>
                      <a:pt x="220" y="1647"/>
                    </a:lnTo>
                    <a:lnTo>
                      <a:pt x="213" y="1642"/>
                    </a:lnTo>
                    <a:lnTo>
                      <a:pt x="207" y="1640"/>
                    </a:lnTo>
                    <a:lnTo>
                      <a:pt x="200" y="1638"/>
                    </a:lnTo>
                    <a:lnTo>
                      <a:pt x="188" y="1636"/>
                    </a:lnTo>
                    <a:lnTo>
                      <a:pt x="176" y="1635"/>
                    </a:lnTo>
                    <a:lnTo>
                      <a:pt x="170" y="1635"/>
                    </a:lnTo>
                    <a:lnTo>
                      <a:pt x="164" y="1634"/>
                    </a:lnTo>
                    <a:lnTo>
                      <a:pt x="160" y="1632"/>
                    </a:lnTo>
                    <a:lnTo>
                      <a:pt x="156" y="1629"/>
                    </a:lnTo>
                    <a:lnTo>
                      <a:pt x="152" y="1626"/>
                    </a:lnTo>
                    <a:lnTo>
                      <a:pt x="148" y="1622"/>
                    </a:lnTo>
                    <a:lnTo>
                      <a:pt x="146" y="1615"/>
                    </a:lnTo>
                    <a:lnTo>
                      <a:pt x="144" y="1608"/>
                    </a:lnTo>
                    <a:lnTo>
                      <a:pt x="143" y="1605"/>
                    </a:lnTo>
                    <a:lnTo>
                      <a:pt x="141" y="1601"/>
                    </a:lnTo>
                    <a:lnTo>
                      <a:pt x="139" y="1599"/>
                    </a:lnTo>
                    <a:lnTo>
                      <a:pt x="136" y="1598"/>
                    </a:lnTo>
                    <a:lnTo>
                      <a:pt x="130" y="1596"/>
                    </a:lnTo>
                    <a:lnTo>
                      <a:pt x="121" y="1594"/>
                    </a:lnTo>
                    <a:lnTo>
                      <a:pt x="114" y="1593"/>
                    </a:lnTo>
                    <a:lnTo>
                      <a:pt x="106" y="1592"/>
                    </a:lnTo>
                    <a:lnTo>
                      <a:pt x="103" y="1589"/>
                    </a:lnTo>
                    <a:lnTo>
                      <a:pt x="100" y="1588"/>
                    </a:lnTo>
                    <a:lnTo>
                      <a:pt x="98" y="1585"/>
                    </a:lnTo>
                    <a:lnTo>
                      <a:pt x="95" y="1583"/>
                    </a:lnTo>
                    <a:lnTo>
                      <a:pt x="90" y="1572"/>
                    </a:lnTo>
                    <a:lnTo>
                      <a:pt x="87" y="1560"/>
                    </a:lnTo>
                    <a:lnTo>
                      <a:pt x="85" y="1547"/>
                    </a:lnTo>
                    <a:lnTo>
                      <a:pt x="83" y="1533"/>
                    </a:lnTo>
                    <a:lnTo>
                      <a:pt x="83" y="1519"/>
                    </a:lnTo>
                    <a:lnTo>
                      <a:pt x="85" y="1506"/>
                    </a:lnTo>
                    <a:lnTo>
                      <a:pt x="87" y="1494"/>
                    </a:lnTo>
                    <a:lnTo>
                      <a:pt x="89" y="1483"/>
                    </a:lnTo>
                    <a:lnTo>
                      <a:pt x="92" y="1473"/>
                    </a:lnTo>
                    <a:lnTo>
                      <a:pt x="93" y="1462"/>
                    </a:lnTo>
                    <a:lnTo>
                      <a:pt x="93" y="1451"/>
                    </a:lnTo>
                    <a:lnTo>
                      <a:pt x="92" y="1440"/>
                    </a:lnTo>
                    <a:lnTo>
                      <a:pt x="92" y="1430"/>
                    </a:lnTo>
                    <a:lnTo>
                      <a:pt x="91" y="1419"/>
                    </a:lnTo>
                    <a:lnTo>
                      <a:pt x="91" y="1408"/>
                    </a:lnTo>
                    <a:lnTo>
                      <a:pt x="92" y="1397"/>
                    </a:lnTo>
                    <a:lnTo>
                      <a:pt x="129" y="1382"/>
                    </a:lnTo>
                    <a:lnTo>
                      <a:pt x="134" y="1377"/>
                    </a:lnTo>
                    <a:lnTo>
                      <a:pt x="140" y="1371"/>
                    </a:lnTo>
                    <a:lnTo>
                      <a:pt x="145" y="1366"/>
                    </a:lnTo>
                    <a:lnTo>
                      <a:pt x="152" y="1363"/>
                    </a:lnTo>
                    <a:lnTo>
                      <a:pt x="164" y="1359"/>
                    </a:lnTo>
                    <a:lnTo>
                      <a:pt x="176" y="1356"/>
                    </a:lnTo>
                    <a:lnTo>
                      <a:pt x="181" y="1354"/>
                    </a:lnTo>
                    <a:lnTo>
                      <a:pt x="184" y="1352"/>
                    </a:lnTo>
                    <a:lnTo>
                      <a:pt x="187" y="1350"/>
                    </a:lnTo>
                    <a:lnTo>
                      <a:pt x="189" y="1346"/>
                    </a:lnTo>
                    <a:lnTo>
                      <a:pt x="193" y="1339"/>
                    </a:lnTo>
                    <a:lnTo>
                      <a:pt x="195" y="1330"/>
                    </a:lnTo>
                    <a:lnTo>
                      <a:pt x="195" y="1324"/>
                    </a:lnTo>
                    <a:lnTo>
                      <a:pt x="195" y="1318"/>
                    </a:lnTo>
                    <a:lnTo>
                      <a:pt x="194" y="1313"/>
                    </a:lnTo>
                    <a:lnTo>
                      <a:pt x="193" y="1308"/>
                    </a:lnTo>
                    <a:lnTo>
                      <a:pt x="188" y="1299"/>
                    </a:lnTo>
                    <a:lnTo>
                      <a:pt x="182" y="1291"/>
                    </a:lnTo>
                    <a:lnTo>
                      <a:pt x="176" y="1284"/>
                    </a:lnTo>
                    <a:lnTo>
                      <a:pt x="170" y="1276"/>
                    </a:lnTo>
                    <a:lnTo>
                      <a:pt x="168" y="1272"/>
                    </a:lnTo>
                    <a:lnTo>
                      <a:pt x="167" y="1269"/>
                    </a:lnTo>
                    <a:lnTo>
                      <a:pt x="166" y="1264"/>
                    </a:lnTo>
                    <a:lnTo>
                      <a:pt x="164" y="1261"/>
                    </a:lnTo>
                    <a:lnTo>
                      <a:pt x="166" y="1241"/>
                    </a:lnTo>
                    <a:lnTo>
                      <a:pt x="167" y="1221"/>
                    </a:lnTo>
                    <a:lnTo>
                      <a:pt x="169" y="1202"/>
                    </a:lnTo>
                    <a:lnTo>
                      <a:pt x="172" y="1182"/>
                    </a:lnTo>
                    <a:lnTo>
                      <a:pt x="174" y="1163"/>
                    </a:lnTo>
                    <a:lnTo>
                      <a:pt x="176" y="1143"/>
                    </a:lnTo>
                    <a:lnTo>
                      <a:pt x="179" y="1125"/>
                    </a:lnTo>
                    <a:lnTo>
                      <a:pt x="179" y="1106"/>
                    </a:lnTo>
                    <a:lnTo>
                      <a:pt x="179" y="1098"/>
                    </a:lnTo>
                    <a:lnTo>
                      <a:pt x="176" y="1092"/>
                    </a:lnTo>
                    <a:lnTo>
                      <a:pt x="174" y="1085"/>
                    </a:lnTo>
                    <a:lnTo>
                      <a:pt x="171" y="1080"/>
                    </a:lnTo>
                    <a:lnTo>
                      <a:pt x="167" y="1074"/>
                    </a:lnTo>
                    <a:lnTo>
                      <a:pt x="162" y="1070"/>
                    </a:lnTo>
                    <a:lnTo>
                      <a:pt x="157" y="1065"/>
                    </a:lnTo>
                    <a:lnTo>
                      <a:pt x="152" y="1060"/>
                    </a:lnTo>
                    <a:lnTo>
                      <a:pt x="127" y="1043"/>
                    </a:lnTo>
                    <a:lnTo>
                      <a:pt x="103" y="1026"/>
                    </a:lnTo>
                    <a:lnTo>
                      <a:pt x="105" y="998"/>
                    </a:lnTo>
                    <a:lnTo>
                      <a:pt x="103" y="984"/>
                    </a:lnTo>
                    <a:lnTo>
                      <a:pt x="102" y="970"/>
                    </a:lnTo>
                    <a:lnTo>
                      <a:pt x="101" y="954"/>
                    </a:lnTo>
                    <a:lnTo>
                      <a:pt x="99" y="940"/>
                    </a:lnTo>
                    <a:lnTo>
                      <a:pt x="96" y="934"/>
                    </a:lnTo>
                    <a:lnTo>
                      <a:pt x="92" y="931"/>
                    </a:lnTo>
                    <a:lnTo>
                      <a:pt x="88" y="927"/>
                    </a:lnTo>
                    <a:lnTo>
                      <a:pt x="82" y="925"/>
                    </a:lnTo>
                    <a:lnTo>
                      <a:pt x="77" y="923"/>
                    </a:lnTo>
                    <a:lnTo>
                      <a:pt x="72" y="920"/>
                    </a:lnTo>
                    <a:lnTo>
                      <a:pt x="67" y="916"/>
                    </a:lnTo>
                    <a:lnTo>
                      <a:pt x="64" y="911"/>
                    </a:lnTo>
                    <a:lnTo>
                      <a:pt x="61" y="903"/>
                    </a:lnTo>
                    <a:lnTo>
                      <a:pt x="60" y="894"/>
                    </a:lnTo>
                    <a:lnTo>
                      <a:pt x="59" y="884"/>
                    </a:lnTo>
                    <a:lnTo>
                      <a:pt x="58" y="876"/>
                    </a:lnTo>
                    <a:lnTo>
                      <a:pt x="56" y="869"/>
                    </a:lnTo>
                    <a:lnTo>
                      <a:pt x="54" y="863"/>
                    </a:lnTo>
                    <a:lnTo>
                      <a:pt x="51" y="857"/>
                    </a:lnTo>
                    <a:lnTo>
                      <a:pt x="48" y="853"/>
                    </a:lnTo>
                    <a:lnTo>
                      <a:pt x="40" y="843"/>
                    </a:lnTo>
                    <a:lnTo>
                      <a:pt x="32" y="833"/>
                    </a:lnTo>
                    <a:lnTo>
                      <a:pt x="35" y="819"/>
                    </a:lnTo>
                    <a:lnTo>
                      <a:pt x="36" y="803"/>
                    </a:lnTo>
                    <a:lnTo>
                      <a:pt x="36" y="787"/>
                    </a:lnTo>
                    <a:lnTo>
                      <a:pt x="35" y="773"/>
                    </a:lnTo>
                    <a:lnTo>
                      <a:pt x="34" y="767"/>
                    </a:lnTo>
                    <a:lnTo>
                      <a:pt x="31" y="760"/>
                    </a:lnTo>
                    <a:lnTo>
                      <a:pt x="27" y="754"/>
                    </a:lnTo>
                    <a:lnTo>
                      <a:pt x="23" y="747"/>
                    </a:lnTo>
                    <a:lnTo>
                      <a:pt x="20" y="741"/>
                    </a:lnTo>
                    <a:lnTo>
                      <a:pt x="15" y="735"/>
                    </a:lnTo>
                    <a:lnTo>
                      <a:pt x="12" y="729"/>
                    </a:lnTo>
                    <a:lnTo>
                      <a:pt x="10" y="722"/>
                    </a:lnTo>
                    <a:lnTo>
                      <a:pt x="8" y="714"/>
                    </a:lnTo>
                    <a:lnTo>
                      <a:pt x="7" y="705"/>
                    </a:lnTo>
                    <a:lnTo>
                      <a:pt x="7" y="695"/>
                    </a:lnTo>
                    <a:lnTo>
                      <a:pt x="6" y="686"/>
                    </a:lnTo>
                    <a:lnTo>
                      <a:pt x="7" y="664"/>
                    </a:lnTo>
                    <a:lnTo>
                      <a:pt x="9" y="642"/>
                    </a:lnTo>
                    <a:lnTo>
                      <a:pt x="11" y="621"/>
                    </a:lnTo>
                    <a:lnTo>
                      <a:pt x="13" y="599"/>
                    </a:lnTo>
                    <a:lnTo>
                      <a:pt x="15" y="579"/>
                    </a:lnTo>
                    <a:lnTo>
                      <a:pt x="15" y="560"/>
                    </a:lnTo>
                    <a:lnTo>
                      <a:pt x="15" y="545"/>
                    </a:lnTo>
                    <a:lnTo>
                      <a:pt x="14" y="529"/>
                    </a:lnTo>
                    <a:lnTo>
                      <a:pt x="12" y="514"/>
                    </a:lnTo>
                    <a:lnTo>
                      <a:pt x="10" y="499"/>
                    </a:lnTo>
                    <a:lnTo>
                      <a:pt x="5" y="468"/>
                    </a:lnTo>
                    <a:lnTo>
                      <a:pt x="0" y="437"/>
                    </a:lnTo>
                    <a:lnTo>
                      <a:pt x="1" y="417"/>
                    </a:lnTo>
                    <a:lnTo>
                      <a:pt x="4" y="393"/>
                    </a:lnTo>
                    <a:lnTo>
                      <a:pt x="6" y="368"/>
                    </a:lnTo>
                    <a:lnTo>
                      <a:pt x="9" y="347"/>
                    </a:lnTo>
                    <a:lnTo>
                      <a:pt x="11" y="338"/>
                    </a:lnTo>
                    <a:lnTo>
                      <a:pt x="14" y="328"/>
                    </a:lnTo>
                    <a:lnTo>
                      <a:pt x="18" y="319"/>
                    </a:lnTo>
                    <a:lnTo>
                      <a:pt x="22" y="312"/>
                    </a:lnTo>
                    <a:lnTo>
                      <a:pt x="29" y="296"/>
                    </a:lnTo>
                    <a:lnTo>
                      <a:pt x="37" y="277"/>
                    </a:lnTo>
                    <a:lnTo>
                      <a:pt x="39" y="266"/>
                    </a:lnTo>
                    <a:lnTo>
                      <a:pt x="42" y="256"/>
                    </a:lnTo>
                    <a:lnTo>
                      <a:pt x="45" y="250"/>
                    </a:lnTo>
                    <a:lnTo>
                      <a:pt x="47" y="245"/>
                    </a:lnTo>
                    <a:lnTo>
                      <a:pt x="49" y="241"/>
                    </a:lnTo>
                    <a:lnTo>
                      <a:pt x="52" y="235"/>
                    </a:lnTo>
                    <a:lnTo>
                      <a:pt x="63" y="223"/>
                    </a:lnTo>
                    <a:lnTo>
                      <a:pt x="75" y="212"/>
                    </a:lnTo>
                    <a:lnTo>
                      <a:pt x="86" y="203"/>
                    </a:lnTo>
                    <a:lnTo>
                      <a:pt x="98" y="193"/>
                    </a:lnTo>
                    <a:lnTo>
                      <a:pt x="121" y="176"/>
                    </a:lnTo>
                    <a:lnTo>
                      <a:pt x="145" y="158"/>
                    </a:lnTo>
                    <a:lnTo>
                      <a:pt x="156" y="149"/>
                    </a:lnTo>
                    <a:lnTo>
                      <a:pt x="167" y="139"/>
                    </a:lnTo>
                    <a:lnTo>
                      <a:pt x="177" y="129"/>
                    </a:lnTo>
                    <a:lnTo>
                      <a:pt x="187" y="119"/>
                    </a:lnTo>
                    <a:lnTo>
                      <a:pt x="197" y="107"/>
                    </a:lnTo>
                    <a:lnTo>
                      <a:pt x="206" y="93"/>
                    </a:lnTo>
                    <a:lnTo>
                      <a:pt x="213" y="79"/>
                    </a:lnTo>
                    <a:lnTo>
                      <a:pt x="221" y="62"/>
                    </a:lnTo>
                    <a:lnTo>
                      <a:pt x="223" y="53"/>
                    </a:lnTo>
                    <a:lnTo>
                      <a:pt x="224" y="45"/>
                    </a:lnTo>
                    <a:lnTo>
                      <a:pt x="223" y="38"/>
                    </a:lnTo>
                    <a:lnTo>
                      <a:pt x="223" y="30"/>
                    </a:lnTo>
                    <a:lnTo>
                      <a:pt x="223" y="22"/>
                    </a:lnTo>
                    <a:lnTo>
                      <a:pt x="224" y="15"/>
                    </a:lnTo>
                    <a:lnTo>
                      <a:pt x="226" y="7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8" name="Freeform 33"/>
              <p:cNvSpPr>
                <a:spLocks/>
              </p:cNvSpPr>
              <p:nvPr/>
            </p:nvSpPr>
            <p:spPr bwMode="auto">
              <a:xfrm>
                <a:off x="3375641" y="2466257"/>
                <a:ext cx="1489063" cy="1168766"/>
              </a:xfrm>
              <a:custGeom>
                <a:avLst/>
                <a:gdLst>
                  <a:gd name="T0" fmla="*/ 311 w 3623"/>
                  <a:gd name="T1" fmla="*/ 327 h 3476"/>
                  <a:gd name="T2" fmla="*/ 490 w 3623"/>
                  <a:gd name="T3" fmla="*/ 392 h 3476"/>
                  <a:gd name="T4" fmla="*/ 799 w 3623"/>
                  <a:gd name="T5" fmla="*/ 457 h 3476"/>
                  <a:gd name="T6" fmla="*/ 831 w 3623"/>
                  <a:gd name="T7" fmla="*/ 649 h 3476"/>
                  <a:gd name="T8" fmla="*/ 970 w 3623"/>
                  <a:gd name="T9" fmla="*/ 737 h 3476"/>
                  <a:gd name="T10" fmla="*/ 1182 w 3623"/>
                  <a:gd name="T11" fmla="*/ 819 h 3476"/>
                  <a:gd name="T12" fmla="*/ 1365 w 3623"/>
                  <a:gd name="T13" fmla="*/ 837 h 3476"/>
                  <a:gd name="T14" fmla="*/ 1685 w 3623"/>
                  <a:gd name="T15" fmla="*/ 978 h 3476"/>
                  <a:gd name="T16" fmla="*/ 2011 w 3623"/>
                  <a:gd name="T17" fmla="*/ 1217 h 3476"/>
                  <a:gd name="T18" fmla="*/ 2325 w 3623"/>
                  <a:gd name="T19" fmla="*/ 1330 h 3476"/>
                  <a:gd name="T20" fmla="*/ 2656 w 3623"/>
                  <a:gd name="T21" fmla="*/ 1485 h 3476"/>
                  <a:gd name="T22" fmla="*/ 2828 w 3623"/>
                  <a:gd name="T23" fmla="*/ 1585 h 3476"/>
                  <a:gd name="T24" fmla="*/ 2965 w 3623"/>
                  <a:gd name="T25" fmla="*/ 1584 h 3476"/>
                  <a:gd name="T26" fmla="*/ 3190 w 3623"/>
                  <a:gd name="T27" fmla="*/ 1692 h 3476"/>
                  <a:gd name="T28" fmla="*/ 3349 w 3623"/>
                  <a:gd name="T29" fmla="*/ 1912 h 3476"/>
                  <a:gd name="T30" fmla="*/ 3235 w 3623"/>
                  <a:gd name="T31" fmla="*/ 2091 h 3476"/>
                  <a:gd name="T32" fmla="*/ 3268 w 3623"/>
                  <a:gd name="T33" fmla="*/ 2273 h 3476"/>
                  <a:gd name="T34" fmla="*/ 3468 w 3623"/>
                  <a:gd name="T35" fmla="*/ 2401 h 3476"/>
                  <a:gd name="T36" fmla="*/ 3474 w 3623"/>
                  <a:gd name="T37" fmla="*/ 2505 h 3476"/>
                  <a:gd name="T38" fmla="*/ 3169 w 3623"/>
                  <a:gd name="T39" fmla="*/ 2628 h 3476"/>
                  <a:gd name="T40" fmla="*/ 2943 w 3623"/>
                  <a:gd name="T41" fmla="*/ 2955 h 3476"/>
                  <a:gd name="T42" fmla="*/ 2930 w 3623"/>
                  <a:gd name="T43" fmla="*/ 3158 h 3476"/>
                  <a:gd name="T44" fmla="*/ 2891 w 3623"/>
                  <a:gd name="T45" fmla="*/ 3443 h 3476"/>
                  <a:gd name="T46" fmla="*/ 2686 w 3623"/>
                  <a:gd name="T47" fmla="*/ 3404 h 3476"/>
                  <a:gd name="T48" fmla="*/ 2676 w 3623"/>
                  <a:gd name="T49" fmla="*/ 3119 h 3476"/>
                  <a:gd name="T50" fmla="*/ 2497 w 3623"/>
                  <a:gd name="T51" fmla="*/ 3046 h 3476"/>
                  <a:gd name="T52" fmla="*/ 2343 w 3623"/>
                  <a:gd name="T53" fmla="*/ 2984 h 3476"/>
                  <a:gd name="T54" fmla="*/ 2122 w 3623"/>
                  <a:gd name="T55" fmla="*/ 2793 h 3476"/>
                  <a:gd name="T56" fmla="*/ 1994 w 3623"/>
                  <a:gd name="T57" fmla="*/ 2801 h 3476"/>
                  <a:gd name="T58" fmla="*/ 1779 w 3623"/>
                  <a:gd name="T59" fmla="*/ 2918 h 3476"/>
                  <a:gd name="T60" fmla="*/ 1658 w 3623"/>
                  <a:gd name="T61" fmla="*/ 2815 h 3476"/>
                  <a:gd name="T62" fmla="*/ 1508 w 3623"/>
                  <a:gd name="T63" fmla="*/ 2881 h 3476"/>
                  <a:gd name="T64" fmla="*/ 1508 w 3623"/>
                  <a:gd name="T65" fmla="*/ 2723 h 3476"/>
                  <a:gd name="T66" fmla="*/ 1302 w 3623"/>
                  <a:gd name="T67" fmla="*/ 2802 h 3476"/>
                  <a:gd name="T68" fmla="*/ 1129 w 3623"/>
                  <a:gd name="T69" fmla="*/ 2836 h 3476"/>
                  <a:gd name="T70" fmla="*/ 1035 w 3623"/>
                  <a:gd name="T71" fmla="*/ 2758 h 3476"/>
                  <a:gd name="T72" fmla="*/ 954 w 3623"/>
                  <a:gd name="T73" fmla="*/ 2822 h 3476"/>
                  <a:gd name="T74" fmla="*/ 849 w 3623"/>
                  <a:gd name="T75" fmla="*/ 2806 h 3476"/>
                  <a:gd name="T76" fmla="*/ 808 w 3623"/>
                  <a:gd name="T77" fmla="*/ 2726 h 3476"/>
                  <a:gd name="T78" fmla="*/ 841 w 3623"/>
                  <a:gd name="T79" fmla="*/ 2607 h 3476"/>
                  <a:gd name="T80" fmla="*/ 758 w 3623"/>
                  <a:gd name="T81" fmla="*/ 2946 h 3476"/>
                  <a:gd name="T82" fmla="*/ 849 w 3623"/>
                  <a:gd name="T83" fmla="*/ 3092 h 3476"/>
                  <a:gd name="T84" fmla="*/ 775 w 3623"/>
                  <a:gd name="T85" fmla="*/ 3285 h 3476"/>
                  <a:gd name="T86" fmla="*/ 620 w 3623"/>
                  <a:gd name="T87" fmla="*/ 3274 h 3476"/>
                  <a:gd name="T88" fmla="*/ 540 w 3623"/>
                  <a:gd name="T89" fmla="*/ 3057 h 3476"/>
                  <a:gd name="T90" fmla="*/ 601 w 3623"/>
                  <a:gd name="T91" fmla="*/ 2796 h 3476"/>
                  <a:gd name="T92" fmla="*/ 621 w 3623"/>
                  <a:gd name="T93" fmla="*/ 2606 h 3476"/>
                  <a:gd name="T94" fmla="*/ 869 w 3623"/>
                  <a:gd name="T95" fmla="*/ 2356 h 3476"/>
                  <a:gd name="T96" fmla="*/ 900 w 3623"/>
                  <a:gd name="T97" fmla="*/ 2231 h 3476"/>
                  <a:gd name="T98" fmla="*/ 815 w 3623"/>
                  <a:gd name="T99" fmla="*/ 1978 h 3476"/>
                  <a:gd name="T100" fmla="*/ 596 w 3623"/>
                  <a:gd name="T101" fmla="*/ 1908 h 3476"/>
                  <a:gd name="T102" fmla="*/ 468 w 3623"/>
                  <a:gd name="T103" fmla="*/ 1894 h 3476"/>
                  <a:gd name="T104" fmla="*/ 183 w 3623"/>
                  <a:gd name="T105" fmla="*/ 1959 h 3476"/>
                  <a:gd name="T106" fmla="*/ 283 w 3623"/>
                  <a:gd name="T107" fmla="*/ 1827 h 3476"/>
                  <a:gd name="T108" fmla="*/ 238 w 3623"/>
                  <a:gd name="T109" fmla="*/ 1667 h 3476"/>
                  <a:gd name="T110" fmla="*/ 98 w 3623"/>
                  <a:gd name="T111" fmla="*/ 1585 h 3476"/>
                  <a:gd name="T112" fmla="*/ 184 w 3623"/>
                  <a:gd name="T113" fmla="*/ 1352 h 3476"/>
                  <a:gd name="T114" fmla="*/ 174 w 3623"/>
                  <a:gd name="T115" fmla="*/ 1085 h 3476"/>
                  <a:gd name="T116" fmla="*/ 54 w 3623"/>
                  <a:gd name="T117" fmla="*/ 863 h 3476"/>
                  <a:gd name="T118" fmla="*/ 15 w 3623"/>
                  <a:gd name="T119" fmla="*/ 560 h 3476"/>
                  <a:gd name="T120" fmla="*/ 121 w 3623"/>
                  <a:gd name="T121" fmla="*/ 176 h 3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3" h="3476">
                    <a:moveTo>
                      <a:pt x="230" y="0"/>
                    </a:moveTo>
                    <a:lnTo>
                      <a:pt x="357" y="82"/>
                    </a:lnTo>
                    <a:lnTo>
                      <a:pt x="359" y="86"/>
                    </a:lnTo>
                    <a:lnTo>
                      <a:pt x="361" y="92"/>
                    </a:lnTo>
                    <a:lnTo>
                      <a:pt x="362" y="96"/>
                    </a:lnTo>
                    <a:lnTo>
                      <a:pt x="363" y="101"/>
                    </a:lnTo>
                    <a:lnTo>
                      <a:pt x="362" y="112"/>
                    </a:lnTo>
                    <a:lnTo>
                      <a:pt x="359" y="124"/>
                    </a:lnTo>
                    <a:lnTo>
                      <a:pt x="353" y="137"/>
                    </a:lnTo>
                    <a:lnTo>
                      <a:pt x="347" y="150"/>
                    </a:lnTo>
                    <a:lnTo>
                      <a:pt x="339" y="163"/>
                    </a:lnTo>
                    <a:lnTo>
                      <a:pt x="332" y="177"/>
                    </a:lnTo>
                    <a:lnTo>
                      <a:pt x="315" y="205"/>
                    </a:lnTo>
                    <a:lnTo>
                      <a:pt x="299" y="233"/>
                    </a:lnTo>
                    <a:lnTo>
                      <a:pt x="294" y="247"/>
                    </a:lnTo>
                    <a:lnTo>
                      <a:pt x="291" y="260"/>
                    </a:lnTo>
                    <a:lnTo>
                      <a:pt x="289" y="268"/>
                    </a:lnTo>
                    <a:lnTo>
                      <a:pt x="289" y="274"/>
                    </a:lnTo>
                    <a:lnTo>
                      <a:pt x="289" y="279"/>
                    </a:lnTo>
                    <a:lnTo>
                      <a:pt x="290" y="286"/>
                    </a:lnTo>
                    <a:lnTo>
                      <a:pt x="292" y="299"/>
                    </a:lnTo>
                    <a:lnTo>
                      <a:pt x="295" y="309"/>
                    </a:lnTo>
                    <a:lnTo>
                      <a:pt x="297" y="316"/>
                    </a:lnTo>
                    <a:lnTo>
                      <a:pt x="301" y="322"/>
                    </a:lnTo>
                    <a:lnTo>
                      <a:pt x="305" y="325"/>
                    </a:lnTo>
                    <a:lnTo>
                      <a:pt x="308" y="326"/>
                    </a:lnTo>
                    <a:lnTo>
                      <a:pt x="311" y="327"/>
                    </a:lnTo>
                    <a:lnTo>
                      <a:pt x="316" y="325"/>
                    </a:lnTo>
                    <a:lnTo>
                      <a:pt x="323" y="320"/>
                    </a:lnTo>
                    <a:lnTo>
                      <a:pt x="332" y="315"/>
                    </a:lnTo>
                    <a:lnTo>
                      <a:pt x="336" y="312"/>
                    </a:lnTo>
                    <a:lnTo>
                      <a:pt x="342" y="310"/>
                    </a:lnTo>
                    <a:lnTo>
                      <a:pt x="346" y="308"/>
                    </a:lnTo>
                    <a:lnTo>
                      <a:pt x="350" y="308"/>
                    </a:lnTo>
                    <a:lnTo>
                      <a:pt x="355" y="308"/>
                    </a:lnTo>
                    <a:lnTo>
                      <a:pt x="359" y="309"/>
                    </a:lnTo>
                    <a:lnTo>
                      <a:pt x="364" y="310"/>
                    </a:lnTo>
                    <a:lnTo>
                      <a:pt x="369" y="312"/>
                    </a:lnTo>
                    <a:lnTo>
                      <a:pt x="376" y="317"/>
                    </a:lnTo>
                    <a:lnTo>
                      <a:pt x="385" y="324"/>
                    </a:lnTo>
                    <a:lnTo>
                      <a:pt x="400" y="340"/>
                    </a:lnTo>
                    <a:lnTo>
                      <a:pt x="415" y="359"/>
                    </a:lnTo>
                    <a:lnTo>
                      <a:pt x="422" y="368"/>
                    </a:lnTo>
                    <a:lnTo>
                      <a:pt x="429" y="377"/>
                    </a:lnTo>
                    <a:lnTo>
                      <a:pt x="437" y="385"/>
                    </a:lnTo>
                    <a:lnTo>
                      <a:pt x="443" y="392"/>
                    </a:lnTo>
                    <a:lnTo>
                      <a:pt x="451" y="396"/>
                    </a:lnTo>
                    <a:lnTo>
                      <a:pt x="458" y="400"/>
                    </a:lnTo>
                    <a:lnTo>
                      <a:pt x="463" y="400"/>
                    </a:lnTo>
                    <a:lnTo>
                      <a:pt x="467" y="401"/>
                    </a:lnTo>
                    <a:lnTo>
                      <a:pt x="470" y="400"/>
                    </a:lnTo>
                    <a:lnTo>
                      <a:pt x="474" y="399"/>
                    </a:lnTo>
                    <a:lnTo>
                      <a:pt x="482" y="396"/>
                    </a:lnTo>
                    <a:lnTo>
                      <a:pt x="490" y="392"/>
                    </a:lnTo>
                    <a:lnTo>
                      <a:pt x="497" y="385"/>
                    </a:lnTo>
                    <a:lnTo>
                      <a:pt x="505" y="379"/>
                    </a:lnTo>
                    <a:lnTo>
                      <a:pt x="518" y="365"/>
                    </a:lnTo>
                    <a:lnTo>
                      <a:pt x="531" y="351"/>
                    </a:lnTo>
                    <a:lnTo>
                      <a:pt x="537" y="344"/>
                    </a:lnTo>
                    <a:lnTo>
                      <a:pt x="544" y="338"/>
                    </a:lnTo>
                    <a:lnTo>
                      <a:pt x="551" y="333"/>
                    </a:lnTo>
                    <a:lnTo>
                      <a:pt x="558" y="329"/>
                    </a:lnTo>
                    <a:lnTo>
                      <a:pt x="565" y="327"/>
                    </a:lnTo>
                    <a:lnTo>
                      <a:pt x="572" y="327"/>
                    </a:lnTo>
                    <a:lnTo>
                      <a:pt x="579" y="328"/>
                    </a:lnTo>
                    <a:lnTo>
                      <a:pt x="588" y="332"/>
                    </a:lnTo>
                    <a:lnTo>
                      <a:pt x="601" y="339"/>
                    </a:lnTo>
                    <a:lnTo>
                      <a:pt x="614" y="345"/>
                    </a:lnTo>
                    <a:lnTo>
                      <a:pt x="628" y="350"/>
                    </a:lnTo>
                    <a:lnTo>
                      <a:pt x="642" y="354"/>
                    </a:lnTo>
                    <a:lnTo>
                      <a:pt x="656" y="358"/>
                    </a:lnTo>
                    <a:lnTo>
                      <a:pt x="669" y="363"/>
                    </a:lnTo>
                    <a:lnTo>
                      <a:pt x="683" y="368"/>
                    </a:lnTo>
                    <a:lnTo>
                      <a:pt x="696" y="374"/>
                    </a:lnTo>
                    <a:lnTo>
                      <a:pt x="713" y="385"/>
                    </a:lnTo>
                    <a:lnTo>
                      <a:pt x="729" y="398"/>
                    </a:lnTo>
                    <a:lnTo>
                      <a:pt x="744" y="411"/>
                    </a:lnTo>
                    <a:lnTo>
                      <a:pt x="758" y="425"/>
                    </a:lnTo>
                    <a:lnTo>
                      <a:pt x="774" y="438"/>
                    </a:lnTo>
                    <a:lnTo>
                      <a:pt x="791" y="451"/>
                    </a:lnTo>
                    <a:lnTo>
                      <a:pt x="799" y="457"/>
                    </a:lnTo>
                    <a:lnTo>
                      <a:pt x="808" y="462"/>
                    </a:lnTo>
                    <a:lnTo>
                      <a:pt x="819" y="466"/>
                    </a:lnTo>
                    <a:lnTo>
                      <a:pt x="829" y="471"/>
                    </a:lnTo>
                    <a:lnTo>
                      <a:pt x="843" y="476"/>
                    </a:lnTo>
                    <a:lnTo>
                      <a:pt x="852" y="481"/>
                    </a:lnTo>
                    <a:lnTo>
                      <a:pt x="860" y="486"/>
                    </a:lnTo>
                    <a:lnTo>
                      <a:pt x="865" y="491"/>
                    </a:lnTo>
                    <a:lnTo>
                      <a:pt x="869" y="495"/>
                    </a:lnTo>
                    <a:lnTo>
                      <a:pt x="870" y="501"/>
                    </a:lnTo>
                    <a:lnTo>
                      <a:pt x="869" y="506"/>
                    </a:lnTo>
                    <a:lnTo>
                      <a:pt x="866" y="512"/>
                    </a:lnTo>
                    <a:lnTo>
                      <a:pt x="848" y="535"/>
                    </a:lnTo>
                    <a:lnTo>
                      <a:pt x="822" y="563"/>
                    </a:lnTo>
                    <a:lnTo>
                      <a:pt x="804" y="578"/>
                    </a:lnTo>
                    <a:lnTo>
                      <a:pt x="791" y="588"/>
                    </a:lnTo>
                    <a:lnTo>
                      <a:pt x="782" y="595"/>
                    </a:lnTo>
                    <a:lnTo>
                      <a:pt x="778" y="600"/>
                    </a:lnTo>
                    <a:lnTo>
                      <a:pt x="778" y="602"/>
                    </a:lnTo>
                    <a:lnTo>
                      <a:pt x="780" y="605"/>
                    </a:lnTo>
                    <a:lnTo>
                      <a:pt x="782" y="608"/>
                    </a:lnTo>
                    <a:lnTo>
                      <a:pt x="785" y="611"/>
                    </a:lnTo>
                    <a:lnTo>
                      <a:pt x="797" y="620"/>
                    </a:lnTo>
                    <a:lnTo>
                      <a:pt x="816" y="632"/>
                    </a:lnTo>
                    <a:lnTo>
                      <a:pt x="820" y="635"/>
                    </a:lnTo>
                    <a:lnTo>
                      <a:pt x="824" y="639"/>
                    </a:lnTo>
                    <a:lnTo>
                      <a:pt x="828" y="644"/>
                    </a:lnTo>
                    <a:lnTo>
                      <a:pt x="831" y="649"/>
                    </a:lnTo>
                    <a:lnTo>
                      <a:pt x="836" y="660"/>
                    </a:lnTo>
                    <a:lnTo>
                      <a:pt x="842" y="669"/>
                    </a:lnTo>
                    <a:lnTo>
                      <a:pt x="846" y="679"/>
                    </a:lnTo>
                    <a:lnTo>
                      <a:pt x="850" y="689"/>
                    </a:lnTo>
                    <a:lnTo>
                      <a:pt x="853" y="692"/>
                    </a:lnTo>
                    <a:lnTo>
                      <a:pt x="857" y="695"/>
                    </a:lnTo>
                    <a:lnTo>
                      <a:pt x="860" y="698"/>
                    </a:lnTo>
                    <a:lnTo>
                      <a:pt x="864" y="701"/>
                    </a:lnTo>
                    <a:lnTo>
                      <a:pt x="869" y="701"/>
                    </a:lnTo>
                    <a:lnTo>
                      <a:pt x="874" y="701"/>
                    </a:lnTo>
                    <a:lnTo>
                      <a:pt x="880" y="698"/>
                    </a:lnTo>
                    <a:lnTo>
                      <a:pt x="888" y="696"/>
                    </a:lnTo>
                    <a:lnTo>
                      <a:pt x="905" y="690"/>
                    </a:lnTo>
                    <a:lnTo>
                      <a:pt x="923" y="686"/>
                    </a:lnTo>
                    <a:lnTo>
                      <a:pt x="931" y="684"/>
                    </a:lnTo>
                    <a:lnTo>
                      <a:pt x="939" y="683"/>
                    </a:lnTo>
                    <a:lnTo>
                      <a:pt x="946" y="686"/>
                    </a:lnTo>
                    <a:lnTo>
                      <a:pt x="953" y="689"/>
                    </a:lnTo>
                    <a:lnTo>
                      <a:pt x="956" y="691"/>
                    </a:lnTo>
                    <a:lnTo>
                      <a:pt x="959" y="694"/>
                    </a:lnTo>
                    <a:lnTo>
                      <a:pt x="961" y="697"/>
                    </a:lnTo>
                    <a:lnTo>
                      <a:pt x="964" y="702"/>
                    </a:lnTo>
                    <a:lnTo>
                      <a:pt x="966" y="707"/>
                    </a:lnTo>
                    <a:lnTo>
                      <a:pt x="967" y="714"/>
                    </a:lnTo>
                    <a:lnTo>
                      <a:pt x="968" y="720"/>
                    </a:lnTo>
                    <a:lnTo>
                      <a:pt x="968" y="728"/>
                    </a:lnTo>
                    <a:lnTo>
                      <a:pt x="970" y="737"/>
                    </a:lnTo>
                    <a:lnTo>
                      <a:pt x="972" y="745"/>
                    </a:lnTo>
                    <a:lnTo>
                      <a:pt x="978" y="751"/>
                    </a:lnTo>
                    <a:lnTo>
                      <a:pt x="983" y="756"/>
                    </a:lnTo>
                    <a:lnTo>
                      <a:pt x="990" y="759"/>
                    </a:lnTo>
                    <a:lnTo>
                      <a:pt x="997" y="760"/>
                    </a:lnTo>
                    <a:lnTo>
                      <a:pt x="1006" y="762"/>
                    </a:lnTo>
                    <a:lnTo>
                      <a:pt x="1014" y="762"/>
                    </a:lnTo>
                    <a:lnTo>
                      <a:pt x="1033" y="763"/>
                    </a:lnTo>
                    <a:lnTo>
                      <a:pt x="1051" y="765"/>
                    </a:lnTo>
                    <a:lnTo>
                      <a:pt x="1059" y="768"/>
                    </a:lnTo>
                    <a:lnTo>
                      <a:pt x="1066" y="771"/>
                    </a:lnTo>
                    <a:lnTo>
                      <a:pt x="1074" y="775"/>
                    </a:lnTo>
                    <a:lnTo>
                      <a:pt x="1079" y="781"/>
                    </a:lnTo>
                    <a:lnTo>
                      <a:pt x="1090" y="796"/>
                    </a:lnTo>
                    <a:lnTo>
                      <a:pt x="1098" y="805"/>
                    </a:lnTo>
                    <a:lnTo>
                      <a:pt x="1101" y="808"/>
                    </a:lnTo>
                    <a:lnTo>
                      <a:pt x="1103" y="810"/>
                    </a:lnTo>
                    <a:lnTo>
                      <a:pt x="1106" y="811"/>
                    </a:lnTo>
                    <a:lnTo>
                      <a:pt x="1109" y="812"/>
                    </a:lnTo>
                    <a:lnTo>
                      <a:pt x="1125" y="810"/>
                    </a:lnTo>
                    <a:lnTo>
                      <a:pt x="1155" y="805"/>
                    </a:lnTo>
                    <a:lnTo>
                      <a:pt x="1159" y="805"/>
                    </a:lnTo>
                    <a:lnTo>
                      <a:pt x="1163" y="806"/>
                    </a:lnTo>
                    <a:lnTo>
                      <a:pt x="1167" y="808"/>
                    </a:lnTo>
                    <a:lnTo>
                      <a:pt x="1170" y="810"/>
                    </a:lnTo>
                    <a:lnTo>
                      <a:pt x="1176" y="814"/>
                    </a:lnTo>
                    <a:lnTo>
                      <a:pt x="1182" y="819"/>
                    </a:lnTo>
                    <a:lnTo>
                      <a:pt x="1187" y="825"/>
                    </a:lnTo>
                    <a:lnTo>
                      <a:pt x="1193" y="830"/>
                    </a:lnTo>
                    <a:lnTo>
                      <a:pt x="1199" y="836"/>
                    </a:lnTo>
                    <a:lnTo>
                      <a:pt x="1206" y="839"/>
                    </a:lnTo>
                    <a:lnTo>
                      <a:pt x="1212" y="840"/>
                    </a:lnTo>
                    <a:lnTo>
                      <a:pt x="1218" y="841"/>
                    </a:lnTo>
                    <a:lnTo>
                      <a:pt x="1224" y="840"/>
                    </a:lnTo>
                    <a:lnTo>
                      <a:pt x="1229" y="838"/>
                    </a:lnTo>
                    <a:lnTo>
                      <a:pt x="1240" y="833"/>
                    </a:lnTo>
                    <a:lnTo>
                      <a:pt x="1250" y="828"/>
                    </a:lnTo>
                    <a:lnTo>
                      <a:pt x="1255" y="826"/>
                    </a:lnTo>
                    <a:lnTo>
                      <a:pt x="1261" y="824"/>
                    </a:lnTo>
                    <a:lnTo>
                      <a:pt x="1265" y="823"/>
                    </a:lnTo>
                    <a:lnTo>
                      <a:pt x="1270" y="823"/>
                    </a:lnTo>
                    <a:lnTo>
                      <a:pt x="1276" y="824"/>
                    </a:lnTo>
                    <a:lnTo>
                      <a:pt x="1281" y="826"/>
                    </a:lnTo>
                    <a:lnTo>
                      <a:pt x="1287" y="831"/>
                    </a:lnTo>
                    <a:lnTo>
                      <a:pt x="1293" y="837"/>
                    </a:lnTo>
                    <a:lnTo>
                      <a:pt x="1297" y="842"/>
                    </a:lnTo>
                    <a:lnTo>
                      <a:pt x="1303" y="845"/>
                    </a:lnTo>
                    <a:lnTo>
                      <a:pt x="1307" y="849"/>
                    </a:lnTo>
                    <a:lnTo>
                      <a:pt x="1312" y="850"/>
                    </a:lnTo>
                    <a:lnTo>
                      <a:pt x="1319" y="850"/>
                    </a:lnTo>
                    <a:lnTo>
                      <a:pt x="1324" y="850"/>
                    </a:lnTo>
                    <a:lnTo>
                      <a:pt x="1331" y="849"/>
                    </a:lnTo>
                    <a:lnTo>
                      <a:pt x="1337" y="846"/>
                    </a:lnTo>
                    <a:lnTo>
                      <a:pt x="1365" y="837"/>
                    </a:lnTo>
                    <a:lnTo>
                      <a:pt x="1396" y="826"/>
                    </a:lnTo>
                    <a:lnTo>
                      <a:pt x="1396" y="826"/>
                    </a:lnTo>
                    <a:lnTo>
                      <a:pt x="1551" y="960"/>
                    </a:lnTo>
                    <a:lnTo>
                      <a:pt x="1555" y="963"/>
                    </a:lnTo>
                    <a:lnTo>
                      <a:pt x="1564" y="966"/>
                    </a:lnTo>
                    <a:lnTo>
                      <a:pt x="1574" y="970"/>
                    </a:lnTo>
                    <a:lnTo>
                      <a:pt x="1585" y="973"/>
                    </a:lnTo>
                    <a:lnTo>
                      <a:pt x="1595" y="975"/>
                    </a:lnTo>
                    <a:lnTo>
                      <a:pt x="1604" y="976"/>
                    </a:lnTo>
                    <a:lnTo>
                      <a:pt x="1608" y="976"/>
                    </a:lnTo>
                    <a:lnTo>
                      <a:pt x="1612" y="976"/>
                    </a:lnTo>
                    <a:lnTo>
                      <a:pt x="1614" y="975"/>
                    </a:lnTo>
                    <a:lnTo>
                      <a:pt x="1615" y="974"/>
                    </a:lnTo>
                    <a:lnTo>
                      <a:pt x="1616" y="965"/>
                    </a:lnTo>
                    <a:lnTo>
                      <a:pt x="1615" y="956"/>
                    </a:lnTo>
                    <a:lnTo>
                      <a:pt x="1614" y="947"/>
                    </a:lnTo>
                    <a:lnTo>
                      <a:pt x="1613" y="938"/>
                    </a:lnTo>
                    <a:lnTo>
                      <a:pt x="1612" y="935"/>
                    </a:lnTo>
                    <a:lnTo>
                      <a:pt x="1612" y="932"/>
                    </a:lnTo>
                    <a:lnTo>
                      <a:pt x="1613" y="930"/>
                    </a:lnTo>
                    <a:lnTo>
                      <a:pt x="1614" y="929"/>
                    </a:lnTo>
                    <a:lnTo>
                      <a:pt x="1616" y="927"/>
                    </a:lnTo>
                    <a:lnTo>
                      <a:pt x="1619" y="929"/>
                    </a:lnTo>
                    <a:lnTo>
                      <a:pt x="1622" y="931"/>
                    </a:lnTo>
                    <a:lnTo>
                      <a:pt x="1628" y="934"/>
                    </a:lnTo>
                    <a:lnTo>
                      <a:pt x="1656" y="954"/>
                    </a:lnTo>
                    <a:lnTo>
                      <a:pt x="1685" y="978"/>
                    </a:lnTo>
                    <a:lnTo>
                      <a:pt x="1717" y="1004"/>
                    </a:lnTo>
                    <a:lnTo>
                      <a:pt x="1750" y="1029"/>
                    </a:lnTo>
                    <a:lnTo>
                      <a:pt x="1766" y="1041"/>
                    </a:lnTo>
                    <a:lnTo>
                      <a:pt x="1783" y="1053"/>
                    </a:lnTo>
                    <a:lnTo>
                      <a:pt x="1801" y="1064"/>
                    </a:lnTo>
                    <a:lnTo>
                      <a:pt x="1818" y="1073"/>
                    </a:lnTo>
                    <a:lnTo>
                      <a:pt x="1834" y="1082"/>
                    </a:lnTo>
                    <a:lnTo>
                      <a:pt x="1851" y="1089"/>
                    </a:lnTo>
                    <a:lnTo>
                      <a:pt x="1869" y="1095"/>
                    </a:lnTo>
                    <a:lnTo>
                      <a:pt x="1885" y="1098"/>
                    </a:lnTo>
                    <a:lnTo>
                      <a:pt x="1896" y="1100"/>
                    </a:lnTo>
                    <a:lnTo>
                      <a:pt x="1905" y="1102"/>
                    </a:lnTo>
                    <a:lnTo>
                      <a:pt x="1913" y="1105"/>
                    </a:lnTo>
                    <a:lnTo>
                      <a:pt x="1919" y="1108"/>
                    </a:lnTo>
                    <a:lnTo>
                      <a:pt x="1924" y="1111"/>
                    </a:lnTo>
                    <a:lnTo>
                      <a:pt x="1928" y="1113"/>
                    </a:lnTo>
                    <a:lnTo>
                      <a:pt x="1931" y="1118"/>
                    </a:lnTo>
                    <a:lnTo>
                      <a:pt x="1934" y="1122"/>
                    </a:lnTo>
                    <a:lnTo>
                      <a:pt x="1939" y="1130"/>
                    </a:lnTo>
                    <a:lnTo>
                      <a:pt x="1944" y="1142"/>
                    </a:lnTo>
                    <a:lnTo>
                      <a:pt x="1952" y="1156"/>
                    </a:lnTo>
                    <a:lnTo>
                      <a:pt x="1963" y="1173"/>
                    </a:lnTo>
                    <a:lnTo>
                      <a:pt x="1969" y="1181"/>
                    </a:lnTo>
                    <a:lnTo>
                      <a:pt x="1976" y="1189"/>
                    </a:lnTo>
                    <a:lnTo>
                      <a:pt x="1984" y="1196"/>
                    </a:lnTo>
                    <a:lnTo>
                      <a:pt x="1993" y="1204"/>
                    </a:lnTo>
                    <a:lnTo>
                      <a:pt x="2011" y="1217"/>
                    </a:lnTo>
                    <a:lnTo>
                      <a:pt x="2031" y="1230"/>
                    </a:lnTo>
                    <a:lnTo>
                      <a:pt x="2072" y="1253"/>
                    </a:lnTo>
                    <a:lnTo>
                      <a:pt x="2111" y="1275"/>
                    </a:lnTo>
                    <a:lnTo>
                      <a:pt x="2129" y="1286"/>
                    </a:lnTo>
                    <a:lnTo>
                      <a:pt x="2146" y="1298"/>
                    </a:lnTo>
                    <a:lnTo>
                      <a:pt x="2162" y="1311"/>
                    </a:lnTo>
                    <a:lnTo>
                      <a:pt x="2179" y="1324"/>
                    </a:lnTo>
                    <a:lnTo>
                      <a:pt x="2195" y="1337"/>
                    </a:lnTo>
                    <a:lnTo>
                      <a:pt x="2211" y="1350"/>
                    </a:lnTo>
                    <a:lnTo>
                      <a:pt x="2227" y="1362"/>
                    </a:lnTo>
                    <a:lnTo>
                      <a:pt x="2244" y="1372"/>
                    </a:lnTo>
                    <a:lnTo>
                      <a:pt x="2253" y="1377"/>
                    </a:lnTo>
                    <a:lnTo>
                      <a:pt x="2261" y="1378"/>
                    </a:lnTo>
                    <a:lnTo>
                      <a:pt x="2266" y="1378"/>
                    </a:lnTo>
                    <a:lnTo>
                      <a:pt x="2271" y="1375"/>
                    </a:lnTo>
                    <a:lnTo>
                      <a:pt x="2276" y="1370"/>
                    </a:lnTo>
                    <a:lnTo>
                      <a:pt x="2280" y="1365"/>
                    </a:lnTo>
                    <a:lnTo>
                      <a:pt x="2283" y="1359"/>
                    </a:lnTo>
                    <a:lnTo>
                      <a:pt x="2287" y="1353"/>
                    </a:lnTo>
                    <a:lnTo>
                      <a:pt x="2290" y="1346"/>
                    </a:lnTo>
                    <a:lnTo>
                      <a:pt x="2293" y="1340"/>
                    </a:lnTo>
                    <a:lnTo>
                      <a:pt x="2297" y="1335"/>
                    </a:lnTo>
                    <a:lnTo>
                      <a:pt x="2301" y="1330"/>
                    </a:lnTo>
                    <a:lnTo>
                      <a:pt x="2306" y="1327"/>
                    </a:lnTo>
                    <a:lnTo>
                      <a:pt x="2311" y="1326"/>
                    </a:lnTo>
                    <a:lnTo>
                      <a:pt x="2318" y="1327"/>
                    </a:lnTo>
                    <a:lnTo>
                      <a:pt x="2325" y="1330"/>
                    </a:lnTo>
                    <a:lnTo>
                      <a:pt x="2346" y="1344"/>
                    </a:lnTo>
                    <a:lnTo>
                      <a:pt x="2372" y="1365"/>
                    </a:lnTo>
                    <a:lnTo>
                      <a:pt x="2402" y="1390"/>
                    </a:lnTo>
                    <a:lnTo>
                      <a:pt x="2434" y="1417"/>
                    </a:lnTo>
                    <a:lnTo>
                      <a:pt x="2466" y="1442"/>
                    </a:lnTo>
                    <a:lnTo>
                      <a:pt x="2494" y="1462"/>
                    </a:lnTo>
                    <a:lnTo>
                      <a:pt x="2507" y="1470"/>
                    </a:lnTo>
                    <a:lnTo>
                      <a:pt x="2518" y="1476"/>
                    </a:lnTo>
                    <a:lnTo>
                      <a:pt x="2523" y="1478"/>
                    </a:lnTo>
                    <a:lnTo>
                      <a:pt x="2527" y="1479"/>
                    </a:lnTo>
                    <a:lnTo>
                      <a:pt x="2532" y="1480"/>
                    </a:lnTo>
                    <a:lnTo>
                      <a:pt x="2535" y="1480"/>
                    </a:lnTo>
                    <a:lnTo>
                      <a:pt x="2546" y="1477"/>
                    </a:lnTo>
                    <a:lnTo>
                      <a:pt x="2558" y="1474"/>
                    </a:lnTo>
                    <a:lnTo>
                      <a:pt x="2567" y="1470"/>
                    </a:lnTo>
                    <a:lnTo>
                      <a:pt x="2578" y="1465"/>
                    </a:lnTo>
                    <a:lnTo>
                      <a:pt x="2596" y="1457"/>
                    </a:lnTo>
                    <a:lnTo>
                      <a:pt x="2614" y="1450"/>
                    </a:lnTo>
                    <a:lnTo>
                      <a:pt x="2621" y="1448"/>
                    </a:lnTo>
                    <a:lnTo>
                      <a:pt x="2629" y="1448"/>
                    </a:lnTo>
                    <a:lnTo>
                      <a:pt x="2632" y="1449"/>
                    </a:lnTo>
                    <a:lnTo>
                      <a:pt x="2635" y="1450"/>
                    </a:lnTo>
                    <a:lnTo>
                      <a:pt x="2639" y="1452"/>
                    </a:lnTo>
                    <a:lnTo>
                      <a:pt x="2642" y="1454"/>
                    </a:lnTo>
                    <a:lnTo>
                      <a:pt x="2647" y="1462"/>
                    </a:lnTo>
                    <a:lnTo>
                      <a:pt x="2652" y="1472"/>
                    </a:lnTo>
                    <a:lnTo>
                      <a:pt x="2656" y="1485"/>
                    </a:lnTo>
                    <a:lnTo>
                      <a:pt x="2659" y="1502"/>
                    </a:lnTo>
                    <a:lnTo>
                      <a:pt x="2662" y="1515"/>
                    </a:lnTo>
                    <a:lnTo>
                      <a:pt x="2665" y="1525"/>
                    </a:lnTo>
                    <a:lnTo>
                      <a:pt x="2668" y="1533"/>
                    </a:lnTo>
                    <a:lnTo>
                      <a:pt x="2671" y="1540"/>
                    </a:lnTo>
                    <a:lnTo>
                      <a:pt x="2675" y="1545"/>
                    </a:lnTo>
                    <a:lnTo>
                      <a:pt x="2680" y="1550"/>
                    </a:lnTo>
                    <a:lnTo>
                      <a:pt x="2684" y="1552"/>
                    </a:lnTo>
                    <a:lnTo>
                      <a:pt x="2688" y="1554"/>
                    </a:lnTo>
                    <a:lnTo>
                      <a:pt x="2712" y="1556"/>
                    </a:lnTo>
                    <a:lnTo>
                      <a:pt x="2740" y="1559"/>
                    </a:lnTo>
                    <a:lnTo>
                      <a:pt x="2746" y="1561"/>
                    </a:lnTo>
                    <a:lnTo>
                      <a:pt x="2750" y="1564"/>
                    </a:lnTo>
                    <a:lnTo>
                      <a:pt x="2753" y="1566"/>
                    </a:lnTo>
                    <a:lnTo>
                      <a:pt x="2755" y="1569"/>
                    </a:lnTo>
                    <a:lnTo>
                      <a:pt x="2760" y="1574"/>
                    </a:lnTo>
                    <a:lnTo>
                      <a:pt x="2764" y="1581"/>
                    </a:lnTo>
                    <a:lnTo>
                      <a:pt x="2766" y="1583"/>
                    </a:lnTo>
                    <a:lnTo>
                      <a:pt x="2768" y="1585"/>
                    </a:lnTo>
                    <a:lnTo>
                      <a:pt x="2771" y="1587"/>
                    </a:lnTo>
                    <a:lnTo>
                      <a:pt x="2776" y="1588"/>
                    </a:lnTo>
                    <a:lnTo>
                      <a:pt x="2780" y="1589"/>
                    </a:lnTo>
                    <a:lnTo>
                      <a:pt x="2787" y="1589"/>
                    </a:lnTo>
                    <a:lnTo>
                      <a:pt x="2794" y="1589"/>
                    </a:lnTo>
                    <a:lnTo>
                      <a:pt x="2803" y="1588"/>
                    </a:lnTo>
                    <a:lnTo>
                      <a:pt x="2817" y="1586"/>
                    </a:lnTo>
                    <a:lnTo>
                      <a:pt x="2828" y="1585"/>
                    </a:lnTo>
                    <a:lnTo>
                      <a:pt x="2837" y="1585"/>
                    </a:lnTo>
                    <a:lnTo>
                      <a:pt x="2845" y="1586"/>
                    </a:lnTo>
                    <a:lnTo>
                      <a:pt x="2852" y="1588"/>
                    </a:lnTo>
                    <a:lnTo>
                      <a:pt x="2858" y="1591"/>
                    </a:lnTo>
                    <a:lnTo>
                      <a:pt x="2863" y="1594"/>
                    </a:lnTo>
                    <a:lnTo>
                      <a:pt x="2868" y="1598"/>
                    </a:lnTo>
                    <a:lnTo>
                      <a:pt x="2875" y="1607"/>
                    </a:lnTo>
                    <a:lnTo>
                      <a:pt x="2884" y="1619"/>
                    </a:lnTo>
                    <a:lnTo>
                      <a:pt x="2888" y="1625"/>
                    </a:lnTo>
                    <a:lnTo>
                      <a:pt x="2895" y="1632"/>
                    </a:lnTo>
                    <a:lnTo>
                      <a:pt x="2901" y="1638"/>
                    </a:lnTo>
                    <a:lnTo>
                      <a:pt x="2909" y="1645"/>
                    </a:lnTo>
                    <a:lnTo>
                      <a:pt x="2922" y="1654"/>
                    </a:lnTo>
                    <a:lnTo>
                      <a:pt x="2931" y="1660"/>
                    </a:lnTo>
                    <a:lnTo>
                      <a:pt x="2937" y="1661"/>
                    </a:lnTo>
                    <a:lnTo>
                      <a:pt x="2940" y="1662"/>
                    </a:lnTo>
                    <a:lnTo>
                      <a:pt x="2944" y="1662"/>
                    </a:lnTo>
                    <a:lnTo>
                      <a:pt x="2947" y="1661"/>
                    </a:lnTo>
                    <a:lnTo>
                      <a:pt x="2951" y="1660"/>
                    </a:lnTo>
                    <a:lnTo>
                      <a:pt x="2953" y="1658"/>
                    </a:lnTo>
                    <a:lnTo>
                      <a:pt x="2955" y="1655"/>
                    </a:lnTo>
                    <a:lnTo>
                      <a:pt x="2957" y="1653"/>
                    </a:lnTo>
                    <a:lnTo>
                      <a:pt x="2960" y="1647"/>
                    </a:lnTo>
                    <a:lnTo>
                      <a:pt x="2963" y="1638"/>
                    </a:lnTo>
                    <a:lnTo>
                      <a:pt x="2965" y="1620"/>
                    </a:lnTo>
                    <a:lnTo>
                      <a:pt x="2965" y="1600"/>
                    </a:lnTo>
                    <a:lnTo>
                      <a:pt x="2965" y="1584"/>
                    </a:lnTo>
                    <a:lnTo>
                      <a:pt x="2965" y="1573"/>
                    </a:lnTo>
                    <a:lnTo>
                      <a:pt x="3064" y="1574"/>
                    </a:lnTo>
                    <a:lnTo>
                      <a:pt x="3072" y="1575"/>
                    </a:lnTo>
                    <a:lnTo>
                      <a:pt x="3078" y="1577"/>
                    </a:lnTo>
                    <a:lnTo>
                      <a:pt x="3085" y="1579"/>
                    </a:lnTo>
                    <a:lnTo>
                      <a:pt x="3090" y="1582"/>
                    </a:lnTo>
                    <a:lnTo>
                      <a:pt x="3101" y="1588"/>
                    </a:lnTo>
                    <a:lnTo>
                      <a:pt x="3109" y="1596"/>
                    </a:lnTo>
                    <a:lnTo>
                      <a:pt x="3119" y="1605"/>
                    </a:lnTo>
                    <a:lnTo>
                      <a:pt x="3129" y="1611"/>
                    </a:lnTo>
                    <a:lnTo>
                      <a:pt x="3134" y="1614"/>
                    </a:lnTo>
                    <a:lnTo>
                      <a:pt x="3141" y="1618"/>
                    </a:lnTo>
                    <a:lnTo>
                      <a:pt x="3147" y="1619"/>
                    </a:lnTo>
                    <a:lnTo>
                      <a:pt x="3154" y="1620"/>
                    </a:lnTo>
                    <a:lnTo>
                      <a:pt x="3161" y="1619"/>
                    </a:lnTo>
                    <a:lnTo>
                      <a:pt x="3167" y="1618"/>
                    </a:lnTo>
                    <a:lnTo>
                      <a:pt x="3172" y="1614"/>
                    </a:lnTo>
                    <a:lnTo>
                      <a:pt x="3176" y="1611"/>
                    </a:lnTo>
                    <a:lnTo>
                      <a:pt x="3176" y="1611"/>
                    </a:lnTo>
                    <a:lnTo>
                      <a:pt x="3175" y="1623"/>
                    </a:lnTo>
                    <a:lnTo>
                      <a:pt x="3175" y="1634"/>
                    </a:lnTo>
                    <a:lnTo>
                      <a:pt x="3176" y="1645"/>
                    </a:lnTo>
                    <a:lnTo>
                      <a:pt x="3177" y="1655"/>
                    </a:lnTo>
                    <a:lnTo>
                      <a:pt x="3180" y="1665"/>
                    </a:lnTo>
                    <a:lnTo>
                      <a:pt x="3183" y="1675"/>
                    </a:lnTo>
                    <a:lnTo>
                      <a:pt x="3186" y="1683"/>
                    </a:lnTo>
                    <a:lnTo>
                      <a:pt x="3190" y="1692"/>
                    </a:lnTo>
                    <a:lnTo>
                      <a:pt x="3195" y="1701"/>
                    </a:lnTo>
                    <a:lnTo>
                      <a:pt x="3200" y="1708"/>
                    </a:lnTo>
                    <a:lnTo>
                      <a:pt x="3207" y="1716"/>
                    </a:lnTo>
                    <a:lnTo>
                      <a:pt x="3212" y="1723"/>
                    </a:lnTo>
                    <a:lnTo>
                      <a:pt x="3220" y="1730"/>
                    </a:lnTo>
                    <a:lnTo>
                      <a:pt x="3226" y="1736"/>
                    </a:lnTo>
                    <a:lnTo>
                      <a:pt x="3234" y="1743"/>
                    </a:lnTo>
                    <a:lnTo>
                      <a:pt x="3242" y="1748"/>
                    </a:lnTo>
                    <a:lnTo>
                      <a:pt x="3250" y="1755"/>
                    </a:lnTo>
                    <a:lnTo>
                      <a:pt x="3256" y="1761"/>
                    </a:lnTo>
                    <a:lnTo>
                      <a:pt x="3262" y="1770"/>
                    </a:lnTo>
                    <a:lnTo>
                      <a:pt x="3265" y="1778"/>
                    </a:lnTo>
                    <a:lnTo>
                      <a:pt x="3267" y="1788"/>
                    </a:lnTo>
                    <a:lnTo>
                      <a:pt x="3269" y="1798"/>
                    </a:lnTo>
                    <a:lnTo>
                      <a:pt x="3270" y="1808"/>
                    </a:lnTo>
                    <a:lnTo>
                      <a:pt x="3271" y="1817"/>
                    </a:lnTo>
                    <a:lnTo>
                      <a:pt x="3273" y="1837"/>
                    </a:lnTo>
                    <a:lnTo>
                      <a:pt x="3275" y="1855"/>
                    </a:lnTo>
                    <a:lnTo>
                      <a:pt x="3277" y="1863"/>
                    </a:lnTo>
                    <a:lnTo>
                      <a:pt x="3279" y="1869"/>
                    </a:lnTo>
                    <a:lnTo>
                      <a:pt x="3283" y="1876"/>
                    </a:lnTo>
                    <a:lnTo>
                      <a:pt x="3288" y="1880"/>
                    </a:lnTo>
                    <a:lnTo>
                      <a:pt x="3307" y="1889"/>
                    </a:lnTo>
                    <a:lnTo>
                      <a:pt x="3328" y="1898"/>
                    </a:lnTo>
                    <a:lnTo>
                      <a:pt x="3337" y="1903"/>
                    </a:lnTo>
                    <a:lnTo>
                      <a:pt x="3346" y="1909"/>
                    </a:lnTo>
                    <a:lnTo>
                      <a:pt x="3349" y="1912"/>
                    </a:lnTo>
                    <a:lnTo>
                      <a:pt x="3351" y="1917"/>
                    </a:lnTo>
                    <a:lnTo>
                      <a:pt x="3353" y="1921"/>
                    </a:lnTo>
                    <a:lnTo>
                      <a:pt x="3356" y="1926"/>
                    </a:lnTo>
                    <a:lnTo>
                      <a:pt x="3359" y="1937"/>
                    </a:lnTo>
                    <a:lnTo>
                      <a:pt x="3366" y="1950"/>
                    </a:lnTo>
                    <a:lnTo>
                      <a:pt x="3374" y="1964"/>
                    </a:lnTo>
                    <a:lnTo>
                      <a:pt x="3383" y="1978"/>
                    </a:lnTo>
                    <a:lnTo>
                      <a:pt x="3391" y="1991"/>
                    </a:lnTo>
                    <a:lnTo>
                      <a:pt x="3397" y="2002"/>
                    </a:lnTo>
                    <a:lnTo>
                      <a:pt x="3398" y="2006"/>
                    </a:lnTo>
                    <a:lnTo>
                      <a:pt x="3399" y="2010"/>
                    </a:lnTo>
                    <a:lnTo>
                      <a:pt x="3398" y="2012"/>
                    </a:lnTo>
                    <a:lnTo>
                      <a:pt x="3396" y="2014"/>
                    </a:lnTo>
                    <a:lnTo>
                      <a:pt x="3378" y="2018"/>
                    </a:lnTo>
                    <a:lnTo>
                      <a:pt x="3357" y="2024"/>
                    </a:lnTo>
                    <a:lnTo>
                      <a:pt x="3333" y="2030"/>
                    </a:lnTo>
                    <a:lnTo>
                      <a:pt x="3307" y="2038"/>
                    </a:lnTo>
                    <a:lnTo>
                      <a:pt x="3282" y="2045"/>
                    </a:lnTo>
                    <a:lnTo>
                      <a:pt x="3261" y="2055"/>
                    </a:lnTo>
                    <a:lnTo>
                      <a:pt x="3251" y="2060"/>
                    </a:lnTo>
                    <a:lnTo>
                      <a:pt x="3242" y="2066"/>
                    </a:lnTo>
                    <a:lnTo>
                      <a:pt x="3236" y="2071"/>
                    </a:lnTo>
                    <a:lnTo>
                      <a:pt x="3231" y="2078"/>
                    </a:lnTo>
                    <a:lnTo>
                      <a:pt x="3230" y="2080"/>
                    </a:lnTo>
                    <a:lnTo>
                      <a:pt x="3231" y="2082"/>
                    </a:lnTo>
                    <a:lnTo>
                      <a:pt x="3233" y="2086"/>
                    </a:lnTo>
                    <a:lnTo>
                      <a:pt x="3235" y="2091"/>
                    </a:lnTo>
                    <a:lnTo>
                      <a:pt x="3241" y="2099"/>
                    </a:lnTo>
                    <a:lnTo>
                      <a:pt x="3250" y="2110"/>
                    </a:lnTo>
                    <a:lnTo>
                      <a:pt x="3260" y="2120"/>
                    </a:lnTo>
                    <a:lnTo>
                      <a:pt x="3268" y="2129"/>
                    </a:lnTo>
                    <a:lnTo>
                      <a:pt x="3277" y="2136"/>
                    </a:lnTo>
                    <a:lnTo>
                      <a:pt x="3282" y="2140"/>
                    </a:lnTo>
                    <a:lnTo>
                      <a:pt x="3295" y="2147"/>
                    </a:lnTo>
                    <a:lnTo>
                      <a:pt x="3306" y="2153"/>
                    </a:lnTo>
                    <a:lnTo>
                      <a:pt x="3315" y="2160"/>
                    </a:lnTo>
                    <a:lnTo>
                      <a:pt x="3322" y="2166"/>
                    </a:lnTo>
                    <a:lnTo>
                      <a:pt x="3327" y="2172"/>
                    </a:lnTo>
                    <a:lnTo>
                      <a:pt x="3331" y="2177"/>
                    </a:lnTo>
                    <a:lnTo>
                      <a:pt x="3332" y="2183"/>
                    </a:lnTo>
                    <a:lnTo>
                      <a:pt x="3333" y="2188"/>
                    </a:lnTo>
                    <a:lnTo>
                      <a:pt x="3333" y="2193"/>
                    </a:lnTo>
                    <a:lnTo>
                      <a:pt x="3331" y="2199"/>
                    </a:lnTo>
                    <a:lnTo>
                      <a:pt x="3329" y="2203"/>
                    </a:lnTo>
                    <a:lnTo>
                      <a:pt x="3325" y="2208"/>
                    </a:lnTo>
                    <a:lnTo>
                      <a:pt x="3317" y="2218"/>
                    </a:lnTo>
                    <a:lnTo>
                      <a:pt x="3306" y="2228"/>
                    </a:lnTo>
                    <a:lnTo>
                      <a:pt x="3295" y="2236"/>
                    </a:lnTo>
                    <a:lnTo>
                      <a:pt x="3284" y="2246"/>
                    </a:lnTo>
                    <a:lnTo>
                      <a:pt x="3280" y="2252"/>
                    </a:lnTo>
                    <a:lnTo>
                      <a:pt x="3276" y="2257"/>
                    </a:lnTo>
                    <a:lnTo>
                      <a:pt x="3273" y="2262"/>
                    </a:lnTo>
                    <a:lnTo>
                      <a:pt x="3269" y="2268"/>
                    </a:lnTo>
                    <a:lnTo>
                      <a:pt x="3268" y="2273"/>
                    </a:lnTo>
                    <a:lnTo>
                      <a:pt x="3267" y="2279"/>
                    </a:lnTo>
                    <a:lnTo>
                      <a:pt x="3267" y="2285"/>
                    </a:lnTo>
                    <a:lnTo>
                      <a:pt x="3269" y="2290"/>
                    </a:lnTo>
                    <a:lnTo>
                      <a:pt x="3273" y="2297"/>
                    </a:lnTo>
                    <a:lnTo>
                      <a:pt x="3277" y="2304"/>
                    </a:lnTo>
                    <a:lnTo>
                      <a:pt x="3283" y="2311"/>
                    </a:lnTo>
                    <a:lnTo>
                      <a:pt x="3292" y="2318"/>
                    </a:lnTo>
                    <a:lnTo>
                      <a:pt x="3292" y="2315"/>
                    </a:lnTo>
                    <a:lnTo>
                      <a:pt x="3290" y="2313"/>
                    </a:lnTo>
                    <a:lnTo>
                      <a:pt x="3295" y="2320"/>
                    </a:lnTo>
                    <a:lnTo>
                      <a:pt x="3306" y="2329"/>
                    </a:lnTo>
                    <a:lnTo>
                      <a:pt x="3320" y="2341"/>
                    </a:lnTo>
                    <a:lnTo>
                      <a:pt x="3335" y="2353"/>
                    </a:lnTo>
                    <a:lnTo>
                      <a:pt x="3365" y="2377"/>
                    </a:lnTo>
                    <a:lnTo>
                      <a:pt x="3387" y="2392"/>
                    </a:lnTo>
                    <a:lnTo>
                      <a:pt x="3392" y="2395"/>
                    </a:lnTo>
                    <a:lnTo>
                      <a:pt x="3397" y="2396"/>
                    </a:lnTo>
                    <a:lnTo>
                      <a:pt x="3402" y="2398"/>
                    </a:lnTo>
                    <a:lnTo>
                      <a:pt x="3407" y="2398"/>
                    </a:lnTo>
                    <a:lnTo>
                      <a:pt x="3417" y="2398"/>
                    </a:lnTo>
                    <a:lnTo>
                      <a:pt x="3427" y="2397"/>
                    </a:lnTo>
                    <a:lnTo>
                      <a:pt x="3437" y="2396"/>
                    </a:lnTo>
                    <a:lnTo>
                      <a:pt x="3447" y="2395"/>
                    </a:lnTo>
                    <a:lnTo>
                      <a:pt x="3452" y="2396"/>
                    </a:lnTo>
                    <a:lnTo>
                      <a:pt x="3457" y="2396"/>
                    </a:lnTo>
                    <a:lnTo>
                      <a:pt x="3463" y="2398"/>
                    </a:lnTo>
                    <a:lnTo>
                      <a:pt x="3468" y="2401"/>
                    </a:lnTo>
                    <a:lnTo>
                      <a:pt x="3479" y="2407"/>
                    </a:lnTo>
                    <a:lnTo>
                      <a:pt x="3490" y="2414"/>
                    </a:lnTo>
                    <a:lnTo>
                      <a:pt x="3498" y="2421"/>
                    </a:lnTo>
                    <a:lnTo>
                      <a:pt x="3507" y="2429"/>
                    </a:lnTo>
                    <a:lnTo>
                      <a:pt x="3521" y="2445"/>
                    </a:lnTo>
                    <a:lnTo>
                      <a:pt x="3535" y="2460"/>
                    </a:lnTo>
                    <a:lnTo>
                      <a:pt x="3542" y="2466"/>
                    </a:lnTo>
                    <a:lnTo>
                      <a:pt x="3550" y="2473"/>
                    </a:lnTo>
                    <a:lnTo>
                      <a:pt x="3559" y="2479"/>
                    </a:lnTo>
                    <a:lnTo>
                      <a:pt x="3568" y="2485"/>
                    </a:lnTo>
                    <a:lnTo>
                      <a:pt x="3580" y="2489"/>
                    </a:lnTo>
                    <a:lnTo>
                      <a:pt x="3592" y="2491"/>
                    </a:lnTo>
                    <a:lnTo>
                      <a:pt x="3607" y="2493"/>
                    </a:lnTo>
                    <a:lnTo>
                      <a:pt x="3623" y="2495"/>
                    </a:lnTo>
                    <a:lnTo>
                      <a:pt x="3621" y="2499"/>
                    </a:lnTo>
                    <a:lnTo>
                      <a:pt x="3619" y="2503"/>
                    </a:lnTo>
                    <a:lnTo>
                      <a:pt x="3616" y="2506"/>
                    </a:lnTo>
                    <a:lnTo>
                      <a:pt x="3611" y="2510"/>
                    </a:lnTo>
                    <a:lnTo>
                      <a:pt x="3606" y="2512"/>
                    </a:lnTo>
                    <a:lnTo>
                      <a:pt x="3600" y="2513"/>
                    </a:lnTo>
                    <a:lnTo>
                      <a:pt x="3593" y="2515"/>
                    </a:lnTo>
                    <a:lnTo>
                      <a:pt x="3586" y="2515"/>
                    </a:lnTo>
                    <a:lnTo>
                      <a:pt x="3571" y="2516"/>
                    </a:lnTo>
                    <a:lnTo>
                      <a:pt x="3552" y="2515"/>
                    </a:lnTo>
                    <a:lnTo>
                      <a:pt x="3534" y="2514"/>
                    </a:lnTo>
                    <a:lnTo>
                      <a:pt x="3514" y="2511"/>
                    </a:lnTo>
                    <a:lnTo>
                      <a:pt x="3474" y="2505"/>
                    </a:lnTo>
                    <a:lnTo>
                      <a:pt x="3438" y="2501"/>
                    </a:lnTo>
                    <a:lnTo>
                      <a:pt x="3422" y="2499"/>
                    </a:lnTo>
                    <a:lnTo>
                      <a:pt x="3407" y="2499"/>
                    </a:lnTo>
                    <a:lnTo>
                      <a:pt x="3401" y="2499"/>
                    </a:lnTo>
                    <a:lnTo>
                      <a:pt x="3396" y="2500"/>
                    </a:lnTo>
                    <a:lnTo>
                      <a:pt x="3390" y="2501"/>
                    </a:lnTo>
                    <a:lnTo>
                      <a:pt x="3387" y="2503"/>
                    </a:lnTo>
                    <a:lnTo>
                      <a:pt x="3379" y="2506"/>
                    </a:lnTo>
                    <a:lnTo>
                      <a:pt x="3373" y="2509"/>
                    </a:lnTo>
                    <a:lnTo>
                      <a:pt x="3366" y="2510"/>
                    </a:lnTo>
                    <a:lnTo>
                      <a:pt x="3360" y="2510"/>
                    </a:lnTo>
                    <a:lnTo>
                      <a:pt x="3347" y="2509"/>
                    </a:lnTo>
                    <a:lnTo>
                      <a:pt x="3335" y="2506"/>
                    </a:lnTo>
                    <a:lnTo>
                      <a:pt x="3323" y="2504"/>
                    </a:lnTo>
                    <a:lnTo>
                      <a:pt x="3310" y="2504"/>
                    </a:lnTo>
                    <a:lnTo>
                      <a:pt x="3304" y="2506"/>
                    </a:lnTo>
                    <a:lnTo>
                      <a:pt x="3297" y="2507"/>
                    </a:lnTo>
                    <a:lnTo>
                      <a:pt x="3290" y="2511"/>
                    </a:lnTo>
                    <a:lnTo>
                      <a:pt x="3282" y="2516"/>
                    </a:lnTo>
                    <a:lnTo>
                      <a:pt x="3268" y="2526"/>
                    </a:lnTo>
                    <a:lnTo>
                      <a:pt x="3253" y="2539"/>
                    </a:lnTo>
                    <a:lnTo>
                      <a:pt x="3237" y="2553"/>
                    </a:lnTo>
                    <a:lnTo>
                      <a:pt x="3222" y="2568"/>
                    </a:lnTo>
                    <a:lnTo>
                      <a:pt x="3207" y="2584"/>
                    </a:lnTo>
                    <a:lnTo>
                      <a:pt x="3193" y="2599"/>
                    </a:lnTo>
                    <a:lnTo>
                      <a:pt x="3180" y="2614"/>
                    </a:lnTo>
                    <a:lnTo>
                      <a:pt x="3169" y="2628"/>
                    </a:lnTo>
                    <a:lnTo>
                      <a:pt x="3161" y="2636"/>
                    </a:lnTo>
                    <a:lnTo>
                      <a:pt x="3154" y="2645"/>
                    </a:lnTo>
                    <a:lnTo>
                      <a:pt x="3145" y="2652"/>
                    </a:lnTo>
                    <a:lnTo>
                      <a:pt x="3134" y="2661"/>
                    </a:lnTo>
                    <a:lnTo>
                      <a:pt x="3113" y="2676"/>
                    </a:lnTo>
                    <a:lnTo>
                      <a:pt x="3089" y="2691"/>
                    </a:lnTo>
                    <a:lnTo>
                      <a:pt x="3064" y="2706"/>
                    </a:lnTo>
                    <a:lnTo>
                      <a:pt x="3040" y="2719"/>
                    </a:lnTo>
                    <a:lnTo>
                      <a:pt x="3018" y="2731"/>
                    </a:lnTo>
                    <a:lnTo>
                      <a:pt x="2998" y="2741"/>
                    </a:lnTo>
                    <a:lnTo>
                      <a:pt x="2988" y="2746"/>
                    </a:lnTo>
                    <a:lnTo>
                      <a:pt x="2981" y="2752"/>
                    </a:lnTo>
                    <a:lnTo>
                      <a:pt x="2973" y="2757"/>
                    </a:lnTo>
                    <a:lnTo>
                      <a:pt x="2967" y="2762"/>
                    </a:lnTo>
                    <a:lnTo>
                      <a:pt x="2961" y="2769"/>
                    </a:lnTo>
                    <a:lnTo>
                      <a:pt x="2956" y="2775"/>
                    </a:lnTo>
                    <a:lnTo>
                      <a:pt x="2952" y="2781"/>
                    </a:lnTo>
                    <a:lnTo>
                      <a:pt x="2949" y="2787"/>
                    </a:lnTo>
                    <a:lnTo>
                      <a:pt x="2943" y="2801"/>
                    </a:lnTo>
                    <a:lnTo>
                      <a:pt x="2940" y="2814"/>
                    </a:lnTo>
                    <a:lnTo>
                      <a:pt x="2939" y="2828"/>
                    </a:lnTo>
                    <a:lnTo>
                      <a:pt x="2938" y="2843"/>
                    </a:lnTo>
                    <a:lnTo>
                      <a:pt x="2940" y="2874"/>
                    </a:lnTo>
                    <a:lnTo>
                      <a:pt x="2943" y="2906"/>
                    </a:lnTo>
                    <a:lnTo>
                      <a:pt x="2944" y="2922"/>
                    </a:lnTo>
                    <a:lnTo>
                      <a:pt x="2944" y="2938"/>
                    </a:lnTo>
                    <a:lnTo>
                      <a:pt x="2943" y="2955"/>
                    </a:lnTo>
                    <a:lnTo>
                      <a:pt x="2940" y="2971"/>
                    </a:lnTo>
                    <a:lnTo>
                      <a:pt x="2939" y="2978"/>
                    </a:lnTo>
                    <a:lnTo>
                      <a:pt x="2939" y="2985"/>
                    </a:lnTo>
                    <a:lnTo>
                      <a:pt x="2940" y="2991"/>
                    </a:lnTo>
                    <a:lnTo>
                      <a:pt x="2942" y="2996"/>
                    </a:lnTo>
                    <a:lnTo>
                      <a:pt x="2946" y="3000"/>
                    </a:lnTo>
                    <a:lnTo>
                      <a:pt x="2951" y="3004"/>
                    </a:lnTo>
                    <a:lnTo>
                      <a:pt x="2955" y="3008"/>
                    </a:lnTo>
                    <a:lnTo>
                      <a:pt x="2960" y="3011"/>
                    </a:lnTo>
                    <a:lnTo>
                      <a:pt x="2972" y="3017"/>
                    </a:lnTo>
                    <a:lnTo>
                      <a:pt x="2985" y="3025"/>
                    </a:lnTo>
                    <a:lnTo>
                      <a:pt x="2991" y="3029"/>
                    </a:lnTo>
                    <a:lnTo>
                      <a:pt x="2997" y="3035"/>
                    </a:lnTo>
                    <a:lnTo>
                      <a:pt x="3003" y="3040"/>
                    </a:lnTo>
                    <a:lnTo>
                      <a:pt x="3007" y="3046"/>
                    </a:lnTo>
                    <a:lnTo>
                      <a:pt x="2996" y="3119"/>
                    </a:lnTo>
                    <a:lnTo>
                      <a:pt x="2996" y="3119"/>
                    </a:lnTo>
                    <a:lnTo>
                      <a:pt x="2993" y="3122"/>
                    </a:lnTo>
                    <a:lnTo>
                      <a:pt x="2988" y="3125"/>
                    </a:lnTo>
                    <a:lnTo>
                      <a:pt x="2983" y="3128"/>
                    </a:lnTo>
                    <a:lnTo>
                      <a:pt x="2977" y="3132"/>
                    </a:lnTo>
                    <a:lnTo>
                      <a:pt x="2963" y="3137"/>
                    </a:lnTo>
                    <a:lnTo>
                      <a:pt x="2950" y="3143"/>
                    </a:lnTo>
                    <a:lnTo>
                      <a:pt x="2943" y="3146"/>
                    </a:lnTo>
                    <a:lnTo>
                      <a:pt x="2938" y="3149"/>
                    </a:lnTo>
                    <a:lnTo>
                      <a:pt x="2933" y="3153"/>
                    </a:lnTo>
                    <a:lnTo>
                      <a:pt x="2930" y="3158"/>
                    </a:lnTo>
                    <a:lnTo>
                      <a:pt x="2928" y="3162"/>
                    </a:lnTo>
                    <a:lnTo>
                      <a:pt x="2929" y="3168"/>
                    </a:lnTo>
                    <a:lnTo>
                      <a:pt x="2931" y="3175"/>
                    </a:lnTo>
                    <a:lnTo>
                      <a:pt x="2936" y="3182"/>
                    </a:lnTo>
                    <a:lnTo>
                      <a:pt x="2944" y="3194"/>
                    </a:lnTo>
                    <a:lnTo>
                      <a:pt x="2952" y="3207"/>
                    </a:lnTo>
                    <a:lnTo>
                      <a:pt x="2958" y="3220"/>
                    </a:lnTo>
                    <a:lnTo>
                      <a:pt x="2964" y="3233"/>
                    </a:lnTo>
                    <a:lnTo>
                      <a:pt x="2966" y="3241"/>
                    </a:lnTo>
                    <a:lnTo>
                      <a:pt x="2967" y="3247"/>
                    </a:lnTo>
                    <a:lnTo>
                      <a:pt x="2968" y="3254"/>
                    </a:lnTo>
                    <a:lnTo>
                      <a:pt x="2968" y="3261"/>
                    </a:lnTo>
                    <a:lnTo>
                      <a:pt x="2967" y="3268"/>
                    </a:lnTo>
                    <a:lnTo>
                      <a:pt x="2965" y="3275"/>
                    </a:lnTo>
                    <a:lnTo>
                      <a:pt x="2963" y="3283"/>
                    </a:lnTo>
                    <a:lnTo>
                      <a:pt x="2959" y="3290"/>
                    </a:lnTo>
                    <a:lnTo>
                      <a:pt x="2937" y="3348"/>
                    </a:lnTo>
                    <a:lnTo>
                      <a:pt x="2937" y="3348"/>
                    </a:lnTo>
                    <a:lnTo>
                      <a:pt x="2923" y="3356"/>
                    </a:lnTo>
                    <a:lnTo>
                      <a:pt x="2913" y="3365"/>
                    </a:lnTo>
                    <a:lnTo>
                      <a:pt x="2910" y="3369"/>
                    </a:lnTo>
                    <a:lnTo>
                      <a:pt x="2906" y="3373"/>
                    </a:lnTo>
                    <a:lnTo>
                      <a:pt x="2904" y="3377"/>
                    </a:lnTo>
                    <a:lnTo>
                      <a:pt x="2903" y="3382"/>
                    </a:lnTo>
                    <a:lnTo>
                      <a:pt x="2899" y="3403"/>
                    </a:lnTo>
                    <a:lnTo>
                      <a:pt x="2893" y="3434"/>
                    </a:lnTo>
                    <a:lnTo>
                      <a:pt x="2891" y="3443"/>
                    </a:lnTo>
                    <a:lnTo>
                      <a:pt x="2889" y="3450"/>
                    </a:lnTo>
                    <a:lnTo>
                      <a:pt x="2887" y="3457"/>
                    </a:lnTo>
                    <a:lnTo>
                      <a:pt x="2884" y="3461"/>
                    </a:lnTo>
                    <a:lnTo>
                      <a:pt x="2880" y="3465"/>
                    </a:lnTo>
                    <a:lnTo>
                      <a:pt x="2877" y="3468"/>
                    </a:lnTo>
                    <a:lnTo>
                      <a:pt x="2873" y="3470"/>
                    </a:lnTo>
                    <a:lnTo>
                      <a:pt x="2869" y="3471"/>
                    </a:lnTo>
                    <a:lnTo>
                      <a:pt x="2848" y="3471"/>
                    </a:lnTo>
                    <a:lnTo>
                      <a:pt x="2821" y="3472"/>
                    </a:lnTo>
                    <a:lnTo>
                      <a:pt x="2797" y="3475"/>
                    </a:lnTo>
                    <a:lnTo>
                      <a:pt x="2777" y="3476"/>
                    </a:lnTo>
                    <a:lnTo>
                      <a:pt x="2766" y="3475"/>
                    </a:lnTo>
                    <a:lnTo>
                      <a:pt x="2755" y="3474"/>
                    </a:lnTo>
                    <a:lnTo>
                      <a:pt x="2744" y="3471"/>
                    </a:lnTo>
                    <a:lnTo>
                      <a:pt x="2733" y="3467"/>
                    </a:lnTo>
                    <a:lnTo>
                      <a:pt x="2726" y="3462"/>
                    </a:lnTo>
                    <a:lnTo>
                      <a:pt x="2721" y="3459"/>
                    </a:lnTo>
                    <a:lnTo>
                      <a:pt x="2717" y="3455"/>
                    </a:lnTo>
                    <a:lnTo>
                      <a:pt x="2714" y="3449"/>
                    </a:lnTo>
                    <a:lnTo>
                      <a:pt x="2711" y="3440"/>
                    </a:lnTo>
                    <a:lnTo>
                      <a:pt x="2709" y="3429"/>
                    </a:lnTo>
                    <a:lnTo>
                      <a:pt x="2708" y="3424"/>
                    </a:lnTo>
                    <a:lnTo>
                      <a:pt x="2706" y="3419"/>
                    </a:lnTo>
                    <a:lnTo>
                      <a:pt x="2702" y="3415"/>
                    </a:lnTo>
                    <a:lnTo>
                      <a:pt x="2698" y="3410"/>
                    </a:lnTo>
                    <a:lnTo>
                      <a:pt x="2693" y="3407"/>
                    </a:lnTo>
                    <a:lnTo>
                      <a:pt x="2686" y="3404"/>
                    </a:lnTo>
                    <a:lnTo>
                      <a:pt x="2676" y="3402"/>
                    </a:lnTo>
                    <a:lnTo>
                      <a:pt x="2666" y="3400"/>
                    </a:lnTo>
                    <a:lnTo>
                      <a:pt x="2666" y="3400"/>
                    </a:lnTo>
                    <a:lnTo>
                      <a:pt x="2681" y="3311"/>
                    </a:lnTo>
                    <a:lnTo>
                      <a:pt x="2682" y="3298"/>
                    </a:lnTo>
                    <a:lnTo>
                      <a:pt x="2684" y="3286"/>
                    </a:lnTo>
                    <a:lnTo>
                      <a:pt x="2687" y="3274"/>
                    </a:lnTo>
                    <a:lnTo>
                      <a:pt x="2690" y="3263"/>
                    </a:lnTo>
                    <a:lnTo>
                      <a:pt x="2695" y="3253"/>
                    </a:lnTo>
                    <a:lnTo>
                      <a:pt x="2698" y="3242"/>
                    </a:lnTo>
                    <a:lnTo>
                      <a:pt x="2700" y="3232"/>
                    </a:lnTo>
                    <a:lnTo>
                      <a:pt x="2701" y="3220"/>
                    </a:lnTo>
                    <a:lnTo>
                      <a:pt x="2701" y="3215"/>
                    </a:lnTo>
                    <a:lnTo>
                      <a:pt x="2700" y="3208"/>
                    </a:lnTo>
                    <a:lnTo>
                      <a:pt x="2699" y="3203"/>
                    </a:lnTo>
                    <a:lnTo>
                      <a:pt x="2697" y="3198"/>
                    </a:lnTo>
                    <a:lnTo>
                      <a:pt x="2693" y="3188"/>
                    </a:lnTo>
                    <a:lnTo>
                      <a:pt x="2687" y="3179"/>
                    </a:lnTo>
                    <a:lnTo>
                      <a:pt x="2682" y="3170"/>
                    </a:lnTo>
                    <a:lnTo>
                      <a:pt x="2676" y="3161"/>
                    </a:lnTo>
                    <a:lnTo>
                      <a:pt x="2674" y="3155"/>
                    </a:lnTo>
                    <a:lnTo>
                      <a:pt x="2672" y="3150"/>
                    </a:lnTo>
                    <a:lnTo>
                      <a:pt x="2671" y="3145"/>
                    </a:lnTo>
                    <a:lnTo>
                      <a:pt x="2671" y="3139"/>
                    </a:lnTo>
                    <a:lnTo>
                      <a:pt x="2671" y="3133"/>
                    </a:lnTo>
                    <a:lnTo>
                      <a:pt x="2673" y="3125"/>
                    </a:lnTo>
                    <a:lnTo>
                      <a:pt x="2676" y="3119"/>
                    </a:lnTo>
                    <a:lnTo>
                      <a:pt x="2680" y="3111"/>
                    </a:lnTo>
                    <a:lnTo>
                      <a:pt x="2686" y="3099"/>
                    </a:lnTo>
                    <a:lnTo>
                      <a:pt x="2688" y="3093"/>
                    </a:lnTo>
                    <a:lnTo>
                      <a:pt x="2686" y="3084"/>
                    </a:lnTo>
                    <a:lnTo>
                      <a:pt x="2684" y="3077"/>
                    </a:lnTo>
                    <a:lnTo>
                      <a:pt x="2681" y="3071"/>
                    </a:lnTo>
                    <a:lnTo>
                      <a:pt x="2676" y="3066"/>
                    </a:lnTo>
                    <a:lnTo>
                      <a:pt x="2672" y="3062"/>
                    </a:lnTo>
                    <a:lnTo>
                      <a:pt x="2667" y="3058"/>
                    </a:lnTo>
                    <a:lnTo>
                      <a:pt x="2661" y="3055"/>
                    </a:lnTo>
                    <a:lnTo>
                      <a:pt x="2655" y="3054"/>
                    </a:lnTo>
                    <a:lnTo>
                      <a:pt x="2642" y="3052"/>
                    </a:lnTo>
                    <a:lnTo>
                      <a:pt x="2628" y="3052"/>
                    </a:lnTo>
                    <a:lnTo>
                      <a:pt x="2612" y="3053"/>
                    </a:lnTo>
                    <a:lnTo>
                      <a:pt x="2596" y="3055"/>
                    </a:lnTo>
                    <a:lnTo>
                      <a:pt x="2565" y="3060"/>
                    </a:lnTo>
                    <a:lnTo>
                      <a:pt x="2536" y="3063"/>
                    </a:lnTo>
                    <a:lnTo>
                      <a:pt x="2531" y="3063"/>
                    </a:lnTo>
                    <a:lnTo>
                      <a:pt x="2524" y="3063"/>
                    </a:lnTo>
                    <a:lnTo>
                      <a:pt x="2519" y="3060"/>
                    </a:lnTo>
                    <a:lnTo>
                      <a:pt x="2514" y="3059"/>
                    </a:lnTo>
                    <a:lnTo>
                      <a:pt x="2510" y="3056"/>
                    </a:lnTo>
                    <a:lnTo>
                      <a:pt x="2507" y="3054"/>
                    </a:lnTo>
                    <a:lnTo>
                      <a:pt x="2504" y="3050"/>
                    </a:lnTo>
                    <a:lnTo>
                      <a:pt x="2501" y="3044"/>
                    </a:lnTo>
                    <a:lnTo>
                      <a:pt x="2498" y="3045"/>
                    </a:lnTo>
                    <a:lnTo>
                      <a:pt x="2497" y="3046"/>
                    </a:lnTo>
                    <a:lnTo>
                      <a:pt x="2495" y="3049"/>
                    </a:lnTo>
                    <a:lnTo>
                      <a:pt x="2493" y="3051"/>
                    </a:lnTo>
                    <a:lnTo>
                      <a:pt x="2491" y="3057"/>
                    </a:lnTo>
                    <a:lnTo>
                      <a:pt x="2487" y="3065"/>
                    </a:lnTo>
                    <a:lnTo>
                      <a:pt x="2486" y="3068"/>
                    </a:lnTo>
                    <a:lnTo>
                      <a:pt x="2484" y="3071"/>
                    </a:lnTo>
                    <a:lnTo>
                      <a:pt x="2482" y="3073"/>
                    </a:lnTo>
                    <a:lnTo>
                      <a:pt x="2479" y="3077"/>
                    </a:lnTo>
                    <a:lnTo>
                      <a:pt x="2476" y="3078"/>
                    </a:lnTo>
                    <a:lnTo>
                      <a:pt x="2471" y="3079"/>
                    </a:lnTo>
                    <a:lnTo>
                      <a:pt x="2466" y="3079"/>
                    </a:lnTo>
                    <a:lnTo>
                      <a:pt x="2460" y="3078"/>
                    </a:lnTo>
                    <a:lnTo>
                      <a:pt x="2456" y="3077"/>
                    </a:lnTo>
                    <a:lnTo>
                      <a:pt x="2453" y="3074"/>
                    </a:lnTo>
                    <a:lnTo>
                      <a:pt x="2450" y="3071"/>
                    </a:lnTo>
                    <a:lnTo>
                      <a:pt x="2446" y="3068"/>
                    </a:lnTo>
                    <a:lnTo>
                      <a:pt x="2440" y="3059"/>
                    </a:lnTo>
                    <a:lnTo>
                      <a:pt x="2433" y="3050"/>
                    </a:lnTo>
                    <a:lnTo>
                      <a:pt x="2428" y="3040"/>
                    </a:lnTo>
                    <a:lnTo>
                      <a:pt x="2422" y="3030"/>
                    </a:lnTo>
                    <a:lnTo>
                      <a:pt x="2415" y="3022"/>
                    </a:lnTo>
                    <a:lnTo>
                      <a:pt x="2409" y="3015"/>
                    </a:lnTo>
                    <a:lnTo>
                      <a:pt x="2398" y="3008"/>
                    </a:lnTo>
                    <a:lnTo>
                      <a:pt x="2387" y="3002"/>
                    </a:lnTo>
                    <a:lnTo>
                      <a:pt x="2376" y="2997"/>
                    </a:lnTo>
                    <a:lnTo>
                      <a:pt x="2364" y="2992"/>
                    </a:lnTo>
                    <a:lnTo>
                      <a:pt x="2343" y="2984"/>
                    </a:lnTo>
                    <a:lnTo>
                      <a:pt x="2321" y="2976"/>
                    </a:lnTo>
                    <a:lnTo>
                      <a:pt x="2310" y="2973"/>
                    </a:lnTo>
                    <a:lnTo>
                      <a:pt x="2301" y="2969"/>
                    </a:lnTo>
                    <a:lnTo>
                      <a:pt x="2291" y="2963"/>
                    </a:lnTo>
                    <a:lnTo>
                      <a:pt x="2281" y="2958"/>
                    </a:lnTo>
                    <a:lnTo>
                      <a:pt x="2272" y="2951"/>
                    </a:lnTo>
                    <a:lnTo>
                      <a:pt x="2264" y="2945"/>
                    </a:lnTo>
                    <a:lnTo>
                      <a:pt x="2256" y="2936"/>
                    </a:lnTo>
                    <a:lnTo>
                      <a:pt x="2250" y="2927"/>
                    </a:lnTo>
                    <a:lnTo>
                      <a:pt x="2239" y="2910"/>
                    </a:lnTo>
                    <a:lnTo>
                      <a:pt x="2228" y="2896"/>
                    </a:lnTo>
                    <a:lnTo>
                      <a:pt x="2218" y="2885"/>
                    </a:lnTo>
                    <a:lnTo>
                      <a:pt x="2207" y="2876"/>
                    </a:lnTo>
                    <a:lnTo>
                      <a:pt x="2195" y="2868"/>
                    </a:lnTo>
                    <a:lnTo>
                      <a:pt x="2181" y="2862"/>
                    </a:lnTo>
                    <a:lnTo>
                      <a:pt x="2165" y="2856"/>
                    </a:lnTo>
                    <a:lnTo>
                      <a:pt x="2145" y="2851"/>
                    </a:lnTo>
                    <a:lnTo>
                      <a:pt x="2140" y="2849"/>
                    </a:lnTo>
                    <a:lnTo>
                      <a:pt x="2136" y="2848"/>
                    </a:lnTo>
                    <a:lnTo>
                      <a:pt x="2133" y="2846"/>
                    </a:lnTo>
                    <a:lnTo>
                      <a:pt x="2130" y="2843"/>
                    </a:lnTo>
                    <a:lnTo>
                      <a:pt x="2127" y="2838"/>
                    </a:lnTo>
                    <a:lnTo>
                      <a:pt x="2125" y="2831"/>
                    </a:lnTo>
                    <a:lnTo>
                      <a:pt x="2123" y="2819"/>
                    </a:lnTo>
                    <a:lnTo>
                      <a:pt x="2125" y="2804"/>
                    </a:lnTo>
                    <a:lnTo>
                      <a:pt x="2123" y="2799"/>
                    </a:lnTo>
                    <a:lnTo>
                      <a:pt x="2122" y="2793"/>
                    </a:lnTo>
                    <a:lnTo>
                      <a:pt x="2120" y="2788"/>
                    </a:lnTo>
                    <a:lnTo>
                      <a:pt x="2116" y="2784"/>
                    </a:lnTo>
                    <a:lnTo>
                      <a:pt x="2109" y="2782"/>
                    </a:lnTo>
                    <a:lnTo>
                      <a:pt x="2100" y="2781"/>
                    </a:lnTo>
                    <a:lnTo>
                      <a:pt x="2087" y="2781"/>
                    </a:lnTo>
                    <a:lnTo>
                      <a:pt x="2071" y="2783"/>
                    </a:lnTo>
                    <a:lnTo>
                      <a:pt x="2064" y="2785"/>
                    </a:lnTo>
                    <a:lnTo>
                      <a:pt x="2060" y="2787"/>
                    </a:lnTo>
                    <a:lnTo>
                      <a:pt x="2058" y="2789"/>
                    </a:lnTo>
                    <a:lnTo>
                      <a:pt x="2055" y="2793"/>
                    </a:lnTo>
                    <a:lnTo>
                      <a:pt x="2055" y="2797"/>
                    </a:lnTo>
                    <a:lnTo>
                      <a:pt x="2055" y="2800"/>
                    </a:lnTo>
                    <a:lnTo>
                      <a:pt x="2055" y="2804"/>
                    </a:lnTo>
                    <a:lnTo>
                      <a:pt x="2057" y="2809"/>
                    </a:lnTo>
                    <a:lnTo>
                      <a:pt x="2059" y="2816"/>
                    </a:lnTo>
                    <a:lnTo>
                      <a:pt x="2060" y="2824"/>
                    </a:lnTo>
                    <a:lnTo>
                      <a:pt x="2060" y="2827"/>
                    </a:lnTo>
                    <a:lnTo>
                      <a:pt x="2060" y="2830"/>
                    </a:lnTo>
                    <a:lnTo>
                      <a:pt x="2058" y="2833"/>
                    </a:lnTo>
                    <a:lnTo>
                      <a:pt x="2054" y="2834"/>
                    </a:lnTo>
                    <a:lnTo>
                      <a:pt x="2047" y="2829"/>
                    </a:lnTo>
                    <a:lnTo>
                      <a:pt x="2033" y="2819"/>
                    </a:lnTo>
                    <a:lnTo>
                      <a:pt x="2023" y="2812"/>
                    </a:lnTo>
                    <a:lnTo>
                      <a:pt x="2012" y="2807"/>
                    </a:lnTo>
                    <a:lnTo>
                      <a:pt x="2006" y="2804"/>
                    </a:lnTo>
                    <a:lnTo>
                      <a:pt x="2000" y="2802"/>
                    </a:lnTo>
                    <a:lnTo>
                      <a:pt x="1994" y="2801"/>
                    </a:lnTo>
                    <a:lnTo>
                      <a:pt x="1987" y="2801"/>
                    </a:lnTo>
                    <a:lnTo>
                      <a:pt x="1979" y="2801"/>
                    </a:lnTo>
                    <a:lnTo>
                      <a:pt x="1972" y="2803"/>
                    </a:lnTo>
                    <a:lnTo>
                      <a:pt x="1966" y="2806"/>
                    </a:lnTo>
                    <a:lnTo>
                      <a:pt x="1961" y="2809"/>
                    </a:lnTo>
                    <a:lnTo>
                      <a:pt x="1957" y="2813"/>
                    </a:lnTo>
                    <a:lnTo>
                      <a:pt x="1955" y="2819"/>
                    </a:lnTo>
                    <a:lnTo>
                      <a:pt x="1953" y="2824"/>
                    </a:lnTo>
                    <a:lnTo>
                      <a:pt x="1951" y="2830"/>
                    </a:lnTo>
                    <a:lnTo>
                      <a:pt x="1949" y="2857"/>
                    </a:lnTo>
                    <a:lnTo>
                      <a:pt x="1945" y="2884"/>
                    </a:lnTo>
                    <a:lnTo>
                      <a:pt x="1943" y="2893"/>
                    </a:lnTo>
                    <a:lnTo>
                      <a:pt x="1938" y="2901"/>
                    </a:lnTo>
                    <a:lnTo>
                      <a:pt x="1932" y="2906"/>
                    </a:lnTo>
                    <a:lnTo>
                      <a:pt x="1924" y="2911"/>
                    </a:lnTo>
                    <a:lnTo>
                      <a:pt x="1915" y="2916"/>
                    </a:lnTo>
                    <a:lnTo>
                      <a:pt x="1905" y="2919"/>
                    </a:lnTo>
                    <a:lnTo>
                      <a:pt x="1895" y="2921"/>
                    </a:lnTo>
                    <a:lnTo>
                      <a:pt x="1884" y="2923"/>
                    </a:lnTo>
                    <a:lnTo>
                      <a:pt x="1860" y="2925"/>
                    </a:lnTo>
                    <a:lnTo>
                      <a:pt x="1838" y="2925"/>
                    </a:lnTo>
                    <a:lnTo>
                      <a:pt x="1818" y="2924"/>
                    </a:lnTo>
                    <a:lnTo>
                      <a:pt x="1802" y="2922"/>
                    </a:lnTo>
                    <a:lnTo>
                      <a:pt x="1795" y="2922"/>
                    </a:lnTo>
                    <a:lnTo>
                      <a:pt x="1789" y="2921"/>
                    </a:lnTo>
                    <a:lnTo>
                      <a:pt x="1783" y="2920"/>
                    </a:lnTo>
                    <a:lnTo>
                      <a:pt x="1779" y="2918"/>
                    </a:lnTo>
                    <a:lnTo>
                      <a:pt x="1776" y="2915"/>
                    </a:lnTo>
                    <a:lnTo>
                      <a:pt x="1774" y="2912"/>
                    </a:lnTo>
                    <a:lnTo>
                      <a:pt x="1771" y="2908"/>
                    </a:lnTo>
                    <a:lnTo>
                      <a:pt x="1770" y="2905"/>
                    </a:lnTo>
                    <a:lnTo>
                      <a:pt x="1767" y="2896"/>
                    </a:lnTo>
                    <a:lnTo>
                      <a:pt x="1765" y="2887"/>
                    </a:lnTo>
                    <a:lnTo>
                      <a:pt x="1763" y="2876"/>
                    </a:lnTo>
                    <a:lnTo>
                      <a:pt x="1757" y="2865"/>
                    </a:lnTo>
                    <a:lnTo>
                      <a:pt x="1752" y="2856"/>
                    </a:lnTo>
                    <a:lnTo>
                      <a:pt x="1744" y="2850"/>
                    </a:lnTo>
                    <a:lnTo>
                      <a:pt x="1737" y="2846"/>
                    </a:lnTo>
                    <a:lnTo>
                      <a:pt x="1728" y="2842"/>
                    </a:lnTo>
                    <a:lnTo>
                      <a:pt x="1720" y="2840"/>
                    </a:lnTo>
                    <a:lnTo>
                      <a:pt x="1710" y="2839"/>
                    </a:lnTo>
                    <a:lnTo>
                      <a:pt x="1701" y="2839"/>
                    </a:lnTo>
                    <a:lnTo>
                      <a:pt x="1691" y="2839"/>
                    </a:lnTo>
                    <a:lnTo>
                      <a:pt x="1686" y="2838"/>
                    </a:lnTo>
                    <a:lnTo>
                      <a:pt x="1682" y="2837"/>
                    </a:lnTo>
                    <a:lnTo>
                      <a:pt x="1679" y="2835"/>
                    </a:lnTo>
                    <a:lnTo>
                      <a:pt x="1675" y="2831"/>
                    </a:lnTo>
                    <a:lnTo>
                      <a:pt x="1673" y="2827"/>
                    </a:lnTo>
                    <a:lnTo>
                      <a:pt x="1671" y="2823"/>
                    </a:lnTo>
                    <a:lnTo>
                      <a:pt x="1669" y="2819"/>
                    </a:lnTo>
                    <a:lnTo>
                      <a:pt x="1669" y="2814"/>
                    </a:lnTo>
                    <a:lnTo>
                      <a:pt x="1666" y="2813"/>
                    </a:lnTo>
                    <a:lnTo>
                      <a:pt x="1662" y="2814"/>
                    </a:lnTo>
                    <a:lnTo>
                      <a:pt x="1658" y="2815"/>
                    </a:lnTo>
                    <a:lnTo>
                      <a:pt x="1653" y="2819"/>
                    </a:lnTo>
                    <a:lnTo>
                      <a:pt x="1642" y="2825"/>
                    </a:lnTo>
                    <a:lnTo>
                      <a:pt x="1630" y="2834"/>
                    </a:lnTo>
                    <a:lnTo>
                      <a:pt x="1619" y="2843"/>
                    </a:lnTo>
                    <a:lnTo>
                      <a:pt x="1611" y="2854"/>
                    </a:lnTo>
                    <a:lnTo>
                      <a:pt x="1607" y="2858"/>
                    </a:lnTo>
                    <a:lnTo>
                      <a:pt x="1604" y="2863"/>
                    </a:lnTo>
                    <a:lnTo>
                      <a:pt x="1603" y="2867"/>
                    </a:lnTo>
                    <a:lnTo>
                      <a:pt x="1602" y="2870"/>
                    </a:lnTo>
                    <a:lnTo>
                      <a:pt x="1602" y="2880"/>
                    </a:lnTo>
                    <a:lnTo>
                      <a:pt x="1601" y="2888"/>
                    </a:lnTo>
                    <a:lnTo>
                      <a:pt x="1600" y="2893"/>
                    </a:lnTo>
                    <a:lnTo>
                      <a:pt x="1596" y="2896"/>
                    </a:lnTo>
                    <a:lnTo>
                      <a:pt x="1594" y="2898"/>
                    </a:lnTo>
                    <a:lnTo>
                      <a:pt x="1590" y="2898"/>
                    </a:lnTo>
                    <a:lnTo>
                      <a:pt x="1586" y="2898"/>
                    </a:lnTo>
                    <a:lnTo>
                      <a:pt x="1581" y="2897"/>
                    </a:lnTo>
                    <a:lnTo>
                      <a:pt x="1572" y="2893"/>
                    </a:lnTo>
                    <a:lnTo>
                      <a:pt x="1561" y="2888"/>
                    </a:lnTo>
                    <a:lnTo>
                      <a:pt x="1554" y="2885"/>
                    </a:lnTo>
                    <a:lnTo>
                      <a:pt x="1549" y="2884"/>
                    </a:lnTo>
                    <a:lnTo>
                      <a:pt x="1544" y="2883"/>
                    </a:lnTo>
                    <a:lnTo>
                      <a:pt x="1538" y="2883"/>
                    </a:lnTo>
                    <a:lnTo>
                      <a:pt x="1531" y="2883"/>
                    </a:lnTo>
                    <a:lnTo>
                      <a:pt x="1522" y="2883"/>
                    </a:lnTo>
                    <a:lnTo>
                      <a:pt x="1514" y="2883"/>
                    </a:lnTo>
                    <a:lnTo>
                      <a:pt x="1508" y="2881"/>
                    </a:lnTo>
                    <a:lnTo>
                      <a:pt x="1505" y="2879"/>
                    </a:lnTo>
                    <a:lnTo>
                      <a:pt x="1503" y="2877"/>
                    </a:lnTo>
                    <a:lnTo>
                      <a:pt x="1500" y="2875"/>
                    </a:lnTo>
                    <a:lnTo>
                      <a:pt x="1499" y="2871"/>
                    </a:lnTo>
                    <a:lnTo>
                      <a:pt x="1498" y="2868"/>
                    </a:lnTo>
                    <a:lnTo>
                      <a:pt x="1497" y="2864"/>
                    </a:lnTo>
                    <a:lnTo>
                      <a:pt x="1497" y="2860"/>
                    </a:lnTo>
                    <a:lnTo>
                      <a:pt x="1498" y="2854"/>
                    </a:lnTo>
                    <a:lnTo>
                      <a:pt x="1501" y="2844"/>
                    </a:lnTo>
                    <a:lnTo>
                      <a:pt x="1505" y="2835"/>
                    </a:lnTo>
                    <a:lnTo>
                      <a:pt x="1510" y="2827"/>
                    </a:lnTo>
                    <a:lnTo>
                      <a:pt x="1515" y="2821"/>
                    </a:lnTo>
                    <a:lnTo>
                      <a:pt x="1526" y="2807"/>
                    </a:lnTo>
                    <a:lnTo>
                      <a:pt x="1537" y="2790"/>
                    </a:lnTo>
                    <a:lnTo>
                      <a:pt x="1541" y="2782"/>
                    </a:lnTo>
                    <a:lnTo>
                      <a:pt x="1544" y="2773"/>
                    </a:lnTo>
                    <a:lnTo>
                      <a:pt x="1546" y="2767"/>
                    </a:lnTo>
                    <a:lnTo>
                      <a:pt x="1546" y="2761"/>
                    </a:lnTo>
                    <a:lnTo>
                      <a:pt x="1545" y="2756"/>
                    </a:lnTo>
                    <a:lnTo>
                      <a:pt x="1542" y="2753"/>
                    </a:lnTo>
                    <a:lnTo>
                      <a:pt x="1540" y="2749"/>
                    </a:lnTo>
                    <a:lnTo>
                      <a:pt x="1537" y="2746"/>
                    </a:lnTo>
                    <a:lnTo>
                      <a:pt x="1528" y="2741"/>
                    </a:lnTo>
                    <a:lnTo>
                      <a:pt x="1520" y="2735"/>
                    </a:lnTo>
                    <a:lnTo>
                      <a:pt x="1515" y="2732"/>
                    </a:lnTo>
                    <a:lnTo>
                      <a:pt x="1511" y="2728"/>
                    </a:lnTo>
                    <a:lnTo>
                      <a:pt x="1508" y="2723"/>
                    </a:lnTo>
                    <a:lnTo>
                      <a:pt x="1505" y="2718"/>
                    </a:lnTo>
                    <a:lnTo>
                      <a:pt x="1503" y="2711"/>
                    </a:lnTo>
                    <a:lnTo>
                      <a:pt x="1501" y="2704"/>
                    </a:lnTo>
                    <a:lnTo>
                      <a:pt x="1503" y="2699"/>
                    </a:lnTo>
                    <a:lnTo>
                      <a:pt x="1504" y="2692"/>
                    </a:lnTo>
                    <a:lnTo>
                      <a:pt x="1506" y="2687"/>
                    </a:lnTo>
                    <a:lnTo>
                      <a:pt x="1507" y="2681"/>
                    </a:lnTo>
                    <a:lnTo>
                      <a:pt x="1507" y="2675"/>
                    </a:lnTo>
                    <a:lnTo>
                      <a:pt x="1507" y="2668"/>
                    </a:lnTo>
                    <a:lnTo>
                      <a:pt x="1497" y="2671"/>
                    </a:lnTo>
                    <a:lnTo>
                      <a:pt x="1487" y="2674"/>
                    </a:lnTo>
                    <a:lnTo>
                      <a:pt x="1477" y="2679"/>
                    </a:lnTo>
                    <a:lnTo>
                      <a:pt x="1467" y="2686"/>
                    </a:lnTo>
                    <a:lnTo>
                      <a:pt x="1457" y="2692"/>
                    </a:lnTo>
                    <a:lnTo>
                      <a:pt x="1446" y="2699"/>
                    </a:lnTo>
                    <a:lnTo>
                      <a:pt x="1437" y="2704"/>
                    </a:lnTo>
                    <a:lnTo>
                      <a:pt x="1427" y="2708"/>
                    </a:lnTo>
                    <a:lnTo>
                      <a:pt x="1405" y="2718"/>
                    </a:lnTo>
                    <a:lnTo>
                      <a:pt x="1387" y="2728"/>
                    </a:lnTo>
                    <a:lnTo>
                      <a:pt x="1370" y="2736"/>
                    </a:lnTo>
                    <a:lnTo>
                      <a:pt x="1353" y="2746"/>
                    </a:lnTo>
                    <a:lnTo>
                      <a:pt x="1339" y="2757"/>
                    </a:lnTo>
                    <a:lnTo>
                      <a:pt x="1326" y="2769"/>
                    </a:lnTo>
                    <a:lnTo>
                      <a:pt x="1320" y="2776"/>
                    </a:lnTo>
                    <a:lnTo>
                      <a:pt x="1314" y="2784"/>
                    </a:lnTo>
                    <a:lnTo>
                      <a:pt x="1308" y="2794"/>
                    </a:lnTo>
                    <a:lnTo>
                      <a:pt x="1302" y="2802"/>
                    </a:lnTo>
                    <a:lnTo>
                      <a:pt x="1297" y="2810"/>
                    </a:lnTo>
                    <a:lnTo>
                      <a:pt x="1292" y="2816"/>
                    </a:lnTo>
                    <a:lnTo>
                      <a:pt x="1287" y="2822"/>
                    </a:lnTo>
                    <a:lnTo>
                      <a:pt x="1280" y="2826"/>
                    </a:lnTo>
                    <a:lnTo>
                      <a:pt x="1274" y="2829"/>
                    </a:lnTo>
                    <a:lnTo>
                      <a:pt x="1268" y="2831"/>
                    </a:lnTo>
                    <a:lnTo>
                      <a:pt x="1261" y="2833"/>
                    </a:lnTo>
                    <a:lnTo>
                      <a:pt x="1254" y="2834"/>
                    </a:lnTo>
                    <a:lnTo>
                      <a:pt x="1248" y="2834"/>
                    </a:lnTo>
                    <a:lnTo>
                      <a:pt x="1240" y="2834"/>
                    </a:lnTo>
                    <a:lnTo>
                      <a:pt x="1234" y="2831"/>
                    </a:lnTo>
                    <a:lnTo>
                      <a:pt x="1226" y="2830"/>
                    </a:lnTo>
                    <a:lnTo>
                      <a:pt x="1211" y="2826"/>
                    </a:lnTo>
                    <a:lnTo>
                      <a:pt x="1197" y="2821"/>
                    </a:lnTo>
                    <a:lnTo>
                      <a:pt x="1191" y="2819"/>
                    </a:lnTo>
                    <a:lnTo>
                      <a:pt x="1187" y="2817"/>
                    </a:lnTo>
                    <a:lnTo>
                      <a:pt x="1183" y="2819"/>
                    </a:lnTo>
                    <a:lnTo>
                      <a:pt x="1179" y="2820"/>
                    </a:lnTo>
                    <a:lnTo>
                      <a:pt x="1171" y="2823"/>
                    </a:lnTo>
                    <a:lnTo>
                      <a:pt x="1164" y="2827"/>
                    </a:lnTo>
                    <a:lnTo>
                      <a:pt x="1158" y="2833"/>
                    </a:lnTo>
                    <a:lnTo>
                      <a:pt x="1152" y="2836"/>
                    </a:lnTo>
                    <a:lnTo>
                      <a:pt x="1147" y="2838"/>
                    </a:lnTo>
                    <a:lnTo>
                      <a:pt x="1144" y="2838"/>
                    </a:lnTo>
                    <a:lnTo>
                      <a:pt x="1140" y="2839"/>
                    </a:lnTo>
                    <a:lnTo>
                      <a:pt x="1136" y="2838"/>
                    </a:lnTo>
                    <a:lnTo>
                      <a:pt x="1129" y="2836"/>
                    </a:lnTo>
                    <a:lnTo>
                      <a:pt x="1123" y="2833"/>
                    </a:lnTo>
                    <a:lnTo>
                      <a:pt x="1118" y="2829"/>
                    </a:lnTo>
                    <a:lnTo>
                      <a:pt x="1114" y="2826"/>
                    </a:lnTo>
                    <a:lnTo>
                      <a:pt x="1110" y="2822"/>
                    </a:lnTo>
                    <a:lnTo>
                      <a:pt x="1107" y="2819"/>
                    </a:lnTo>
                    <a:lnTo>
                      <a:pt x="1105" y="2813"/>
                    </a:lnTo>
                    <a:lnTo>
                      <a:pt x="1104" y="2809"/>
                    </a:lnTo>
                    <a:lnTo>
                      <a:pt x="1102" y="2799"/>
                    </a:lnTo>
                    <a:lnTo>
                      <a:pt x="1103" y="2787"/>
                    </a:lnTo>
                    <a:lnTo>
                      <a:pt x="1105" y="2776"/>
                    </a:lnTo>
                    <a:lnTo>
                      <a:pt x="1108" y="2763"/>
                    </a:lnTo>
                    <a:lnTo>
                      <a:pt x="1109" y="2757"/>
                    </a:lnTo>
                    <a:lnTo>
                      <a:pt x="1109" y="2752"/>
                    </a:lnTo>
                    <a:lnTo>
                      <a:pt x="1108" y="2747"/>
                    </a:lnTo>
                    <a:lnTo>
                      <a:pt x="1105" y="2743"/>
                    </a:lnTo>
                    <a:lnTo>
                      <a:pt x="1102" y="2741"/>
                    </a:lnTo>
                    <a:lnTo>
                      <a:pt x="1098" y="2738"/>
                    </a:lnTo>
                    <a:lnTo>
                      <a:pt x="1092" y="2736"/>
                    </a:lnTo>
                    <a:lnTo>
                      <a:pt x="1086" y="2735"/>
                    </a:lnTo>
                    <a:lnTo>
                      <a:pt x="1074" y="2734"/>
                    </a:lnTo>
                    <a:lnTo>
                      <a:pt x="1061" y="2736"/>
                    </a:lnTo>
                    <a:lnTo>
                      <a:pt x="1050" y="2740"/>
                    </a:lnTo>
                    <a:lnTo>
                      <a:pt x="1042" y="2744"/>
                    </a:lnTo>
                    <a:lnTo>
                      <a:pt x="1038" y="2747"/>
                    </a:lnTo>
                    <a:lnTo>
                      <a:pt x="1036" y="2750"/>
                    </a:lnTo>
                    <a:lnTo>
                      <a:pt x="1035" y="2754"/>
                    </a:lnTo>
                    <a:lnTo>
                      <a:pt x="1035" y="2758"/>
                    </a:lnTo>
                    <a:lnTo>
                      <a:pt x="1036" y="2767"/>
                    </a:lnTo>
                    <a:lnTo>
                      <a:pt x="1039" y="2775"/>
                    </a:lnTo>
                    <a:lnTo>
                      <a:pt x="1044" y="2785"/>
                    </a:lnTo>
                    <a:lnTo>
                      <a:pt x="1046" y="2794"/>
                    </a:lnTo>
                    <a:lnTo>
                      <a:pt x="1047" y="2798"/>
                    </a:lnTo>
                    <a:lnTo>
                      <a:pt x="1047" y="2803"/>
                    </a:lnTo>
                    <a:lnTo>
                      <a:pt x="1047" y="2807"/>
                    </a:lnTo>
                    <a:lnTo>
                      <a:pt x="1045" y="2811"/>
                    </a:lnTo>
                    <a:lnTo>
                      <a:pt x="1039" y="2821"/>
                    </a:lnTo>
                    <a:lnTo>
                      <a:pt x="1032" y="2828"/>
                    </a:lnTo>
                    <a:lnTo>
                      <a:pt x="1027" y="2831"/>
                    </a:lnTo>
                    <a:lnTo>
                      <a:pt x="1024" y="2834"/>
                    </a:lnTo>
                    <a:lnTo>
                      <a:pt x="1020" y="2836"/>
                    </a:lnTo>
                    <a:lnTo>
                      <a:pt x="1015" y="2838"/>
                    </a:lnTo>
                    <a:lnTo>
                      <a:pt x="1011" y="2839"/>
                    </a:lnTo>
                    <a:lnTo>
                      <a:pt x="1007" y="2839"/>
                    </a:lnTo>
                    <a:lnTo>
                      <a:pt x="1003" y="2838"/>
                    </a:lnTo>
                    <a:lnTo>
                      <a:pt x="997" y="2837"/>
                    </a:lnTo>
                    <a:lnTo>
                      <a:pt x="993" y="2836"/>
                    </a:lnTo>
                    <a:lnTo>
                      <a:pt x="988" y="2833"/>
                    </a:lnTo>
                    <a:lnTo>
                      <a:pt x="984" y="2829"/>
                    </a:lnTo>
                    <a:lnTo>
                      <a:pt x="980" y="2826"/>
                    </a:lnTo>
                    <a:lnTo>
                      <a:pt x="976" y="2822"/>
                    </a:lnTo>
                    <a:lnTo>
                      <a:pt x="971" y="2820"/>
                    </a:lnTo>
                    <a:lnTo>
                      <a:pt x="967" y="2819"/>
                    </a:lnTo>
                    <a:lnTo>
                      <a:pt x="963" y="2819"/>
                    </a:lnTo>
                    <a:lnTo>
                      <a:pt x="954" y="2822"/>
                    </a:lnTo>
                    <a:lnTo>
                      <a:pt x="945" y="2824"/>
                    </a:lnTo>
                    <a:lnTo>
                      <a:pt x="942" y="2826"/>
                    </a:lnTo>
                    <a:lnTo>
                      <a:pt x="939" y="2826"/>
                    </a:lnTo>
                    <a:lnTo>
                      <a:pt x="936" y="2826"/>
                    </a:lnTo>
                    <a:lnTo>
                      <a:pt x="932" y="2825"/>
                    </a:lnTo>
                    <a:lnTo>
                      <a:pt x="930" y="2823"/>
                    </a:lnTo>
                    <a:lnTo>
                      <a:pt x="929" y="2819"/>
                    </a:lnTo>
                    <a:lnTo>
                      <a:pt x="928" y="2813"/>
                    </a:lnTo>
                    <a:lnTo>
                      <a:pt x="928" y="2806"/>
                    </a:lnTo>
                    <a:lnTo>
                      <a:pt x="927" y="2798"/>
                    </a:lnTo>
                    <a:lnTo>
                      <a:pt x="927" y="2792"/>
                    </a:lnTo>
                    <a:lnTo>
                      <a:pt x="925" y="2787"/>
                    </a:lnTo>
                    <a:lnTo>
                      <a:pt x="923" y="2783"/>
                    </a:lnTo>
                    <a:lnTo>
                      <a:pt x="920" y="2781"/>
                    </a:lnTo>
                    <a:lnTo>
                      <a:pt x="917" y="2780"/>
                    </a:lnTo>
                    <a:lnTo>
                      <a:pt x="914" y="2779"/>
                    </a:lnTo>
                    <a:lnTo>
                      <a:pt x="911" y="2780"/>
                    </a:lnTo>
                    <a:lnTo>
                      <a:pt x="902" y="2782"/>
                    </a:lnTo>
                    <a:lnTo>
                      <a:pt x="893" y="2786"/>
                    </a:lnTo>
                    <a:lnTo>
                      <a:pt x="885" y="2792"/>
                    </a:lnTo>
                    <a:lnTo>
                      <a:pt x="877" y="2798"/>
                    </a:lnTo>
                    <a:lnTo>
                      <a:pt x="868" y="2804"/>
                    </a:lnTo>
                    <a:lnTo>
                      <a:pt x="860" y="2809"/>
                    </a:lnTo>
                    <a:lnTo>
                      <a:pt x="855" y="2811"/>
                    </a:lnTo>
                    <a:lnTo>
                      <a:pt x="851" y="2811"/>
                    </a:lnTo>
                    <a:lnTo>
                      <a:pt x="850" y="2809"/>
                    </a:lnTo>
                    <a:lnTo>
                      <a:pt x="849" y="2806"/>
                    </a:lnTo>
                    <a:lnTo>
                      <a:pt x="850" y="2801"/>
                    </a:lnTo>
                    <a:lnTo>
                      <a:pt x="852" y="2796"/>
                    </a:lnTo>
                    <a:lnTo>
                      <a:pt x="864" y="2769"/>
                    </a:lnTo>
                    <a:lnTo>
                      <a:pt x="873" y="2748"/>
                    </a:lnTo>
                    <a:lnTo>
                      <a:pt x="875" y="2740"/>
                    </a:lnTo>
                    <a:lnTo>
                      <a:pt x="876" y="2734"/>
                    </a:lnTo>
                    <a:lnTo>
                      <a:pt x="876" y="2732"/>
                    </a:lnTo>
                    <a:lnTo>
                      <a:pt x="875" y="2731"/>
                    </a:lnTo>
                    <a:lnTo>
                      <a:pt x="874" y="2730"/>
                    </a:lnTo>
                    <a:lnTo>
                      <a:pt x="873" y="2729"/>
                    </a:lnTo>
                    <a:lnTo>
                      <a:pt x="870" y="2730"/>
                    </a:lnTo>
                    <a:lnTo>
                      <a:pt x="865" y="2731"/>
                    </a:lnTo>
                    <a:lnTo>
                      <a:pt x="860" y="2734"/>
                    </a:lnTo>
                    <a:lnTo>
                      <a:pt x="855" y="2739"/>
                    </a:lnTo>
                    <a:lnTo>
                      <a:pt x="843" y="2746"/>
                    </a:lnTo>
                    <a:lnTo>
                      <a:pt x="832" y="2754"/>
                    </a:lnTo>
                    <a:lnTo>
                      <a:pt x="826" y="2756"/>
                    </a:lnTo>
                    <a:lnTo>
                      <a:pt x="822" y="2757"/>
                    </a:lnTo>
                    <a:lnTo>
                      <a:pt x="820" y="2757"/>
                    </a:lnTo>
                    <a:lnTo>
                      <a:pt x="819" y="2756"/>
                    </a:lnTo>
                    <a:lnTo>
                      <a:pt x="818" y="2755"/>
                    </a:lnTo>
                    <a:lnTo>
                      <a:pt x="817" y="2754"/>
                    </a:lnTo>
                    <a:lnTo>
                      <a:pt x="814" y="2747"/>
                    </a:lnTo>
                    <a:lnTo>
                      <a:pt x="810" y="2741"/>
                    </a:lnTo>
                    <a:lnTo>
                      <a:pt x="809" y="2735"/>
                    </a:lnTo>
                    <a:lnTo>
                      <a:pt x="808" y="2731"/>
                    </a:lnTo>
                    <a:lnTo>
                      <a:pt x="808" y="2726"/>
                    </a:lnTo>
                    <a:lnTo>
                      <a:pt x="809" y="2722"/>
                    </a:lnTo>
                    <a:lnTo>
                      <a:pt x="810" y="2719"/>
                    </a:lnTo>
                    <a:lnTo>
                      <a:pt x="812" y="2716"/>
                    </a:lnTo>
                    <a:lnTo>
                      <a:pt x="817" y="2711"/>
                    </a:lnTo>
                    <a:lnTo>
                      <a:pt x="824" y="2706"/>
                    </a:lnTo>
                    <a:lnTo>
                      <a:pt x="832" y="2704"/>
                    </a:lnTo>
                    <a:lnTo>
                      <a:pt x="841" y="2702"/>
                    </a:lnTo>
                    <a:lnTo>
                      <a:pt x="859" y="2699"/>
                    </a:lnTo>
                    <a:lnTo>
                      <a:pt x="876" y="2695"/>
                    </a:lnTo>
                    <a:lnTo>
                      <a:pt x="883" y="2692"/>
                    </a:lnTo>
                    <a:lnTo>
                      <a:pt x="888" y="2689"/>
                    </a:lnTo>
                    <a:lnTo>
                      <a:pt x="889" y="2687"/>
                    </a:lnTo>
                    <a:lnTo>
                      <a:pt x="890" y="2685"/>
                    </a:lnTo>
                    <a:lnTo>
                      <a:pt x="891" y="2681"/>
                    </a:lnTo>
                    <a:lnTo>
                      <a:pt x="891" y="2678"/>
                    </a:lnTo>
                    <a:lnTo>
                      <a:pt x="887" y="2660"/>
                    </a:lnTo>
                    <a:lnTo>
                      <a:pt x="880" y="2638"/>
                    </a:lnTo>
                    <a:lnTo>
                      <a:pt x="876" y="2627"/>
                    </a:lnTo>
                    <a:lnTo>
                      <a:pt x="872" y="2617"/>
                    </a:lnTo>
                    <a:lnTo>
                      <a:pt x="868" y="2608"/>
                    </a:lnTo>
                    <a:lnTo>
                      <a:pt x="862" y="2600"/>
                    </a:lnTo>
                    <a:lnTo>
                      <a:pt x="861" y="2599"/>
                    </a:lnTo>
                    <a:lnTo>
                      <a:pt x="859" y="2598"/>
                    </a:lnTo>
                    <a:lnTo>
                      <a:pt x="857" y="2598"/>
                    </a:lnTo>
                    <a:lnTo>
                      <a:pt x="853" y="2598"/>
                    </a:lnTo>
                    <a:lnTo>
                      <a:pt x="847" y="2601"/>
                    </a:lnTo>
                    <a:lnTo>
                      <a:pt x="841" y="2607"/>
                    </a:lnTo>
                    <a:lnTo>
                      <a:pt x="824" y="2622"/>
                    </a:lnTo>
                    <a:lnTo>
                      <a:pt x="807" y="2641"/>
                    </a:lnTo>
                    <a:lnTo>
                      <a:pt x="789" y="2662"/>
                    </a:lnTo>
                    <a:lnTo>
                      <a:pt x="772" y="2680"/>
                    </a:lnTo>
                    <a:lnTo>
                      <a:pt x="765" y="2688"/>
                    </a:lnTo>
                    <a:lnTo>
                      <a:pt x="758" y="2693"/>
                    </a:lnTo>
                    <a:lnTo>
                      <a:pt x="753" y="2698"/>
                    </a:lnTo>
                    <a:lnTo>
                      <a:pt x="748" y="2699"/>
                    </a:lnTo>
                    <a:lnTo>
                      <a:pt x="728" y="2691"/>
                    </a:lnTo>
                    <a:lnTo>
                      <a:pt x="707" y="2682"/>
                    </a:lnTo>
                    <a:lnTo>
                      <a:pt x="701" y="2681"/>
                    </a:lnTo>
                    <a:lnTo>
                      <a:pt x="698" y="2681"/>
                    </a:lnTo>
                    <a:lnTo>
                      <a:pt x="695" y="2684"/>
                    </a:lnTo>
                    <a:lnTo>
                      <a:pt x="691" y="2686"/>
                    </a:lnTo>
                    <a:lnTo>
                      <a:pt x="690" y="2691"/>
                    </a:lnTo>
                    <a:lnTo>
                      <a:pt x="690" y="2698"/>
                    </a:lnTo>
                    <a:lnTo>
                      <a:pt x="691" y="2707"/>
                    </a:lnTo>
                    <a:lnTo>
                      <a:pt x="694" y="2719"/>
                    </a:lnTo>
                    <a:lnTo>
                      <a:pt x="700" y="2746"/>
                    </a:lnTo>
                    <a:lnTo>
                      <a:pt x="706" y="2777"/>
                    </a:lnTo>
                    <a:lnTo>
                      <a:pt x="713" y="2810"/>
                    </a:lnTo>
                    <a:lnTo>
                      <a:pt x="721" y="2843"/>
                    </a:lnTo>
                    <a:lnTo>
                      <a:pt x="729" y="2876"/>
                    </a:lnTo>
                    <a:lnTo>
                      <a:pt x="739" y="2907"/>
                    </a:lnTo>
                    <a:lnTo>
                      <a:pt x="744" y="2921"/>
                    </a:lnTo>
                    <a:lnTo>
                      <a:pt x="751" y="2934"/>
                    </a:lnTo>
                    <a:lnTo>
                      <a:pt x="758" y="2946"/>
                    </a:lnTo>
                    <a:lnTo>
                      <a:pt x="766" y="2957"/>
                    </a:lnTo>
                    <a:lnTo>
                      <a:pt x="767" y="2955"/>
                    </a:lnTo>
                    <a:lnTo>
                      <a:pt x="769" y="2952"/>
                    </a:lnTo>
                    <a:lnTo>
                      <a:pt x="775" y="2961"/>
                    </a:lnTo>
                    <a:lnTo>
                      <a:pt x="779" y="2971"/>
                    </a:lnTo>
                    <a:lnTo>
                      <a:pt x="783" y="2979"/>
                    </a:lnTo>
                    <a:lnTo>
                      <a:pt x="787" y="2989"/>
                    </a:lnTo>
                    <a:lnTo>
                      <a:pt x="789" y="2999"/>
                    </a:lnTo>
                    <a:lnTo>
                      <a:pt x="789" y="3009"/>
                    </a:lnTo>
                    <a:lnTo>
                      <a:pt x="788" y="3019"/>
                    </a:lnTo>
                    <a:lnTo>
                      <a:pt x="785" y="3030"/>
                    </a:lnTo>
                    <a:lnTo>
                      <a:pt x="780" y="3042"/>
                    </a:lnTo>
                    <a:lnTo>
                      <a:pt x="776" y="3058"/>
                    </a:lnTo>
                    <a:lnTo>
                      <a:pt x="775" y="3067"/>
                    </a:lnTo>
                    <a:lnTo>
                      <a:pt x="775" y="3074"/>
                    </a:lnTo>
                    <a:lnTo>
                      <a:pt x="775" y="3078"/>
                    </a:lnTo>
                    <a:lnTo>
                      <a:pt x="776" y="3081"/>
                    </a:lnTo>
                    <a:lnTo>
                      <a:pt x="777" y="3083"/>
                    </a:lnTo>
                    <a:lnTo>
                      <a:pt x="779" y="3085"/>
                    </a:lnTo>
                    <a:lnTo>
                      <a:pt x="784" y="3090"/>
                    </a:lnTo>
                    <a:lnTo>
                      <a:pt x="792" y="3092"/>
                    </a:lnTo>
                    <a:lnTo>
                      <a:pt x="798" y="3094"/>
                    </a:lnTo>
                    <a:lnTo>
                      <a:pt x="806" y="3094"/>
                    </a:lnTo>
                    <a:lnTo>
                      <a:pt x="821" y="3094"/>
                    </a:lnTo>
                    <a:lnTo>
                      <a:pt x="836" y="3092"/>
                    </a:lnTo>
                    <a:lnTo>
                      <a:pt x="843" y="3092"/>
                    </a:lnTo>
                    <a:lnTo>
                      <a:pt x="849" y="3092"/>
                    </a:lnTo>
                    <a:lnTo>
                      <a:pt x="856" y="3092"/>
                    </a:lnTo>
                    <a:lnTo>
                      <a:pt x="861" y="3094"/>
                    </a:lnTo>
                    <a:lnTo>
                      <a:pt x="866" y="3096"/>
                    </a:lnTo>
                    <a:lnTo>
                      <a:pt x="871" y="3100"/>
                    </a:lnTo>
                    <a:lnTo>
                      <a:pt x="874" y="3106"/>
                    </a:lnTo>
                    <a:lnTo>
                      <a:pt x="876" y="3113"/>
                    </a:lnTo>
                    <a:lnTo>
                      <a:pt x="878" y="3126"/>
                    </a:lnTo>
                    <a:lnTo>
                      <a:pt x="879" y="3138"/>
                    </a:lnTo>
                    <a:lnTo>
                      <a:pt x="880" y="3150"/>
                    </a:lnTo>
                    <a:lnTo>
                      <a:pt x="879" y="3161"/>
                    </a:lnTo>
                    <a:lnTo>
                      <a:pt x="877" y="3184"/>
                    </a:lnTo>
                    <a:lnTo>
                      <a:pt x="873" y="3207"/>
                    </a:lnTo>
                    <a:lnTo>
                      <a:pt x="870" y="3216"/>
                    </a:lnTo>
                    <a:lnTo>
                      <a:pt x="863" y="3229"/>
                    </a:lnTo>
                    <a:lnTo>
                      <a:pt x="853" y="3246"/>
                    </a:lnTo>
                    <a:lnTo>
                      <a:pt x="843" y="3263"/>
                    </a:lnTo>
                    <a:lnTo>
                      <a:pt x="831" y="3280"/>
                    </a:lnTo>
                    <a:lnTo>
                      <a:pt x="820" y="3294"/>
                    </a:lnTo>
                    <a:lnTo>
                      <a:pt x="816" y="3299"/>
                    </a:lnTo>
                    <a:lnTo>
                      <a:pt x="811" y="3302"/>
                    </a:lnTo>
                    <a:lnTo>
                      <a:pt x="807" y="3306"/>
                    </a:lnTo>
                    <a:lnTo>
                      <a:pt x="804" y="3306"/>
                    </a:lnTo>
                    <a:lnTo>
                      <a:pt x="797" y="3303"/>
                    </a:lnTo>
                    <a:lnTo>
                      <a:pt x="792" y="3300"/>
                    </a:lnTo>
                    <a:lnTo>
                      <a:pt x="787" y="3295"/>
                    </a:lnTo>
                    <a:lnTo>
                      <a:pt x="781" y="3290"/>
                    </a:lnTo>
                    <a:lnTo>
                      <a:pt x="775" y="3285"/>
                    </a:lnTo>
                    <a:lnTo>
                      <a:pt x="769" y="3281"/>
                    </a:lnTo>
                    <a:lnTo>
                      <a:pt x="762" y="3279"/>
                    </a:lnTo>
                    <a:lnTo>
                      <a:pt x="754" y="3278"/>
                    </a:lnTo>
                    <a:lnTo>
                      <a:pt x="739" y="3276"/>
                    </a:lnTo>
                    <a:lnTo>
                      <a:pt x="725" y="3275"/>
                    </a:lnTo>
                    <a:lnTo>
                      <a:pt x="718" y="3273"/>
                    </a:lnTo>
                    <a:lnTo>
                      <a:pt x="713" y="3270"/>
                    </a:lnTo>
                    <a:lnTo>
                      <a:pt x="708" y="3265"/>
                    </a:lnTo>
                    <a:lnTo>
                      <a:pt x="703" y="3258"/>
                    </a:lnTo>
                    <a:lnTo>
                      <a:pt x="696" y="3244"/>
                    </a:lnTo>
                    <a:lnTo>
                      <a:pt x="686" y="3227"/>
                    </a:lnTo>
                    <a:lnTo>
                      <a:pt x="680" y="3220"/>
                    </a:lnTo>
                    <a:lnTo>
                      <a:pt x="673" y="3215"/>
                    </a:lnTo>
                    <a:lnTo>
                      <a:pt x="670" y="3214"/>
                    </a:lnTo>
                    <a:lnTo>
                      <a:pt x="667" y="3214"/>
                    </a:lnTo>
                    <a:lnTo>
                      <a:pt x="662" y="3215"/>
                    </a:lnTo>
                    <a:lnTo>
                      <a:pt x="659" y="3217"/>
                    </a:lnTo>
                    <a:lnTo>
                      <a:pt x="656" y="3220"/>
                    </a:lnTo>
                    <a:lnTo>
                      <a:pt x="653" y="3225"/>
                    </a:lnTo>
                    <a:lnTo>
                      <a:pt x="649" y="3230"/>
                    </a:lnTo>
                    <a:lnTo>
                      <a:pt x="646" y="3235"/>
                    </a:lnTo>
                    <a:lnTo>
                      <a:pt x="641" y="3248"/>
                    </a:lnTo>
                    <a:lnTo>
                      <a:pt x="635" y="3260"/>
                    </a:lnTo>
                    <a:lnTo>
                      <a:pt x="632" y="3266"/>
                    </a:lnTo>
                    <a:lnTo>
                      <a:pt x="629" y="3270"/>
                    </a:lnTo>
                    <a:lnTo>
                      <a:pt x="625" y="3272"/>
                    </a:lnTo>
                    <a:lnTo>
                      <a:pt x="620" y="3274"/>
                    </a:lnTo>
                    <a:lnTo>
                      <a:pt x="616" y="3274"/>
                    </a:lnTo>
                    <a:lnTo>
                      <a:pt x="612" y="3272"/>
                    </a:lnTo>
                    <a:lnTo>
                      <a:pt x="606" y="3269"/>
                    </a:lnTo>
                    <a:lnTo>
                      <a:pt x="601" y="3262"/>
                    </a:lnTo>
                    <a:lnTo>
                      <a:pt x="598" y="3258"/>
                    </a:lnTo>
                    <a:lnTo>
                      <a:pt x="595" y="3253"/>
                    </a:lnTo>
                    <a:lnTo>
                      <a:pt x="593" y="3247"/>
                    </a:lnTo>
                    <a:lnTo>
                      <a:pt x="592" y="3241"/>
                    </a:lnTo>
                    <a:lnTo>
                      <a:pt x="591" y="3229"/>
                    </a:lnTo>
                    <a:lnTo>
                      <a:pt x="590" y="3216"/>
                    </a:lnTo>
                    <a:lnTo>
                      <a:pt x="588" y="3204"/>
                    </a:lnTo>
                    <a:lnTo>
                      <a:pt x="586" y="3193"/>
                    </a:lnTo>
                    <a:lnTo>
                      <a:pt x="582" y="3189"/>
                    </a:lnTo>
                    <a:lnTo>
                      <a:pt x="580" y="3185"/>
                    </a:lnTo>
                    <a:lnTo>
                      <a:pt x="576" y="3181"/>
                    </a:lnTo>
                    <a:lnTo>
                      <a:pt x="572" y="3179"/>
                    </a:lnTo>
                    <a:lnTo>
                      <a:pt x="563" y="3175"/>
                    </a:lnTo>
                    <a:lnTo>
                      <a:pt x="556" y="3170"/>
                    </a:lnTo>
                    <a:lnTo>
                      <a:pt x="551" y="3163"/>
                    </a:lnTo>
                    <a:lnTo>
                      <a:pt x="547" y="3157"/>
                    </a:lnTo>
                    <a:lnTo>
                      <a:pt x="538" y="3140"/>
                    </a:lnTo>
                    <a:lnTo>
                      <a:pt x="531" y="3124"/>
                    </a:lnTo>
                    <a:lnTo>
                      <a:pt x="536" y="3103"/>
                    </a:lnTo>
                    <a:lnTo>
                      <a:pt x="539" y="3083"/>
                    </a:lnTo>
                    <a:lnTo>
                      <a:pt x="540" y="3074"/>
                    </a:lnTo>
                    <a:lnTo>
                      <a:pt x="540" y="3066"/>
                    </a:lnTo>
                    <a:lnTo>
                      <a:pt x="540" y="3057"/>
                    </a:lnTo>
                    <a:lnTo>
                      <a:pt x="539" y="3050"/>
                    </a:lnTo>
                    <a:lnTo>
                      <a:pt x="535" y="3033"/>
                    </a:lnTo>
                    <a:lnTo>
                      <a:pt x="529" y="3017"/>
                    </a:lnTo>
                    <a:lnTo>
                      <a:pt x="521" y="3000"/>
                    </a:lnTo>
                    <a:lnTo>
                      <a:pt x="510" y="2983"/>
                    </a:lnTo>
                    <a:lnTo>
                      <a:pt x="505" y="2972"/>
                    </a:lnTo>
                    <a:lnTo>
                      <a:pt x="501" y="2963"/>
                    </a:lnTo>
                    <a:lnTo>
                      <a:pt x="500" y="2956"/>
                    </a:lnTo>
                    <a:lnTo>
                      <a:pt x="501" y="2949"/>
                    </a:lnTo>
                    <a:lnTo>
                      <a:pt x="504" y="2944"/>
                    </a:lnTo>
                    <a:lnTo>
                      <a:pt x="508" y="2939"/>
                    </a:lnTo>
                    <a:lnTo>
                      <a:pt x="513" y="2935"/>
                    </a:lnTo>
                    <a:lnTo>
                      <a:pt x="520" y="2932"/>
                    </a:lnTo>
                    <a:lnTo>
                      <a:pt x="534" y="2924"/>
                    </a:lnTo>
                    <a:lnTo>
                      <a:pt x="548" y="2916"/>
                    </a:lnTo>
                    <a:lnTo>
                      <a:pt x="553" y="2910"/>
                    </a:lnTo>
                    <a:lnTo>
                      <a:pt x="559" y="2903"/>
                    </a:lnTo>
                    <a:lnTo>
                      <a:pt x="563" y="2895"/>
                    </a:lnTo>
                    <a:lnTo>
                      <a:pt x="565" y="2884"/>
                    </a:lnTo>
                    <a:lnTo>
                      <a:pt x="568" y="2873"/>
                    </a:lnTo>
                    <a:lnTo>
                      <a:pt x="573" y="2861"/>
                    </a:lnTo>
                    <a:lnTo>
                      <a:pt x="578" y="2850"/>
                    </a:lnTo>
                    <a:lnTo>
                      <a:pt x="583" y="2839"/>
                    </a:lnTo>
                    <a:lnTo>
                      <a:pt x="589" y="2828"/>
                    </a:lnTo>
                    <a:lnTo>
                      <a:pt x="594" y="2817"/>
                    </a:lnTo>
                    <a:lnTo>
                      <a:pt x="598" y="2807"/>
                    </a:lnTo>
                    <a:lnTo>
                      <a:pt x="601" y="2796"/>
                    </a:lnTo>
                    <a:lnTo>
                      <a:pt x="602" y="2786"/>
                    </a:lnTo>
                    <a:lnTo>
                      <a:pt x="601" y="2777"/>
                    </a:lnTo>
                    <a:lnTo>
                      <a:pt x="600" y="2770"/>
                    </a:lnTo>
                    <a:lnTo>
                      <a:pt x="598" y="2761"/>
                    </a:lnTo>
                    <a:lnTo>
                      <a:pt x="591" y="2745"/>
                    </a:lnTo>
                    <a:lnTo>
                      <a:pt x="583" y="2730"/>
                    </a:lnTo>
                    <a:lnTo>
                      <a:pt x="577" y="2714"/>
                    </a:lnTo>
                    <a:lnTo>
                      <a:pt x="572" y="2700"/>
                    </a:lnTo>
                    <a:lnTo>
                      <a:pt x="571" y="2692"/>
                    </a:lnTo>
                    <a:lnTo>
                      <a:pt x="571" y="2685"/>
                    </a:lnTo>
                    <a:lnTo>
                      <a:pt x="573" y="2678"/>
                    </a:lnTo>
                    <a:lnTo>
                      <a:pt x="575" y="2671"/>
                    </a:lnTo>
                    <a:lnTo>
                      <a:pt x="579" y="2664"/>
                    </a:lnTo>
                    <a:lnTo>
                      <a:pt x="585" y="2659"/>
                    </a:lnTo>
                    <a:lnTo>
                      <a:pt x="591" y="2657"/>
                    </a:lnTo>
                    <a:lnTo>
                      <a:pt x="596" y="2653"/>
                    </a:lnTo>
                    <a:lnTo>
                      <a:pt x="602" y="2650"/>
                    </a:lnTo>
                    <a:lnTo>
                      <a:pt x="606" y="2647"/>
                    </a:lnTo>
                    <a:lnTo>
                      <a:pt x="608" y="2644"/>
                    </a:lnTo>
                    <a:lnTo>
                      <a:pt x="609" y="2640"/>
                    </a:lnTo>
                    <a:lnTo>
                      <a:pt x="610" y="2636"/>
                    </a:lnTo>
                    <a:lnTo>
                      <a:pt x="610" y="2631"/>
                    </a:lnTo>
                    <a:lnTo>
                      <a:pt x="612" y="2626"/>
                    </a:lnTo>
                    <a:lnTo>
                      <a:pt x="613" y="2622"/>
                    </a:lnTo>
                    <a:lnTo>
                      <a:pt x="614" y="2617"/>
                    </a:lnTo>
                    <a:lnTo>
                      <a:pt x="616" y="2613"/>
                    </a:lnTo>
                    <a:lnTo>
                      <a:pt x="621" y="2606"/>
                    </a:lnTo>
                    <a:lnTo>
                      <a:pt x="628" y="2598"/>
                    </a:lnTo>
                    <a:lnTo>
                      <a:pt x="636" y="2593"/>
                    </a:lnTo>
                    <a:lnTo>
                      <a:pt x="646" y="2587"/>
                    </a:lnTo>
                    <a:lnTo>
                      <a:pt x="656" y="2583"/>
                    </a:lnTo>
                    <a:lnTo>
                      <a:pt x="667" y="2579"/>
                    </a:lnTo>
                    <a:lnTo>
                      <a:pt x="713" y="2567"/>
                    </a:lnTo>
                    <a:lnTo>
                      <a:pt x="752" y="2555"/>
                    </a:lnTo>
                    <a:lnTo>
                      <a:pt x="762" y="2551"/>
                    </a:lnTo>
                    <a:lnTo>
                      <a:pt x="770" y="2547"/>
                    </a:lnTo>
                    <a:lnTo>
                      <a:pt x="777" y="2543"/>
                    </a:lnTo>
                    <a:lnTo>
                      <a:pt x="782" y="2539"/>
                    </a:lnTo>
                    <a:lnTo>
                      <a:pt x="787" y="2534"/>
                    </a:lnTo>
                    <a:lnTo>
                      <a:pt x="790" y="2530"/>
                    </a:lnTo>
                    <a:lnTo>
                      <a:pt x="792" y="2526"/>
                    </a:lnTo>
                    <a:lnTo>
                      <a:pt x="794" y="2522"/>
                    </a:lnTo>
                    <a:lnTo>
                      <a:pt x="796" y="2499"/>
                    </a:lnTo>
                    <a:lnTo>
                      <a:pt x="801" y="2470"/>
                    </a:lnTo>
                    <a:lnTo>
                      <a:pt x="803" y="2463"/>
                    </a:lnTo>
                    <a:lnTo>
                      <a:pt x="806" y="2457"/>
                    </a:lnTo>
                    <a:lnTo>
                      <a:pt x="810" y="2451"/>
                    </a:lnTo>
                    <a:lnTo>
                      <a:pt x="815" y="2446"/>
                    </a:lnTo>
                    <a:lnTo>
                      <a:pt x="824" y="2436"/>
                    </a:lnTo>
                    <a:lnTo>
                      <a:pt x="832" y="2424"/>
                    </a:lnTo>
                    <a:lnTo>
                      <a:pt x="842" y="2409"/>
                    </a:lnTo>
                    <a:lnTo>
                      <a:pt x="856" y="2383"/>
                    </a:lnTo>
                    <a:lnTo>
                      <a:pt x="863" y="2369"/>
                    </a:lnTo>
                    <a:lnTo>
                      <a:pt x="869" y="2356"/>
                    </a:lnTo>
                    <a:lnTo>
                      <a:pt x="872" y="2345"/>
                    </a:lnTo>
                    <a:lnTo>
                      <a:pt x="873" y="2339"/>
                    </a:lnTo>
                    <a:lnTo>
                      <a:pt x="872" y="2330"/>
                    </a:lnTo>
                    <a:lnTo>
                      <a:pt x="869" y="2324"/>
                    </a:lnTo>
                    <a:lnTo>
                      <a:pt x="865" y="2318"/>
                    </a:lnTo>
                    <a:lnTo>
                      <a:pt x="862" y="2313"/>
                    </a:lnTo>
                    <a:lnTo>
                      <a:pt x="862" y="2311"/>
                    </a:lnTo>
                    <a:lnTo>
                      <a:pt x="862" y="2310"/>
                    </a:lnTo>
                    <a:lnTo>
                      <a:pt x="863" y="2308"/>
                    </a:lnTo>
                    <a:lnTo>
                      <a:pt x="865" y="2307"/>
                    </a:lnTo>
                    <a:lnTo>
                      <a:pt x="874" y="2303"/>
                    </a:lnTo>
                    <a:lnTo>
                      <a:pt x="889" y="2301"/>
                    </a:lnTo>
                    <a:lnTo>
                      <a:pt x="891" y="2300"/>
                    </a:lnTo>
                    <a:lnTo>
                      <a:pt x="892" y="2299"/>
                    </a:lnTo>
                    <a:lnTo>
                      <a:pt x="895" y="2297"/>
                    </a:lnTo>
                    <a:lnTo>
                      <a:pt x="895" y="2295"/>
                    </a:lnTo>
                    <a:lnTo>
                      <a:pt x="895" y="2289"/>
                    </a:lnTo>
                    <a:lnTo>
                      <a:pt x="893" y="2284"/>
                    </a:lnTo>
                    <a:lnTo>
                      <a:pt x="889" y="2271"/>
                    </a:lnTo>
                    <a:lnTo>
                      <a:pt x="886" y="2262"/>
                    </a:lnTo>
                    <a:lnTo>
                      <a:pt x="884" y="2259"/>
                    </a:lnTo>
                    <a:lnTo>
                      <a:pt x="883" y="2256"/>
                    </a:lnTo>
                    <a:lnTo>
                      <a:pt x="883" y="2253"/>
                    </a:lnTo>
                    <a:lnTo>
                      <a:pt x="883" y="2249"/>
                    </a:lnTo>
                    <a:lnTo>
                      <a:pt x="886" y="2244"/>
                    </a:lnTo>
                    <a:lnTo>
                      <a:pt x="889" y="2240"/>
                    </a:lnTo>
                    <a:lnTo>
                      <a:pt x="900" y="2231"/>
                    </a:lnTo>
                    <a:lnTo>
                      <a:pt x="911" y="2221"/>
                    </a:lnTo>
                    <a:lnTo>
                      <a:pt x="925" y="2206"/>
                    </a:lnTo>
                    <a:lnTo>
                      <a:pt x="940" y="2190"/>
                    </a:lnTo>
                    <a:lnTo>
                      <a:pt x="942" y="2186"/>
                    </a:lnTo>
                    <a:lnTo>
                      <a:pt x="944" y="2180"/>
                    </a:lnTo>
                    <a:lnTo>
                      <a:pt x="946" y="2176"/>
                    </a:lnTo>
                    <a:lnTo>
                      <a:pt x="946" y="2171"/>
                    </a:lnTo>
                    <a:lnTo>
                      <a:pt x="946" y="2166"/>
                    </a:lnTo>
                    <a:lnTo>
                      <a:pt x="945" y="2161"/>
                    </a:lnTo>
                    <a:lnTo>
                      <a:pt x="943" y="2155"/>
                    </a:lnTo>
                    <a:lnTo>
                      <a:pt x="940" y="2149"/>
                    </a:lnTo>
                    <a:lnTo>
                      <a:pt x="925" y="2126"/>
                    </a:lnTo>
                    <a:lnTo>
                      <a:pt x="909" y="2099"/>
                    </a:lnTo>
                    <a:lnTo>
                      <a:pt x="902" y="2084"/>
                    </a:lnTo>
                    <a:lnTo>
                      <a:pt x="896" y="2070"/>
                    </a:lnTo>
                    <a:lnTo>
                      <a:pt x="892" y="2057"/>
                    </a:lnTo>
                    <a:lnTo>
                      <a:pt x="890" y="2044"/>
                    </a:lnTo>
                    <a:lnTo>
                      <a:pt x="889" y="2033"/>
                    </a:lnTo>
                    <a:lnTo>
                      <a:pt x="886" y="2025"/>
                    </a:lnTo>
                    <a:lnTo>
                      <a:pt x="883" y="2017"/>
                    </a:lnTo>
                    <a:lnTo>
                      <a:pt x="877" y="2010"/>
                    </a:lnTo>
                    <a:lnTo>
                      <a:pt x="872" y="2004"/>
                    </a:lnTo>
                    <a:lnTo>
                      <a:pt x="865" y="1999"/>
                    </a:lnTo>
                    <a:lnTo>
                      <a:pt x="858" y="1994"/>
                    </a:lnTo>
                    <a:lnTo>
                      <a:pt x="850" y="1991"/>
                    </a:lnTo>
                    <a:lnTo>
                      <a:pt x="833" y="1985"/>
                    </a:lnTo>
                    <a:lnTo>
                      <a:pt x="815" y="1978"/>
                    </a:lnTo>
                    <a:lnTo>
                      <a:pt x="796" y="1971"/>
                    </a:lnTo>
                    <a:lnTo>
                      <a:pt x="779" y="1962"/>
                    </a:lnTo>
                    <a:lnTo>
                      <a:pt x="766" y="1955"/>
                    </a:lnTo>
                    <a:lnTo>
                      <a:pt x="757" y="1951"/>
                    </a:lnTo>
                    <a:lnTo>
                      <a:pt x="754" y="1950"/>
                    </a:lnTo>
                    <a:lnTo>
                      <a:pt x="752" y="1950"/>
                    </a:lnTo>
                    <a:lnTo>
                      <a:pt x="749" y="1950"/>
                    </a:lnTo>
                    <a:lnTo>
                      <a:pt x="747" y="1951"/>
                    </a:lnTo>
                    <a:lnTo>
                      <a:pt x="741" y="1955"/>
                    </a:lnTo>
                    <a:lnTo>
                      <a:pt x="735" y="1959"/>
                    </a:lnTo>
                    <a:lnTo>
                      <a:pt x="725" y="1963"/>
                    </a:lnTo>
                    <a:lnTo>
                      <a:pt x="710" y="1967"/>
                    </a:lnTo>
                    <a:lnTo>
                      <a:pt x="702" y="1969"/>
                    </a:lnTo>
                    <a:lnTo>
                      <a:pt x="695" y="1969"/>
                    </a:lnTo>
                    <a:lnTo>
                      <a:pt x="687" y="1967"/>
                    </a:lnTo>
                    <a:lnTo>
                      <a:pt x="680" y="1965"/>
                    </a:lnTo>
                    <a:lnTo>
                      <a:pt x="666" y="1961"/>
                    </a:lnTo>
                    <a:lnTo>
                      <a:pt x="650" y="1957"/>
                    </a:lnTo>
                    <a:lnTo>
                      <a:pt x="639" y="1952"/>
                    </a:lnTo>
                    <a:lnTo>
                      <a:pt x="630" y="1948"/>
                    </a:lnTo>
                    <a:lnTo>
                      <a:pt x="623" y="1944"/>
                    </a:lnTo>
                    <a:lnTo>
                      <a:pt x="618" y="1938"/>
                    </a:lnTo>
                    <a:lnTo>
                      <a:pt x="610" y="1929"/>
                    </a:lnTo>
                    <a:lnTo>
                      <a:pt x="606" y="1918"/>
                    </a:lnTo>
                    <a:lnTo>
                      <a:pt x="603" y="1913"/>
                    </a:lnTo>
                    <a:lnTo>
                      <a:pt x="601" y="1910"/>
                    </a:lnTo>
                    <a:lnTo>
                      <a:pt x="596" y="1908"/>
                    </a:lnTo>
                    <a:lnTo>
                      <a:pt x="592" y="1906"/>
                    </a:lnTo>
                    <a:lnTo>
                      <a:pt x="586" y="1905"/>
                    </a:lnTo>
                    <a:lnTo>
                      <a:pt x="577" y="1906"/>
                    </a:lnTo>
                    <a:lnTo>
                      <a:pt x="566" y="1908"/>
                    </a:lnTo>
                    <a:lnTo>
                      <a:pt x="553" y="1912"/>
                    </a:lnTo>
                    <a:lnTo>
                      <a:pt x="553" y="1912"/>
                    </a:lnTo>
                    <a:lnTo>
                      <a:pt x="548" y="1906"/>
                    </a:lnTo>
                    <a:lnTo>
                      <a:pt x="544" y="1897"/>
                    </a:lnTo>
                    <a:lnTo>
                      <a:pt x="540" y="1889"/>
                    </a:lnTo>
                    <a:lnTo>
                      <a:pt x="537" y="1880"/>
                    </a:lnTo>
                    <a:lnTo>
                      <a:pt x="534" y="1871"/>
                    </a:lnTo>
                    <a:lnTo>
                      <a:pt x="529" y="1864"/>
                    </a:lnTo>
                    <a:lnTo>
                      <a:pt x="527" y="1861"/>
                    </a:lnTo>
                    <a:lnTo>
                      <a:pt x="524" y="1857"/>
                    </a:lnTo>
                    <a:lnTo>
                      <a:pt x="522" y="1855"/>
                    </a:lnTo>
                    <a:lnTo>
                      <a:pt x="518" y="1853"/>
                    </a:lnTo>
                    <a:lnTo>
                      <a:pt x="512" y="1851"/>
                    </a:lnTo>
                    <a:lnTo>
                      <a:pt x="508" y="1850"/>
                    </a:lnTo>
                    <a:lnTo>
                      <a:pt x="504" y="1850"/>
                    </a:lnTo>
                    <a:lnTo>
                      <a:pt x="499" y="1851"/>
                    </a:lnTo>
                    <a:lnTo>
                      <a:pt x="496" y="1852"/>
                    </a:lnTo>
                    <a:lnTo>
                      <a:pt x="493" y="1854"/>
                    </a:lnTo>
                    <a:lnTo>
                      <a:pt x="490" y="1857"/>
                    </a:lnTo>
                    <a:lnTo>
                      <a:pt x="487" y="1859"/>
                    </a:lnTo>
                    <a:lnTo>
                      <a:pt x="479" y="1876"/>
                    </a:lnTo>
                    <a:lnTo>
                      <a:pt x="471" y="1891"/>
                    </a:lnTo>
                    <a:lnTo>
                      <a:pt x="468" y="1894"/>
                    </a:lnTo>
                    <a:lnTo>
                      <a:pt x="465" y="1897"/>
                    </a:lnTo>
                    <a:lnTo>
                      <a:pt x="461" y="1899"/>
                    </a:lnTo>
                    <a:lnTo>
                      <a:pt x="457" y="1902"/>
                    </a:lnTo>
                    <a:lnTo>
                      <a:pt x="449" y="1903"/>
                    </a:lnTo>
                    <a:lnTo>
                      <a:pt x="439" y="1903"/>
                    </a:lnTo>
                    <a:lnTo>
                      <a:pt x="428" y="1901"/>
                    </a:lnTo>
                    <a:lnTo>
                      <a:pt x="416" y="1898"/>
                    </a:lnTo>
                    <a:lnTo>
                      <a:pt x="404" y="1895"/>
                    </a:lnTo>
                    <a:lnTo>
                      <a:pt x="392" y="1891"/>
                    </a:lnTo>
                    <a:lnTo>
                      <a:pt x="379" y="1888"/>
                    </a:lnTo>
                    <a:lnTo>
                      <a:pt x="366" y="1884"/>
                    </a:lnTo>
                    <a:lnTo>
                      <a:pt x="353" y="1881"/>
                    </a:lnTo>
                    <a:lnTo>
                      <a:pt x="342" y="1880"/>
                    </a:lnTo>
                    <a:lnTo>
                      <a:pt x="329" y="1879"/>
                    </a:lnTo>
                    <a:lnTo>
                      <a:pt x="318" y="1881"/>
                    </a:lnTo>
                    <a:lnTo>
                      <a:pt x="312" y="1882"/>
                    </a:lnTo>
                    <a:lnTo>
                      <a:pt x="307" y="1884"/>
                    </a:lnTo>
                    <a:lnTo>
                      <a:pt x="302" y="1888"/>
                    </a:lnTo>
                    <a:lnTo>
                      <a:pt x="296" y="1891"/>
                    </a:lnTo>
                    <a:lnTo>
                      <a:pt x="282" y="1903"/>
                    </a:lnTo>
                    <a:lnTo>
                      <a:pt x="267" y="1915"/>
                    </a:lnTo>
                    <a:lnTo>
                      <a:pt x="252" y="1925"/>
                    </a:lnTo>
                    <a:lnTo>
                      <a:pt x="236" y="1936"/>
                    </a:lnTo>
                    <a:lnTo>
                      <a:pt x="218" y="1946"/>
                    </a:lnTo>
                    <a:lnTo>
                      <a:pt x="201" y="1953"/>
                    </a:lnTo>
                    <a:lnTo>
                      <a:pt x="193" y="1957"/>
                    </a:lnTo>
                    <a:lnTo>
                      <a:pt x="183" y="1959"/>
                    </a:lnTo>
                    <a:lnTo>
                      <a:pt x="174" y="1960"/>
                    </a:lnTo>
                    <a:lnTo>
                      <a:pt x="164" y="1960"/>
                    </a:lnTo>
                    <a:lnTo>
                      <a:pt x="159" y="1960"/>
                    </a:lnTo>
                    <a:lnTo>
                      <a:pt x="155" y="1959"/>
                    </a:lnTo>
                    <a:lnTo>
                      <a:pt x="152" y="1957"/>
                    </a:lnTo>
                    <a:lnTo>
                      <a:pt x="148" y="1955"/>
                    </a:lnTo>
                    <a:lnTo>
                      <a:pt x="145" y="1951"/>
                    </a:lnTo>
                    <a:lnTo>
                      <a:pt x="144" y="1948"/>
                    </a:lnTo>
                    <a:lnTo>
                      <a:pt x="143" y="1944"/>
                    </a:lnTo>
                    <a:lnTo>
                      <a:pt x="143" y="1940"/>
                    </a:lnTo>
                    <a:lnTo>
                      <a:pt x="143" y="1932"/>
                    </a:lnTo>
                    <a:lnTo>
                      <a:pt x="146" y="1923"/>
                    </a:lnTo>
                    <a:lnTo>
                      <a:pt x="150" y="1916"/>
                    </a:lnTo>
                    <a:lnTo>
                      <a:pt x="157" y="1908"/>
                    </a:lnTo>
                    <a:lnTo>
                      <a:pt x="170" y="1898"/>
                    </a:lnTo>
                    <a:lnTo>
                      <a:pt x="184" y="1891"/>
                    </a:lnTo>
                    <a:lnTo>
                      <a:pt x="199" y="1881"/>
                    </a:lnTo>
                    <a:lnTo>
                      <a:pt x="212" y="1871"/>
                    </a:lnTo>
                    <a:lnTo>
                      <a:pt x="221" y="1865"/>
                    </a:lnTo>
                    <a:lnTo>
                      <a:pt x="229" y="1859"/>
                    </a:lnTo>
                    <a:lnTo>
                      <a:pt x="238" y="1856"/>
                    </a:lnTo>
                    <a:lnTo>
                      <a:pt x="248" y="1853"/>
                    </a:lnTo>
                    <a:lnTo>
                      <a:pt x="267" y="1849"/>
                    </a:lnTo>
                    <a:lnTo>
                      <a:pt x="288" y="1845"/>
                    </a:lnTo>
                    <a:lnTo>
                      <a:pt x="287" y="1838"/>
                    </a:lnTo>
                    <a:lnTo>
                      <a:pt x="285" y="1831"/>
                    </a:lnTo>
                    <a:lnTo>
                      <a:pt x="283" y="1827"/>
                    </a:lnTo>
                    <a:lnTo>
                      <a:pt x="280" y="1823"/>
                    </a:lnTo>
                    <a:lnTo>
                      <a:pt x="276" y="1820"/>
                    </a:lnTo>
                    <a:lnTo>
                      <a:pt x="271" y="1817"/>
                    </a:lnTo>
                    <a:lnTo>
                      <a:pt x="266" y="1816"/>
                    </a:lnTo>
                    <a:lnTo>
                      <a:pt x="261" y="1815"/>
                    </a:lnTo>
                    <a:lnTo>
                      <a:pt x="249" y="1814"/>
                    </a:lnTo>
                    <a:lnTo>
                      <a:pt x="237" y="1813"/>
                    </a:lnTo>
                    <a:lnTo>
                      <a:pt x="226" y="1812"/>
                    </a:lnTo>
                    <a:lnTo>
                      <a:pt x="215" y="1809"/>
                    </a:lnTo>
                    <a:lnTo>
                      <a:pt x="210" y="1805"/>
                    </a:lnTo>
                    <a:lnTo>
                      <a:pt x="206" y="1801"/>
                    </a:lnTo>
                    <a:lnTo>
                      <a:pt x="203" y="1796"/>
                    </a:lnTo>
                    <a:lnTo>
                      <a:pt x="202" y="1791"/>
                    </a:lnTo>
                    <a:lnTo>
                      <a:pt x="203" y="1786"/>
                    </a:lnTo>
                    <a:lnTo>
                      <a:pt x="206" y="1781"/>
                    </a:lnTo>
                    <a:lnTo>
                      <a:pt x="209" y="1774"/>
                    </a:lnTo>
                    <a:lnTo>
                      <a:pt x="213" y="1769"/>
                    </a:lnTo>
                    <a:lnTo>
                      <a:pt x="222" y="1757"/>
                    </a:lnTo>
                    <a:lnTo>
                      <a:pt x="231" y="1746"/>
                    </a:lnTo>
                    <a:lnTo>
                      <a:pt x="240" y="1734"/>
                    </a:lnTo>
                    <a:lnTo>
                      <a:pt x="245" y="1724"/>
                    </a:lnTo>
                    <a:lnTo>
                      <a:pt x="249" y="1715"/>
                    </a:lnTo>
                    <a:lnTo>
                      <a:pt x="250" y="1705"/>
                    </a:lnTo>
                    <a:lnTo>
                      <a:pt x="249" y="1695"/>
                    </a:lnTo>
                    <a:lnTo>
                      <a:pt x="245" y="1686"/>
                    </a:lnTo>
                    <a:lnTo>
                      <a:pt x="242" y="1676"/>
                    </a:lnTo>
                    <a:lnTo>
                      <a:pt x="238" y="1667"/>
                    </a:lnTo>
                    <a:lnTo>
                      <a:pt x="233" y="1659"/>
                    </a:lnTo>
                    <a:lnTo>
                      <a:pt x="226" y="1652"/>
                    </a:lnTo>
                    <a:lnTo>
                      <a:pt x="220" y="1647"/>
                    </a:lnTo>
                    <a:lnTo>
                      <a:pt x="213" y="1642"/>
                    </a:lnTo>
                    <a:lnTo>
                      <a:pt x="207" y="1640"/>
                    </a:lnTo>
                    <a:lnTo>
                      <a:pt x="200" y="1638"/>
                    </a:lnTo>
                    <a:lnTo>
                      <a:pt x="188" y="1636"/>
                    </a:lnTo>
                    <a:lnTo>
                      <a:pt x="176" y="1635"/>
                    </a:lnTo>
                    <a:lnTo>
                      <a:pt x="170" y="1635"/>
                    </a:lnTo>
                    <a:lnTo>
                      <a:pt x="164" y="1634"/>
                    </a:lnTo>
                    <a:lnTo>
                      <a:pt x="160" y="1632"/>
                    </a:lnTo>
                    <a:lnTo>
                      <a:pt x="156" y="1629"/>
                    </a:lnTo>
                    <a:lnTo>
                      <a:pt x="152" y="1626"/>
                    </a:lnTo>
                    <a:lnTo>
                      <a:pt x="148" y="1622"/>
                    </a:lnTo>
                    <a:lnTo>
                      <a:pt x="146" y="1615"/>
                    </a:lnTo>
                    <a:lnTo>
                      <a:pt x="144" y="1608"/>
                    </a:lnTo>
                    <a:lnTo>
                      <a:pt x="143" y="1605"/>
                    </a:lnTo>
                    <a:lnTo>
                      <a:pt x="141" y="1601"/>
                    </a:lnTo>
                    <a:lnTo>
                      <a:pt x="139" y="1599"/>
                    </a:lnTo>
                    <a:lnTo>
                      <a:pt x="136" y="1598"/>
                    </a:lnTo>
                    <a:lnTo>
                      <a:pt x="130" y="1596"/>
                    </a:lnTo>
                    <a:lnTo>
                      <a:pt x="121" y="1594"/>
                    </a:lnTo>
                    <a:lnTo>
                      <a:pt x="114" y="1593"/>
                    </a:lnTo>
                    <a:lnTo>
                      <a:pt x="106" y="1592"/>
                    </a:lnTo>
                    <a:lnTo>
                      <a:pt x="103" y="1589"/>
                    </a:lnTo>
                    <a:lnTo>
                      <a:pt x="100" y="1588"/>
                    </a:lnTo>
                    <a:lnTo>
                      <a:pt x="98" y="1585"/>
                    </a:lnTo>
                    <a:lnTo>
                      <a:pt x="95" y="1583"/>
                    </a:lnTo>
                    <a:lnTo>
                      <a:pt x="90" y="1572"/>
                    </a:lnTo>
                    <a:lnTo>
                      <a:pt x="87" y="1560"/>
                    </a:lnTo>
                    <a:lnTo>
                      <a:pt x="85" y="1547"/>
                    </a:lnTo>
                    <a:lnTo>
                      <a:pt x="83" y="1533"/>
                    </a:lnTo>
                    <a:lnTo>
                      <a:pt x="83" y="1519"/>
                    </a:lnTo>
                    <a:lnTo>
                      <a:pt x="85" y="1506"/>
                    </a:lnTo>
                    <a:lnTo>
                      <a:pt x="87" y="1494"/>
                    </a:lnTo>
                    <a:lnTo>
                      <a:pt x="89" y="1483"/>
                    </a:lnTo>
                    <a:lnTo>
                      <a:pt x="92" y="1473"/>
                    </a:lnTo>
                    <a:lnTo>
                      <a:pt x="93" y="1462"/>
                    </a:lnTo>
                    <a:lnTo>
                      <a:pt x="93" y="1451"/>
                    </a:lnTo>
                    <a:lnTo>
                      <a:pt x="92" y="1440"/>
                    </a:lnTo>
                    <a:lnTo>
                      <a:pt x="92" y="1430"/>
                    </a:lnTo>
                    <a:lnTo>
                      <a:pt x="91" y="1419"/>
                    </a:lnTo>
                    <a:lnTo>
                      <a:pt x="91" y="1408"/>
                    </a:lnTo>
                    <a:lnTo>
                      <a:pt x="92" y="1397"/>
                    </a:lnTo>
                    <a:lnTo>
                      <a:pt x="92" y="1397"/>
                    </a:lnTo>
                    <a:lnTo>
                      <a:pt x="129" y="1382"/>
                    </a:lnTo>
                    <a:lnTo>
                      <a:pt x="134" y="1377"/>
                    </a:lnTo>
                    <a:lnTo>
                      <a:pt x="140" y="1371"/>
                    </a:lnTo>
                    <a:lnTo>
                      <a:pt x="145" y="1366"/>
                    </a:lnTo>
                    <a:lnTo>
                      <a:pt x="152" y="1363"/>
                    </a:lnTo>
                    <a:lnTo>
                      <a:pt x="164" y="1359"/>
                    </a:lnTo>
                    <a:lnTo>
                      <a:pt x="176" y="1356"/>
                    </a:lnTo>
                    <a:lnTo>
                      <a:pt x="181" y="1354"/>
                    </a:lnTo>
                    <a:lnTo>
                      <a:pt x="184" y="1352"/>
                    </a:lnTo>
                    <a:lnTo>
                      <a:pt x="187" y="1350"/>
                    </a:lnTo>
                    <a:lnTo>
                      <a:pt x="189" y="1346"/>
                    </a:lnTo>
                    <a:lnTo>
                      <a:pt x="193" y="1339"/>
                    </a:lnTo>
                    <a:lnTo>
                      <a:pt x="195" y="1330"/>
                    </a:lnTo>
                    <a:lnTo>
                      <a:pt x="195" y="1324"/>
                    </a:lnTo>
                    <a:lnTo>
                      <a:pt x="195" y="1318"/>
                    </a:lnTo>
                    <a:lnTo>
                      <a:pt x="194" y="1313"/>
                    </a:lnTo>
                    <a:lnTo>
                      <a:pt x="193" y="1308"/>
                    </a:lnTo>
                    <a:lnTo>
                      <a:pt x="188" y="1299"/>
                    </a:lnTo>
                    <a:lnTo>
                      <a:pt x="182" y="1291"/>
                    </a:lnTo>
                    <a:lnTo>
                      <a:pt x="176" y="1284"/>
                    </a:lnTo>
                    <a:lnTo>
                      <a:pt x="170" y="1276"/>
                    </a:lnTo>
                    <a:lnTo>
                      <a:pt x="168" y="1272"/>
                    </a:lnTo>
                    <a:lnTo>
                      <a:pt x="167" y="1269"/>
                    </a:lnTo>
                    <a:lnTo>
                      <a:pt x="166" y="1264"/>
                    </a:lnTo>
                    <a:lnTo>
                      <a:pt x="164" y="1261"/>
                    </a:lnTo>
                    <a:lnTo>
                      <a:pt x="166" y="1241"/>
                    </a:lnTo>
                    <a:lnTo>
                      <a:pt x="167" y="1221"/>
                    </a:lnTo>
                    <a:lnTo>
                      <a:pt x="169" y="1202"/>
                    </a:lnTo>
                    <a:lnTo>
                      <a:pt x="172" y="1182"/>
                    </a:lnTo>
                    <a:lnTo>
                      <a:pt x="174" y="1163"/>
                    </a:lnTo>
                    <a:lnTo>
                      <a:pt x="176" y="1143"/>
                    </a:lnTo>
                    <a:lnTo>
                      <a:pt x="179" y="1125"/>
                    </a:lnTo>
                    <a:lnTo>
                      <a:pt x="179" y="1106"/>
                    </a:lnTo>
                    <a:lnTo>
                      <a:pt x="179" y="1098"/>
                    </a:lnTo>
                    <a:lnTo>
                      <a:pt x="176" y="1092"/>
                    </a:lnTo>
                    <a:lnTo>
                      <a:pt x="174" y="1085"/>
                    </a:lnTo>
                    <a:lnTo>
                      <a:pt x="171" y="1080"/>
                    </a:lnTo>
                    <a:lnTo>
                      <a:pt x="167" y="1074"/>
                    </a:lnTo>
                    <a:lnTo>
                      <a:pt x="162" y="1070"/>
                    </a:lnTo>
                    <a:lnTo>
                      <a:pt x="157" y="1065"/>
                    </a:lnTo>
                    <a:lnTo>
                      <a:pt x="152" y="1060"/>
                    </a:lnTo>
                    <a:lnTo>
                      <a:pt x="127" y="1043"/>
                    </a:lnTo>
                    <a:lnTo>
                      <a:pt x="103" y="1026"/>
                    </a:lnTo>
                    <a:lnTo>
                      <a:pt x="103" y="1026"/>
                    </a:lnTo>
                    <a:lnTo>
                      <a:pt x="105" y="998"/>
                    </a:lnTo>
                    <a:lnTo>
                      <a:pt x="103" y="984"/>
                    </a:lnTo>
                    <a:lnTo>
                      <a:pt x="102" y="970"/>
                    </a:lnTo>
                    <a:lnTo>
                      <a:pt x="101" y="954"/>
                    </a:lnTo>
                    <a:lnTo>
                      <a:pt x="99" y="940"/>
                    </a:lnTo>
                    <a:lnTo>
                      <a:pt x="96" y="934"/>
                    </a:lnTo>
                    <a:lnTo>
                      <a:pt x="92" y="931"/>
                    </a:lnTo>
                    <a:lnTo>
                      <a:pt x="88" y="927"/>
                    </a:lnTo>
                    <a:lnTo>
                      <a:pt x="82" y="925"/>
                    </a:lnTo>
                    <a:lnTo>
                      <a:pt x="77" y="923"/>
                    </a:lnTo>
                    <a:lnTo>
                      <a:pt x="72" y="920"/>
                    </a:lnTo>
                    <a:lnTo>
                      <a:pt x="67" y="916"/>
                    </a:lnTo>
                    <a:lnTo>
                      <a:pt x="64" y="911"/>
                    </a:lnTo>
                    <a:lnTo>
                      <a:pt x="61" y="903"/>
                    </a:lnTo>
                    <a:lnTo>
                      <a:pt x="60" y="894"/>
                    </a:lnTo>
                    <a:lnTo>
                      <a:pt x="59" y="884"/>
                    </a:lnTo>
                    <a:lnTo>
                      <a:pt x="58" y="876"/>
                    </a:lnTo>
                    <a:lnTo>
                      <a:pt x="56" y="869"/>
                    </a:lnTo>
                    <a:lnTo>
                      <a:pt x="54" y="863"/>
                    </a:lnTo>
                    <a:lnTo>
                      <a:pt x="51" y="857"/>
                    </a:lnTo>
                    <a:lnTo>
                      <a:pt x="48" y="853"/>
                    </a:lnTo>
                    <a:lnTo>
                      <a:pt x="40" y="843"/>
                    </a:lnTo>
                    <a:lnTo>
                      <a:pt x="32" y="833"/>
                    </a:lnTo>
                    <a:lnTo>
                      <a:pt x="32" y="833"/>
                    </a:lnTo>
                    <a:lnTo>
                      <a:pt x="35" y="819"/>
                    </a:lnTo>
                    <a:lnTo>
                      <a:pt x="36" y="803"/>
                    </a:lnTo>
                    <a:lnTo>
                      <a:pt x="36" y="787"/>
                    </a:lnTo>
                    <a:lnTo>
                      <a:pt x="35" y="773"/>
                    </a:lnTo>
                    <a:lnTo>
                      <a:pt x="34" y="767"/>
                    </a:lnTo>
                    <a:lnTo>
                      <a:pt x="31" y="760"/>
                    </a:lnTo>
                    <a:lnTo>
                      <a:pt x="27" y="754"/>
                    </a:lnTo>
                    <a:lnTo>
                      <a:pt x="23" y="747"/>
                    </a:lnTo>
                    <a:lnTo>
                      <a:pt x="20" y="741"/>
                    </a:lnTo>
                    <a:lnTo>
                      <a:pt x="15" y="735"/>
                    </a:lnTo>
                    <a:lnTo>
                      <a:pt x="12" y="729"/>
                    </a:lnTo>
                    <a:lnTo>
                      <a:pt x="10" y="722"/>
                    </a:lnTo>
                    <a:lnTo>
                      <a:pt x="8" y="714"/>
                    </a:lnTo>
                    <a:lnTo>
                      <a:pt x="7" y="705"/>
                    </a:lnTo>
                    <a:lnTo>
                      <a:pt x="7" y="695"/>
                    </a:lnTo>
                    <a:lnTo>
                      <a:pt x="6" y="686"/>
                    </a:lnTo>
                    <a:lnTo>
                      <a:pt x="7" y="664"/>
                    </a:lnTo>
                    <a:lnTo>
                      <a:pt x="9" y="642"/>
                    </a:lnTo>
                    <a:lnTo>
                      <a:pt x="11" y="621"/>
                    </a:lnTo>
                    <a:lnTo>
                      <a:pt x="13" y="599"/>
                    </a:lnTo>
                    <a:lnTo>
                      <a:pt x="15" y="579"/>
                    </a:lnTo>
                    <a:lnTo>
                      <a:pt x="15" y="560"/>
                    </a:lnTo>
                    <a:lnTo>
                      <a:pt x="15" y="545"/>
                    </a:lnTo>
                    <a:lnTo>
                      <a:pt x="14" y="529"/>
                    </a:lnTo>
                    <a:lnTo>
                      <a:pt x="12" y="514"/>
                    </a:lnTo>
                    <a:lnTo>
                      <a:pt x="10" y="499"/>
                    </a:lnTo>
                    <a:lnTo>
                      <a:pt x="5" y="468"/>
                    </a:lnTo>
                    <a:lnTo>
                      <a:pt x="0" y="437"/>
                    </a:lnTo>
                    <a:lnTo>
                      <a:pt x="1" y="417"/>
                    </a:lnTo>
                    <a:lnTo>
                      <a:pt x="4" y="393"/>
                    </a:lnTo>
                    <a:lnTo>
                      <a:pt x="6" y="368"/>
                    </a:lnTo>
                    <a:lnTo>
                      <a:pt x="9" y="347"/>
                    </a:lnTo>
                    <a:lnTo>
                      <a:pt x="11" y="338"/>
                    </a:lnTo>
                    <a:lnTo>
                      <a:pt x="14" y="328"/>
                    </a:lnTo>
                    <a:lnTo>
                      <a:pt x="18" y="319"/>
                    </a:lnTo>
                    <a:lnTo>
                      <a:pt x="22" y="312"/>
                    </a:lnTo>
                    <a:lnTo>
                      <a:pt x="29" y="296"/>
                    </a:lnTo>
                    <a:lnTo>
                      <a:pt x="37" y="277"/>
                    </a:lnTo>
                    <a:lnTo>
                      <a:pt x="39" y="266"/>
                    </a:lnTo>
                    <a:lnTo>
                      <a:pt x="42" y="256"/>
                    </a:lnTo>
                    <a:lnTo>
                      <a:pt x="45" y="250"/>
                    </a:lnTo>
                    <a:lnTo>
                      <a:pt x="47" y="245"/>
                    </a:lnTo>
                    <a:lnTo>
                      <a:pt x="49" y="241"/>
                    </a:lnTo>
                    <a:lnTo>
                      <a:pt x="52" y="235"/>
                    </a:lnTo>
                    <a:lnTo>
                      <a:pt x="63" y="223"/>
                    </a:lnTo>
                    <a:lnTo>
                      <a:pt x="75" y="212"/>
                    </a:lnTo>
                    <a:lnTo>
                      <a:pt x="86" y="203"/>
                    </a:lnTo>
                    <a:lnTo>
                      <a:pt x="98" y="193"/>
                    </a:lnTo>
                    <a:lnTo>
                      <a:pt x="121" y="176"/>
                    </a:lnTo>
                    <a:lnTo>
                      <a:pt x="145" y="158"/>
                    </a:lnTo>
                    <a:lnTo>
                      <a:pt x="156" y="149"/>
                    </a:lnTo>
                    <a:lnTo>
                      <a:pt x="167" y="139"/>
                    </a:lnTo>
                    <a:lnTo>
                      <a:pt x="177" y="129"/>
                    </a:lnTo>
                    <a:lnTo>
                      <a:pt x="187" y="119"/>
                    </a:lnTo>
                    <a:lnTo>
                      <a:pt x="197" y="107"/>
                    </a:lnTo>
                    <a:lnTo>
                      <a:pt x="206" y="93"/>
                    </a:lnTo>
                    <a:lnTo>
                      <a:pt x="213" y="79"/>
                    </a:lnTo>
                    <a:lnTo>
                      <a:pt x="221" y="62"/>
                    </a:lnTo>
                    <a:lnTo>
                      <a:pt x="223" y="53"/>
                    </a:lnTo>
                    <a:lnTo>
                      <a:pt x="224" y="45"/>
                    </a:lnTo>
                    <a:lnTo>
                      <a:pt x="223" y="38"/>
                    </a:lnTo>
                    <a:lnTo>
                      <a:pt x="223" y="30"/>
                    </a:lnTo>
                    <a:lnTo>
                      <a:pt x="223" y="22"/>
                    </a:lnTo>
                    <a:lnTo>
                      <a:pt x="224" y="15"/>
                    </a:lnTo>
                    <a:lnTo>
                      <a:pt x="226" y="7"/>
                    </a:lnTo>
                    <a:lnTo>
                      <a:pt x="230" y="0"/>
                    </a:lnTo>
                    <a:lnTo>
                      <a:pt x="23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9" name="Freeform 34"/>
              <p:cNvSpPr>
                <a:spLocks/>
              </p:cNvSpPr>
              <p:nvPr/>
            </p:nvSpPr>
            <p:spPr bwMode="auto">
              <a:xfrm>
                <a:off x="2482204" y="1185861"/>
                <a:ext cx="1528551" cy="922639"/>
              </a:xfrm>
              <a:custGeom>
                <a:avLst/>
                <a:gdLst>
                  <a:gd name="T0" fmla="*/ 1576 w 3715"/>
                  <a:gd name="T1" fmla="*/ 2410 h 2745"/>
                  <a:gd name="T2" fmla="*/ 1786 w 3715"/>
                  <a:gd name="T3" fmla="*/ 2319 h 2745"/>
                  <a:gd name="T4" fmla="*/ 2012 w 3715"/>
                  <a:gd name="T5" fmla="*/ 2279 h 2745"/>
                  <a:gd name="T6" fmla="*/ 2190 w 3715"/>
                  <a:gd name="T7" fmla="*/ 2419 h 2745"/>
                  <a:gd name="T8" fmla="*/ 2342 w 3715"/>
                  <a:gd name="T9" fmla="*/ 2444 h 2745"/>
                  <a:gd name="T10" fmla="*/ 2565 w 3715"/>
                  <a:gd name="T11" fmla="*/ 2481 h 2745"/>
                  <a:gd name="T12" fmla="*/ 2671 w 3715"/>
                  <a:gd name="T13" fmla="*/ 2527 h 2745"/>
                  <a:gd name="T14" fmla="*/ 2708 w 3715"/>
                  <a:gd name="T15" fmla="*/ 2638 h 2745"/>
                  <a:gd name="T16" fmla="*/ 2824 w 3715"/>
                  <a:gd name="T17" fmla="*/ 2605 h 2745"/>
                  <a:gd name="T18" fmla="*/ 2942 w 3715"/>
                  <a:gd name="T19" fmla="*/ 2567 h 2745"/>
                  <a:gd name="T20" fmla="*/ 3090 w 3715"/>
                  <a:gd name="T21" fmla="*/ 2718 h 2745"/>
                  <a:gd name="T22" fmla="*/ 3257 w 3715"/>
                  <a:gd name="T23" fmla="*/ 2620 h 2745"/>
                  <a:gd name="T24" fmla="*/ 3266 w 3715"/>
                  <a:gd name="T25" fmla="*/ 2460 h 2745"/>
                  <a:gd name="T26" fmla="*/ 3227 w 3715"/>
                  <a:gd name="T27" fmla="*/ 2247 h 2745"/>
                  <a:gd name="T28" fmla="*/ 3046 w 3715"/>
                  <a:gd name="T29" fmla="*/ 2113 h 2745"/>
                  <a:gd name="T30" fmla="*/ 3055 w 3715"/>
                  <a:gd name="T31" fmla="*/ 2013 h 2745"/>
                  <a:gd name="T32" fmla="*/ 3062 w 3715"/>
                  <a:gd name="T33" fmla="*/ 1912 h 2745"/>
                  <a:gd name="T34" fmla="*/ 3093 w 3715"/>
                  <a:gd name="T35" fmla="*/ 1800 h 2745"/>
                  <a:gd name="T36" fmla="*/ 3270 w 3715"/>
                  <a:gd name="T37" fmla="*/ 1771 h 2745"/>
                  <a:gd name="T38" fmla="*/ 3315 w 3715"/>
                  <a:gd name="T39" fmla="*/ 1548 h 2745"/>
                  <a:gd name="T40" fmla="*/ 3478 w 3715"/>
                  <a:gd name="T41" fmla="*/ 1438 h 2745"/>
                  <a:gd name="T42" fmla="*/ 3577 w 3715"/>
                  <a:gd name="T43" fmla="*/ 1358 h 2745"/>
                  <a:gd name="T44" fmla="*/ 3675 w 3715"/>
                  <a:gd name="T45" fmla="*/ 1108 h 2745"/>
                  <a:gd name="T46" fmla="*/ 3676 w 3715"/>
                  <a:gd name="T47" fmla="*/ 947 h 2745"/>
                  <a:gd name="T48" fmla="*/ 3575 w 3715"/>
                  <a:gd name="T49" fmla="*/ 983 h 2745"/>
                  <a:gd name="T50" fmla="*/ 3413 w 3715"/>
                  <a:gd name="T51" fmla="*/ 828 h 2745"/>
                  <a:gd name="T52" fmla="*/ 3120 w 3715"/>
                  <a:gd name="T53" fmla="*/ 678 h 2745"/>
                  <a:gd name="T54" fmla="*/ 2783 w 3715"/>
                  <a:gd name="T55" fmla="*/ 802 h 2745"/>
                  <a:gd name="T56" fmla="*/ 2597 w 3715"/>
                  <a:gd name="T57" fmla="*/ 886 h 2745"/>
                  <a:gd name="T58" fmla="*/ 2498 w 3715"/>
                  <a:gd name="T59" fmla="*/ 927 h 2745"/>
                  <a:gd name="T60" fmla="*/ 2290 w 3715"/>
                  <a:gd name="T61" fmla="*/ 926 h 2745"/>
                  <a:gd name="T62" fmla="*/ 2076 w 3715"/>
                  <a:gd name="T63" fmla="*/ 851 h 2745"/>
                  <a:gd name="T64" fmla="*/ 1910 w 3715"/>
                  <a:gd name="T65" fmla="*/ 724 h 2745"/>
                  <a:gd name="T66" fmla="*/ 1723 w 3715"/>
                  <a:gd name="T67" fmla="*/ 712 h 2745"/>
                  <a:gd name="T68" fmla="*/ 1650 w 3715"/>
                  <a:gd name="T69" fmla="*/ 517 h 2745"/>
                  <a:gd name="T70" fmla="*/ 1604 w 3715"/>
                  <a:gd name="T71" fmla="*/ 302 h 2745"/>
                  <a:gd name="T72" fmla="*/ 1391 w 3715"/>
                  <a:gd name="T73" fmla="*/ 230 h 2745"/>
                  <a:gd name="T74" fmla="*/ 1232 w 3715"/>
                  <a:gd name="T75" fmla="*/ 63 h 2745"/>
                  <a:gd name="T76" fmla="*/ 1115 w 3715"/>
                  <a:gd name="T77" fmla="*/ 84 h 2745"/>
                  <a:gd name="T78" fmla="*/ 1032 w 3715"/>
                  <a:gd name="T79" fmla="*/ 20 h 2745"/>
                  <a:gd name="T80" fmla="*/ 861 w 3715"/>
                  <a:gd name="T81" fmla="*/ 88 h 2745"/>
                  <a:gd name="T82" fmla="*/ 634 w 3715"/>
                  <a:gd name="T83" fmla="*/ 132 h 2745"/>
                  <a:gd name="T84" fmla="*/ 627 w 3715"/>
                  <a:gd name="T85" fmla="*/ 216 h 2745"/>
                  <a:gd name="T86" fmla="*/ 390 w 3715"/>
                  <a:gd name="T87" fmla="*/ 225 h 2745"/>
                  <a:gd name="T88" fmla="*/ 188 w 3715"/>
                  <a:gd name="T89" fmla="*/ 381 h 2745"/>
                  <a:gd name="T90" fmla="*/ 0 w 3715"/>
                  <a:gd name="T91" fmla="*/ 569 h 2745"/>
                  <a:gd name="T92" fmla="*/ 52 w 3715"/>
                  <a:gd name="T93" fmla="*/ 746 h 2745"/>
                  <a:gd name="T94" fmla="*/ 183 w 3715"/>
                  <a:gd name="T95" fmla="*/ 751 h 2745"/>
                  <a:gd name="T96" fmla="*/ 304 w 3715"/>
                  <a:gd name="T97" fmla="*/ 807 h 2745"/>
                  <a:gd name="T98" fmla="*/ 591 w 3715"/>
                  <a:gd name="T99" fmla="*/ 939 h 2745"/>
                  <a:gd name="T100" fmla="*/ 569 w 3715"/>
                  <a:gd name="T101" fmla="*/ 1085 h 2745"/>
                  <a:gd name="T102" fmla="*/ 728 w 3715"/>
                  <a:gd name="T103" fmla="*/ 1192 h 2745"/>
                  <a:gd name="T104" fmla="*/ 588 w 3715"/>
                  <a:gd name="T105" fmla="*/ 1364 h 2745"/>
                  <a:gd name="T106" fmla="*/ 427 w 3715"/>
                  <a:gd name="T107" fmla="*/ 1523 h 2745"/>
                  <a:gd name="T108" fmla="*/ 494 w 3715"/>
                  <a:gd name="T109" fmla="*/ 1859 h 2745"/>
                  <a:gd name="T110" fmla="*/ 521 w 3715"/>
                  <a:gd name="T111" fmla="*/ 2106 h 2745"/>
                  <a:gd name="T112" fmla="*/ 522 w 3715"/>
                  <a:gd name="T113" fmla="*/ 2293 h 2745"/>
                  <a:gd name="T114" fmla="*/ 728 w 3715"/>
                  <a:gd name="T115" fmla="*/ 2405 h 2745"/>
                  <a:gd name="T116" fmla="*/ 937 w 3715"/>
                  <a:gd name="T117" fmla="*/ 2486 h 2745"/>
                  <a:gd name="T118" fmla="*/ 1014 w 3715"/>
                  <a:gd name="T119" fmla="*/ 2585 h 2745"/>
                  <a:gd name="T120" fmla="*/ 1133 w 3715"/>
                  <a:gd name="T121" fmla="*/ 2666 h 2745"/>
                  <a:gd name="T122" fmla="*/ 1265 w 3715"/>
                  <a:gd name="T123" fmla="*/ 2693 h 2745"/>
                  <a:gd name="T124" fmla="*/ 1553 w 3715"/>
                  <a:gd name="T125" fmla="*/ 2661 h 2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15" h="2745">
                    <a:moveTo>
                      <a:pt x="1575" y="2636"/>
                    </a:moveTo>
                    <a:lnTo>
                      <a:pt x="1603" y="2582"/>
                    </a:lnTo>
                    <a:lnTo>
                      <a:pt x="1621" y="2559"/>
                    </a:lnTo>
                    <a:lnTo>
                      <a:pt x="1633" y="2543"/>
                    </a:lnTo>
                    <a:lnTo>
                      <a:pt x="1636" y="2536"/>
                    </a:lnTo>
                    <a:lnTo>
                      <a:pt x="1639" y="2531"/>
                    </a:lnTo>
                    <a:lnTo>
                      <a:pt x="1640" y="2527"/>
                    </a:lnTo>
                    <a:lnTo>
                      <a:pt x="1640" y="2521"/>
                    </a:lnTo>
                    <a:lnTo>
                      <a:pt x="1639" y="2517"/>
                    </a:lnTo>
                    <a:lnTo>
                      <a:pt x="1637" y="2512"/>
                    </a:lnTo>
                    <a:lnTo>
                      <a:pt x="1633" y="2506"/>
                    </a:lnTo>
                    <a:lnTo>
                      <a:pt x="1628" y="2499"/>
                    </a:lnTo>
                    <a:lnTo>
                      <a:pt x="1615" y="2482"/>
                    </a:lnTo>
                    <a:lnTo>
                      <a:pt x="1598" y="2458"/>
                    </a:lnTo>
                    <a:lnTo>
                      <a:pt x="1586" y="2440"/>
                    </a:lnTo>
                    <a:lnTo>
                      <a:pt x="1579" y="2426"/>
                    </a:lnTo>
                    <a:lnTo>
                      <a:pt x="1576" y="2420"/>
                    </a:lnTo>
                    <a:lnTo>
                      <a:pt x="1576" y="2414"/>
                    </a:lnTo>
                    <a:lnTo>
                      <a:pt x="1576" y="2410"/>
                    </a:lnTo>
                    <a:lnTo>
                      <a:pt x="1577" y="2407"/>
                    </a:lnTo>
                    <a:lnTo>
                      <a:pt x="1580" y="2403"/>
                    </a:lnTo>
                    <a:lnTo>
                      <a:pt x="1584" y="2399"/>
                    </a:lnTo>
                    <a:lnTo>
                      <a:pt x="1588" y="2397"/>
                    </a:lnTo>
                    <a:lnTo>
                      <a:pt x="1595" y="2394"/>
                    </a:lnTo>
                    <a:lnTo>
                      <a:pt x="1610" y="2389"/>
                    </a:lnTo>
                    <a:lnTo>
                      <a:pt x="1630" y="2382"/>
                    </a:lnTo>
                    <a:lnTo>
                      <a:pt x="1643" y="2380"/>
                    </a:lnTo>
                    <a:lnTo>
                      <a:pt x="1654" y="2380"/>
                    </a:lnTo>
                    <a:lnTo>
                      <a:pt x="1665" y="2381"/>
                    </a:lnTo>
                    <a:lnTo>
                      <a:pt x="1676" y="2382"/>
                    </a:lnTo>
                    <a:lnTo>
                      <a:pt x="1685" y="2382"/>
                    </a:lnTo>
                    <a:lnTo>
                      <a:pt x="1695" y="2381"/>
                    </a:lnTo>
                    <a:lnTo>
                      <a:pt x="1701" y="2380"/>
                    </a:lnTo>
                    <a:lnTo>
                      <a:pt x="1707" y="2378"/>
                    </a:lnTo>
                    <a:lnTo>
                      <a:pt x="1712" y="2374"/>
                    </a:lnTo>
                    <a:lnTo>
                      <a:pt x="1719" y="2370"/>
                    </a:lnTo>
                    <a:lnTo>
                      <a:pt x="1752" y="2344"/>
                    </a:lnTo>
                    <a:lnTo>
                      <a:pt x="1786" y="2319"/>
                    </a:lnTo>
                    <a:lnTo>
                      <a:pt x="1803" y="2306"/>
                    </a:lnTo>
                    <a:lnTo>
                      <a:pt x="1820" y="2296"/>
                    </a:lnTo>
                    <a:lnTo>
                      <a:pt x="1839" y="2285"/>
                    </a:lnTo>
                    <a:lnTo>
                      <a:pt x="1858" y="2274"/>
                    </a:lnTo>
                    <a:lnTo>
                      <a:pt x="1869" y="2270"/>
                    </a:lnTo>
                    <a:lnTo>
                      <a:pt x="1878" y="2268"/>
                    </a:lnTo>
                    <a:lnTo>
                      <a:pt x="1886" y="2266"/>
                    </a:lnTo>
                    <a:lnTo>
                      <a:pt x="1894" y="2268"/>
                    </a:lnTo>
                    <a:lnTo>
                      <a:pt x="1910" y="2270"/>
                    </a:lnTo>
                    <a:lnTo>
                      <a:pt x="1930" y="2273"/>
                    </a:lnTo>
                    <a:lnTo>
                      <a:pt x="1938" y="2274"/>
                    </a:lnTo>
                    <a:lnTo>
                      <a:pt x="1947" y="2272"/>
                    </a:lnTo>
                    <a:lnTo>
                      <a:pt x="1954" y="2269"/>
                    </a:lnTo>
                    <a:lnTo>
                      <a:pt x="1962" y="2265"/>
                    </a:lnTo>
                    <a:lnTo>
                      <a:pt x="1969" y="2261"/>
                    </a:lnTo>
                    <a:lnTo>
                      <a:pt x="1978" y="2259"/>
                    </a:lnTo>
                    <a:lnTo>
                      <a:pt x="1986" y="2257"/>
                    </a:lnTo>
                    <a:lnTo>
                      <a:pt x="1994" y="2257"/>
                    </a:lnTo>
                    <a:lnTo>
                      <a:pt x="2012" y="2279"/>
                    </a:lnTo>
                    <a:lnTo>
                      <a:pt x="2027" y="2299"/>
                    </a:lnTo>
                    <a:lnTo>
                      <a:pt x="2033" y="2308"/>
                    </a:lnTo>
                    <a:lnTo>
                      <a:pt x="2040" y="2315"/>
                    </a:lnTo>
                    <a:lnTo>
                      <a:pt x="2046" y="2322"/>
                    </a:lnTo>
                    <a:lnTo>
                      <a:pt x="2054" y="2328"/>
                    </a:lnTo>
                    <a:lnTo>
                      <a:pt x="2061" y="2333"/>
                    </a:lnTo>
                    <a:lnTo>
                      <a:pt x="2069" y="2338"/>
                    </a:lnTo>
                    <a:lnTo>
                      <a:pt x="2079" y="2342"/>
                    </a:lnTo>
                    <a:lnTo>
                      <a:pt x="2088" y="2346"/>
                    </a:lnTo>
                    <a:lnTo>
                      <a:pt x="2100" y="2349"/>
                    </a:lnTo>
                    <a:lnTo>
                      <a:pt x="2113" y="2352"/>
                    </a:lnTo>
                    <a:lnTo>
                      <a:pt x="2127" y="2354"/>
                    </a:lnTo>
                    <a:lnTo>
                      <a:pt x="2144" y="2355"/>
                    </a:lnTo>
                    <a:lnTo>
                      <a:pt x="2161" y="2389"/>
                    </a:lnTo>
                    <a:lnTo>
                      <a:pt x="2171" y="2407"/>
                    </a:lnTo>
                    <a:lnTo>
                      <a:pt x="2175" y="2410"/>
                    </a:lnTo>
                    <a:lnTo>
                      <a:pt x="2179" y="2413"/>
                    </a:lnTo>
                    <a:lnTo>
                      <a:pt x="2183" y="2417"/>
                    </a:lnTo>
                    <a:lnTo>
                      <a:pt x="2190" y="2419"/>
                    </a:lnTo>
                    <a:lnTo>
                      <a:pt x="2205" y="2423"/>
                    </a:lnTo>
                    <a:lnTo>
                      <a:pt x="2226" y="2427"/>
                    </a:lnTo>
                    <a:lnTo>
                      <a:pt x="2233" y="2430"/>
                    </a:lnTo>
                    <a:lnTo>
                      <a:pt x="2239" y="2434"/>
                    </a:lnTo>
                    <a:lnTo>
                      <a:pt x="2244" y="2438"/>
                    </a:lnTo>
                    <a:lnTo>
                      <a:pt x="2248" y="2444"/>
                    </a:lnTo>
                    <a:lnTo>
                      <a:pt x="2251" y="2449"/>
                    </a:lnTo>
                    <a:lnTo>
                      <a:pt x="2256" y="2454"/>
                    </a:lnTo>
                    <a:lnTo>
                      <a:pt x="2260" y="2459"/>
                    </a:lnTo>
                    <a:lnTo>
                      <a:pt x="2265" y="2463"/>
                    </a:lnTo>
                    <a:lnTo>
                      <a:pt x="2269" y="2463"/>
                    </a:lnTo>
                    <a:lnTo>
                      <a:pt x="2273" y="2463"/>
                    </a:lnTo>
                    <a:lnTo>
                      <a:pt x="2277" y="2463"/>
                    </a:lnTo>
                    <a:lnTo>
                      <a:pt x="2282" y="2462"/>
                    </a:lnTo>
                    <a:lnTo>
                      <a:pt x="2293" y="2459"/>
                    </a:lnTo>
                    <a:lnTo>
                      <a:pt x="2305" y="2454"/>
                    </a:lnTo>
                    <a:lnTo>
                      <a:pt x="2318" y="2450"/>
                    </a:lnTo>
                    <a:lnTo>
                      <a:pt x="2331" y="2446"/>
                    </a:lnTo>
                    <a:lnTo>
                      <a:pt x="2342" y="2444"/>
                    </a:lnTo>
                    <a:lnTo>
                      <a:pt x="2352" y="2443"/>
                    </a:lnTo>
                    <a:lnTo>
                      <a:pt x="2379" y="2425"/>
                    </a:lnTo>
                    <a:lnTo>
                      <a:pt x="2408" y="2406"/>
                    </a:lnTo>
                    <a:lnTo>
                      <a:pt x="2423" y="2397"/>
                    </a:lnTo>
                    <a:lnTo>
                      <a:pt x="2438" y="2389"/>
                    </a:lnTo>
                    <a:lnTo>
                      <a:pt x="2452" y="2382"/>
                    </a:lnTo>
                    <a:lnTo>
                      <a:pt x="2467" y="2377"/>
                    </a:lnTo>
                    <a:lnTo>
                      <a:pt x="2478" y="2380"/>
                    </a:lnTo>
                    <a:lnTo>
                      <a:pt x="2498" y="2389"/>
                    </a:lnTo>
                    <a:lnTo>
                      <a:pt x="2518" y="2397"/>
                    </a:lnTo>
                    <a:lnTo>
                      <a:pt x="2528" y="2403"/>
                    </a:lnTo>
                    <a:lnTo>
                      <a:pt x="2532" y="2418"/>
                    </a:lnTo>
                    <a:lnTo>
                      <a:pt x="2534" y="2431"/>
                    </a:lnTo>
                    <a:lnTo>
                      <a:pt x="2535" y="2437"/>
                    </a:lnTo>
                    <a:lnTo>
                      <a:pt x="2538" y="2445"/>
                    </a:lnTo>
                    <a:lnTo>
                      <a:pt x="2542" y="2452"/>
                    </a:lnTo>
                    <a:lnTo>
                      <a:pt x="2547" y="2461"/>
                    </a:lnTo>
                    <a:lnTo>
                      <a:pt x="2556" y="2472"/>
                    </a:lnTo>
                    <a:lnTo>
                      <a:pt x="2565" y="2481"/>
                    </a:lnTo>
                    <a:lnTo>
                      <a:pt x="2568" y="2487"/>
                    </a:lnTo>
                    <a:lnTo>
                      <a:pt x="2571" y="2492"/>
                    </a:lnTo>
                    <a:lnTo>
                      <a:pt x="2574" y="2498"/>
                    </a:lnTo>
                    <a:lnTo>
                      <a:pt x="2576" y="2504"/>
                    </a:lnTo>
                    <a:lnTo>
                      <a:pt x="2582" y="2520"/>
                    </a:lnTo>
                    <a:lnTo>
                      <a:pt x="2588" y="2534"/>
                    </a:lnTo>
                    <a:lnTo>
                      <a:pt x="2593" y="2541"/>
                    </a:lnTo>
                    <a:lnTo>
                      <a:pt x="2597" y="2546"/>
                    </a:lnTo>
                    <a:lnTo>
                      <a:pt x="2601" y="2551"/>
                    </a:lnTo>
                    <a:lnTo>
                      <a:pt x="2606" y="2554"/>
                    </a:lnTo>
                    <a:lnTo>
                      <a:pt x="2611" y="2557"/>
                    </a:lnTo>
                    <a:lnTo>
                      <a:pt x="2616" y="2558"/>
                    </a:lnTo>
                    <a:lnTo>
                      <a:pt x="2623" y="2558"/>
                    </a:lnTo>
                    <a:lnTo>
                      <a:pt x="2629" y="2557"/>
                    </a:lnTo>
                    <a:lnTo>
                      <a:pt x="2636" y="2555"/>
                    </a:lnTo>
                    <a:lnTo>
                      <a:pt x="2643" y="2551"/>
                    </a:lnTo>
                    <a:lnTo>
                      <a:pt x="2651" y="2545"/>
                    </a:lnTo>
                    <a:lnTo>
                      <a:pt x="2660" y="2538"/>
                    </a:lnTo>
                    <a:lnTo>
                      <a:pt x="2671" y="2527"/>
                    </a:lnTo>
                    <a:lnTo>
                      <a:pt x="2682" y="2518"/>
                    </a:lnTo>
                    <a:lnTo>
                      <a:pt x="2693" y="2513"/>
                    </a:lnTo>
                    <a:lnTo>
                      <a:pt x="2703" y="2508"/>
                    </a:lnTo>
                    <a:lnTo>
                      <a:pt x="2711" y="2507"/>
                    </a:lnTo>
                    <a:lnTo>
                      <a:pt x="2719" y="2507"/>
                    </a:lnTo>
                    <a:lnTo>
                      <a:pt x="2724" y="2509"/>
                    </a:lnTo>
                    <a:lnTo>
                      <a:pt x="2730" y="2513"/>
                    </a:lnTo>
                    <a:lnTo>
                      <a:pt x="2734" y="2518"/>
                    </a:lnTo>
                    <a:lnTo>
                      <a:pt x="2737" y="2525"/>
                    </a:lnTo>
                    <a:lnTo>
                      <a:pt x="2739" y="2533"/>
                    </a:lnTo>
                    <a:lnTo>
                      <a:pt x="2739" y="2542"/>
                    </a:lnTo>
                    <a:lnTo>
                      <a:pt x="2738" y="2553"/>
                    </a:lnTo>
                    <a:lnTo>
                      <a:pt x="2736" y="2563"/>
                    </a:lnTo>
                    <a:lnTo>
                      <a:pt x="2733" y="2576"/>
                    </a:lnTo>
                    <a:lnTo>
                      <a:pt x="2728" y="2589"/>
                    </a:lnTo>
                    <a:lnTo>
                      <a:pt x="2720" y="2603"/>
                    </a:lnTo>
                    <a:lnTo>
                      <a:pt x="2714" y="2621"/>
                    </a:lnTo>
                    <a:lnTo>
                      <a:pt x="2710" y="2629"/>
                    </a:lnTo>
                    <a:lnTo>
                      <a:pt x="2708" y="2638"/>
                    </a:lnTo>
                    <a:lnTo>
                      <a:pt x="2708" y="2647"/>
                    </a:lnTo>
                    <a:lnTo>
                      <a:pt x="2709" y="2654"/>
                    </a:lnTo>
                    <a:lnTo>
                      <a:pt x="2710" y="2659"/>
                    </a:lnTo>
                    <a:lnTo>
                      <a:pt x="2714" y="2661"/>
                    </a:lnTo>
                    <a:lnTo>
                      <a:pt x="2718" y="2662"/>
                    </a:lnTo>
                    <a:lnTo>
                      <a:pt x="2723" y="2663"/>
                    </a:lnTo>
                    <a:lnTo>
                      <a:pt x="2735" y="2662"/>
                    </a:lnTo>
                    <a:lnTo>
                      <a:pt x="2749" y="2659"/>
                    </a:lnTo>
                    <a:lnTo>
                      <a:pt x="2776" y="2650"/>
                    </a:lnTo>
                    <a:lnTo>
                      <a:pt x="2793" y="2643"/>
                    </a:lnTo>
                    <a:lnTo>
                      <a:pt x="2793" y="2639"/>
                    </a:lnTo>
                    <a:lnTo>
                      <a:pt x="2795" y="2636"/>
                    </a:lnTo>
                    <a:lnTo>
                      <a:pt x="2797" y="2632"/>
                    </a:lnTo>
                    <a:lnTo>
                      <a:pt x="2799" y="2628"/>
                    </a:lnTo>
                    <a:lnTo>
                      <a:pt x="2804" y="2623"/>
                    </a:lnTo>
                    <a:lnTo>
                      <a:pt x="2810" y="2617"/>
                    </a:lnTo>
                    <a:lnTo>
                      <a:pt x="2816" y="2613"/>
                    </a:lnTo>
                    <a:lnTo>
                      <a:pt x="2822" y="2608"/>
                    </a:lnTo>
                    <a:lnTo>
                      <a:pt x="2824" y="2605"/>
                    </a:lnTo>
                    <a:lnTo>
                      <a:pt x="2825" y="2601"/>
                    </a:lnTo>
                    <a:lnTo>
                      <a:pt x="2826" y="2598"/>
                    </a:lnTo>
                    <a:lnTo>
                      <a:pt x="2827" y="2595"/>
                    </a:lnTo>
                    <a:lnTo>
                      <a:pt x="2853" y="2590"/>
                    </a:lnTo>
                    <a:lnTo>
                      <a:pt x="2879" y="2586"/>
                    </a:lnTo>
                    <a:lnTo>
                      <a:pt x="2891" y="2583"/>
                    </a:lnTo>
                    <a:lnTo>
                      <a:pt x="2903" y="2579"/>
                    </a:lnTo>
                    <a:lnTo>
                      <a:pt x="2908" y="2575"/>
                    </a:lnTo>
                    <a:lnTo>
                      <a:pt x="2913" y="2571"/>
                    </a:lnTo>
                    <a:lnTo>
                      <a:pt x="2918" y="2567"/>
                    </a:lnTo>
                    <a:lnTo>
                      <a:pt x="2923" y="2561"/>
                    </a:lnTo>
                    <a:lnTo>
                      <a:pt x="2925" y="2556"/>
                    </a:lnTo>
                    <a:lnTo>
                      <a:pt x="2930" y="2547"/>
                    </a:lnTo>
                    <a:lnTo>
                      <a:pt x="2932" y="2543"/>
                    </a:lnTo>
                    <a:lnTo>
                      <a:pt x="2934" y="2541"/>
                    </a:lnTo>
                    <a:lnTo>
                      <a:pt x="2935" y="2539"/>
                    </a:lnTo>
                    <a:lnTo>
                      <a:pt x="2936" y="2540"/>
                    </a:lnTo>
                    <a:lnTo>
                      <a:pt x="2938" y="2540"/>
                    </a:lnTo>
                    <a:lnTo>
                      <a:pt x="2942" y="2567"/>
                    </a:lnTo>
                    <a:lnTo>
                      <a:pt x="2948" y="2607"/>
                    </a:lnTo>
                    <a:lnTo>
                      <a:pt x="2951" y="2627"/>
                    </a:lnTo>
                    <a:lnTo>
                      <a:pt x="2954" y="2646"/>
                    </a:lnTo>
                    <a:lnTo>
                      <a:pt x="2958" y="2660"/>
                    </a:lnTo>
                    <a:lnTo>
                      <a:pt x="2961" y="2667"/>
                    </a:lnTo>
                    <a:lnTo>
                      <a:pt x="2978" y="2684"/>
                    </a:lnTo>
                    <a:lnTo>
                      <a:pt x="2992" y="2700"/>
                    </a:lnTo>
                    <a:lnTo>
                      <a:pt x="2999" y="2706"/>
                    </a:lnTo>
                    <a:lnTo>
                      <a:pt x="3005" y="2710"/>
                    </a:lnTo>
                    <a:lnTo>
                      <a:pt x="3012" y="2715"/>
                    </a:lnTo>
                    <a:lnTo>
                      <a:pt x="3018" y="2719"/>
                    </a:lnTo>
                    <a:lnTo>
                      <a:pt x="3025" y="2721"/>
                    </a:lnTo>
                    <a:lnTo>
                      <a:pt x="3032" y="2723"/>
                    </a:lnTo>
                    <a:lnTo>
                      <a:pt x="3040" y="2724"/>
                    </a:lnTo>
                    <a:lnTo>
                      <a:pt x="3047" y="2724"/>
                    </a:lnTo>
                    <a:lnTo>
                      <a:pt x="3057" y="2724"/>
                    </a:lnTo>
                    <a:lnTo>
                      <a:pt x="3067" y="2722"/>
                    </a:lnTo>
                    <a:lnTo>
                      <a:pt x="3077" y="2720"/>
                    </a:lnTo>
                    <a:lnTo>
                      <a:pt x="3090" y="2718"/>
                    </a:lnTo>
                    <a:lnTo>
                      <a:pt x="3100" y="2715"/>
                    </a:lnTo>
                    <a:lnTo>
                      <a:pt x="3108" y="2713"/>
                    </a:lnTo>
                    <a:lnTo>
                      <a:pt x="3114" y="2709"/>
                    </a:lnTo>
                    <a:lnTo>
                      <a:pt x="3119" y="2706"/>
                    </a:lnTo>
                    <a:lnTo>
                      <a:pt x="3122" y="2703"/>
                    </a:lnTo>
                    <a:lnTo>
                      <a:pt x="3125" y="2700"/>
                    </a:lnTo>
                    <a:lnTo>
                      <a:pt x="3127" y="2696"/>
                    </a:lnTo>
                    <a:lnTo>
                      <a:pt x="3128" y="2692"/>
                    </a:lnTo>
                    <a:lnTo>
                      <a:pt x="3130" y="2683"/>
                    </a:lnTo>
                    <a:lnTo>
                      <a:pt x="3133" y="2673"/>
                    </a:lnTo>
                    <a:lnTo>
                      <a:pt x="3135" y="2667"/>
                    </a:lnTo>
                    <a:lnTo>
                      <a:pt x="3137" y="2661"/>
                    </a:lnTo>
                    <a:lnTo>
                      <a:pt x="3140" y="2653"/>
                    </a:lnTo>
                    <a:lnTo>
                      <a:pt x="3146" y="2646"/>
                    </a:lnTo>
                    <a:lnTo>
                      <a:pt x="3167" y="2641"/>
                    </a:lnTo>
                    <a:lnTo>
                      <a:pt x="3200" y="2634"/>
                    </a:lnTo>
                    <a:lnTo>
                      <a:pt x="3218" y="2630"/>
                    </a:lnTo>
                    <a:lnTo>
                      <a:pt x="3237" y="2625"/>
                    </a:lnTo>
                    <a:lnTo>
                      <a:pt x="3257" y="2620"/>
                    </a:lnTo>
                    <a:lnTo>
                      <a:pt x="3275" y="2614"/>
                    </a:lnTo>
                    <a:lnTo>
                      <a:pt x="3292" y="2607"/>
                    </a:lnTo>
                    <a:lnTo>
                      <a:pt x="3307" y="2599"/>
                    </a:lnTo>
                    <a:lnTo>
                      <a:pt x="3314" y="2596"/>
                    </a:lnTo>
                    <a:lnTo>
                      <a:pt x="3319" y="2592"/>
                    </a:lnTo>
                    <a:lnTo>
                      <a:pt x="3325" y="2586"/>
                    </a:lnTo>
                    <a:lnTo>
                      <a:pt x="3329" y="2582"/>
                    </a:lnTo>
                    <a:lnTo>
                      <a:pt x="3332" y="2576"/>
                    </a:lnTo>
                    <a:lnTo>
                      <a:pt x="3334" y="2571"/>
                    </a:lnTo>
                    <a:lnTo>
                      <a:pt x="3336" y="2566"/>
                    </a:lnTo>
                    <a:lnTo>
                      <a:pt x="3336" y="2560"/>
                    </a:lnTo>
                    <a:lnTo>
                      <a:pt x="3334" y="2554"/>
                    </a:lnTo>
                    <a:lnTo>
                      <a:pt x="3331" y="2547"/>
                    </a:lnTo>
                    <a:lnTo>
                      <a:pt x="3327" y="2541"/>
                    </a:lnTo>
                    <a:lnTo>
                      <a:pt x="3322" y="2533"/>
                    </a:lnTo>
                    <a:lnTo>
                      <a:pt x="3302" y="2512"/>
                    </a:lnTo>
                    <a:lnTo>
                      <a:pt x="3284" y="2487"/>
                    </a:lnTo>
                    <a:lnTo>
                      <a:pt x="3274" y="2473"/>
                    </a:lnTo>
                    <a:lnTo>
                      <a:pt x="3266" y="2460"/>
                    </a:lnTo>
                    <a:lnTo>
                      <a:pt x="3258" y="2445"/>
                    </a:lnTo>
                    <a:lnTo>
                      <a:pt x="3251" y="2431"/>
                    </a:lnTo>
                    <a:lnTo>
                      <a:pt x="3245" y="2416"/>
                    </a:lnTo>
                    <a:lnTo>
                      <a:pt x="3241" y="2401"/>
                    </a:lnTo>
                    <a:lnTo>
                      <a:pt x="3236" y="2386"/>
                    </a:lnTo>
                    <a:lnTo>
                      <a:pt x="3234" y="2371"/>
                    </a:lnTo>
                    <a:lnTo>
                      <a:pt x="3233" y="2356"/>
                    </a:lnTo>
                    <a:lnTo>
                      <a:pt x="3233" y="2341"/>
                    </a:lnTo>
                    <a:lnTo>
                      <a:pt x="3236" y="2327"/>
                    </a:lnTo>
                    <a:lnTo>
                      <a:pt x="3239" y="2312"/>
                    </a:lnTo>
                    <a:lnTo>
                      <a:pt x="3244" y="2300"/>
                    </a:lnTo>
                    <a:lnTo>
                      <a:pt x="3246" y="2289"/>
                    </a:lnTo>
                    <a:lnTo>
                      <a:pt x="3247" y="2281"/>
                    </a:lnTo>
                    <a:lnTo>
                      <a:pt x="3246" y="2272"/>
                    </a:lnTo>
                    <a:lnTo>
                      <a:pt x="3244" y="2265"/>
                    </a:lnTo>
                    <a:lnTo>
                      <a:pt x="3242" y="2259"/>
                    </a:lnTo>
                    <a:lnTo>
                      <a:pt x="3237" y="2255"/>
                    </a:lnTo>
                    <a:lnTo>
                      <a:pt x="3232" y="2250"/>
                    </a:lnTo>
                    <a:lnTo>
                      <a:pt x="3227" y="2247"/>
                    </a:lnTo>
                    <a:lnTo>
                      <a:pt x="3219" y="2245"/>
                    </a:lnTo>
                    <a:lnTo>
                      <a:pt x="3211" y="2244"/>
                    </a:lnTo>
                    <a:lnTo>
                      <a:pt x="3204" y="2243"/>
                    </a:lnTo>
                    <a:lnTo>
                      <a:pt x="3185" y="2244"/>
                    </a:lnTo>
                    <a:lnTo>
                      <a:pt x="3166" y="2246"/>
                    </a:lnTo>
                    <a:lnTo>
                      <a:pt x="3154" y="2247"/>
                    </a:lnTo>
                    <a:lnTo>
                      <a:pt x="3142" y="2246"/>
                    </a:lnTo>
                    <a:lnTo>
                      <a:pt x="3133" y="2244"/>
                    </a:lnTo>
                    <a:lnTo>
                      <a:pt x="3123" y="2239"/>
                    </a:lnTo>
                    <a:lnTo>
                      <a:pt x="3114" y="2235"/>
                    </a:lnTo>
                    <a:lnTo>
                      <a:pt x="3107" y="2229"/>
                    </a:lnTo>
                    <a:lnTo>
                      <a:pt x="3099" y="2221"/>
                    </a:lnTo>
                    <a:lnTo>
                      <a:pt x="3093" y="2212"/>
                    </a:lnTo>
                    <a:lnTo>
                      <a:pt x="3070" y="2175"/>
                    </a:lnTo>
                    <a:lnTo>
                      <a:pt x="3049" y="2137"/>
                    </a:lnTo>
                    <a:lnTo>
                      <a:pt x="3046" y="2131"/>
                    </a:lnTo>
                    <a:lnTo>
                      <a:pt x="3046" y="2125"/>
                    </a:lnTo>
                    <a:lnTo>
                      <a:pt x="3045" y="2120"/>
                    </a:lnTo>
                    <a:lnTo>
                      <a:pt x="3046" y="2113"/>
                    </a:lnTo>
                    <a:lnTo>
                      <a:pt x="3046" y="2107"/>
                    </a:lnTo>
                    <a:lnTo>
                      <a:pt x="3047" y="2101"/>
                    </a:lnTo>
                    <a:lnTo>
                      <a:pt x="3046" y="2096"/>
                    </a:lnTo>
                    <a:lnTo>
                      <a:pt x="3044" y="2090"/>
                    </a:lnTo>
                    <a:lnTo>
                      <a:pt x="3038" y="2079"/>
                    </a:lnTo>
                    <a:lnTo>
                      <a:pt x="3030" y="2067"/>
                    </a:lnTo>
                    <a:lnTo>
                      <a:pt x="3027" y="2060"/>
                    </a:lnTo>
                    <a:lnTo>
                      <a:pt x="3023" y="2054"/>
                    </a:lnTo>
                    <a:lnTo>
                      <a:pt x="3022" y="2047"/>
                    </a:lnTo>
                    <a:lnTo>
                      <a:pt x="3021" y="2040"/>
                    </a:lnTo>
                    <a:lnTo>
                      <a:pt x="3021" y="2035"/>
                    </a:lnTo>
                    <a:lnTo>
                      <a:pt x="3022" y="2031"/>
                    </a:lnTo>
                    <a:lnTo>
                      <a:pt x="3023" y="2027"/>
                    </a:lnTo>
                    <a:lnTo>
                      <a:pt x="3025" y="2023"/>
                    </a:lnTo>
                    <a:lnTo>
                      <a:pt x="3029" y="2019"/>
                    </a:lnTo>
                    <a:lnTo>
                      <a:pt x="3034" y="2016"/>
                    </a:lnTo>
                    <a:lnTo>
                      <a:pt x="3041" y="2014"/>
                    </a:lnTo>
                    <a:lnTo>
                      <a:pt x="3047" y="2013"/>
                    </a:lnTo>
                    <a:lnTo>
                      <a:pt x="3055" y="2013"/>
                    </a:lnTo>
                    <a:lnTo>
                      <a:pt x="3062" y="2013"/>
                    </a:lnTo>
                    <a:lnTo>
                      <a:pt x="3070" y="2013"/>
                    </a:lnTo>
                    <a:lnTo>
                      <a:pt x="3076" y="2013"/>
                    </a:lnTo>
                    <a:lnTo>
                      <a:pt x="3082" y="2011"/>
                    </a:lnTo>
                    <a:lnTo>
                      <a:pt x="3087" y="2008"/>
                    </a:lnTo>
                    <a:lnTo>
                      <a:pt x="3089" y="2006"/>
                    </a:lnTo>
                    <a:lnTo>
                      <a:pt x="3090" y="2004"/>
                    </a:lnTo>
                    <a:lnTo>
                      <a:pt x="3092" y="2002"/>
                    </a:lnTo>
                    <a:lnTo>
                      <a:pt x="3093" y="1999"/>
                    </a:lnTo>
                    <a:lnTo>
                      <a:pt x="3093" y="1991"/>
                    </a:lnTo>
                    <a:lnTo>
                      <a:pt x="3090" y="1980"/>
                    </a:lnTo>
                    <a:lnTo>
                      <a:pt x="3092" y="1978"/>
                    </a:lnTo>
                    <a:lnTo>
                      <a:pt x="3093" y="1976"/>
                    </a:lnTo>
                    <a:lnTo>
                      <a:pt x="3093" y="1973"/>
                    </a:lnTo>
                    <a:lnTo>
                      <a:pt x="3092" y="1969"/>
                    </a:lnTo>
                    <a:lnTo>
                      <a:pt x="3090" y="1961"/>
                    </a:lnTo>
                    <a:lnTo>
                      <a:pt x="3086" y="1952"/>
                    </a:lnTo>
                    <a:lnTo>
                      <a:pt x="3076" y="1933"/>
                    </a:lnTo>
                    <a:lnTo>
                      <a:pt x="3062" y="1912"/>
                    </a:lnTo>
                    <a:lnTo>
                      <a:pt x="3048" y="1891"/>
                    </a:lnTo>
                    <a:lnTo>
                      <a:pt x="3035" y="1871"/>
                    </a:lnTo>
                    <a:lnTo>
                      <a:pt x="3030" y="1863"/>
                    </a:lnTo>
                    <a:lnTo>
                      <a:pt x="3027" y="1855"/>
                    </a:lnTo>
                    <a:lnTo>
                      <a:pt x="3023" y="1849"/>
                    </a:lnTo>
                    <a:lnTo>
                      <a:pt x="3022" y="1843"/>
                    </a:lnTo>
                    <a:lnTo>
                      <a:pt x="3022" y="1833"/>
                    </a:lnTo>
                    <a:lnTo>
                      <a:pt x="3023" y="1825"/>
                    </a:lnTo>
                    <a:lnTo>
                      <a:pt x="3026" y="1817"/>
                    </a:lnTo>
                    <a:lnTo>
                      <a:pt x="3029" y="1812"/>
                    </a:lnTo>
                    <a:lnTo>
                      <a:pt x="3033" y="1806"/>
                    </a:lnTo>
                    <a:lnTo>
                      <a:pt x="3039" y="1803"/>
                    </a:lnTo>
                    <a:lnTo>
                      <a:pt x="3044" y="1800"/>
                    </a:lnTo>
                    <a:lnTo>
                      <a:pt x="3050" y="1799"/>
                    </a:lnTo>
                    <a:lnTo>
                      <a:pt x="3057" y="1798"/>
                    </a:lnTo>
                    <a:lnTo>
                      <a:pt x="3063" y="1797"/>
                    </a:lnTo>
                    <a:lnTo>
                      <a:pt x="3071" y="1797"/>
                    </a:lnTo>
                    <a:lnTo>
                      <a:pt x="3077" y="1798"/>
                    </a:lnTo>
                    <a:lnTo>
                      <a:pt x="3093" y="1800"/>
                    </a:lnTo>
                    <a:lnTo>
                      <a:pt x="3106" y="1803"/>
                    </a:lnTo>
                    <a:lnTo>
                      <a:pt x="3113" y="1804"/>
                    </a:lnTo>
                    <a:lnTo>
                      <a:pt x="3121" y="1805"/>
                    </a:lnTo>
                    <a:lnTo>
                      <a:pt x="3127" y="1805"/>
                    </a:lnTo>
                    <a:lnTo>
                      <a:pt x="3134" y="1804"/>
                    </a:lnTo>
                    <a:lnTo>
                      <a:pt x="3144" y="1801"/>
                    </a:lnTo>
                    <a:lnTo>
                      <a:pt x="3153" y="1797"/>
                    </a:lnTo>
                    <a:lnTo>
                      <a:pt x="3163" y="1791"/>
                    </a:lnTo>
                    <a:lnTo>
                      <a:pt x="3173" y="1787"/>
                    </a:lnTo>
                    <a:lnTo>
                      <a:pt x="3178" y="1785"/>
                    </a:lnTo>
                    <a:lnTo>
                      <a:pt x="3183" y="1783"/>
                    </a:lnTo>
                    <a:lnTo>
                      <a:pt x="3189" y="1782"/>
                    </a:lnTo>
                    <a:lnTo>
                      <a:pt x="3196" y="1780"/>
                    </a:lnTo>
                    <a:lnTo>
                      <a:pt x="3231" y="1783"/>
                    </a:lnTo>
                    <a:lnTo>
                      <a:pt x="3252" y="1784"/>
                    </a:lnTo>
                    <a:lnTo>
                      <a:pt x="3257" y="1782"/>
                    </a:lnTo>
                    <a:lnTo>
                      <a:pt x="3261" y="1779"/>
                    </a:lnTo>
                    <a:lnTo>
                      <a:pt x="3265" y="1776"/>
                    </a:lnTo>
                    <a:lnTo>
                      <a:pt x="3270" y="1771"/>
                    </a:lnTo>
                    <a:lnTo>
                      <a:pt x="3273" y="1764"/>
                    </a:lnTo>
                    <a:lnTo>
                      <a:pt x="3277" y="1756"/>
                    </a:lnTo>
                    <a:lnTo>
                      <a:pt x="3282" y="1745"/>
                    </a:lnTo>
                    <a:lnTo>
                      <a:pt x="3287" y="1732"/>
                    </a:lnTo>
                    <a:lnTo>
                      <a:pt x="3305" y="1693"/>
                    </a:lnTo>
                    <a:lnTo>
                      <a:pt x="3324" y="1655"/>
                    </a:lnTo>
                    <a:lnTo>
                      <a:pt x="3327" y="1647"/>
                    </a:lnTo>
                    <a:lnTo>
                      <a:pt x="3330" y="1637"/>
                    </a:lnTo>
                    <a:lnTo>
                      <a:pt x="3332" y="1627"/>
                    </a:lnTo>
                    <a:lnTo>
                      <a:pt x="3334" y="1617"/>
                    </a:lnTo>
                    <a:lnTo>
                      <a:pt x="3334" y="1608"/>
                    </a:lnTo>
                    <a:lnTo>
                      <a:pt x="3333" y="1598"/>
                    </a:lnTo>
                    <a:lnTo>
                      <a:pt x="3331" y="1588"/>
                    </a:lnTo>
                    <a:lnTo>
                      <a:pt x="3327" y="1579"/>
                    </a:lnTo>
                    <a:lnTo>
                      <a:pt x="3320" y="1564"/>
                    </a:lnTo>
                    <a:lnTo>
                      <a:pt x="3316" y="1555"/>
                    </a:lnTo>
                    <a:lnTo>
                      <a:pt x="3315" y="1553"/>
                    </a:lnTo>
                    <a:lnTo>
                      <a:pt x="3315" y="1550"/>
                    </a:lnTo>
                    <a:lnTo>
                      <a:pt x="3315" y="1548"/>
                    </a:lnTo>
                    <a:lnTo>
                      <a:pt x="3316" y="1548"/>
                    </a:lnTo>
                    <a:lnTo>
                      <a:pt x="3331" y="1547"/>
                    </a:lnTo>
                    <a:lnTo>
                      <a:pt x="3363" y="1545"/>
                    </a:lnTo>
                    <a:lnTo>
                      <a:pt x="3381" y="1543"/>
                    </a:lnTo>
                    <a:lnTo>
                      <a:pt x="3394" y="1541"/>
                    </a:lnTo>
                    <a:lnTo>
                      <a:pt x="3404" y="1540"/>
                    </a:lnTo>
                    <a:lnTo>
                      <a:pt x="3410" y="1536"/>
                    </a:lnTo>
                    <a:lnTo>
                      <a:pt x="3412" y="1534"/>
                    </a:lnTo>
                    <a:lnTo>
                      <a:pt x="3414" y="1531"/>
                    </a:lnTo>
                    <a:lnTo>
                      <a:pt x="3417" y="1528"/>
                    </a:lnTo>
                    <a:lnTo>
                      <a:pt x="3418" y="1523"/>
                    </a:lnTo>
                    <a:lnTo>
                      <a:pt x="3421" y="1510"/>
                    </a:lnTo>
                    <a:lnTo>
                      <a:pt x="3424" y="1492"/>
                    </a:lnTo>
                    <a:lnTo>
                      <a:pt x="3426" y="1488"/>
                    </a:lnTo>
                    <a:lnTo>
                      <a:pt x="3432" y="1481"/>
                    </a:lnTo>
                    <a:lnTo>
                      <a:pt x="3439" y="1474"/>
                    </a:lnTo>
                    <a:lnTo>
                      <a:pt x="3449" y="1465"/>
                    </a:lnTo>
                    <a:lnTo>
                      <a:pt x="3466" y="1448"/>
                    </a:lnTo>
                    <a:lnTo>
                      <a:pt x="3478" y="1438"/>
                    </a:lnTo>
                    <a:lnTo>
                      <a:pt x="3485" y="1435"/>
                    </a:lnTo>
                    <a:lnTo>
                      <a:pt x="3492" y="1433"/>
                    </a:lnTo>
                    <a:lnTo>
                      <a:pt x="3500" y="1431"/>
                    </a:lnTo>
                    <a:lnTo>
                      <a:pt x="3507" y="1429"/>
                    </a:lnTo>
                    <a:lnTo>
                      <a:pt x="3522" y="1429"/>
                    </a:lnTo>
                    <a:lnTo>
                      <a:pt x="3538" y="1429"/>
                    </a:lnTo>
                    <a:lnTo>
                      <a:pt x="3544" y="1429"/>
                    </a:lnTo>
                    <a:lnTo>
                      <a:pt x="3550" y="1428"/>
                    </a:lnTo>
                    <a:lnTo>
                      <a:pt x="3557" y="1427"/>
                    </a:lnTo>
                    <a:lnTo>
                      <a:pt x="3561" y="1425"/>
                    </a:lnTo>
                    <a:lnTo>
                      <a:pt x="3566" y="1421"/>
                    </a:lnTo>
                    <a:lnTo>
                      <a:pt x="3569" y="1415"/>
                    </a:lnTo>
                    <a:lnTo>
                      <a:pt x="3570" y="1409"/>
                    </a:lnTo>
                    <a:lnTo>
                      <a:pt x="3571" y="1400"/>
                    </a:lnTo>
                    <a:lnTo>
                      <a:pt x="3569" y="1395"/>
                    </a:lnTo>
                    <a:lnTo>
                      <a:pt x="3568" y="1390"/>
                    </a:lnTo>
                    <a:lnTo>
                      <a:pt x="3569" y="1382"/>
                    </a:lnTo>
                    <a:lnTo>
                      <a:pt x="3571" y="1374"/>
                    </a:lnTo>
                    <a:lnTo>
                      <a:pt x="3577" y="1358"/>
                    </a:lnTo>
                    <a:lnTo>
                      <a:pt x="3587" y="1340"/>
                    </a:lnTo>
                    <a:lnTo>
                      <a:pt x="3608" y="1305"/>
                    </a:lnTo>
                    <a:lnTo>
                      <a:pt x="3622" y="1278"/>
                    </a:lnTo>
                    <a:lnTo>
                      <a:pt x="3625" y="1264"/>
                    </a:lnTo>
                    <a:lnTo>
                      <a:pt x="3628" y="1249"/>
                    </a:lnTo>
                    <a:lnTo>
                      <a:pt x="3630" y="1234"/>
                    </a:lnTo>
                    <a:lnTo>
                      <a:pt x="3631" y="1220"/>
                    </a:lnTo>
                    <a:lnTo>
                      <a:pt x="3633" y="1205"/>
                    </a:lnTo>
                    <a:lnTo>
                      <a:pt x="3635" y="1190"/>
                    </a:lnTo>
                    <a:lnTo>
                      <a:pt x="3637" y="1176"/>
                    </a:lnTo>
                    <a:lnTo>
                      <a:pt x="3640" y="1162"/>
                    </a:lnTo>
                    <a:lnTo>
                      <a:pt x="3643" y="1154"/>
                    </a:lnTo>
                    <a:lnTo>
                      <a:pt x="3648" y="1148"/>
                    </a:lnTo>
                    <a:lnTo>
                      <a:pt x="3653" y="1142"/>
                    </a:lnTo>
                    <a:lnTo>
                      <a:pt x="3657" y="1137"/>
                    </a:lnTo>
                    <a:lnTo>
                      <a:pt x="3663" y="1130"/>
                    </a:lnTo>
                    <a:lnTo>
                      <a:pt x="3667" y="1124"/>
                    </a:lnTo>
                    <a:lnTo>
                      <a:pt x="3671" y="1116"/>
                    </a:lnTo>
                    <a:lnTo>
                      <a:pt x="3675" y="1108"/>
                    </a:lnTo>
                    <a:lnTo>
                      <a:pt x="3677" y="1085"/>
                    </a:lnTo>
                    <a:lnTo>
                      <a:pt x="3679" y="1064"/>
                    </a:lnTo>
                    <a:lnTo>
                      <a:pt x="3680" y="1054"/>
                    </a:lnTo>
                    <a:lnTo>
                      <a:pt x="3682" y="1044"/>
                    </a:lnTo>
                    <a:lnTo>
                      <a:pt x="3687" y="1034"/>
                    </a:lnTo>
                    <a:lnTo>
                      <a:pt x="3692" y="1023"/>
                    </a:lnTo>
                    <a:lnTo>
                      <a:pt x="3701" y="1010"/>
                    </a:lnTo>
                    <a:lnTo>
                      <a:pt x="3707" y="1001"/>
                    </a:lnTo>
                    <a:lnTo>
                      <a:pt x="3711" y="993"/>
                    </a:lnTo>
                    <a:lnTo>
                      <a:pt x="3715" y="987"/>
                    </a:lnTo>
                    <a:lnTo>
                      <a:pt x="3715" y="981"/>
                    </a:lnTo>
                    <a:lnTo>
                      <a:pt x="3715" y="978"/>
                    </a:lnTo>
                    <a:lnTo>
                      <a:pt x="3712" y="975"/>
                    </a:lnTo>
                    <a:lnTo>
                      <a:pt x="3709" y="973"/>
                    </a:lnTo>
                    <a:lnTo>
                      <a:pt x="3702" y="969"/>
                    </a:lnTo>
                    <a:lnTo>
                      <a:pt x="3691" y="963"/>
                    </a:lnTo>
                    <a:lnTo>
                      <a:pt x="3685" y="960"/>
                    </a:lnTo>
                    <a:lnTo>
                      <a:pt x="3681" y="954"/>
                    </a:lnTo>
                    <a:lnTo>
                      <a:pt x="3676" y="947"/>
                    </a:lnTo>
                    <a:lnTo>
                      <a:pt x="3671" y="938"/>
                    </a:lnTo>
                    <a:lnTo>
                      <a:pt x="3668" y="933"/>
                    </a:lnTo>
                    <a:lnTo>
                      <a:pt x="3666" y="928"/>
                    </a:lnTo>
                    <a:lnTo>
                      <a:pt x="3663" y="925"/>
                    </a:lnTo>
                    <a:lnTo>
                      <a:pt x="3660" y="924"/>
                    </a:lnTo>
                    <a:lnTo>
                      <a:pt x="3656" y="924"/>
                    </a:lnTo>
                    <a:lnTo>
                      <a:pt x="3654" y="925"/>
                    </a:lnTo>
                    <a:lnTo>
                      <a:pt x="3651" y="927"/>
                    </a:lnTo>
                    <a:lnTo>
                      <a:pt x="3648" y="931"/>
                    </a:lnTo>
                    <a:lnTo>
                      <a:pt x="3637" y="946"/>
                    </a:lnTo>
                    <a:lnTo>
                      <a:pt x="3626" y="960"/>
                    </a:lnTo>
                    <a:lnTo>
                      <a:pt x="3613" y="970"/>
                    </a:lnTo>
                    <a:lnTo>
                      <a:pt x="3602" y="979"/>
                    </a:lnTo>
                    <a:lnTo>
                      <a:pt x="3597" y="982"/>
                    </a:lnTo>
                    <a:lnTo>
                      <a:pt x="3593" y="985"/>
                    </a:lnTo>
                    <a:lnTo>
                      <a:pt x="3587" y="986"/>
                    </a:lnTo>
                    <a:lnTo>
                      <a:pt x="3583" y="986"/>
                    </a:lnTo>
                    <a:lnTo>
                      <a:pt x="3580" y="986"/>
                    </a:lnTo>
                    <a:lnTo>
                      <a:pt x="3575" y="983"/>
                    </a:lnTo>
                    <a:lnTo>
                      <a:pt x="3572" y="980"/>
                    </a:lnTo>
                    <a:lnTo>
                      <a:pt x="3568" y="976"/>
                    </a:lnTo>
                    <a:lnTo>
                      <a:pt x="3565" y="970"/>
                    </a:lnTo>
                    <a:lnTo>
                      <a:pt x="3561" y="964"/>
                    </a:lnTo>
                    <a:lnTo>
                      <a:pt x="3558" y="956"/>
                    </a:lnTo>
                    <a:lnTo>
                      <a:pt x="3555" y="947"/>
                    </a:lnTo>
                    <a:lnTo>
                      <a:pt x="3547" y="929"/>
                    </a:lnTo>
                    <a:lnTo>
                      <a:pt x="3540" y="913"/>
                    </a:lnTo>
                    <a:lnTo>
                      <a:pt x="3531" y="900"/>
                    </a:lnTo>
                    <a:lnTo>
                      <a:pt x="3521" y="887"/>
                    </a:lnTo>
                    <a:lnTo>
                      <a:pt x="3516" y="882"/>
                    </a:lnTo>
                    <a:lnTo>
                      <a:pt x="3509" y="878"/>
                    </a:lnTo>
                    <a:lnTo>
                      <a:pt x="3503" y="873"/>
                    </a:lnTo>
                    <a:lnTo>
                      <a:pt x="3495" y="869"/>
                    </a:lnTo>
                    <a:lnTo>
                      <a:pt x="3480" y="860"/>
                    </a:lnTo>
                    <a:lnTo>
                      <a:pt x="3462" y="854"/>
                    </a:lnTo>
                    <a:lnTo>
                      <a:pt x="3448" y="847"/>
                    </a:lnTo>
                    <a:lnTo>
                      <a:pt x="3431" y="839"/>
                    </a:lnTo>
                    <a:lnTo>
                      <a:pt x="3413" y="828"/>
                    </a:lnTo>
                    <a:lnTo>
                      <a:pt x="3396" y="815"/>
                    </a:lnTo>
                    <a:lnTo>
                      <a:pt x="3380" y="802"/>
                    </a:lnTo>
                    <a:lnTo>
                      <a:pt x="3364" y="789"/>
                    </a:lnTo>
                    <a:lnTo>
                      <a:pt x="3351" y="776"/>
                    </a:lnTo>
                    <a:lnTo>
                      <a:pt x="3340" y="764"/>
                    </a:lnTo>
                    <a:lnTo>
                      <a:pt x="3326" y="753"/>
                    </a:lnTo>
                    <a:lnTo>
                      <a:pt x="3313" y="743"/>
                    </a:lnTo>
                    <a:lnTo>
                      <a:pt x="3300" y="732"/>
                    </a:lnTo>
                    <a:lnTo>
                      <a:pt x="3287" y="721"/>
                    </a:lnTo>
                    <a:lnTo>
                      <a:pt x="3262" y="697"/>
                    </a:lnTo>
                    <a:lnTo>
                      <a:pt x="3236" y="676"/>
                    </a:lnTo>
                    <a:lnTo>
                      <a:pt x="3230" y="671"/>
                    </a:lnTo>
                    <a:lnTo>
                      <a:pt x="3223" y="668"/>
                    </a:lnTo>
                    <a:lnTo>
                      <a:pt x="3217" y="666"/>
                    </a:lnTo>
                    <a:lnTo>
                      <a:pt x="3209" y="665"/>
                    </a:lnTo>
                    <a:lnTo>
                      <a:pt x="3195" y="664"/>
                    </a:lnTo>
                    <a:lnTo>
                      <a:pt x="3180" y="666"/>
                    </a:lnTo>
                    <a:lnTo>
                      <a:pt x="3149" y="672"/>
                    </a:lnTo>
                    <a:lnTo>
                      <a:pt x="3120" y="678"/>
                    </a:lnTo>
                    <a:lnTo>
                      <a:pt x="3088" y="678"/>
                    </a:lnTo>
                    <a:lnTo>
                      <a:pt x="3058" y="678"/>
                    </a:lnTo>
                    <a:lnTo>
                      <a:pt x="3028" y="679"/>
                    </a:lnTo>
                    <a:lnTo>
                      <a:pt x="3000" y="680"/>
                    </a:lnTo>
                    <a:lnTo>
                      <a:pt x="2986" y="682"/>
                    </a:lnTo>
                    <a:lnTo>
                      <a:pt x="2972" y="684"/>
                    </a:lnTo>
                    <a:lnTo>
                      <a:pt x="2959" y="688"/>
                    </a:lnTo>
                    <a:lnTo>
                      <a:pt x="2945" y="692"/>
                    </a:lnTo>
                    <a:lnTo>
                      <a:pt x="2932" y="698"/>
                    </a:lnTo>
                    <a:lnTo>
                      <a:pt x="2919" y="705"/>
                    </a:lnTo>
                    <a:lnTo>
                      <a:pt x="2906" y="713"/>
                    </a:lnTo>
                    <a:lnTo>
                      <a:pt x="2894" y="723"/>
                    </a:lnTo>
                    <a:lnTo>
                      <a:pt x="2879" y="736"/>
                    </a:lnTo>
                    <a:lnTo>
                      <a:pt x="2865" y="749"/>
                    </a:lnTo>
                    <a:lnTo>
                      <a:pt x="2849" y="761"/>
                    </a:lnTo>
                    <a:lnTo>
                      <a:pt x="2833" y="773"/>
                    </a:lnTo>
                    <a:lnTo>
                      <a:pt x="2817" y="784"/>
                    </a:lnTo>
                    <a:lnTo>
                      <a:pt x="2800" y="793"/>
                    </a:lnTo>
                    <a:lnTo>
                      <a:pt x="2783" y="802"/>
                    </a:lnTo>
                    <a:lnTo>
                      <a:pt x="2764" y="808"/>
                    </a:lnTo>
                    <a:lnTo>
                      <a:pt x="2755" y="813"/>
                    </a:lnTo>
                    <a:lnTo>
                      <a:pt x="2745" y="818"/>
                    </a:lnTo>
                    <a:lnTo>
                      <a:pt x="2735" y="824"/>
                    </a:lnTo>
                    <a:lnTo>
                      <a:pt x="2725" y="830"/>
                    </a:lnTo>
                    <a:lnTo>
                      <a:pt x="2707" y="843"/>
                    </a:lnTo>
                    <a:lnTo>
                      <a:pt x="2690" y="857"/>
                    </a:lnTo>
                    <a:lnTo>
                      <a:pt x="2681" y="864"/>
                    </a:lnTo>
                    <a:lnTo>
                      <a:pt x="2672" y="869"/>
                    </a:lnTo>
                    <a:lnTo>
                      <a:pt x="2664" y="874"/>
                    </a:lnTo>
                    <a:lnTo>
                      <a:pt x="2654" y="878"/>
                    </a:lnTo>
                    <a:lnTo>
                      <a:pt x="2646" y="881"/>
                    </a:lnTo>
                    <a:lnTo>
                      <a:pt x="2636" y="883"/>
                    </a:lnTo>
                    <a:lnTo>
                      <a:pt x="2626" y="883"/>
                    </a:lnTo>
                    <a:lnTo>
                      <a:pt x="2615" y="882"/>
                    </a:lnTo>
                    <a:lnTo>
                      <a:pt x="2610" y="881"/>
                    </a:lnTo>
                    <a:lnTo>
                      <a:pt x="2604" y="882"/>
                    </a:lnTo>
                    <a:lnTo>
                      <a:pt x="2600" y="884"/>
                    </a:lnTo>
                    <a:lnTo>
                      <a:pt x="2597" y="886"/>
                    </a:lnTo>
                    <a:lnTo>
                      <a:pt x="2594" y="891"/>
                    </a:lnTo>
                    <a:lnTo>
                      <a:pt x="2592" y="895"/>
                    </a:lnTo>
                    <a:lnTo>
                      <a:pt x="2589" y="900"/>
                    </a:lnTo>
                    <a:lnTo>
                      <a:pt x="2587" y="906"/>
                    </a:lnTo>
                    <a:lnTo>
                      <a:pt x="2585" y="918"/>
                    </a:lnTo>
                    <a:lnTo>
                      <a:pt x="2582" y="929"/>
                    </a:lnTo>
                    <a:lnTo>
                      <a:pt x="2581" y="935"/>
                    </a:lnTo>
                    <a:lnTo>
                      <a:pt x="2579" y="939"/>
                    </a:lnTo>
                    <a:lnTo>
                      <a:pt x="2576" y="943"/>
                    </a:lnTo>
                    <a:lnTo>
                      <a:pt x="2574" y="947"/>
                    </a:lnTo>
                    <a:lnTo>
                      <a:pt x="2570" y="951"/>
                    </a:lnTo>
                    <a:lnTo>
                      <a:pt x="2565" y="952"/>
                    </a:lnTo>
                    <a:lnTo>
                      <a:pt x="2559" y="953"/>
                    </a:lnTo>
                    <a:lnTo>
                      <a:pt x="2554" y="952"/>
                    </a:lnTo>
                    <a:lnTo>
                      <a:pt x="2541" y="947"/>
                    </a:lnTo>
                    <a:lnTo>
                      <a:pt x="2528" y="940"/>
                    </a:lnTo>
                    <a:lnTo>
                      <a:pt x="2515" y="933"/>
                    </a:lnTo>
                    <a:lnTo>
                      <a:pt x="2503" y="928"/>
                    </a:lnTo>
                    <a:lnTo>
                      <a:pt x="2498" y="927"/>
                    </a:lnTo>
                    <a:lnTo>
                      <a:pt x="2491" y="928"/>
                    </a:lnTo>
                    <a:lnTo>
                      <a:pt x="2487" y="931"/>
                    </a:lnTo>
                    <a:lnTo>
                      <a:pt x="2481" y="935"/>
                    </a:lnTo>
                    <a:lnTo>
                      <a:pt x="2479" y="934"/>
                    </a:lnTo>
                    <a:lnTo>
                      <a:pt x="2478" y="934"/>
                    </a:lnTo>
                    <a:lnTo>
                      <a:pt x="2476" y="936"/>
                    </a:lnTo>
                    <a:lnTo>
                      <a:pt x="2474" y="938"/>
                    </a:lnTo>
                    <a:lnTo>
                      <a:pt x="2447" y="943"/>
                    </a:lnTo>
                    <a:lnTo>
                      <a:pt x="2414" y="949"/>
                    </a:lnTo>
                    <a:lnTo>
                      <a:pt x="2382" y="953"/>
                    </a:lnTo>
                    <a:lnTo>
                      <a:pt x="2354" y="954"/>
                    </a:lnTo>
                    <a:lnTo>
                      <a:pt x="2347" y="954"/>
                    </a:lnTo>
                    <a:lnTo>
                      <a:pt x="2340" y="953"/>
                    </a:lnTo>
                    <a:lnTo>
                      <a:pt x="2334" y="951"/>
                    </a:lnTo>
                    <a:lnTo>
                      <a:pt x="2328" y="949"/>
                    </a:lnTo>
                    <a:lnTo>
                      <a:pt x="2317" y="943"/>
                    </a:lnTo>
                    <a:lnTo>
                      <a:pt x="2307" y="938"/>
                    </a:lnTo>
                    <a:lnTo>
                      <a:pt x="2299" y="932"/>
                    </a:lnTo>
                    <a:lnTo>
                      <a:pt x="2290" y="926"/>
                    </a:lnTo>
                    <a:lnTo>
                      <a:pt x="2285" y="924"/>
                    </a:lnTo>
                    <a:lnTo>
                      <a:pt x="2280" y="922"/>
                    </a:lnTo>
                    <a:lnTo>
                      <a:pt x="2276" y="921"/>
                    </a:lnTo>
                    <a:lnTo>
                      <a:pt x="2272" y="921"/>
                    </a:lnTo>
                    <a:lnTo>
                      <a:pt x="2251" y="920"/>
                    </a:lnTo>
                    <a:lnTo>
                      <a:pt x="2229" y="918"/>
                    </a:lnTo>
                    <a:lnTo>
                      <a:pt x="2203" y="912"/>
                    </a:lnTo>
                    <a:lnTo>
                      <a:pt x="2176" y="906"/>
                    </a:lnTo>
                    <a:lnTo>
                      <a:pt x="2163" y="901"/>
                    </a:lnTo>
                    <a:lnTo>
                      <a:pt x="2150" y="897"/>
                    </a:lnTo>
                    <a:lnTo>
                      <a:pt x="2138" y="892"/>
                    </a:lnTo>
                    <a:lnTo>
                      <a:pt x="2126" y="886"/>
                    </a:lnTo>
                    <a:lnTo>
                      <a:pt x="2116" y="881"/>
                    </a:lnTo>
                    <a:lnTo>
                      <a:pt x="2107" y="874"/>
                    </a:lnTo>
                    <a:lnTo>
                      <a:pt x="2098" y="867"/>
                    </a:lnTo>
                    <a:lnTo>
                      <a:pt x="2090" y="859"/>
                    </a:lnTo>
                    <a:lnTo>
                      <a:pt x="2087" y="856"/>
                    </a:lnTo>
                    <a:lnTo>
                      <a:pt x="2082" y="853"/>
                    </a:lnTo>
                    <a:lnTo>
                      <a:pt x="2076" y="851"/>
                    </a:lnTo>
                    <a:lnTo>
                      <a:pt x="2070" y="847"/>
                    </a:lnTo>
                    <a:lnTo>
                      <a:pt x="2055" y="842"/>
                    </a:lnTo>
                    <a:lnTo>
                      <a:pt x="2039" y="837"/>
                    </a:lnTo>
                    <a:lnTo>
                      <a:pt x="2021" y="831"/>
                    </a:lnTo>
                    <a:lnTo>
                      <a:pt x="2004" y="825"/>
                    </a:lnTo>
                    <a:lnTo>
                      <a:pt x="1995" y="821"/>
                    </a:lnTo>
                    <a:lnTo>
                      <a:pt x="1988" y="817"/>
                    </a:lnTo>
                    <a:lnTo>
                      <a:pt x="1981" y="814"/>
                    </a:lnTo>
                    <a:lnTo>
                      <a:pt x="1975" y="808"/>
                    </a:lnTo>
                    <a:lnTo>
                      <a:pt x="1961" y="797"/>
                    </a:lnTo>
                    <a:lnTo>
                      <a:pt x="1948" y="786"/>
                    </a:lnTo>
                    <a:lnTo>
                      <a:pt x="1937" y="776"/>
                    </a:lnTo>
                    <a:lnTo>
                      <a:pt x="1927" y="765"/>
                    </a:lnTo>
                    <a:lnTo>
                      <a:pt x="1923" y="760"/>
                    </a:lnTo>
                    <a:lnTo>
                      <a:pt x="1920" y="753"/>
                    </a:lnTo>
                    <a:lnTo>
                      <a:pt x="1917" y="748"/>
                    </a:lnTo>
                    <a:lnTo>
                      <a:pt x="1914" y="740"/>
                    </a:lnTo>
                    <a:lnTo>
                      <a:pt x="1912" y="733"/>
                    </a:lnTo>
                    <a:lnTo>
                      <a:pt x="1910" y="724"/>
                    </a:lnTo>
                    <a:lnTo>
                      <a:pt x="1910" y="716"/>
                    </a:lnTo>
                    <a:lnTo>
                      <a:pt x="1909" y="705"/>
                    </a:lnTo>
                    <a:lnTo>
                      <a:pt x="1908" y="704"/>
                    </a:lnTo>
                    <a:lnTo>
                      <a:pt x="1893" y="706"/>
                    </a:lnTo>
                    <a:lnTo>
                      <a:pt x="1877" y="709"/>
                    </a:lnTo>
                    <a:lnTo>
                      <a:pt x="1861" y="713"/>
                    </a:lnTo>
                    <a:lnTo>
                      <a:pt x="1845" y="719"/>
                    </a:lnTo>
                    <a:lnTo>
                      <a:pt x="1829" y="724"/>
                    </a:lnTo>
                    <a:lnTo>
                      <a:pt x="1813" y="729"/>
                    </a:lnTo>
                    <a:lnTo>
                      <a:pt x="1804" y="730"/>
                    </a:lnTo>
                    <a:lnTo>
                      <a:pt x="1796" y="732"/>
                    </a:lnTo>
                    <a:lnTo>
                      <a:pt x="1787" y="732"/>
                    </a:lnTo>
                    <a:lnTo>
                      <a:pt x="1778" y="732"/>
                    </a:lnTo>
                    <a:lnTo>
                      <a:pt x="1762" y="731"/>
                    </a:lnTo>
                    <a:lnTo>
                      <a:pt x="1749" y="729"/>
                    </a:lnTo>
                    <a:lnTo>
                      <a:pt x="1739" y="725"/>
                    </a:lnTo>
                    <a:lnTo>
                      <a:pt x="1732" y="722"/>
                    </a:lnTo>
                    <a:lnTo>
                      <a:pt x="1726" y="718"/>
                    </a:lnTo>
                    <a:lnTo>
                      <a:pt x="1723" y="712"/>
                    </a:lnTo>
                    <a:lnTo>
                      <a:pt x="1722" y="707"/>
                    </a:lnTo>
                    <a:lnTo>
                      <a:pt x="1721" y="700"/>
                    </a:lnTo>
                    <a:lnTo>
                      <a:pt x="1721" y="688"/>
                    </a:lnTo>
                    <a:lnTo>
                      <a:pt x="1720" y="673"/>
                    </a:lnTo>
                    <a:lnTo>
                      <a:pt x="1718" y="667"/>
                    </a:lnTo>
                    <a:lnTo>
                      <a:pt x="1715" y="659"/>
                    </a:lnTo>
                    <a:lnTo>
                      <a:pt x="1709" y="653"/>
                    </a:lnTo>
                    <a:lnTo>
                      <a:pt x="1702" y="645"/>
                    </a:lnTo>
                    <a:lnTo>
                      <a:pt x="1625" y="586"/>
                    </a:lnTo>
                    <a:lnTo>
                      <a:pt x="1622" y="582"/>
                    </a:lnTo>
                    <a:lnTo>
                      <a:pt x="1620" y="577"/>
                    </a:lnTo>
                    <a:lnTo>
                      <a:pt x="1618" y="572"/>
                    </a:lnTo>
                    <a:lnTo>
                      <a:pt x="1620" y="567"/>
                    </a:lnTo>
                    <a:lnTo>
                      <a:pt x="1622" y="560"/>
                    </a:lnTo>
                    <a:lnTo>
                      <a:pt x="1625" y="554"/>
                    </a:lnTo>
                    <a:lnTo>
                      <a:pt x="1629" y="547"/>
                    </a:lnTo>
                    <a:lnTo>
                      <a:pt x="1634" y="541"/>
                    </a:lnTo>
                    <a:lnTo>
                      <a:pt x="1642" y="529"/>
                    </a:lnTo>
                    <a:lnTo>
                      <a:pt x="1650" y="517"/>
                    </a:lnTo>
                    <a:lnTo>
                      <a:pt x="1652" y="510"/>
                    </a:lnTo>
                    <a:lnTo>
                      <a:pt x="1654" y="506"/>
                    </a:lnTo>
                    <a:lnTo>
                      <a:pt x="1654" y="501"/>
                    </a:lnTo>
                    <a:lnTo>
                      <a:pt x="1653" y="497"/>
                    </a:lnTo>
                    <a:lnTo>
                      <a:pt x="1649" y="488"/>
                    </a:lnTo>
                    <a:lnTo>
                      <a:pt x="1647" y="478"/>
                    </a:lnTo>
                    <a:lnTo>
                      <a:pt x="1644" y="470"/>
                    </a:lnTo>
                    <a:lnTo>
                      <a:pt x="1644" y="463"/>
                    </a:lnTo>
                    <a:lnTo>
                      <a:pt x="1645" y="450"/>
                    </a:lnTo>
                    <a:lnTo>
                      <a:pt x="1649" y="437"/>
                    </a:lnTo>
                    <a:lnTo>
                      <a:pt x="1652" y="426"/>
                    </a:lnTo>
                    <a:lnTo>
                      <a:pt x="1654" y="413"/>
                    </a:lnTo>
                    <a:lnTo>
                      <a:pt x="1653" y="407"/>
                    </a:lnTo>
                    <a:lnTo>
                      <a:pt x="1651" y="399"/>
                    </a:lnTo>
                    <a:lnTo>
                      <a:pt x="1649" y="391"/>
                    </a:lnTo>
                    <a:lnTo>
                      <a:pt x="1643" y="382"/>
                    </a:lnTo>
                    <a:lnTo>
                      <a:pt x="1627" y="349"/>
                    </a:lnTo>
                    <a:lnTo>
                      <a:pt x="1612" y="318"/>
                    </a:lnTo>
                    <a:lnTo>
                      <a:pt x="1604" y="302"/>
                    </a:lnTo>
                    <a:lnTo>
                      <a:pt x="1597" y="287"/>
                    </a:lnTo>
                    <a:lnTo>
                      <a:pt x="1589" y="271"/>
                    </a:lnTo>
                    <a:lnTo>
                      <a:pt x="1580" y="256"/>
                    </a:lnTo>
                    <a:lnTo>
                      <a:pt x="1576" y="251"/>
                    </a:lnTo>
                    <a:lnTo>
                      <a:pt x="1572" y="247"/>
                    </a:lnTo>
                    <a:lnTo>
                      <a:pt x="1567" y="243"/>
                    </a:lnTo>
                    <a:lnTo>
                      <a:pt x="1562" y="239"/>
                    </a:lnTo>
                    <a:lnTo>
                      <a:pt x="1550" y="232"/>
                    </a:lnTo>
                    <a:lnTo>
                      <a:pt x="1539" y="226"/>
                    </a:lnTo>
                    <a:lnTo>
                      <a:pt x="1513" y="217"/>
                    </a:lnTo>
                    <a:lnTo>
                      <a:pt x="1489" y="209"/>
                    </a:lnTo>
                    <a:lnTo>
                      <a:pt x="1484" y="207"/>
                    </a:lnTo>
                    <a:lnTo>
                      <a:pt x="1476" y="206"/>
                    </a:lnTo>
                    <a:lnTo>
                      <a:pt x="1467" y="207"/>
                    </a:lnTo>
                    <a:lnTo>
                      <a:pt x="1459" y="208"/>
                    </a:lnTo>
                    <a:lnTo>
                      <a:pt x="1440" y="213"/>
                    </a:lnTo>
                    <a:lnTo>
                      <a:pt x="1422" y="219"/>
                    </a:lnTo>
                    <a:lnTo>
                      <a:pt x="1405" y="225"/>
                    </a:lnTo>
                    <a:lnTo>
                      <a:pt x="1391" y="230"/>
                    </a:lnTo>
                    <a:lnTo>
                      <a:pt x="1385" y="231"/>
                    </a:lnTo>
                    <a:lnTo>
                      <a:pt x="1381" y="231"/>
                    </a:lnTo>
                    <a:lnTo>
                      <a:pt x="1378" y="230"/>
                    </a:lnTo>
                    <a:lnTo>
                      <a:pt x="1377" y="227"/>
                    </a:lnTo>
                    <a:lnTo>
                      <a:pt x="1372" y="194"/>
                    </a:lnTo>
                    <a:lnTo>
                      <a:pt x="1365" y="148"/>
                    </a:lnTo>
                    <a:lnTo>
                      <a:pt x="1360" y="125"/>
                    </a:lnTo>
                    <a:lnTo>
                      <a:pt x="1354" y="104"/>
                    </a:lnTo>
                    <a:lnTo>
                      <a:pt x="1351" y="97"/>
                    </a:lnTo>
                    <a:lnTo>
                      <a:pt x="1347" y="90"/>
                    </a:lnTo>
                    <a:lnTo>
                      <a:pt x="1343" y="86"/>
                    </a:lnTo>
                    <a:lnTo>
                      <a:pt x="1339" y="84"/>
                    </a:lnTo>
                    <a:lnTo>
                      <a:pt x="1313" y="81"/>
                    </a:lnTo>
                    <a:lnTo>
                      <a:pt x="1290" y="79"/>
                    </a:lnTo>
                    <a:lnTo>
                      <a:pt x="1278" y="78"/>
                    </a:lnTo>
                    <a:lnTo>
                      <a:pt x="1266" y="76"/>
                    </a:lnTo>
                    <a:lnTo>
                      <a:pt x="1255" y="73"/>
                    </a:lnTo>
                    <a:lnTo>
                      <a:pt x="1242" y="68"/>
                    </a:lnTo>
                    <a:lnTo>
                      <a:pt x="1232" y="63"/>
                    </a:lnTo>
                    <a:lnTo>
                      <a:pt x="1224" y="60"/>
                    </a:lnTo>
                    <a:lnTo>
                      <a:pt x="1217" y="59"/>
                    </a:lnTo>
                    <a:lnTo>
                      <a:pt x="1210" y="58"/>
                    </a:lnTo>
                    <a:lnTo>
                      <a:pt x="1205" y="59"/>
                    </a:lnTo>
                    <a:lnTo>
                      <a:pt x="1201" y="60"/>
                    </a:lnTo>
                    <a:lnTo>
                      <a:pt x="1196" y="62"/>
                    </a:lnTo>
                    <a:lnTo>
                      <a:pt x="1192" y="65"/>
                    </a:lnTo>
                    <a:lnTo>
                      <a:pt x="1184" y="72"/>
                    </a:lnTo>
                    <a:lnTo>
                      <a:pt x="1176" y="79"/>
                    </a:lnTo>
                    <a:lnTo>
                      <a:pt x="1170" y="84"/>
                    </a:lnTo>
                    <a:lnTo>
                      <a:pt x="1165" y="87"/>
                    </a:lnTo>
                    <a:lnTo>
                      <a:pt x="1158" y="90"/>
                    </a:lnTo>
                    <a:lnTo>
                      <a:pt x="1150" y="92"/>
                    </a:lnTo>
                    <a:lnTo>
                      <a:pt x="1143" y="94"/>
                    </a:lnTo>
                    <a:lnTo>
                      <a:pt x="1136" y="94"/>
                    </a:lnTo>
                    <a:lnTo>
                      <a:pt x="1130" y="92"/>
                    </a:lnTo>
                    <a:lnTo>
                      <a:pt x="1125" y="90"/>
                    </a:lnTo>
                    <a:lnTo>
                      <a:pt x="1120" y="87"/>
                    </a:lnTo>
                    <a:lnTo>
                      <a:pt x="1115" y="84"/>
                    </a:lnTo>
                    <a:lnTo>
                      <a:pt x="1111" y="79"/>
                    </a:lnTo>
                    <a:lnTo>
                      <a:pt x="1108" y="74"/>
                    </a:lnTo>
                    <a:lnTo>
                      <a:pt x="1101" y="63"/>
                    </a:lnTo>
                    <a:lnTo>
                      <a:pt x="1098" y="50"/>
                    </a:lnTo>
                    <a:lnTo>
                      <a:pt x="1095" y="38"/>
                    </a:lnTo>
                    <a:lnTo>
                      <a:pt x="1095" y="27"/>
                    </a:lnTo>
                    <a:lnTo>
                      <a:pt x="1085" y="31"/>
                    </a:lnTo>
                    <a:lnTo>
                      <a:pt x="1075" y="36"/>
                    </a:lnTo>
                    <a:lnTo>
                      <a:pt x="1070" y="40"/>
                    </a:lnTo>
                    <a:lnTo>
                      <a:pt x="1064" y="42"/>
                    </a:lnTo>
                    <a:lnTo>
                      <a:pt x="1059" y="43"/>
                    </a:lnTo>
                    <a:lnTo>
                      <a:pt x="1053" y="44"/>
                    </a:lnTo>
                    <a:lnTo>
                      <a:pt x="1048" y="44"/>
                    </a:lnTo>
                    <a:lnTo>
                      <a:pt x="1045" y="43"/>
                    </a:lnTo>
                    <a:lnTo>
                      <a:pt x="1042" y="41"/>
                    </a:lnTo>
                    <a:lnTo>
                      <a:pt x="1039" y="38"/>
                    </a:lnTo>
                    <a:lnTo>
                      <a:pt x="1035" y="33"/>
                    </a:lnTo>
                    <a:lnTo>
                      <a:pt x="1033" y="27"/>
                    </a:lnTo>
                    <a:lnTo>
                      <a:pt x="1032" y="20"/>
                    </a:lnTo>
                    <a:lnTo>
                      <a:pt x="1031" y="14"/>
                    </a:lnTo>
                    <a:lnTo>
                      <a:pt x="1029" y="7"/>
                    </a:lnTo>
                    <a:lnTo>
                      <a:pt x="1027" y="3"/>
                    </a:lnTo>
                    <a:lnTo>
                      <a:pt x="1022" y="0"/>
                    </a:lnTo>
                    <a:lnTo>
                      <a:pt x="1019" y="0"/>
                    </a:lnTo>
                    <a:lnTo>
                      <a:pt x="1015" y="1"/>
                    </a:lnTo>
                    <a:lnTo>
                      <a:pt x="1012" y="4"/>
                    </a:lnTo>
                    <a:lnTo>
                      <a:pt x="1004" y="14"/>
                    </a:lnTo>
                    <a:lnTo>
                      <a:pt x="996" y="28"/>
                    </a:lnTo>
                    <a:lnTo>
                      <a:pt x="990" y="43"/>
                    </a:lnTo>
                    <a:lnTo>
                      <a:pt x="983" y="57"/>
                    </a:lnTo>
                    <a:lnTo>
                      <a:pt x="978" y="69"/>
                    </a:lnTo>
                    <a:lnTo>
                      <a:pt x="974" y="75"/>
                    </a:lnTo>
                    <a:lnTo>
                      <a:pt x="958" y="54"/>
                    </a:lnTo>
                    <a:lnTo>
                      <a:pt x="935" y="59"/>
                    </a:lnTo>
                    <a:lnTo>
                      <a:pt x="914" y="65"/>
                    </a:lnTo>
                    <a:lnTo>
                      <a:pt x="896" y="72"/>
                    </a:lnTo>
                    <a:lnTo>
                      <a:pt x="879" y="79"/>
                    </a:lnTo>
                    <a:lnTo>
                      <a:pt x="861" y="88"/>
                    </a:lnTo>
                    <a:lnTo>
                      <a:pt x="844" y="98"/>
                    </a:lnTo>
                    <a:lnTo>
                      <a:pt x="826" y="110"/>
                    </a:lnTo>
                    <a:lnTo>
                      <a:pt x="806" y="124"/>
                    </a:lnTo>
                    <a:lnTo>
                      <a:pt x="789" y="135"/>
                    </a:lnTo>
                    <a:lnTo>
                      <a:pt x="770" y="145"/>
                    </a:lnTo>
                    <a:lnTo>
                      <a:pt x="760" y="150"/>
                    </a:lnTo>
                    <a:lnTo>
                      <a:pt x="749" y="154"/>
                    </a:lnTo>
                    <a:lnTo>
                      <a:pt x="738" y="157"/>
                    </a:lnTo>
                    <a:lnTo>
                      <a:pt x="729" y="159"/>
                    </a:lnTo>
                    <a:lnTo>
                      <a:pt x="718" y="162"/>
                    </a:lnTo>
                    <a:lnTo>
                      <a:pt x="707" y="163"/>
                    </a:lnTo>
                    <a:lnTo>
                      <a:pt x="696" y="162"/>
                    </a:lnTo>
                    <a:lnTo>
                      <a:pt x="687" y="160"/>
                    </a:lnTo>
                    <a:lnTo>
                      <a:pt x="676" y="157"/>
                    </a:lnTo>
                    <a:lnTo>
                      <a:pt x="666" y="154"/>
                    </a:lnTo>
                    <a:lnTo>
                      <a:pt x="656" y="149"/>
                    </a:lnTo>
                    <a:lnTo>
                      <a:pt x="648" y="141"/>
                    </a:lnTo>
                    <a:lnTo>
                      <a:pt x="641" y="136"/>
                    </a:lnTo>
                    <a:lnTo>
                      <a:pt x="634" y="132"/>
                    </a:lnTo>
                    <a:lnTo>
                      <a:pt x="627" y="129"/>
                    </a:lnTo>
                    <a:lnTo>
                      <a:pt x="621" y="127"/>
                    </a:lnTo>
                    <a:lnTo>
                      <a:pt x="608" y="125"/>
                    </a:lnTo>
                    <a:lnTo>
                      <a:pt x="595" y="125"/>
                    </a:lnTo>
                    <a:lnTo>
                      <a:pt x="582" y="125"/>
                    </a:lnTo>
                    <a:lnTo>
                      <a:pt x="569" y="126"/>
                    </a:lnTo>
                    <a:lnTo>
                      <a:pt x="562" y="126"/>
                    </a:lnTo>
                    <a:lnTo>
                      <a:pt x="555" y="126"/>
                    </a:lnTo>
                    <a:lnTo>
                      <a:pt x="547" y="125"/>
                    </a:lnTo>
                    <a:lnTo>
                      <a:pt x="541" y="124"/>
                    </a:lnTo>
                    <a:lnTo>
                      <a:pt x="585" y="163"/>
                    </a:lnTo>
                    <a:lnTo>
                      <a:pt x="594" y="167"/>
                    </a:lnTo>
                    <a:lnTo>
                      <a:pt x="602" y="175"/>
                    </a:lnTo>
                    <a:lnTo>
                      <a:pt x="612" y="184"/>
                    </a:lnTo>
                    <a:lnTo>
                      <a:pt x="620" y="194"/>
                    </a:lnTo>
                    <a:lnTo>
                      <a:pt x="623" y="199"/>
                    </a:lnTo>
                    <a:lnTo>
                      <a:pt x="625" y="206"/>
                    </a:lnTo>
                    <a:lnTo>
                      <a:pt x="627" y="211"/>
                    </a:lnTo>
                    <a:lnTo>
                      <a:pt x="627" y="216"/>
                    </a:lnTo>
                    <a:lnTo>
                      <a:pt x="626" y="221"/>
                    </a:lnTo>
                    <a:lnTo>
                      <a:pt x="624" y="225"/>
                    </a:lnTo>
                    <a:lnTo>
                      <a:pt x="621" y="230"/>
                    </a:lnTo>
                    <a:lnTo>
                      <a:pt x="615" y="233"/>
                    </a:lnTo>
                    <a:lnTo>
                      <a:pt x="598" y="235"/>
                    </a:lnTo>
                    <a:lnTo>
                      <a:pt x="566" y="238"/>
                    </a:lnTo>
                    <a:lnTo>
                      <a:pt x="532" y="239"/>
                    </a:lnTo>
                    <a:lnTo>
                      <a:pt x="512" y="240"/>
                    </a:lnTo>
                    <a:lnTo>
                      <a:pt x="499" y="238"/>
                    </a:lnTo>
                    <a:lnTo>
                      <a:pt x="488" y="235"/>
                    </a:lnTo>
                    <a:lnTo>
                      <a:pt x="478" y="231"/>
                    </a:lnTo>
                    <a:lnTo>
                      <a:pt x="469" y="226"/>
                    </a:lnTo>
                    <a:lnTo>
                      <a:pt x="460" y="222"/>
                    </a:lnTo>
                    <a:lnTo>
                      <a:pt x="450" y="219"/>
                    </a:lnTo>
                    <a:lnTo>
                      <a:pt x="445" y="219"/>
                    </a:lnTo>
                    <a:lnTo>
                      <a:pt x="438" y="218"/>
                    </a:lnTo>
                    <a:lnTo>
                      <a:pt x="432" y="218"/>
                    </a:lnTo>
                    <a:lnTo>
                      <a:pt x="424" y="219"/>
                    </a:lnTo>
                    <a:lnTo>
                      <a:pt x="390" y="225"/>
                    </a:lnTo>
                    <a:lnTo>
                      <a:pt x="337" y="235"/>
                    </a:lnTo>
                    <a:lnTo>
                      <a:pt x="310" y="241"/>
                    </a:lnTo>
                    <a:lnTo>
                      <a:pt x="287" y="247"/>
                    </a:lnTo>
                    <a:lnTo>
                      <a:pt x="278" y="249"/>
                    </a:lnTo>
                    <a:lnTo>
                      <a:pt x="271" y="251"/>
                    </a:lnTo>
                    <a:lnTo>
                      <a:pt x="266" y="253"/>
                    </a:lnTo>
                    <a:lnTo>
                      <a:pt x="264" y="254"/>
                    </a:lnTo>
                    <a:lnTo>
                      <a:pt x="258" y="281"/>
                    </a:lnTo>
                    <a:lnTo>
                      <a:pt x="253" y="305"/>
                    </a:lnTo>
                    <a:lnTo>
                      <a:pt x="249" y="317"/>
                    </a:lnTo>
                    <a:lnTo>
                      <a:pt x="243" y="328"/>
                    </a:lnTo>
                    <a:lnTo>
                      <a:pt x="239" y="332"/>
                    </a:lnTo>
                    <a:lnTo>
                      <a:pt x="234" y="338"/>
                    </a:lnTo>
                    <a:lnTo>
                      <a:pt x="228" y="343"/>
                    </a:lnTo>
                    <a:lnTo>
                      <a:pt x="221" y="348"/>
                    </a:lnTo>
                    <a:lnTo>
                      <a:pt x="211" y="356"/>
                    </a:lnTo>
                    <a:lnTo>
                      <a:pt x="203" y="364"/>
                    </a:lnTo>
                    <a:lnTo>
                      <a:pt x="195" y="372"/>
                    </a:lnTo>
                    <a:lnTo>
                      <a:pt x="188" y="381"/>
                    </a:lnTo>
                    <a:lnTo>
                      <a:pt x="176" y="398"/>
                    </a:lnTo>
                    <a:lnTo>
                      <a:pt x="164" y="416"/>
                    </a:lnTo>
                    <a:lnTo>
                      <a:pt x="152" y="435"/>
                    </a:lnTo>
                    <a:lnTo>
                      <a:pt x="139" y="453"/>
                    </a:lnTo>
                    <a:lnTo>
                      <a:pt x="133" y="462"/>
                    </a:lnTo>
                    <a:lnTo>
                      <a:pt x="124" y="470"/>
                    </a:lnTo>
                    <a:lnTo>
                      <a:pt x="115" y="478"/>
                    </a:lnTo>
                    <a:lnTo>
                      <a:pt x="106" y="486"/>
                    </a:lnTo>
                    <a:lnTo>
                      <a:pt x="95" y="493"/>
                    </a:lnTo>
                    <a:lnTo>
                      <a:pt x="83" y="500"/>
                    </a:lnTo>
                    <a:lnTo>
                      <a:pt x="72" y="504"/>
                    </a:lnTo>
                    <a:lnTo>
                      <a:pt x="61" y="509"/>
                    </a:lnTo>
                    <a:lnTo>
                      <a:pt x="41" y="518"/>
                    </a:lnTo>
                    <a:lnTo>
                      <a:pt x="23" y="527"/>
                    </a:lnTo>
                    <a:lnTo>
                      <a:pt x="16" y="532"/>
                    </a:lnTo>
                    <a:lnTo>
                      <a:pt x="9" y="540"/>
                    </a:lnTo>
                    <a:lnTo>
                      <a:pt x="5" y="547"/>
                    </a:lnTo>
                    <a:lnTo>
                      <a:pt x="2" y="557"/>
                    </a:lnTo>
                    <a:lnTo>
                      <a:pt x="0" y="569"/>
                    </a:lnTo>
                    <a:lnTo>
                      <a:pt x="0" y="583"/>
                    </a:lnTo>
                    <a:lnTo>
                      <a:pt x="2" y="599"/>
                    </a:lnTo>
                    <a:lnTo>
                      <a:pt x="6" y="618"/>
                    </a:lnTo>
                    <a:lnTo>
                      <a:pt x="7" y="634"/>
                    </a:lnTo>
                    <a:lnTo>
                      <a:pt x="7" y="648"/>
                    </a:lnTo>
                    <a:lnTo>
                      <a:pt x="6" y="662"/>
                    </a:lnTo>
                    <a:lnTo>
                      <a:pt x="5" y="675"/>
                    </a:lnTo>
                    <a:lnTo>
                      <a:pt x="5" y="681"/>
                    </a:lnTo>
                    <a:lnTo>
                      <a:pt x="6" y="688"/>
                    </a:lnTo>
                    <a:lnTo>
                      <a:pt x="7" y="694"/>
                    </a:lnTo>
                    <a:lnTo>
                      <a:pt x="9" y="700"/>
                    </a:lnTo>
                    <a:lnTo>
                      <a:pt x="12" y="708"/>
                    </a:lnTo>
                    <a:lnTo>
                      <a:pt x="16" y="715"/>
                    </a:lnTo>
                    <a:lnTo>
                      <a:pt x="20" y="721"/>
                    </a:lnTo>
                    <a:lnTo>
                      <a:pt x="27" y="729"/>
                    </a:lnTo>
                    <a:lnTo>
                      <a:pt x="33" y="735"/>
                    </a:lnTo>
                    <a:lnTo>
                      <a:pt x="40" y="739"/>
                    </a:lnTo>
                    <a:lnTo>
                      <a:pt x="46" y="744"/>
                    </a:lnTo>
                    <a:lnTo>
                      <a:pt x="52" y="746"/>
                    </a:lnTo>
                    <a:lnTo>
                      <a:pt x="58" y="747"/>
                    </a:lnTo>
                    <a:lnTo>
                      <a:pt x="63" y="747"/>
                    </a:lnTo>
                    <a:lnTo>
                      <a:pt x="69" y="746"/>
                    </a:lnTo>
                    <a:lnTo>
                      <a:pt x="75" y="745"/>
                    </a:lnTo>
                    <a:lnTo>
                      <a:pt x="87" y="742"/>
                    </a:lnTo>
                    <a:lnTo>
                      <a:pt x="99" y="737"/>
                    </a:lnTo>
                    <a:lnTo>
                      <a:pt x="107" y="735"/>
                    </a:lnTo>
                    <a:lnTo>
                      <a:pt x="113" y="734"/>
                    </a:lnTo>
                    <a:lnTo>
                      <a:pt x="121" y="733"/>
                    </a:lnTo>
                    <a:lnTo>
                      <a:pt x="129" y="732"/>
                    </a:lnTo>
                    <a:lnTo>
                      <a:pt x="135" y="733"/>
                    </a:lnTo>
                    <a:lnTo>
                      <a:pt x="141" y="735"/>
                    </a:lnTo>
                    <a:lnTo>
                      <a:pt x="147" y="737"/>
                    </a:lnTo>
                    <a:lnTo>
                      <a:pt x="153" y="740"/>
                    </a:lnTo>
                    <a:lnTo>
                      <a:pt x="160" y="744"/>
                    </a:lnTo>
                    <a:lnTo>
                      <a:pt x="165" y="747"/>
                    </a:lnTo>
                    <a:lnTo>
                      <a:pt x="172" y="750"/>
                    </a:lnTo>
                    <a:lnTo>
                      <a:pt x="179" y="751"/>
                    </a:lnTo>
                    <a:lnTo>
                      <a:pt x="183" y="751"/>
                    </a:lnTo>
                    <a:lnTo>
                      <a:pt x="189" y="750"/>
                    </a:lnTo>
                    <a:lnTo>
                      <a:pt x="194" y="748"/>
                    </a:lnTo>
                    <a:lnTo>
                      <a:pt x="201" y="746"/>
                    </a:lnTo>
                    <a:lnTo>
                      <a:pt x="214" y="740"/>
                    </a:lnTo>
                    <a:lnTo>
                      <a:pt x="228" y="734"/>
                    </a:lnTo>
                    <a:lnTo>
                      <a:pt x="235" y="732"/>
                    </a:lnTo>
                    <a:lnTo>
                      <a:pt x="242" y="730"/>
                    </a:lnTo>
                    <a:lnTo>
                      <a:pt x="248" y="727"/>
                    </a:lnTo>
                    <a:lnTo>
                      <a:pt x="253" y="727"/>
                    </a:lnTo>
                    <a:lnTo>
                      <a:pt x="259" y="727"/>
                    </a:lnTo>
                    <a:lnTo>
                      <a:pt x="263" y="730"/>
                    </a:lnTo>
                    <a:lnTo>
                      <a:pt x="266" y="733"/>
                    </a:lnTo>
                    <a:lnTo>
                      <a:pt x="269" y="738"/>
                    </a:lnTo>
                    <a:lnTo>
                      <a:pt x="274" y="751"/>
                    </a:lnTo>
                    <a:lnTo>
                      <a:pt x="279" y="764"/>
                    </a:lnTo>
                    <a:lnTo>
                      <a:pt x="285" y="776"/>
                    </a:lnTo>
                    <a:lnTo>
                      <a:pt x="291" y="787"/>
                    </a:lnTo>
                    <a:lnTo>
                      <a:pt x="298" y="798"/>
                    </a:lnTo>
                    <a:lnTo>
                      <a:pt x="304" y="807"/>
                    </a:lnTo>
                    <a:lnTo>
                      <a:pt x="311" y="817"/>
                    </a:lnTo>
                    <a:lnTo>
                      <a:pt x="318" y="826"/>
                    </a:lnTo>
                    <a:lnTo>
                      <a:pt x="326" y="833"/>
                    </a:lnTo>
                    <a:lnTo>
                      <a:pt x="333" y="841"/>
                    </a:lnTo>
                    <a:lnTo>
                      <a:pt x="341" y="848"/>
                    </a:lnTo>
                    <a:lnTo>
                      <a:pt x="350" y="855"/>
                    </a:lnTo>
                    <a:lnTo>
                      <a:pt x="367" y="867"/>
                    </a:lnTo>
                    <a:lnTo>
                      <a:pt x="385" y="878"/>
                    </a:lnTo>
                    <a:lnTo>
                      <a:pt x="405" y="886"/>
                    </a:lnTo>
                    <a:lnTo>
                      <a:pt x="425" y="894"/>
                    </a:lnTo>
                    <a:lnTo>
                      <a:pt x="447" y="901"/>
                    </a:lnTo>
                    <a:lnTo>
                      <a:pt x="469" y="907"/>
                    </a:lnTo>
                    <a:lnTo>
                      <a:pt x="516" y="916"/>
                    </a:lnTo>
                    <a:lnTo>
                      <a:pt x="567" y="926"/>
                    </a:lnTo>
                    <a:lnTo>
                      <a:pt x="576" y="928"/>
                    </a:lnTo>
                    <a:lnTo>
                      <a:pt x="584" y="932"/>
                    </a:lnTo>
                    <a:lnTo>
                      <a:pt x="587" y="934"/>
                    </a:lnTo>
                    <a:lnTo>
                      <a:pt x="589" y="937"/>
                    </a:lnTo>
                    <a:lnTo>
                      <a:pt x="591" y="939"/>
                    </a:lnTo>
                    <a:lnTo>
                      <a:pt x="594" y="942"/>
                    </a:lnTo>
                    <a:lnTo>
                      <a:pt x="595" y="949"/>
                    </a:lnTo>
                    <a:lnTo>
                      <a:pt x="595" y="955"/>
                    </a:lnTo>
                    <a:lnTo>
                      <a:pt x="593" y="963"/>
                    </a:lnTo>
                    <a:lnTo>
                      <a:pt x="590" y="972"/>
                    </a:lnTo>
                    <a:lnTo>
                      <a:pt x="583" y="989"/>
                    </a:lnTo>
                    <a:lnTo>
                      <a:pt x="574" y="1007"/>
                    </a:lnTo>
                    <a:lnTo>
                      <a:pt x="570" y="1016"/>
                    </a:lnTo>
                    <a:lnTo>
                      <a:pt x="566" y="1026"/>
                    </a:lnTo>
                    <a:lnTo>
                      <a:pt x="562" y="1034"/>
                    </a:lnTo>
                    <a:lnTo>
                      <a:pt x="560" y="1044"/>
                    </a:lnTo>
                    <a:lnTo>
                      <a:pt x="559" y="1050"/>
                    </a:lnTo>
                    <a:lnTo>
                      <a:pt x="559" y="1057"/>
                    </a:lnTo>
                    <a:lnTo>
                      <a:pt x="559" y="1062"/>
                    </a:lnTo>
                    <a:lnTo>
                      <a:pt x="560" y="1068"/>
                    </a:lnTo>
                    <a:lnTo>
                      <a:pt x="561" y="1073"/>
                    </a:lnTo>
                    <a:lnTo>
                      <a:pt x="563" y="1077"/>
                    </a:lnTo>
                    <a:lnTo>
                      <a:pt x="567" y="1082"/>
                    </a:lnTo>
                    <a:lnTo>
                      <a:pt x="569" y="1085"/>
                    </a:lnTo>
                    <a:lnTo>
                      <a:pt x="576" y="1091"/>
                    </a:lnTo>
                    <a:lnTo>
                      <a:pt x="585" y="1096"/>
                    </a:lnTo>
                    <a:lnTo>
                      <a:pt x="596" y="1100"/>
                    </a:lnTo>
                    <a:lnTo>
                      <a:pt x="607" y="1103"/>
                    </a:lnTo>
                    <a:lnTo>
                      <a:pt x="630" y="1109"/>
                    </a:lnTo>
                    <a:lnTo>
                      <a:pt x="655" y="1114"/>
                    </a:lnTo>
                    <a:lnTo>
                      <a:pt x="667" y="1117"/>
                    </a:lnTo>
                    <a:lnTo>
                      <a:pt x="678" y="1122"/>
                    </a:lnTo>
                    <a:lnTo>
                      <a:pt x="688" y="1126"/>
                    </a:lnTo>
                    <a:lnTo>
                      <a:pt x="696" y="1132"/>
                    </a:lnTo>
                    <a:lnTo>
                      <a:pt x="712" y="1142"/>
                    </a:lnTo>
                    <a:lnTo>
                      <a:pt x="723" y="1150"/>
                    </a:lnTo>
                    <a:lnTo>
                      <a:pt x="726" y="1153"/>
                    </a:lnTo>
                    <a:lnTo>
                      <a:pt x="730" y="1156"/>
                    </a:lnTo>
                    <a:lnTo>
                      <a:pt x="732" y="1159"/>
                    </a:lnTo>
                    <a:lnTo>
                      <a:pt x="732" y="1163"/>
                    </a:lnTo>
                    <a:lnTo>
                      <a:pt x="733" y="1170"/>
                    </a:lnTo>
                    <a:lnTo>
                      <a:pt x="731" y="1180"/>
                    </a:lnTo>
                    <a:lnTo>
                      <a:pt x="728" y="1192"/>
                    </a:lnTo>
                    <a:lnTo>
                      <a:pt x="724" y="1208"/>
                    </a:lnTo>
                    <a:lnTo>
                      <a:pt x="720" y="1231"/>
                    </a:lnTo>
                    <a:lnTo>
                      <a:pt x="715" y="1251"/>
                    </a:lnTo>
                    <a:lnTo>
                      <a:pt x="712" y="1260"/>
                    </a:lnTo>
                    <a:lnTo>
                      <a:pt x="709" y="1269"/>
                    </a:lnTo>
                    <a:lnTo>
                      <a:pt x="705" y="1277"/>
                    </a:lnTo>
                    <a:lnTo>
                      <a:pt x="701" y="1285"/>
                    </a:lnTo>
                    <a:lnTo>
                      <a:pt x="696" y="1292"/>
                    </a:lnTo>
                    <a:lnTo>
                      <a:pt x="691" y="1299"/>
                    </a:lnTo>
                    <a:lnTo>
                      <a:pt x="684" y="1305"/>
                    </a:lnTo>
                    <a:lnTo>
                      <a:pt x="677" y="1311"/>
                    </a:lnTo>
                    <a:lnTo>
                      <a:pt x="669" y="1317"/>
                    </a:lnTo>
                    <a:lnTo>
                      <a:pt x="660" y="1323"/>
                    </a:lnTo>
                    <a:lnTo>
                      <a:pt x="650" y="1328"/>
                    </a:lnTo>
                    <a:lnTo>
                      <a:pt x="638" y="1333"/>
                    </a:lnTo>
                    <a:lnTo>
                      <a:pt x="621" y="1341"/>
                    </a:lnTo>
                    <a:lnTo>
                      <a:pt x="607" y="1348"/>
                    </a:lnTo>
                    <a:lnTo>
                      <a:pt x="597" y="1356"/>
                    </a:lnTo>
                    <a:lnTo>
                      <a:pt x="588" y="1364"/>
                    </a:lnTo>
                    <a:lnTo>
                      <a:pt x="582" y="1373"/>
                    </a:lnTo>
                    <a:lnTo>
                      <a:pt x="575" y="1383"/>
                    </a:lnTo>
                    <a:lnTo>
                      <a:pt x="569" y="1397"/>
                    </a:lnTo>
                    <a:lnTo>
                      <a:pt x="560" y="1412"/>
                    </a:lnTo>
                    <a:lnTo>
                      <a:pt x="554" y="1424"/>
                    </a:lnTo>
                    <a:lnTo>
                      <a:pt x="546" y="1433"/>
                    </a:lnTo>
                    <a:lnTo>
                      <a:pt x="539" y="1440"/>
                    </a:lnTo>
                    <a:lnTo>
                      <a:pt x="531" y="1447"/>
                    </a:lnTo>
                    <a:lnTo>
                      <a:pt x="522" y="1452"/>
                    </a:lnTo>
                    <a:lnTo>
                      <a:pt x="514" y="1456"/>
                    </a:lnTo>
                    <a:lnTo>
                      <a:pt x="505" y="1460"/>
                    </a:lnTo>
                    <a:lnTo>
                      <a:pt x="496" y="1463"/>
                    </a:lnTo>
                    <a:lnTo>
                      <a:pt x="478" y="1471"/>
                    </a:lnTo>
                    <a:lnTo>
                      <a:pt x="462" y="1479"/>
                    </a:lnTo>
                    <a:lnTo>
                      <a:pt x="453" y="1485"/>
                    </a:lnTo>
                    <a:lnTo>
                      <a:pt x="446" y="1492"/>
                    </a:lnTo>
                    <a:lnTo>
                      <a:pt x="439" y="1501"/>
                    </a:lnTo>
                    <a:lnTo>
                      <a:pt x="433" y="1510"/>
                    </a:lnTo>
                    <a:lnTo>
                      <a:pt x="427" y="1523"/>
                    </a:lnTo>
                    <a:lnTo>
                      <a:pt x="422" y="1535"/>
                    </a:lnTo>
                    <a:lnTo>
                      <a:pt x="419" y="1548"/>
                    </a:lnTo>
                    <a:lnTo>
                      <a:pt x="418" y="1561"/>
                    </a:lnTo>
                    <a:lnTo>
                      <a:pt x="417" y="1574"/>
                    </a:lnTo>
                    <a:lnTo>
                      <a:pt x="417" y="1587"/>
                    </a:lnTo>
                    <a:lnTo>
                      <a:pt x="418" y="1600"/>
                    </a:lnTo>
                    <a:lnTo>
                      <a:pt x="420" y="1612"/>
                    </a:lnTo>
                    <a:lnTo>
                      <a:pt x="426" y="1638"/>
                    </a:lnTo>
                    <a:lnTo>
                      <a:pt x="434" y="1663"/>
                    </a:lnTo>
                    <a:lnTo>
                      <a:pt x="442" y="1689"/>
                    </a:lnTo>
                    <a:lnTo>
                      <a:pt x="452" y="1712"/>
                    </a:lnTo>
                    <a:lnTo>
                      <a:pt x="456" y="1738"/>
                    </a:lnTo>
                    <a:lnTo>
                      <a:pt x="463" y="1770"/>
                    </a:lnTo>
                    <a:lnTo>
                      <a:pt x="467" y="1785"/>
                    </a:lnTo>
                    <a:lnTo>
                      <a:pt x="471" y="1800"/>
                    </a:lnTo>
                    <a:lnTo>
                      <a:pt x="475" y="1813"/>
                    </a:lnTo>
                    <a:lnTo>
                      <a:pt x="479" y="1823"/>
                    </a:lnTo>
                    <a:lnTo>
                      <a:pt x="487" y="1840"/>
                    </a:lnTo>
                    <a:lnTo>
                      <a:pt x="494" y="1859"/>
                    </a:lnTo>
                    <a:lnTo>
                      <a:pt x="498" y="1870"/>
                    </a:lnTo>
                    <a:lnTo>
                      <a:pt x="500" y="1880"/>
                    </a:lnTo>
                    <a:lnTo>
                      <a:pt x="502" y="1888"/>
                    </a:lnTo>
                    <a:lnTo>
                      <a:pt x="503" y="1898"/>
                    </a:lnTo>
                    <a:lnTo>
                      <a:pt x="503" y="1913"/>
                    </a:lnTo>
                    <a:lnTo>
                      <a:pt x="502" y="1928"/>
                    </a:lnTo>
                    <a:lnTo>
                      <a:pt x="500" y="1942"/>
                    </a:lnTo>
                    <a:lnTo>
                      <a:pt x="498" y="1957"/>
                    </a:lnTo>
                    <a:lnTo>
                      <a:pt x="496" y="1972"/>
                    </a:lnTo>
                    <a:lnTo>
                      <a:pt x="495" y="1987"/>
                    </a:lnTo>
                    <a:lnTo>
                      <a:pt x="498" y="2002"/>
                    </a:lnTo>
                    <a:lnTo>
                      <a:pt x="501" y="2019"/>
                    </a:lnTo>
                    <a:lnTo>
                      <a:pt x="510" y="2044"/>
                    </a:lnTo>
                    <a:lnTo>
                      <a:pt x="520" y="2063"/>
                    </a:lnTo>
                    <a:lnTo>
                      <a:pt x="523" y="2074"/>
                    </a:lnTo>
                    <a:lnTo>
                      <a:pt x="525" y="2085"/>
                    </a:lnTo>
                    <a:lnTo>
                      <a:pt x="523" y="2092"/>
                    </a:lnTo>
                    <a:lnTo>
                      <a:pt x="523" y="2098"/>
                    </a:lnTo>
                    <a:lnTo>
                      <a:pt x="521" y="2106"/>
                    </a:lnTo>
                    <a:lnTo>
                      <a:pt x="519" y="2114"/>
                    </a:lnTo>
                    <a:lnTo>
                      <a:pt x="513" y="2134"/>
                    </a:lnTo>
                    <a:lnTo>
                      <a:pt x="506" y="2152"/>
                    </a:lnTo>
                    <a:lnTo>
                      <a:pt x="504" y="2161"/>
                    </a:lnTo>
                    <a:lnTo>
                      <a:pt x="503" y="2170"/>
                    </a:lnTo>
                    <a:lnTo>
                      <a:pt x="503" y="2180"/>
                    </a:lnTo>
                    <a:lnTo>
                      <a:pt x="505" y="2190"/>
                    </a:lnTo>
                    <a:lnTo>
                      <a:pt x="509" y="2203"/>
                    </a:lnTo>
                    <a:lnTo>
                      <a:pt x="514" y="2215"/>
                    </a:lnTo>
                    <a:lnTo>
                      <a:pt x="519" y="2227"/>
                    </a:lnTo>
                    <a:lnTo>
                      <a:pt x="523" y="2239"/>
                    </a:lnTo>
                    <a:lnTo>
                      <a:pt x="526" y="2248"/>
                    </a:lnTo>
                    <a:lnTo>
                      <a:pt x="525" y="2258"/>
                    </a:lnTo>
                    <a:lnTo>
                      <a:pt x="523" y="2266"/>
                    </a:lnTo>
                    <a:lnTo>
                      <a:pt x="521" y="2276"/>
                    </a:lnTo>
                    <a:lnTo>
                      <a:pt x="521" y="2281"/>
                    </a:lnTo>
                    <a:lnTo>
                      <a:pt x="521" y="2285"/>
                    </a:lnTo>
                    <a:lnTo>
                      <a:pt x="521" y="2289"/>
                    </a:lnTo>
                    <a:lnTo>
                      <a:pt x="522" y="2293"/>
                    </a:lnTo>
                    <a:lnTo>
                      <a:pt x="525" y="2297"/>
                    </a:lnTo>
                    <a:lnTo>
                      <a:pt x="528" y="2300"/>
                    </a:lnTo>
                    <a:lnTo>
                      <a:pt x="532" y="2303"/>
                    </a:lnTo>
                    <a:lnTo>
                      <a:pt x="537" y="2306"/>
                    </a:lnTo>
                    <a:lnTo>
                      <a:pt x="562" y="2316"/>
                    </a:lnTo>
                    <a:lnTo>
                      <a:pt x="586" y="2325"/>
                    </a:lnTo>
                    <a:lnTo>
                      <a:pt x="598" y="2330"/>
                    </a:lnTo>
                    <a:lnTo>
                      <a:pt x="609" y="2336"/>
                    </a:lnTo>
                    <a:lnTo>
                      <a:pt x="621" y="2343"/>
                    </a:lnTo>
                    <a:lnTo>
                      <a:pt x="633" y="2352"/>
                    </a:lnTo>
                    <a:lnTo>
                      <a:pt x="638" y="2354"/>
                    </a:lnTo>
                    <a:lnTo>
                      <a:pt x="644" y="2356"/>
                    </a:lnTo>
                    <a:lnTo>
                      <a:pt x="649" y="2359"/>
                    </a:lnTo>
                    <a:lnTo>
                      <a:pt x="654" y="2363"/>
                    </a:lnTo>
                    <a:lnTo>
                      <a:pt x="664" y="2370"/>
                    </a:lnTo>
                    <a:lnTo>
                      <a:pt x="674" y="2378"/>
                    </a:lnTo>
                    <a:lnTo>
                      <a:pt x="691" y="2389"/>
                    </a:lnTo>
                    <a:lnTo>
                      <a:pt x="709" y="2397"/>
                    </a:lnTo>
                    <a:lnTo>
                      <a:pt x="728" y="2405"/>
                    </a:lnTo>
                    <a:lnTo>
                      <a:pt x="746" y="2414"/>
                    </a:lnTo>
                    <a:lnTo>
                      <a:pt x="765" y="2426"/>
                    </a:lnTo>
                    <a:lnTo>
                      <a:pt x="785" y="2438"/>
                    </a:lnTo>
                    <a:lnTo>
                      <a:pt x="804" y="2450"/>
                    </a:lnTo>
                    <a:lnTo>
                      <a:pt x="823" y="2463"/>
                    </a:lnTo>
                    <a:lnTo>
                      <a:pt x="838" y="2477"/>
                    </a:lnTo>
                    <a:lnTo>
                      <a:pt x="851" y="2491"/>
                    </a:lnTo>
                    <a:lnTo>
                      <a:pt x="858" y="2498"/>
                    </a:lnTo>
                    <a:lnTo>
                      <a:pt x="866" y="2502"/>
                    </a:lnTo>
                    <a:lnTo>
                      <a:pt x="870" y="2504"/>
                    </a:lnTo>
                    <a:lnTo>
                      <a:pt x="876" y="2505"/>
                    </a:lnTo>
                    <a:lnTo>
                      <a:pt x="881" y="2506"/>
                    </a:lnTo>
                    <a:lnTo>
                      <a:pt x="886" y="2506"/>
                    </a:lnTo>
                    <a:lnTo>
                      <a:pt x="912" y="2495"/>
                    </a:lnTo>
                    <a:lnTo>
                      <a:pt x="917" y="2495"/>
                    </a:lnTo>
                    <a:lnTo>
                      <a:pt x="921" y="2495"/>
                    </a:lnTo>
                    <a:lnTo>
                      <a:pt x="924" y="2493"/>
                    </a:lnTo>
                    <a:lnTo>
                      <a:pt x="928" y="2491"/>
                    </a:lnTo>
                    <a:lnTo>
                      <a:pt x="937" y="2486"/>
                    </a:lnTo>
                    <a:lnTo>
                      <a:pt x="947" y="2478"/>
                    </a:lnTo>
                    <a:lnTo>
                      <a:pt x="957" y="2471"/>
                    </a:lnTo>
                    <a:lnTo>
                      <a:pt x="966" y="2464"/>
                    </a:lnTo>
                    <a:lnTo>
                      <a:pt x="971" y="2461"/>
                    </a:lnTo>
                    <a:lnTo>
                      <a:pt x="976" y="2459"/>
                    </a:lnTo>
                    <a:lnTo>
                      <a:pt x="981" y="2458"/>
                    </a:lnTo>
                    <a:lnTo>
                      <a:pt x="986" y="2457"/>
                    </a:lnTo>
                    <a:lnTo>
                      <a:pt x="991" y="2457"/>
                    </a:lnTo>
                    <a:lnTo>
                      <a:pt x="994" y="2458"/>
                    </a:lnTo>
                    <a:lnTo>
                      <a:pt x="998" y="2460"/>
                    </a:lnTo>
                    <a:lnTo>
                      <a:pt x="1000" y="2462"/>
                    </a:lnTo>
                    <a:lnTo>
                      <a:pt x="1002" y="2464"/>
                    </a:lnTo>
                    <a:lnTo>
                      <a:pt x="1003" y="2467"/>
                    </a:lnTo>
                    <a:lnTo>
                      <a:pt x="1004" y="2471"/>
                    </a:lnTo>
                    <a:lnTo>
                      <a:pt x="1005" y="2475"/>
                    </a:lnTo>
                    <a:lnTo>
                      <a:pt x="1005" y="2492"/>
                    </a:lnTo>
                    <a:lnTo>
                      <a:pt x="1004" y="2508"/>
                    </a:lnTo>
                    <a:lnTo>
                      <a:pt x="1007" y="2540"/>
                    </a:lnTo>
                    <a:lnTo>
                      <a:pt x="1014" y="2585"/>
                    </a:lnTo>
                    <a:lnTo>
                      <a:pt x="1018" y="2608"/>
                    </a:lnTo>
                    <a:lnTo>
                      <a:pt x="1021" y="2629"/>
                    </a:lnTo>
                    <a:lnTo>
                      <a:pt x="1026" y="2646"/>
                    </a:lnTo>
                    <a:lnTo>
                      <a:pt x="1029" y="2656"/>
                    </a:lnTo>
                    <a:lnTo>
                      <a:pt x="1032" y="2661"/>
                    </a:lnTo>
                    <a:lnTo>
                      <a:pt x="1035" y="2663"/>
                    </a:lnTo>
                    <a:lnTo>
                      <a:pt x="1041" y="2665"/>
                    </a:lnTo>
                    <a:lnTo>
                      <a:pt x="1046" y="2665"/>
                    </a:lnTo>
                    <a:lnTo>
                      <a:pt x="1059" y="2664"/>
                    </a:lnTo>
                    <a:lnTo>
                      <a:pt x="1073" y="2662"/>
                    </a:lnTo>
                    <a:lnTo>
                      <a:pt x="1087" y="2657"/>
                    </a:lnTo>
                    <a:lnTo>
                      <a:pt x="1100" y="2654"/>
                    </a:lnTo>
                    <a:lnTo>
                      <a:pt x="1106" y="2653"/>
                    </a:lnTo>
                    <a:lnTo>
                      <a:pt x="1111" y="2652"/>
                    </a:lnTo>
                    <a:lnTo>
                      <a:pt x="1115" y="2652"/>
                    </a:lnTo>
                    <a:lnTo>
                      <a:pt x="1120" y="2653"/>
                    </a:lnTo>
                    <a:lnTo>
                      <a:pt x="1125" y="2656"/>
                    </a:lnTo>
                    <a:lnTo>
                      <a:pt x="1129" y="2662"/>
                    </a:lnTo>
                    <a:lnTo>
                      <a:pt x="1133" y="2666"/>
                    </a:lnTo>
                    <a:lnTo>
                      <a:pt x="1137" y="2671"/>
                    </a:lnTo>
                    <a:lnTo>
                      <a:pt x="1141" y="2676"/>
                    </a:lnTo>
                    <a:lnTo>
                      <a:pt x="1145" y="2679"/>
                    </a:lnTo>
                    <a:lnTo>
                      <a:pt x="1149" y="2680"/>
                    </a:lnTo>
                    <a:lnTo>
                      <a:pt x="1152" y="2681"/>
                    </a:lnTo>
                    <a:lnTo>
                      <a:pt x="1155" y="2681"/>
                    </a:lnTo>
                    <a:lnTo>
                      <a:pt x="1160" y="2680"/>
                    </a:lnTo>
                    <a:lnTo>
                      <a:pt x="1167" y="2678"/>
                    </a:lnTo>
                    <a:lnTo>
                      <a:pt x="1172" y="2674"/>
                    </a:lnTo>
                    <a:lnTo>
                      <a:pt x="1178" y="2668"/>
                    </a:lnTo>
                    <a:lnTo>
                      <a:pt x="1183" y="2664"/>
                    </a:lnTo>
                    <a:lnTo>
                      <a:pt x="1189" y="2660"/>
                    </a:lnTo>
                    <a:lnTo>
                      <a:pt x="1193" y="2655"/>
                    </a:lnTo>
                    <a:lnTo>
                      <a:pt x="1199" y="2653"/>
                    </a:lnTo>
                    <a:lnTo>
                      <a:pt x="1206" y="2652"/>
                    </a:lnTo>
                    <a:lnTo>
                      <a:pt x="1214" y="2656"/>
                    </a:lnTo>
                    <a:lnTo>
                      <a:pt x="1228" y="2665"/>
                    </a:lnTo>
                    <a:lnTo>
                      <a:pt x="1246" y="2678"/>
                    </a:lnTo>
                    <a:lnTo>
                      <a:pt x="1265" y="2693"/>
                    </a:lnTo>
                    <a:lnTo>
                      <a:pt x="1286" y="2709"/>
                    </a:lnTo>
                    <a:lnTo>
                      <a:pt x="1303" y="2724"/>
                    </a:lnTo>
                    <a:lnTo>
                      <a:pt x="1317" y="2737"/>
                    </a:lnTo>
                    <a:lnTo>
                      <a:pt x="1326" y="2745"/>
                    </a:lnTo>
                    <a:lnTo>
                      <a:pt x="1406" y="2730"/>
                    </a:lnTo>
                    <a:lnTo>
                      <a:pt x="1412" y="2730"/>
                    </a:lnTo>
                    <a:lnTo>
                      <a:pt x="1419" y="2730"/>
                    </a:lnTo>
                    <a:lnTo>
                      <a:pt x="1424" y="2728"/>
                    </a:lnTo>
                    <a:lnTo>
                      <a:pt x="1430" y="2725"/>
                    </a:lnTo>
                    <a:lnTo>
                      <a:pt x="1441" y="2721"/>
                    </a:lnTo>
                    <a:lnTo>
                      <a:pt x="1452" y="2717"/>
                    </a:lnTo>
                    <a:lnTo>
                      <a:pt x="1472" y="2711"/>
                    </a:lnTo>
                    <a:lnTo>
                      <a:pt x="1492" y="2705"/>
                    </a:lnTo>
                    <a:lnTo>
                      <a:pt x="1503" y="2702"/>
                    </a:lnTo>
                    <a:lnTo>
                      <a:pt x="1513" y="2696"/>
                    </a:lnTo>
                    <a:lnTo>
                      <a:pt x="1521" y="2691"/>
                    </a:lnTo>
                    <a:lnTo>
                      <a:pt x="1529" y="2686"/>
                    </a:lnTo>
                    <a:lnTo>
                      <a:pt x="1541" y="2673"/>
                    </a:lnTo>
                    <a:lnTo>
                      <a:pt x="1553" y="2661"/>
                    </a:lnTo>
                    <a:lnTo>
                      <a:pt x="1564" y="2648"/>
                    </a:lnTo>
                    <a:lnTo>
                      <a:pt x="1575" y="263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0" name="Freeform 35"/>
              <p:cNvSpPr>
                <a:spLocks/>
              </p:cNvSpPr>
              <p:nvPr/>
            </p:nvSpPr>
            <p:spPr bwMode="auto">
              <a:xfrm>
                <a:off x="2482204" y="1185861"/>
                <a:ext cx="1528551" cy="922639"/>
              </a:xfrm>
              <a:custGeom>
                <a:avLst/>
                <a:gdLst>
                  <a:gd name="T0" fmla="*/ 1576 w 3715"/>
                  <a:gd name="T1" fmla="*/ 2410 h 2745"/>
                  <a:gd name="T2" fmla="*/ 1786 w 3715"/>
                  <a:gd name="T3" fmla="*/ 2319 h 2745"/>
                  <a:gd name="T4" fmla="*/ 2012 w 3715"/>
                  <a:gd name="T5" fmla="*/ 2279 h 2745"/>
                  <a:gd name="T6" fmla="*/ 2190 w 3715"/>
                  <a:gd name="T7" fmla="*/ 2419 h 2745"/>
                  <a:gd name="T8" fmla="*/ 2342 w 3715"/>
                  <a:gd name="T9" fmla="*/ 2444 h 2745"/>
                  <a:gd name="T10" fmla="*/ 2565 w 3715"/>
                  <a:gd name="T11" fmla="*/ 2481 h 2745"/>
                  <a:gd name="T12" fmla="*/ 2671 w 3715"/>
                  <a:gd name="T13" fmla="*/ 2527 h 2745"/>
                  <a:gd name="T14" fmla="*/ 2708 w 3715"/>
                  <a:gd name="T15" fmla="*/ 2638 h 2745"/>
                  <a:gd name="T16" fmla="*/ 2822 w 3715"/>
                  <a:gd name="T17" fmla="*/ 2608 h 2745"/>
                  <a:gd name="T18" fmla="*/ 2938 w 3715"/>
                  <a:gd name="T19" fmla="*/ 2540 h 2745"/>
                  <a:gd name="T20" fmla="*/ 3077 w 3715"/>
                  <a:gd name="T21" fmla="*/ 2720 h 2745"/>
                  <a:gd name="T22" fmla="*/ 3237 w 3715"/>
                  <a:gd name="T23" fmla="*/ 2625 h 2745"/>
                  <a:gd name="T24" fmla="*/ 3274 w 3715"/>
                  <a:gd name="T25" fmla="*/ 2473 h 2745"/>
                  <a:gd name="T26" fmla="*/ 3232 w 3715"/>
                  <a:gd name="T27" fmla="*/ 2250 h 2745"/>
                  <a:gd name="T28" fmla="*/ 3045 w 3715"/>
                  <a:gd name="T29" fmla="*/ 2120 h 2745"/>
                  <a:gd name="T30" fmla="*/ 3047 w 3715"/>
                  <a:gd name="T31" fmla="*/ 2013 h 2745"/>
                  <a:gd name="T32" fmla="*/ 3076 w 3715"/>
                  <a:gd name="T33" fmla="*/ 1933 h 2745"/>
                  <a:gd name="T34" fmla="*/ 3077 w 3715"/>
                  <a:gd name="T35" fmla="*/ 1798 h 2745"/>
                  <a:gd name="T36" fmla="*/ 3265 w 3715"/>
                  <a:gd name="T37" fmla="*/ 1776 h 2745"/>
                  <a:gd name="T38" fmla="*/ 3315 w 3715"/>
                  <a:gd name="T39" fmla="*/ 1550 h 2745"/>
                  <a:gd name="T40" fmla="*/ 3466 w 3715"/>
                  <a:gd name="T41" fmla="*/ 1448 h 2745"/>
                  <a:gd name="T42" fmla="*/ 3571 w 3715"/>
                  <a:gd name="T43" fmla="*/ 1374 h 2745"/>
                  <a:gd name="T44" fmla="*/ 3671 w 3715"/>
                  <a:gd name="T45" fmla="*/ 1116 h 2745"/>
                  <a:gd name="T46" fmla="*/ 3681 w 3715"/>
                  <a:gd name="T47" fmla="*/ 954 h 2745"/>
                  <a:gd name="T48" fmla="*/ 3580 w 3715"/>
                  <a:gd name="T49" fmla="*/ 986 h 2745"/>
                  <a:gd name="T50" fmla="*/ 3431 w 3715"/>
                  <a:gd name="T51" fmla="*/ 839 h 2745"/>
                  <a:gd name="T52" fmla="*/ 3149 w 3715"/>
                  <a:gd name="T53" fmla="*/ 672 h 2745"/>
                  <a:gd name="T54" fmla="*/ 2800 w 3715"/>
                  <a:gd name="T55" fmla="*/ 793 h 2745"/>
                  <a:gd name="T56" fmla="*/ 2600 w 3715"/>
                  <a:gd name="T57" fmla="*/ 884 h 2745"/>
                  <a:gd name="T58" fmla="*/ 2503 w 3715"/>
                  <a:gd name="T59" fmla="*/ 928 h 2745"/>
                  <a:gd name="T60" fmla="*/ 2299 w 3715"/>
                  <a:gd name="T61" fmla="*/ 932 h 2745"/>
                  <a:gd name="T62" fmla="*/ 2082 w 3715"/>
                  <a:gd name="T63" fmla="*/ 853 h 2745"/>
                  <a:gd name="T64" fmla="*/ 1912 w 3715"/>
                  <a:gd name="T65" fmla="*/ 733 h 2745"/>
                  <a:gd name="T66" fmla="*/ 1726 w 3715"/>
                  <a:gd name="T67" fmla="*/ 718 h 2745"/>
                  <a:gd name="T68" fmla="*/ 1642 w 3715"/>
                  <a:gd name="T69" fmla="*/ 529 h 2745"/>
                  <a:gd name="T70" fmla="*/ 1612 w 3715"/>
                  <a:gd name="T71" fmla="*/ 318 h 2745"/>
                  <a:gd name="T72" fmla="*/ 1405 w 3715"/>
                  <a:gd name="T73" fmla="*/ 225 h 2745"/>
                  <a:gd name="T74" fmla="*/ 1242 w 3715"/>
                  <a:gd name="T75" fmla="*/ 68 h 2745"/>
                  <a:gd name="T76" fmla="*/ 1120 w 3715"/>
                  <a:gd name="T77" fmla="*/ 87 h 2745"/>
                  <a:gd name="T78" fmla="*/ 1033 w 3715"/>
                  <a:gd name="T79" fmla="*/ 27 h 2745"/>
                  <a:gd name="T80" fmla="*/ 896 w 3715"/>
                  <a:gd name="T81" fmla="*/ 72 h 2745"/>
                  <a:gd name="T82" fmla="*/ 648 w 3715"/>
                  <a:gd name="T83" fmla="*/ 141 h 2745"/>
                  <a:gd name="T84" fmla="*/ 623 w 3715"/>
                  <a:gd name="T85" fmla="*/ 199 h 2745"/>
                  <a:gd name="T86" fmla="*/ 438 w 3715"/>
                  <a:gd name="T87" fmla="*/ 218 h 2745"/>
                  <a:gd name="T88" fmla="*/ 211 w 3715"/>
                  <a:gd name="T89" fmla="*/ 356 h 2745"/>
                  <a:gd name="T90" fmla="*/ 9 w 3715"/>
                  <a:gd name="T91" fmla="*/ 540 h 2745"/>
                  <a:gd name="T92" fmla="*/ 33 w 3715"/>
                  <a:gd name="T93" fmla="*/ 735 h 2745"/>
                  <a:gd name="T94" fmla="*/ 165 w 3715"/>
                  <a:gd name="T95" fmla="*/ 747 h 2745"/>
                  <a:gd name="T96" fmla="*/ 285 w 3715"/>
                  <a:gd name="T97" fmla="*/ 776 h 2745"/>
                  <a:gd name="T98" fmla="*/ 584 w 3715"/>
                  <a:gd name="T99" fmla="*/ 932 h 2745"/>
                  <a:gd name="T100" fmla="*/ 561 w 3715"/>
                  <a:gd name="T101" fmla="*/ 1073 h 2745"/>
                  <a:gd name="T102" fmla="*/ 732 w 3715"/>
                  <a:gd name="T103" fmla="*/ 1163 h 2745"/>
                  <a:gd name="T104" fmla="*/ 621 w 3715"/>
                  <a:gd name="T105" fmla="*/ 1341 h 2745"/>
                  <a:gd name="T106" fmla="*/ 446 w 3715"/>
                  <a:gd name="T107" fmla="*/ 1492 h 2745"/>
                  <a:gd name="T108" fmla="*/ 475 w 3715"/>
                  <a:gd name="T109" fmla="*/ 1813 h 2745"/>
                  <a:gd name="T110" fmla="*/ 525 w 3715"/>
                  <a:gd name="T111" fmla="*/ 2085 h 2745"/>
                  <a:gd name="T112" fmla="*/ 521 w 3715"/>
                  <a:gd name="T113" fmla="*/ 2281 h 2745"/>
                  <a:gd name="T114" fmla="*/ 674 w 3715"/>
                  <a:gd name="T115" fmla="*/ 2378 h 2745"/>
                  <a:gd name="T116" fmla="*/ 921 w 3715"/>
                  <a:gd name="T117" fmla="*/ 2495 h 2745"/>
                  <a:gd name="T118" fmla="*/ 1005 w 3715"/>
                  <a:gd name="T119" fmla="*/ 2492 h 2745"/>
                  <a:gd name="T120" fmla="*/ 1120 w 3715"/>
                  <a:gd name="T121" fmla="*/ 2653 h 2745"/>
                  <a:gd name="T122" fmla="*/ 1214 w 3715"/>
                  <a:gd name="T123" fmla="*/ 2656 h 2745"/>
                  <a:gd name="T124" fmla="*/ 1513 w 3715"/>
                  <a:gd name="T125" fmla="*/ 2696 h 2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15" h="2745">
                    <a:moveTo>
                      <a:pt x="1575" y="2636"/>
                    </a:moveTo>
                    <a:lnTo>
                      <a:pt x="1603" y="2582"/>
                    </a:lnTo>
                    <a:lnTo>
                      <a:pt x="1621" y="2559"/>
                    </a:lnTo>
                    <a:lnTo>
                      <a:pt x="1633" y="2543"/>
                    </a:lnTo>
                    <a:lnTo>
                      <a:pt x="1636" y="2536"/>
                    </a:lnTo>
                    <a:lnTo>
                      <a:pt x="1639" y="2531"/>
                    </a:lnTo>
                    <a:lnTo>
                      <a:pt x="1640" y="2527"/>
                    </a:lnTo>
                    <a:lnTo>
                      <a:pt x="1640" y="2521"/>
                    </a:lnTo>
                    <a:lnTo>
                      <a:pt x="1639" y="2517"/>
                    </a:lnTo>
                    <a:lnTo>
                      <a:pt x="1637" y="2512"/>
                    </a:lnTo>
                    <a:lnTo>
                      <a:pt x="1633" y="2506"/>
                    </a:lnTo>
                    <a:lnTo>
                      <a:pt x="1628" y="2499"/>
                    </a:lnTo>
                    <a:lnTo>
                      <a:pt x="1615" y="2482"/>
                    </a:lnTo>
                    <a:lnTo>
                      <a:pt x="1598" y="2458"/>
                    </a:lnTo>
                    <a:lnTo>
                      <a:pt x="1586" y="2440"/>
                    </a:lnTo>
                    <a:lnTo>
                      <a:pt x="1579" y="2426"/>
                    </a:lnTo>
                    <a:lnTo>
                      <a:pt x="1576" y="2420"/>
                    </a:lnTo>
                    <a:lnTo>
                      <a:pt x="1576" y="2414"/>
                    </a:lnTo>
                    <a:lnTo>
                      <a:pt x="1576" y="2410"/>
                    </a:lnTo>
                    <a:lnTo>
                      <a:pt x="1577" y="2407"/>
                    </a:lnTo>
                    <a:lnTo>
                      <a:pt x="1580" y="2403"/>
                    </a:lnTo>
                    <a:lnTo>
                      <a:pt x="1584" y="2399"/>
                    </a:lnTo>
                    <a:lnTo>
                      <a:pt x="1588" y="2397"/>
                    </a:lnTo>
                    <a:lnTo>
                      <a:pt x="1595" y="2394"/>
                    </a:lnTo>
                    <a:lnTo>
                      <a:pt x="1610" y="2389"/>
                    </a:lnTo>
                    <a:lnTo>
                      <a:pt x="1630" y="2382"/>
                    </a:lnTo>
                    <a:lnTo>
                      <a:pt x="1643" y="2380"/>
                    </a:lnTo>
                    <a:lnTo>
                      <a:pt x="1654" y="2380"/>
                    </a:lnTo>
                    <a:lnTo>
                      <a:pt x="1665" y="2381"/>
                    </a:lnTo>
                    <a:lnTo>
                      <a:pt x="1676" y="2382"/>
                    </a:lnTo>
                    <a:lnTo>
                      <a:pt x="1685" y="2382"/>
                    </a:lnTo>
                    <a:lnTo>
                      <a:pt x="1695" y="2381"/>
                    </a:lnTo>
                    <a:lnTo>
                      <a:pt x="1701" y="2380"/>
                    </a:lnTo>
                    <a:lnTo>
                      <a:pt x="1707" y="2378"/>
                    </a:lnTo>
                    <a:lnTo>
                      <a:pt x="1712" y="2374"/>
                    </a:lnTo>
                    <a:lnTo>
                      <a:pt x="1719" y="2370"/>
                    </a:lnTo>
                    <a:lnTo>
                      <a:pt x="1752" y="2344"/>
                    </a:lnTo>
                    <a:lnTo>
                      <a:pt x="1786" y="2319"/>
                    </a:lnTo>
                    <a:lnTo>
                      <a:pt x="1803" y="2306"/>
                    </a:lnTo>
                    <a:lnTo>
                      <a:pt x="1820" y="2296"/>
                    </a:lnTo>
                    <a:lnTo>
                      <a:pt x="1839" y="2285"/>
                    </a:lnTo>
                    <a:lnTo>
                      <a:pt x="1858" y="2274"/>
                    </a:lnTo>
                    <a:lnTo>
                      <a:pt x="1869" y="2270"/>
                    </a:lnTo>
                    <a:lnTo>
                      <a:pt x="1878" y="2268"/>
                    </a:lnTo>
                    <a:lnTo>
                      <a:pt x="1886" y="2266"/>
                    </a:lnTo>
                    <a:lnTo>
                      <a:pt x="1894" y="2268"/>
                    </a:lnTo>
                    <a:lnTo>
                      <a:pt x="1910" y="2270"/>
                    </a:lnTo>
                    <a:lnTo>
                      <a:pt x="1930" y="2273"/>
                    </a:lnTo>
                    <a:lnTo>
                      <a:pt x="1938" y="2274"/>
                    </a:lnTo>
                    <a:lnTo>
                      <a:pt x="1947" y="2272"/>
                    </a:lnTo>
                    <a:lnTo>
                      <a:pt x="1954" y="2269"/>
                    </a:lnTo>
                    <a:lnTo>
                      <a:pt x="1962" y="2265"/>
                    </a:lnTo>
                    <a:lnTo>
                      <a:pt x="1969" y="2261"/>
                    </a:lnTo>
                    <a:lnTo>
                      <a:pt x="1978" y="2259"/>
                    </a:lnTo>
                    <a:lnTo>
                      <a:pt x="1986" y="2257"/>
                    </a:lnTo>
                    <a:lnTo>
                      <a:pt x="1994" y="2257"/>
                    </a:lnTo>
                    <a:lnTo>
                      <a:pt x="2012" y="2279"/>
                    </a:lnTo>
                    <a:lnTo>
                      <a:pt x="2027" y="2299"/>
                    </a:lnTo>
                    <a:lnTo>
                      <a:pt x="2033" y="2308"/>
                    </a:lnTo>
                    <a:lnTo>
                      <a:pt x="2040" y="2315"/>
                    </a:lnTo>
                    <a:lnTo>
                      <a:pt x="2046" y="2322"/>
                    </a:lnTo>
                    <a:lnTo>
                      <a:pt x="2054" y="2328"/>
                    </a:lnTo>
                    <a:lnTo>
                      <a:pt x="2061" y="2333"/>
                    </a:lnTo>
                    <a:lnTo>
                      <a:pt x="2069" y="2338"/>
                    </a:lnTo>
                    <a:lnTo>
                      <a:pt x="2079" y="2342"/>
                    </a:lnTo>
                    <a:lnTo>
                      <a:pt x="2088" y="2346"/>
                    </a:lnTo>
                    <a:lnTo>
                      <a:pt x="2100" y="2349"/>
                    </a:lnTo>
                    <a:lnTo>
                      <a:pt x="2113" y="2352"/>
                    </a:lnTo>
                    <a:lnTo>
                      <a:pt x="2127" y="2354"/>
                    </a:lnTo>
                    <a:lnTo>
                      <a:pt x="2144" y="2355"/>
                    </a:lnTo>
                    <a:lnTo>
                      <a:pt x="2161" y="2389"/>
                    </a:lnTo>
                    <a:lnTo>
                      <a:pt x="2171" y="2407"/>
                    </a:lnTo>
                    <a:lnTo>
                      <a:pt x="2175" y="2410"/>
                    </a:lnTo>
                    <a:lnTo>
                      <a:pt x="2179" y="2413"/>
                    </a:lnTo>
                    <a:lnTo>
                      <a:pt x="2183" y="2417"/>
                    </a:lnTo>
                    <a:lnTo>
                      <a:pt x="2190" y="2419"/>
                    </a:lnTo>
                    <a:lnTo>
                      <a:pt x="2205" y="2423"/>
                    </a:lnTo>
                    <a:lnTo>
                      <a:pt x="2226" y="2427"/>
                    </a:lnTo>
                    <a:lnTo>
                      <a:pt x="2233" y="2430"/>
                    </a:lnTo>
                    <a:lnTo>
                      <a:pt x="2239" y="2434"/>
                    </a:lnTo>
                    <a:lnTo>
                      <a:pt x="2244" y="2438"/>
                    </a:lnTo>
                    <a:lnTo>
                      <a:pt x="2248" y="2444"/>
                    </a:lnTo>
                    <a:lnTo>
                      <a:pt x="2251" y="2449"/>
                    </a:lnTo>
                    <a:lnTo>
                      <a:pt x="2256" y="2454"/>
                    </a:lnTo>
                    <a:lnTo>
                      <a:pt x="2260" y="2459"/>
                    </a:lnTo>
                    <a:lnTo>
                      <a:pt x="2265" y="2463"/>
                    </a:lnTo>
                    <a:lnTo>
                      <a:pt x="2269" y="2463"/>
                    </a:lnTo>
                    <a:lnTo>
                      <a:pt x="2273" y="2463"/>
                    </a:lnTo>
                    <a:lnTo>
                      <a:pt x="2277" y="2463"/>
                    </a:lnTo>
                    <a:lnTo>
                      <a:pt x="2282" y="2462"/>
                    </a:lnTo>
                    <a:lnTo>
                      <a:pt x="2293" y="2459"/>
                    </a:lnTo>
                    <a:lnTo>
                      <a:pt x="2305" y="2454"/>
                    </a:lnTo>
                    <a:lnTo>
                      <a:pt x="2318" y="2450"/>
                    </a:lnTo>
                    <a:lnTo>
                      <a:pt x="2331" y="2446"/>
                    </a:lnTo>
                    <a:lnTo>
                      <a:pt x="2342" y="2444"/>
                    </a:lnTo>
                    <a:lnTo>
                      <a:pt x="2352" y="2443"/>
                    </a:lnTo>
                    <a:lnTo>
                      <a:pt x="2379" y="2425"/>
                    </a:lnTo>
                    <a:lnTo>
                      <a:pt x="2408" y="2406"/>
                    </a:lnTo>
                    <a:lnTo>
                      <a:pt x="2423" y="2397"/>
                    </a:lnTo>
                    <a:lnTo>
                      <a:pt x="2438" y="2389"/>
                    </a:lnTo>
                    <a:lnTo>
                      <a:pt x="2452" y="2382"/>
                    </a:lnTo>
                    <a:lnTo>
                      <a:pt x="2467" y="2377"/>
                    </a:lnTo>
                    <a:lnTo>
                      <a:pt x="2478" y="2380"/>
                    </a:lnTo>
                    <a:lnTo>
                      <a:pt x="2498" y="2389"/>
                    </a:lnTo>
                    <a:lnTo>
                      <a:pt x="2518" y="2397"/>
                    </a:lnTo>
                    <a:lnTo>
                      <a:pt x="2528" y="2403"/>
                    </a:lnTo>
                    <a:lnTo>
                      <a:pt x="2532" y="2418"/>
                    </a:lnTo>
                    <a:lnTo>
                      <a:pt x="2534" y="2431"/>
                    </a:lnTo>
                    <a:lnTo>
                      <a:pt x="2535" y="2437"/>
                    </a:lnTo>
                    <a:lnTo>
                      <a:pt x="2538" y="2445"/>
                    </a:lnTo>
                    <a:lnTo>
                      <a:pt x="2542" y="2452"/>
                    </a:lnTo>
                    <a:lnTo>
                      <a:pt x="2547" y="2461"/>
                    </a:lnTo>
                    <a:lnTo>
                      <a:pt x="2556" y="2472"/>
                    </a:lnTo>
                    <a:lnTo>
                      <a:pt x="2565" y="2481"/>
                    </a:lnTo>
                    <a:lnTo>
                      <a:pt x="2568" y="2487"/>
                    </a:lnTo>
                    <a:lnTo>
                      <a:pt x="2571" y="2492"/>
                    </a:lnTo>
                    <a:lnTo>
                      <a:pt x="2574" y="2498"/>
                    </a:lnTo>
                    <a:lnTo>
                      <a:pt x="2576" y="2504"/>
                    </a:lnTo>
                    <a:lnTo>
                      <a:pt x="2582" y="2520"/>
                    </a:lnTo>
                    <a:lnTo>
                      <a:pt x="2588" y="2534"/>
                    </a:lnTo>
                    <a:lnTo>
                      <a:pt x="2593" y="2541"/>
                    </a:lnTo>
                    <a:lnTo>
                      <a:pt x="2597" y="2546"/>
                    </a:lnTo>
                    <a:lnTo>
                      <a:pt x="2601" y="2551"/>
                    </a:lnTo>
                    <a:lnTo>
                      <a:pt x="2606" y="2554"/>
                    </a:lnTo>
                    <a:lnTo>
                      <a:pt x="2611" y="2557"/>
                    </a:lnTo>
                    <a:lnTo>
                      <a:pt x="2616" y="2558"/>
                    </a:lnTo>
                    <a:lnTo>
                      <a:pt x="2623" y="2558"/>
                    </a:lnTo>
                    <a:lnTo>
                      <a:pt x="2629" y="2557"/>
                    </a:lnTo>
                    <a:lnTo>
                      <a:pt x="2636" y="2555"/>
                    </a:lnTo>
                    <a:lnTo>
                      <a:pt x="2643" y="2551"/>
                    </a:lnTo>
                    <a:lnTo>
                      <a:pt x="2651" y="2545"/>
                    </a:lnTo>
                    <a:lnTo>
                      <a:pt x="2660" y="2538"/>
                    </a:lnTo>
                    <a:lnTo>
                      <a:pt x="2671" y="2527"/>
                    </a:lnTo>
                    <a:lnTo>
                      <a:pt x="2682" y="2518"/>
                    </a:lnTo>
                    <a:lnTo>
                      <a:pt x="2693" y="2513"/>
                    </a:lnTo>
                    <a:lnTo>
                      <a:pt x="2703" y="2508"/>
                    </a:lnTo>
                    <a:lnTo>
                      <a:pt x="2711" y="2507"/>
                    </a:lnTo>
                    <a:lnTo>
                      <a:pt x="2719" y="2507"/>
                    </a:lnTo>
                    <a:lnTo>
                      <a:pt x="2724" y="2509"/>
                    </a:lnTo>
                    <a:lnTo>
                      <a:pt x="2730" y="2513"/>
                    </a:lnTo>
                    <a:lnTo>
                      <a:pt x="2734" y="2518"/>
                    </a:lnTo>
                    <a:lnTo>
                      <a:pt x="2737" y="2525"/>
                    </a:lnTo>
                    <a:lnTo>
                      <a:pt x="2739" y="2533"/>
                    </a:lnTo>
                    <a:lnTo>
                      <a:pt x="2739" y="2542"/>
                    </a:lnTo>
                    <a:lnTo>
                      <a:pt x="2738" y="2553"/>
                    </a:lnTo>
                    <a:lnTo>
                      <a:pt x="2736" y="2563"/>
                    </a:lnTo>
                    <a:lnTo>
                      <a:pt x="2733" y="2576"/>
                    </a:lnTo>
                    <a:lnTo>
                      <a:pt x="2728" y="2589"/>
                    </a:lnTo>
                    <a:lnTo>
                      <a:pt x="2720" y="2603"/>
                    </a:lnTo>
                    <a:lnTo>
                      <a:pt x="2714" y="2621"/>
                    </a:lnTo>
                    <a:lnTo>
                      <a:pt x="2710" y="2629"/>
                    </a:lnTo>
                    <a:lnTo>
                      <a:pt x="2708" y="2638"/>
                    </a:lnTo>
                    <a:lnTo>
                      <a:pt x="2708" y="2647"/>
                    </a:lnTo>
                    <a:lnTo>
                      <a:pt x="2709" y="2654"/>
                    </a:lnTo>
                    <a:lnTo>
                      <a:pt x="2710" y="2659"/>
                    </a:lnTo>
                    <a:lnTo>
                      <a:pt x="2714" y="2661"/>
                    </a:lnTo>
                    <a:lnTo>
                      <a:pt x="2718" y="2662"/>
                    </a:lnTo>
                    <a:lnTo>
                      <a:pt x="2723" y="2663"/>
                    </a:lnTo>
                    <a:lnTo>
                      <a:pt x="2735" y="2662"/>
                    </a:lnTo>
                    <a:lnTo>
                      <a:pt x="2749" y="2659"/>
                    </a:lnTo>
                    <a:lnTo>
                      <a:pt x="2776" y="2650"/>
                    </a:lnTo>
                    <a:lnTo>
                      <a:pt x="2793" y="2643"/>
                    </a:lnTo>
                    <a:lnTo>
                      <a:pt x="2793" y="2643"/>
                    </a:lnTo>
                    <a:lnTo>
                      <a:pt x="2793" y="2639"/>
                    </a:lnTo>
                    <a:lnTo>
                      <a:pt x="2795" y="2636"/>
                    </a:lnTo>
                    <a:lnTo>
                      <a:pt x="2797" y="2632"/>
                    </a:lnTo>
                    <a:lnTo>
                      <a:pt x="2799" y="2628"/>
                    </a:lnTo>
                    <a:lnTo>
                      <a:pt x="2804" y="2623"/>
                    </a:lnTo>
                    <a:lnTo>
                      <a:pt x="2810" y="2617"/>
                    </a:lnTo>
                    <a:lnTo>
                      <a:pt x="2816" y="2613"/>
                    </a:lnTo>
                    <a:lnTo>
                      <a:pt x="2822" y="2608"/>
                    </a:lnTo>
                    <a:lnTo>
                      <a:pt x="2824" y="2605"/>
                    </a:lnTo>
                    <a:lnTo>
                      <a:pt x="2825" y="2601"/>
                    </a:lnTo>
                    <a:lnTo>
                      <a:pt x="2826" y="2598"/>
                    </a:lnTo>
                    <a:lnTo>
                      <a:pt x="2827" y="2595"/>
                    </a:lnTo>
                    <a:lnTo>
                      <a:pt x="2853" y="2590"/>
                    </a:lnTo>
                    <a:lnTo>
                      <a:pt x="2879" y="2586"/>
                    </a:lnTo>
                    <a:lnTo>
                      <a:pt x="2891" y="2583"/>
                    </a:lnTo>
                    <a:lnTo>
                      <a:pt x="2903" y="2579"/>
                    </a:lnTo>
                    <a:lnTo>
                      <a:pt x="2908" y="2575"/>
                    </a:lnTo>
                    <a:lnTo>
                      <a:pt x="2913" y="2571"/>
                    </a:lnTo>
                    <a:lnTo>
                      <a:pt x="2918" y="2567"/>
                    </a:lnTo>
                    <a:lnTo>
                      <a:pt x="2923" y="2561"/>
                    </a:lnTo>
                    <a:lnTo>
                      <a:pt x="2925" y="2556"/>
                    </a:lnTo>
                    <a:lnTo>
                      <a:pt x="2930" y="2547"/>
                    </a:lnTo>
                    <a:lnTo>
                      <a:pt x="2932" y="2543"/>
                    </a:lnTo>
                    <a:lnTo>
                      <a:pt x="2934" y="2541"/>
                    </a:lnTo>
                    <a:lnTo>
                      <a:pt x="2935" y="2539"/>
                    </a:lnTo>
                    <a:lnTo>
                      <a:pt x="2936" y="2540"/>
                    </a:lnTo>
                    <a:lnTo>
                      <a:pt x="2938" y="2540"/>
                    </a:lnTo>
                    <a:lnTo>
                      <a:pt x="2942" y="2567"/>
                    </a:lnTo>
                    <a:lnTo>
                      <a:pt x="2948" y="2607"/>
                    </a:lnTo>
                    <a:lnTo>
                      <a:pt x="2951" y="2627"/>
                    </a:lnTo>
                    <a:lnTo>
                      <a:pt x="2954" y="2646"/>
                    </a:lnTo>
                    <a:lnTo>
                      <a:pt x="2958" y="2660"/>
                    </a:lnTo>
                    <a:lnTo>
                      <a:pt x="2961" y="2667"/>
                    </a:lnTo>
                    <a:lnTo>
                      <a:pt x="2978" y="2684"/>
                    </a:lnTo>
                    <a:lnTo>
                      <a:pt x="2992" y="2700"/>
                    </a:lnTo>
                    <a:lnTo>
                      <a:pt x="2999" y="2706"/>
                    </a:lnTo>
                    <a:lnTo>
                      <a:pt x="3005" y="2710"/>
                    </a:lnTo>
                    <a:lnTo>
                      <a:pt x="3012" y="2715"/>
                    </a:lnTo>
                    <a:lnTo>
                      <a:pt x="3018" y="2719"/>
                    </a:lnTo>
                    <a:lnTo>
                      <a:pt x="3025" y="2721"/>
                    </a:lnTo>
                    <a:lnTo>
                      <a:pt x="3032" y="2723"/>
                    </a:lnTo>
                    <a:lnTo>
                      <a:pt x="3040" y="2724"/>
                    </a:lnTo>
                    <a:lnTo>
                      <a:pt x="3047" y="2724"/>
                    </a:lnTo>
                    <a:lnTo>
                      <a:pt x="3057" y="2724"/>
                    </a:lnTo>
                    <a:lnTo>
                      <a:pt x="3067" y="2722"/>
                    </a:lnTo>
                    <a:lnTo>
                      <a:pt x="3077" y="2720"/>
                    </a:lnTo>
                    <a:lnTo>
                      <a:pt x="3090" y="2718"/>
                    </a:lnTo>
                    <a:lnTo>
                      <a:pt x="3100" y="2715"/>
                    </a:lnTo>
                    <a:lnTo>
                      <a:pt x="3108" y="2713"/>
                    </a:lnTo>
                    <a:lnTo>
                      <a:pt x="3114" y="2709"/>
                    </a:lnTo>
                    <a:lnTo>
                      <a:pt x="3119" y="2706"/>
                    </a:lnTo>
                    <a:lnTo>
                      <a:pt x="3122" y="2703"/>
                    </a:lnTo>
                    <a:lnTo>
                      <a:pt x="3125" y="2700"/>
                    </a:lnTo>
                    <a:lnTo>
                      <a:pt x="3127" y="2696"/>
                    </a:lnTo>
                    <a:lnTo>
                      <a:pt x="3128" y="2692"/>
                    </a:lnTo>
                    <a:lnTo>
                      <a:pt x="3130" y="2683"/>
                    </a:lnTo>
                    <a:lnTo>
                      <a:pt x="3133" y="2673"/>
                    </a:lnTo>
                    <a:lnTo>
                      <a:pt x="3135" y="2667"/>
                    </a:lnTo>
                    <a:lnTo>
                      <a:pt x="3137" y="2661"/>
                    </a:lnTo>
                    <a:lnTo>
                      <a:pt x="3140" y="2653"/>
                    </a:lnTo>
                    <a:lnTo>
                      <a:pt x="3146" y="2646"/>
                    </a:lnTo>
                    <a:lnTo>
                      <a:pt x="3167" y="2641"/>
                    </a:lnTo>
                    <a:lnTo>
                      <a:pt x="3200" y="2634"/>
                    </a:lnTo>
                    <a:lnTo>
                      <a:pt x="3218" y="2630"/>
                    </a:lnTo>
                    <a:lnTo>
                      <a:pt x="3237" y="2625"/>
                    </a:lnTo>
                    <a:lnTo>
                      <a:pt x="3257" y="2620"/>
                    </a:lnTo>
                    <a:lnTo>
                      <a:pt x="3275" y="2614"/>
                    </a:lnTo>
                    <a:lnTo>
                      <a:pt x="3292" y="2607"/>
                    </a:lnTo>
                    <a:lnTo>
                      <a:pt x="3307" y="2599"/>
                    </a:lnTo>
                    <a:lnTo>
                      <a:pt x="3314" y="2596"/>
                    </a:lnTo>
                    <a:lnTo>
                      <a:pt x="3319" y="2592"/>
                    </a:lnTo>
                    <a:lnTo>
                      <a:pt x="3325" y="2586"/>
                    </a:lnTo>
                    <a:lnTo>
                      <a:pt x="3329" y="2582"/>
                    </a:lnTo>
                    <a:lnTo>
                      <a:pt x="3332" y="2576"/>
                    </a:lnTo>
                    <a:lnTo>
                      <a:pt x="3334" y="2571"/>
                    </a:lnTo>
                    <a:lnTo>
                      <a:pt x="3336" y="2566"/>
                    </a:lnTo>
                    <a:lnTo>
                      <a:pt x="3336" y="2560"/>
                    </a:lnTo>
                    <a:lnTo>
                      <a:pt x="3334" y="2554"/>
                    </a:lnTo>
                    <a:lnTo>
                      <a:pt x="3331" y="2547"/>
                    </a:lnTo>
                    <a:lnTo>
                      <a:pt x="3327" y="2541"/>
                    </a:lnTo>
                    <a:lnTo>
                      <a:pt x="3322" y="2533"/>
                    </a:lnTo>
                    <a:lnTo>
                      <a:pt x="3302" y="2512"/>
                    </a:lnTo>
                    <a:lnTo>
                      <a:pt x="3284" y="2487"/>
                    </a:lnTo>
                    <a:lnTo>
                      <a:pt x="3274" y="2473"/>
                    </a:lnTo>
                    <a:lnTo>
                      <a:pt x="3266" y="2460"/>
                    </a:lnTo>
                    <a:lnTo>
                      <a:pt x="3258" y="2445"/>
                    </a:lnTo>
                    <a:lnTo>
                      <a:pt x="3251" y="2431"/>
                    </a:lnTo>
                    <a:lnTo>
                      <a:pt x="3245" y="2416"/>
                    </a:lnTo>
                    <a:lnTo>
                      <a:pt x="3241" y="2401"/>
                    </a:lnTo>
                    <a:lnTo>
                      <a:pt x="3236" y="2386"/>
                    </a:lnTo>
                    <a:lnTo>
                      <a:pt x="3234" y="2371"/>
                    </a:lnTo>
                    <a:lnTo>
                      <a:pt x="3233" y="2356"/>
                    </a:lnTo>
                    <a:lnTo>
                      <a:pt x="3233" y="2341"/>
                    </a:lnTo>
                    <a:lnTo>
                      <a:pt x="3236" y="2327"/>
                    </a:lnTo>
                    <a:lnTo>
                      <a:pt x="3239" y="2312"/>
                    </a:lnTo>
                    <a:lnTo>
                      <a:pt x="3244" y="2300"/>
                    </a:lnTo>
                    <a:lnTo>
                      <a:pt x="3246" y="2289"/>
                    </a:lnTo>
                    <a:lnTo>
                      <a:pt x="3247" y="2281"/>
                    </a:lnTo>
                    <a:lnTo>
                      <a:pt x="3246" y="2272"/>
                    </a:lnTo>
                    <a:lnTo>
                      <a:pt x="3244" y="2265"/>
                    </a:lnTo>
                    <a:lnTo>
                      <a:pt x="3242" y="2259"/>
                    </a:lnTo>
                    <a:lnTo>
                      <a:pt x="3237" y="2255"/>
                    </a:lnTo>
                    <a:lnTo>
                      <a:pt x="3232" y="2250"/>
                    </a:lnTo>
                    <a:lnTo>
                      <a:pt x="3227" y="2247"/>
                    </a:lnTo>
                    <a:lnTo>
                      <a:pt x="3219" y="2245"/>
                    </a:lnTo>
                    <a:lnTo>
                      <a:pt x="3211" y="2244"/>
                    </a:lnTo>
                    <a:lnTo>
                      <a:pt x="3204" y="2243"/>
                    </a:lnTo>
                    <a:lnTo>
                      <a:pt x="3185" y="2244"/>
                    </a:lnTo>
                    <a:lnTo>
                      <a:pt x="3166" y="2246"/>
                    </a:lnTo>
                    <a:lnTo>
                      <a:pt x="3154" y="2247"/>
                    </a:lnTo>
                    <a:lnTo>
                      <a:pt x="3142" y="2246"/>
                    </a:lnTo>
                    <a:lnTo>
                      <a:pt x="3133" y="2244"/>
                    </a:lnTo>
                    <a:lnTo>
                      <a:pt x="3123" y="2239"/>
                    </a:lnTo>
                    <a:lnTo>
                      <a:pt x="3114" y="2235"/>
                    </a:lnTo>
                    <a:lnTo>
                      <a:pt x="3107" y="2229"/>
                    </a:lnTo>
                    <a:lnTo>
                      <a:pt x="3099" y="2221"/>
                    </a:lnTo>
                    <a:lnTo>
                      <a:pt x="3093" y="2212"/>
                    </a:lnTo>
                    <a:lnTo>
                      <a:pt x="3070" y="2175"/>
                    </a:lnTo>
                    <a:lnTo>
                      <a:pt x="3049" y="2137"/>
                    </a:lnTo>
                    <a:lnTo>
                      <a:pt x="3046" y="2131"/>
                    </a:lnTo>
                    <a:lnTo>
                      <a:pt x="3046" y="2125"/>
                    </a:lnTo>
                    <a:lnTo>
                      <a:pt x="3045" y="2120"/>
                    </a:lnTo>
                    <a:lnTo>
                      <a:pt x="3046" y="2113"/>
                    </a:lnTo>
                    <a:lnTo>
                      <a:pt x="3046" y="2107"/>
                    </a:lnTo>
                    <a:lnTo>
                      <a:pt x="3047" y="2101"/>
                    </a:lnTo>
                    <a:lnTo>
                      <a:pt x="3046" y="2096"/>
                    </a:lnTo>
                    <a:lnTo>
                      <a:pt x="3044" y="2090"/>
                    </a:lnTo>
                    <a:lnTo>
                      <a:pt x="3038" y="2079"/>
                    </a:lnTo>
                    <a:lnTo>
                      <a:pt x="3030" y="2067"/>
                    </a:lnTo>
                    <a:lnTo>
                      <a:pt x="3027" y="2060"/>
                    </a:lnTo>
                    <a:lnTo>
                      <a:pt x="3023" y="2054"/>
                    </a:lnTo>
                    <a:lnTo>
                      <a:pt x="3022" y="2047"/>
                    </a:lnTo>
                    <a:lnTo>
                      <a:pt x="3021" y="2040"/>
                    </a:lnTo>
                    <a:lnTo>
                      <a:pt x="3021" y="2035"/>
                    </a:lnTo>
                    <a:lnTo>
                      <a:pt x="3022" y="2031"/>
                    </a:lnTo>
                    <a:lnTo>
                      <a:pt x="3023" y="2027"/>
                    </a:lnTo>
                    <a:lnTo>
                      <a:pt x="3025" y="2023"/>
                    </a:lnTo>
                    <a:lnTo>
                      <a:pt x="3029" y="2019"/>
                    </a:lnTo>
                    <a:lnTo>
                      <a:pt x="3034" y="2016"/>
                    </a:lnTo>
                    <a:lnTo>
                      <a:pt x="3041" y="2014"/>
                    </a:lnTo>
                    <a:lnTo>
                      <a:pt x="3047" y="2013"/>
                    </a:lnTo>
                    <a:lnTo>
                      <a:pt x="3055" y="2013"/>
                    </a:lnTo>
                    <a:lnTo>
                      <a:pt x="3062" y="2013"/>
                    </a:lnTo>
                    <a:lnTo>
                      <a:pt x="3070" y="2013"/>
                    </a:lnTo>
                    <a:lnTo>
                      <a:pt x="3076" y="2013"/>
                    </a:lnTo>
                    <a:lnTo>
                      <a:pt x="3082" y="2011"/>
                    </a:lnTo>
                    <a:lnTo>
                      <a:pt x="3087" y="2008"/>
                    </a:lnTo>
                    <a:lnTo>
                      <a:pt x="3089" y="2006"/>
                    </a:lnTo>
                    <a:lnTo>
                      <a:pt x="3090" y="2004"/>
                    </a:lnTo>
                    <a:lnTo>
                      <a:pt x="3092" y="2002"/>
                    </a:lnTo>
                    <a:lnTo>
                      <a:pt x="3093" y="1999"/>
                    </a:lnTo>
                    <a:lnTo>
                      <a:pt x="3093" y="1991"/>
                    </a:lnTo>
                    <a:lnTo>
                      <a:pt x="3090" y="1980"/>
                    </a:lnTo>
                    <a:lnTo>
                      <a:pt x="3092" y="1978"/>
                    </a:lnTo>
                    <a:lnTo>
                      <a:pt x="3093" y="1976"/>
                    </a:lnTo>
                    <a:lnTo>
                      <a:pt x="3093" y="1973"/>
                    </a:lnTo>
                    <a:lnTo>
                      <a:pt x="3092" y="1969"/>
                    </a:lnTo>
                    <a:lnTo>
                      <a:pt x="3090" y="1961"/>
                    </a:lnTo>
                    <a:lnTo>
                      <a:pt x="3086" y="1952"/>
                    </a:lnTo>
                    <a:lnTo>
                      <a:pt x="3076" y="1933"/>
                    </a:lnTo>
                    <a:lnTo>
                      <a:pt x="3062" y="1912"/>
                    </a:lnTo>
                    <a:lnTo>
                      <a:pt x="3048" y="1891"/>
                    </a:lnTo>
                    <a:lnTo>
                      <a:pt x="3035" y="1871"/>
                    </a:lnTo>
                    <a:lnTo>
                      <a:pt x="3030" y="1863"/>
                    </a:lnTo>
                    <a:lnTo>
                      <a:pt x="3027" y="1855"/>
                    </a:lnTo>
                    <a:lnTo>
                      <a:pt x="3023" y="1849"/>
                    </a:lnTo>
                    <a:lnTo>
                      <a:pt x="3022" y="1843"/>
                    </a:lnTo>
                    <a:lnTo>
                      <a:pt x="3022" y="1833"/>
                    </a:lnTo>
                    <a:lnTo>
                      <a:pt x="3023" y="1825"/>
                    </a:lnTo>
                    <a:lnTo>
                      <a:pt x="3026" y="1817"/>
                    </a:lnTo>
                    <a:lnTo>
                      <a:pt x="3029" y="1812"/>
                    </a:lnTo>
                    <a:lnTo>
                      <a:pt x="3033" y="1806"/>
                    </a:lnTo>
                    <a:lnTo>
                      <a:pt x="3039" y="1803"/>
                    </a:lnTo>
                    <a:lnTo>
                      <a:pt x="3044" y="1800"/>
                    </a:lnTo>
                    <a:lnTo>
                      <a:pt x="3050" y="1799"/>
                    </a:lnTo>
                    <a:lnTo>
                      <a:pt x="3057" y="1798"/>
                    </a:lnTo>
                    <a:lnTo>
                      <a:pt x="3063" y="1797"/>
                    </a:lnTo>
                    <a:lnTo>
                      <a:pt x="3071" y="1797"/>
                    </a:lnTo>
                    <a:lnTo>
                      <a:pt x="3077" y="1798"/>
                    </a:lnTo>
                    <a:lnTo>
                      <a:pt x="3093" y="1800"/>
                    </a:lnTo>
                    <a:lnTo>
                      <a:pt x="3106" y="1803"/>
                    </a:lnTo>
                    <a:lnTo>
                      <a:pt x="3113" y="1804"/>
                    </a:lnTo>
                    <a:lnTo>
                      <a:pt x="3121" y="1805"/>
                    </a:lnTo>
                    <a:lnTo>
                      <a:pt x="3127" y="1805"/>
                    </a:lnTo>
                    <a:lnTo>
                      <a:pt x="3134" y="1804"/>
                    </a:lnTo>
                    <a:lnTo>
                      <a:pt x="3144" y="1801"/>
                    </a:lnTo>
                    <a:lnTo>
                      <a:pt x="3153" y="1797"/>
                    </a:lnTo>
                    <a:lnTo>
                      <a:pt x="3163" y="1791"/>
                    </a:lnTo>
                    <a:lnTo>
                      <a:pt x="3173" y="1787"/>
                    </a:lnTo>
                    <a:lnTo>
                      <a:pt x="3178" y="1785"/>
                    </a:lnTo>
                    <a:lnTo>
                      <a:pt x="3183" y="1783"/>
                    </a:lnTo>
                    <a:lnTo>
                      <a:pt x="3189" y="1782"/>
                    </a:lnTo>
                    <a:lnTo>
                      <a:pt x="3196" y="1780"/>
                    </a:lnTo>
                    <a:lnTo>
                      <a:pt x="3231" y="1783"/>
                    </a:lnTo>
                    <a:lnTo>
                      <a:pt x="3252" y="1784"/>
                    </a:lnTo>
                    <a:lnTo>
                      <a:pt x="3257" y="1782"/>
                    </a:lnTo>
                    <a:lnTo>
                      <a:pt x="3261" y="1779"/>
                    </a:lnTo>
                    <a:lnTo>
                      <a:pt x="3265" y="1776"/>
                    </a:lnTo>
                    <a:lnTo>
                      <a:pt x="3270" y="1771"/>
                    </a:lnTo>
                    <a:lnTo>
                      <a:pt x="3273" y="1764"/>
                    </a:lnTo>
                    <a:lnTo>
                      <a:pt x="3277" y="1756"/>
                    </a:lnTo>
                    <a:lnTo>
                      <a:pt x="3282" y="1745"/>
                    </a:lnTo>
                    <a:lnTo>
                      <a:pt x="3287" y="1732"/>
                    </a:lnTo>
                    <a:lnTo>
                      <a:pt x="3305" y="1693"/>
                    </a:lnTo>
                    <a:lnTo>
                      <a:pt x="3324" y="1655"/>
                    </a:lnTo>
                    <a:lnTo>
                      <a:pt x="3327" y="1647"/>
                    </a:lnTo>
                    <a:lnTo>
                      <a:pt x="3330" y="1637"/>
                    </a:lnTo>
                    <a:lnTo>
                      <a:pt x="3332" y="1627"/>
                    </a:lnTo>
                    <a:lnTo>
                      <a:pt x="3334" y="1617"/>
                    </a:lnTo>
                    <a:lnTo>
                      <a:pt x="3334" y="1608"/>
                    </a:lnTo>
                    <a:lnTo>
                      <a:pt x="3333" y="1598"/>
                    </a:lnTo>
                    <a:lnTo>
                      <a:pt x="3331" y="1588"/>
                    </a:lnTo>
                    <a:lnTo>
                      <a:pt x="3327" y="1579"/>
                    </a:lnTo>
                    <a:lnTo>
                      <a:pt x="3320" y="1564"/>
                    </a:lnTo>
                    <a:lnTo>
                      <a:pt x="3316" y="1555"/>
                    </a:lnTo>
                    <a:lnTo>
                      <a:pt x="3315" y="1553"/>
                    </a:lnTo>
                    <a:lnTo>
                      <a:pt x="3315" y="1550"/>
                    </a:lnTo>
                    <a:lnTo>
                      <a:pt x="3315" y="1548"/>
                    </a:lnTo>
                    <a:lnTo>
                      <a:pt x="3316" y="1548"/>
                    </a:lnTo>
                    <a:lnTo>
                      <a:pt x="3331" y="1547"/>
                    </a:lnTo>
                    <a:lnTo>
                      <a:pt x="3363" y="1545"/>
                    </a:lnTo>
                    <a:lnTo>
                      <a:pt x="3381" y="1543"/>
                    </a:lnTo>
                    <a:lnTo>
                      <a:pt x="3394" y="1541"/>
                    </a:lnTo>
                    <a:lnTo>
                      <a:pt x="3404" y="1540"/>
                    </a:lnTo>
                    <a:lnTo>
                      <a:pt x="3410" y="1536"/>
                    </a:lnTo>
                    <a:lnTo>
                      <a:pt x="3412" y="1534"/>
                    </a:lnTo>
                    <a:lnTo>
                      <a:pt x="3414" y="1531"/>
                    </a:lnTo>
                    <a:lnTo>
                      <a:pt x="3417" y="1528"/>
                    </a:lnTo>
                    <a:lnTo>
                      <a:pt x="3418" y="1523"/>
                    </a:lnTo>
                    <a:lnTo>
                      <a:pt x="3421" y="1510"/>
                    </a:lnTo>
                    <a:lnTo>
                      <a:pt x="3424" y="1492"/>
                    </a:lnTo>
                    <a:lnTo>
                      <a:pt x="3426" y="1488"/>
                    </a:lnTo>
                    <a:lnTo>
                      <a:pt x="3432" y="1481"/>
                    </a:lnTo>
                    <a:lnTo>
                      <a:pt x="3439" y="1474"/>
                    </a:lnTo>
                    <a:lnTo>
                      <a:pt x="3449" y="1465"/>
                    </a:lnTo>
                    <a:lnTo>
                      <a:pt x="3466" y="1448"/>
                    </a:lnTo>
                    <a:lnTo>
                      <a:pt x="3478" y="1438"/>
                    </a:lnTo>
                    <a:lnTo>
                      <a:pt x="3485" y="1435"/>
                    </a:lnTo>
                    <a:lnTo>
                      <a:pt x="3492" y="1433"/>
                    </a:lnTo>
                    <a:lnTo>
                      <a:pt x="3500" y="1431"/>
                    </a:lnTo>
                    <a:lnTo>
                      <a:pt x="3507" y="1429"/>
                    </a:lnTo>
                    <a:lnTo>
                      <a:pt x="3522" y="1429"/>
                    </a:lnTo>
                    <a:lnTo>
                      <a:pt x="3538" y="1429"/>
                    </a:lnTo>
                    <a:lnTo>
                      <a:pt x="3544" y="1429"/>
                    </a:lnTo>
                    <a:lnTo>
                      <a:pt x="3550" y="1428"/>
                    </a:lnTo>
                    <a:lnTo>
                      <a:pt x="3557" y="1427"/>
                    </a:lnTo>
                    <a:lnTo>
                      <a:pt x="3561" y="1425"/>
                    </a:lnTo>
                    <a:lnTo>
                      <a:pt x="3566" y="1421"/>
                    </a:lnTo>
                    <a:lnTo>
                      <a:pt x="3569" y="1415"/>
                    </a:lnTo>
                    <a:lnTo>
                      <a:pt x="3570" y="1409"/>
                    </a:lnTo>
                    <a:lnTo>
                      <a:pt x="3571" y="1400"/>
                    </a:lnTo>
                    <a:lnTo>
                      <a:pt x="3569" y="1395"/>
                    </a:lnTo>
                    <a:lnTo>
                      <a:pt x="3568" y="1390"/>
                    </a:lnTo>
                    <a:lnTo>
                      <a:pt x="3569" y="1382"/>
                    </a:lnTo>
                    <a:lnTo>
                      <a:pt x="3571" y="1374"/>
                    </a:lnTo>
                    <a:lnTo>
                      <a:pt x="3577" y="1358"/>
                    </a:lnTo>
                    <a:lnTo>
                      <a:pt x="3587" y="1340"/>
                    </a:lnTo>
                    <a:lnTo>
                      <a:pt x="3608" y="1305"/>
                    </a:lnTo>
                    <a:lnTo>
                      <a:pt x="3622" y="1278"/>
                    </a:lnTo>
                    <a:lnTo>
                      <a:pt x="3625" y="1264"/>
                    </a:lnTo>
                    <a:lnTo>
                      <a:pt x="3628" y="1249"/>
                    </a:lnTo>
                    <a:lnTo>
                      <a:pt x="3630" y="1234"/>
                    </a:lnTo>
                    <a:lnTo>
                      <a:pt x="3631" y="1220"/>
                    </a:lnTo>
                    <a:lnTo>
                      <a:pt x="3633" y="1205"/>
                    </a:lnTo>
                    <a:lnTo>
                      <a:pt x="3635" y="1190"/>
                    </a:lnTo>
                    <a:lnTo>
                      <a:pt x="3637" y="1176"/>
                    </a:lnTo>
                    <a:lnTo>
                      <a:pt x="3640" y="1162"/>
                    </a:lnTo>
                    <a:lnTo>
                      <a:pt x="3643" y="1154"/>
                    </a:lnTo>
                    <a:lnTo>
                      <a:pt x="3648" y="1148"/>
                    </a:lnTo>
                    <a:lnTo>
                      <a:pt x="3653" y="1142"/>
                    </a:lnTo>
                    <a:lnTo>
                      <a:pt x="3657" y="1137"/>
                    </a:lnTo>
                    <a:lnTo>
                      <a:pt x="3663" y="1130"/>
                    </a:lnTo>
                    <a:lnTo>
                      <a:pt x="3667" y="1124"/>
                    </a:lnTo>
                    <a:lnTo>
                      <a:pt x="3671" y="1116"/>
                    </a:lnTo>
                    <a:lnTo>
                      <a:pt x="3675" y="1108"/>
                    </a:lnTo>
                    <a:lnTo>
                      <a:pt x="3677" y="1085"/>
                    </a:lnTo>
                    <a:lnTo>
                      <a:pt x="3679" y="1064"/>
                    </a:lnTo>
                    <a:lnTo>
                      <a:pt x="3680" y="1054"/>
                    </a:lnTo>
                    <a:lnTo>
                      <a:pt x="3682" y="1044"/>
                    </a:lnTo>
                    <a:lnTo>
                      <a:pt x="3687" y="1034"/>
                    </a:lnTo>
                    <a:lnTo>
                      <a:pt x="3692" y="1023"/>
                    </a:lnTo>
                    <a:lnTo>
                      <a:pt x="3701" y="1010"/>
                    </a:lnTo>
                    <a:lnTo>
                      <a:pt x="3707" y="1001"/>
                    </a:lnTo>
                    <a:lnTo>
                      <a:pt x="3711" y="993"/>
                    </a:lnTo>
                    <a:lnTo>
                      <a:pt x="3715" y="987"/>
                    </a:lnTo>
                    <a:lnTo>
                      <a:pt x="3715" y="981"/>
                    </a:lnTo>
                    <a:lnTo>
                      <a:pt x="3715" y="978"/>
                    </a:lnTo>
                    <a:lnTo>
                      <a:pt x="3712" y="975"/>
                    </a:lnTo>
                    <a:lnTo>
                      <a:pt x="3709" y="973"/>
                    </a:lnTo>
                    <a:lnTo>
                      <a:pt x="3702" y="969"/>
                    </a:lnTo>
                    <a:lnTo>
                      <a:pt x="3691" y="963"/>
                    </a:lnTo>
                    <a:lnTo>
                      <a:pt x="3685" y="960"/>
                    </a:lnTo>
                    <a:lnTo>
                      <a:pt x="3681" y="954"/>
                    </a:lnTo>
                    <a:lnTo>
                      <a:pt x="3676" y="947"/>
                    </a:lnTo>
                    <a:lnTo>
                      <a:pt x="3671" y="938"/>
                    </a:lnTo>
                    <a:lnTo>
                      <a:pt x="3668" y="933"/>
                    </a:lnTo>
                    <a:lnTo>
                      <a:pt x="3666" y="928"/>
                    </a:lnTo>
                    <a:lnTo>
                      <a:pt x="3663" y="925"/>
                    </a:lnTo>
                    <a:lnTo>
                      <a:pt x="3660" y="924"/>
                    </a:lnTo>
                    <a:lnTo>
                      <a:pt x="3656" y="924"/>
                    </a:lnTo>
                    <a:lnTo>
                      <a:pt x="3654" y="925"/>
                    </a:lnTo>
                    <a:lnTo>
                      <a:pt x="3651" y="927"/>
                    </a:lnTo>
                    <a:lnTo>
                      <a:pt x="3648" y="931"/>
                    </a:lnTo>
                    <a:lnTo>
                      <a:pt x="3637" y="946"/>
                    </a:lnTo>
                    <a:lnTo>
                      <a:pt x="3626" y="960"/>
                    </a:lnTo>
                    <a:lnTo>
                      <a:pt x="3613" y="970"/>
                    </a:lnTo>
                    <a:lnTo>
                      <a:pt x="3602" y="979"/>
                    </a:lnTo>
                    <a:lnTo>
                      <a:pt x="3597" y="982"/>
                    </a:lnTo>
                    <a:lnTo>
                      <a:pt x="3593" y="985"/>
                    </a:lnTo>
                    <a:lnTo>
                      <a:pt x="3587" y="986"/>
                    </a:lnTo>
                    <a:lnTo>
                      <a:pt x="3583" y="986"/>
                    </a:lnTo>
                    <a:lnTo>
                      <a:pt x="3580" y="986"/>
                    </a:lnTo>
                    <a:lnTo>
                      <a:pt x="3575" y="983"/>
                    </a:lnTo>
                    <a:lnTo>
                      <a:pt x="3572" y="980"/>
                    </a:lnTo>
                    <a:lnTo>
                      <a:pt x="3568" y="976"/>
                    </a:lnTo>
                    <a:lnTo>
                      <a:pt x="3565" y="970"/>
                    </a:lnTo>
                    <a:lnTo>
                      <a:pt x="3561" y="964"/>
                    </a:lnTo>
                    <a:lnTo>
                      <a:pt x="3558" y="956"/>
                    </a:lnTo>
                    <a:lnTo>
                      <a:pt x="3555" y="947"/>
                    </a:lnTo>
                    <a:lnTo>
                      <a:pt x="3547" y="929"/>
                    </a:lnTo>
                    <a:lnTo>
                      <a:pt x="3540" y="913"/>
                    </a:lnTo>
                    <a:lnTo>
                      <a:pt x="3531" y="900"/>
                    </a:lnTo>
                    <a:lnTo>
                      <a:pt x="3521" y="887"/>
                    </a:lnTo>
                    <a:lnTo>
                      <a:pt x="3516" y="882"/>
                    </a:lnTo>
                    <a:lnTo>
                      <a:pt x="3509" y="878"/>
                    </a:lnTo>
                    <a:lnTo>
                      <a:pt x="3503" y="873"/>
                    </a:lnTo>
                    <a:lnTo>
                      <a:pt x="3495" y="869"/>
                    </a:lnTo>
                    <a:lnTo>
                      <a:pt x="3480" y="860"/>
                    </a:lnTo>
                    <a:lnTo>
                      <a:pt x="3462" y="854"/>
                    </a:lnTo>
                    <a:lnTo>
                      <a:pt x="3448" y="847"/>
                    </a:lnTo>
                    <a:lnTo>
                      <a:pt x="3431" y="839"/>
                    </a:lnTo>
                    <a:lnTo>
                      <a:pt x="3413" y="828"/>
                    </a:lnTo>
                    <a:lnTo>
                      <a:pt x="3396" y="815"/>
                    </a:lnTo>
                    <a:lnTo>
                      <a:pt x="3380" y="802"/>
                    </a:lnTo>
                    <a:lnTo>
                      <a:pt x="3364" y="789"/>
                    </a:lnTo>
                    <a:lnTo>
                      <a:pt x="3351" y="776"/>
                    </a:lnTo>
                    <a:lnTo>
                      <a:pt x="3340" y="764"/>
                    </a:lnTo>
                    <a:lnTo>
                      <a:pt x="3326" y="753"/>
                    </a:lnTo>
                    <a:lnTo>
                      <a:pt x="3313" y="743"/>
                    </a:lnTo>
                    <a:lnTo>
                      <a:pt x="3300" y="732"/>
                    </a:lnTo>
                    <a:lnTo>
                      <a:pt x="3287" y="721"/>
                    </a:lnTo>
                    <a:lnTo>
                      <a:pt x="3262" y="697"/>
                    </a:lnTo>
                    <a:lnTo>
                      <a:pt x="3236" y="676"/>
                    </a:lnTo>
                    <a:lnTo>
                      <a:pt x="3230" y="671"/>
                    </a:lnTo>
                    <a:lnTo>
                      <a:pt x="3223" y="668"/>
                    </a:lnTo>
                    <a:lnTo>
                      <a:pt x="3217" y="666"/>
                    </a:lnTo>
                    <a:lnTo>
                      <a:pt x="3209" y="665"/>
                    </a:lnTo>
                    <a:lnTo>
                      <a:pt x="3195" y="664"/>
                    </a:lnTo>
                    <a:lnTo>
                      <a:pt x="3180" y="666"/>
                    </a:lnTo>
                    <a:lnTo>
                      <a:pt x="3149" y="672"/>
                    </a:lnTo>
                    <a:lnTo>
                      <a:pt x="3120" y="678"/>
                    </a:lnTo>
                    <a:lnTo>
                      <a:pt x="3088" y="678"/>
                    </a:lnTo>
                    <a:lnTo>
                      <a:pt x="3058" y="678"/>
                    </a:lnTo>
                    <a:lnTo>
                      <a:pt x="3028" y="679"/>
                    </a:lnTo>
                    <a:lnTo>
                      <a:pt x="3000" y="680"/>
                    </a:lnTo>
                    <a:lnTo>
                      <a:pt x="2986" y="682"/>
                    </a:lnTo>
                    <a:lnTo>
                      <a:pt x="2972" y="684"/>
                    </a:lnTo>
                    <a:lnTo>
                      <a:pt x="2959" y="688"/>
                    </a:lnTo>
                    <a:lnTo>
                      <a:pt x="2945" y="692"/>
                    </a:lnTo>
                    <a:lnTo>
                      <a:pt x="2932" y="698"/>
                    </a:lnTo>
                    <a:lnTo>
                      <a:pt x="2919" y="705"/>
                    </a:lnTo>
                    <a:lnTo>
                      <a:pt x="2906" y="713"/>
                    </a:lnTo>
                    <a:lnTo>
                      <a:pt x="2894" y="723"/>
                    </a:lnTo>
                    <a:lnTo>
                      <a:pt x="2879" y="736"/>
                    </a:lnTo>
                    <a:lnTo>
                      <a:pt x="2865" y="749"/>
                    </a:lnTo>
                    <a:lnTo>
                      <a:pt x="2849" y="761"/>
                    </a:lnTo>
                    <a:lnTo>
                      <a:pt x="2833" y="773"/>
                    </a:lnTo>
                    <a:lnTo>
                      <a:pt x="2817" y="784"/>
                    </a:lnTo>
                    <a:lnTo>
                      <a:pt x="2800" y="793"/>
                    </a:lnTo>
                    <a:lnTo>
                      <a:pt x="2783" y="802"/>
                    </a:lnTo>
                    <a:lnTo>
                      <a:pt x="2764" y="808"/>
                    </a:lnTo>
                    <a:lnTo>
                      <a:pt x="2755" y="813"/>
                    </a:lnTo>
                    <a:lnTo>
                      <a:pt x="2745" y="818"/>
                    </a:lnTo>
                    <a:lnTo>
                      <a:pt x="2735" y="824"/>
                    </a:lnTo>
                    <a:lnTo>
                      <a:pt x="2725" y="830"/>
                    </a:lnTo>
                    <a:lnTo>
                      <a:pt x="2707" y="843"/>
                    </a:lnTo>
                    <a:lnTo>
                      <a:pt x="2690" y="857"/>
                    </a:lnTo>
                    <a:lnTo>
                      <a:pt x="2681" y="864"/>
                    </a:lnTo>
                    <a:lnTo>
                      <a:pt x="2672" y="869"/>
                    </a:lnTo>
                    <a:lnTo>
                      <a:pt x="2664" y="874"/>
                    </a:lnTo>
                    <a:lnTo>
                      <a:pt x="2654" y="878"/>
                    </a:lnTo>
                    <a:lnTo>
                      <a:pt x="2646" y="881"/>
                    </a:lnTo>
                    <a:lnTo>
                      <a:pt x="2636" y="883"/>
                    </a:lnTo>
                    <a:lnTo>
                      <a:pt x="2626" y="883"/>
                    </a:lnTo>
                    <a:lnTo>
                      <a:pt x="2615" y="882"/>
                    </a:lnTo>
                    <a:lnTo>
                      <a:pt x="2610" y="881"/>
                    </a:lnTo>
                    <a:lnTo>
                      <a:pt x="2604" y="882"/>
                    </a:lnTo>
                    <a:lnTo>
                      <a:pt x="2600" y="884"/>
                    </a:lnTo>
                    <a:lnTo>
                      <a:pt x="2597" y="886"/>
                    </a:lnTo>
                    <a:lnTo>
                      <a:pt x="2594" y="891"/>
                    </a:lnTo>
                    <a:lnTo>
                      <a:pt x="2592" y="895"/>
                    </a:lnTo>
                    <a:lnTo>
                      <a:pt x="2589" y="900"/>
                    </a:lnTo>
                    <a:lnTo>
                      <a:pt x="2587" y="906"/>
                    </a:lnTo>
                    <a:lnTo>
                      <a:pt x="2585" y="918"/>
                    </a:lnTo>
                    <a:lnTo>
                      <a:pt x="2582" y="929"/>
                    </a:lnTo>
                    <a:lnTo>
                      <a:pt x="2581" y="935"/>
                    </a:lnTo>
                    <a:lnTo>
                      <a:pt x="2579" y="939"/>
                    </a:lnTo>
                    <a:lnTo>
                      <a:pt x="2576" y="943"/>
                    </a:lnTo>
                    <a:lnTo>
                      <a:pt x="2574" y="947"/>
                    </a:lnTo>
                    <a:lnTo>
                      <a:pt x="2570" y="951"/>
                    </a:lnTo>
                    <a:lnTo>
                      <a:pt x="2565" y="952"/>
                    </a:lnTo>
                    <a:lnTo>
                      <a:pt x="2559" y="953"/>
                    </a:lnTo>
                    <a:lnTo>
                      <a:pt x="2554" y="952"/>
                    </a:lnTo>
                    <a:lnTo>
                      <a:pt x="2541" y="947"/>
                    </a:lnTo>
                    <a:lnTo>
                      <a:pt x="2528" y="940"/>
                    </a:lnTo>
                    <a:lnTo>
                      <a:pt x="2515" y="933"/>
                    </a:lnTo>
                    <a:lnTo>
                      <a:pt x="2503" y="928"/>
                    </a:lnTo>
                    <a:lnTo>
                      <a:pt x="2498" y="927"/>
                    </a:lnTo>
                    <a:lnTo>
                      <a:pt x="2491" y="928"/>
                    </a:lnTo>
                    <a:lnTo>
                      <a:pt x="2487" y="931"/>
                    </a:lnTo>
                    <a:lnTo>
                      <a:pt x="2481" y="935"/>
                    </a:lnTo>
                    <a:lnTo>
                      <a:pt x="2479" y="934"/>
                    </a:lnTo>
                    <a:lnTo>
                      <a:pt x="2478" y="934"/>
                    </a:lnTo>
                    <a:lnTo>
                      <a:pt x="2476" y="936"/>
                    </a:lnTo>
                    <a:lnTo>
                      <a:pt x="2474" y="938"/>
                    </a:lnTo>
                    <a:lnTo>
                      <a:pt x="2447" y="943"/>
                    </a:lnTo>
                    <a:lnTo>
                      <a:pt x="2414" y="949"/>
                    </a:lnTo>
                    <a:lnTo>
                      <a:pt x="2382" y="953"/>
                    </a:lnTo>
                    <a:lnTo>
                      <a:pt x="2354" y="954"/>
                    </a:lnTo>
                    <a:lnTo>
                      <a:pt x="2347" y="954"/>
                    </a:lnTo>
                    <a:lnTo>
                      <a:pt x="2340" y="953"/>
                    </a:lnTo>
                    <a:lnTo>
                      <a:pt x="2334" y="951"/>
                    </a:lnTo>
                    <a:lnTo>
                      <a:pt x="2328" y="949"/>
                    </a:lnTo>
                    <a:lnTo>
                      <a:pt x="2317" y="943"/>
                    </a:lnTo>
                    <a:lnTo>
                      <a:pt x="2307" y="938"/>
                    </a:lnTo>
                    <a:lnTo>
                      <a:pt x="2299" y="932"/>
                    </a:lnTo>
                    <a:lnTo>
                      <a:pt x="2290" y="926"/>
                    </a:lnTo>
                    <a:lnTo>
                      <a:pt x="2285" y="924"/>
                    </a:lnTo>
                    <a:lnTo>
                      <a:pt x="2280" y="922"/>
                    </a:lnTo>
                    <a:lnTo>
                      <a:pt x="2276" y="921"/>
                    </a:lnTo>
                    <a:lnTo>
                      <a:pt x="2272" y="921"/>
                    </a:lnTo>
                    <a:lnTo>
                      <a:pt x="2251" y="920"/>
                    </a:lnTo>
                    <a:lnTo>
                      <a:pt x="2229" y="918"/>
                    </a:lnTo>
                    <a:lnTo>
                      <a:pt x="2203" y="912"/>
                    </a:lnTo>
                    <a:lnTo>
                      <a:pt x="2176" y="906"/>
                    </a:lnTo>
                    <a:lnTo>
                      <a:pt x="2163" y="901"/>
                    </a:lnTo>
                    <a:lnTo>
                      <a:pt x="2150" y="897"/>
                    </a:lnTo>
                    <a:lnTo>
                      <a:pt x="2138" y="892"/>
                    </a:lnTo>
                    <a:lnTo>
                      <a:pt x="2126" y="886"/>
                    </a:lnTo>
                    <a:lnTo>
                      <a:pt x="2116" y="881"/>
                    </a:lnTo>
                    <a:lnTo>
                      <a:pt x="2107" y="874"/>
                    </a:lnTo>
                    <a:lnTo>
                      <a:pt x="2098" y="867"/>
                    </a:lnTo>
                    <a:lnTo>
                      <a:pt x="2090" y="859"/>
                    </a:lnTo>
                    <a:lnTo>
                      <a:pt x="2087" y="856"/>
                    </a:lnTo>
                    <a:lnTo>
                      <a:pt x="2082" y="853"/>
                    </a:lnTo>
                    <a:lnTo>
                      <a:pt x="2076" y="851"/>
                    </a:lnTo>
                    <a:lnTo>
                      <a:pt x="2070" y="847"/>
                    </a:lnTo>
                    <a:lnTo>
                      <a:pt x="2055" y="842"/>
                    </a:lnTo>
                    <a:lnTo>
                      <a:pt x="2039" y="837"/>
                    </a:lnTo>
                    <a:lnTo>
                      <a:pt x="2021" y="831"/>
                    </a:lnTo>
                    <a:lnTo>
                      <a:pt x="2004" y="825"/>
                    </a:lnTo>
                    <a:lnTo>
                      <a:pt x="1995" y="821"/>
                    </a:lnTo>
                    <a:lnTo>
                      <a:pt x="1988" y="817"/>
                    </a:lnTo>
                    <a:lnTo>
                      <a:pt x="1981" y="814"/>
                    </a:lnTo>
                    <a:lnTo>
                      <a:pt x="1975" y="808"/>
                    </a:lnTo>
                    <a:lnTo>
                      <a:pt x="1961" y="797"/>
                    </a:lnTo>
                    <a:lnTo>
                      <a:pt x="1948" y="786"/>
                    </a:lnTo>
                    <a:lnTo>
                      <a:pt x="1937" y="776"/>
                    </a:lnTo>
                    <a:lnTo>
                      <a:pt x="1927" y="765"/>
                    </a:lnTo>
                    <a:lnTo>
                      <a:pt x="1923" y="760"/>
                    </a:lnTo>
                    <a:lnTo>
                      <a:pt x="1920" y="753"/>
                    </a:lnTo>
                    <a:lnTo>
                      <a:pt x="1917" y="748"/>
                    </a:lnTo>
                    <a:lnTo>
                      <a:pt x="1914" y="740"/>
                    </a:lnTo>
                    <a:lnTo>
                      <a:pt x="1912" y="733"/>
                    </a:lnTo>
                    <a:lnTo>
                      <a:pt x="1910" y="724"/>
                    </a:lnTo>
                    <a:lnTo>
                      <a:pt x="1910" y="716"/>
                    </a:lnTo>
                    <a:lnTo>
                      <a:pt x="1909" y="705"/>
                    </a:lnTo>
                    <a:lnTo>
                      <a:pt x="1908" y="704"/>
                    </a:lnTo>
                    <a:lnTo>
                      <a:pt x="1893" y="706"/>
                    </a:lnTo>
                    <a:lnTo>
                      <a:pt x="1877" y="709"/>
                    </a:lnTo>
                    <a:lnTo>
                      <a:pt x="1861" y="713"/>
                    </a:lnTo>
                    <a:lnTo>
                      <a:pt x="1845" y="719"/>
                    </a:lnTo>
                    <a:lnTo>
                      <a:pt x="1829" y="724"/>
                    </a:lnTo>
                    <a:lnTo>
                      <a:pt x="1813" y="729"/>
                    </a:lnTo>
                    <a:lnTo>
                      <a:pt x="1804" y="730"/>
                    </a:lnTo>
                    <a:lnTo>
                      <a:pt x="1796" y="732"/>
                    </a:lnTo>
                    <a:lnTo>
                      <a:pt x="1787" y="732"/>
                    </a:lnTo>
                    <a:lnTo>
                      <a:pt x="1778" y="732"/>
                    </a:lnTo>
                    <a:lnTo>
                      <a:pt x="1762" y="731"/>
                    </a:lnTo>
                    <a:lnTo>
                      <a:pt x="1749" y="729"/>
                    </a:lnTo>
                    <a:lnTo>
                      <a:pt x="1739" y="725"/>
                    </a:lnTo>
                    <a:lnTo>
                      <a:pt x="1732" y="722"/>
                    </a:lnTo>
                    <a:lnTo>
                      <a:pt x="1726" y="718"/>
                    </a:lnTo>
                    <a:lnTo>
                      <a:pt x="1723" y="712"/>
                    </a:lnTo>
                    <a:lnTo>
                      <a:pt x="1722" y="707"/>
                    </a:lnTo>
                    <a:lnTo>
                      <a:pt x="1721" y="700"/>
                    </a:lnTo>
                    <a:lnTo>
                      <a:pt x="1721" y="688"/>
                    </a:lnTo>
                    <a:lnTo>
                      <a:pt x="1720" y="673"/>
                    </a:lnTo>
                    <a:lnTo>
                      <a:pt x="1718" y="667"/>
                    </a:lnTo>
                    <a:lnTo>
                      <a:pt x="1715" y="659"/>
                    </a:lnTo>
                    <a:lnTo>
                      <a:pt x="1709" y="653"/>
                    </a:lnTo>
                    <a:lnTo>
                      <a:pt x="1702" y="645"/>
                    </a:lnTo>
                    <a:lnTo>
                      <a:pt x="1625" y="586"/>
                    </a:lnTo>
                    <a:lnTo>
                      <a:pt x="1622" y="582"/>
                    </a:lnTo>
                    <a:lnTo>
                      <a:pt x="1620" y="577"/>
                    </a:lnTo>
                    <a:lnTo>
                      <a:pt x="1618" y="572"/>
                    </a:lnTo>
                    <a:lnTo>
                      <a:pt x="1620" y="567"/>
                    </a:lnTo>
                    <a:lnTo>
                      <a:pt x="1622" y="560"/>
                    </a:lnTo>
                    <a:lnTo>
                      <a:pt x="1625" y="554"/>
                    </a:lnTo>
                    <a:lnTo>
                      <a:pt x="1629" y="547"/>
                    </a:lnTo>
                    <a:lnTo>
                      <a:pt x="1634" y="541"/>
                    </a:lnTo>
                    <a:lnTo>
                      <a:pt x="1642" y="529"/>
                    </a:lnTo>
                    <a:lnTo>
                      <a:pt x="1650" y="517"/>
                    </a:lnTo>
                    <a:lnTo>
                      <a:pt x="1652" y="510"/>
                    </a:lnTo>
                    <a:lnTo>
                      <a:pt x="1654" y="506"/>
                    </a:lnTo>
                    <a:lnTo>
                      <a:pt x="1654" y="501"/>
                    </a:lnTo>
                    <a:lnTo>
                      <a:pt x="1653" y="497"/>
                    </a:lnTo>
                    <a:lnTo>
                      <a:pt x="1649" y="488"/>
                    </a:lnTo>
                    <a:lnTo>
                      <a:pt x="1647" y="478"/>
                    </a:lnTo>
                    <a:lnTo>
                      <a:pt x="1644" y="470"/>
                    </a:lnTo>
                    <a:lnTo>
                      <a:pt x="1644" y="463"/>
                    </a:lnTo>
                    <a:lnTo>
                      <a:pt x="1645" y="450"/>
                    </a:lnTo>
                    <a:lnTo>
                      <a:pt x="1649" y="437"/>
                    </a:lnTo>
                    <a:lnTo>
                      <a:pt x="1652" y="426"/>
                    </a:lnTo>
                    <a:lnTo>
                      <a:pt x="1654" y="413"/>
                    </a:lnTo>
                    <a:lnTo>
                      <a:pt x="1653" y="407"/>
                    </a:lnTo>
                    <a:lnTo>
                      <a:pt x="1651" y="399"/>
                    </a:lnTo>
                    <a:lnTo>
                      <a:pt x="1649" y="391"/>
                    </a:lnTo>
                    <a:lnTo>
                      <a:pt x="1643" y="382"/>
                    </a:lnTo>
                    <a:lnTo>
                      <a:pt x="1627" y="349"/>
                    </a:lnTo>
                    <a:lnTo>
                      <a:pt x="1612" y="318"/>
                    </a:lnTo>
                    <a:lnTo>
                      <a:pt x="1604" y="302"/>
                    </a:lnTo>
                    <a:lnTo>
                      <a:pt x="1597" y="287"/>
                    </a:lnTo>
                    <a:lnTo>
                      <a:pt x="1589" y="271"/>
                    </a:lnTo>
                    <a:lnTo>
                      <a:pt x="1580" y="256"/>
                    </a:lnTo>
                    <a:lnTo>
                      <a:pt x="1576" y="251"/>
                    </a:lnTo>
                    <a:lnTo>
                      <a:pt x="1572" y="247"/>
                    </a:lnTo>
                    <a:lnTo>
                      <a:pt x="1567" y="243"/>
                    </a:lnTo>
                    <a:lnTo>
                      <a:pt x="1562" y="239"/>
                    </a:lnTo>
                    <a:lnTo>
                      <a:pt x="1550" y="232"/>
                    </a:lnTo>
                    <a:lnTo>
                      <a:pt x="1539" y="226"/>
                    </a:lnTo>
                    <a:lnTo>
                      <a:pt x="1513" y="217"/>
                    </a:lnTo>
                    <a:lnTo>
                      <a:pt x="1489" y="209"/>
                    </a:lnTo>
                    <a:lnTo>
                      <a:pt x="1484" y="207"/>
                    </a:lnTo>
                    <a:lnTo>
                      <a:pt x="1476" y="206"/>
                    </a:lnTo>
                    <a:lnTo>
                      <a:pt x="1467" y="207"/>
                    </a:lnTo>
                    <a:lnTo>
                      <a:pt x="1459" y="208"/>
                    </a:lnTo>
                    <a:lnTo>
                      <a:pt x="1440" y="213"/>
                    </a:lnTo>
                    <a:lnTo>
                      <a:pt x="1422" y="219"/>
                    </a:lnTo>
                    <a:lnTo>
                      <a:pt x="1405" y="225"/>
                    </a:lnTo>
                    <a:lnTo>
                      <a:pt x="1391" y="230"/>
                    </a:lnTo>
                    <a:lnTo>
                      <a:pt x="1385" y="231"/>
                    </a:lnTo>
                    <a:lnTo>
                      <a:pt x="1381" y="231"/>
                    </a:lnTo>
                    <a:lnTo>
                      <a:pt x="1378" y="230"/>
                    </a:lnTo>
                    <a:lnTo>
                      <a:pt x="1377" y="227"/>
                    </a:lnTo>
                    <a:lnTo>
                      <a:pt x="1372" y="194"/>
                    </a:lnTo>
                    <a:lnTo>
                      <a:pt x="1365" y="148"/>
                    </a:lnTo>
                    <a:lnTo>
                      <a:pt x="1360" y="125"/>
                    </a:lnTo>
                    <a:lnTo>
                      <a:pt x="1354" y="104"/>
                    </a:lnTo>
                    <a:lnTo>
                      <a:pt x="1351" y="97"/>
                    </a:lnTo>
                    <a:lnTo>
                      <a:pt x="1347" y="90"/>
                    </a:lnTo>
                    <a:lnTo>
                      <a:pt x="1343" y="86"/>
                    </a:lnTo>
                    <a:lnTo>
                      <a:pt x="1339" y="84"/>
                    </a:lnTo>
                    <a:lnTo>
                      <a:pt x="1313" y="81"/>
                    </a:lnTo>
                    <a:lnTo>
                      <a:pt x="1290" y="79"/>
                    </a:lnTo>
                    <a:lnTo>
                      <a:pt x="1278" y="78"/>
                    </a:lnTo>
                    <a:lnTo>
                      <a:pt x="1266" y="76"/>
                    </a:lnTo>
                    <a:lnTo>
                      <a:pt x="1255" y="73"/>
                    </a:lnTo>
                    <a:lnTo>
                      <a:pt x="1242" y="68"/>
                    </a:lnTo>
                    <a:lnTo>
                      <a:pt x="1232" y="63"/>
                    </a:lnTo>
                    <a:lnTo>
                      <a:pt x="1224" y="60"/>
                    </a:lnTo>
                    <a:lnTo>
                      <a:pt x="1217" y="59"/>
                    </a:lnTo>
                    <a:lnTo>
                      <a:pt x="1210" y="58"/>
                    </a:lnTo>
                    <a:lnTo>
                      <a:pt x="1205" y="59"/>
                    </a:lnTo>
                    <a:lnTo>
                      <a:pt x="1201" y="60"/>
                    </a:lnTo>
                    <a:lnTo>
                      <a:pt x="1196" y="62"/>
                    </a:lnTo>
                    <a:lnTo>
                      <a:pt x="1192" y="65"/>
                    </a:lnTo>
                    <a:lnTo>
                      <a:pt x="1184" y="72"/>
                    </a:lnTo>
                    <a:lnTo>
                      <a:pt x="1176" y="79"/>
                    </a:lnTo>
                    <a:lnTo>
                      <a:pt x="1170" y="84"/>
                    </a:lnTo>
                    <a:lnTo>
                      <a:pt x="1165" y="87"/>
                    </a:lnTo>
                    <a:lnTo>
                      <a:pt x="1158" y="90"/>
                    </a:lnTo>
                    <a:lnTo>
                      <a:pt x="1150" y="92"/>
                    </a:lnTo>
                    <a:lnTo>
                      <a:pt x="1143" y="94"/>
                    </a:lnTo>
                    <a:lnTo>
                      <a:pt x="1136" y="94"/>
                    </a:lnTo>
                    <a:lnTo>
                      <a:pt x="1130" y="92"/>
                    </a:lnTo>
                    <a:lnTo>
                      <a:pt x="1125" y="90"/>
                    </a:lnTo>
                    <a:lnTo>
                      <a:pt x="1120" y="87"/>
                    </a:lnTo>
                    <a:lnTo>
                      <a:pt x="1115" y="84"/>
                    </a:lnTo>
                    <a:lnTo>
                      <a:pt x="1111" y="79"/>
                    </a:lnTo>
                    <a:lnTo>
                      <a:pt x="1108" y="74"/>
                    </a:lnTo>
                    <a:lnTo>
                      <a:pt x="1101" y="63"/>
                    </a:lnTo>
                    <a:lnTo>
                      <a:pt x="1098" y="50"/>
                    </a:lnTo>
                    <a:lnTo>
                      <a:pt x="1095" y="38"/>
                    </a:lnTo>
                    <a:lnTo>
                      <a:pt x="1095" y="27"/>
                    </a:lnTo>
                    <a:lnTo>
                      <a:pt x="1085" y="31"/>
                    </a:lnTo>
                    <a:lnTo>
                      <a:pt x="1075" y="36"/>
                    </a:lnTo>
                    <a:lnTo>
                      <a:pt x="1070" y="40"/>
                    </a:lnTo>
                    <a:lnTo>
                      <a:pt x="1064" y="42"/>
                    </a:lnTo>
                    <a:lnTo>
                      <a:pt x="1059" y="43"/>
                    </a:lnTo>
                    <a:lnTo>
                      <a:pt x="1053" y="44"/>
                    </a:lnTo>
                    <a:lnTo>
                      <a:pt x="1048" y="44"/>
                    </a:lnTo>
                    <a:lnTo>
                      <a:pt x="1045" y="43"/>
                    </a:lnTo>
                    <a:lnTo>
                      <a:pt x="1042" y="41"/>
                    </a:lnTo>
                    <a:lnTo>
                      <a:pt x="1039" y="38"/>
                    </a:lnTo>
                    <a:lnTo>
                      <a:pt x="1035" y="33"/>
                    </a:lnTo>
                    <a:lnTo>
                      <a:pt x="1033" y="27"/>
                    </a:lnTo>
                    <a:lnTo>
                      <a:pt x="1032" y="20"/>
                    </a:lnTo>
                    <a:lnTo>
                      <a:pt x="1031" y="14"/>
                    </a:lnTo>
                    <a:lnTo>
                      <a:pt x="1029" y="7"/>
                    </a:lnTo>
                    <a:lnTo>
                      <a:pt x="1027" y="3"/>
                    </a:lnTo>
                    <a:lnTo>
                      <a:pt x="1022" y="0"/>
                    </a:lnTo>
                    <a:lnTo>
                      <a:pt x="1019" y="0"/>
                    </a:lnTo>
                    <a:lnTo>
                      <a:pt x="1015" y="1"/>
                    </a:lnTo>
                    <a:lnTo>
                      <a:pt x="1012" y="4"/>
                    </a:lnTo>
                    <a:lnTo>
                      <a:pt x="1004" y="14"/>
                    </a:lnTo>
                    <a:lnTo>
                      <a:pt x="996" y="28"/>
                    </a:lnTo>
                    <a:lnTo>
                      <a:pt x="990" y="43"/>
                    </a:lnTo>
                    <a:lnTo>
                      <a:pt x="983" y="57"/>
                    </a:lnTo>
                    <a:lnTo>
                      <a:pt x="978" y="69"/>
                    </a:lnTo>
                    <a:lnTo>
                      <a:pt x="974" y="75"/>
                    </a:lnTo>
                    <a:lnTo>
                      <a:pt x="958" y="54"/>
                    </a:lnTo>
                    <a:lnTo>
                      <a:pt x="958" y="54"/>
                    </a:lnTo>
                    <a:lnTo>
                      <a:pt x="935" y="59"/>
                    </a:lnTo>
                    <a:lnTo>
                      <a:pt x="914" y="65"/>
                    </a:lnTo>
                    <a:lnTo>
                      <a:pt x="896" y="72"/>
                    </a:lnTo>
                    <a:lnTo>
                      <a:pt x="879" y="79"/>
                    </a:lnTo>
                    <a:lnTo>
                      <a:pt x="861" y="88"/>
                    </a:lnTo>
                    <a:lnTo>
                      <a:pt x="844" y="98"/>
                    </a:lnTo>
                    <a:lnTo>
                      <a:pt x="826" y="110"/>
                    </a:lnTo>
                    <a:lnTo>
                      <a:pt x="806" y="124"/>
                    </a:lnTo>
                    <a:lnTo>
                      <a:pt x="789" y="135"/>
                    </a:lnTo>
                    <a:lnTo>
                      <a:pt x="770" y="145"/>
                    </a:lnTo>
                    <a:lnTo>
                      <a:pt x="760" y="150"/>
                    </a:lnTo>
                    <a:lnTo>
                      <a:pt x="749" y="154"/>
                    </a:lnTo>
                    <a:lnTo>
                      <a:pt x="738" y="157"/>
                    </a:lnTo>
                    <a:lnTo>
                      <a:pt x="729" y="159"/>
                    </a:lnTo>
                    <a:lnTo>
                      <a:pt x="718" y="162"/>
                    </a:lnTo>
                    <a:lnTo>
                      <a:pt x="707" y="163"/>
                    </a:lnTo>
                    <a:lnTo>
                      <a:pt x="696" y="162"/>
                    </a:lnTo>
                    <a:lnTo>
                      <a:pt x="687" y="160"/>
                    </a:lnTo>
                    <a:lnTo>
                      <a:pt x="676" y="157"/>
                    </a:lnTo>
                    <a:lnTo>
                      <a:pt x="666" y="154"/>
                    </a:lnTo>
                    <a:lnTo>
                      <a:pt x="656" y="149"/>
                    </a:lnTo>
                    <a:lnTo>
                      <a:pt x="648" y="141"/>
                    </a:lnTo>
                    <a:lnTo>
                      <a:pt x="641" y="136"/>
                    </a:lnTo>
                    <a:lnTo>
                      <a:pt x="634" y="132"/>
                    </a:lnTo>
                    <a:lnTo>
                      <a:pt x="627" y="129"/>
                    </a:lnTo>
                    <a:lnTo>
                      <a:pt x="621" y="127"/>
                    </a:lnTo>
                    <a:lnTo>
                      <a:pt x="608" y="125"/>
                    </a:lnTo>
                    <a:lnTo>
                      <a:pt x="595" y="125"/>
                    </a:lnTo>
                    <a:lnTo>
                      <a:pt x="582" y="125"/>
                    </a:lnTo>
                    <a:lnTo>
                      <a:pt x="569" y="126"/>
                    </a:lnTo>
                    <a:lnTo>
                      <a:pt x="562" y="126"/>
                    </a:lnTo>
                    <a:lnTo>
                      <a:pt x="555" y="126"/>
                    </a:lnTo>
                    <a:lnTo>
                      <a:pt x="547" y="125"/>
                    </a:lnTo>
                    <a:lnTo>
                      <a:pt x="541" y="124"/>
                    </a:lnTo>
                    <a:lnTo>
                      <a:pt x="541" y="124"/>
                    </a:lnTo>
                    <a:lnTo>
                      <a:pt x="585" y="163"/>
                    </a:lnTo>
                    <a:lnTo>
                      <a:pt x="594" y="167"/>
                    </a:lnTo>
                    <a:lnTo>
                      <a:pt x="602" y="175"/>
                    </a:lnTo>
                    <a:lnTo>
                      <a:pt x="612" y="184"/>
                    </a:lnTo>
                    <a:lnTo>
                      <a:pt x="620" y="194"/>
                    </a:lnTo>
                    <a:lnTo>
                      <a:pt x="623" y="199"/>
                    </a:lnTo>
                    <a:lnTo>
                      <a:pt x="625" y="206"/>
                    </a:lnTo>
                    <a:lnTo>
                      <a:pt x="627" y="211"/>
                    </a:lnTo>
                    <a:lnTo>
                      <a:pt x="627" y="216"/>
                    </a:lnTo>
                    <a:lnTo>
                      <a:pt x="626" y="221"/>
                    </a:lnTo>
                    <a:lnTo>
                      <a:pt x="624" y="225"/>
                    </a:lnTo>
                    <a:lnTo>
                      <a:pt x="621" y="230"/>
                    </a:lnTo>
                    <a:lnTo>
                      <a:pt x="615" y="233"/>
                    </a:lnTo>
                    <a:lnTo>
                      <a:pt x="598" y="235"/>
                    </a:lnTo>
                    <a:lnTo>
                      <a:pt x="566" y="238"/>
                    </a:lnTo>
                    <a:lnTo>
                      <a:pt x="532" y="239"/>
                    </a:lnTo>
                    <a:lnTo>
                      <a:pt x="512" y="240"/>
                    </a:lnTo>
                    <a:lnTo>
                      <a:pt x="499" y="238"/>
                    </a:lnTo>
                    <a:lnTo>
                      <a:pt x="488" y="235"/>
                    </a:lnTo>
                    <a:lnTo>
                      <a:pt x="478" y="231"/>
                    </a:lnTo>
                    <a:lnTo>
                      <a:pt x="469" y="226"/>
                    </a:lnTo>
                    <a:lnTo>
                      <a:pt x="460" y="222"/>
                    </a:lnTo>
                    <a:lnTo>
                      <a:pt x="450" y="219"/>
                    </a:lnTo>
                    <a:lnTo>
                      <a:pt x="445" y="219"/>
                    </a:lnTo>
                    <a:lnTo>
                      <a:pt x="438" y="218"/>
                    </a:lnTo>
                    <a:lnTo>
                      <a:pt x="432" y="218"/>
                    </a:lnTo>
                    <a:lnTo>
                      <a:pt x="424" y="219"/>
                    </a:lnTo>
                    <a:lnTo>
                      <a:pt x="390" y="225"/>
                    </a:lnTo>
                    <a:lnTo>
                      <a:pt x="337" y="235"/>
                    </a:lnTo>
                    <a:lnTo>
                      <a:pt x="310" y="241"/>
                    </a:lnTo>
                    <a:lnTo>
                      <a:pt x="287" y="247"/>
                    </a:lnTo>
                    <a:lnTo>
                      <a:pt x="278" y="249"/>
                    </a:lnTo>
                    <a:lnTo>
                      <a:pt x="271" y="251"/>
                    </a:lnTo>
                    <a:lnTo>
                      <a:pt x="266" y="253"/>
                    </a:lnTo>
                    <a:lnTo>
                      <a:pt x="264" y="254"/>
                    </a:lnTo>
                    <a:lnTo>
                      <a:pt x="258" y="281"/>
                    </a:lnTo>
                    <a:lnTo>
                      <a:pt x="253" y="305"/>
                    </a:lnTo>
                    <a:lnTo>
                      <a:pt x="249" y="317"/>
                    </a:lnTo>
                    <a:lnTo>
                      <a:pt x="243" y="328"/>
                    </a:lnTo>
                    <a:lnTo>
                      <a:pt x="239" y="332"/>
                    </a:lnTo>
                    <a:lnTo>
                      <a:pt x="234" y="338"/>
                    </a:lnTo>
                    <a:lnTo>
                      <a:pt x="228" y="343"/>
                    </a:lnTo>
                    <a:lnTo>
                      <a:pt x="221" y="348"/>
                    </a:lnTo>
                    <a:lnTo>
                      <a:pt x="211" y="356"/>
                    </a:lnTo>
                    <a:lnTo>
                      <a:pt x="203" y="364"/>
                    </a:lnTo>
                    <a:lnTo>
                      <a:pt x="195" y="372"/>
                    </a:lnTo>
                    <a:lnTo>
                      <a:pt x="188" y="381"/>
                    </a:lnTo>
                    <a:lnTo>
                      <a:pt x="176" y="398"/>
                    </a:lnTo>
                    <a:lnTo>
                      <a:pt x="164" y="416"/>
                    </a:lnTo>
                    <a:lnTo>
                      <a:pt x="152" y="435"/>
                    </a:lnTo>
                    <a:lnTo>
                      <a:pt x="139" y="453"/>
                    </a:lnTo>
                    <a:lnTo>
                      <a:pt x="133" y="462"/>
                    </a:lnTo>
                    <a:lnTo>
                      <a:pt x="124" y="470"/>
                    </a:lnTo>
                    <a:lnTo>
                      <a:pt x="115" y="478"/>
                    </a:lnTo>
                    <a:lnTo>
                      <a:pt x="106" y="486"/>
                    </a:lnTo>
                    <a:lnTo>
                      <a:pt x="95" y="493"/>
                    </a:lnTo>
                    <a:lnTo>
                      <a:pt x="83" y="500"/>
                    </a:lnTo>
                    <a:lnTo>
                      <a:pt x="72" y="504"/>
                    </a:lnTo>
                    <a:lnTo>
                      <a:pt x="61" y="509"/>
                    </a:lnTo>
                    <a:lnTo>
                      <a:pt x="41" y="518"/>
                    </a:lnTo>
                    <a:lnTo>
                      <a:pt x="23" y="527"/>
                    </a:lnTo>
                    <a:lnTo>
                      <a:pt x="16" y="532"/>
                    </a:lnTo>
                    <a:lnTo>
                      <a:pt x="9" y="540"/>
                    </a:lnTo>
                    <a:lnTo>
                      <a:pt x="5" y="547"/>
                    </a:lnTo>
                    <a:lnTo>
                      <a:pt x="2" y="557"/>
                    </a:lnTo>
                    <a:lnTo>
                      <a:pt x="0" y="569"/>
                    </a:lnTo>
                    <a:lnTo>
                      <a:pt x="0" y="583"/>
                    </a:lnTo>
                    <a:lnTo>
                      <a:pt x="2" y="599"/>
                    </a:lnTo>
                    <a:lnTo>
                      <a:pt x="6" y="618"/>
                    </a:lnTo>
                    <a:lnTo>
                      <a:pt x="7" y="634"/>
                    </a:lnTo>
                    <a:lnTo>
                      <a:pt x="7" y="648"/>
                    </a:lnTo>
                    <a:lnTo>
                      <a:pt x="6" y="662"/>
                    </a:lnTo>
                    <a:lnTo>
                      <a:pt x="5" y="675"/>
                    </a:lnTo>
                    <a:lnTo>
                      <a:pt x="5" y="681"/>
                    </a:lnTo>
                    <a:lnTo>
                      <a:pt x="6" y="688"/>
                    </a:lnTo>
                    <a:lnTo>
                      <a:pt x="7" y="694"/>
                    </a:lnTo>
                    <a:lnTo>
                      <a:pt x="9" y="700"/>
                    </a:lnTo>
                    <a:lnTo>
                      <a:pt x="12" y="708"/>
                    </a:lnTo>
                    <a:lnTo>
                      <a:pt x="16" y="715"/>
                    </a:lnTo>
                    <a:lnTo>
                      <a:pt x="20" y="721"/>
                    </a:lnTo>
                    <a:lnTo>
                      <a:pt x="27" y="729"/>
                    </a:lnTo>
                    <a:lnTo>
                      <a:pt x="33" y="735"/>
                    </a:lnTo>
                    <a:lnTo>
                      <a:pt x="40" y="739"/>
                    </a:lnTo>
                    <a:lnTo>
                      <a:pt x="46" y="744"/>
                    </a:lnTo>
                    <a:lnTo>
                      <a:pt x="52" y="746"/>
                    </a:lnTo>
                    <a:lnTo>
                      <a:pt x="58" y="747"/>
                    </a:lnTo>
                    <a:lnTo>
                      <a:pt x="63" y="747"/>
                    </a:lnTo>
                    <a:lnTo>
                      <a:pt x="69" y="746"/>
                    </a:lnTo>
                    <a:lnTo>
                      <a:pt x="75" y="745"/>
                    </a:lnTo>
                    <a:lnTo>
                      <a:pt x="87" y="742"/>
                    </a:lnTo>
                    <a:lnTo>
                      <a:pt x="99" y="737"/>
                    </a:lnTo>
                    <a:lnTo>
                      <a:pt x="107" y="735"/>
                    </a:lnTo>
                    <a:lnTo>
                      <a:pt x="113" y="734"/>
                    </a:lnTo>
                    <a:lnTo>
                      <a:pt x="121" y="733"/>
                    </a:lnTo>
                    <a:lnTo>
                      <a:pt x="129" y="732"/>
                    </a:lnTo>
                    <a:lnTo>
                      <a:pt x="135" y="733"/>
                    </a:lnTo>
                    <a:lnTo>
                      <a:pt x="141" y="735"/>
                    </a:lnTo>
                    <a:lnTo>
                      <a:pt x="147" y="737"/>
                    </a:lnTo>
                    <a:lnTo>
                      <a:pt x="153" y="740"/>
                    </a:lnTo>
                    <a:lnTo>
                      <a:pt x="160" y="744"/>
                    </a:lnTo>
                    <a:lnTo>
                      <a:pt x="165" y="747"/>
                    </a:lnTo>
                    <a:lnTo>
                      <a:pt x="172" y="750"/>
                    </a:lnTo>
                    <a:lnTo>
                      <a:pt x="179" y="751"/>
                    </a:lnTo>
                    <a:lnTo>
                      <a:pt x="183" y="751"/>
                    </a:lnTo>
                    <a:lnTo>
                      <a:pt x="189" y="750"/>
                    </a:lnTo>
                    <a:lnTo>
                      <a:pt x="194" y="748"/>
                    </a:lnTo>
                    <a:lnTo>
                      <a:pt x="201" y="746"/>
                    </a:lnTo>
                    <a:lnTo>
                      <a:pt x="214" y="740"/>
                    </a:lnTo>
                    <a:lnTo>
                      <a:pt x="228" y="734"/>
                    </a:lnTo>
                    <a:lnTo>
                      <a:pt x="235" y="732"/>
                    </a:lnTo>
                    <a:lnTo>
                      <a:pt x="242" y="730"/>
                    </a:lnTo>
                    <a:lnTo>
                      <a:pt x="248" y="727"/>
                    </a:lnTo>
                    <a:lnTo>
                      <a:pt x="253" y="727"/>
                    </a:lnTo>
                    <a:lnTo>
                      <a:pt x="259" y="727"/>
                    </a:lnTo>
                    <a:lnTo>
                      <a:pt x="263" y="730"/>
                    </a:lnTo>
                    <a:lnTo>
                      <a:pt x="266" y="733"/>
                    </a:lnTo>
                    <a:lnTo>
                      <a:pt x="269" y="738"/>
                    </a:lnTo>
                    <a:lnTo>
                      <a:pt x="274" y="751"/>
                    </a:lnTo>
                    <a:lnTo>
                      <a:pt x="279" y="764"/>
                    </a:lnTo>
                    <a:lnTo>
                      <a:pt x="285" y="776"/>
                    </a:lnTo>
                    <a:lnTo>
                      <a:pt x="291" y="787"/>
                    </a:lnTo>
                    <a:lnTo>
                      <a:pt x="298" y="798"/>
                    </a:lnTo>
                    <a:lnTo>
                      <a:pt x="304" y="807"/>
                    </a:lnTo>
                    <a:lnTo>
                      <a:pt x="311" y="817"/>
                    </a:lnTo>
                    <a:lnTo>
                      <a:pt x="318" y="826"/>
                    </a:lnTo>
                    <a:lnTo>
                      <a:pt x="326" y="833"/>
                    </a:lnTo>
                    <a:lnTo>
                      <a:pt x="333" y="841"/>
                    </a:lnTo>
                    <a:lnTo>
                      <a:pt x="341" y="848"/>
                    </a:lnTo>
                    <a:lnTo>
                      <a:pt x="350" y="855"/>
                    </a:lnTo>
                    <a:lnTo>
                      <a:pt x="367" y="867"/>
                    </a:lnTo>
                    <a:lnTo>
                      <a:pt x="385" y="878"/>
                    </a:lnTo>
                    <a:lnTo>
                      <a:pt x="405" y="886"/>
                    </a:lnTo>
                    <a:lnTo>
                      <a:pt x="425" y="894"/>
                    </a:lnTo>
                    <a:lnTo>
                      <a:pt x="447" y="901"/>
                    </a:lnTo>
                    <a:lnTo>
                      <a:pt x="469" y="907"/>
                    </a:lnTo>
                    <a:lnTo>
                      <a:pt x="516" y="916"/>
                    </a:lnTo>
                    <a:lnTo>
                      <a:pt x="567" y="926"/>
                    </a:lnTo>
                    <a:lnTo>
                      <a:pt x="576" y="928"/>
                    </a:lnTo>
                    <a:lnTo>
                      <a:pt x="584" y="932"/>
                    </a:lnTo>
                    <a:lnTo>
                      <a:pt x="587" y="934"/>
                    </a:lnTo>
                    <a:lnTo>
                      <a:pt x="589" y="937"/>
                    </a:lnTo>
                    <a:lnTo>
                      <a:pt x="591" y="939"/>
                    </a:lnTo>
                    <a:lnTo>
                      <a:pt x="594" y="942"/>
                    </a:lnTo>
                    <a:lnTo>
                      <a:pt x="595" y="949"/>
                    </a:lnTo>
                    <a:lnTo>
                      <a:pt x="595" y="955"/>
                    </a:lnTo>
                    <a:lnTo>
                      <a:pt x="593" y="963"/>
                    </a:lnTo>
                    <a:lnTo>
                      <a:pt x="590" y="972"/>
                    </a:lnTo>
                    <a:lnTo>
                      <a:pt x="583" y="989"/>
                    </a:lnTo>
                    <a:lnTo>
                      <a:pt x="574" y="1007"/>
                    </a:lnTo>
                    <a:lnTo>
                      <a:pt x="570" y="1016"/>
                    </a:lnTo>
                    <a:lnTo>
                      <a:pt x="566" y="1026"/>
                    </a:lnTo>
                    <a:lnTo>
                      <a:pt x="562" y="1034"/>
                    </a:lnTo>
                    <a:lnTo>
                      <a:pt x="560" y="1044"/>
                    </a:lnTo>
                    <a:lnTo>
                      <a:pt x="559" y="1050"/>
                    </a:lnTo>
                    <a:lnTo>
                      <a:pt x="559" y="1057"/>
                    </a:lnTo>
                    <a:lnTo>
                      <a:pt x="559" y="1062"/>
                    </a:lnTo>
                    <a:lnTo>
                      <a:pt x="560" y="1068"/>
                    </a:lnTo>
                    <a:lnTo>
                      <a:pt x="561" y="1073"/>
                    </a:lnTo>
                    <a:lnTo>
                      <a:pt x="563" y="1077"/>
                    </a:lnTo>
                    <a:lnTo>
                      <a:pt x="567" y="1082"/>
                    </a:lnTo>
                    <a:lnTo>
                      <a:pt x="569" y="1085"/>
                    </a:lnTo>
                    <a:lnTo>
                      <a:pt x="576" y="1091"/>
                    </a:lnTo>
                    <a:lnTo>
                      <a:pt x="585" y="1096"/>
                    </a:lnTo>
                    <a:lnTo>
                      <a:pt x="596" y="1100"/>
                    </a:lnTo>
                    <a:lnTo>
                      <a:pt x="607" y="1103"/>
                    </a:lnTo>
                    <a:lnTo>
                      <a:pt x="630" y="1109"/>
                    </a:lnTo>
                    <a:lnTo>
                      <a:pt x="655" y="1114"/>
                    </a:lnTo>
                    <a:lnTo>
                      <a:pt x="667" y="1117"/>
                    </a:lnTo>
                    <a:lnTo>
                      <a:pt x="678" y="1122"/>
                    </a:lnTo>
                    <a:lnTo>
                      <a:pt x="688" y="1126"/>
                    </a:lnTo>
                    <a:lnTo>
                      <a:pt x="696" y="1132"/>
                    </a:lnTo>
                    <a:lnTo>
                      <a:pt x="712" y="1142"/>
                    </a:lnTo>
                    <a:lnTo>
                      <a:pt x="723" y="1150"/>
                    </a:lnTo>
                    <a:lnTo>
                      <a:pt x="726" y="1153"/>
                    </a:lnTo>
                    <a:lnTo>
                      <a:pt x="730" y="1156"/>
                    </a:lnTo>
                    <a:lnTo>
                      <a:pt x="732" y="1159"/>
                    </a:lnTo>
                    <a:lnTo>
                      <a:pt x="732" y="1163"/>
                    </a:lnTo>
                    <a:lnTo>
                      <a:pt x="733" y="1170"/>
                    </a:lnTo>
                    <a:lnTo>
                      <a:pt x="731" y="1180"/>
                    </a:lnTo>
                    <a:lnTo>
                      <a:pt x="728" y="1192"/>
                    </a:lnTo>
                    <a:lnTo>
                      <a:pt x="724" y="1208"/>
                    </a:lnTo>
                    <a:lnTo>
                      <a:pt x="720" y="1231"/>
                    </a:lnTo>
                    <a:lnTo>
                      <a:pt x="715" y="1251"/>
                    </a:lnTo>
                    <a:lnTo>
                      <a:pt x="712" y="1260"/>
                    </a:lnTo>
                    <a:lnTo>
                      <a:pt x="709" y="1269"/>
                    </a:lnTo>
                    <a:lnTo>
                      <a:pt x="705" y="1277"/>
                    </a:lnTo>
                    <a:lnTo>
                      <a:pt x="701" y="1285"/>
                    </a:lnTo>
                    <a:lnTo>
                      <a:pt x="696" y="1292"/>
                    </a:lnTo>
                    <a:lnTo>
                      <a:pt x="691" y="1299"/>
                    </a:lnTo>
                    <a:lnTo>
                      <a:pt x="684" y="1305"/>
                    </a:lnTo>
                    <a:lnTo>
                      <a:pt x="677" y="1311"/>
                    </a:lnTo>
                    <a:lnTo>
                      <a:pt x="669" y="1317"/>
                    </a:lnTo>
                    <a:lnTo>
                      <a:pt x="660" y="1323"/>
                    </a:lnTo>
                    <a:lnTo>
                      <a:pt x="650" y="1328"/>
                    </a:lnTo>
                    <a:lnTo>
                      <a:pt x="638" y="1333"/>
                    </a:lnTo>
                    <a:lnTo>
                      <a:pt x="621" y="1341"/>
                    </a:lnTo>
                    <a:lnTo>
                      <a:pt x="607" y="1348"/>
                    </a:lnTo>
                    <a:lnTo>
                      <a:pt x="597" y="1356"/>
                    </a:lnTo>
                    <a:lnTo>
                      <a:pt x="588" y="1364"/>
                    </a:lnTo>
                    <a:lnTo>
                      <a:pt x="582" y="1373"/>
                    </a:lnTo>
                    <a:lnTo>
                      <a:pt x="575" y="1383"/>
                    </a:lnTo>
                    <a:lnTo>
                      <a:pt x="569" y="1397"/>
                    </a:lnTo>
                    <a:lnTo>
                      <a:pt x="560" y="1412"/>
                    </a:lnTo>
                    <a:lnTo>
                      <a:pt x="554" y="1424"/>
                    </a:lnTo>
                    <a:lnTo>
                      <a:pt x="546" y="1433"/>
                    </a:lnTo>
                    <a:lnTo>
                      <a:pt x="539" y="1440"/>
                    </a:lnTo>
                    <a:lnTo>
                      <a:pt x="531" y="1447"/>
                    </a:lnTo>
                    <a:lnTo>
                      <a:pt x="522" y="1452"/>
                    </a:lnTo>
                    <a:lnTo>
                      <a:pt x="514" y="1456"/>
                    </a:lnTo>
                    <a:lnTo>
                      <a:pt x="505" y="1460"/>
                    </a:lnTo>
                    <a:lnTo>
                      <a:pt x="496" y="1463"/>
                    </a:lnTo>
                    <a:lnTo>
                      <a:pt x="478" y="1471"/>
                    </a:lnTo>
                    <a:lnTo>
                      <a:pt x="462" y="1479"/>
                    </a:lnTo>
                    <a:lnTo>
                      <a:pt x="453" y="1485"/>
                    </a:lnTo>
                    <a:lnTo>
                      <a:pt x="446" y="1492"/>
                    </a:lnTo>
                    <a:lnTo>
                      <a:pt x="439" y="1501"/>
                    </a:lnTo>
                    <a:lnTo>
                      <a:pt x="433" y="1510"/>
                    </a:lnTo>
                    <a:lnTo>
                      <a:pt x="427" y="1523"/>
                    </a:lnTo>
                    <a:lnTo>
                      <a:pt x="422" y="1535"/>
                    </a:lnTo>
                    <a:lnTo>
                      <a:pt x="419" y="1548"/>
                    </a:lnTo>
                    <a:lnTo>
                      <a:pt x="418" y="1561"/>
                    </a:lnTo>
                    <a:lnTo>
                      <a:pt x="417" y="1574"/>
                    </a:lnTo>
                    <a:lnTo>
                      <a:pt x="417" y="1587"/>
                    </a:lnTo>
                    <a:lnTo>
                      <a:pt x="418" y="1600"/>
                    </a:lnTo>
                    <a:lnTo>
                      <a:pt x="420" y="1612"/>
                    </a:lnTo>
                    <a:lnTo>
                      <a:pt x="426" y="1638"/>
                    </a:lnTo>
                    <a:lnTo>
                      <a:pt x="434" y="1663"/>
                    </a:lnTo>
                    <a:lnTo>
                      <a:pt x="442" y="1689"/>
                    </a:lnTo>
                    <a:lnTo>
                      <a:pt x="452" y="1712"/>
                    </a:lnTo>
                    <a:lnTo>
                      <a:pt x="456" y="1738"/>
                    </a:lnTo>
                    <a:lnTo>
                      <a:pt x="463" y="1770"/>
                    </a:lnTo>
                    <a:lnTo>
                      <a:pt x="467" y="1785"/>
                    </a:lnTo>
                    <a:lnTo>
                      <a:pt x="471" y="1800"/>
                    </a:lnTo>
                    <a:lnTo>
                      <a:pt x="475" y="1813"/>
                    </a:lnTo>
                    <a:lnTo>
                      <a:pt x="479" y="1823"/>
                    </a:lnTo>
                    <a:lnTo>
                      <a:pt x="487" y="1840"/>
                    </a:lnTo>
                    <a:lnTo>
                      <a:pt x="494" y="1859"/>
                    </a:lnTo>
                    <a:lnTo>
                      <a:pt x="498" y="1870"/>
                    </a:lnTo>
                    <a:lnTo>
                      <a:pt x="500" y="1880"/>
                    </a:lnTo>
                    <a:lnTo>
                      <a:pt x="502" y="1888"/>
                    </a:lnTo>
                    <a:lnTo>
                      <a:pt x="503" y="1898"/>
                    </a:lnTo>
                    <a:lnTo>
                      <a:pt x="503" y="1913"/>
                    </a:lnTo>
                    <a:lnTo>
                      <a:pt x="502" y="1928"/>
                    </a:lnTo>
                    <a:lnTo>
                      <a:pt x="500" y="1942"/>
                    </a:lnTo>
                    <a:lnTo>
                      <a:pt x="498" y="1957"/>
                    </a:lnTo>
                    <a:lnTo>
                      <a:pt x="496" y="1972"/>
                    </a:lnTo>
                    <a:lnTo>
                      <a:pt x="495" y="1987"/>
                    </a:lnTo>
                    <a:lnTo>
                      <a:pt x="498" y="2002"/>
                    </a:lnTo>
                    <a:lnTo>
                      <a:pt x="501" y="2019"/>
                    </a:lnTo>
                    <a:lnTo>
                      <a:pt x="510" y="2044"/>
                    </a:lnTo>
                    <a:lnTo>
                      <a:pt x="520" y="2063"/>
                    </a:lnTo>
                    <a:lnTo>
                      <a:pt x="523" y="2074"/>
                    </a:lnTo>
                    <a:lnTo>
                      <a:pt x="525" y="2085"/>
                    </a:lnTo>
                    <a:lnTo>
                      <a:pt x="523" y="2092"/>
                    </a:lnTo>
                    <a:lnTo>
                      <a:pt x="523" y="2098"/>
                    </a:lnTo>
                    <a:lnTo>
                      <a:pt x="521" y="2106"/>
                    </a:lnTo>
                    <a:lnTo>
                      <a:pt x="519" y="2114"/>
                    </a:lnTo>
                    <a:lnTo>
                      <a:pt x="513" y="2134"/>
                    </a:lnTo>
                    <a:lnTo>
                      <a:pt x="506" y="2152"/>
                    </a:lnTo>
                    <a:lnTo>
                      <a:pt x="504" y="2161"/>
                    </a:lnTo>
                    <a:lnTo>
                      <a:pt x="503" y="2170"/>
                    </a:lnTo>
                    <a:lnTo>
                      <a:pt x="503" y="2180"/>
                    </a:lnTo>
                    <a:lnTo>
                      <a:pt x="505" y="2190"/>
                    </a:lnTo>
                    <a:lnTo>
                      <a:pt x="509" y="2203"/>
                    </a:lnTo>
                    <a:lnTo>
                      <a:pt x="514" y="2215"/>
                    </a:lnTo>
                    <a:lnTo>
                      <a:pt x="519" y="2227"/>
                    </a:lnTo>
                    <a:lnTo>
                      <a:pt x="523" y="2239"/>
                    </a:lnTo>
                    <a:lnTo>
                      <a:pt x="526" y="2248"/>
                    </a:lnTo>
                    <a:lnTo>
                      <a:pt x="525" y="2258"/>
                    </a:lnTo>
                    <a:lnTo>
                      <a:pt x="523" y="2266"/>
                    </a:lnTo>
                    <a:lnTo>
                      <a:pt x="521" y="2276"/>
                    </a:lnTo>
                    <a:lnTo>
                      <a:pt x="521" y="2281"/>
                    </a:lnTo>
                    <a:lnTo>
                      <a:pt x="521" y="2285"/>
                    </a:lnTo>
                    <a:lnTo>
                      <a:pt x="521" y="2289"/>
                    </a:lnTo>
                    <a:lnTo>
                      <a:pt x="522" y="2293"/>
                    </a:lnTo>
                    <a:lnTo>
                      <a:pt x="525" y="2297"/>
                    </a:lnTo>
                    <a:lnTo>
                      <a:pt x="528" y="2300"/>
                    </a:lnTo>
                    <a:lnTo>
                      <a:pt x="532" y="2303"/>
                    </a:lnTo>
                    <a:lnTo>
                      <a:pt x="537" y="2306"/>
                    </a:lnTo>
                    <a:lnTo>
                      <a:pt x="562" y="2316"/>
                    </a:lnTo>
                    <a:lnTo>
                      <a:pt x="586" y="2325"/>
                    </a:lnTo>
                    <a:lnTo>
                      <a:pt x="598" y="2330"/>
                    </a:lnTo>
                    <a:lnTo>
                      <a:pt x="609" y="2336"/>
                    </a:lnTo>
                    <a:lnTo>
                      <a:pt x="621" y="2343"/>
                    </a:lnTo>
                    <a:lnTo>
                      <a:pt x="633" y="2352"/>
                    </a:lnTo>
                    <a:lnTo>
                      <a:pt x="638" y="2354"/>
                    </a:lnTo>
                    <a:lnTo>
                      <a:pt x="644" y="2356"/>
                    </a:lnTo>
                    <a:lnTo>
                      <a:pt x="649" y="2359"/>
                    </a:lnTo>
                    <a:lnTo>
                      <a:pt x="654" y="2363"/>
                    </a:lnTo>
                    <a:lnTo>
                      <a:pt x="664" y="2370"/>
                    </a:lnTo>
                    <a:lnTo>
                      <a:pt x="674" y="2378"/>
                    </a:lnTo>
                    <a:lnTo>
                      <a:pt x="691" y="2389"/>
                    </a:lnTo>
                    <a:lnTo>
                      <a:pt x="709" y="2397"/>
                    </a:lnTo>
                    <a:lnTo>
                      <a:pt x="728" y="2405"/>
                    </a:lnTo>
                    <a:lnTo>
                      <a:pt x="746" y="2414"/>
                    </a:lnTo>
                    <a:lnTo>
                      <a:pt x="765" y="2426"/>
                    </a:lnTo>
                    <a:lnTo>
                      <a:pt x="785" y="2438"/>
                    </a:lnTo>
                    <a:lnTo>
                      <a:pt x="804" y="2450"/>
                    </a:lnTo>
                    <a:lnTo>
                      <a:pt x="823" y="2463"/>
                    </a:lnTo>
                    <a:lnTo>
                      <a:pt x="838" y="2477"/>
                    </a:lnTo>
                    <a:lnTo>
                      <a:pt x="851" y="2491"/>
                    </a:lnTo>
                    <a:lnTo>
                      <a:pt x="858" y="2498"/>
                    </a:lnTo>
                    <a:lnTo>
                      <a:pt x="866" y="2502"/>
                    </a:lnTo>
                    <a:lnTo>
                      <a:pt x="870" y="2504"/>
                    </a:lnTo>
                    <a:lnTo>
                      <a:pt x="876" y="2505"/>
                    </a:lnTo>
                    <a:lnTo>
                      <a:pt x="881" y="2506"/>
                    </a:lnTo>
                    <a:lnTo>
                      <a:pt x="886" y="2506"/>
                    </a:lnTo>
                    <a:lnTo>
                      <a:pt x="912" y="2495"/>
                    </a:lnTo>
                    <a:lnTo>
                      <a:pt x="917" y="2495"/>
                    </a:lnTo>
                    <a:lnTo>
                      <a:pt x="921" y="2495"/>
                    </a:lnTo>
                    <a:lnTo>
                      <a:pt x="924" y="2493"/>
                    </a:lnTo>
                    <a:lnTo>
                      <a:pt x="928" y="2491"/>
                    </a:lnTo>
                    <a:lnTo>
                      <a:pt x="937" y="2486"/>
                    </a:lnTo>
                    <a:lnTo>
                      <a:pt x="947" y="2478"/>
                    </a:lnTo>
                    <a:lnTo>
                      <a:pt x="957" y="2471"/>
                    </a:lnTo>
                    <a:lnTo>
                      <a:pt x="966" y="2464"/>
                    </a:lnTo>
                    <a:lnTo>
                      <a:pt x="971" y="2461"/>
                    </a:lnTo>
                    <a:lnTo>
                      <a:pt x="976" y="2459"/>
                    </a:lnTo>
                    <a:lnTo>
                      <a:pt x="981" y="2458"/>
                    </a:lnTo>
                    <a:lnTo>
                      <a:pt x="986" y="2457"/>
                    </a:lnTo>
                    <a:lnTo>
                      <a:pt x="991" y="2457"/>
                    </a:lnTo>
                    <a:lnTo>
                      <a:pt x="994" y="2458"/>
                    </a:lnTo>
                    <a:lnTo>
                      <a:pt x="998" y="2460"/>
                    </a:lnTo>
                    <a:lnTo>
                      <a:pt x="1000" y="2462"/>
                    </a:lnTo>
                    <a:lnTo>
                      <a:pt x="1002" y="2464"/>
                    </a:lnTo>
                    <a:lnTo>
                      <a:pt x="1003" y="2467"/>
                    </a:lnTo>
                    <a:lnTo>
                      <a:pt x="1004" y="2471"/>
                    </a:lnTo>
                    <a:lnTo>
                      <a:pt x="1005" y="2475"/>
                    </a:lnTo>
                    <a:lnTo>
                      <a:pt x="1005" y="2492"/>
                    </a:lnTo>
                    <a:lnTo>
                      <a:pt x="1004" y="2508"/>
                    </a:lnTo>
                    <a:lnTo>
                      <a:pt x="1007" y="2540"/>
                    </a:lnTo>
                    <a:lnTo>
                      <a:pt x="1014" y="2585"/>
                    </a:lnTo>
                    <a:lnTo>
                      <a:pt x="1018" y="2608"/>
                    </a:lnTo>
                    <a:lnTo>
                      <a:pt x="1021" y="2629"/>
                    </a:lnTo>
                    <a:lnTo>
                      <a:pt x="1026" y="2646"/>
                    </a:lnTo>
                    <a:lnTo>
                      <a:pt x="1029" y="2656"/>
                    </a:lnTo>
                    <a:lnTo>
                      <a:pt x="1032" y="2661"/>
                    </a:lnTo>
                    <a:lnTo>
                      <a:pt x="1035" y="2663"/>
                    </a:lnTo>
                    <a:lnTo>
                      <a:pt x="1041" y="2665"/>
                    </a:lnTo>
                    <a:lnTo>
                      <a:pt x="1046" y="2665"/>
                    </a:lnTo>
                    <a:lnTo>
                      <a:pt x="1059" y="2664"/>
                    </a:lnTo>
                    <a:lnTo>
                      <a:pt x="1073" y="2662"/>
                    </a:lnTo>
                    <a:lnTo>
                      <a:pt x="1087" y="2657"/>
                    </a:lnTo>
                    <a:lnTo>
                      <a:pt x="1100" y="2654"/>
                    </a:lnTo>
                    <a:lnTo>
                      <a:pt x="1106" y="2653"/>
                    </a:lnTo>
                    <a:lnTo>
                      <a:pt x="1111" y="2652"/>
                    </a:lnTo>
                    <a:lnTo>
                      <a:pt x="1115" y="2652"/>
                    </a:lnTo>
                    <a:lnTo>
                      <a:pt x="1120" y="2653"/>
                    </a:lnTo>
                    <a:lnTo>
                      <a:pt x="1125" y="2656"/>
                    </a:lnTo>
                    <a:lnTo>
                      <a:pt x="1129" y="2662"/>
                    </a:lnTo>
                    <a:lnTo>
                      <a:pt x="1133" y="2666"/>
                    </a:lnTo>
                    <a:lnTo>
                      <a:pt x="1137" y="2671"/>
                    </a:lnTo>
                    <a:lnTo>
                      <a:pt x="1141" y="2676"/>
                    </a:lnTo>
                    <a:lnTo>
                      <a:pt x="1145" y="2679"/>
                    </a:lnTo>
                    <a:lnTo>
                      <a:pt x="1149" y="2680"/>
                    </a:lnTo>
                    <a:lnTo>
                      <a:pt x="1152" y="2681"/>
                    </a:lnTo>
                    <a:lnTo>
                      <a:pt x="1155" y="2681"/>
                    </a:lnTo>
                    <a:lnTo>
                      <a:pt x="1160" y="2680"/>
                    </a:lnTo>
                    <a:lnTo>
                      <a:pt x="1167" y="2678"/>
                    </a:lnTo>
                    <a:lnTo>
                      <a:pt x="1172" y="2674"/>
                    </a:lnTo>
                    <a:lnTo>
                      <a:pt x="1178" y="2668"/>
                    </a:lnTo>
                    <a:lnTo>
                      <a:pt x="1183" y="2664"/>
                    </a:lnTo>
                    <a:lnTo>
                      <a:pt x="1189" y="2660"/>
                    </a:lnTo>
                    <a:lnTo>
                      <a:pt x="1193" y="2655"/>
                    </a:lnTo>
                    <a:lnTo>
                      <a:pt x="1199" y="2653"/>
                    </a:lnTo>
                    <a:lnTo>
                      <a:pt x="1206" y="2652"/>
                    </a:lnTo>
                    <a:lnTo>
                      <a:pt x="1214" y="2656"/>
                    </a:lnTo>
                    <a:lnTo>
                      <a:pt x="1228" y="2665"/>
                    </a:lnTo>
                    <a:lnTo>
                      <a:pt x="1246" y="2678"/>
                    </a:lnTo>
                    <a:lnTo>
                      <a:pt x="1265" y="2693"/>
                    </a:lnTo>
                    <a:lnTo>
                      <a:pt x="1286" y="2709"/>
                    </a:lnTo>
                    <a:lnTo>
                      <a:pt x="1303" y="2724"/>
                    </a:lnTo>
                    <a:lnTo>
                      <a:pt x="1317" y="2737"/>
                    </a:lnTo>
                    <a:lnTo>
                      <a:pt x="1326" y="2745"/>
                    </a:lnTo>
                    <a:lnTo>
                      <a:pt x="1326" y="2745"/>
                    </a:lnTo>
                    <a:lnTo>
                      <a:pt x="1406" y="2730"/>
                    </a:lnTo>
                    <a:lnTo>
                      <a:pt x="1412" y="2730"/>
                    </a:lnTo>
                    <a:lnTo>
                      <a:pt x="1419" y="2730"/>
                    </a:lnTo>
                    <a:lnTo>
                      <a:pt x="1424" y="2728"/>
                    </a:lnTo>
                    <a:lnTo>
                      <a:pt x="1430" y="2725"/>
                    </a:lnTo>
                    <a:lnTo>
                      <a:pt x="1441" y="2721"/>
                    </a:lnTo>
                    <a:lnTo>
                      <a:pt x="1452" y="2717"/>
                    </a:lnTo>
                    <a:lnTo>
                      <a:pt x="1472" y="2711"/>
                    </a:lnTo>
                    <a:lnTo>
                      <a:pt x="1492" y="2705"/>
                    </a:lnTo>
                    <a:lnTo>
                      <a:pt x="1503" y="2702"/>
                    </a:lnTo>
                    <a:lnTo>
                      <a:pt x="1513" y="2696"/>
                    </a:lnTo>
                    <a:lnTo>
                      <a:pt x="1521" y="2691"/>
                    </a:lnTo>
                    <a:lnTo>
                      <a:pt x="1529" y="2686"/>
                    </a:lnTo>
                    <a:lnTo>
                      <a:pt x="1541" y="2673"/>
                    </a:lnTo>
                    <a:lnTo>
                      <a:pt x="1553" y="2661"/>
                    </a:lnTo>
                    <a:lnTo>
                      <a:pt x="1564" y="2648"/>
                    </a:lnTo>
                    <a:lnTo>
                      <a:pt x="1575" y="2636"/>
                    </a:lnTo>
                    <a:lnTo>
                      <a:pt x="1575" y="263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1" name="Freeform 36"/>
              <p:cNvSpPr>
                <a:spLocks/>
              </p:cNvSpPr>
              <p:nvPr/>
            </p:nvSpPr>
            <p:spPr bwMode="auto">
              <a:xfrm>
                <a:off x="3086055" y="1944415"/>
                <a:ext cx="631823" cy="521842"/>
              </a:xfrm>
              <a:custGeom>
                <a:avLst/>
                <a:gdLst>
                  <a:gd name="T0" fmla="*/ 173 w 1536"/>
                  <a:gd name="T1" fmla="*/ 264 h 1552"/>
                  <a:gd name="T2" fmla="*/ 112 w 1536"/>
                  <a:gd name="T3" fmla="*/ 169 h 1552"/>
                  <a:gd name="T4" fmla="*/ 128 w 1536"/>
                  <a:gd name="T5" fmla="*/ 137 h 1552"/>
                  <a:gd name="T6" fmla="*/ 228 w 1536"/>
                  <a:gd name="T7" fmla="*/ 124 h 1552"/>
                  <a:gd name="T8" fmla="*/ 353 w 1536"/>
                  <a:gd name="T9" fmla="*/ 39 h 1552"/>
                  <a:gd name="T10" fmla="*/ 463 w 1536"/>
                  <a:gd name="T11" fmla="*/ 16 h 1552"/>
                  <a:gd name="T12" fmla="*/ 527 w 1536"/>
                  <a:gd name="T13" fmla="*/ 0 h 1552"/>
                  <a:gd name="T14" fmla="*/ 602 w 1536"/>
                  <a:gd name="T15" fmla="*/ 81 h 1552"/>
                  <a:gd name="T16" fmla="*/ 704 w 1536"/>
                  <a:gd name="T17" fmla="*/ 150 h 1552"/>
                  <a:gd name="T18" fmla="*/ 772 w 1536"/>
                  <a:gd name="T19" fmla="*/ 177 h 1552"/>
                  <a:gd name="T20" fmla="*/ 806 w 1536"/>
                  <a:gd name="T21" fmla="*/ 206 h 1552"/>
                  <a:gd name="T22" fmla="*/ 885 w 1536"/>
                  <a:gd name="T23" fmla="*/ 186 h 1552"/>
                  <a:gd name="T24" fmla="*/ 1031 w 1536"/>
                  <a:gd name="T25" fmla="*/ 132 h 1552"/>
                  <a:gd name="T26" fmla="*/ 1080 w 1536"/>
                  <a:gd name="T27" fmla="*/ 204 h 1552"/>
                  <a:gd name="T28" fmla="*/ 1121 w 1536"/>
                  <a:gd name="T29" fmla="*/ 277 h 1552"/>
                  <a:gd name="T30" fmla="*/ 1162 w 1536"/>
                  <a:gd name="T31" fmla="*/ 300 h 1552"/>
                  <a:gd name="T32" fmla="*/ 1236 w 1536"/>
                  <a:gd name="T33" fmla="*/ 251 h 1552"/>
                  <a:gd name="T34" fmla="*/ 1272 w 1536"/>
                  <a:gd name="T35" fmla="*/ 285 h 1552"/>
                  <a:gd name="T36" fmla="*/ 1241 w 1536"/>
                  <a:gd name="T37" fmla="*/ 381 h 1552"/>
                  <a:gd name="T38" fmla="*/ 1282 w 1536"/>
                  <a:gd name="T39" fmla="*/ 402 h 1552"/>
                  <a:gd name="T40" fmla="*/ 1346 w 1536"/>
                  <a:gd name="T41" fmla="*/ 427 h 1552"/>
                  <a:gd name="T42" fmla="*/ 1357 w 1536"/>
                  <a:gd name="T43" fmla="*/ 559 h 1552"/>
                  <a:gd name="T44" fmla="*/ 1453 w 1536"/>
                  <a:gd name="T45" fmla="*/ 653 h 1552"/>
                  <a:gd name="T46" fmla="*/ 1472 w 1536"/>
                  <a:gd name="T47" fmla="*/ 737 h 1552"/>
                  <a:gd name="T48" fmla="*/ 1454 w 1536"/>
                  <a:gd name="T49" fmla="*/ 808 h 1552"/>
                  <a:gd name="T50" fmla="*/ 1498 w 1536"/>
                  <a:gd name="T51" fmla="*/ 857 h 1552"/>
                  <a:gd name="T52" fmla="*/ 1514 w 1536"/>
                  <a:gd name="T53" fmla="*/ 905 h 1552"/>
                  <a:gd name="T54" fmla="*/ 1478 w 1536"/>
                  <a:gd name="T55" fmla="*/ 930 h 1552"/>
                  <a:gd name="T56" fmla="*/ 1502 w 1536"/>
                  <a:gd name="T57" fmla="*/ 1041 h 1552"/>
                  <a:gd name="T58" fmla="*/ 1536 w 1536"/>
                  <a:gd name="T59" fmla="*/ 1083 h 1552"/>
                  <a:gd name="T60" fmla="*/ 1428 w 1536"/>
                  <a:gd name="T61" fmla="*/ 1080 h 1552"/>
                  <a:gd name="T62" fmla="*/ 1307 w 1536"/>
                  <a:gd name="T63" fmla="*/ 1042 h 1552"/>
                  <a:gd name="T64" fmla="*/ 1212 w 1536"/>
                  <a:gd name="T65" fmla="*/ 1075 h 1552"/>
                  <a:gd name="T66" fmla="*/ 1083 w 1536"/>
                  <a:gd name="T67" fmla="*/ 1137 h 1552"/>
                  <a:gd name="T68" fmla="*/ 1017 w 1536"/>
                  <a:gd name="T69" fmla="*/ 1186 h 1552"/>
                  <a:gd name="T70" fmla="*/ 988 w 1536"/>
                  <a:gd name="T71" fmla="*/ 1331 h 1552"/>
                  <a:gd name="T72" fmla="*/ 1008 w 1536"/>
                  <a:gd name="T73" fmla="*/ 1406 h 1552"/>
                  <a:gd name="T74" fmla="*/ 1008 w 1536"/>
                  <a:gd name="T75" fmla="*/ 1464 h 1552"/>
                  <a:gd name="T76" fmla="*/ 1026 w 1536"/>
                  <a:gd name="T77" fmla="*/ 1499 h 1552"/>
                  <a:gd name="T78" fmla="*/ 858 w 1536"/>
                  <a:gd name="T79" fmla="*/ 1534 h 1552"/>
                  <a:gd name="T80" fmla="*/ 834 w 1536"/>
                  <a:gd name="T81" fmla="*/ 1507 h 1552"/>
                  <a:gd name="T82" fmla="*/ 822 w 1536"/>
                  <a:gd name="T83" fmla="*/ 1484 h 1552"/>
                  <a:gd name="T84" fmla="*/ 749 w 1536"/>
                  <a:gd name="T85" fmla="*/ 1502 h 1552"/>
                  <a:gd name="T86" fmla="*/ 720 w 1536"/>
                  <a:gd name="T87" fmla="*/ 1465 h 1552"/>
                  <a:gd name="T88" fmla="*/ 698 w 1536"/>
                  <a:gd name="T89" fmla="*/ 1384 h 1552"/>
                  <a:gd name="T90" fmla="*/ 632 w 1536"/>
                  <a:gd name="T91" fmla="*/ 1324 h 1552"/>
                  <a:gd name="T92" fmla="*/ 586 w 1536"/>
                  <a:gd name="T93" fmla="*/ 1288 h 1552"/>
                  <a:gd name="T94" fmla="*/ 475 w 1536"/>
                  <a:gd name="T95" fmla="*/ 1204 h 1552"/>
                  <a:gd name="T96" fmla="*/ 482 w 1536"/>
                  <a:gd name="T97" fmla="*/ 1153 h 1552"/>
                  <a:gd name="T98" fmla="*/ 459 w 1536"/>
                  <a:gd name="T99" fmla="*/ 1087 h 1552"/>
                  <a:gd name="T100" fmla="*/ 377 w 1536"/>
                  <a:gd name="T101" fmla="*/ 1031 h 1552"/>
                  <a:gd name="T102" fmla="*/ 304 w 1536"/>
                  <a:gd name="T103" fmla="*/ 1040 h 1552"/>
                  <a:gd name="T104" fmla="*/ 135 w 1536"/>
                  <a:gd name="T105" fmla="*/ 770 h 1552"/>
                  <a:gd name="T106" fmla="*/ 101 w 1536"/>
                  <a:gd name="T107" fmla="*/ 676 h 1552"/>
                  <a:gd name="T108" fmla="*/ 41 w 1536"/>
                  <a:gd name="T109" fmla="*/ 610 h 1552"/>
                  <a:gd name="T110" fmla="*/ 10 w 1536"/>
                  <a:gd name="T111" fmla="*/ 528 h 1552"/>
                  <a:gd name="T112" fmla="*/ 59 w 1536"/>
                  <a:gd name="T113" fmla="*/ 507 h 1552"/>
                  <a:gd name="T114" fmla="*/ 163 w 1536"/>
                  <a:gd name="T115" fmla="*/ 436 h 1552"/>
                  <a:gd name="T116" fmla="*/ 126 w 1536"/>
                  <a:gd name="T117" fmla="*/ 389 h 1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36" h="1552">
                    <a:moveTo>
                      <a:pt x="108" y="379"/>
                    </a:moveTo>
                    <a:lnTo>
                      <a:pt x="136" y="325"/>
                    </a:lnTo>
                    <a:lnTo>
                      <a:pt x="154" y="302"/>
                    </a:lnTo>
                    <a:lnTo>
                      <a:pt x="166" y="286"/>
                    </a:lnTo>
                    <a:lnTo>
                      <a:pt x="169" y="279"/>
                    </a:lnTo>
                    <a:lnTo>
                      <a:pt x="172" y="274"/>
                    </a:lnTo>
                    <a:lnTo>
                      <a:pt x="173" y="270"/>
                    </a:lnTo>
                    <a:lnTo>
                      <a:pt x="173" y="264"/>
                    </a:lnTo>
                    <a:lnTo>
                      <a:pt x="172" y="260"/>
                    </a:lnTo>
                    <a:lnTo>
                      <a:pt x="170" y="255"/>
                    </a:lnTo>
                    <a:lnTo>
                      <a:pt x="166" y="249"/>
                    </a:lnTo>
                    <a:lnTo>
                      <a:pt x="161" y="242"/>
                    </a:lnTo>
                    <a:lnTo>
                      <a:pt x="148" y="225"/>
                    </a:lnTo>
                    <a:lnTo>
                      <a:pt x="131" y="201"/>
                    </a:lnTo>
                    <a:lnTo>
                      <a:pt x="119" y="183"/>
                    </a:lnTo>
                    <a:lnTo>
                      <a:pt x="112" y="169"/>
                    </a:lnTo>
                    <a:lnTo>
                      <a:pt x="109" y="163"/>
                    </a:lnTo>
                    <a:lnTo>
                      <a:pt x="109" y="157"/>
                    </a:lnTo>
                    <a:lnTo>
                      <a:pt x="109" y="153"/>
                    </a:lnTo>
                    <a:lnTo>
                      <a:pt x="110" y="150"/>
                    </a:lnTo>
                    <a:lnTo>
                      <a:pt x="113" y="146"/>
                    </a:lnTo>
                    <a:lnTo>
                      <a:pt x="117" y="142"/>
                    </a:lnTo>
                    <a:lnTo>
                      <a:pt x="121" y="140"/>
                    </a:lnTo>
                    <a:lnTo>
                      <a:pt x="128" y="137"/>
                    </a:lnTo>
                    <a:lnTo>
                      <a:pt x="143" y="132"/>
                    </a:lnTo>
                    <a:lnTo>
                      <a:pt x="163" y="125"/>
                    </a:lnTo>
                    <a:lnTo>
                      <a:pt x="176" y="123"/>
                    </a:lnTo>
                    <a:lnTo>
                      <a:pt x="187" y="123"/>
                    </a:lnTo>
                    <a:lnTo>
                      <a:pt x="198" y="124"/>
                    </a:lnTo>
                    <a:lnTo>
                      <a:pt x="209" y="125"/>
                    </a:lnTo>
                    <a:lnTo>
                      <a:pt x="218" y="125"/>
                    </a:lnTo>
                    <a:lnTo>
                      <a:pt x="228" y="124"/>
                    </a:lnTo>
                    <a:lnTo>
                      <a:pt x="234" y="123"/>
                    </a:lnTo>
                    <a:lnTo>
                      <a:pt x="240" y="121"/>
                    </a:lnTo>
                    <a:lnTo>
                      <a:pt x="245" y="117"/>
                    </a:lnTo>
                    <a:lnTo>
                      <a:pt x="252" y="113"/>
                    </a:lnTo>
                    <a:lnTo>
                      <a:pt x="285" y="87"/>
                    </a:lnTo>
                    <a:lnTo>
                      <a:pt x="319" y="62"/>
                    </a:lnTo>
                    <a:lnTo>
                      <a:pt x="336" y="49"/>
                    </a:lnTo>
                    <a:lnTo>
                      <a:pt x="353" y="39"/>
                    </a:lnTo>
                    <a:lnTo>
                      <a:pt x="372" y="28"/>
                    </a:lnTo>
                    <a:lnTo>
                      <a:pt x="391" y="17"/>
                    </a:lnTo>
                    <a:lnTo>
                      <a:pt x="402" y="13"/>
                    </a:lnTo>
                    <a:lnTo>
                      <a:pt x="411" y="11"/>
                    </a:lnTo>
                    <a:lnTo>
                      <a:pt x="419" y="9"/>
                    </a:lnTo>
                    <a:lnTo>
                      <a:pt x="427" y="11"/>
                    </a:lnTo>
                    <a:lnTo>
                      <a:pt x="443" y="13"/>
                    </a:lnTo>
                    <a:lnTo>
                      <a:pt x="463" y="16"/>
                    </a:lnTo>
                    <a:lnTo>
                      <a:pt x="471" y="17"/>
                    </a:lnTo>
                    <a:lnTo>
                      <a:pt x="480" y="15"/>
                    </a:lnTo>
                    <a:lnTo>
                      <a:pt x="487" y="12"/>
                    </a:lnTo>
                    <a:lnTo>
                      <a:pt x="495" y="8"/>
                    </a:lnTo>
                    <a:lnTo>
                      <a:pt x="502" y="4"/>
                    </a:lnTo>
                    <a:lnTo>
                      <a:pt x="511" y="2"/>
                    </a:lnTo>
                    <a:lnTo>
                      <a:pt x="519" y="0"/>
                    </a:lnTo>
                    <a:lnTo>
                      <a:pt x="527" y="0"/>
                    </a:lnTo>
                    <a:lnTo>
                      <a:pt x="545" y="22"/>
                    </a:lnTo>
                    <a:lnTo>
                      <a:pt x="560" y="42"/>
                    </a:lnTo>
                    <a:lnTo>
                      <a:pt x="566" y="51"/>
                    </a:lnTo>
                    <a:lnTo>
                      <a:pt x="573" y="58"/>
                    </a:lnTo>
                    <a:lnTo>
                      <a:pt x="579" y="65"/>
                    </a:lnTo>
                    <a:lnTo>
                      <a:pt x="587" y="71"/>
                    </a:lnTo>
                    <a:lnTo>
                      <a:pt x="594" y="76"/>
                    </a:lnTo>
                    <a:lnTo>
                      <a:pt x="602" y="81"/>
                    </a:lnTo>
                    <a:lnTo>
                      <a:pt x="612" y="85"/>
                    </a:lnTo>
                    <a:lnTo>
                      <a:pt x="621" y="89"/>
                    </a:lnTo>
                    <a:lnTo>
                      <a:pt x="633" y="92"/>
                    </a:lnTo>
                    <a:lnTo>
                      <a:pt x="646" y="95"/>
                    </a:lnTo>
                    <a:lnTo>
                      <a:pt x="660" y="97"/>
                    </a:lnTo>
                    <a:lnTo>
                      <a:pt x="677" y="98"/>
                    </a:lnTo>
                    <a:lnTo>
                      <a:pt x="694" y="132"/>
                    </a:lnTo>
                    <a:lnTo>
                      <a:pt x="704" y="150"/>
                    </a:lnTo>
                    <a:lnTo>
                      <a:pt x="708" y="153"/>
                    </a:lnTo>
                    <a:lnTo>
                      <a:pt x="712" y="156"/>
                    </a:lnTo>
                    <a:lnTo>
                      <a:pt x="716" y="160"/>
                    </a:lnTo>
                    <a:lnTo>
                      <a:pt x="723" y="162"/>
                    </a:lnTo>
                    <a:lnTo>
                      <a:pt x="738" y="166"/>
                    </a:lnTo>
                    <a:lnTo>
                      <a:pt x="759" y="170"/>
                    </a:lnTo>
                    <a:lnTo>
                      <a:pt x="766" y="173"/>
                    </a:lnTo>
                    <a:lnTo>
                      <a:pt x="772" y="177"/>
                    </a:lnTo>
                    <a:lnTo>
                      <a:pt x="777" y="181"/>
                    </a:lnTo>
                    <a:lnTo>
                      <a:pt x="781" y="187"/>
                    </a:lnTo>
                    <a:lnTo>
                      <a:pt x="784" y="192"/>
                    </a:lnTo>
                    <a:lnTo>
                      <a:pt x="789" y="197"/>
                    </a:lnTo>
                    <a:lnTo>
                      <a:pt x="793" y="202"/>
                    </a:lnTo>
                    <a:lnTo>
                      <a:pt x="798" y="206"/>
                    </a:lnTo>
                    <a:lnTo>
                      <a:pt x="802" y="206"/>
                    </a:lnTo>
                    <a:lnTo>
                      <a:pt x="806" y="206"/>
                    </a:lnTo>
                    <a:lnTo>
                      <a:pt x="810" y="206"/>
                    </a:lnTo>
                    <a:lnTo>
                      <a:pt x="815" y="205"/>
                    </a:lnTo>
                    <a:lnTo>
                      <a:pt x="826" y="202"/>
                    </a:lnTo>
                    <a:lnTo>
                      <a:pt x="838" y="197"/>
                    </a:lnTo>
                    <a:lnTo>
                      <a:pt x="851" y="193"/>
                    </a:lnTo>
                    <a:lnTo>
                      <a:pt x="864" y="189"/>
                    </a:lnTo>
                    <a:lnTo>
                      <a:pt x="875" y="187"/>
                    </a:lnTo>
                    <a:lnTo>
                      <a:pt x="885" y="186"/>
                    </a:lnTo>
                    <a:lnTo>
                      <a:pt x="912" y="168"/>
                    </a:lnTo>
                    <a:lnTo>
                      <a:pt x="941" y="149"/>
                    </a:lnTo>
                    <a:lnTo>
                      <a:pt x="956" y="140"/>
                    </a:lnTo>
                    <a:lnTo>
                      <a:pt x="971" y="132"/>
                    </a:lnTo>
                    <a:lnTo>
                      <a:pt x="985" y="125"/>
                    </a:lnTo>
                    <a:lnTo>
                      <a:pt x="1000" y="120"/>
                    </a:lnTo>
                    <a:lnTo>
                      <a:pt x="1011" y="123"/>
                    </a:lnTo>
                    <a:lnTo>
                      <a:pt x="1031" y="132"/>
                    </a:lnTo>
                    <a:lnTo>
                      <a:pt x="1051" y="140"/>
                    </a:lnTo>
                    <a:lnTo>
                      <a:pt x="1061" y="146"/>
                    </a:lnTo>
                    <a:lnTo>
                      <a:pt x="1065" y="161"/>
                    </a:lnTo>
                    <a:lnTo>
                      <a:pt x="1067" y="174"/>
                    </a:lnTo>
                    <a:lnTo>
                      <a:pt x="1068" y="180"/>
                    </a:lnTo>
                    <a:lnTo>
                      <a:pt x="1071" y="188"/>
                    </a:lnTo>
                    <a:lnTo>
                      <a:pt x="1075" y="195"/>
                    </a:lnTo>
                    <a:lnTo>
                      <a:pt x="1080" y="204"/>
                    </a:lnTo>
                    <a:lnTo>
                      <a:pt x="1089" y="215"/>
                    </a:lnTo>
                    <a:lnTo>
                      <a:pt x="1098" y="224"/>
                    </a:lnTo>
                    <a:lnTo>
                      <a:pt x="1101" y="230"/>
                    </a:lnTo>
                    <a:lnTo>
                      <a:pt x="1104" y="235"/>
                    </a:lnTo>
                    <a:lnTo>
                      <a:pt x="1107" y="241"/>
                    </a:lnTo>
                    <a:lnTo>
                      <a:pt x="1109" y="247"/>
                    </a:lnTo>
                    <a:lnTo>
                      <a:pt x="1115" y="263"/>
                    </a:lnTo>
                    <a:lnTo>
                      <a:pt x="1121" y="277"/>
                    </a:lnTo>
                    <a:lnTo>
                      <a:pt x="1126" y="284"/>
                    </a:lnTo>
                    <a:lnTo>
                      <a:pt x="1130" y="289"/>
                    </a:lnTo>
                    <a:lnTo>
                      <a:pt x="1134" y="294"/>
                    </a:lnTo>
                    <a:lnTo>
                      <a:pt x="1139" y="297"/>
                    </a:lnTo>
                    <a:lnTo>
                      <a:pt x="1144" y="300"/>
                    </a:lnTo>
                    <a:lnTo>
                      <a:pt x="1149" y="301"/>
                    </a:lnTo>
                    <a:lnTo>
                      <a:pt x="1156" y="301"/>
                    </a:lnTo>
                    <a:lnTo>
                      <a:pt x="1162" y="300"/>
                    </a:lnTo>
                    <a:lnTo>
                      <a:pt x="1169" y="298"/>
                    </a:lnTo>
                    <a:lnTo>
                      <a:pt x="1176" y="294"/>
                    </a:lnTo>
                    <a:lnTo>
                      <a:pt x="1184" y="288"/>
                    </a:lnTo>
                    <a:lnTo>
                      <a:pt x="1193" y="281"/>
                    </a:lnTo>
                    <a:lnTo>
                      <a:pt x="1204" y="270"/>
                    </a:lnTo>
                    <a:lnTo>
                      <a:pt x="1215" y="261"/>
                    </a:lnTo>
                    <a:lnTo>
                      <a:pt x="1226" y="256"/>
                    </a:lnTo>
                    <a:lnTo>
                      <a:pt x="1236" y="251"/>
                    </a:lnTo>
                    <a:lnTo>
                      <a:pt x="1244" y="250"/>
                    </a:lnTo>
                    <a:lnTo>
                      <a:pt x="1252" y="250"/>
                    </a:lnTo>
                    <a:lnTo>
                      <a:pt x="1257" y="252"/>
                    </a:lnTo>
                    <a:lnTo>
                      <a:pt x="1263" y="256"/>
                    </a:lnTo>
                    <a:lnTo>
                      <a:pt x="1267" y="261"/>
                    </a:lnTo>
                    <a:lnTo>
                      <a:pt x="1270" y="268"/>
                    </a:lnTo>
                    <a:lnTo>
                      <a:pt x="1272" y="276"/>
                    </a:lnTo>
                    <a:lnTo>
                      <a:pt x="1272" y="285"/>
                    </a:lnTo>
                    <a:lnTo>
                      <a:pt x="1271" y="296"/>
                    </a:lnTo>
                    <a:lnTo>
                      <a:pt x="1269" y="306"/>
                    </a:lnTo>
                    <a:lnTo>
                      <a:pt x="1266" y="319"/>
                    </a:lnTo>
                    <a:lnTo>
                      <a:pt x="1261" y="332"/>
                    </a:lnTo>
                    <a:lnTo>
                      <a:pt x="1253" y="346"/>
                    </a:lnTo>
                    <a:lnTo>
                      <a:pt x="1247" y="364"/>
                    </a:lnTo>
                    <a:lnTo>
                      <a:pt x="1243" y="372"/>
                    </a:lnTo>
                    <a:lnTo>
                      <a:pt x="1241" y="381"/>
                    </a:lnTo>
                    <a:lnTo>
                      <a:pt x="1241" y="390"/>
                    </a:lnTo>
                    <a:lnTo>
                      <a:pt x="1242" y="397"/>
                    </a:lnTo>
                    <a:lnTo>
                      <a:pt x="1243" y="402"/>
                    </a:lnTo>
                    <a:lnTo>
                      <a:pt x="1247" y="404"/>
                    </a:lnTo>
                    <a:lnTo>
                      <a:pt x="1251" y="405"/>
                    </a:lnTo>
                    <a:lnTo>
                      <a:pt x="1256" y="406"/>
                    </a:lnTo>
                    <a:lnTo>
                      <a:pt x="1268" y="405"/>
                    </a:lnTo>
                    <a:lnTo>
                      <a:pt x="1282" y="402"/>
                    </a:lnTo>
                    <a:lnTo>
                      <a:pt x="1309" y="393"/>
                    </a:lnTo>
                    <a:lnTo>
                      <a:pt x="1326" y="386"/>
                    </a:lnTo>
                    <a:lnTo>
                      <a:pt x="1328" y="394"/>
                    </a:lnTo>
                    <a:lnTo>
                      <a:pt x="1330" y="400"/>
                    </a:lnTo>
                    <a:lnTo>
                      <a:pt x="1333" y="407"/>
                    </a:lnTo>
                    <a:lnTo>
                      <a:pt x="1337" y="413"/>
                    </a:lnTo>
                    <a:lnTo>
                      <a:pt x="1342" y="420"/>
                    </a:lnTo>
                    <a:lnTo>
                      <a:pt x="1346" y="427"/>
                    </a:lnTo>
                    <a:lnTo>
                      <a:pt x="1348" y="435"/>
                    </a:lnTo>
                    <a:lnTo>
                      <a:pt x="1349" y="444"/>
                    </a:lnTo>
                    <a:lnTo>
                      <a:pt x="1348" y="474"/>
                    </a:lnTo>
                    <a:lnTo>
                      <a:pt x="1348" y="511"/>
                    </a:lnTo>
                    <a:lnTo>
                      <a:pt x="1349" y="529"/>
                    </a:lnTo>
                    <a:lnTo>
                      <a:pt x="1351" y="545"/>
                    </a:lnTo>
                    <a:lnTo>
                      <a:pt x="1353" y="553"/>
                    </a:lnTo>
                    <a:lnTo>
                      <a:pt x="1357" y="559"/>
                    </a:lnTo>
                    <a:lnTo>
                      <a:pt x="1360" y="565"/>
                    </a:lnTo>
                    <a:lnTo>
                      <a:pt x="1364" y="570"/>
                    </a:lnTo>
                    <a:lnTo>
                      <a:pt x="1384" y="586"/>
                    </a:lnTo>
                    <a:lnTo>
                      <a:pt x="1403" y="602"/>
                    </a:lnTo>
                    <a:lnTo>
                      <a:pt x="1421" y="619"/>
                    </a:lnTo>
                    <a:lnTo>
                      <a:pt x="1438" y="635"/>
                    </a:lnTo>
                    <a:lnTo>
                      <a:pt x="1445" y="645"/>
                    </a:lnTo>
                    <a:lnTo>
                      <a:pt x="1453" y="653"/>
                    </a:lnTo>
                    <a:lnTo>
                      <a:pt x="1458" y="664"/>
                    </a:lnTo>
                    <a:lnTo>
                      <a:pt x="1464" y="674"/>
                    </a:lnTo>
                    <a:lnTo>
                      <a:pt x="1468" y="686"/>
                    </a:lnTo>
                    <a:lnTo>
                      <a:pt x="1471" y="697"/>
                    </a:lnTo>
                    <a:lnTo>
                      <a:pt x="1473" y="711"/>
                    </a:lnTo>
                    <a:lnTo>
                      <a:pt x="1473" y="726"/>
                    </a:lnTo>
                    <a:lnTo>
                      <a:pt x="1473" y="731"/>
                    </a:lnTo>
                    <a:lnTo>
                      <a:pt x="1472" y="737"/>
                    </a:lnTo>
                    <a:lnTo>
                      <a:pt x="1471" y="744"/>
                    </a:lnTo>
                    <a:lnTo>
                      <a:pt x="1469" y="749"/>
                    </a:lnTo>
                    <a:lnTo>
                      <a:pt x="1465" y="761"/>
                    </a:lnTo>
                    <a:lnTo>
                      <a:pt x="1459" y="772"/>
                    </a:lnTo>
                    <a:lnTo>
                      <a:pt x="1455" y="784"/>
                    </a:lnTo>
                    <a:lnTo>
                      <a:pt x="1453" y="796"/>
                    </a:lnTo>
                    <a:lnTo>
                      <a:pt x="1453" y="801"/>
                    </a:lnTo>
                    <a:lnTo>
                      <a:pt x="1454" y="808"/>
                    </a:lnTo>
                    <a:lnTo>
                      <a:pt x="1456" y="814"/>
                    </a:lnTo>
                    <a:lnTo>
                      <a:pt x="1458" y="821"/>
                    </a:lnTo>
                    <a:lnTo>
                      <a:pt x="1461" y="825"/>
                    </a:lnTo>
                    <a:lnTo>
                      <a:pt x="1466" y="830"/>
                    </a:lnTo>
                    <a:lnTo>
                      <a:pt x="1470" y="835"/>
                    </a:lnTo>
                    <a:lnTo>
                      <a:pt x="1475" y="839"/>
                    </a:lnTo>
                    <a:lnTo>
                      <a:pt x="1487" y="849"/>
                    </a:lnTo>
                    <a:lnTo>
                      <a:pt x="1498" y="857"/>
                    </a:lnTo>
                    <a:lnTo>
                      <a:pt x="1504" y="863"/>
                    </a:lnTo>
                    <a:lnTo>
                      <a:pt x="1508" y="867"/>
                    </a:lnTo>
                    <a:lnTo>
                      <a:pt x="1512" y="872"/>
                    </a:lnTo>
                    <a:lnTo>
                      <a:pt x="1515" y="878"/>
                    </a:lnTo>
                    <a:lnTo>
                      <a:pt x="1517" y="884"/>
                    </a:lnTo>
                    <a:lnTo>
                      <a:pt x="1518" y="891"/>
                    </a:lnTo>
                    <a:lnTo>
                      <a:pt x="1517" y="897"/>
                    </a:lnTo>
                    <a:lnTo>
                      <a:pt x="1514" y="905"/>
                    </a:lnTo>
                    <a:lnTo>
                      <a:pt x="1506" y="909"/>
                    </a:lnTo>
                    <a:lnTo>
                      <a:pt x="1496" y="912"/>
                    </a:lnTo>
                    <a:lnTo>
                      <a:pt x="1492" y="915"/>
                    </a:lnTo>
                    <a:lnTo>
                      <a:pt x="1488" y="917"/>
                    </a:lnTo>
                    <a:lnTo>
                      <a:pt x="1485" y="919"/>
                    </a:lnTo>
                    <a:lnTo>
                      <a:pt x="1483" y="923"/>
                    </a:lnTo>
                    <a:lnTo>
                      <a:pt x="1480" y="925"/>
                    </a:lnTo>
                    <a:lnTo>
                      <a:pt x="1478" y="930"/>
                    </a:lnTo>
                    <a:lnTo>
                      <a:pt x="1477" y="934"/>
                    </a:lnTo>
                    <a:lnTo>
                      <a:pt x="1475" y="940"/>
                    </a:lnTo>
                    <a:lnTo>
                      <a:pt x="1475" y="954"/>
                    </a:lnTo>
                    <a:lnTo>
                      <a:pt x="1478" y="971"/>
                    </a:lnTo>
                    <a:lnTo>
                      <a:pt x="1483" y="1003"/>
                    </a:lnTo>
                    <a:lnTo>
                      <a:pt x="1488" y="1026"/>
                    </a:lnTo>
                    <a:lnTo>
                      <a:pt x="1496" y="1032"/>
                    </a:lnTo>
                    <a:lnTo>
                      <a:pt x="1502" y="1041"/>
                    </a:lnTo>
                    <a:lnTo>
                      <a:pt x="1509" y="1051"/>
                    </a:lnTo>
                    <a:lnTo>
                      <a:pt x="1514" y="1060"/>
                    </a:lnTo>
                    <a:lnTo>
                      <a:pt x="1520" y="1069"/>
                    </a:lnTo>
                    <a:lnTo>
                      <a:pt x="1524" y="1077"/>
                    </a:lnTo>
                    <a:lnTo>
                      <a:pt x="1527" y="1080"/>
                    </a:lnTo>
                    <a:lnTo>
                      <a:pt x="1531" y="1081"/>
                    </a:lnTo>
                    <a:lnTo>
                      <a:pt x="1533" y="1083"/>
                    </a:lnTo>
                    <a:lnTo>
                      <a:pt x="1536" y="1083"/>
                    </a:lnTo>
                    <a:lnTo>
                      <a:pt x="1522" y="1087"/>
                    </a:lnTo>
                    <a:lnTo>
                      <a:pt x="1508" y="1091"/>
                    </a:lnTo>
                    <a:lnTo>
                      <a:pt x="1495" y="1093"/>
                    </a:lnTo>
                    <a:lnTo>
                      <a:pt x="1481" y="1092"/>
                    </a:lnTo>
                    <a:lnTo>
                      <a:pt x="1468" y="1091"/>
                    </a:lnTo>
                    <a:lnTo>
                      <a:pt x="1454" y="1087"/>
                    </a:lnTo>
                    <a:lnTo>
                      <a:pt x="1441" y="1084"/>
                    </a:lnTo>
                    <a:lnTo>
                      <a:pt x="1428" y="1080"/>
                    </a:lnTo>
                    <a:lnTo>
                      <a:pt x="1402" y="1069"/>
                    </a:lnTo>
                    <a:lnTo>
                      <a:pt x="1376" y="1059"/>
                    </a:lnTo>
                    <a:lnTo>
                      <a:pt x="1363" y="1054"/>
                    </a:lnTo>
                    <a:lnTo>
                      <a:pt x="1351" y="1050"/>
                    </a:lnTo>
                    <a:lnTo>
                      <a:pt x="1338" y="1046"/>
                    </a:lnTo>
                    <a:lnTo>
                      <a:pt x="1325" y="1043"/>
                    </a:lnTo>
                    <a:lnTo>
                      <a:pt x="1316" y="1042"/>
                    </a:lnTo>
                    <a:lnTo>
                      <a:pt x="1307" y="1042"/>
                    </a:lnTo>
                    <a:lnTo>
                      <a:pt x="1297" y="1042"/>
                    </a:lnTo>
                    <a:lnTo>
                      <a:pt x="1290" y="1042"/>
                    </a:lnTo>
                    <a:lnTo>
                      <a:pt x="1274" y="1044"/>
                    </a:lnTo>
                    <a:lnTo>
                      <a:pt x="1259" y="1048"/>
                    </a:lnTo>
                    <a:lnTo>
                      <a:pt x="1247" y="1054"/>
                    </a:lnTo>
                    <a:lnTo>
                      <a:pt x="1235" y="1060"/>
                    </a:lnTo>
                    <a:lnTo>
                      <a:pt x="1223" y="1068"/>
                    </a:lnTo>
                    <a:lnTo>
                      <a:pt x="1212" y="1075"/>
                    </a:lnTo>
                    <a:lnTo>
                      <a:pt x="1191" y="1093"/>
                    </a:lnTo>
                    <a:lnTo>
                      <a:pt x="1170" y="1109"/>
                    </a:lnTo>
                    <a:lnTo>
                      <a:pt x="1159" y="1116"/>
                    </a:lnTo>
                    <a:lnTo>
                      <a:pt x="1146" y="1122"/>
                    </a:lnTo>
                    <a:lnTo>
                      <a:pt x="1133" y="1127"/>
                    </a:lnTo>
                    <a:lnTo>
                      <a:pt x="1118" y="1131"/>
                    </a:lnTo>
                    <a:lnTo>
                      <a:pt x="1101" y="1134"/>
                    </a:lnTo>
                    <a:lnTo>
                      <a:pt x="1083" y="1137"/>
                    </a:lnTo>
                    <a:lnTo>
                      <a:pt x="1067" y="1142"/>
                    </a:lnTo>
                    <a:lnTo>
                      <a:pt x="1052" y="1150"/>
                    </a:lnTo>
                    <a:lnTo>
                      <a:pt x="1046" y="1154"/>
                    </a:lnTo>
                    <a:lnTo>
                      <a:pt x="1039" y="1160"/>
                    </a:lnTo>
                    <a:lnTo>
                      <a:pt x="1033" y="1165"/>
                    </a:lnTo>
                    <a:lnTo>
                      <a:pt x="1027" y="1170"/>
                    </a:lnTo>
                    <a:lnTo>
                      <a:pt x="1022" y="1178"/>
                    </a:lnTo>
                    <a:lnTo>
                      <a:pt x="1017" y="1186"/>
                    </a:lnTo>
                    <a:lnTo>
                      <a:pt x="1012" y="1194"/>
                    </a:lnTo>
                    <a:lnTo>
                      <a:pt x="1009" y="1204"/>
                    </a:lnTo>
                    <a:lnTo>
                      <a:pt x="1005" y="1218"/>
                    </a:lnTo>
                    <a:lnTo>
                      <a:pt x="1000" y="1237"/>
                    </a:lnTo>
                    <a:lnTo>
                      <a:pt x="996" y="1260"/>
                    </a:lnTo>
                    <a:lnTo>
                      <a:pt x="993" y="1285"/>
                    </a:lnTo>
                    <a:lnTo>
                      <a:pt x="990" y="1309"/>
                    </a:lnTo>
                    <a:lnTo>
                      <a:pt x="988" y="1331"/>
                    </a:lnTo>
                    <a:lnTo>
                      <a:pt x="990" y="1341"/>
                    </a:lnTo>
                    <a:lnTo>
                      <a:pt x="990" y="1351"/>
                    </a:lnTo>
                    <a:lnTo>
                      <a:pt x="992" y="1357"/>
                    </a:lnTo>
                    <a:lnTo>
                      <a:pt x="993" y="1364"/>
                    </a:lnTo>
                    <a:lnTo>
                      <a:pt x="999" y="1377"/>
                    </a:lnTo>
                    <a:lnTo>
                      <a:pt x="1004" y="1388"/>
                    </a:lnTo>
                    <a:lnTo>
                      <a:pt x="1007" y="1397"/>
                    </a:lnTo>
                    <a:lnTo>
                      <a:pt x="1008" y="1406"/>
                    </a:lnTo>
                    <a:lnTo>
                      <a:pt x="1008" y="1413"/>
                    </a:lnTo>
                    <a:lnTo>
                      <a:pt x="1007" y="1423"/>
                    </a:lnTo>
                    <a:lnTo>
                      <a:pt x="1005" y="1434"/>
                    </a:lnTo>
                    <a:lnTo>
                      <a:pt x="1002" y="1448"/>
                    </a:lnTo>
                    <a:lnTo>
                      <a:pt x="1002" y="1452"/>
                    </a:lnTo>
                    <a:lnTo>
                      <a:pt x="1004" y="1457"/>
                    </a:lnTo>
                    <a:lnTo>
                      <a:pt x="1006" y="1460"/>
                    </a:lnTo>
                    <a:lnTo>
                      <a:pt x="1008" y="1464"/>
                    </a:lnTo>
                    <a:lnTo>
                      <a:pt x="1015" y="1470"/>
                    </a:lnTo>
                    <a:lnTo>
                      <a:pt x="1023" y="1476"/>
                    </a:lnTo>
                    <a:lnTo>
                      <a:pt x="1026" y="1479"/>
                    </a:lnTo>
                    <a:lnTo>
                      <a:pt x="1028" y="1483"/>
                    </a:lnTo>
                    <a:lnTo>
                      <a:pt x="1031" y="1486"/>
                    </a:lnTo>
                    <a:lnTo>
                      <a:pt x="1031" y="1490"/>
                    </a:lnTo>
                    <a:lnTo>
                      <a:pt x="1029" y="1493"/>
                    </a:lnTo>
                    <a:lnTo>
                      <a:pt x="1026" y="1499"/>
                    </a:lnTo>
                    <a:lnTo>
                      <a:pt x="1022" y="1503"/>
                    </a:lnTo>
                    <a:lnTo>
                      <a:pt x="1014" y="1509"/>
                    </a:lnTo>
                    <a:lnTo>
                      <a:pt x="933" y="1552"/>
                    </a:lnTo>
                    <a:lnTo>
                      <a:pt x="926" y="1547"/>
                    </a:lnTo>
                    <a:lnTo>
                      <a:pt x="912" y="1545"/>
                    </a:lnTo>
                    <a:lnTo>
                      <a:pt x="894" y="1542"/>
                    </a:lnTo>
                    <a:lnTo>
                      <a:pt x="875" y="1539"/>
                    </a:lnTo>
                    <a:lnTo>
                      <a:pt x="858" y="1534"/>
                    </a:lnTo>
                    <a:lnTo>
                      <a:pt x="843" y="1529"/>
                    </a:lnTo>
                    <a:lnTo>
                      <a:pt x="837" y="1526"/>
                    </a:lnTo>
                    <a:lnTo>
                      <a:pt x="833" y="1523"/>
                    </a:lnTo>
                    <a:lnTo>
                      <a:pt x="832" y="1520"/>
                    </a:lnTo>
                    <a:lnTo>
                      <a:pt x="832" y="1518"/>
                    </a:lnTo>
                    <a:lnTo>
                      <a:pt x="832" y="1516"/>
                    </a:lnTo>
                    <a:lnTo>
                      <a:pt x="832" y="1514"/>
                    </a:lnTo>
                    <a:lnTo>
                      <a:pt x="834" y="1507"/>
                    </a:lnTo>
                    <a:lnTo>
                      <a:pt x="835" y="1501"/>
                    </a:lnTo>
                    <a:lnTo>
                      <a:pt x="836" y="1497"/>
                    </a:lnTo>
                    <a:lnTo>
                      <a:pt x="836" y="1492"/>
                    </a:lnTo>
                    <a:lnTo>
                      <a:pt x="835" y="1489"/>
                    </a:lnTo>
                    <a:lnTo>
                      <a:pt x="834" y="1487"/>
                    </a:lnTo>
                    <a:lnTo>
                      <a:pt x="832" y="1485"/>
                    </a:lnTo>
                    <a:lnTo>
                      <a:pt x="829" y="1484"/>
                    </a:lnTo>
                    <a:lnTo>
                      <a:pt x="822" y="1484"/>
                    </a:lnTo>
                    <a:lnTo>
                      <a:pt x="813" y="1485"/>
                    </a:lnTo>
                    <a:lnTo>
                      <a:pt x="804" y="1488"/>
                    </a:lnTo>
                    <a:lnTo>
                      <a:pt x="793" y="1492"/>
                    </a:lnTo>
                    <a:lnTo>
                      <a:pt x="783" y="1497"/>
                    </a:lnTo>
                    <a:lnTo>
                      <a:pt x="772" y="1500"/>
                    </a:lnTo>
                    <a:lnTo>
                      <a:pt x="763" y="1502"/>
                    </a:lnTo>
                    <a:lnTo>
                      <a:pt x="754" y="1503"/>
                    </a:lnTo>
                    <a:lnTo>
                      <a:pt x="749" y="1502"/>
                    </a:lnTo>
                    <a:lnTo>
                      <a:pt x="744" y="1502"/>
                    </a:lnTo>
                    <a:lnTo>
                      <a:pt x="740" y="1500"/>
                    </a:lnTo>
                    <a:lnTo>
                      <a:pt x="737" y="1498"/>
                    </a:lnTo>
                    <a:lnTo>
                      <a:pt x="732" y="1494"/>
                    </a:lnTo>
                    <a:lnTo>
                      <a:pt x="729" y="1490"/>
                    </a:lnTo>
                    <a:lnTo>
                      <a:pt x="726" y="1486"/>
                    </a:lnTo>
                    <a:lnTo>
                      <a:pt x="723" y="1480"/>
                    </a:lnTo>
                    <a:lnTo>
                      <a:pt x="720" y="1465"/>
                    </a:lnTo>
                    <a:lnTo>
                      <a:pt x="717" y="1439"/>
                    </a:lnTo>
                    <a:lnTo>
                      <a:pt x="715" y="1426"/>
                    </a:lnTo>
                    <a:lnTo>
                      <a:pt x="713" y="1412"/>
                    </a:lnTo>
                    <a:lnTo>
                      <a:pt x="711" y="1407"/>
                    </a:lnTo>
                    <a:lnTo>
                      <a:pt x="710" y="1402"/>
                    </a:lnTo>
                    <a:lnTo>
                      <a:pt x="708" y="1396"/>
                    </a:lnTo>
                    <a:lnTo>
                      <a:pt x="704" y="1392"/>
                    </a:lnTo>
                    <a:lnTo>
                      <a:pt x="698" y="1384"/>
                    </a:lnTo>
                    <a:lnTo>
                      <a:pt x="689" y="1377"/>
                    </a:lnTo>
                    <a:lnTo>
                      <a:pt x="681" y="1370"/>
                    </a:lnTo>
                    <a:lnTo>
                      <a:pt x="672" y="1364"/>
                    </a:lnTo>
                    <a:lnTo>
                      <a:pt x="663" y="1356"/>
                    </a:lnTo>
                    <a:lnTo>
                      <a:pt x="655" y="1350"/>
                    </a:lnTo>
                    <a:lnTo>
                      <a:pt x="646" y="1342"/>
                    </a:lnTo>
                    <a:lnTo>
                      <a:pt x="639" y="1335"/>
                    </a:lnTo>
                    <a:lnTo>
                      <a:pt x="632" y="1324"/>
                    </a:lnTo>
                    <a:lnTo>
                      <a:pt x="625" y="1312"/>
                    </a:lnTo>
                    <a:lnTo>
                      <a:pt x="620" y="1305"/>
                    </a:lnTo>
                    <a:lnTo>
                      <a:pt x="617" y="1300"/>
                    </a:lnTo>
                    <a:lnTo>
                      <a:pt x="613" y="1296"/>
                    </a:lnTo>
                    <a:lnTo>
                      <a:pt x="608" y="1293"/>
                    </a:lnTo>
                    <a:lnTo>
                      <a:pt x="600" y="1289"/>
                    </a:lnTo>
                    <a:lnTo>
                      <a:pt x="593" y="1288"/>
                    </a:lnTo>
                    <a:lnTo>
                      <a:pt x="586" y="1288"/>
                    </a:lnTo>
                    <a:lnTo>
                      <a:pt x="578" y="1289"/>
                    </a:lnTo>
                    <a:lnTo>
                      <a:pt x="564" y="1294"/>
                    </a:lnTo>
                    <a:lnTo>
                      <a:pt x="549" y="1296"/>
                    </a:lnTo>
                    <a:lnTo>
                      <a:pt x="548" y="1297"/>
                    </a:lnTo>
                    <a:lnTo>
                      <a:pt x="548" y="1298"/>
                    </a:lnTo>
                    <a:lnTo>
                      <a:pt x="496" y="1236"/>
                    </a:lnTo>
                    <a:lnTo>
                      <a:pt x="482" y="1215"/>
                    </a:lnTo>
                    <a:lnTo>
                      <a:pt x="475" y="1204"/>
                    </a:lnTo>
                    <a:lnTo>
                      <a:pt x="475" y="1200"/>
                    </a:lnTo>
                    <a:lnTo>
                      <a:pt x="477" y="1193"/>
                    </a:lnTo>
                    <a:lnTo>
                      <a:pt x="479" y="1183"/>
                    </a:lnTo>
                    <a:lnTo>
                      <a:pt x="483" y="1169"/>
                    </a:lnTo>
                    <a:lnTo>
                      <a:pt x="483" y="1165"/>
                    </a:lnTo>
                    <a:lnTo>
                      <a:pt x="484" y="1161"/>
                    </a:lnTo>
                    <a:lnTo>
                      <a:pt x="483" y="1158"/>
                    </a:lnTo>
                    <a:lnTo>
                      <a:pt x="482" y="1153"/>
                    </a:lnTo>
                    <a:lnTo>
                      <a:pt x="479" y="1148"/>
                    </a:lnTo>
                    <a:lnTo>
                      <a:pt x="474" y="1141"/>
                    </a:lnTo>
                    <a:lnTo>
                      <a:pt x="470" y="1136"/>
                    </a:lnTo>
                    <a:lnTo>
                      <a:pt x="465" y="1131"/>
                    </a:lnTo>
                    <a:lnTo>
                      <a:pt x="461" y="1125"/>
                    </a:lnTo>
                    <a:lnTo>
                      <a:pt x="459" y="1119"/>
                    </a:lnTo>
                    <a:lnTo>
                      <a:pt x="460" y="1102"/>
                    </a:lnTo>
                    <a:lnTo>
                      <a:pt x="459" y="1087"/>
                    </a:lnTo>
                    <a:lnTo>
                      <a:pt x="457" y="1084"/>
                    </a:lnTo>
                    <a:lnTo>
                      <a:pt x="451" y="1078"/>
                    </a:lnTo>
                    <a:lnTo>
                      <a:pt x="441" y="1070"/>
                    </a:lnTo>
                    <a:lnTo>
                      <a:pt x="431" y="1061"/>
                    </a:lnTo>
                    <a:lnTo>
                      <a:pt x="411" y="1045"/>
                    </a:lnTo>
                    <a:lnTo>
                      <a:pt x="397" y="1037"/>
                    </a:lnTo>
                    <a:lnTo>
                      <a:pt x="387" y="1033"/>
                    </a:lnTo>
                    <a:lnTo>
                      <a:pt x="377" y="1031"/>
                    </a:lnTo>
                    <a:lnTo>
                      <a:pt x="369" y="1031"/>
                    </a:lnTo>
                    <a:lnTo>
                      <a:pt x="360" y="1032"/>
                    </a:lnTo>
                    <a:lnTo>
                      <a:pt x="345" y="1035"/>
                    </a:lnTo>
                    <a:lnTo>
                      <a:pt x="331" y="1040"/>
                    </a:lnTo>
                    <a:lnTo>
                      <a:pt x="323" y="1041"/>
                    </a:lnTo>
                    <a:lnTo>
                      <a:pt x="317" y="1042"/>
                    </a:lnTo>
                    <a:lnTo>
                      <a:pt x="310" y="1042"/>
                    </a:lnTo>
                    <a:lnTo>
                      <a:pt x="304" y="1040"/>
                    </a:lnTo>
                    <a:lnTo>
                      <a:pt x="296" y="1035"/>
                    </a:lnTo>
                    <a:lnTo>
                      <a:pt x="289" y="1030"/>
                    </a:lnTo>
                    <a:lnTo>
                      <a:pt x="281" y="1021"/>
                    </a:lnTo>
                    <a:lnTo>
                      <a:pt x="274" y="1011"/>
                    </a:lnTo>
                    <a:lnTo>
                      <a:pt x="176" y="858"/>
                    </a:lnTo>
                    <a:lnTo>
                      <a:pt x="160" y="824"/>
                    </a:lnTo>
                    <a:lnTo>
                      <a:pt x="143" y="788"/>
                    </a:lnTo>
                    <a:lnTo>
                      <a:pt x="135" y="770"/>
                    </a:lnTo>
                    <a:lnTo>
                      <a:pt x="128" y="751"/>
                    </a:lnTo>
                    <a:lnTo>
                      <a:pt x="122" y="733"/>
                    </a:lnTo>
                    <a:lnTo>
                      <a:pt x="119" y="715"/>
                    </a:lnTo>
                    <a:lnTo>
                      <a:pt x="117" y="706"/>
                    </a:lnTo>
                    <a:lnTo>
                      <a:pt x="115" y="699"/>
                    </a:lnTo>
                    <a:lnTo>
                      <a:pt x="112" y="692"/>
                    </a:lnTo>
                    <a:lnTo>
                      <a:pt x="108" y="686"/>
                    </a:lnTo>
                    <a:lnTo>
                      <a:pt x="101" y="676"/>
                    </a:lnTo>
                    <a:lnTo>
                      <a:pt x="91" y="667"/>
                    </a:lnTo>
                    <a:lnTo>
                      <a:pt x="81" y="660"/>
                    </a:lnTo>
                    <a:lnTo>
                      <a:pt x="70" y="652"/>
                    </a:lnTo>
                    <a:lnTo>
                      <a:pt x="60" y="642"/>
                    </a:lnTo>
                    <a:lnTo>
                      <a:pt x="50" y="632"/>
                    </a:lnTo>
                    <a:lnTo>
                      <a:pt x="46" y="625"/>
                    </a:lnTo>
                    <a:lnTo>
                      <a:pt x="44" y="619"/>
                    </a:lnTo>
                    <a:lnTo>
                      <a:pt x="41" y="610"/>
                    </a:lnTo>
                    <a:lnTo>
                      <a:pt x="40" y="602"/>
                    </a:lnTo>
                    <a:lnTo>
                      <a:pt x="38" y="585"/>
                    </a:lnTo>
                    <a:lnTo>
                      <a:pt x="35" y="570"/>
                    </a:lnTo>
                    <a:lnTo>
                      <a:pt x="32" y="562"/>
                    </a:lnTo>
                    <a:lnTo>
                      <a:pt x="27" y="555"/>
                    </a:lnTo>
                    <a:lnTo>
                      <a:pt x="22" y="545"/>
                    </a:lnTo>
                    <a:lnTo>
                      <a:pt x="15" y="537"/>
                    </a:lnTo>
                    <a:lnTo>
                      <a:pt x="10" y="528"/>
                    </a:lnTo>
                    <a:lnTo>
                      <a:pt x="5" y="520"/>
                    </a:lnTo>
                    <a:lnTo>
                      <a:pt x="1" y="514"/>
                    </a:lnTo>
                    <a:lnTo>
                      <a:pt x="0" y="510"/>
                    </a:lnTo>
                    <a:lnTo>
                      <a:pt x="21" y="511"/>
                    </a:lnTo>
                    <a:lnTo>
                      <a:pt x="36" y="514"/>
                    </a:lnTo>
                    <a:lnTo>
                      <a:pt x="42" y="514"/>
                    </a:lnTo>
                    <a:lnTo>
                      <a:pt x="50" y="512"/>
                    </a:lnTo>
                    <a:lnTo>
                      <a:pt x="59" y="507"/>
                    </a:lnTo>
                    <a:lnTo>
                      <a:pt x="69" y="501"/>
                    </a:lnTo>
                    <a:lnTo>
                      <a:pt x="93" y="487"/>
                    </a:lnTo>
                    <a:lnTo>
                      <a:pt x="124" y="472"/>
                    </a:lnTo>
                    <a:lnTo>
                      <a:pt x="140" y="462"/>
                    </a:lnTo>
                    <a:lnTo>
                      <a:pt x="153" y="452"/>
                    </a:lnTo>
                    <a:lnTo>
                      <a:pt x="157" y="447"/>
                    </a:lnTo>
                    <a:lnTo>
                      <a:pt x="161" y="441"/>
                    </a:lnTo>
                    <a:lnTo>
                      <a:pt x="163" y="436"/>
                    </a:lnTo>
                    <a:lnTo>
                      <a:pt x="164" y="430"/>
                    </a:lnTo>
                    <a:lnTo>
                      <a:pt x="164" y="425"/>
                    </a:lnTo>
                    <a:lnTo>
                      <a:pt x="163" y="421"/>
                    </a:lnTo>
                    <a:lnTo>
                      <a:pt x="162" y="417"/>
                    </a:lnTo>
                    <a:lnTo>
                      <a:pt x="159" y="412"/>
                    </a:lnTo>
                    <a:lnTo>
                      <a:pt x="153" y="406"/>
                    </a:lnTo>
                    <a:lnTo>
                      <a:pt x="144" y="399"/>
                    </a:lnTo>
                    <a:lnTo>
                      <a:pt x="126" y="389"/>
                    </a:lnTo>
                    <a:lnTo>
                      <a:pt x="108" y="37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2" name="Freeform 37"/>
              <p:cNvSpPr>
                <a:spLocks/>
              </p:cNvSpPr>
              <p:nvPr/>
            </p:nvSpPr>
            <p:spPr bwMode="auto">
              <a:xfrm>
                <a:off x="3086055" y="1944415"/>
                <a:ext cx="631823" cy="521842"/>
              </a:xfrm>
              <a:custGeom>
                <a:avLst/>
                <a:gdLst>
                  <a:gd name="T0" fmla="*/ 173 w 1536"/>
                  <a:gd name="T1" fmla="*/ 264 h 1552"/>
                  <a:gd name="T2" fmla="*/ 112 w 1536"/>
                  <a:gd name="T3" fmla="*/ 169 h 1552"/>
                  <a:gd name="T4" fmla="*/ 128 w 1536"/>
                  <a:gd name="T5" fmla="*/ 137 h 1552"/>
                  <a:gd name="T6" fmla="*/ 228 w 1536"/>
                  <a:gd name="T7" fmla="*/ 124 h 1552"/>
                  <a:gd name="T8" fmla="*/ 353 w 1536"/>
                  <a:gd name="T9" fmla="*/ 39 h 1552"/>
                  <a:gd name="T10" fmla="*/ 463 w 1536"/>
                  <a:gd name="T11" fmla="*/ 16 h 1552"/>
                  <a:gd name="T12" fmla="*/ 527 w 1536"/>
                  <a:gd name="T13" fmla="*/ 0 h 1552"/>
                  <a:gd name="T14" fmla="*/ 602 w 1536"/>
                  <a:gd name="T15" fmla="*/ 81 h 1552"/>
                  <a:gd name="T16" fmla="*/ 704 w 1536"/>
                  <a:gd name="T17" fmla="*/ 150 h 1552"/>
                  <a:gd name="T18" fmla="*/ 772 w 1536"/>
                  <a:gd name="T19" fmla="*/ 177 h 1552"/>
                  <a:gd name="T20" fmla="*/ 806 w 1536"/>
                  <a:gd name="T21" fmla="*/ 206 h 1552"/>
                  <a:gd name="T22" fmla="*/ 885 w 1536"/>
                  <a:gd name="T23" fmla="*/ 186 h 1552"/>
                  <a:gd name="T24" fmla="*/ 1031 w 1536"/>
                  <a:gd name="T25" fmla="*/ 132 h 1552"/>
                  <a:gd name="T26" fmla="*/ 1080 w 1536"/>
                  <a:gd name="T27" fmla="*/ 204 h 1552"/>
                  <a:gd name="T28" fmla="*/ 1121 w 1536"/>
                  <a:gd name="T29" fmla="*/ 277 h 1552"/>
                  <a:gd name="T30" fmla="*/ 1162 w 1536"/>
                  <a:gd name="T31" fmla="*/ 300 h 1552"/>
                  <a:gd name="T32" fmla="*/ 1236 w 1536"/>
                  <a:gd name="T33" fmla="*/ 251 h 1552"/>
                  <a:gd name="T34" fmla="*/ 1272 w 1536"/>
                  <a:gd name="T35" fmla="*/ 285 h 1552"/>
                  <a:gd name="T36" fmla="*/ 1241 w 1536"/>
                  <a:gd name="T37" fmla="*/ 381 h 1552"/>
                  <a:gd name="T38" fmla="*/ 1282 w 1536"/>
                  <a:gd name="T39" fmla="*/ 402 h 1552"/>
                  <a:gd name="T40" fmla="*/ 1342 w 1536"/>
                  <a:gd name="T41" fmla="*/ 420 h 1552"/>
                  <a:gd name="T42" fmla="*/ 1353 w 1536"/>
                  <a:gd name="T43" fmla="*/ 553 h 1552"/>
                  <a:gd name="T44" fmla="*/ 1445 w 1536"/>
                  <a:gd name="T45" fmla="*/ 645 h 1552"/>
                  <a:gd name="T46" fmla="*/ 1473 w 1536"/>
                  <a:gd name="T47" fmla="*/ 731 h 1552"/>
                  <a:gd name="T48" fmla="*/ 1453 w 1536"/>
                  <a:gd name="T49" fmla="*/ 801 h 1552"/>
                  <a:gd name="T50" fmla="*/ 1487 w 1536"/>
                  <a:gd name="T51" fmla="*/ 849 h 1552"/>
                  <a:gd name="T52" fmla="*/ 1517 w 1536"/>
                  <a:gd name="T53" fmla="*/ 897 h 1552"/>
                  <a:gd name="T54" fmla="*/ 1480 w 1536"/>
                  <a:gd name="T55" fmla="*/ 925 h 1552"/>
                  <a:gd name="T56" fmla="*/ 1496 w 1536"/>
                  <a:gd name="T57" fmla="*/ 1032 h 1552"/>
                  <a:gd name="T58" fmla="*/ 1533 w 1536"/>
                  <a:gd name="T59" fmla="*/ 1083 h 1552"/>
                  <a:gd name="T60" fmla="*/ 1454 w 1536"/>
                  <a:gd name="T61" fmla="*/ 1087 h 1552"/>
                  <a:gd name="T62" fmla="*/ 1325 w 1536"/>
                  <a:gd name="T63" fmla="*/ 1043 h 1552"/>
                  <a:gd name="T64" fmla="*/ 1235 w 1536"/>
                  <a:gd name="T65" fmla="*/ 1060 h 1552"/>
                  <a:gd name="T66" fmla="*/ 1118 w 1536"/>
                  <a:gd name="T67" fmla="*/ 1131 h 1552"/>
                  <a:gd name="T68" fmla="*/ 1027 w 1536"/>
                  <a:gd name="T69" fmla="*/ 1170 h 1552"/>
                  <a:gd name="T70" fmla="*/ 993 w 1536"/>
                  <a:gd name="T71" fmla="*/ 1285 h 1552"/>
                  <a:gd name="T72" fmla="*/ 1004 w 1536"/>
                  <a:gd name="T73" fmla="*/ 1388 h 1552"/>
                  <a:gd name="T74" fmla="*/ 1004 w 1536"/>
                  <a:gd name="T75" fmla="*/ 1457 h 1552"/>
                  <a:gd name="T76" fmla="*/ 1031 w 1536"/>
                  <a:gd name="T77" fmla="*/ 1490 h 1552"/>
                  <a:gd name="T78" fmla="*/ 912 w 1536"/>
                  <a:gd name="T79" fmla="*/ 1545 h 1552"/>
                  <a:gd name="T80" fmla="*/ 832 w 1536"/>
                  <a:gd name="T81" fmla="*/ 1518 h 1552"/>
                  <a:gd name="T82" fmla="*/ 834 w 1536"/>
                  <a:gd name="T83" fmla="*/ 1487 h 1552"/>
                  <a:gd name="T84" fmla="*/ 772 w 1536"/>
                  <a:gd name="T85" fmla="*/ 1500 h 1552"/>
                  <a:gd name="T86" fmla="*/ 729 w 1536"/>
                  <a:gd name="T87" fmla="*/ 1490 h 1552"/>
                  <a:gd name="T88" fmla="*/ 710 w 1536"/>
                  <a:gd name="T89" fmla="*/ 1402 h 1552"/>
                  <a:gd name="T90" fmla="*/ 655 w 1536"/>
                  <a:gd name="T91" fmla="*/ 1350 h 1552"/>
                  <a:gd name="T92" fmla="*/ 608 w 1536"/>
                  <a:gd name="T93" fmla="*/ 1293 h 1552"/>
                  <a:gd name="T94" fmla="*/ 548 w 1536"/>
                  <a:gd name="T95" fmla="*/ 1298 h 1552"/>
                  <a:gd name="T96" fmla="*/ 483 w 1536"/>
                  <a:gd name="T97" fmla="*/ 1165 h 1552"/>
                  <a:gd name="T98" fmla="*/ 461 w 1536"/>
                  <a:gd name="T99" fmla="*/ 1125 h 1552"/>
                  <a:gd name="T100" fmla="*/ 411 w 1536"/>
                  <a:gd name="T101" fmla="*/ 1045 h 1552"/>
                  <a:gd name="T102" fmla="*/ 323 w 1536"/>
                  <a:gd name="T103" fmla="*/ 1041 h 1552"/>
                  <a:gd name="T104" fmla="*/ 176 w 1536"/>
                  <a:gd name="T105" fmla="*/ 858 h 1552"/>
                  <a:gd name="T106" fmla="*/ 115 w 1536"/>
                  <a:gd name="T107" fmla="*/ 699 h 1552"/>
                  <a:gd name="T108" fmla="*/ 50 w 1536"/>
                  <a:gd name="T109" fmla="*/ 632 h 1552"/>
                  <a:gd name="T110" fmla="*/ 27 w 1536"/>
                  <a:gd name="T111" fmla="*/ 555 h 1552"/>
                  <a:gd name="T112" fmla="*/ 36 w 1536"/>
                  <a:gd name="T113" fmla="*/ 514 h 1552"/>
                  <a:gd name="T114" fmla="*/ 153 w 1536"/>
                  <a:gd name="T115" fmla="*/ 452 h 1552"/>
                  <a:gd name="T116" fmla="*/ 159 w 1536"/>
                  <a:gd name="T117" fmla="*/ 412 h 1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36" h="1552">
                    <a:moveTo>
                      <a:pt x="108" y="379"/>
                    </a:moveTo>
                    <a:lnTo>
                      <a:pt x="136" y="325"/>
                    </a:lnTo>
                    <a:lnTo>
                      <a:pt x="154" y="302"/>
                    </a:lnTo>
                    <a:lnTo>
                      <a:pt x="166" y="286"/>
                    </a:lnTo>
                    <a:lnTo>
                      <a:pt x="169" y="279"/>
                    </a:lnTo>
                    <a:lnTo>
                      <a:pt x="172" y="274"/>
                    </a:lnTo>
                    <a:lnTo>
                      <a:pt x="173" y="270"/>
                    </a:lnTo>
                    <a:lnTo>
                      <a:pt x="173" y="264"/>
                    </a:lnTo>
                    <a:lnTo>
                      <a:pt x="172" y="260"/>
                    </a:lnTo>
                    <a:lnTo>
                      <a:pt x="170" y="255"/>
                    </a:lnTo>
                    <a:lnTo>
                      <a:pt x="166" y="249"/>
                    </a:lnTo>
                    <a:lnTo>
                      <a:pt x="161" y="242"/>
                    </a:lnTo>
                    <a:lnTo>
                      <a:pt x="148" y="225"/>
                    </a:lnTo>
                    <a:lnTo>
                      <a:pt x="131" y="201"/>
                    </a:lnTo>
                    <a:lnTo>
                      <a:pt x="119" y="183"/>
                    </a:lnTo>
                    <a:lnTo>
                      <a:pt x="112" y="169"/>
                    </a:lnTo>
                    <a:lnTo>
                      <a:pt x="109" y="163"/>
                    </a:lnTo>
                    <a:lnTo>
                      <a:pt x="109" y="157"/>
                    </a:lnTo>
                    <a:lnTo>
                      <a:pt x="109" y="153"/>
                    </a:lnTo>
                    <a:lnTo>
                      <a:pt x="110" y="150"/>
                    </a:lnTo>
                    <a:lnTo>
                      <a:pt x="113" y="146"/>
                    </a:lnTo>
                    <a:lnTo>
                      <a:pt x="117" y="142"/>
                    </a:lnTo>
                    <a:lnTo>
                      <a:pt x="121" y="140"/>
                    </a:lnTo>
                    <a:lnTo>
                      <a:pt x="128" y="137"/>
                    </a:lnTo>
                    <a:lnTo>
                      <a:pt x="143" y="132"/>
                    </a:lnTo>
                    <a:lnTo>
                      <a:pt x="163" y="125"/>
                    </a:lnTo>
                    <a:lnTo>
                      <a:pt x="176" y="123"/>
                    </a:lnTo>
                    <a:lnTo>
                      <a:pt x="187" y="123"/>
                    </a:lnTo>
                    <a:lnTo>
                      <a:pt x="198" y="124"/>
                    </a:lnTo>
                    <a:lnTo>
                      <a:pt x="209" y="125"/>
                    </a:lnTo>
                    <a:lnTo>
                      <a:pt x="218" y="125"/>
                    </a:lnTo>
                    <a:lnTo>
                      <a:pt x="228" y="124"/>
                    </a:lnTo>
                    <a:lnTo>
                      <a:pt x="234" y="123"/>
                    </a:lnTo>
                    <a:lnTo>
                      <a:pt x="240" y="121"/>
                    </a:lnTo>
                    <a:lnTo>
                      <a:pt x="245" y="117"/>
                    </a:lnTo>
                    <a:lnTo>
                      <a:pt x="252" y="113"/>
                    </a:lnTo>
                    <a:lnTo>
                      <a:pt x="285" y="87"/>
                    </a:lnTo>
                    <a:lnTo>
                      <a:pt x="319" y="62"/>
                    </a:lnTo>
                    <a:lnTo>
                      <a:pt x="336" y="49"/>
                    </a:lnTo>
                    <a:lnTo>
                      <a:pt x="353" y="39"/>
                    </a:lnTo>
                    <a:lnTo>
                      <a:pt x="372" y="28"/>
                    </a:lnTo>
                    <a:lnTo>
                      <a:pt x="391" y="17"/>
                    </a:lnTo>
                    <a:lnTo>
                      <a:pt x="402" y="13"/>
                    </a:lnTo>
                    <a:lnTo>
                      <a:pt x="411" y="11"/>
                    </a:lnTo>
                    <a:lnTo>
                      <a:pt x="419" y="9"/>
                    </a:lnTo>
                    <a:lnTo>
                      <a:pt x="427" y="11"/>
                    </a:lnTo>
                    <a:lnTo>
                      <a:pt x="443" y="13"/>
                    </a:lnTo>
                    <a:lnTo>
                      <a:pt x="463" y="16"/>
                    </a:lnTo>
                    <a:lnTo>
                      <a:pt x="471" y="17"/>
                    </a:lnTo>
                    <a:lnTo>
                      <a:pt x="480" y="15"/>
                    </a:lnTo>
                    <a:lnTo>
                      <a:pt x="487" y="12"/>
                    </a:lnTo>
                    <a:lnTo>
                      <a:pt x="495" y="8"/>
                    </a:lnTo>
                    <a:lnTo>
                      <a:pt x="502" y="4"/>
                    </a:lnTo>
                    <a:lnTo>
                      <a:pt x="511" y="2"/>
                    </a:lnTo>
                    <a:lnTo>
                      <a:pt x="519" y="0"/>
                    </a:lnTo>
                    <a:lnTo>
                      <a:pt x="527" y="0"/>
                    </a:lnTo>
                    <a:lnTo>
                      <a:pt x="545" y="22"/>
                    </a:lnTo>
                    <a:lnTo>
                      <a:pt x="560" y="42"/>
                    </a:lnTo>
                    <a:lnTo>
                      <a:pt x="566" y="51"/>
                    </a:lnTo>
                    <a:lnTo>
                      <a:pt x="573" y="58"/>
                    </a:lnTo>
                    <a:lnTo>
                      <a:pt x="579" y="65"/>
                    </a:lnTo>
                    <a:lnTo>
                      <a:pt x="587" y="71"/>
                    </a:lnTo>
                    <a:lnTo>
                      <a:pt x="594" y="76"/>
                    </a:lnTo>
                    <a:lnTo>
                      <a:pt x="602" y="81"/>
                    </a:lnTo>
                    <a:lnTo>
                      <a:pt x="612" y="85"/>
                    </a:lnTo>
                    <a:lnTo>
                      <a:pt x="621" y="89"/>
                    </a:lnTo>
                    <a:lnTo>
                      <a:pt x="633" y="92"/>
                    </a:lnTo>
                    <a:lnTo>
                      <a:pt x="646" y="95"/>
                    </a:lnTo>
                    <a:lnTo>
                      <a:pt x="660" y="97"/>
                    </a:lnTo>
                    <a:lnTo>
                      <a:pt x="677" y="98"/>
                    </a:lnTo>
                    <a:lnTo>
                      <a:pt x="694" y="132"/>
                    </a:lnTo>
                    <a:lnTo>
                      <a:pt x="704" y="150"/>
                    </a:lnTo>
                    <a:lnTo>
                      <a:pt x="708" y="153"/>
                    </a:lnTo>
                    <a:lnTo>
                      <a:pt x="712" y="156"/>
                    </a:lnTo>
                    <a:lnTo>
                      <a:pt x="716" y="160"/>
                    </a:lnTo>
                    <a:lnTo>
                      <a:pt x="723" y="162"/>
                    </a:lnTo>
                    <a:lnTo>
                      <a:pt x="738" y="166"/>
                    </a:lnTo>
                    <a:lnTo>
                      <a:pt x="759" y="170"/>
                    </a:lnTo>
                    <a:lnTo>
                      <a:pt x="766" y="173"/>
                    </a:lnTo>
                    <a:lnTo>
                      <a:pt x="772" y="177"/>
                    </a:lnTo>
                    <a:lnTo>
                      <a:pt x="777" y="181"/>
                    </a:lnTo>
                    <a:lnTo>
                      <a:pt x="781" y="187"/>
                    </a:lnTo>
                    <a:lnTo>
                      <a:pt x="784" y="192"/>
                    </a:lnTo>
                    <a:lnTo>
                      <a:pt x="789" y="197"/>
                    </a:lnTo>
                    <a:lnTo>
                      <a:pt x="793" y="202"/>
                    </a:lnTo>
                    <a:lnTo>
                      <a:pt x="798" y="206"/>
                    </a:lnTo>
                    <a:lnTo>
                      <a:pt x="802" y="206"/>
                    </a:lnTo>
                    <a:lnTo>
                      <a:pt x="806" y="206"/>
                    </a:lnTo>
                    <a:lnTo>
                      <a:pt x="810" y="206"/>
                    </a:lnTo>
                    <a:lnTo>
                      <a:pt x="815" y="205"/>
                    </a:lnTo>
                    <a:lnTo>
                      <a:pt x="826" y="202"/>
                    </a:lnTo>
                    <a:lnTo>
                      <a:pt x="838" y="197"/>
                    </a:lnTo>
                    <a:lnTo>
                      <a:pt x="851" y="193"/>
                    </a:lnTo>
                    <a:lnTo>
                      <a:pt x="864" y="189"/>
                    </a:lnTo>
                    <a:lnTo>
                      <a:pt x="875" y="187"/>
                    </a:lnTo>
                    <a:lnTo>
                      <a:pt x="885" y="186"/>
                    </a:lnTo>
                    <a:lnTo>
                      <a:pt x="912" y="168"/>
                    </a:lnTo>
                    <a:lnTo>
                      <a:pt x="941" y="149"/>
                    </a:lnTo>
                    <a:lnTo>
                      <a:pt x="956" y="140"/>
                    </a:lnTo>
                    <a:lnTo>
                      <a:pt x="971" y="132"/>
                    </a:lnTo>
                    <a:lnTo>
                      <a:pt x="985" y="125"/>
                    </a:lnTo>
                    <a:lnTo>
                      <a:pt x="1000" y="120"/>
                    </a:lnTo>
                    <a:lnTo>
                      <a:pt x="1011" y="123"/>
                    </a:lnTo>
                    <a:lnTo>
                      <a:pt x="1031" y="132"/>
                    </a:lnTo>
                    <a:lnTo>
                      <a:pt x="1051" y="140"/>
                    </a:lnTo>
                    <a:lnTo>
                      <a:pt x="1061" y="146"/>
                    </a:lnTo>
                    <a:lnTo>
                      <a:pt x="1065" y="161"/>
                    </a:lnTo>
                    <a:lnTo>
                      <a:pt x="1067" y="174"/>
                    </a:lnTo>
                    <a:lnTo>
                      <a:pt x="1068" y="180"/>
                    </a:lnTo>
                    <a:lnTo>
                      <a:pt x="1071" y="188"/>
                    </a:lnTo>
                    <a:lnTo>
                      <a:pt x="1075" y="195"/>
                    </a:lnTo>
                    <a:lnTo>
                      <a:pt x="1080" y="204"/>
                    </a:lnTo>
                    <a:lnTo>
                      <a:pt x="1089" y="215"/>
                    </a:lnTo>
                    <a:lnTo>
                      <a:pt x="1098" y="224"/>
                    </a:lnTo>
                    <a:lnTo>
                      <a:pt x="1101" y="230"/>
                    </a:lnTo>
                    <a:lnTo>
                      <a:pt x="1104" y="235"/>
                    </a:lnTo>
                    <a:lnTo>
                      <a:pt x="1107" y="241"/>
                    </a:lnTo>
                    <a:lnTo>
                      <a:pt x="1109" y="247"/>
                    </a:lnTo>
                    <a:lnTo>
                      <a:pt x="1115" y="263"/>
                    </a:lnTo>
                    <a:lnTo>
                      <a:pt x="1121" y="277"/>
                    </a:lnTo>
                    <a:lnTo>
                      <a:pt x="1126" y="284"/>
                    </a:lnTo>
                    <a:lnTo>
                      <a:pt x="1130" y="289"/>
                    </a:lnTo>
                    <a:lnTo>
                      <a:pt x="1134" y="294"/>
                    </a:lnTo>
                    <a:lnTo>
                      <a:pt x="1139" y="297"/>
                    </a:lnTo>
                    <a:lnTo>
                      <a:pt x="1144" y="300"/>
                    </a:lnTo>
                    <a:lnTo>
                      <a:pt x="1149" y="301"/>
                    </a:lnTo>
                    <a:lnTo>
                      <a:pt x="1156" y="301"/>
                    </a:lnTo>
                    <a:lnTo>
                      <a:pt x="1162" y="300"/>
                    </a:lnTo>
                    <a:lnTo>
                      <a:pt x="1169" y="298"/>
                    </a:lnTo>
                    <a:lnTo>
                      <a:pt x="1176" y="294"/>
                    </a:lnTo>
                    <a:lnTo>
                      <a:pt x="1184" y="288"/>
                    </a:lnTo>
                    <a:lnTo>
                      <a:pt x="1193" y="281"/>
                    </a:lnTo>
                    <a:lnTo>
                      <a:pt x="1204" y="270"/>
                    </a:lnTo>
                    <a:lnTo>
                      <a:pt x="1215" y="261"/>
                    </a:lnTo>
                    <a:lnTo>
                      <a:pt x="1226" y="256"/>
                    </a:lnTo>
                    <a:lnTo>
                      <a:pt x="1236" y="251"/>
                    </a:lnTo>
                    <a:lnTo>
                      <a:pt x="1244" y="250"/>
                    </a:lnTo>
                    <a:lnTo>
                      <a:pt x="1252" y="250"/>
                    </a:lnTo>
                    <a:lnTo>
                      <a:pt x="1257" y="252"/>
                    </a:lnTo>
                    <a:lnTo>
                      <a:pt x="1263" y="256"/>
                    </a:lnTo>
                    <a:lnTo>
                      <a:pt x="1267" y="261"/>
                    </a:lnTo>
                    <a:lnTo>
                      <a:pt x="1270" y="268"/>
                    </a:lnTo>
                    <a:lnTo>
                      <a:pt x="1272" y="276"/>
                    </a:lnTo>
                    <a:lnTo>
                      <a:pt x="1272" y="285"/>
                    </a:lnTo>
                    <a:lnTo>
                      <a:pt x="1271" y="296"/>
                    </a:lnTo>
                    <a:lnTo>
                      <a:pt x="1269" y="306"/>
                    </a:lnTo>
                    <a:lnTo>
                      <a:pt x="1266" y="319"/>
                    </a:lnTo>
                    <a:lnTo>
                      <a:pt x="1261" y="332"/>
                    </a:lnTo>
                    <a:lnTo>
                      <a:pt x="1253" y="346"/>
                    </a:lnTo>
                    <a:lnTo>
                      <a:pt x="1247" y="364"/>
                    </a:lnTo>
                    <a:lnTo>
                      <a:pt x="1243" y="372"/>
                    </a:lnTo>
                    <a:lnTo>
                      <a:pt x="1241" y="381"/>
                    </a:lnTo>
                    <a:lnTo>
                      <a:pt x="1241" y="390"/>
                    </a:lnTo>
                    <a:lnTo>
                      <a:pt x="1242" y="397"/>
                    </a:lnTo>
                    <a:lnTo>
                      <a:pt x="1243" y="402"/>
                    </a:lnTo>
                    <a:lnTo>
                      <a:pt x="1247" y="404"/>
                    </a:lnTo>
                    <a:lnTo>
                      <a:pt x="1251" y="405"/>
                    </a:lnTo>
                    <a:lnTo>
                      <a:pt x="1256" y="406"/>
                    </a:lnTo>
                    <a:lnTo>
                      <a:pt x="1268" y="405"/>
                    </a:lnTo>
                    <a:lnTo>
                      <a:pt x="1282" y="402"/>
                    </a:lnTo>
                    <a:lnTo>
                      <a:pt x="1309" y="393"/>
                    </a:lnTo>
                    <a:lnTo>
                      <a:pt x="1326" y="386"/>
                    </a:lnTo>
                    <a:lnTo>
                      <a:pt x="1326" y="386"/>
                    </a:lnTo>
                    <a:lnTo>
                      <a:pt x="1328" y="394"/>
                    </a:lnTo>
                    <a:lnTo>
                      <a:pt x="1330" y="400"/>
                    </a:lnTo>
                    <a:lnTo>
                      <a:pt x="1333" y="407"/>
                    </a:lnTo>
                    <a:lnTo>
                      <a:pt x="1337" y="413"/>
                    </a:lnTo>
                    <a:lnTo>
                      <a:pt x="1342" y="420"/>
                    </a:lnTo>
                    <a:lnTo>
                      <a:pt x="1346" y="427"/>
                    </a:lnTo>
                    <a:lnTo>
                      <a:pt x="1348" y="435"/>
                    </a:lnTo>
                    <a:lnTo>
                      <a:pt x="1349" y="444"/>
                    </a:lnTo>
                    <a:lnTo>
                      <a:pt x="1348" y="474"/>
                    </a:lnTo>
                    <a:lnTo>
                      <a:pt x="1348" y="511"/>
                    </a:lnTo>
                    <a:lnTo>
                      <a:pt x="1349" y="529"/>
                    </a:lnTo>
                    <a:lnTo>
                      <a:pt x="1351" y="545"/>
                    </a:lnTo>
                    <a:lnTo>
                      <a:pt x="1353" y="553"/>
                    </a:lnTo>
                    <a:lnTo>
                      <a:pt x="1357" y="559"/>
                    </a:lnTo>
                    <a:lnTo>
                      <a:pt x="1360" y="565"/>
                    </a:lnTo>
                    <a:lnTo>
                      <a:pt x="1364" y="570"/>
                    </a:lnTo>
                    <a:lnTo>
                      <a:pt x="1384" y="586"/>
                    </a:lnTo>
                    <a:lnTo>
                      <a:pt x="1403" y="602"/>
                    </a:lnTo>
                    <a:lnTo>
                      <a:pt x="1421" y="619"/>
                    </a:lnTo>
                    <a:lnTo>
                      <a:pt x="1438" y="635"/>
                    </a:lnTo>
                    <a:lnTo>
                      <a:pt x="1445" y="645"/>
                    </a:lnTo>
                    <a:lnTo>
                      <a:pt x="1453" y="653"/>
                    </a:lnTo>
                    <a:lnTo>
                      <a:pt x="1458" y="664"/>
                    </a:lnTo>
                    <a:lnTo>
                      <a:pt x="1464" y="674"/>
                    </a:lnTo>
                    <a:lnTo>
                      <a:pt x="1468" y="686"/>
                    </a:lnTo>
                    <a:lnTo>
                      <a:pt x="1471" y="697"/>
                    </a:lnTo>
                    <a:lnTo>
                      <a:pt x="1473" y="711"/>
                    </a:lnTo>
                    <a:lnTo>
                      <a:pt x="1473" y="726"/>
                    </a:lnTo>
                    <a:lnTo>
                      <a:pt x="1473" y="731"/>
                    </a:lnTo>
                    <a:lnTo>
                      <a:pt x="1472" y="737"/>
                    </a:lnTo>
                    <a:lnTo>
                      <a:pt x="1471" y="744"/>
                    </a:lnTo>
                    <a:lnTo>
                      <a:pt x="1469" y="749"/>
                    </a:lnTo>
                    <a:lnTo>
                      <a:pt x="1465" y="761"/>
                    </a:lnTo>
                    <a:lnTo>
                      <a:pt x="1459" y="772"/>
                    </a:lnTo>
                    <a:lnTo>
                      <a:pt x="1455" y="784"/>
                    </a:lnTo>
                    <a:lnTo>
                      <a:pt x="1453" y="796"/>
                    </a:lnTo>
                    <a:lnTo>
                      <a:pt x="1453" y="801"/>
                    </a:lnTo>
                    <a:lnTo>
                      <a:pt x="1454" y="808"/>
                    </a:lnTo>
                    <a:lnTo>
                      <a:pt x="1456" y="814"/>
                    </a:lnTo>
                    <a:lnTo>
                      <a:pt x="1458" y="821"/>
                    </a:lnTo>
                    <a:lnTo>
                      <a:pt x="1461" y="825"/>
                    </a:lnTo>
                    <a:lnTo>
                      <a:pt x="1466" y="830"/>
                    </a:lnTo>
                    <a:lnTo>
                      <a:pt x="1470" y="835"/>
                    </a:lnTo>
                    <a:lnTo>
                      <a:pt x="1475" y="839"/>
                    </a:lnTo>
                    <a:lnTo>
                      <a:pt x="1487" y="849"/>
                    </a:lnTo>
                    <a:lnTo>
                      <a:pt x="1498" y="857"/>
                    </a:lnTo>
                    <a:lnTo>
                      <a:pt x="1504" y="863"/>
                    </a:lnTo>
                    <a:lnTo>
                      <a:pt x="1508" y="867"/>
                    </a:lnTo>
                    <a:lnTo>
                      <a:pt x="1512" y="872"/>
                    </a:lnTo>
                    <a:lnTo>
                      <a:pt x="1515" y="878"/>
                    </a:lnTo>
                    <a:lnTo>
                      <a:pt x="1517" y="884"/>
                    </a:lnTo>
                    <a:lnTo>
                      <a:pt x="1518" y="891"/>
                    </a:lnTo>
                    <a:lnTo>
                      <a:pt x="1517" y="897"/>
                    </a:lnTo>
                    <a:lnTo>
                      <a:pt x="1514" y="905"/>
                    </a:lnTo>
                    <a:lnTo>
                      <a:pt x="1506" y="909"/>
                    </a:lnTo>
                    <a:lnTo>
                      <a:pt x="1496" y="912"/>
                    </a:lnTo>
                    <a:lnTo>
                      <a:pt x="1492" y="915"/>
                    </a:lnTo>
                    <a:lnTo>
                      <a:pt x="1488" y="917"/>
                    </a:lnTo>
                    <a:lnTo>
                      <a:pt x="1485" y="919"/>
                    </a:lnTo>
                    <a:lnTo>
                      <a:pt x="1483" y="923"/>
                    </a:lnTo>
                    <a:lnTo>
                      <a:pt x="1480" y="925"/>
                    </a:lnTo>
                    <a:lnTo>
                      <a:pt x="1478" y="930"/>
                    </a:lnTo>
                    <a:lnTo>
                      <a:pt x="1477" y="934"/>
                    </a:lnTo>
                    <a:lnTo>
                      <a:pt x="1475" y="940"/>
                    </a:lnTo>
                    <a:lnTo>
                      <a:pt x="1475" y="954"/>
                    </a:lnTo>
                    <a:lnTo>
                      <a:pt x="1478" y="971"/>
                    </a:lnTo>
                    <a:lnTo>
                      <a:pt x="1483" y="1003"/>
                    </a:lnTo>
                    <a:lnTo>
                      <a:pt x="1488" y="1026"/>
                    </a:lnTo>
                    <a:lnTo>
                      <a:pt x="1496" y="1032"/>
                    </a:lnTo>
                    <a:lnTo>
                      <a:pt x="1502" y="1041"/>
                    </a:lnTo>
                    <a:lnTo>
                      <a:pt x="1509" y="1051"/>
                    </a:lnTo>
                    <a:lnTo>
                      <a:pt x="1514" y="1060"/>
                    </a:lnTo>
                    <a:lnTo>
                      <a:pt x="1520" y="1069"/>
                    </a:lnTo>
                    <a:lnTo>
                      <a:pt x="1524" y="1077"/>
                    </a:lnTo>
                    <a:lnTo>
                      <a:pt x="1527" y="1080"/>
                    </a:lnTo>
                    <a:lnTo>
                      <a:pt x="1531" y="1081"/>
                    </a:lnTo>
                    <a:lnTo>
                      <a:pt x="1533" y="1083"/>
                    </a:lnTo>
                    <a:lnTo>
                      <a:pt x="1536" y="1083"/>
                    </a:lnTo>
                    <a:lnTo>
                      <a:pt x="1536" y="1083"/>
                    </a:lnTo>
                    <a:lnTo>
                      <a:pt x="1522" y="1087"/>
                    </a:lnTo>
                    <a:lnTo>
                      <a:pt x="1508" y="1091"/>
                    </a:lnTo>
                    <a:lnTo>
                      <a:pt x="1495" y="1093"/>
                    </a:lnTo>
                    <a:lnTo>
                      <a:pt x="1481" y="1092"/>
                    </a:lnTo>
                    <a:lnTo>
                      <a:pt x="1468" y="1091"/>
                    </a:lnTo>
                    <a:lnTo>
                      <a:pt x="1454" y="1087"/>
                    </a:lnTo>
                    <a:lnTo>
                      <a:pt x="1441" y="1084"/>
                    </a:lnTo>
                    <a:lnTo>
                      <a:pt x="1428" y="1080"/>
                    </a:lnTo>
                    <a:lnTo>
                      <a:pt x="1402" y="1069"/>
                    </a:lnTo>
                    <a:lnTo>
                      <a:pt x="1376" y="1059"/>
                    </a:lnTo>
                    <a:lnTo>
                      <a:pt x="1363" y="1054"/>
                    </a:lnTo>
                    <a:lnTo>
                      <a:pt x="1351" y="1050"/>
                    </a:lnTo>
                    <a:lnTo>
                      <a:pt x="1338" y="1046"/>
                    </a:lnTo>
                    <a:lnTo>
                      <a:pt x="1325" y="1043"/>
                    </a:lnTo>
                    <a:lnTo>
                      <a:pt x="1316" y="1042"/>
                    </a:lnTo>
                    <a:lnTo>
                      <a:pt x="1307" y="1042"/>
                    </a:lnTo>
                    <a:lnTo>
                      <a:pt x="1297" y="1042"/>
                    </a:lnTo>
                    <a:lnTo>
                      <a:pt x="1290" y="1042"/>
                    </a:lnTo>
                    <a:lnTo>
                      <a:pt x="1274" y="1044"/>
                    </a:lnTo>
                    <a:lnTo>
                      <a:pt x="1259" y="1048"/>
                    </a:lnTo>
                    <a:lnTo>
                      <a:pt x="1247" y="1054"/>
                    </a:lnTo>
                    <a:lnTo>
                      <a:pt x="1235" y="1060"/>
                    </a:lnTo>
                    <a:lnTo>
                      <a:pt x="1223" y="1068"/>
                    </a:lnTo>
                    <a:lnTo>
                      <a:pt x="1212" y="1075"/>
                    </a:lnTo>
                    <a:lnTo>
                      <a:pt x="1191" y="1093"/>
                    </a:lnTo>
                    <a:lnTo>
                      <a:pt x="1170" y="1109"/>
                    </a:lnTo>
                    <a:lnTo>
                      <a:pt x="1159" y="1116"/>
                    </a:lnTo>
                    <a:lnTo>
                      <a:pt x="1146" y="1122"/>
                    </a:lnTo>
                    <a:lnTo>
                      <a:pt x="1133" y="1127"/>
                    </a:lnTo>
                    <a:lnTo>
                      <a:pt x="1118" y="1131"/>
                    </a:lnTo>
                    <a:lnTo>
                      <a:pt x="1101" y="1134"/>
                    </a:lnTo>
                    <a:lnTo>
                      <a:pt x="1083" y="1137"/>
                    </a:lnTo>
                    <a:lnTo>
                      <a:pt x="1067" y="1142"/>
                    </a:lnTo>
                    <a:lnTo>
                      <a:pt x="1052" y="1150"/>
                    </a:lnTo>
                    <a:lnTo>
                      <a:pt x="1046" y="1154"/>
                    </a:lnTo>
                    <a:lnTo>
                      <a:pt x="1039" y="1160"/>
                    </a:lnTo>
                    <a:lnTo>
                      <a:pt x="1033" y="1165"/>
                    </a:lnTo>
                    <a:lnTo>
                      <a:pt x="1027" y="1170"/>
                    </a:lnTo>
                    <a:lnTo>
                      <a:pt x="1022" y="1178"/>
                    </a:lnTo>
                    <a:lnTo>
                      <a:pt x="1017" y="1186"/>
                    </a:lnTo>
                    <a:lnTo>
                      <a:pt x="1012" y="1194"/>
                    </a:lnTo>
                    <a:lnTo>
                      <a:pt x="1009" y="1204"/>
                    </a:lnTo>
                    <a:lnTo>
                      <a:pt x="1005" y="1218"/>
                    </a:lnTo>
                    <a:lnTo>
                      <a:pt x="1000" y="1237"/>
                    </a:lnTo>
                    <a:lnTo>
                      <a:pt x="996" y="1260"/>
                    </a:lnTo>
                    <a:lnTo>
                      <a:pt x="993" y="1285"/>
                    </a:lnTo>
                    <a:lnTo>
                      <a:pt x="990" y="1309"/>
                    </a:lnTo>
                    <a:lnTo>
                      <a:pt x="988" y="1331"/>
                    </a:lnTo>
                    <a:lnTo>
                      <a:pt x="990" y="1341"/>
                    </a:lnTo>
                    <a:lnTo>
                      <a:pt x="990" y="1351"/>
                    </a:lnTo>
                    <a:lnTo>
                      <a:pt x="992" y="1357"/>
                    </a:lnTo>
                    <a:lnTo>
                      <a:pt x="993" y="1364"/>
                    </a:lnTo>
                    <a:lnTo>
                      <a:pt x="999" y="1377"/>
                    </a:lnTo>
                    <a:lnTo>
                      <a:pt x="1004" y="1388"/>
                    </a:lnTo>
                    <a:lnTo>
                      <a:pt x="1007" y="1397"/>
                    </a:lnTo>
                    <a:lnTo>
                      <a:pt x="1008" y="1406"/>
                    </a:lnTo>
                    <a:lnTo>
                      <a:pt x="1008" y="1413"/>
                    </a:lnTo>
                    <a:lnTo>
                      <a:pt x="1007" y="1423"/>
                    </a:lnTo>
                    <a:lnTo>
                      <a:pt x="1005" y="1434"/>
                    </a:lnTo>
                    <a:lnTo>
                      <a:pt x="1002" y="1448"/>
                    </a:lnTo>
                    <a:lnTo>
                      <a:pt x="1002" y="1452"/>
                    </a:lnTo>
                    <a:lnTo>
                      <a:pt x="1004" y="1457"/>
                    </a:lnTo>
                    <a:lnTo>
                      <a:pt x="1006" y="1460"/>
                    </a:lnTo>
                    <a:lnTo>
                      <a:pt x="1008" y="1464"/>
                    </a:lnTo>
                    <a:lnTo>
                      <a:pt x="1015" y="1470"/>
                    </a:lnTo>
                    <a:lnTo>
                      <a:pt x="1023" y="1476"/>
                    </a:lnTo>
                    <a:lnTo>
                      <a:pt x="1026" y="1479"/>
                    </a:lnTo>
                    <a:lnTo>
                      <a:pt x="1028" y="1483"/>
                    </a:lnTo>
                    <a:lnTo>
                      <a:pt x="1031" y="1486"/>
                    </a:lnTo>
                    <a:lnTo>
                      <a:pt x="1031" y="1490"/>
                    </a:lnTo>
                    <a:lnTo>
                      <a:pt x="1029" y="1493"/>
                    </a:lnTo>
                    <a:lnTo>
                      <a:pt x="1026" y="1499"/>
                    </a:lnTo>
                    <a:lnTo>
                      <a:pt x="1022" y="1503"/>
                    </a:lnTo>
                    <a:lnTo>
                      <a:pt x="1014" y="1509"/>
                    </a:lnTo>
                    <a:lnTo>
                      <a:pt x="933" y="1552"/>
                    </a:lnTo>
                    <a:lnTo>
                      <a:pt x="933" y="1552"/>
                    </a:lnTo>
                    <a:lnTo>
                      <a:pt x="926" y="1547"/>
                    </a:lnTo>
                    <a:lnTo>
                      <a:pt x="912" y="1545"/>
                    </a:lnTo>
                    <a:lnTo>
                      <a:pt x="894" y="1542"/>
                    </a:lnTo>
                    <a:lnTo>
                      <a:pt x="875" y="1539"/>
                    </a:lnTo>
                    <a:lnTo>
                      <a:pt x="858" y="1534"/>
                    </a:lnTo>
                    <a:lnTo>
                      <a:pt x="843" y="1529"/>
                    </a:lnTo>
                    <a:lnTo>
                      <a:pt x="837" y="1526"/>
                    </a:lnTo>
                    <a:lnTo>
                      <a:pt x="833" y="1523"/>
                    </a:lnTo>
                    <a:lnTo>
                      <a:pt x="832" y="1520"/>
                    </a:lnTo>
                    <a:lnTo>
                      <a:pt x="832" y="1518"/>
                    </a:lnTo>
                    <a:lnTo>
                      <a:pt x="832" y="1516"/>
                    </a:lnTo>
                    <a:lnTo>
                      <a:pt x="832" y="1514"/>
                    </a:lnTo>
                    <a:lnTo>
                      <a:pt x="834" y="1507"/>
                    </a:lnTo>
                    <a:lnTo>
                      <a:pt x="835" y="1501"/>
                    </a:lnTo>
                    <a:lnTo>
                      <a:pt x="836" y="1497"/>
                    </a:lnTo>
                    <a:lnTo>
                      <a:pt x="836" y="1492"/>
                    </a:lnTo>
                    <a:lnTo>
                      <a:pt x="835" y="1489"/>
                    </a:lnTo>
                    <a:lnTo>
                      <a:pt x="834" y="1487"/>
                    </a:lnTo>
                    <a:lnTo>
                      <a:pt x="832" y="1485"/>
                    </a:lnTo>
                    <a:lnTo>
                      <a:pt x="829" y="1484"/>
                    </a:lnTo>
                    <a:lnTo>
                      <a:pt x="822" y="1484"/>
                    </a:lnTo>
                    <a:lnTo>
                      <a:pt x="813" y="1485"/>
                    </a:lnTo>
                    <a:lnTo>
                      <a:pt x="804" y="1488"/>
                    </a:lnTo>
                    <a:lnTo>
                      <a:pt x="793" y="1492"/>
                    </a:lnTo>
                    <a:lnTo>
                      <a:pt x="783" y="1497"/>
                    </a:lnTo>
                    <a:lnTo>
                      <a:pt x="772" y="1500"/>
                    </a:lnTo>
                    <a:lnTo>
                      <a:pt x="763" y="1502"/>
                    </a:lnTo>
                    <a:lnTo>
                      <a:pt x="754" y="1503"/>
                    </a:lnTo>
                    <a:lnTo>
                      <a:pt x="749" y="1502"/>
                    </a:lnTo>
                    <a:lnTo>
                      <a:pt x="744" y="1502"/>
                    </a:lnTo>
                    <a:lnTo>
                      <a:pt x="740" y="1500"/>
                    </a:lnTo>
                    <a:lnTo>
                      <a:pt x="737" y="1498"/>
                    </a:lnTo>
                    <a:lnTo>
                      <a:pt x="732" y="1494"/>
                    </a:lnTo>
                    <a:lnTo>
                      <a:pt x="729" y="1490"/>
                    </a:lnTo>
                    <a:lnTo>
                      <a:pt x="726" y="1486"/>
                    </a:lnTo>
                    <a:lnTo>
                      <a:pt x="723" y="1480"/>
                    </a:lnTo>
                    <a:lnTo>
                      <a:pt x="720" y="1465"/>
                    </a:lnTo>
                    <a:lnTo>
                      <a:pt x="717" y="1439"/>
                    </a:lnTo>
                    <a:lnTo>
                      <a:pt x="715" y="1426"/>
                    </a:lnTo>
                    <a:lnTo>
                      <a:pt x="713" y="1412"/>
                    </a:lnTo>
                    <a:lnTo>
                      <a:pt x="711" y="1407"/>
                    </a:lnTo>
                    <a:lnTo>
                      <a:pt x="710" y="1402"/>
                    </a:lnTo>
                    <a:lnTo>
                      <a:pt x="708" y="1396"/>
                    </a:lnTo>
                    <a:lnTo>
                      <a:pt x="704" y="1392"/>
                    </a:lnTo>
                    <a:lnTo>
                      <a:pt x="698" y="1384"/>
                    </a:lnTo>
                    <a:lnTo>
                      <a:pt x="689" y="1377"/>
                    </a:lnTo>
                    <a:lnTo>
                      <a:pt x="681" y="1370"/>
                    </a:lnTo>
                    <a:lnTo>
                      <a:pt x="672" y="1364"/>
                    </a:lnTo>
                    <a:lnTo>
                      <a:pt x="663" y="1356"/>
                    </a:lnTo>
                    <a:lnTo>
                      <a:pt x="655" y="1350"/>
                    </a:lnTo>
                    <a:lnTo>
                      <a:pt x="646" y="1342"/>
                    </a:lnTo>
                    <a:lnTo>
                      <a:pt x="639" y="1335"/>
                    </a:lnTo>
                    <a:lnTo>
                      <a:pt x="632" y="1324"/>
                    </a:lnTo>
                    <a:lnTo>
                      <a:pt x="625" y="1312"/>
                    </a:lnTo>
                    <a:lnTo>
                      <a:pt x="620" y="1305"/>
                    </a:lnTo>
                    <a:lnTo>
                      <a:pt x="617" y="1300"/>
                    </a:lnTo>
                    <a:lnTo>
                      <a:pt x="613" y="1296"/>
                    </a:lnTo>
                    <a:lnTo>
                      <a:pt x="608" y="1293"/>
                    </a:lnTo>
                    <a:lnTo>
                      <a:pt x="600" y="1289"/>
                    </a:lnTo>
                    <a:lnTo>
                      <a:pt x="593" y="1288"/>
                    </a:lnTo>
                    <a:lnTo>
                      <a:pt x="586" y="1288"/>
                    </a:lnTo>
                    <a:lnTo>
                      <a:pt x="578" y="1289"/>
                    </a:lnTo>
                    <a:lnTo>
                      <a:pt x="564" y="1294"/>
                    </a:lnTo>
                    <a:lnTo>
                      <a:pt x="549" y="1296"/>
                    </a:lnTo>
                    <a:lnTo>
                      <a:pt x="548" y="1297"/>
                    </a:lnTo>
                    <a:lnTo>
                      <a:pt x="548" y="1298"/>
                    </a:lnTo>
                    <a:lnTo>
                      <a:pt x="496" y="1236"/>
                    </a:lnTo>
                    <a:lnTo>
                      <a:pt x="482" y="1215"/>
                    </a:lnTo>
                    <a:lnTo>
                      <a:pt x="475" y="1204"/>
                    </a:lnTo>
                    <a:lnTo>
                      <a:pt x="475" y="1200"/>
                    </a:lnTo>
                    <a:lnTo>
                      <a:pt x="477" y="1193"/>
                    </a:lnTo>
                    <a:lnTo>
                      <a:pt x="479" y="1183"/>
                    </a:lnTo>
                    <a:lnTo>
                      <a:pt x="483" y="1169"/>
                    </a:lnTo>
                    <a:lnTo>
                      <a:pt x="483" y="1165"/>
                    </a:lnTo>
                    <a:lnTo>
                      <a:pt x="484" y="1161"/>
                    </a:lnTo>
                    <a:lnTo>
                      <a:pt x="483" y="1158"/>
                    </a:lnTo>
                    <a:lnTo>
                      <a:pt x="482" y="1153"/>
                    </a:lnTo>
                    <a:lnTo>
                      <a:pt x="479" y="1148"/>
                    </a:lnTo>
                    <a:lnTo>
                      <a:pt x="474" y="1141"/>
                    </a:lnTo>
                    <a:lnTo>
                      <a:pt x="470" y="1136"/>
                    </a:lnTo>
                    <a:lnTo>
                      <a:pt x="465" y="1131"/>
                    </a:lnTo>
                    <a:lnTo>
                      <a:pt x="461" y="1125"/>
                    </a:lnTo>
                    <a:lnTo>
                      <a:pt x="459" y="1119"/>
                    </a:lnTo>
                    <a:lnTo>
                      <a:pt x="460" y="1102"/>
                    </a:lnTo>
                    <a:lnTo>
                      <a:pt x="459" y="1087"/>
                    </a:lnTo>
                    <a:lnTo>
                      <a:pt x="457" y="1084"/>
                    </a:lnTo>
                    <a:lnTo>
                      <a:pt x="451" y="1078"/>
                    </a:lnTo>
                    <a:lnTo>
                      <a:pt x="441" y="1070"/>
                    </a:lnTo>
                    <a:lnTo>
                      <a:pt x="431" y="1061"/>
                    </a:lnTo>
                    <a:lnTo>
                      <a:pt x="411" y="1045"/>
                    </a:lnTo>
                    <a:lnTo>
                      <a:pt x="397" y="1037"/>
                    </a:lnTo>
                    <a:lnTo>
                      <a:pt x="387" y="1033"/>
                    </a:lnTo>
                    <a:lnTo>
                      <a:pt x="377" y="1031"/>
                    </a:lnTo>
                    <a:lnTo>
                      <a:pt x="369" y="1031"/>
                    </a:lnTo>
                    <a:lnTo>
                      <a:pt x="360" y="1032"/>
                    </a:lnTo>
                    <a:lnTo>
                      <a:pt x="345" y="1035"/>
                    </a:lnTo>
                    <a:lnTo>
                      <a:pt x="331" y="1040"/>
                    </a:lnTo>
                    <a:lnTo>
                      <a:pt x="323" y="1041"/>
                    </a:lnTo>
                    <a:lnTo>
                      <a:pt x="317" y="1042"/>
                    </a:lnTo>
                    <a:lnTo>
                      <a:pt x="310" y="1042"/>
                    </a:lnTo>
                    <a:lnTo>
                      <a:pt x="304" y="1040"/>
                    </a:lnTo>
                    <a:lnTo>
                      <a:pt x="296" y="1035"/>
                    </a:lnTo>
                    <a:lnTo>
                      <a:pt x="289" y="1030"/>
                    </a:lnTo>
                    <a:lnTo>
                      <a:pt x="281" y="1021"/>
                    </a:lnTo>
                    <a:lnTo>
                      <a:pt x="274" y="1011"/>
                    </a:lnTo>
                    <a:lnTo>
                      <a:pt x="176" y="858"/>
                    </a:lnTo>
                    <a:lnTo>
                      <a:pt x="160" y="824"/>
                    </a:lnTo>
                    <a:lnTo>
                      <a:pt x="143" y="788"/>
                    </a:lnTo>
                    <a:lnTo>
                      <a:pt x="135" y="770"/>
                    </a:lnTo>
                    <a:lnTo>
                      <a:pt x="128" y="751"/>
                    </a:lnTo>
                    <a:lnTo>
                      <a:pt x="122" y="733"/>
                    </a:lnTo>
                    <a:lnTo>
                      <a:pt x="119" y="715"/>
                    </a:lnTo>
                    <a:lnTo>
                      <a:pt x="117" y="706"/>
                    </a:lnTo>
                    <a:lnTo>
                      <a:pt x="115" y="699"/>
                    </a:lnTo>
                    <a:lnTo>
                      <a:pt x="112" y="692"/>
                    </a:lnTo>
                    <a:lnTo>
                      <a:pt x="108" y="686"/>
                    </a:lnTo>
                    <a:lnTo>
                      <a:pt x="101" y="676"/>
                    </a:lnTo>
                    <a:lnTo>
                      <a:pt x="91" y="667"/>
                    </a:lnTo>
                    <a:lnTo>
                      <a:pt x="81" y="660"/>
                    </a:lnTo>
                    <a:lnTo>
                      <a:pt x="70" y="652"/>
                    </a:lnTo>
                    <a:lnTo>
                      <a:pt x="60" y="642"/>
                    </a:lnTo>
                    <a:lnTo>
                      <a:pt x="50" y="632"/>
                    </a:lnTo>
                    <a:lnTo>
                      <a:pt x="46" y="625"/>
                    </a:lnTo>
                    <a:lnTo>
                      <a:pt x="44" y="619"/>
                    </a:lnTo>
                    <a:lnTo>
                      <a:pt x="41" y="610"/>
                    </a:lnTo>
                    <a:lnTo>
                      <a:pt x="40" y="602"/>
                    </a:lnTo>
                    <a:lnTo>
                      <a:pt x="38" y="585"/>
                    </a:lnTo>
                    <a:lnTo>
                      <a:pt x="35" y="570"/>
                    </a:lnTo>
                    <a:lnTo>
                      <a:pt x="32" y="562"/>
                    </a:lnTo>
                    <a:lnTo>
                      <a:pt x="27" y="555"/>
                    </a:lnTo>
                    <a:lnTo>
                      <a:pt x="22" y="545"/>
                    </a:lnTo>
                    <a:lnTo>
                      <a:pt x="15" y="537"/>
                    </a:lnTo>
                    <a:lnTo>
                      <a:pt x="10" y="528"/>
                    </a:lnTo>
                    <a:lnTo>
                      <a:pt x="5" y="520"/>
                    </a:lnTo>
                    <a:lnTo>
                      <a:pt x="1" y="514"/>
                    </a:lnTo>
                    <a:lnTo>
                      <a:pt x="0" y="510"/>
                    </a:lnTo>
                    <a:lnTo>
                      <a:pt x="21" y="511"/>
                    </a:lnTo>
                    <a:lnTo>
                      <a:pt x="36" y="514"/>
                    </a:lnTo>
                    <a:lnTo>
                      <a:pt x="42" y="514"/>
                    </a:lnTo>
                    <a:lnTo>
                      <a:pt x="50" y="512"/>
                    </a:lnTo>
                    <a:lnTo>
                      <a:pt x="59" y="507"/>
                    </a:lnTo>
                    <a:lnTo>
                      <a:pt x="69" y="501"/>
                    </a:lnTo>
                    <a:lnTo>
                      <a:pt x="93" y="487"/>
                    </a:lnTo>
                    <a:lnTo>
                      <a:pt x="124" y="472"/>
                    </a:lnTo>
                    <a:lnTo>
                      <a:pt x="140" y="462"/>
                    </a:lnTo>
                    <a:lnTo>
                      <a:pt x="153" y="452"/>
                    </a:lnTo>
                    <a:lnTo>
                      <a:pt x="157" y="447"/>
                    </a:lnTo>
                    <a:lnTo>
                      <a:pt x="161" y="441"/>
                    </a:lnTo>
                    <a:lnTo>
                      <a:pt x="163" y="436"/>
                    </a:lnTo>
                    <a:lnTo>
                      <a:pt x="164" y="430"/>
                    </a:lnTo>
                    <a:lnTo>
                      <a:pt x="164" y="425"/>
                    </a:lnTo>
                    <a:lnTo>
                      <a:pt x="163" y="421"/>
                    </a:lnTo>
                    <a:lnTo>
                      <a:pt x="162" y="417"/>
                    </a:lnTo>
                    <a:lnTo>
                      <a:pt x="159" y="412"/>
                    </a:lnTo>
                    <a:lnTo>
                      <a:pt x="153" y="406"/>
                    </a:lnTo>
                    <a:lnTo>
                      <a:pt x="144" y="399"/>
                    </a:lnTo>
                    <a:lnTo>
                      <a:pt x="126" y="389"/>
                    </a:lnTo>
                    <a:lnTo>
                      <a:pt x="108" y="379"/>
                    </a:lnTo>
                    <a:lnTo>
                      <a:pt x="108" y="3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3" name="Freeform 38"/>
              <p:cNvSpPr>
                <a:spLocks/>
              </p:cNvSpPr>
              <p:nvPr/>
            </p:nvSpPr>
            <p:spPr bwMode="auto">
              <a:xfrm>
                <a:off x="4211491" y="3862318"/>
                <a:ext cx="1174796" cy="798902"/>
              </a:xfrm>
              <a:custGeom>
                <a:avLst/>
                <a:gdLst>
                  <a:gd name="T0" fmla="*/ 2632 w 2853"/>
                  <a:gd name="T1" fmla="*/ 303 h 2377"/>
                  <a:gd name="T2" fmla="*/ 2738 w 2853"/>
                  <a:gd name="T3" fmla="*/ 292 h 2377"/>
                  <a:gd name="T4" fmla="*/ 2804 w 2853"/>
                  <a:gd name="T5" fmla="*/ 378 h 2377"/>
                  <a:gd name="T6" fmla="*/ 2699 w 2853"/>
                  <a:gd name="T7" fmla="*/ 524 h 2377"/>
                  <a:gd name="T8" fmla="*/ 2560 w 2853"/>
                  <a:gd name="T9" fmla="*/ 685 h 2377"/>
                  <a:gd name="T10" fmla="*/ 2615 w 2853"/>
                  <a:gd name="T11" fmla="*/ 953 h 2377"/>
                  <a:gd name="T12" fmla="*/ 2486 w 2853"/>
                  <a:gd name="T13" fmla="*/ 1078 h 2377"/>
                  <a:gd name="T14" fmla="*/ 2368 w 2853"/>
                  <a:gd name="T15" fmla="*/ 1255 h 2377"/>
                  <a:gd name="T16" fmla="*/ 2290 w 2853"/>
                  <a:gd name="T17" fmla="*/ 1323 h 2377"/>
                  <a:gd name="T18" fmla="*/ 1861 w 2853"/>
                  <a:gd name="T19" fmla="*/ 1470 h 2377"/>
                  <a:gd name="T20" fmla="*/ 1928 w 2853"/>
                  <a:gd name="T21" fmla="*/ 1341 h 2377"/>
                  <a:gd name="T22" fmla="*/ 1750 w 2853"/>
                  <a:gd name="T23" fmla="*/ 1505 h 2377"/>
                  <a:gd name="T24" fmla="*/ 1834 w 2853"/>
                  <a:gd name="T25" fmla="*/ 1490 h 2377"/>
                  <a:gd name="T26" fmla="*/ 1594 w 2853"/>
                  <a:gd name="T27" fmla="*/ 1711 h 2377"/>
                  <a:gd name="T28" fmla="*/ 1420 w 2853"/>
                  <a:gd name="T29" fmla="*/ 1791 h 2377"/>
                  <a:gd name="T30" fmla="*/ 1266 w 2853"/>
                  <a:gd name="T31" fmla="*/ 1896 h 2377"/>
                  <a:gd name="T32" fmla="*/ 1109 w 2853"/>
                  <a:gd name="T33" fmla="*/ 1792 h 2377"/>
                  <a:gd name="T34" fmla="*/ 1040 w 2853"/>
                  <a:gd name="T35" fmla="*/ 1719 h 2377"/>
                  <a:gd name="T36" fmla="*/ 974 w 2853"/>
                  <a:gd name="T37" fmla="*/ 1762 h 2377"/>
                  <a:gd name="T38" fmla="*/ 924 w 2853"/>
                  <a:gd name="T39" fmla="*/ 1827 h 2377"/>
                  <a:gd name="T40" fmla="*/ 798 w 2853"/>
                  <a:gd name="T41" fmla="*/ 1925 h 2377"/>
                  <a:gd name="T42" fmla="*/ 798 w 2853"/>
                  <a:gd name="T43" fmla="*/ 2093 h 2377"/>
                  <a:gd name="T44" fmla="*/ 642 w 2853"/>
                  <a:gd name="T45" fmla="*/ 2073 h 2377"/>
                  <a:gd name="T46" fmla="*/ 557 w 2853"/>
                  <a:gd name="T47" fmla="*/ 2093 h 2377"/>
                  <a:gd name="T48" fmla="*/ 491 w 2853"/>
                  <a:gd name="T49" fmla="*/ 2023 h 2377"/>
                  <a:gd name="T50" fmla="*/ 416 w 2853"/>
                  <a:gd name="T51" fmla="*/ 2264 h 2377"/>
                  <a:gd name="T52" fmla="*/ 262 w 2853"/>
                  <a:gd name="T53" fmla="*/ 2281 h 2377"/>
                  <a:gd name="T54" fmla="*/ 32 w 2853"/>
                  <a:gd name="T55" fmla="*/ 2375 h 2377"/>
                  <a:gd name="T56" fmla="*/ 96 w 2853"/>
                  <a:gd name="T57" fmla="*/ 2102 h 2377"/>
                  <a:gd name="T58" fmla="*/ 195 w 2853"/>
                  <a:gd name="T59" fmla="*/ 2045 h 2377"/>
                  <a:gd name="T60" fmla="*/ 297 w 2853"/>
                  <a:gd name="T61" fmla="*/ 1925 h 2377"/>
                  <a:gd name="T62" fmla="*/ 385 w 2853"/>
                  <a:gd name="T63" fmla="*/ 1790 h 2377"/>
                  <a:gd name="T64" fmla="*/ 309 w 2853"/>
                  <a:gd name="T65" fmla="*/ 1513 h 2377"/>
                  <a:gd name="T66" fmla="*/ 253 w 2853"/>
                  <a:gd name="T67" fmla="*/ 1413 h 2377"/>
                  <a:gd name="T68" fmla="*/ 206 w 2853"/>
                  <a:gd name="T69" fmla="*/ 1289 h 2377"/>
                  <a:gd name="T70" fmla="*/ 395 w 2853"/>
                  <a:gd name="T71" fmla="*/ 1291 h 2377"/>
                  <a:gd name="T72" fmla="*/ 524 w 2853"/>
                  <a:gd name="T73" fmla="*/ 1336 h 2377"/>
                  <a:gd name="T74" fmla="*/ 622 w 2853"/>
                  <a:gd name="T75" fmla="*/ 1382 h 2377"/>
                  <a:gd name="T76" fmla="*/ 568 w 2853"/>
                  <a:gd name="T77" fmla="*/ 1283 h 2377"/>
                  <a:gd name="T78" fmla="*/ 465 w 2853"/>
                  <a:gd name="T79" fmla="*/ 1061 h 2377"/>
                  <a:gd name="T80" fmla="*/ 432 w 2853"/>
                  <a:gd name="T81" fmla="*/ 828 h 2377"/>
                  <a:gd name="T82" fmla="*/ 545 w 2853"/>
                  <a:gd name="T83" fmla="*/ 806 h 2377"/>
                  <a:gd name="T84" fmla="*/ 662 w 2853"/>
                  <a:gd name="T85" fmla="*/ 701 h 2377"/>
                  <a:gd name="T86" fmla="*/ 756 w 2853"/>
                  <a:gd name="T87" fmla="*/ 719 h 2377"/>
                  <a:gd name="T88" fmla="*/ 853 w 2853"/>
                  <a:gd name="T89" fmla="*/ 622 h 2377"/>
                  <a:gd name="T90" fmla="*/ 910 w 2853"/>
                  <a:gd name="T91" fmla="*/ 553 h 2377"/>
                  <a:gd name="T92" fmla="*/ 969 w 2853"/>
                  <a:gd name="T93" fmla="*/ 457 h 2377"/>
                  <a:gd name="T94" fmla="*/ 1007 w 2853"/>
                  <a:gd name="T95" fmla="*/ 355 h 2377"/>
                  <a:gd name="T96" fmla="*/ 1010 w 2853"/>
                  <a:gd name="T97" fmla="*/ 204 h 2377"/>
                  <a:gd name="T98" fmla="*/ 1182 w 2853"/>
                  <a:gd name="T99" fmla="*/ 89 h 2377"/>
                  <a:gd name="T100" fmla="*/ 1244 w 2853"/>
                  <a:gd name="T101" fmla="*/ 18 h 2377"/>
                  <a:gd name="T102" fmla="*/ 1479 w 2853"/>
                  <a:gd name="T103" fmla="*/ 54 h 2377"/>
                  <a:gd name="T104" fmla="*/ 1718 w 2853"/>
                  <a:gd name="T105" fmla="*/ 34 h 2377"/>
                  <a:gd name="T106" fmla="*/ 1693 w 2853"/>
                  <a:gd name="T107" fmla="*/ 204 h 2377"/>
                  <a:gd name="T108" fmla="*/ 1781 w 2853"/>
                  <a:gd name="T109" fmla="*/ 235 h 2377"/>
                  <a:gd name="T110" fmla="*/ 2026 w 2853"/>
                  <a:gd name="T111" fmla="*/ 222 h 2377"/>
                  <a:gd name="T112" fmla="*/ 2100 w 2853"/>
                  <a:gd name="T113" fmla="*/ 274 h 2377"/>
                  <a:gd name="T114" fmla="*/ 2126 w 2853"/>
                  <a:gd name="T115" fmla="*/ 179 h 2377"/>
                  <a:gd name="T116" fmla="*/ 2158 w 2853"/>
                  <a:gd name="T117" fmla="*/ 33 h 2377"/>
                  <a:gd name="T118" fmla="*/ 2273 w 2853"/>
                  <a:gd name="T119" fmla="*/ 48 h 2377"/>
                  <a:gd name="T120" fmla="*/ 2447 w 2853"/>
                  <a:gd name="T121" fmla="*/ 166 h 2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53" h="2377">
                    <a:moveTo>
                      <a:pt x="2488" y="185"/>
                    </a:moveTo>
                    <a:lnTo>
                      <a:pt x="2495" y="191"/>
                    </a:lnTo>
                    <a:lnTo>
                      <a:pt x="2501" y="197"/>
                    </a:lnTo>
                    <a:lnTo>
                      <a:pt x="2509" y="201"/>
                    </a:lnTo>
                    <a:lnTo>
                      <a:pt x="2516" y="204"/>
                    </a:lnTo>
                    <a:lnTo>
                      <a:pt x="2533" y="209"/>
                    </a:lnTo>
                    <a:lnTo>
                      <a:pt x="2551" y="213"/>
                    </a:lnTo>
                    <a:lnTo>
                      <a:pt x="2567" y="217"/>
                    </a:lnTo>
                    <a:lnTo>
                      <a:pt x="2584" y="223"/>
                    </a:lnTo>
                    <a:lnTo>
                      <a:pt x="2592" y="227"/>
                    </a:lnTo>
                    <a:lnTo>
                      <a:pt x="2598" y="231"/>
                    </a:lnTo>
                    <a:lnTo>
                      <a:pt x="2605" y="238"/>
                    </a:lnTo>
                    <a:lnTo>
                      <a:pt x="2611" y="245"/>
                    </a:lnTo>
                    <a:lnTo>
                      <a:pt x="2617" y="256"/>
                    </a:lnTo>
                    <a:lnTo>
                      <a:pt x="2622" y="269"/>
                    </a:lnTo>
                    <a:lnTo>
                      <a:pt x="2625" y="282"/>
                    </a:lnTo>
                    <a:lnTo>
                      <a:pt x="2630" y="296"/>
                    </a:lnTo>
                    <a:lnTo>
                      <a:pt x="2632" y="303"/>
                    </a:lnTo>
                    <a:lnTo>
                      <a:pt x="2635" y="308"/>
                    </a:lnTo>
                    <a:lnTo>
                      <a:pt x="2637" y="314"/>
                    </a:lnTo>
                    <a:lnTo>
                      <a:pt x="2641" y="319"/>
                    </a:lnTo>
                    <a:lnTo>
                      <a:pt x="2646" y="323"/>
                    </a:lnTo>
                    <a:lnTo>
                      <a:pt x="2650" y="326"/>
                    </a:lnTo>
                    <a:lnTo>
                      <a:pt x="2655" y="330"/>
                    </a:lnTo>
                    <a:lnTo>
                      <a:pt x="2662" y="331"/>
                    </a:lnTo>
                    <a:lnTo>
                      <a:pt x="2666" y="331"/>
                    </a:lnTo>
                    <a:lnTo>
                      <a:pt x="2669" y="331"/>
                    </a:lnTo>
                    <a:lnTo>
                      <a:pt x="2674" y="329"/>
                    </a:lnTo>
                    <a:lnTo>
                      <a:pt x="2678" y="326"/>
                    </a:lnTo>
                    <a:lnTo>
                      <a:pt x="2688" y="320"/>
                    </a:lnTo>
                    <a:lnTo>
                      <a:pt x="2698" y="312"/>
                    </a:lnTo>
                    <a:lnTo>
                      <a:pt x="2708" y="305"/>
                    </a:lnTo>
                    <a:lnTo>
                      <a:pt x="2719" y="298"/>
                    </a:lnTo>
                    <a:lnTo>
                      <a:pt x="2726" y="295"/>
                    </a:lnTo>
                    <a:lnTo>
                      <a:pt x="2731" y="293"/>
                    </a:lnTo>
                    <a:lnTo>
                      <a:pt x="2738" y="292"/>
                    </a:lnTo>
                    <a:lnTo>
                      <a:pt x="2744" y="292"/>
                    </a:lnTo>
                    <a:lnTo>
                      <a:pt x="2749" y="292"/>
                    </a:lnTo>
                    <a:lnTo>
                      <a:pt x="2754" y="294"/>
                    </a:lnTo>
                    <a:lnTo>
                      <a:pt x="2757" y="297"/>
                    </a:lnTo>
                    <a:lnTo>
                      <a:pt x="2758" y="301"/>
                    </a:lnTo>
                    <a:lnTo>
                      <a:pt x="2757" y="311"/>
                    </a:lnTo>
                    <a:lnTo>
                      <a:pt x="2756" y="323"/>
                    </a:lnTo>
                    <a:lnTo>
                      <a:pt x="2755" y="330"/>
                    </a:lnTo>
                    <a:lnTo>
                      <a:pt x="2754" y="335"/>
                    </a:lnTo>
                    <a:lnTo>
                      <a:pt x="2755" y="342"/>
                    </a:lnTo>
                    <a:lnTo>
                      <a:pt x="2756" y="348"/>
                    </a:lnTo>
                    <a:lnTo>
                      <a:pt x="2758" y="353"/>
                    </a:lnTo>
                    <a:lnTo>
                      <a:pt x="2762" y="358"/>
                    </a:lnTo>
                    <a:lnTo>
                      <a:pt x="2768" y="362"/>
                    </a:lnTo>
                    <a:lnTo>
                      <a:pt x="2776" y="365"/>
                    </a:lnTo>
                    <a:lnTo>
                      <a:pt x="2787" y="369"/>
                    </a:lnTo>
                    <a:lnTo>
                      <a:pt x="2796" y="373"/>
                    </a:lnTo>
                    <a:lnTo>
                      <a:pt x="2804" y="378"/>
                    </a:lnTo>
                    <a:lnTo>
                      <a:pt x="2811" y="383"/>
                    </a:lnTo>
                    <a:lnTo>
                      <a:pt x="2817" y="389"/>
                    </a:lnTo>
                    <a:lnTo>
                      <a:pt x="2823" y="395"/>
                    </a:lnTo>
                    <a:lnTo>
                      <a:pt x="2827" y="401"/>
                    </a:lnTo>
                    <a:lnTo>
                      <a:pt x="2830" y="409"/>
                    </a:lnTo>
                    <a:lnTo>
                      <a:pt x="2837" y="424"/>
                    </a:lnTo>
                    <a:lnTo>
                      <a:pt x="2842" y="441"/>
                    </a:lnTo>
                    <a:lnTo>
                      <a:pt x="2847" y="459"/>
                    </a:lnTo>
                    <a:lnTo>
                      <a:pt x="2853" y="480"/>
                    </a:lnTo>
                    <a:lnTo>
                      <a:pt x="2819" y="487"/>
                    </a:lnTo>
                    <a:lnTo>
                      <a:pt x="2785" y="494"/>
                    </a:lnTo>
                    <a:lnTo>
                      <a:pt x="2768" y="497"/>
                    </a:lnTo>
                    <a:lnTo>
                      <a:pt x="2752" y="501"/>
                    </a:lnTo>
                    <a:lnTo>
                      <a:pt x="2735" y="506"/>
                    </a:lnTo>
                    <a:lnTo>
                      <a:pt x="2720" y="512"/>
                    </a:lnTo>
                    <a:lnTo>
                      <a:pt x="2713" y="515"/>
                    </a:lnTo>
                    <a:lnTo>
                      <a:pt x="2705" y="520"/>
                    </a:lnTo>
                    <a:lnTo>
                      <a:pt x="2699" y="524"/>
                    </a:lnTo>
                    <a:lnTo>
                      <a:pt x="2691" y="530"/>
                    </a:lnTo>
                    <a:lnTo>
                      <a:pt x="2679" y="540"/>
                    </a:lnTo>
                    <a:lnTo>
                      <a:pt x="2666" y="551"/>
                    </a:lnTo>
                    <a:lnTo>
                      <a:pt x="2654" y="564"/>
                    </a:lnTo>
                    <a:lnTo>
                      <a:pt x="2642" y="575"/>
                    </a:lnTo>
                    <a:lnTo>
                      <a:pt x="2630" y="586"/>
                    </a:lnTo>
                    <a:lnTo>
                      <a:pt x="2617" y="595"/>
                    </a:lnTo>
                    <a:lnTo>
                      <a:pt x="2605" y="603"/>
                    </a:lnTo>
                    <a:lnTo>
                      <a:pt x="2595" y="611"/>
                    </a:lnTo>
                    <a:lnTo>
                      <a:pt x="2586" y="617"/>
                    </a:lnTo>
                    <a:lnTo>
                      <a:pt x="2579" y="625"/>
                    </a:lnTo>
                    <a:lnTo>
                      <a:pt x="2573" y="632"/>
                    </a:lnTo>
                    <a:lnTo>
                      <a:pt x="2569" y="641"/>
                    </a:lnTo>
                    <a:lnTo>
                      <a:pt x="2566" y="648"/>
                    </a:lnTo>
                    <a:lnTo>
                      <a:pt x="2563" y="657"/>
                    </a:lnTo>
                    <a:lnTo>
                      <a:pt x="2561" y="666"/>
                    </a:lnTo>
                    <a:lnTo>
                      <a:pt x="2560" y="675"/>
                    </a:lnTo>
                    <a:lnTo>
                      <a:pt x="2560" y="685"/>
                    </a:lnTo>
                    <a:lnTo>
                      <a:pt x="2561" y="695"/>
                    </a:lnTo>
                    <a:lnTo>
                      <a:pt x="2564" y="719"/>
                    </a:lnTo>
                    <a:lnTo>
                      <a:pt x="2568" y="744"/>
                    </a:lnTo>
                    <a:lnTo>
                      <a:pt x="2570" y="757"/>
                    </a:lnTo>
                    <a:lnTo>
                      <a:pt x="2572" y="769"/>
                    </a:lnTo>
                    <a:lnTo>
                      <a:pt x="2577" y="781"/>
                    </a:lnTo>
                    <a:lnTo>
                      <a:pt x="2580" y="793"/>
                    </a:lnTo>
                    <a:lnTo>
                      <a:pt x="2588" y="816"/>
                    </a:lnTo>
                    <a:lnTo>
                      <a:pt x="2598" y="837"/>
                    </a:lnTo>
                    <a:lnTo>
                      <a:pt x="2607" y="860"/>
                    </a:lnTo>
                    <a:lnTo>
                      <a:pt x="2613" y="883"/>
                    </a:lnTo>
                    <a:lnTo>
                      <a:pt x="2617" y="895"/>
                    </a:lnTo>
                    <a:lnTo>
                      <a:pt x="2619" y="906"/>
                    </a:lnTo>
                    <a:lnTo>
                      <a:pt x="2620" y="919"/>
                    </a:lnTo>
                    <a:lnTo>
                      <a:pt x="2620" y="932"/>
                    </a:lnTo>
                    <a:lnTo>
                      <a:pt x="2620" y="940"/>
                    </a:lnTo>
                    <a:lnTo>
                      <a:pt x="2618" y="947"/>
                    </a:lnTo>
                    <a:lnTo>
                      <a:pt x="2615" y="953"/>
                    </a:lnTo>
                    <a:lnTo>
                      <a:pt x="2612" y="958"/>
                    </a:lnTo>
                    <a:lnTo>
                      <a:pt x="2608" y="963"/>
                    </a:lnTo>
                    <a:lnTo>
                      <a:pt x="2604" y="968"/>
                    </a:lnTo>
                    <a:lnTo>
                      <a:pt x="2598" y="971"/>
                    </a:lnTo>
                    <a:lnTo>
                      <a:pt x="2593" y="976"/>
                    </a:lnTo>
                    <a:lnTo>
                      <a:pt x="2580" y="982"/>
                    </a:lnTo>
                    <a:lnTo>
                      <a:pt x="2567" y="989"/>
                    </a:lnTo>
                    <a:lnTo>
                      <a:pt x="2555" y="995"/>
                    </a:lnTo>
                    <a:lnTo>
                      <a:pt x="2543" y="1004"/>
                    </a:lnTo>
                    <a:lnTo>
                      <a:pt x="2537" y="1010"/>
                    </a:lnTo>
                    <a:lnTo>
                      <a:pt x="2531" y="1018"/>
                    </a:lnTo>
                    <a:lnTo>
                      <a:pt x="2527" y="1026"/>
                    </a:lnTo>
                    <a:lnTo>
                      <a:pt x="2522" y="1035"/>
                    </a:lnTo>
                    <a:lnTo>
                      <a:pt x="2517" y="1043"/>
                    </a:lnTo>
                    <a:lnTo>
                      <a:pt x="2512" y="1050"/>
                    </a:lnTo>
                    <a:lnTo>
                      <a:pt x="2505" y="1057"/>
                    </a:lnTo>
                    <a:lnTo>
                      <a:pt x="2499" y="1062"/>
                    </a:lnTo>
                    <a:lnTo>
                      <a:pt x="2486" y="1078"/>
                    </a:lnTo>
                    <a:lnTo>
                      <a:pt x="2476" y="1094"/>
                    </a:lnTo>
                    <a:lnTo>
                      <a:pt x="2472" y="1103"/>
                    </a:lnTo>
                    <a:lnTo>
                      <a:pt x="2469" y="1112"/>
                    </a:lnTo>
                    <a:lnTo>
                      <a:pt x="2466" y="1121"/>
                    </a:lnTo>
                    <a:lnTo>
                      <a:pt x="2466" y="1131"/>
                    </a:lnTo>
                    <a:lnTo>
                      <a:pt x="2465" y="1136"/>
                    </a:lnTo>
                    <a:lnTo>
                      <a:pt x="2464" y="1141"/>
                    </a:lnTo>
                    <a:lnTo>
                      <a:pt x="2463" y="1145"/>
                    </a:lnTo>
                    <a:lnTo>
                      <a:pt x="2461" y="1148"/>
                    </a:lnTo>
                    <a:lnTo>
                      <a:pt x="2456" y="1155"/>
                    </a:lnTo>
                    <a:lnTo>
                      <a:pt x="2449" y="1160"/>
                    </a:lnTo>
                    <a:lnTo>
                      <a:pt x="2442" y="1165"/>
                    </a:lnTo>
                    <a:lnTo>
                      <a:pt x="2434" y="1170"/>
                    </a:lnTo>
                    <a:lnTo>
                      <a:pt x="2428" y="1175"/>
                    </a:lnTo>
                    <a:lnTo>
                      <a:pt x="2421" y="1181"/>
                    </a:lnTo>
                    <a:lnTo>
                      <a:pt x="2401" y="1211"/>
                    </a:lnTo>
                    <a:lnTo>
                      <a:pt x="2376" y="1247"/>
                    </a:lnTo>
                    <a:lnTo>
                      <a:pt x="2368" y="1255"/>
                    </a:lnTo>
                    <a:lnTo>
                      <a:pt x="2362" y="1263"/>
                    </a:lnTo>
                    <a:lnTo>
                      <a:pt x="2354" y="1269"/>
                    </a:lnTo>
                    <a:lnTo>
                      <a:pt x="2346" y="1274"/>
                    </a:lnTo>
                    <a:lnTo>
                      <a:pt x="2337" y="1277"/>
                    </a:lnTo>
                    <a:lnTo>
                      <a:pt x="2329" y="1279"/>
                    </a:lnTo>
                    <a:lnTo>
                      <a:pt x="2324" y="1279"/>
                    </a:lnTo>
                    <a:lnTo>
                      <a:pt x="2320" y="1279"/>
                    </a:lnTo>
                    <a:lnTo>
                      <a:pt x="2315" y="1278"/>
                    </a:lnTo>
                    <a:lnTo>
                      <a:pt x="2311" y="1276"/>
                    </a:lnTo>
                    <a:lnTo>
                      <a:pt x="2312" y="1281"/>
                    </a:lnTo>
                    <a:lnTo>
                      <a:pt x="2314" y="1294"/>
                    </a:lnTo>
                    <a:lnTo>
                      <a:pt x="2314" y="1298"/>
                    </a:lnTo>
                    <a:lnTo>
                      <a:pt x="2313" y="1303"/>
                    </a:lnTo>
                    <a:lnTo>
                      <a:pt x="2311" y="1307"/>
                    </a:lnTo>
                    <a:lnTo>
                      <a:pt x="2308" y="1311"/>
                    </a:lnTo>
                    <a:lnTo>
                      <a:pt x="2303" y="1316"/>
                    </a:lnTo>
                    <a:lnTo>
                      <a:pt x="2297" y="1319"/>
                    </a:lnTo>
                    <a:lnTo>
                      <a:pt x="2290" y="1323"/>
                    </a:lnTo>
                    <a:lnTo>
                      <a:pt x="2281" y="1327"/>
                    </a:lnTo>
                    <a:lnTo>
                      <a:pt x="2257" y="1334"/>
                    </a:lnTo>
                    <a:lnTo>
                      <a:pt x="2233" y="1341"/>
                    </a:lnTo>
                    <a:lnTo>
                      <a:pt x="2209" y="1347"/>
                    </a:lnTo>
                    <a:lnTo>
                      <a:pt x="2185" y="1352"/>
                    </a:lnTo>
                    <a:lnTo>
                      <a:pt x="2160" y="1358"/>
                    </a:lnTo>
                    <a:lnTo>
                      <a:pt x="2136" y="1364"/>
                    </a:lnTo>
                    <a:lnTo>
                      <a:pt x="2112" y="1372"/>
                    </a:lnTo>
                    <a:lnTo>
                      <a:pt x="2091" y="1381"/>
                    </a:lnTo>
                    <a:lnTo>
                      <a:pt x="2061" y="1391"/>
                    </a:lnTo>
                    <a:lnTo>
                      <a:pt x="2034" y="1401"/>
                    </a:lnTo>
                    <a:lnTo>
                      <a:pt x="2006" y="1411"/>
                    </a:lnTo>
                    <a:lnTo>
                      <a:pt x="1979" y="1419"/>
                    </a:lnTo>
                    <a:lnTo>
                      <a:pt x="1952" y="1428"/>
                    </a:lnTo>
                    <a:lnTo>
                      <a:pt x="1925" y="1439"/>
                    </a:lnTo>
                    <a:lnTo>
                      <a:pt x="1898" y="1451"/>
                    </a:lnTo>
                    <a:lnTo>
                      <a:pt x="1871" y="1465"/>
                    </a:lnTo>
                    <a:lnTo>
                      <a:pt x="1861" y="1470"/>
                    </a:lnTo>
                    <a:lnTo>
                      <a:pt x="1855" y="1473"/>
                    </a:lnTo>
                    <a:lnTo>
                      <a:pt x="1854" y="1473"/>
                    </a:lnTo>
                    <a:lnTo>
                      <a:pt x="1853" y="1472"/>
                    </a:lnTo>
                    <a:lnTo>
                      <a:pt x="1854" y="1471"/>
                    </a:lnTo>
                    <a:lnTo>
                      <a:pt x="1855" y="1469"/>
                    </a:lnTo>
                    <a:lnTo>
                      <a:pt x="1867" y="1456"/>
                    </a:lnTo>
                    <a:lnTo>
                      <a:pt x="1888" y="1438"/>
                    </a:lnTo>
                    <a:lnTo>
                      <a:pt x="1910" y="1417"/>
                    </a:lnTo>
                    <a:lnTo>
                      <a:pt x="1932" y="1398"/>
                    </a:lnTo>
                    <a:lnTo>
                      <a:pt x="1942" y="1389"/>
                    </a:lnTo>
                    <a:lnTo>
                      <a:pt x="1948" y="1383"/>
                    </a:lnTo>
                    <a:lnTo>
                      <a:pt x="1952" y="1377"/>
                    </a:lnTo>
                    <a:lnTo>
                      <a:pt x="1953" y="1375"/>
                    </a:lnTo>
                    <a:lnTo>
                      <a:pt x="1948" y="1364"/>
                    </a:lnTo>
                    <a:lnTo>
                      <a:pt x="1943" y="1356"/>
                    </a:lnTo>
                    <a:lnTo>
                      <a:pt x="1937" y="1349"/>
                    </a:lnTo>
                    <a:lnTo>
                      <a:pt x="1932" y="1344"/>
                    </a:lnTo>
                    <a:lnTo>
                      <a:pt x="1928" y="1341"/>
                    </a:lnTo>
                    <a:lnTo>
                      <a:pt x="1922" y="1338"/>
                    </a:lnTo>
                    <a:lnTo>
                      <a:pt x="1917" y="1337"/>
                    </a:lnTo>
                    <a:lnTo>
                      <a:pt x="1911" y="1337"/>
                    </a:lnTo>
                    <a:lnTo>
                      <a:pt x="1905" y="1340"/>
                    </a:lnTo>
                    <a:lnTo>
                      <a:pt x="1899" y="1342"/>
                    </a:lnTo>
                    <a:lnTo>
                      <a:pt x="1892" y="1345"/>
                    </a:lnTo>
                    <a:lnTo>
                      <a:pt x="1885" y="1348"/>
                    </a:lnTo>
                    <a:lnTo>
                      <a:pt x="1869" y="1358"/>
                    </a:lnTo>
                    <a:lnTo>
                      <a:pt x="1851" y="1369"/>
                    </a:lnTo>
                    <a:lnTo>
                      <a:pt x="1846" y="1373"/>
                    </a:lnTo>
                    <a:lnTo>
                      <a:pt x="1840" y="1378"/>
                    </a:lnTo>
                    <a:lnTo>
                      <a:pt x="1833" y="1386"/>
                    </a:lnTo>
                    <a:lnTo>
                      <a:pt x="1825" y="1396"/>
                    </a:lnTo>
                    <a:lnTo>
                      <a:pt x="1808" y="1418"/>
                    </a:lnTo>
                    <a:lnTo>
                      <a:pt x="1788" y="1444"/>
                    </a:lnTo>
                    <a:lnTo>
                      <a:pt x="1771" y="1470"/>
                    </a:lnTo>
                    <a:lnTo>
                      <a:pt x="1756" y="1494"/>
                    </a:lnTo>
                    <a:lnTo>
                      <a:pt x="1750" y="1505"/>
                    </a:lnTo>
                    <a:lnTo>
                      <a:pt x="1746" y="1513"/>
                    </a:lnTo>
                    <a:lnTo>
                      <a:pt x="1743" y="1520"/>
                    </a:lnTo>
                    <a:lnTo>
                      <a:pt x="1742" y="1524"/>
                    </a:lnTo>
                    <a:lnTo>
                      <a:pt x="1743" y="1532"/>
                    </a:lnTo>
                    <a:lnTo>
                      <a:pt x="1745" y="1537"/>
                    </a:lnTo>
                    <a:lnTo>
                      <a:pt x="1748" y="1539"/>
                    </a:lnTo>
                    <a:lnTo>
                      <a:pt x="1754" y="1540"/>
                    </a:lnTo>
                    <a:lnTo>
                      <a:pt x="1759" y="1540"/>
                    </a:lnTo>
                    <a:lnTo>
                      <a:pt x="1765" y="1538"/>
                    </a:lnTo>
                    <a:lnTo>
                      <a:pt x="1772" y="1535"/>
                    </a:lnTo>
                    <a:lnTo>
                      <a:pt x="1779" y="1532"/>
                    </a:lnTo>
                    <a:lnTo>
                      <a:pt x="1794" y="1521"/>
                    </a:lnTo>
                    <a:lnTo>
                      <a:pt x="1809" y="1510"/>
                    </a:lnTo>
                    <a:lnTo>
                      <a:pt x="1821" y="1499"/>
                    </a:lnTo>
                    <a:lnTo>
                      <a:pt x="1829" y="1491"/>
                    </a:lnTo>
                    <a:lnTo>
                      <a:pt x="1834" y="1487"/>
                    </a:lnTo>
                    <a:lnTo>
                      <a:pt x="1835" y="1487"/>
                    </a:lnTo>
                    <a:lnTo>
                      <a:pt x="1834" y="1490"/>
                    </a:lnTo>
                    <a:lnTo>
                      <a:pt x="1831" y="1493"/>
                    </a:lnTo>
                    <a:lnTo>
                      <a:pt x="1826" y="1504"/>
                    </a:lnTo>
                    <a:lnTo>
                      <a:pt x="1819" y="1514"/>
                    </a:lnTo>
                    <a:lnTo>
                      <a:pt x="1809" y="1526"/>
                    </a:lnTo>
                    <a:lnTo>
                      <a:pt x="1797" y="1538"/>
                    </a:lnTo>
                    <a:lnTo>
                      <a:pt x="1784" y="1551"/>
                    </a:lnTo>
                    <a:lnTo>
                      <a:pt x="1771" y="1564"/>
                    </a:lnTo>
                    <a:lnTo>
                      <a:pt x="1756" y="1576"/>
                    </a:lnTo>
                    <a:lnTo>
                      <a:pt x="1741" y="1589"/>
                    </a:lnTo>
                    <a:lnTo>
                      <a:pt x="1711" y="1612"/>
                    </a:lnTo>
                    <a:lnTo>
                      <a:pt x="1681" y="1632"/>
                    </a:lnTo>
                    <a:lnTo>
                      <a:pt x="1667" y="1640"/>
                    </a:lnTo>
                    <a:lnTo>
                      <a:pt x="1655" y="1647"/>
                    </a:lnTo>
                    <a:lnTo>
                      <a:pt x="1646" y="1652"/>
                    </a:lnTo>
                    <a:lnTo>
                      <a:pt x="1637" y="1656"/>
                    </a:lnTo>
                    <a:lnTo>
                      <a:pt x="1621" y="1673"/>
                    </a:lnTo>
                    <a:lnTo>
                      <a:pt x="1607" y="1692"/>
                    </a:lnTo>
                    <a:lnTo>
                      <a:pt x="1594" y="1711"/>
                    </a:lnTo>
                    <a:lnTo>
                      <a:pt x="1582" y="1729"/>
                    </a:lnTo>
                    <a:lnTo>
                      <a:pt x="1572" y="1727"/>
                    </a:lnTo>
                    <a:lnTo>
                      <a:pt x="1561" y="1725"/>
                    </a:lnTo>
                    <a:lnTo>
                      <a:pt x="1550" y="1725"/>
                    </a:lnTo>
                    <a:lnTo>
                      <a:pt x="1538" y="1725"/>
                    </a:lnTo>
                    <a:lnTo>
                      <a:pt x="1526" y="1727"/>
                    </a:lnTo>
                    <a:lnTo>
                      <a:pt x="1515" y="1729"/>
                    </a:lnTo>
                    <a:lnTo>
                      <a:pt x="1506" y="1734"/>
                    </a:lnTo>
                    <a:lnTo>
                      <a:pt x="1498" y="1739"/>
                    </a:lnTo>
                    <a:lnTo>
                      <a:pt x="1487" y="1752"/>
                    </a:lnTo>
                    <a:lnTo>
                      <a:pt x="1475" y="1766"/>
                    </a:lnTo>
                    <a:lnTo>
                      <a:pt x="1469" y="1774"/>
                    </a:lnTo>
                    <a:lnTo>
                      <a:pt x="1462" y="1779"/>
                    </a:lnTo>
                    <a:lnTo>
                      <a:pt x="1455" y="1783"/>
                    </a:lnTo>
                    <a:lnTo>
                      <a:pt x="1447" y="1787"/>
                    </a:lnTo>
                    <a:lnTo>
                      <a:pt x="1435" y="1789"/>
                    </a:lnTo>
                    <a:lnTo>
                      <a:pt x="1424" y="1790"/>
                    </a:lnTo>
                    <a:lnTo>
                      <a:pt x="1420" y="1791"/>
                    </a:lnTo>
                    <a:lnTo>
                      <a:pt x="1415" y="1793"/>
                    </a:lnTo>
                    <a:lnTo>
                      <a:pt x="1409" y="1796"/>
                    </a:lnTo>
                    <a:lnTo>
                      <a:pt x="1404" y="1801"/>
                    </a:lnTo>
                    <a:lnTo>
                      <a:pt x="1398" y="1806"/>
                    </a:lnTo>
                    <a:lnTo>
                      <a:pt x="1393" y="1814"/>
                    </a:lnTo>
                    <a:lnTo>
                      <a:pt x="1389" y="1821"/>
                    </a:lnTo>
                    <a:lnTo>
                      <a:pt x="1384" y="1830"/>
                    </a:lnTo>
                    <a:lnTo>
                      <a:pt x="1376" y="1847"/>
                    </a:lnTo>
                    <a:lnTo>
                      <a:pt x="1369" y="1864"/>
                    </a:lnTo>
                    <a:lnTo>
                      <a:pt x="1363" y="1878"/>
                    </a:lnTo>
                    <a:lnTo>
                      <a:pt x="1357" y="1888"/>
                    </a:lnTo>
                    <a:lnTo>
                      <a:pt x="1354" y="1891"/>
                    </a:lnTo>
                    <a:lnTo>
                      <a:pt x="1351" y="1894"/>
                    </a:lnTo>
                    <a:lnTo>
                      <a:pt x="1348" y="1896"/>
                    </a:lnTo>
                    <a:lnTo>
                      <a:pt x="1343" y="1897"/>
                    </a:lnTo>
                    <a:lnTo>
                      <a:pt x="1325" y="1898"/>
                    </a:lnTo>
                    <a:lnTo>
                      <a:pt x="1297" y="1897"/>
                    </a:lnTo>
                    <a:lnTo>
                      <a:pt x="1266" y="1896"/>
                    </a:lnTo>
                    <a:lnTo>
                      <a:pt x="1229" y="1891"/>
                    </a:lnTo>
                    <a:lnTo>
                      <a:pt x="1211" y="1888"/>
                    </a:lnTo>
                    <a:lnTo>
                      <a:pt x="1193" y="1884"/>
                    </a:lnTo>
                    <a:lnTo>
                      <a:pt x="1186" y="1881"/>
                    </a:lnTo>
                    <a:lnTo>
                      <a:pt x="1178" y="1877"/>
                    </a:lnTo>
                    <a:lnTo>
                      <a:pt x="1172" y="1873"/>
                    </a:lnTo>
                    <a:lnTo>
                      <a:pt x="1165" y="1869"/>
                    </a:lnTo>
                    <a:lnTo>
                      <a:pt x="1159" y="1861"/>
                    </a:lnTo>
                    <a:lnTo>
                      <a:pt x="1152" y="1851"/>
                    </a:lnTo>
                    <a:lnTo>
                      <a:pt x="1147" y="1841"/>
                    </a:lnTo>
                    <a:lnTo>
                      <a:pt x="1142" y="1830"/>
                    </a:lnTo>
                    <a:lnTo>
                      <a:pt x="1138" y="1819"/>
                    </a:lnTo>
                    <a:lnTo>
                      <a:pt x="1133" y="1810"/>
                    </a:lnTo>
                    <a:lnTo>
                      <a:pt x="1131" y="1806"/>
                    </a:lnTo>
                    <a:lnTo>
                      <a:pt x="1127" y="1803"/>
                    </a:lnTo>
                    <a:lnTo>
                      <a:pt x="1125" y="1800"/>
                    </a:lnTo>
                    <a:lnTo>
                      <a:pt x="1121" y="1797"/>
                    </a:lnTo>
                    <a:lnTo>
                      <a:pt x="1109" y="1792"/>
                    </a:lnTo>
                    <a:lnTo>
                      <a:pt x="1097" y="1789"/>
                    </a:lnTo>
                    <a:lnTo>
                      <a:pt x="1092" y="1787"/>
                    </a:lnTo>
                    <a:lnTo>
                      <a:pt x="1086" y="1783"/>
                    </a:lnTo>
                    <a:lnTo>
                      <a:pt x="1081" y="1780"/>
                    </a:lnTo>
                    <a:lnTo>
                      <a:pt x="1074" y="1775"/>
                    </a:lnTo>
                    <a:lnTo>
                      <a:pt x="1070" y="1768"/>
                    </a:lnTo>
                    <a:lnTo>
                      <a:pt x="1067" y="1759"/>
                    </a:lnTo>
                    <a:lnTo>
                      <a:pt x="1064" y="1748"/>
                    </a:lnTo>
                    <a:lnTo>
                      <a:pt x="1061" y="1735"/>
                    </a:lnTo>
                    <a:lnTo>
                      <a:pt x="1058" y="1724"/>
                    </a:lnTo>
                    <a:lnTo>
                      <a:pt x="1055" y="1714"/>
                    </a:lnTo>
                    <a:lnTo>
                      <a:pt x="1054" y="1711"/>
                    </a:lnTo>
                    <a:lnTo>
                      <a:pt x="1052" y="1709"/>
                    </a:lnTo>
                    <a:lnTo>
                      <a:pt x="1051" y="1707"/>
                    </a:lnTo>
                    <a:lnTo>
                      <a:pt x="1049" y="1707"/>
                    </a:lnTo>
                    <a:lnTo>
                      <a:pt x="1045" y="1710"/>
                    </a:lnTo>
                    <a:lnTo>
                      <a:pt x="1042" y="1713"/>
                    </a:lnTo>
                    <a:lnTo>
                      <a:pt x="1040" y="1719"/>
                    </a:lnTo>
                    <a:lnTo>
                      <a:pt x="1038" y="1725"/>
                    </a:lnTo>
                    <a:lnTo>
                      <a:pt x="1034" y="1739"/>
                    </a:lnTo>
                    <a:lnTo>
                      <a:pt x="1031" y="1753"/>
                    </a:lnTo>
                    <a:lnTo>
                      <a:pt x="1029" y="1759"/>
                    </a:lnTo>
                    <a:lnTo>
                      <a:pt x="1027" y="1764"/>
                    </a:lnTo>
                    <a:lnTo>
                      <a:pt x="1025" y="1767"/>
                    </a:lnTo>
                    <a:lnTo>
                      <a:pt x="1022" y="1768"/>
                    </a:lnTo>
                    <a:lnTo>
                      <a:pt x="1017" y="1768"/>
                    </a:lnTo>
                    <a:lnTo>
                      <a:pt x="1012" y="1765"/>
                    </a:lnTo>
                    <a:lnTo>
                      <a:pt x="1006" y="1760"/>
                    </a:lnTo>
                    <a:lnTo>
                      <a:pt x="999" y="1751"/>
                    </a:lnTo>
                    <a:lnTo>
                      <a:pt x="997" y="1748"/>
                    </a:lnTo>
                    <a:lnTo>
                      <a:pt x="993" y="1746"/>
                    </a:lnTo>
                    <a:lnTo>
                      <a:pt x="991" y="1745"/>
                    </a:lnTo>
                    <a:lnTo>
                      <a:pt x="989" y="1745"/>
                    </a:lnTo>
                    <a:lnTo>
                      <a:pt x="985" y="1747"/>
                    </a:lnTo>
                    <a:lnTo>
                      <a:pt x="982" y="1751"/>
                    </a:lnTo>
                    <a:lnTo>
                      <a:pt x="974" y="1762"/>
                    </a:lnTo>
                    <a:lnTo>
                      <a:pt x="968" y="1772"/>
                    </a:lnTo>
                    <a:lnTo>
                      <a:pt x="964" y="1775"/>
                    </a:lnTo>
                    <a:lnTo>
                      <a:pt x="960" y="1776"/>
                    </a:lnTo>
                    <a:lnTo>
                      <a:pt x="957" y="1778"/>
                    </a:lnTo>
                    <a:lnTo>
                      <a:pt x="952" y="1779"/>
                    </a:lnTo>
                    <a:lnTo>
                      <a:pt x="944" y="1780"/>
                    </a:lnTo>
                    <a:lnTo>
                      <a:pt x="936" y="1780"/>
                    </a:lnTo>
                    <a:lnTo>
                      <a:pt x="928" y="1780"/>
                    </a:lnTo>
                    <a:lnTo>
                      <a:pt x="920" y="1780"/>
                    </a:lnTo>
                    <a:lnTo>
                      <a:pt x="914" y="1781"/>
                    </a:lnTo>
                    <a:lnTo>
                      <a:pt x="908" y="1784"/>
                    </a:lnTo>
                    <a:lnTo>
                      <a:pt x="908" y="1790"/>
                    </a:lnTo>
                    <a:lnTo>
                      <a:pt x="909" y="1795"/>
                    </a:lnTo>
                    <a:lnTo>
                      <a:pt x="910" y="1801"/>
                    </a:lnTo>
                    <a:lnTo>
                      <a:pt x="912" y="1805"/>
                    </a:lnTo>
                    <a:lnTo>
                      <a:pt x="918" y="1814"/>
                    </a:lnTo>
                    <a:lnTo>
                      <a:pt x="922" y="1822"/>
                    </a:lnTo>
                    <a:lnTo>
                      <a:pt x="924" y="1827"/>
                    </a:lnTo>
                    <a:lnTo>
                      <a:pt x="926" y="1831"/>
                    </a:lnTo>
                    <a:lnTo>
                      <a:pt x="928" y="1835"/>
                    </a:lnTo>
                    <a:lnTo>
                      <a:pt x="928" y="1840"/>
                    </a:lnTo>
                    <a:lnTo>
                      <a:pt x="928" y="1844"/>
                    </a:lnTo>
                    <a:lnTo>
                      <a:pt x="925" y="1848"/>
                    </a:lnTo>
                    <a:lnTo>
                      <a:pt x="923" y="1854"/>
                    </a:lnTo>
                    <a:lnTo>
                      <a:pt x="920" y="1859"/>
                    </a:lnTo>
                    <a:lnTo>
                      <a:pt x="909" y="1869"/>
                    </a:lnTo>
                    <a:lnTo>
                      <a:pt x="899" y="1877"/>
                    </a:lnTo>
                    <a:lnTo>
                      <a:pt x="889" y="1885"/>
                    </a:lnTo>
                    <a:lnTo>
                      <a:pt x="878" y="1890"/>
                    </a:lnTo>
                    <a:lnTo>
                      <a:pt x="854" y="1900"/>
                    </a:lnTo>
                    <a:lnTo>
                      <a:pt x="828" y="1909"/>
                    </a:lnTo>
                    <a:lnTo>
                      <a:pt x="821" y="1911"/>
                    </a:lnTo>
                    <a:lnTo>
                      <a:pt x="814" y="1914"/>
                    </a:lnTo>
                    <a:lnTo>
                      <a:pt x="808" y="1917"/>
                    </a:lnTo>
                    <a:lnTo>
                      <a:pt x="802" y="1921"/>
                    </a:lnTo>
                    <a:lnTo>
                      <a:pt x="798" y="1925"/>
                    </a:lnTo>
                    <a:lnTo>
                      <a:pt x="794" y="1928"/>
                    </a:lnTo>
                    <a:lnTo>
                      <a:pt x="789" y="1932"/>
                    </a:lnTo>
                    <a:lnTo>
                      <a:pt x="786" y="1937"/>
                    </a:lnTo>
                    <a:lnTo>
                      <a:pt x="782" y="1946"/>
                    </a:lnTo>
                    <a:lnTo>
                      <a:pt x="779" y="1956"/>
                    </a:lnTo>
                    <a:lnTo>
                      <a:pt x="777" y="1967"/>
                    </a:lnTo>
                    <a:lnTo>
                      <a:pt x="777" y="1979"/>
                    </a:lnTo>
                    <a:lnTo>
                      <a:pt x="779" y="1990"/>
                    </a:lnTo>
                    <a:lnTo>
                      <a:pt x="781" y="2002"/>
                    </a:lnTo>
                    <a:lnTo>
                      <a:pt x="784" y="2013"/>
                    </a:lnTo>
                    <a:lnTo>
                      <a:pt x="787" y="2025"/>
                    </a:lnTo>
                    <a:lnTo>
                      <a:pt x="794" y="2050"/>
                    </a:lnTo>
                    <a:lnTo>
                      <a:pt x="800" y="2073"/>
                    </a:lnTo>
                    <a:lnTo>
                      <a:pt x="801" y="2078"/>
                    </a:lnTo>
                    <a:lnTo>
                      <a:pt x="801" y="2083"/>
                    </a:lnTo>
                    <a:lnTo>
                      <a:pt x="800" y="2087"/>
                    </a:lnTo>
                    <a:lnTo>
                      <a:pt x="799" y="2090"/>
                    </a:lnTo>
                    <a:lnTo>
                      <a:pt x="798" y="2093"/>
                    </a:lnTo>
                    <a:lnTo>
                      <a:pt x="796" y="2096"/>
                    </a:lnTo>
                    <a:lnTo>
                      <a:pt x="793" y="2099"/>
                    </a:lnTo>
                    <a:lnTo>
                      <a:pt x="789" y="2100"/>
                    </a:lnTo>
                    <a:lnTo>
                      <a:pt x="782" y="2103"/>
                    </a:lnTo>
                    <a:lnTo>
                      <a:pt x="773" y="2104"/>
                    </a:lnTo>
                    <a:lnTo>
                      <a:pt x="763" y="2105"/>
                    </a:lnTo>
                    <a:lnTo>
                      <a:pt x="753" y="2104"/>
                    </a:lnTo>
                    <a:lnTo>
                      <a:pt x="731" y="2101"/>
                    </a:lnTo>
                    <a:lnTo>
                      <a:pt x="711" y="2096"/>
                    </a:lnTo>
                    <a:lnTo>
                      <a:pt x="693" y="2089"/>
                    </a:lnTo>
                    <a:lnTo>
                      <a:pt x="682" y="2084"/>
                    </a:lnTo>
                    <a:lnTo>
                      <a:pt x="675" y="2079"/>
                    </a:lnTo>
                    <a:lnTo>
                      <a:pt x="668" y="2076"/>
                    </a:lnTo>
                    <a:lnTo>
                      <a:pt x="663" y="2074"/>
                    </a:lnTo>
                    <a:lnTo>
                      <a:pt x="657" y="2073"/>
                    </a:lnTo>
                    <a:lnTo>
                      <a:pt x="652" y="2072"/>
                    </a:lnTo>
                    <a:lnTo>
                      <a:pt x="647" y="2073"/>
                    </a:lnTo>
                    <a:lnTo>
                      <a:pt x="642" y="2073"/>
                    </a:lnTo>
                    <a:lnTo>
                      <a:pt x="638" y="2075"/>
                    </a:lnTo>
                    <a:lnTo>
                      <a:pt x="631" y="2079"/>
                    </a:lnTo>
                    <a:lnTo>
                      <a:pt x="624" y="2087"/>
                    </a:lnTo>
                    <a:lnTo>
                      <a:pt x="618" y="2094"/>
                    </a:lnTo>
                    <a:lnTo>
                      <a:pt x="612" y="2104"/>
                    </a:lnTo>
                    <a:lnTo>
                      <a:pt x="603" y="2124"/>
                    </a:lnTo>
                    <a:lnTo>
                      <a:pt x="592" y="2141"/>
                    </a:lnTo>
                    <a:lnTo>
                      <a:pt x="586" y="2148"/>
                    </a:lnTo>
                    <a:lnTo>
                      <a:pt x="580" y="2154"/>
                    </a:lnTo>
                    <a:lnTo>
                      <a:pt x="576" y="2155"/>
                    </a:lnTo>
                    <a:lnTo>
                      <a:pt x="572" y="2156"/>
                    </a:lnTo>
                    <a:lnTo>
                      <a:pt x="568" y="2157"/>
                    </a:lnTo>
                    <a:lnTo>
                      <a:pt x="563" y="2157"/>
                    </a:lnTo>
                    <a:lnTo>
                      <a:pt x="560" y="2142"/>
                    </a:lnTo>
                    <a:lnTo>
                      <a:pt x="560" y="2128"/>
                    </a:lnTo>
                    <a:lnTo>
                      <a:pt x="559" y="2114"/>
                    </a:lnTo>
                    <a:lnTo>
                      <a:pt x="558" y="2100"/>
                    </a:lnTo>
                    <a:lnTo>
                      <a:pt x="557" y="2093"/>
                    </a:lnTo>
                    <a:lnTo>
                      <a:pt x="554" y="2089"/>
                    </a:lnTo>
                    <a:lnTo>
                      <a:pt x="549" y="2086"/>
                    </a:lnTo>
                    <a:lnTo>
                      <a:pt x="544" y="2081"/>
                    </a:lnTo>
                    <a:lnTo>
                      <a:pt x="539" y="2078"/>
                    </a:lnTo>
                    <a:lnTo>
                      <a:pt x="534" y="2074"/>
                    </a:lnTo>
                    <a:lnTo>
                      <a:pt x="531" y="2069"/>
                    </a:lnTo>
                    <a:lnTo>
                      <a:pt x="529" y="2062"/>
                    </a:lnTo>
                    <a:lnTo>
                      <a:pt x="525" y="2042"/>
                    </a:lnTo>
                    <a:lnTo>
                      <a:pt x="520" y="2027"/>
                    </a:lnTo>
                    <a:lnTo>
                      <a:pt x="518" y="2023"/>
                    </a:lnTo>
                    <a:lnTo>
                      <a:pt x="515" y="2019"/>
                    </a:lnTo>
                    <a:lnTo>
                      <a:pt x="513" y="2017"/>
                    </a:lnTo>
                    <a:lnTo>
                      <a:pt x="510" y="2015"/>
                    </a:lnTo>
                    <a:lnTo>
                      <a:pt x="506" y="2013"/>
                    </a:lnTo>
                    <a:lnTo>
                      <a:pt x="503" y="2015"/>
                    </a:lnTo>
                    <a:lnTo>
                      <a:pt x="501" y="2016"/>
                    </a:lnTo>
                    <a:lnTo>
                      <a:pt x="498" y="2017"/>
                    </a:lnTo>
                    <a:lnTo>
                      <a:pt x="491" y="2023"/>
                    </a:lnTo>
                    <a:lnTo>
                      <a:pt x="484" y="2031"/>
                    </a:lnTo>
                    <a:lnTo>
                      <a:pt x="471" y="2051"/>
                    </a:lnTo>
                    <a:lnTo>
                      <a:pt x="459" y="2073"/>
                    </a:lnTo>
                    <a:lnTo>
                      <a:pt x="448" y="2092"/>
                    </a:lnTo>
                    <a:lnTo>
                      <a:pt x="439" y="2104"/>
                    </a:lnTo>
                    <a:lnTo>
                      <a:pt x="435" y="2117"/>
                    </a:lnTo>
                    <a:lnTo>
                      <a:pt x="432" y="2129"/>
                    </a:lnTo>
                    <a:lnTo>
                      <a:pt x="431" y="2141"/>
                    </a:lnTo>
                    <a:lnTo>
                      <a:pt x="430" y="2153"/>
                    </a:lnTo>
                    <a:lnTo>
                      <a:pt x="432" y="2174"/>
                    </a:lnTo>
                    <a:lnTo>
                      <a:pt x="435" y="2195"/>
                    </a:lnTo>
                    <a:lnTo>
                      <a:pt x="435" y="2205"/>
                    </a:lnTo>
                    <a:lnTo>
                      <a:pt x="436" y="2214"/>
                    </a:lnTo>
                    <a:lnTo>
                      <a:pt x="435" y="2224"/>
                    </a:lnTo>
                    <a:lnTo>
                      <a:pt x="433" y="2234"/>
                    </a:lnTo>
                    <a:lnTo>
                      <a:pt x="429" y="2245"/>
                    </a:lnTo>
                    <a:lnTo>
                      <a:pt x="423" y="2254"/>
                    </a:lnTo>
                    <a:lnTo>
                      <a:pt x="416" y="2264"/>
                    </a:lnTo>
                    <a:lnTo>
                      <a:pt x="405" y="2275"/>
                    </a:lnTo>
                    <a:lnTo>
                      <a:pt x="396" y="2281"/>
                    </a:lnTo>
                    <a:lnTo>
                      <a:pt x="388" y="2285"/>
                    </a:lnTo>
                    <a:lnTo>
                      <a:pt x="380" y="2287"/>
                    </a:lnTo>
                    <a:lnTo>
                      <a:pt x="372" y="2286"/>
                    </a:lnTo>
                    <a:lnTo>
                      <a:pt x="366" y="2285"/>
                    </a:lnTo>
                    <a:lnTo>
                      <a:pt x="358" y="2281"/>
                    </a:lnTo>
                    <a:lnTo>
                      <a:pt x="351" y="2278"/>
                    </a:lnTo>
                    <a:lnTo>
                      <a:pt x="344" y="2274"/>
                    </a:lnTo>
                    <a:lnTo>
                      <a:pt x="337" y="2270"/>
                    </a:lnTo>
                    <a:lnTo>
                      <a:pt x="329" y="2267"/>
                    </a:lnTo>
                    <a:lnTo>
                      <a:pt x="322" y="2264"/>
                    </a:lnTo>
                    <a:lnTo>
                      <a:pt x="313" y="2262"/>
                    </a:lnTo>
                    <a:lnTo>
                      <a:pt x="304" y="2262"/>
                    </a:lnTo>
                    <a:lnTo>
                      <a:pt x="296" y="2263"/>
                    </a:lnTo>
                    <a:lnTo>
                      <a:pt x="286" y="2267"/>
                    </a:lnTo>
                    <a:lnTo>
                      <a:pt x="275" y="2273"/>
                    </a:lnTo>
                    <a:lnTo>
                      <a:pt x="262" y="2281"/>
                    </a:lnTo>
                    <a:lnTo>
                      <a:pt x="249" y="2289"/>
                    </a:lnTo>
                    <a:lnTo>
                      <a:pt x="236" y="2295"/>
                    </a:lnTo>
                    <a:lnTo>
                      <a:pt x="222" y="2303"/>
                    </a:lnTo>
                    <a:lnTo>
                      <a:pt x="208" y="2309"/>
                    </a:lnTo>
                    <a:lnTo>
                      <a:pt x="195" y="2317"/>
                    </a:lnTo>
                    <a:lnTo>
                      <a:pt x="182" y="2323"/>
                    </a:lnTo>
                    <a:lnTo>
                      <a:pt x="171" y="2332"/>
                    </a:lnTo>
                    <a:lnTo>
                      <a:pt x="151" y="2345"/>
                    </a:lnTo>
                    <a:lnTo>
                      <a:pt x="131" y="2357"/>
                    </a:lnTo>
                    <a:lnTo>
                      <a:pt x="121" y="2361"/>
                    </a:lnTo>
                    <a:lnTo>
                      <a:pt x="110" y="2366"/>
                    </a:lnTo>
                    <a:lnTo>
                      <a:pt x="99" y="2370"/>
                    </a:lnTo>
                    <a:lnTo>
                      <a:pt x="88" y="2373"/>
                    </a:lnTo>
                    <a:lnTo>
                      <a:pt x="77" y="2375"/>
                    </a:lnTo>
                    <a:lnTo>
                      <a:pt x="66" y="2376"/>
                    </a:lnTo>
                    <a:lnTo>
                      <a:pt x="55" y="2377"/>
                    </a:lnTo>
                    <a:lnTo>
                      <a:pt x="44" y="2377"/>
                    </a:lnTo>
                    <a:lnTo>
                      <a:pt x="32" y="2375"/>
                    </a:lnTo>
                    <a:lnTo>
                      <a:pt x="22" y="2373"/>
                    </a:lnTo>
                    <a:lnTo>
                      <a:pt x="11" y="2369"/>
                    </a:lnTo>
                    <a:lnTo>
                      <a:pt x="0" y="2364"/>
                    </a:lnTo>
                    <a:lnTo>
                      <a:pt x="28" y="2272"/>
                    </a:lnTo>
                    <a:lnTo>
                      <a:pt x="33" y="2261"/>
                    </a:lnTo>
                    <a:lnTo>
                      <a:pt x="37" y="2250"/>
                    </a:lnTo>
                    <a:lnTo>
                      <a:pt x="40" y="2238"/>
                    </a:lnTo>
                    <a:lnTo>
                      <a:pt x="42" y="2226"/>
                    </a:lnTo>
                    <a:lnTo>
                      <a:pt x="44" y="2202"/>
                    </a:lnTo>
                    <a:lnTo>
                      <a:pt x="46" y="2179"/>
                    </a:lnTo>
                    <a:lnTo>
                      <a:pt x="49" y="2167"/>
                    </a:lnTo>
                    <a:lnTo>
                      <a:pt x="51" y="2156"/>
                    </a:lnTo>
                    <a:lnTo>
                      <a:pt x="55" y="2145"/>
                    </a:lnTo>
                    <a:lnTo>
                      <a:pt x="59" y="2134"/>
                    </a:lnTo>
                    <a:lnTo>
                      <a:pt x="66" y="2125"/>
                    </a:lnTo>
                    <a:lnTo>
                      <a:pt x="73" y="2116"/>
                    </a:lnTo>
                    <a:lnTo>
                      <a:pt x="84" y="2108"/>
                    </a:lnTo>
                    <a:lnTo>
                      <a:pt x="96" y="2102"/>
                    </a:lnTo>
                    <a:lnTo>
                      <a:pt x="100" y="2101"/>
                    </a:lnTo>
                    <a:lnTo>
                      <a:pt x="106" y="2100"/>
                    </a:lnTo>
                    <a:lnTo>
                      <a:pt x="112" y="2100"/>
                    </a:lnTo>
                    <a:lnTo>
                      <a:pt x="118" y="2100"/>
                    </a:lnTo>
                    <a:lnTo>
                      <a:pt x="131" y="2102"/>
                    </a:lnTo>
                    <a:lnTo>
                      <a:pt x="145" y="2103"/>
                    </a:lnTo>
                    <a:lnTo>
                      <a:pt x="150" y="2103"/>
                    </a:lnTo>
                    <a:lnTo>
                      <a:pt x="157" y="2102"/>
                    </a:lnTo>
                    <a:lnTo>
                      <a:pt x="162" y="2101"/>
                    </a:lnTo>
                    <a:lnTo>
                      <a:pt x="167" y="2099"/>
                    </a:lnTo>
                    <a:lnTo>
                      <a:pt x="172" y="2096"/>
                    </a:lnTo>
                    <a:lnTo>
                      <a:pt x="175" y="2091"/>
                    </a:lnTo>
                    <a:lnTo>
                      <a:pt x="178" y="2086"/>
                    </a:lnTo>
                    <a:lnTo>
                      <a:pt x="180" y="2078"/>
                    </a:lnTo>
                    <a:lnTo>
                      <a:pt x="182" y="2069"/>
                    </a:lnTo>
                    <a:lnTo>
                      <a:pt x="186" y="2061"/>
                    </a:lnTo>
                    <a:lnTo>
                      <a:pt x="190" y="2052"/>
                    </a:lnTo>
                    <a:lnTo>
                      <a:pt x="195" y="2045"/>
                    </a:lnTo>
                    <a:lnTo>
                      <a:pt x="207" y="2032"/>
                    </a:lnTo>
                    <a:lnTo>
                      <a:pt x="221" y="2019"/>
                    </a:lnTo>
                    <a:lnTo>
                      <a:pt x="233" y="2006"/>
                    </a:lnTo>
                    <a:lnTo>
                      <a:pt x="244" y="1993"/>
                    </a:lnTo>
                    <a:lnTo>
                      <a:pt x="247" y="1985"/>
                    </a:lnTo>
                    <a:lnTo>
                      <a:pt x="250" y="1979"/>
                    </a:lnTo>
                    <a:lnTo>
                      <a:pt x="252" y="1970"/>
                    </a:lnTo>
                    <a:lnTo>
                      <a:pt x="250" y="1962"/>
                    </a:lnTo>
                    <a:lnTo>
                      <a:pt x="250" y="1956"/>
                    </a:lnTo>
                    <a:lnTo>
                      <a:pt x="250" y="1951"/>
                    </a:lnTo>
                    <a:lnTo>
                      <a:pt x="250" y="1946"/>
                    </a:lnTo>
                    <a:lnTo>
                      <a:pt x="253" y="1942"/>
                    </a:lnTo>
                    <a:lnTo>
                      <a:pt x="254" y="1940"/>
                    </a:lnTo>
                    <a:lnTo>
                      <a:pt x="257" y="1937"/>
                    </a:lnTo>
                    <a:lnTo>
                      <a:pt x="259" y="1936"/>
                    </a:lnTo>
                    <a:lnTo>
                      <a:pt x="262" y="1934"/>
                    </a:lnTo>
                    <a:lnTo>
                      <a:pt x="279" y="1929"/>
                    </a:lnTo>
                    <a:lnTo>
                      <a:pt x="297" y="1925"/>
                    </a:lnTo>
                    <a:lnTo>
                      <a:pt x="310" y="1919"/>
                    </a:lnTo>
                    <a:lnTo>
                      <a:pt x="321" y="1913"/>
                    </a:lnTo>
                    <a:lnTo>
                      <a:pt x="328" y="1905"/>
                    </a:lnTo>
                    <a:lnTo>
                      <a:pt x="334" y="1898"/>
                    </a:lnTo>
                    <a:lnTo>
                      <a:pt x="341" y="1878"/>
                    </a:lnTo>
                    <a:lnTo>
                      <a:pt x="349" y="1853"/>
                    </a:lnTo>
                    <a:lnTo>
                      <a:pt x="360" y="1846"/>
                    </a:lnTo>
                    <a:lnTo>
                      <a:pt x="374" y="1837"/>
                    </a:lnTo>
                    <a:lnTo>
                      <a:pt x="381" y="1833"/>
                    </a:lnTo>
                    <a:lnTo>
                      <a:pt x="388" y="1829"/>
                    </a:lnTo>
                    <a:lnTo>
                      <a:pt x="392" y="1824"/>
                    </a:lnTo>
                    <a:lnTo>
                      <a:pt x="395" y="1821"/>
                    </a:lnTo>
                    <a:lnTo>
                      <a:pt x="396" y="1818"/>
                    </a:lnTo>
                    <a:lnTo>
                      <a:pt x="396" y="1815"/>
                    </a:lnTo>
                    <a:lnTo>
                      <a:pt x="395" y="1811"/>
                    </a:lnTo>
                    <a:lnTo>
                      <a:pt x="394" y="1808"/>
                    </a:lnTo>
                    <a:lnTo>
                      <a:pt x="391" y="1800"/>
                    </a:lnTo>
                    <a:lnTo>
                      <a:pt x="385" y="1790"/>
                    </a:lnTo>
                    <a:lnTo>
                      <a:pt x="380" y="1780"/>
                    </a:lnTo>
                    <a:lnTo>
                      <a:pt x="376" y="1770"/>
                    </a:lnTo>
                    <a:lnTo>
                      <a:pt x="371" y="1761"/>
                    </a:lnTo>
                    <a:lnTo>
                      <a:pt x="369" y="1752"/>
                    </a:lnTo>
                    <a:lnTo>
                      <a:pt x="364" y="1718"/>
                    </a:lnTo>
                    <a:lnTo>
                      <a:pt x="355" y="1681"/>
                    </a:lnTo>
                    <a:lnTo>
                      <a:pt x="352" y="1662"/>
                    </a:lnTo>
                    <a:lnTo>
                      <a:pt x="349" y="1644"/>
                    </a:lnTo>
                    <a:lnTo>
                      <a:pt x="347" y="1627"/>
                    </a:lnTo>
                    <a:lnTo>
                      <a:pt x="345" y="1608"/>
                    </a:lnTo>
                    <a:lnTo>
                      <a:pt x="345" y="1593"/>
                    </a:lnTo>
                    <a:lnTo>
                      <a:pt x="343" y="1581"/>
                    </a:lnTo>
                    <a:lnTo>
                      <a:pt x="341" y="1572"/>
                    </a:lnTo>
                    <a:lnTo>
                      <a:pt x="338" y="1563"/>
                    </a:lnTo>
                    <a:lnTo>
                      <a:pt x="328" y="1547"/>
                    </a:lnTo>
                    <a:lnTo>
                      <a:pt x="313" y="1526"/>
                    </a:lnTo>
                    <a:lnTo>
                      <a:pt x="311" y="1521"/>
                    </a:lnTo>
                    <a:lnTo>
                      <a:pt x="309" y="1513"/>
                    </a:lnTo>
                    <a:lnTo>
                      <a:pt x="307" y="1505"/>
                    </a:lnTo>
                    <a:lnTo>
                      <a:pt x="307" y="1495"/>
                    </a:lnTo>
                    <a:lnTo>
                      <a:pt x="306" y="1475"/>
                    </a:lnTo>
                    <a:lnTo>
                      <a:pt x="304" y="1453"/>
                    </a:lnTo>
                    <a:lnTo>
                      <a:pt x="303" y="1442"/>
                    </a:lnTo>
                    <a:lnTo>
                      <a:pt x="303" y="1432"/>
                    </a:lnTo>
                    <a:lnTo>
                      <a:pt x="301" y="1424"/>
                    </a:lnTo>
                    <a:lnTo>
                      <a:pt x="299" y="1417"/>
                    </a:lnTo>
                    <a:lnTo>
                      <a:pt x="297" y="1412"/>
                    </a:lnTo>
                    <a:lnTo>
                      <a:pt x="293" y="1409"/>
                    </a:lnTo>
                    <a:lnTo>
                      <a:pt x="290" y="1408"/>
                    </a:lnTo>
                    <a:lnTo>
                      <a:pt x="288" y="1406"/>
                    </a:lnTo>
                    <a:lnTo>
                      <a:pt x="285" y="1408"/>
                    </a:lnTo>
                    <a:lnTo>
                      <a:pt x="282" y="1409"/>
                    </a:lnTo>
                    <a:lnTo>
                      <a:pt x="270" y="1412"/>
                    </a:lnTo>
                    <a:lnTo>
                      <a:pt x="260" y="1414"/>
                    </a:lnTo>
                    <a:lnTo>
                      <a:pt x="256" y="1413"/>
                    </a:lnTo>
                    <a:lnTo>
                      <a:pt x="253" y="1413"/>
                    </a:lnTo>
                    <a:lnTo>
                      <a:pt x="249" y="1411"/>
                    </a:lnTo>
                    <a:lnTo>
                      <a:pt x="246" y="1410"/>
                    </a:lnTo>
                    <a:lnTo>
                      <a:pt x="244" y="1406"/>
                    </a:lnTo>
                    <a:lnTo>
                      <a:pt x="242" y="1403"/>
                    </a:lnTo>
                    <a:lnTo>
                      <a:pt x="241" y="1400"/>
                    </a:lnTo>
                    <a:lnTo>
                      <a:pt x="240" y="1396"/>
                    </a:lnTo>
                    <a:lnTo>
                      <a:pt x="237" y="1386"/>
                    </a:lnTo>
                    <a:lnTo>
                      <a:pt x="236" y="1375"/>
                    </a:lnTo>
                    <a:lnTo>
                      <a:pt x="236" y="1363"/>
                    </a:lnTo>
                    <a:lnTo>
                      <a:pt x="234" y="1354"/>
                    </a:lnTo>
                    <a:lnTo>
                      <a:pt x="231" y="1345"/>
                    </a:lnTo>
                    <a:lnTo>
                      <a:pt x="228" y="1337"/>
                    </a:lnTo>
                    <a:lnTo>
                      <a:pt x="219" y="1324"/>
                    </a:lnTo>
                    <a:lnTo>
                      <a:pt x="210" y="1314"/>
                    </a:lnTo>
                    <a:lnTo>
                      <a:pt x="208" y="1308"/>
                    </a:lnTo>
                    <a:lnTo>
                      <a:pt x="206" y="1303"/>
                    </a:lnTo>
                    <a:lnTo>
                      <a:pt x="205" y="1296"/>
                    </a:lnTo>
                    <a:lnTo>
                      <a:pt x="206" y="1289"/>
                    </a:lnTo>
                    <a:lnTo>
                      <a:pt x="209" y="1280"/>
                    </a:lnTo>
                    <a:lnTo>
                      <a:pt x="214" y="1270"/>
                    </a:lnTo>
                    <a:lnTo>
                      <a:pt x="221" y="1260"/>
                    </a:lnTo>
                    <a:lnTo>
                      <a:pt x="231" y="1246"/>
                    </a:lnTo>
                    <a:lnTo>
                      <a:pt x="234" y="1243"/>
                    </a:lnTo>
                    <a:lnTo>
                      <a:pt x="240" y="1242"/>
                    </a:lnTo>
                    <a:lnTo>
                      <a:pt x="246" y="1242"/>
                    </a:lnTo>
                    <a:lnTo>
                      <a:pt x="255" y="1243"/>
                    </a:lnTo>
                    <a:lnTo>
                      <a:pt x="275" y="1246"/>
                    </a:lnTo>
                    <a:lnTo>
                      <a:pt x="298" y="1250"/>
                    </a:lnTo>
                    <a:lnTo>
                      <a:pt x="322" y="1254"/>
                    </a:lnTo>
                    <a:lnTo>
                      <a:pt x="343" y="1260"/>
                    </a:lnTo>
                    <a:lnTo>
                      <a:pt x="361" y="1265"/>
                    </a:lnTo>
                    <a:lnTo>
                      <a:pt x="372" y="1269"/>
                    </a:lnTo>
                    <a:lnTo>
                      <a:pt x="378" y="1273"/>
                    </a:lnTo>
                    <a:lnTo>
                      <a:pt x="383" y="1277"/>
                    </a:lnTo>
                    <a:lnTo>
                      <a:pt x="389" y="1283"/>
                    </a:lnTo>
                    <a:lnTo>
                      <a:pt x="395" y="1291"/>
                    </a:lnTo>
                    <a:lnTo>
                      <a:pt x="406" y="1308"/>
                    </a:lnTo>
                    <a:lnTo>
                      <a:pt x="418" y="1325"/>
                    </a:lnTo>
                    <a:lnTo>
                      <a:pt x="424" y="1334"/>
                    </a:lnTo>
                    <a:lnTo>
                      <a:pt x="430" y="1342"/>
                    </a:lnTo>
                    <a:lnTo>
                      <a:pt x="436" y="1348"/>
                    </a:lnTo>
                    <a:lnTo>
                      <a:pt x="442" y="1354"/>
                    </a:lnTo>
                    <a:lnTo>
                      <a:pt x="448" y="1358"/>
                    </a:lnTo>
                    <a:lnTo>
                      <a:pt x="453" y="1360"/>
                    </a:lnTo>
                    <a:lnTo>
                      <a:pt x="457" y="1360"/>
                    </a:lnTo>
                    <a:lnTo>
                      <a:pt x="460" y="1360"/>
                    </a:lnTo>
                    <a:lnTo>
                      <a:pt x="462" y="1359"/>
                    </a:lnTo>
                    <a:lnTo>
                      <a:pt x="465" y="1358"/>
                    </a:lnTo>
                    <a:lnTo>
                      <a:pt x="480" y="1348"/>
                    </a:lnTo>
                    <a:lnTo>
                      <a:pt x="496" y="1342"/>
                    </a:lnTo>
                    <a:lnTo>
                      <a:pt x="503" y="1340"/>
                    </a:lnTo>
                    <a:lnTo>
                      <a:pt x="510" y="1337"/>
                    </a:lnTo>
                    <a:lnTo>
                      <a:pt x="517" y="1336"/>
                    </a:lnTo>
                    <a:lnTo>
                      <a:pt x="524" y="1336"/>
                    </a:lnTo>
                    <a:lnTo>
                      <a:pt x="531" y="1337"/>
                    </a:lnTo>
                    <a:lnTo>
                      <a:pt x="537" y="1338"/>
                    </a:lnTo>
                    <a:lnTo>
                      <a:pt x="543" y="1342"/>
                    </a:lnTo>
                    <a:lnTo>
                      <a:pt x="550" y="1345"/>
                    </a:lnTo>
                    <a:lnTo>
                      <a:pt x="555" y="1349"/>
                    </a:lnTo>
                    <a:lnTo>
                      <a:pt x="559" y="1356"/>
                    </a:lnTo>
                    <a:lnTo>
                      <a:pt x="565" y="1363"/>
                    </a:lnTo>
                    <a:lnTo>
                      <a:pt x="569" y="1371"/>
                    </a:lnTo>
                    <a:lnTo>
                      <a:pt x="573" y="1379"/>
                    </a:lnTo>
                    <a:lnTo>
                      <a:pt x="578" y="1386"/>
                    </a:lnTo>
                    <a:lnTo>
                      <a:pt x="583" y="1390"/>
                    </a:lnTo>
                    <a:lnTo>
                      <a:pt x="590" y="1394"/>
                    </a:lnTo>
                    <a:lnTo>
                      <a:pt x="595" y="1395"/>
                    </a:lnTo>
                    <a:lnTo>
                      <a:pt x="600" y="1395"/>
                    </a:lnTo>
                    <a:lnTo>
                      <a:pt x="607" y="1392"/>
                    </a:lnTo>
                    <a:lnTo>
                      <a:pt x="612" y="1390"/>
                    </a:lnTo>
                    <a:lnTo>
                      <a:pt x="618" y="1386"/>
                    </a:lnTo>
                    <a:lnTo>
                      <a:pt x="622" y="1382"/>
                    </a:lnTo>
                    <a:lnTo>
                      <a:pt x="626" y="1375"/>
                    </a:lnTo>
                    <a:lnTo>
                      <a:pt x="630" y="1370"/>
                    </a:lnTo>
                    <a:lnTo>
                      <a:pt x="633" y="1362"/>
                    </a:lnTo>
                    <a:lnTo>
                      <a:pt x="635" y="1356"/>
                    </a:lnTo>
                    <a:lnTo>
                      <a:pt x="636" y="1348"/>
                    </a:lnTo>
                    <a:lnTo>
                      <a:pt x="636" y="1341"/>
                    </a:lnTo>
                    <a:lnTo>
                      <a:pt x="635" y="1333"/>
                    </a:lnTo>
                    <a:lnTo>
                      <a:pt x="633" y="1327"/>
                    </a:lnTo>
                    <a:lnTo>
                      <a:pt x="632" y="1320"/>
                    </a:lnTo>
                    <a:lnTo>
                      <a:pt x="628" y="1315"/>
                    </a:lnTo>
                    <a:lnTo>
                      <a:pt x="625" y="1309"/>
                    </a:lnTo>
                    <a:lnTo>
                      <a:pt x="622" y="1305"/>
                    </a:lnTo>
                    <a:lnTo>
                      <a:pt x="618" y="1302"/>
                    </a:lnTo>
                    <a:lnTo>
                      <a:pt x="613" y="1298"/>
                    </a:lnTo>
                    <a:lnTo>
                      <a:pt x="604" y="1293"/>
                    </a:lnTo>
                    <a:lnTo>
                      <a:pt x="593" y="1289"/>
                    </a:lnTo>
                    <a:lnTo>
                      <a:pt x="581" y="1286"/>
                    </a:lnTo>
                    <a:lnTo>
                      <a:pt x="568" y="1283"/>
                    </a:lnTo>
                    <a:lnTo>
                      <a:pt x="541" y="1280"/>
                    </a:lnTo>
                    <a:lnTo>
                      <a:pt x="514" y="1275"/>
                    </a:lnTo>
                    <a:lnTo>
                      <a:pt x="501" y="1270"/>
                    </a:lnTo>
                    <a:lnTo>
                      <a:pt x="488" y="1265"/>
                    </a:lnTo>
                    <a:lnTo>
                      <a:pt x="483" y="1261"/>
                    </a:lnTo>
                    <a:lnTo>
                      <a:pt x="477" y="1257"/>
                    </a:lnTo>
                    <a:lnTo>
                      <a:pt x="472" y="1253"/>
                    </a:lnTo>
                    <a:lnTo>
                      <a:pt x="466" y="1248"/>
                    </a:lnTo>
                    <a:lnTo>
                      <a:pt x="462" y="1241"/>
                    </a:lnTo>
                    <a:lnTo>
                      <a:pt x="459" y="1235"/>
                    </a:lnTo>
                    <a:lnTo>
                      <a:pt x="457" y="1226"/>
                    </a:lnTo>
                    <a:lnTo>
                      <a:pt x="456" y="1217"/>
                    </a:lnTo>
                    <a:lnTo>
                      <a:pt x="455" y="1197"/>
                    </a:lnTo>
                    <a:lnTo>
                      <a:pt x="456" y="1174"/>
                    </a:lnTo>
                    <a:lnTo>
                      <a:pt x="461" y="1129"/>
                    </a:lnTo>
                    <a:lnTo>
                      <a:pt x="465" y="1091"/>
                    </a:lnTo>
                    <a:lnTo>
                      <a:pt x="465" y="1075"/>
                    </a:lnTo>
                    <a:lnTo>
                      <a:pt x="465" y="1061"/>
                    </a:lnTo>
                    <a:lnTo>
                      <a:pt x="464" y="1051"/>
                    </a:lnTo>
                    <a:lnTo>
                      <a:pt x="463" y="1041"/>
                    </a:lnTo>
                    <a:lnTo>
                      <a:pt x="457" y="1024"/>
                    </a:lnTo>
                    <a:lnTo>
                      <a:pt x="445" y="999"/>
                    </a:lnTo>
                    <a:lnTo>
                      <a:pt x="442" y="990"/>
                    </a:lnTo>
                    <a:lnTo>
                      <a:pt x="441" y="980"/>
                    </a:lnTo>
                    <a:lnTo>
                      <a:pt x="441" y="969"/>
                    </a:lnTo>
                    <a:lnTo>
                      <a:pt x="442" y="959"/>
                    </a:lnTo>
                    <a:lnTo>
                      <a:pt x="444" y="939"/>
                    </a:lnTo>
                    <a:lnTo>
                      <a:pt x="445" y="918"/>
                    </a:lnTo>
                    <a:lnTo>
                      <a:pt x="444" y="912"/>
                    </a:lnTo>
                    <a:lnTo>
                      <a:pt x="439" y="897"/>
                    </a:lnTo>
                    <a:lnTo>
                      <a:pt x="435" y="878"/>
                    </a:lnTo>
                    <a:lnTo>
                      <a:pt x="432" y="858"/>
                    </a:lnTo>
                    <a:lnTo>
                      <a:pt x="431" y="848"/>
                    </a:lnTo>
                    <a:lnTo>
                      <a:pt x="431" y="839"/>
                    </a:lnTo>
                    <a:lnTo>
                      <a:pt x="431" y="833"/>
                    </a:lnTo>
                    <a:lnTo>
                      <a:pt x="432" y="828"/>
                    </a:lnTo>
                    <a:lnTo>
                      <a:pt x="433" y="825"/>
                    </a:lnTo>
                    <a:lnTo>
                      <a:pt x="435" y="824"/>
                    </a:lnTo>
                    <a:lnTo>
                      <a:pt x="436" y="823"/>
                    </a:lnTo>
                    <a:lnTo>
                      <a:pt x="438" y="824"/>
                    </a:lnTo>
                    <a:lnTo>
                      <a:pt x="445" y="827"/>
                    </a:lnTo>
                    <a:lnTo>
                      <a:pt x="451" y="832"/>
                    </a:lnTo>
                    <a:lnTo>
                      <a:pt x="461" y="841"/>
                    </a:lnTo>
                    <a:lnTo>
                      <a:pt x="470" y="845"/>
                    </a:lnTo>
                    <a:lnTo>
                      <a:pt x="478" y="848"/>
                    </a:lnTo>
                    <a:lnTo>
                      <a:pt x="487" y="849"/>
                    </a:lnTo>
                    <a:lnTo>
                      <a:pt x="496" y="848"/>
                    </a:lnTo>
                    <a:lnTo>
                      <a:pt x="503" y="845"/>
                    </a:lnTo>
                    <a:lnTo>
                      <a:pt x="511" y="842"/>
                    </a:lnTo>
                    <a:lnTo>
                      <a:pt x="518" y="836"/>
                    </a:lnTo>
                    <a:lnTo>
                      <a:pt x="526" y="830"/>
                    </a:lnTo>
                    <a:lnTo>
                      <a:pt x="532" y="822"/>
                    </a:lnTo>
                    <a:lnTo>
                      <a:pt x="539" y="815"/>
                    </a:lnTo>
                    <a:lnTo>
                      <a:pt x="545" y="806"/>
                    </a:lnTo>
                    <a:lnTo>
                      <a:pt x="557" y="790"/>
                    </a:lnTo>
                    <a:lnTo>
                      <a:pt x="568" y="775"/>
                    </a:lnTo>
                    <a:lnTo>
                      <a:pt x="571" y="766"/>
                    </a:lnTo>
                    <a:lnTo>
                      <a:pt x="574" y="757"/>
                    </a:lnTo>
                    <a:lnTo>
                      <a:pt x="576" y="750"/>
                    </a:lnTo>
                    <a:lnTo>
                      <a:pt x="577" y="741"/>
                    </a:lnTo>
                    <a:lnTo>
                      <a:pt x="578" y="734"/>
                    </a:lnTo>
                    <a:lnTo>
                      <a:pt x="580" y="725"/>
                    </a:lnTo>
                    <a:lnTo>
                      <a:pt x="584" y="717"/>
                    </a:lnTo>
                    <a:lnTo>
                      <a:pt x="590" y="709"/>
                    </a:lnTo>
                    <a:lnTo>
                      <a:pt x="595" y="704"/>
                    </a:lnTo>
                    <a:lnTo>
                      <a:pt x="601" y="701"/>
                    </a:lnTo>
                    <a:lnTo>
                      <a:pt x="609" y="700"/>
                    </a:lnTo>
                    <a:lnTo>
                      <a:pt x="617" y="700"/>
                    </a:lnTo>
                    <a:lnTo>
                      <a:pt x="633" y="702"/>
                    </a:lnTo>
                    <a:lnTo>
                      <a:pt x="647" y="703"/>
                    </a:lnTo>
                    <a:lnTo>
                      <a:pt x="654" y="702"/>
                    </a:lnTo>
                    <a:lnTo>
                      <a:pt x="662" y="701"/>
                    </a:lnTo>
                    <a:lnTo>
                      <a:pt x="668" y="698"/>
                    </a:lnTo>
                    <a:lnTo>
                      <a:pt x="675" y="695"/>
                    </a:lnTo>
                    <a:lnTo>
                      <a:pt x="686" y="686"/>
                    </a:lnTo>
                    <a:lnTo>
                      <a:pt x="694" y="679"/>
                    </a:lnTo>
                    <a:lnTo>
                      <a:pt x="699" y="676"/>
                    </a:lnTo>
                    <a:lnTo>
                      <a:pt x="703" y="673"/>
                    </a:lnTo>
                    <a:lnTo>
                      <a:pt x="707" y="673"/>
                    </a:lnTo>
                    <a:lnTo>
                      <a:pt x="712" y="673"/>
                    </a:lnTo>
                    <a:lnTo>
                      <a:pt x="716" y="675"/>
                    </a:lnTo>
                    <a:lnTo>
                      <a:pt x="720" y="679"/>
                    </a:lnTo>
                    <a:lnTo>
                      <a:pt x="725" y="685"/>
                    </a:lnTo>
                    <a:lnTo>
                      <a:pt x="730" y="694"/>
                    </a:lnTo>
                    <a:lnTo>
                      <a:pt x="734" y="700"/>
                    </a:lnTo>
                    <a:lnTo>
                      <a:pt x="737" y="707"/>
                    </a:lnTo>
                    <a:lnTo>
                      <a:pt x="742" y="711"/>
                    </a:lnTo>
                    <a:lnTo>
                      <a:pt x="746" y="714"/>
                    </a:lnTo>
                    <a:lnTo>
                      <a:pt x="752" y="716"/>
                    </a:lnTo>
                    <a:lnTo>
                      <a:pt x="756" y="719"/>
                    </a:lnTo>
                    <a:lnTo>
                      <a:pt x="761" y="720"/>
                    </a:lnTo>
                    <a:lnTo>
                      <a:pt x="767" y="720"/>
                    </a:lnTo>
                    <a:lnTo>
                      <a:pt x="776" y="719"/>
                    </a:lnTo>
                    <a:lnTo>
                      <a:pt x="787" y="714"/>
                    </a:lnTo>
                    <a:lnTo>
                      <a:pt x="798" y="709"/>
                    </a:lnTo>
                    <a:lnTo>
                      <a:pt x="809" y="702"/>
                    </a:lnTo>
                    <a:lnTo>
                      <a:pt x="814" y="698"/>
                    </a:lnTo>
                    <a:lnTo>
                      <a:pt x="818" y="693"/>
                    </a:lnTo>
                    <a:lnTo>
                      <a:pt x="823" y="688"/>
                    </a:lnTo>
                    <a:lnTo>
                      <a:pt x="825" y="682"/>
                    </a:lnTo>
                    <a:lnTo>
                      <a:pt x="829" y="671"/>
                    </a:lnTo>
                    <a:lnTo>
                      <a:pt x="831" y="659"/>
                    </a:lnTo>
                    <a:lnTo>
                      <a:pt x="834" y="647"/>
                    </a:lnTo>
                    <a:lnTo>
                      <a:pt x="837" y="638"/>
                    </a:lnTo>
                    <a:lnTo>
                      <a:pt x="840" y="633"/>
                    </a:lnTo>
                    <a:lnTo>
                      <a:pt x="843" y="629"/>
                    </a:lnTo>
                    <a:lnTo>
                      <a:pt x="848" y="626"/>
                    </a:lnTo>
                    <a:lnTo>
                      <a:pt x="853" y="622"/>
                    </a:lnTo>
                    <a:lnTo>
                      <a:pt x="863" y="620"/>
                    </a:lnTo>
                    <a:lnTo>
                      <a:pt x="874" y="619"/>
                    </a:lnTo>
                    <a:lnTo>
                      <a:pt x="885" y="619"/>
                    </a:lnTo>
                    <a:lnTo>
                      <a:pt x="897" y="618"/>
                    </a:lnTo>
                    <a:lnTo>
                      <a:pt x="909" y="618"/>
                    </a:lnTo>
                    <a:lnTo>
                      <a:pt x="919" y="617"/>
                    </a:lnTo>
                    <a:lnTo>
                      <a:pt x="924" y="616"/>
                    </a:lnTo>
                    <a:lnTo>
                      <a:pt x="929" y="614"/>
                    </a:lnTo>
                    <a:lnTo>
                      <a:pt x="932" y="613"/>
                    </a:lnTo>
                    <a:lnTo>
                      <a:pt x="935" y="609"/>
                    </a:lnTo>
                    <a:lnTo>
                      <a:pt x="939" y="605"/>
                    </a:lnTo>
                    <a:lnTo>
                      <a:pt x="942" y="600"/>
                    </a:lnTo>
                    <a:lnTo>
                      <a:pt x="941" y="594"/>
                    </a:lnTo>
                    <a:lnTo>
                      <a:pt x="938" y="589"/>
                    </a:lnTo>
                    <a:lnTo>
                      <a:pt x="931" y="578"/>
                    </a:lnTo>
                    <a:lnTo>
                      <a:pt x="920" y="566"/>
                    </a:lnTo>
                    <a:lnTo>
                      <a:pt x="915" y="560"/>
                    </a:lnTo>
                    <a:lnTo>
                      <a:pt x="910" y="553"/>
                    </a:lnTo>
                    <a:lnTo>
                      <a:pt x="906" y="547"/>
                    </a:lnTo>
                    <a:lnTo>
                      <a:pt x="903" y="539"/>
                    </a:lnTo>
                    <a:lnTo>
                      <a:pt x="901" y="532"/>
                    </a:lnTo>
                    <a:lnTo>
                      <a:pt x="901" y="524"/>
                    </a:lnTo>
                    <a:lnTo>
                      <a:pt x="903" y="514"/>
                    </a:lnTo>
                    <a:lnTo>
                      <a:pt x="908" y="506"/>
                    </a:lnTo>
                    <a:lnTo>
                      <a:pt x="916" y="494"/>
                    </a:lnTo>
                    <a:lnTo>
                      <a:pt x="922" y="482"/>
                    </a:lnTo>
                    <a:lnTo>
                      <a:pt x="928" y="470"/>
                    </a:lnTo>
                    <a:lnTo>
                      <a:pt x="933" y="457"/>
                    </a:lnTo>
                    <a:lnTo>
                      <a:pt x="934" y="456"/>
                    </a:lnTo>
                    <a:lnTo>
                      <a:pt x="936" y="455"/>
                    </a:lnTo>
                    <a:lnTo>
                      <a:pt x="939" y="454"/>
                    </a:lnTo>
                    <a:lnTo>
                      <a:pt x="943" y="454"/>
                    </a:lnTo>
                    <a:lnTo>
                      <a:pt x="951" y="456"/>
                    </a:lnTo>
                    <a:lnTo>
                      <a:pt x="961" y="457"/>
                    </a:lnTo>
                    <a:lnTo>
                      <a:pt x="965" y="457"/>
                    </a:lnTo>
                    <a:lnTo>
                      <a:pt x="969" y="457"/>
                    </a:lnTo>
                    <a:lnTo>
                      <a:pt x="972" y="457"/>
                    </a:lnTo>
                    <a:lnTo>
                      <a:pt x="975" y="456"/>
                    </a:lnTo>
                    <a:lnTo>
                      <a:pt x="976" y="454"/>
                    </a:lnTo>
                    <a:lnTo>
                      <a:pt x="977" y="451"/>
                    </a:lnTo>
                    <a:lnTo>
                      <a:pt x="976" y="446"/>
                    </a:lnTo>
                    <a:lnTo>
                      <a:pt x="974" y="440"/>
                    </a:lnTo>
                    <a:lnTo>
                      <a:pt x="970" y="429"/>
                    </a:lnTo>
                    <a:lnTo>
                      <a:pt x="966" y="419"/>
                    </a:lnTo>
                    <a:lnTo>
                      <a:pt x="965" y="411"/>
                    </a:lnTo>
                    <a:lnTo>
                      <a:pt x="965" y="404"/>
                    </a:lnTo>
                    <a:lnTo>
                      <a:pt x="966" y="398"/>
                    </a:lnTo>
                    <a:lnTo>
                      <a:pt x="969" y="392"/>
                    </a:lnTo>
                    <a:lnTo>
                      <a:pt x="972" y="388"/>
                    </a:lnTo>
                    <a:lnTo>
                      <a:pt x="976" y="384"/>
                    </a:lnTo>
                    <a:lnTo>
                      <a:pt x="986" y="376"/>
                    </a:lnTo>
                    <a:lnTo>
                      <a:pt x="997" y="366"/>
                    </a:lnTo>
                    <a:lnTo>
                      <a:pt x="1002" y="361"/>
                    </a:lnTo>
                    <a:lnTo>
                      <a:pt x="1007" y="355"/>
                    </a:lnTo>
                    <a:lnTo>
                      <a:pt x="1013" y="347"/>
                    </a:lnTo>
                    <a:lnTo>
                      <a:pt x="1017" y="337"/>
                    </a:lnTo>
                    <a:lnTo>
                      <a:pt x="1018" y="332"/>
                    </a:lnTo>
                    <a:lnTo>
                      <a:pt x="1018" y="326"/>
                    </a:lnTo>
                    <a:lnTo>
                      <a:pt x="1015" y="322"/>
                    </a:lnTo>
                    <a:lnTo>
                      <a:pt x="1012" y="318"/>
                    </a:lnTo>
                    <a:lnTo>
                      <a:pt x="1004" y="309"/>
                    </a:lnTo>
                    <a:lnTo>
                      <a:pt x="999" y="299"/>
                    </a:lnTo>
                    <a:lnTo>
                      <a:pt x="996" y="290"/>
                    </a:lnTo>
                    <a:lnTo>
                      <a:pt x="993" y="280"/>
                    </a:lnTo>
                    <a:lnTo>
                      <a:pt x="992" y="268"/>
                    </a:lnTo>
                    <a:lnTo>
                      <a:pt x="992" y="257"/>
                    </a:lnTo>
                    <a:lnTo>
                      <a:pt x="992" y="245"/>
                    </a:lnTo>
                    <a:lnTo>
                      <a:pt x="995" y="235"/>
                    </a:lnTo>
                    <a:lnTo>
                      <a:pt x="997" y="224"/>
                    </a:lnTo>
                    <a:lnTo>
                      <a:pt x="1000" y="215"/>
                    </a:lnTo>
                    <a:lnTo>
                      <a:pt x="1005" y="210"/>
                    </a:lnTo>
                    <a:lnTo>
                      <a:pt x="1010" y="204"/>
                    </a:lnTo>
                    <a:lnTo>
                      <a:pt x="1013" y="200"/>
                    </a:lnTo>
                    <a:lnTo>
                      <a:pt x="1017" y="195"/>
                    </a:lnTo>
                    <a:lnTo>
                      <a:pt x="1024" y="184"/>
                    </a:lnTo>
                    <a:lnTo>
                      <a:pt x="1031" y="172"/>
                    </a:lnTo>
                    <a:lnTo>
                      <a:pt x="1037" y="166"/>
                    </a:lnTo>
                    <a:lnTo>
                      <a:pt x="1043" y="160"/>
                    </a:lnTo>
                    <a:lnTo>
                      <a:pt x="1050" y="155"/>
                    </a:lnTo>
                    <a:lnTo>
                      <a:pt x="1056" y="150"/>
                    </a:lnTo>
                    <a:lnTo>
                      <a:pt x="1070" y="142"/>
                    </a:lnTo>
                    <a:lnTo>
                      <a:pt x="1085" y="134"/>
                    </a:lnTo>
                    <a:lnTo>
                      <a:pt x="1101" y="128"/>
                    </a:lnTo>
                    <a:lnTo>
                      <a:pt x="1117" y="120"/>
                    </a:lnTo>
                    <a:lnTo>
                      <a:pt x="1132" y="113"/>
                    </a:lnTo>
                    <a:lnTo>
                      <a:pt x="1146" y="104"/>
                    </a:lnTo>
                    <a:lnTo>
                      <a:pt x="1157" y="99"/>
                    </a:lnTo>
                    <a:lnTo>
                      <a:pt x="1169" y="94"/>
                    </a:lnTo>
                    <a:lnTo>
                      <a:pt x="1176" y="92"/>
                    </a:lnTo>
                    <a:lnTo>
                      <a:pt x="1182" y="89"/>
                    </a:lnTo>
                    <a:lnTo>
                      <a:pt x="1188" y="87"/>
                    </a:lnTo>
                    <a:lnTo>
                      <a:pt x="1193" y="83"/>
                    </a:lnTo>
                    <a:lnTo>
                      <a:pt x="1196" y="80"/>
                    </a:lnTo>
                    <a:lnTo>
                      <a:pt x="1199" y="77"/>
                    </a:lnTo>
                    <a:lnTo>
                      <a:pt x="1200" y="74"/>
                    </a:lnTo>
                    <a:lnTo>
                      <a:pt x="1201" y="72"/>
                    </a:lnTo>
                    <a:lnTo>
                      <a:pt x="1201" y="65"/>
                    </a:lnTo>
                    <a:lnTo>
                      <a:pt x="1201" y="59"/>
                    </a:lnTo>
                    <a:lnTo>
                      <a:pt x="1200" y="52"/>
                    </a:lnTo>
                    <a:lnTo>
                      <a:pt x="1200" y="47"/>
                    </a:lnTo>
                    <a:lnTo>
                      <a:pt x="1200" y="41"/>
                    </a:lnTo>
                    <a:lnTo>
                      <a:pt x="1202" y="37"/>
                    </a:lnTo>
                    <a:lnTo>
                      <a:pt x="1199" y="6"/>
                    </a:lnTo>
                    <a:lnTo>
                      <a:pt x="1206" y="6"/>
                    </a:lnTo>
                    <a:lnTo>
                      <a:pt x="1214" y="7"/>
                    </a:lnTo>
                    <a:lnTo>
                      <a:pt x="1221" y="9"/>
                    </a:lnTo>
                    <a:lnTo>
                      <a:pt x="1229" y="11"/>
                    </a:lnTo>
                    <a:lnTo>
                      <a:pt x="1244" y="18"/>
                    </a:lnTo>
                    <a:lnTo>
                      <a:pt x="1259" y="26"/>
                    </a:lnTo>
                    <a:lnTo>
                      <a:pt x="1288" y="45"/>
                    </a:lnTo>
                    <a:lnTo>
                      <a:pt x="1317" y="65"/>
                    </a:lnTo>
                    <a:lnTo>
                      <a:pt x="1333" y="75"/>
                    </a:lnTo>
                    <a:lnTo>
                      <a:pt x="1348" y="82"/>
                    </a:lnTo>
                    <a:lnTo>
                      <a:pt x="1362" y="89"/>
                    </a:lnTo>
                    <a:lnTo>
                      <a:pt x="1377" y="93"/>
                    </a:lnTo>
                    <a:lnTo>
                      <a:pt x="1384" y="94"/>
                    </a:lnTo>
                    <a:lnTo>
                      <a:pt x="1392" y="94"/>
                    </a:lnTo>
                    <a:lnTo>
                      <a:pt x="1399" y="94"/>
                    </a:lnTo>
                    <a:lnTo>
                      <a:pt x="1407" y="93"/>
                    </a:lnTo>
                    <a:lnTo>
                      <a:pt x="1415" y="91"/>
                    </a:lnTo>
                    <a:lnTo>
                      <a:pt x="1422" y="88"/>
                    </a:lnTo>
                    <a:lnTo>
                      <a:pt x="1430" y="83"/>
                    </a:lnTo>
                    <a:lnTo>
                      <a:pt x="1437" y="78"/>
                    </a:lnTo>
                    <a:lnTo>
                      <a:pt x="1452" y="68"/>
                    </a:lnTo>
                    <a:lnTo>
                      <a:pt x="1466" y="61"/>
                    </a:lnTo>
                    <a:lnTo>
                      <a:pt x="1479" y="54"/>
                    </a:lnTo>
                    <a:lnTo>
                      <a:pt x="1492" y="50"/>
                    </a:lnTo>
                    <a:lnTo>
                      <a:pt x="1504" y="48"/>
                    </a:lnTo>
                    <a:lnTo>
                      <a:pt x="1516" y="46"/>
                    </a:lnTo>
                    <a:lnTo>
                      <a:pt x="1527" y="46"/>
                    </a:lnTo>
                    <a:lnTo>
                      <a:pt x="1539" y="46"/>
                    </a:lnTo>
                    <a:lnTo>
                      <a:pt x="1561" y="47"/>
                    </a:lnTo>
                    <a:lnTo>
                      <a:pt x="1585" y="47"/>
                    </a:lnTo>
                    <a:lnTo>
                      <a:pt x="1598" y="47"/>
                    </a:lnTo>
                    <a:lnTo>
                      <a:pt x="1612" y="46"/>
                    </a:lnTo>
                    <a:lnTo>
                      <a:pt x="1626" y="44"/>
                    </a:lnTo>
                    <a:lnTo>
                      <a:pt x="1642" y="40"/>
                    </a:lnTo>
                    <a:lnTo>
                      <a:pt x="1668" y="34"/>
                    </a:lnTo>
                    <a:lnTo>
                      <a:pt x="1688" y="29"/>
                    </a:lnTo>
                    <a:lnTo>
                      <a:pt x="1696" y="28"/>
                    </a:lnTo>
                    <a:lnTo>
                      <a:pt x="1703" y="28"/>
                    </a:lnTo>
                    <a:lnTo>
                      <a:pt x="1709" y="29"/>
                    </a:lnTo>
                    <a:lnTo>
                      <a:pt x="1714" y="31"/>
                    </a:lnTo>
                    <a:lnTo>
                      <a:pt x="1718" y="34"/>
                    </a:lnTo>
                    <a:lnTo>
                      <a:pt x="1720" y="38"/>
                    </a:lnTo>
                    <a:lnTo>
                      <a:pt x="1722" y="45"/>
                    </a:lnTo>
                    <a:lnTo>
                      <a:pt x="1725" y="51"/>
                    </a:lnTo>
                    <a:lnTo>
                      <a:pt x="1727" y="71"/>
                    </a:lnTo>
                    <a:lnTo>
                      <a:pt x="1727" y="95"/>
                    </a:lnTo>
                    <a:lnTo>
                      <a:pt x="1727" y="104"/>
                    </a:lnTo>
                    <a:lnTo>
                      <a:pt x="1726" y="112"/>
                    </a:lnTo>
                    <a:lnTo>
                      <a:pt x="1723" y="119"/>
                    </a:lnTo>
                    <a:lnTo>
                      <a:pt x="1721" y="127"/>
                    </a:lnTo>
                    <a:lnTo>
                      <a:pt x="1716" y="140"/>
                    </a:lnTo>
                    <a:lnTo>
                      <a:pt x="1709" y="153"/>
                    </a:lnTo>
                    <a:lnTo>
                      <a:pt x="1703" y="164"/>
                    </a:lnTo>
                    <a:lnTo>
                      <a:pt x="1698" y="176"/>
                    </a:lnTo>
                    <a:lnTo>
                      <a:pt x="1695" y="183"/>
                    </a:lnTo>
                    <a:lnTo>
                      <a:pt x="1694" y="188"/>
                    </a:lnTo>
                    <a:lnTo>
                      <a:pt x="1693" y="195"/>
                    </a:lnTo>
                    <a:lnTo>
                      <a:pt x="1692" y="201"/>
                    </a:lnTo>
                    <a:lnTo>
                      <a:pt x="1693" y="204"/>
                    </a:lnTo>
                    <a:lnTo>
                      <a:pt x="1693" y="208"/>
                    </a:lnTo>
                    <a:lnTo>
                      <a:pt x="1694" y="210"/>
                    </a:lnTo>
                    <a:lnTo>
                      <a:pt x="1696" y="211"/>
                    </a:lnTo>
                    <a:lnTo>
                      <a:pt x="1700" y="213"/>
                    </a:lnTo>
                    <a:lnTo>
                      <a:pt x="1705" y="213"/>
                    </a:lnTo>
                    <a:lnTo>
                      <a:pt x="1716" y="212"/>
                    </a:lnTo>
                    <a:lnTo>
                      <a:pt x="1728" y="210"/>
                    </a:lnTo>
                    <a:lnTo>
                      <a:pt x="1738" y="211"/>
                    </a:lnTo>
                    <a:lnTo>
                      <a:pt x="1745" y="213"/>
                    </a:lnTo>
                    <a:lnTo>
                      <a:pt x="1750" y="215"/>
                    </a:lnTo>
                    <a:lnTo>
                      <a:pt x="1755" y="217"/>
                    </a:lnTo>
                    <a:lnTo>
                      <a:pt x="1759" y="223"/>
                    </a:lnTo>
                    <a:lnTo>
                      <a:pt x="1762" y="228"/>
                    </a:lnTo>
                    <a:lnTo>
                      <a:pt x="1763" y="230"/>
                    </a:lnTo>
                    <a:lnTo>
                      <a:pt x="1766" y="233"/>
                    </a:lnTo>
                    <a:lnTo>
                      <a:pt x="1769" y="234"/>
                    </a:lnTo>
                    <a:lnTo>
                      <a:pt x="1774" y="235"/>
                    </a:lnTo>
                    <a:lnTo>
                      <a:pt x="1781" y="235"/>
                    </a:lnTo>
                    <a:lnTo>
                      <a:pt x="1789" y="234"/>
                    </a:lnTo>
                    <a:lnTo>
                      <a:pt x="1800" y="230"/>
                    </a:lnTo>
                    <a:lnTo>
                      <a:pt x="1814" y="227"/>
                    </a:lnTo>
                    <a:lnTo>
                      <a:pt x="1899" y="203"/>
                    </a:lnTo>
                    <a:lnTo>
                      <a:pt x="1903" y="202"/>
                    </a:lnTo>
                    <a:lnTo>
                      <a:pt x="1907" y="202"/>
                    </a:lnTo>
                    <a:lnTo>
                      <a:pt x="1911" y="202"/>
                    </a:lnTo>
                    <a:lnTo>
                      <a:pt x="1916" y="203"/>
                    </a:lnTo>
                    <a:lnTo>
                      <a:pt x="1924" y="207"/>
                    </a:lnTo>
                    <a:lnTo>
                      <a:pt x="1933" y="210"/>
                    </a:lnTo>
                    <a:lnTo>
                      <a:pt x="1949" y="220"/>
                    </a:lnTo>
                    <a:lnTo>
                      <a:pt x="1965" y="227"/>
                    </a:lnTo>
                    <a:lnTo>
                      <a:pt x="1977" y="229"/>
                    </a:lnTo>
                    <a:lnTo>
                      <a:pt x="1988" y="230"/>
                    </a:lnTo>
                    <a:lnTo>
                      <a:pt x="1998" y="229"/>
                    </a:lnTo>
                    <a:lnTo>
                      <a:pt x="2007" y="227"/>
                    </a:lnTo>
                    <a:lnTo>
                      <a:pt x="2016" y="224"/>
                    </a:lnTo>
                    <a:lnTo>
                      <a:pt x="2026" y="222"/>
                    </a:lnTo>
                    <a:lnTo>
                      <a:pt x="2036" y="220"/>
                    </a:lnTo>
                    <a:lnTo>
                      <a:pt x="2047" y="218"/>
                    </a:lnTo>
                    <a:lnTo>
                      <a:pt x="2051" y="218"/>
                    </a:lnTo>
                    <a:lnTo>
                      <a:pt x="2053" y="220"/>
                    </a:lnTo>
                    <a:lnTo>
                      <a:pt x="2055" y="221"/>
                    </a:lnTo>
                    <a:lnTo>
                      <a:pt x="2056" y="222"/>
                    </a:lnTo>
                    <a:lnTo>
                      <a:pt x="2058" y="226"/>
                    </a:lnTo>
                    <a:lnTo>
                      <a:pt x="2058" y="231"/>
                    </a:lnTo>
                    <a:lnTo>
                      <a:pt x="2057" y="243"/>
                    </a:lnTo>
                    <a:lnTo>
                      <a:pt x="2056" y="257"/>
                    </a:lnTo>
                    <a:lnTo>
                      <a:pt x="2056" y="264"/>
                    </a:lnTo>
                    <a:lnTo>
                      <a:pt x="2057" y="269"/>
                    </a:lnTo>
                    <a:lnTo>
                      <a:pt x="2058" y="274"/>
                    </a:lnTo>
                    <a:lnTo>
                      <a:pt x="2063" y="278"/>
                    </a:lnTo>
                    <a:lnTo>
                      <a:pt x="2068" y="280"/>
                    </a:lnTo>
                    <a:lnTo>
                      <a:pt x="2076" y="280"/>
                    </a:lnTo>
                    <a:lnTo>
                      <a:pt x="2086" y="278"/>
                    </a:lnTo>
                    <a:lnTo>
                      <a:pt x="2100" y="274"/>
                    </a:lnTo>
                    <a:lnTo>
                      <a:pt x="2112" y="269"/>
                    </a:lnTo>
                    <a:lnTo>
                      <a:pt x="2124" y="263"/>
                    </a:lnTo>
                    <a:lnTo>
                      <a:pt x="2130" y="260"/>
                    </a:lnTo>
                    <a:lnTo>
                      <a:pt x="2134" y="256"/>
                    </a:lnTo>
                    <a:lnTo>
                      <a:pt x="2138" y="252"/>
                    </a:lnTo>
                    <a:lnTo>
                      <a:pt x="2141" y="248"/>
                    </a:lnTo>
                    <a:lnTo>
                      <a:pt x="2145" y="243"/>
                    </a:lnTo>
                    <a:lnTo>
                      <a:pt x="2147" y="239"/>
                    </a:lnTo>
                    <a:lnTo>
                      <a:pt x="2147" y="235"/>
                    </a:lnTo>
                    <a:lnTo>
                      <a:pt x="2147" y="229"/>
                    </a:lnTo>
                    <a:lnTo>
                      <a:pt x="2146" y="224"/>
                    </a:lnTo>
                    <a:lnTo>
                      <a:pt x="2144" y="217"/>
                    </a:lnTo>
                    <a:lnTo>
                      <a:pt x="2140" y="211"/>
                    </a:lnTo>
                    <a:lnTo>
                      <a:pt x="2135" y="204"/>
                    </a:lnTo>
                    <a:lnTo>
                      <a:pt x="2130" y="197"/>
                    </a:lnTo>
                    <a:lnTo>
                      <a:pt x="2126" y="190"/>
                    </a:lnTo>
                    <a:lnTo>
                      <a:pt x="2125" y="184"/>
                    </a:lnTo>
                    <a:lnTo>
                      <a:pt x="2126" y="179"/>
                    </a:lnTo>
                    <a:lnTo>
                      <a:pt x="2128" y="173"/>
                    </a:lnTo>
                    <a:lnTo>
                      <a:pt x="2132" y="168"/>
                    </a:lnTo>
                    <a:lnTo>
                      <a:pt x="2137" y="162"/>
                    </a:lnTo>
                    <a:lnTo>
                      <a:pt x="2142" y="158"/>
                    </a:lnTo>
                    <a:lnTo>
                      <a:pt x="2154" y="148"/>
                    </a:lnTo>
                    <a:lnTo>
                      <a:pt x="2167" y="137"/>
                    </a:lnTo>
                    <a:lnTo>
                      <a:pt x="2173" y="131"/>
                    </a:lnTo>
                    <a:lnTo>
                      <a:pt x="2178" y="126"/>
                    </a:lnTo>
                    <a:lnTo>
                      <a:pt x="2181" y="118"/>
                    </a:lnTo>
                    <a:lnTo>
                      <a:pt x="2185" y="110"/>
                    </a:lnTo>
                    <a:lnTo>
                      <a:pt x="2186" y="103"/>
                    </a:lnTo>
                    <a:lnTo>
                      <a:pt x="2185" y="95"/>
                    </a:lnTo>
                    <a:lnTo>
                      <a:pt x="2182" y="88"/>
                    </a:lnTo>
                    <a:lnTo>
                      <a:pt x="2179" y="80"/>
                    </a:lnTo>
                    <a:lnTo>
                      <a:pt x="2172" y="64"/>
                    </a:lnTo>
                    <a:lnTo>
                      <a:pt x="2163" y="48"/>
                    </a:lnTo>
                    <a:lnTo>
                      <a:pt x="2160" y="40"/>
                    </a:lnTo>
                    <a:lnTo>
                      <a:pt x="2158" y="33"/>
                    </a:lnTo>
                    <a:lnTo>
                      <a:pt x="2157" y="25"/>
                    </a:lnTo>
                    <a:lnTo>
                      <a:pt x="2158" y="19"/>
                    </a:lnTo>
                    <a:lnTo>
                      <a:pt x="2159" y="17"/>
                    </a:lnTo>
                    <a:lnTo>
                      <a:pt x="2161" y="13"/>
                    </a:lnTo>
                    <a:lnTo>
                      <a:pt x="2163" y="10"/>
                    </a:lnTo>
                    <a:lnTo>
                      <a:pt x="2165" y="8"/>
                    </a:lnTo>
                    <a:lnTo>
                      <a:pt x="2174" y="4"/>
                    </a:lnTo>
                    <a:lnTo>
                      <a:pt x="2185" y="0"/>
                    </a:lnTo>
                    <a:lnTo>
                      <a:pt x="2191" y="4"/>
                    </a:lnTo>
                    <a:lnTo>
                      <a:pt x="2198" y="7"/>
                    </a:lnTo>
                    <a:lnTo>
                      <a:pt x="2204" y="9"/>
                    </a:lnTo>
                    <a:lnTo>
                      <a:pt x="2211" y="11"/>
                    </a:lnTo>
                    <a:lnTo>
                      <a:pt x="2223" y="15"/>
                    </a:lnTo>
                    <a:lnTo>
                      <a:pt x="2236" y="21"/>
                    </a:lnTo>
                    <a:lnTo>
                      <a:pt x="2246" y="27"/>
                    </a:lnTo>
                    <a:lnTo>
                      <a:pt x="2256" y="34"/>
                    </a:lnTo>
                    <a:lnTo>
                      <a:pt x="2265" y="40"/>
                    </a:lnTo>
                    <a:lnTo>
                      <a:pt x="2273" y="48"/>
                    </a:lnTo>
                    <a:lnTo>
                      <a:pt x="2282" y="55"/>
                    </a:lnTo>
                    <a:lnTo>
                      <a:pt x="2289" y="64"/>
                    </a:lnTo>
                    <a:lnTo>
                      <a:pt x="2297" y="73"/>
                    </a:lnTo>
                    <a:lnTo>
                      <a:pt x="2304" y="82"/>
                    </a:lnTo>
                    <a:lnTo>
                      <a:pt x="2313" y="94"/>
                    </a:lnTo>
                    <a:lnTo>
                      <a:pt x="2323" y="107"/>
                    </a:lnTo>
                    <a:lnTo>
                      <a:pt x="2328" y="114"/>
                    </a:lnTo>
                    <a:lnTo>
                      <a:pt x="2335" y="119"/>
                    </a:lnTo>
                    <a:lnTo>
                      <a:pt x="2341" y="122"/>
                    </a:lnTo>
                    <a:lnTo>
                      <a:pt x="2348" y="123"/>
                    </a:lnTo>
                    <a:lnTo>
                      <a:pt x="2364" y="125"/>
                    </a:lnTo>
                    <a:lnTo>
                      <a:pt x="2381" y="127"/>
                    </a:lnTo>
                    <a:lnTo>
                      <a:pt x="2390" y="129"/>
                    </a:lnTo>
                    <a:lnTo>
                      <a:pt x="2397" y="131"/>
                    </a:lnTo>
                    <a:lnTo>
                      <a:pt x="2405" y="135"/>
                    </a:lnTo>
                    <a:lnTo>
                      <a:pt x="2411" y="141"/>
                    </a:lnTo>
                    <a:lnTo>
                      <a:pt x="2428" y="153"/>
                    </a:lnTo>
                    <a:lnTo>
                      <a:pt x="2447" y="166"/>
                    </a:lnTo>
                    <a:lnTo>
                      <a:pt x="2458" y="172"/>
                    </a:lnTo>
                    <a:lnTo>
                      <a:pt x="2469" y="177"/>
                    </a:lnTo>
                    <a:lnTo>
                      <a:pt x="2478" y="182"/>
                    </a:lnTo>
                    <a:lnTo>
                      <a:pt x="2488" y="18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4" name="Freeform 39"/>
              <p:cNvSpPr>
                <a:spLocks/>
              </p:cNvSpPr>
              <p:nvPr/>
            </p:nvSpPr>
            <p:spPr bwMode="auto">
              <a:xfrm>
                <a:off x="4211491" y="3862318"/>
                <a:ext cx="1174796" cy="798902"/>
              </a:xfrm>
              <a:custGeom>
                <a:avLst/>
                <a:gdLst>
                  <a:gd name="T0" fmla="*/ 2632 w 2853"/>
                  <a:gd name="T1" fmla="*/ 303 h 2377"/>
                  <a:gd name="T2" fmla="*/ 2738 w 2853"/>
                  <a:gd name="T3" fmla="*/ 292 h 2377"/>
                  <a:gd name="T4" fmla="*/ 2804 w 2853"/>
                  <a:gd name="T5" fmla="*/ 378 h 2377"/>
                  <a:gd name="T6" fmla="*/ 2705 w 2853"/>
                  <a:gd name="T7" fmla="*/ 520 h 2377"/>
                  <a:gd name="T8" fmla="*/ 2560 w 2853"/>
                  <a:gd name="T9" fmla="*/ 675 h 2377"/>
                  <a:gd name="T10" fmla="*/ 2618 w 2853"/>
                  <a:gd name="T11" fmla="*/ 947 h 2377"/>
                  <a:gd name="T12" fmla="*/ 2499 w 2853"/>
                  <a:gd name="T13" fmla="*/ 1062 h 2377"/>
                  <a:gd name="T14" fmla="*/ 2376 w 2853"/>
                  <a:gd name="T15" fmla="*/ 1247 h 2377"/>
                  <a:gd name="T16" fmla="*/ 2297 w 2853"/>
                  <a:gd name="T17" fmla="*/ 1319 h 2377"/>
                  <a:gd name="T18" fmla="*/ 1871 w 2853"/>
                  <a:gd name="T19" fmla="*/ 1465 h 2377"/>
                  <a:gd name="T20" fmla="*/ 1932 w 2853"/>
                  <a:gd name="T21" fmla="*/ 1344 h 2377"/>
                  <a:gd name="T22" fmla="*/ 1756 w 2853"/>
                  <a:gd name="T23" fmla="*/ 1494 h 2377"/>
                  <a:gd name="T24" fmla="*/ 1835 w 2853"/>
                  <a:gd name="T25" fmla="*/ 1487 h 2377"/>
                  <a:gd name="T26" fmla="*/ 1607 w 2853"/>
                  <a:gd name="T27" fmla="*/ 1692 h 2377"/>
                  <a:gd name="T28" fmla="*/ 1435 w 2853"/>
                  <a:gd name="T29" fmla="*/ 1789 h 2377"/>
                  <a:gd name="T30" fmla="*/ 1325 w 2853"/>
                  <a:gd name="T31" fmla="*/ 1898 h 2377"/>
                  <a:gd name="T32" fmla="*/ 1125 w 2853"/>
                  <a:gd name="T33" fmla="*/ 1800 h 2377"/>
                  <a:gd name="T34" fmla="*/ 1045 w 2853"/>
                  <a:gd name="T35" fmla="*/ 1710 h 2377"/>
                  <a:gd name="T36" fmla="*/ 985 w 2853"/>
                  <a:gd name="T37" fmla="*/ 1747 h 2377"/>
                  <a:gd name="T38" fmla="*/ 918 w 2853"/>
                  <a:gd name="T39" fmla="*/ 1814 h 2377"/>
                  <a:gd name="T40" fmla="*/ 808 w 2853"/>
                  <a:gd name="T41" fmla="*/ 1917 h 2377"/>
                  <a:gd name="T42" fmla="*/ 800 w 2853"/>
                  <a:gd name="T43" fmla="*/ 2087 h 2377"/>
                  <a:gd name="T44" fmla="*/ 652 w 2853"/>
                  <a:gd name="T45" fmla="*/ 2072 h 2377"/>
                  <a:gd name="T46" fmla="*/ 559 w 2853"/>
                  <a:gd name="T47" fmla="*/ 2114 h 2377"/>
                  <a:gd name="T48" fmla="*/ 501 w 2853"/>
                  <a:gd name="T49" fmla="*/ 2016 h 2377"/>
                  <a:gd name="T50" fmla="*/ 429 w 2853"/>
                  <a:gd name="T51" fmla="*/ 2245 h 2377"/>
                  <a:gd name="T52" fmla="*/ 286 w 2853"/>
                  <a:gd name="T53" fmla="*/ 2267 h 2377"/>
                  <a:gd name="T54" fmla="*/ 55 w 2853"/>
                  <a:gd name="T55" fmla="*/ 2377 h 2377"/>
                  <a:gd name="T56" fmla="*/ 66 w 2853"/>
                  <a:gd name="T57" fmla="*/ 2125 h 2377"/>
                  <a:gd name="T58" fmla="*/ 182 w 2853"/>
                  <a:gd name="T59" fmla="*/ 2069 h 2377"/>
                  <a:gd name="T60" fmla="*/ 259 w 2853"/>
                  <a:gd name="T61" fmla="*/ 1936 h 2377"/>
                  <a:gd name="T62" fmla="*/ 395 w 2853"/>
                  <a:gd name="T63" fmla="*/ 1811 h 2377"/>
                  <a:gd name="T64" fmla="*/ 328 w 2853"/>
                  <a:gd name="T65" fmla="*/ 1547 h 2377"/>
                  <a:gd name="T66" fmla="*/ 270 w 2853"/>
                  <a:gd name="T67" fmla="*/ 1412 h 2377"/>
                  <a:gd name="T68" fmla="*/ 208 w 2853"/>
                  <a:gd name="T69" fmla="*/ 1308 h 2377"/>
                  <a:gd name="T70" fmla="*/ 378 w 2853"/>
                  <a:gd name="T71" fmla="*/ 1273 h 2377"/>
                  <a:gd name="T72" fmla="*/ 503 w 2853"/>
                  <a:gd name="T73" fmla="*/ 1340 h 2377"/>
                  <a:gd name="T74" fmla="*/ 607 w 2853"/>
                  <a:gd name="T75" fmla="*/ 1392 h 2377"/>
                  <a:gd name="T76" fmla="*/ 604 w 2853"/>
                  <a:gd name="T77" fmla="*/ 1293 h 2377"/>
                  <a:gd name="T78" fmla="*/ 461 w 2853"/>
                  <a:gd name="T79" fmla="*/ 1129 h 2377"/>
                  <a:gd name="T80" fmla="*/ 431 w 2853"/>
                  <a:gd name="T81" fmla="*/ 848 h 2377"/>
                  <a:gd name="T82" fmla="*/ 526 w 2853"/>
                  <a:gd name="T83" fmla="*/ 830 h 2377"/>
                  <a:gd name="T84" fmla="*/ 633 w 2853"/>
                  <a:gd name="T85" fmla="*/ 702 h 2377"/>
                  <a:gd name="T86" fmla="*/ 742 w 2853"/>
                  <a:gd name="T87" fmla="*/ 711 h 2377"/>
                  <a:gd name="T88" fmla="*/ 840 w 2853"/>
                  <a:gd name="T89" fmla="*/ 633 h 2377"/>
                  <a:gd name="T90" fmla="*/ 931 w 2853"/>
                  <a:gd name="T91" fmla="*/ 578 h 2377"/>
                  <a:gd name="T92" fmla="*/ 951 w 2853"/>
                  <a:gd name="T93" fmla="*/ 456 h 2377"/>
                  <a:gd name="T94" fmla="*/ 986 w 2853"/>
                  <a:gd name="T95" fmla="*/ 376 h 2377"/>
                  <a:gd name="T96" fmla="*/ 997 w 2853"/>
                  <a:gd name="T97" fmla="*/ 224 h 2377"/>
                  <a:gd name="T98" fmla="*/ 1157 w 2853"/>
                  <a:gd name="T99" fmla="*/ 99 h 2377"/>
                  <a:gd name="T100" fmla="*/ 1206 w 2853"/>
                  <a:gd name="T101" fmla="*/ 6 h 2377"/>
                  <a:gd name="T102" fmla="*/ 1430 w 2853"/>
                  <a:gd name="T103" fmla="*/ 83 h 2377"/>
                  <a:gd name="T104" fmla="*/ 1696 w 2853"/>
                  <a:gd name="T105" fmla="*/ 28 h 2377"/>
                  <a:gd name="T106" fmla="*/ 1695 w 2853"/>
                  <a:gd name="T107" fmla="*/ 183 h 2377"/>
                  <a:gd name="T108" fmla="*/ 1763 w 2853"/>
                  <a:gd name="T109" fmla="*/ 230 h 2377"/>
                  <a:gd name="T110" fmla="*/ 1988 w 2853"/>
                  <a:gd name="T111" fmla="*/ 230 h 2377"/>
                  <a:gd name="T112" fmla="*/ 2063 w 2853"/>
                  <a:gd name="T113" fmla="*/ 278 h 2377"/>
                  <a:gd name="T114" fmla="*/ 2135 w 2853"/>
                  <a:gd name="T115" fmla="*/ 204 h 2377"/>
                  <a:gd name="T116" fmla="*/ 2179 w 2853"/>
                  <a:gd name="T117" fmla="*/ 80 h 2377"/>
                  <a:gd name="T118" fmla="*/ 2236 w 2853"/>
                  <a:gd name="T119" fmla="*/ 21 h 2377"/>
                  <a:gd name="T120" fmla="*/ 2397 w 2853"/>
                  <a:gd name="T121" fmla="*/ 131 h 2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53" h="2377">
                    <a:moveTo>
                      <a:pt x="2488" y="185"/>
                    </a:moveTo>
                    <a:lnTo>
                      <a:pt x="2495" y="191"/>
                    </a:lnTo>
                    <a:lnTo>
                      <a:pt x="2501" y="197"/>
                    </a:lnTo>
                    <a:lnTo>
                      <a:pt x="2509" y="201"/>
                    </a:lnTo>
                    <a:lnTo>
                      <a:pt x="2516" y="204"/>
                    </a:lnTo>
                    <a:lnTo>
                      <a:pt x="2533" y="209"/>
                    </a:lnTo>
                    <a:lnTo>
                      <a:pt x="2551" y="213"/>
                    </a:lnTo>
                    <a:lnTo>
                      <a:pt x="2567" y="217"/>
                    </a:lnTo>
                    <a:lnTo>
                      <a:pt x="2584" y="223"/>
                    </a:lnTo>
                    <a:lnTo>
                      <a:pt x="2592" y="227"/>
                    </a:lnTo>
                    <a:lnTo>
                      <a:pt x="2598" y="231"/>
                    </a:lnTo>
                    <a:lnTo>
                      <a:pt x="2605" y="238"/>
                    </a:lnTo>
                    <a:lnTo>
                      <a:pt x="2611" y="245"/>
                    </a:lnTo>
                    <a:lnTo>
                      <a:pt x="2617" y="256"/>
                    </a:lnTo>
                    <a:lnTo>
                      <a:pt x="2622" y="269"/>
                    </a:lnTo>
                    <a:lnTo>
                      <a:pt x="2625" y="282"/>
                    </a:lnTo>
                    <a:lnTo>
                      <a:pt x="2630" y="296"/>
                    </a:lnTo>
                    <a:lnTo>
                      <a:pt x="2632" y="303"/>
                    </a:lnTo>
                    <a:lnTo>
                      <a:pt x="2635" y="308"/>
                    </a:lnTo>
                    <a:lnTo>
                      <a:pt x="2637" y="314"/>
                    </a:lnTo>
                    <a:lnTo>
                      <a:pt x="2641" y="319"/>
                    </a:lnTo>
                    <a:lnTo>
                      <a:pt x="2646" y="323"/>
                    </a:lnTo>
                    <a:lnTo>
                      <a:pt x="2650" y="326"/>
                    </a:lnTo>
                    <a:lnTo>
                      <a:pt x="2655" y="330"/>
                    </a:lnTo>
                    <a:lnTo>
                      <a:pt x="2662" y="331"/>
                    </a:lnTo>
                    <a:lnTo>
                      <a:pt x="2666" y="331"/>
                    </a:lnTo>
                    <a:lnTo>
                      <a:pt x="2669" y="331"/>
                    </a:lnTo>
                    <a:lnTo>
                      <a:pt x="2674" y="329"/>
                    </a:lnTo>
                    <a:lnTo>
                      <a:pt x="2678" y="326"/>
                    </a:lnTo>
                    <a:lnTo>
                      <a:pt x="2688" y="320"/>
                    </a:lnTo>
                    <a:lnTo>
                      <a:pt x="2698" y="312"/>
                    </a:lnTo>
                    <a:lnTo>
                      <a:pt x="2708" y="305"/>
                    </a:lnTo>
                    <a:lnTo>
                      <a:pt x="2719" y="298"/>
                    </a:lnTo>
                    <a:lnTo>
                      <a:pt x="2726" y="295"/>
                    </a:lnTo>
                    <a:lnTo>
                      <a:pt x="2731" y="293"/>
                    </a:lnTo>
                    <a:lnTo>
                      <a:pt x="2738" y="292"/>
                    </a:lnTo>
                    <a:lnTo>
                      <a:pt x="2744" y="292"/>
                    </a:lnTo>
                    <a:lnTo>
                      <a:pt x="2749" y="292"/>
                    </a:lnTo>
                    <a:lnTo>
                      <a:pt x="2754" y="294"/>
                    </a:lnTo>
                    <a:lnTo>
                      <a:pt x="2757" y="297"/>
                    </a:lnTo>
                    <a:lnTo>
                      <a:pt x="2758" y="301"/>
                    </a:lnTo>
                    <a:lnTo>
                      <a:pt x="2757" y="311"/>
                    </a:lnTo>
                    <a:lnTo>
                      <a:pt x="2756" y="323"/>
                    </a:lnTo>
                    <a:lnTo>
                      <a:pt x="2755" y="330"/>
                    </a:lnTo>
                    <a:lnTo>
                      <a:pt x="2754" y="335"/>
                    </a:lnTo>
                    <a:lnTo>
                      <a:pt x="2755" y="342"/>
                    </a:lnTo>
                    <a:lnTo>
                      <a:pt x="2756" y="348"/>
                    </a:lnTo>
                    <a:lnTo>
                      <a:pt x="2758" y="353"/>
                    </a:lnTo>
                    <a:lnTo>
                      <a:pt x="2762" y="358"/>
                    </a:lnTo>
                    <a:lnTo>
                      <a:pt x="2768" y="362"/>
                    </a:lnTo>
                    <a:lnTo>
                      <a:pt x="2776" y="365"/>
                    </a:lnTo>
                    <a:lnTo>
                      <a:pt x="2787" y="369"/>
                    </a:lnTo>
                    <a:lnTo>
                      <a:pt x="2796" y="373"/>
                    </a:lnTo>
                    <a:lnTo>
                      <a:pt x="2804" y="378"/>
                    </a:lnTo>
                    <a:lnTo>
                      <a:pt x="2811" y="383"/>
                    </a:lnTo>
                    <a:lnTo>
                      <a:pt x="2817" y="389"/>
                    </a:lnTo>
                    <a:lnTo>
                      <a:pt x="2823" y="395"/>
                    </a:lnTo>
                    <a:lnTo>
                      <a:pt x="2827" y="401"/>
                    </a:lnTo>
                    <a:lnTo>
                      <a:pt x="2830" y="409"/>
                    </a:lnTo>
                    <a:lnTo>
                      <a:pt x="2837" y="424"/>
                    </a:lnTo>
                    <a:lnTo>
                      <a:pt x="2842" y="441"/>
                    </a:lnTo>
                    <a:lnTo>
                      <a:pt x="2847" y="459"/>
                    </a:lnTo>
                    <a:lnTo>
                      <a:pt x="2853" y="480"/>
                    </a:lnTo>
                    <a:lnTo>
                      <a:pt x="2853" y="480"/>
                    </a:lnTo>
                    <a:lnTo>
                      <a:pt x="2819" y="487"/>
                    </a:lnTo>
                    <a:lnTo>
                      <a:pt x="2785" y="494"/>
                    </a:lnTo>
                    <a:lnTo>
                      <a:pt x="2768" y="497"/>
                    </a:lnTo>
                    <a:lnTo>
                      <a:pt x="2752" y="501"/>
                    </a:lnTo>
                    <a:lnTo>
                      <a:pt x="2735" y="506"/>
                    </a:lnTo>
                    <a:lnTo>
                      <a:pt x="2720" y="512"/>
                    </a:lnTo>
                    <a:lnTo>
                      <a:pt x="2713" y="515"/>
                    </a:lnTo>
                    <a:lnTo>
                      <a:pt x="2705" y="520"/>
                    </a:lnTo>
                    <a:lnTo>
                      <a:pt x="2699" y="524"/>
                    </a:lnTo>
                    <a:lnTo>
                      <a:pt x="2691" y="530"/>
                    </a:lnTo>
                    <a:lnTo>
                      <a:pt x="2679" y="540"/>
                    </a:lnTo>
                    <a:lnTo>
                      <a:pt x="2666" y="551"/>
                    </a:lnTo>
                    <a:lnTo>
                      <a:pt x="2654" y="564"/>
                    </a:lnTo>
                    <a:lnTo>
                      <a:pt x="2642" y="575"/>
                    </a:lnTo>
                    <a:lnTo>
                      <a:pt x="2630" y="586"/>
                    </a:lnTo>
                    <a:lnTo>
                      <a:pt x="2617" y="595"/>
                    </a:lnTo>
                    <a:lnTo>
                      <a:pt x="2605" y="603"/>
                    </a:lnTo>
                    <a:lnTo>
                      <a:pt x="2595" y="611"/>
                    </a:lnTo>
                    <a:lnTo>
                      <a:pt x="2586" y="617"/>
                    </a:lnTo>
                    <a:lnTo>
                      <a:pt x="2579" y="625"/>
                    </a:lnTo>
                    <a:lnTo>
                      <a:pt x="2573" y="632"/>
                    </a:lnTo>
                    <a:lnTo>
                      <a:pt x="2569" y="641"/>
                    </a:lnTo>
                    <a:lnTo>
                      <a:pt x="2566" y="648"/>
                    </a:lnTo>
                    <a:lnTo>
                      <a:pt x="2563" y="657"/>
                    </a:lnTo>
                    <a:lnTo>
                      <a:pt x="2561" y="666"/>
                    </a:lnTo>
                    <a:lnTo>
                      <a:pt x="2560" y="675"/>
                    </a:lnTo>
                    <a:lnTo>
                      <a:pt x="2560" y="685"/>
                    </a:lnTo>
                    <a:lnTo>
                      <a:pt x="2561" y="695"/>
                    </a:lnTo>
                    <a:lnTo>
                      <a:pt x="2564" y="719"/>
                    </a:lnTo>
                    <a:lnTo>
                      <a:pt x="2568" y="744"/>
                    </a:lnTo>
                    <a:lnTo>
                      <a:pt x="2570" y="757"/>
                    </a:lnTo>
                    <a:lnTo>
                      <a:pt x="2572" y="769"/>
                    </a:lnTo>
                    <a:lnTo>
                      <a:pt x="2577" y="781"/>
                    </a:lnTo>
                    <a:lnTo>
                      <a:pt x="2580" y="793"/>
                    </a:lnTo>
                    <a:lnTo>
                      <a:pt x="2588" y="816"/>
                    </a:lnTo>
                    <a:lnTo>
                      <a:pt x="2598" y="837"/>
                    </a:lnTo>
                    <a:lnTo>
                      <a:pt x="2607" y="860"/>
                    </a:lnTo>
                    <a:lnTo>
                      <a:pt x="2613" y="883"/>
                    </a:lnTo>
                    <a:lnTo>
                      <a:pt x="2617" y="895"/>
                    </a:lnTo>
                    <a:lnTo>
                      <a:pt x="2619" y="906"/>
                    </a:lnTo>
                    <a:lnTo>
                      <a:pt x="2620" y="919"/>
                    </a:lnTo>
                    <a:lnTo>
                      <a:pt x="2620" y="932"/>
                    </a:lnTo>
                    <a:lnTo>
                      <a:pt x="2620" y="940"/>
                    </a:lnTo>
                    <a:lnTo>
                      <a:pt x="2618" y="947"/>
                    </a:lnTo>
                    <a:lnTo>
                      <a:pt x="2615" y="953"/>
                    </a:lnTo>
                    <a:lnTo>
                      <a:pt x="2612" y="958"/>
                    </a:lnTo>
                    <a:lnTo>
                      <a:pt x="2608" y="963"/>
                    </a:lnTo>
                    <a:lnTo>
                      <a:pt x="2604" y="968"/>
                    </a:lnTo>
                    <a:lnTo>
                      <a:pt x="2598" y="971"/>
                    </a:lnTo>
                    <a:lnTo>
                      <a:pt x="2593" y="976"/>
                    </a:lnTo>
                    <a:lnTo>
                      <a:pt x="2580" y="982"/>
                    </a:lnTo>
                    <a:lnTo>
                      <a:pt x="2567" y="989"/>
                    </a:lnTo>
                    <a:lnTo>
                      <a:pt x="2555" y="995"/>
                    </a:lnTo>
                    <a:lnTo>
                      <a:pt x="2543" y="1004"/>
                    </a:lnTo>
                    <a:lnTo>
                      <a:pt x="2537" y="1010"/>
                    </a:lnTo>
                    <a:lnTo>
                      <a:pt x="2531" y="1018"/>
                    </a:lnTo>
                    <a:lnTo>
                      <a:pt x="2527" y="1026"/>
                    </a:lnTo>
                    <a:lnTo>
                      <a:pt x="2522" y="1035"/>
                    </a:lnTo>
                    <a:lnTo>
                      <a:pt x="2517" y="1043"/>
                    </a:lnTo>
                    <a:lnTo>
                      <a:pt x="2512" y="1050"/>
                    </a:lnTo>
                    <a:lnTo>
                      <a:pt x="2505" y="1057"/>
                    </a:lnTo>
                    <a:lnTo>
                      <a:pt x="2499" y="1062"/>
                    </a:lnTo>
                    <a:lnTo>
                      <a:pt x="2486" y="1078"/>
                    </a:lnTo>
                    <a:lnTo>
                      <a:pt x="2476" y="1094"/>
                    </a:lnTo>
                    <a:lnTo>
                      <a:pt x="2472" y="1103"/>
                    </a:lnTo>
                    <a:lnTo>
                      <a:pt x="2469" y="1112"/>
                    </a:lnTo>
                    <a:lnTo>
                      <a:pt x="2466" y="1121"/>
                    </a:lnTo>
                    <a:lnTo>
                      <a:pt x="2466" y="1131"/>
                    </a:lnTo>
                    <a:lnTo>
                      <a:pt x="2465" y="1136"/>
                    </a:lnTo>
                    <a:lnTo>
                      <a:pt x="2464" y="1141"/>
                    </a:lnTo>
                    <a:lnTo>
                      <a:pt x="2463" y="1145"/>
                    </a:lnTo>
                    <a:lnTo>
                      <a:pt x="2461" y="1148"/>
                    </a:lnTo>
                    <a:lnTo>
                      <a:pt x="2456" y="1155"/>
                    </a:lnTo>
                    <a:lnTo>
                      <a:pt x="2449" y="1160"/>
                    </a:lnTo>
                    <a:lnTo>
                      <a:pt x="2442" y="1165"/>
                    </a:lnTo>
                    <a:lnTo>
                      <a:pt x="2434" y="1170"/>
                    </a:lnTo>
                    <a:lnTo>
                      <a:pt x="2428" y="1175"/>
                    </a:lnTo>
                    <a:lnTo>
                      <a:pt x="2421" y="1181"/>
                    </a:lnTo>
                    <a:lnTo>
                      <a:pt x="2401" y="1211"/>
                    </a:lnTo>
                    <a:lnTo>
                      <a:pt x="2376" y="1247"/>
                    </a:lnTo>
                    <a:lnTo>
                      <a:pt x="2368" y="1255"/>
                    </a:lnTo>
                    <a:lnTo>
                      <a:pt x="2362" y="1263"/>
                    </a:lnTo>
                    <a:lnTo>
                      <a:pt x="2354" y="1269"/>
                    </a:lnTo>
                    <a:lnTo>
                      <a:pt x="2346" y="1274"/>
                    </a:lnTo>
                    <a:lnTo>
                      <a:pt x="2337" y="1277"/>
                    </a:lnTo>
                    <a:lnTo>
                      <a:pt x="2329" y="1279"/>
                    </a:lnTo>
                    <a:lnTo>
                      <a:pt x="2324" y="1279"/>
                    </a:lnTo>
                    <a:lnTo>
                      <a:pt x="2320" y="1279"/>
                    </a:lnTo>
                    <a:lnTo>
                      <a:pt x="2315" y="1278"/>
                    </a:lnTo>
                    <a:lnTo>
                      <a:pt x="2311" y="1276"/>
                    </a:lnTo>
                    <a:lnTo>
                      <a:pt x="2312" y="1281"/>
                    </a:lnTo>
                    <a:lnTo>
                      <a:pt x="2314" y="1294"/>
                    </a:lnTo>
                    <a:lnTo>
                      <a:pt x="2314" y="1298"/>
                    </a:lnTo>
                    <a:lnTo>
                      <a:pt x="2313" y="1303"/>
                    </a:lnTo>
                    <a:lnTo>
                      <a:pt x="2311" y="1307"/>
                    </a:lnTo>
                    <a:lnTo>
                      <a:pt x="2308" y="1311"/>
                    </a:lnTo>
                    <a:lnTo>
                      <a:pt x="2303" y="1316"/>
                    </a:lnTo>
                    <a:lnTo>
                      <a:pt x="2297" y="1319"/>
                    </a:lnTo>
                    <a:lnTo>
                      <a:pt x="2290" y="1323"/>
                    </a:lnTo>
                    <a:lnTo>
                      <a:pt x="2281" y="1327"/>
                    </a:lnTo>
                    <a:lnTo>
                      <a:pt x="2257" y="1334"/>
                    </a:lnTo>
                    <a:lnTo>
                      <a:pt x="2233" y="1341"/>
                    </a:lnTo>
                    <a:lnTo>
                      <a:pt x="2209" y="1347"/>
                    </a:lnTo>
                    <a:lnTo>
                      <a:pt x="2185" y="1352"/>
                    </a:lnTo>
                    <a:lnTo>
                      <a:pt x="2160" y="1358"/>
                    </a:lnTo>
                    <a:lnTo>
                      <a:pt x="2136" y="1364"/>
                    </a:lnTo>
                    <a:lnTo>
                      <a:pt x="2112" y="1372"/>
                    </a:lnTo>
                    <a:lnTo>
                      <a:pt x="2091" y="1381"/>
                    </a:lnTo>
                    <a:lnTo>
                      <a:pt x="2061" y="1391"/>
                    </a:lnTo>
                    <a:lnTo>
                      <a:pt x="2034" y="1401"/>
                    </a:lnTo>
                    <a:lnTo>
                      <a:pt x="2006" y="1411"/>
                    </a:lnTo>
                    <a:lnTo>
                      <a:pt x="1979" y="1419"/>
                    </a:lnTo>
                    <a:lnTo>
                      <a:pt x="1952" y="1428"/>
                    </a:lnTo>
                    <a:lnTo>
                      <a:pt x="1925" y="1439"/>
                    </a:lnTo>
                    <a:lnTo>
                      <a:pt x="1898" y="1451"/>
                    </a:lnTo>
                    <a:lnTo>
                      <a:pt x="1871" y="1465"/>
                    </a:lnTo>
                    <a:lnTo>
                      <a:pt x="1861" y="1470"/>
                    </a:lnTo>
                    <a:lnTo>
                      <a:pt x="1855" y="1473"/>
                    </a:lnTo>
                    <a:lnTo>
                      <a:pt x="1854" y="1473"/>
                    </a:lnTo>
                    <a:lnTo>
                      <a:pt x="1853" y="1472"/>
                    </a:lnTo>
                    <a:lnTo>
                      <a:pt x="1854" y="1471"/>
                    </a:lnTo>
                    <a:lnTo>
                      <a:pt x="1855" y="1469"/>
                    </a:lnTo>
                    <a:lnTo>
                      <a:pt x="1867" y="1456"/>
                    </a:lnTo>
                    <a:lnTo>
                      <a:pt x="1888" y="1438"/>
                    </a:lnTo>
                    <a:lnTo>
                      <a:pt x="1910" y="1417"/>
                    </a:lnTo>
                    <a:lnTo>
                      <a:pt x="1932" y="1398"/>
                    </a:lnTo>
                    <a:lnTo>
                      <a:pt x="1942" y="1389"/>
                    </a:lnTo>
                    <a:lnTo>
                      <a:pt x="1948" y="1383"/>
                    </a:lnTo>
                    <a:lnTo>
                      <a:pt x="1952" y="1377"/>
                    </a:lnTo>
                    <a:lnTo>
                      <a:pt x="1953" y="1375"/>
                    </a:lnTo>
                    <a:lnTo>
                      <a:pt x="1948" y="1364"/>
                    </a:lnTo>
                    <a:lnTo>
                      <a:pt x="1943" y="1356"/>
                    </a:lnTo>
                    <a:lnTo>
                      <a:pt x="1937" y="1349"/>
                    </a:lnTo>
                    <a:lnTo>
                      <a:pt x="1932" y="1344"/>
                    </a:lnTo>
                    <a:lnTo>
                      <a:pt x="1928" y="1341"/>
                    </a:lnTo>
                    <a:lnTo>
                      <a:pt x="1922" y="1338"/>
                    </a:lnTo>
                    <a:lnTo>
                      <a:pt x="1917" y="1337"/>
                    </a:lnTo>
                    <a:lnTo>
                      <a:pt x="1911" y="1337"/>
                    </a:lnTo>
                    <a:lnTo>
                      <a:pt x="1905" y="1340"/>
                    </a:lnTo>
                    <a:lnTo>
                      <a:pt x="1899" y="1342"/>
                    </a:lnTo>
                    <a:lnTo>
                      <a:pt x="1892" y="1345"/>
                    </a:lnTo>
                    <a:lnTo>
                      <a:pt x="1885" y="1348"/>
                    </a:lnTo>
                    <a:lnTo>
                      <a:pt x="1869" y="1358"/>
                    </a:lnTo>
                    <a:lnTo>
                      <a:pt x="1851" y="1369"/>
                    </a:lnTo>
                    <a:lnTo>
                      <a:pt x="1846" y="1373"/>
                    </a:lnTo>
                    <a:lnTo>
                      <a:pt x="1840" y="1378"/>
                    </a:lnTo>
                    <a:lnTo>
                      <a:pt x="1833" y="1386"/>
                    </a:lnTo>
                    <a:lnTo>
                      <a:pt x="1825" y="1396"/>
                    </a:lnTo>
                    <a:lnTo>
                      <a:pt x="1808" y="1418"/>
                    </a:lnTo>
                    <a:lnTo>
                      <a:pt x="1788" y="1444"/>
                    </a:lnTo>
                    <a:lnTo>
                      <a:pt x="1771" y="1470"/>
                    </a:lnTo>
                    <a:lnTo>
                      <a:pt x="1756" y="1494"/>
                    </a:lnTo>
                    <a:lnTo>
                      <a:pt x="1750" y="1505"/>
                    </a:lnTo>
                    <a:lnTo>
                      <a:pt x="1746" y="1513"/>
                    </a:lnTo>
                    <a:lnTo>
                      <a:pt x="1743" y="1520"/>
                    </a:lnTo>
                    <a:lnTo>
                      <a:pt x="1742" y="1524"/>
                    </a:lnTo>
                    <a:lnTo>
                      <a:pt x="1743" y="1532"/>
                    </a:lnTo>
                    <a:lnTo>
                      <a:pt x="1745" y="1537"/>
                    </a:lnTo>
                    <a:lnTo>
                      <a:pt x="1748" y="1539"/>
                    </a:lnTo>
                    <a:lnTo>
                      <a:pt x="1754" y="1540"/>
                    </a:lnTo>
                    <a:lnTo>
                      <a:pt x="1759" y="1540"/>
                    </a:lnTo>
                    <a:lnTo>
                      <a:pt x="1765" y="1538"/>
                    </a:lnTo>
                    <a:lnTo>
                      <a:pt x="1772" y="1535"/>
                    </a:lnTo>
                    <a:lnTo>
                      <a:pt x="1779" y="1532"/>
                    </a:lnTo>
                    <a:lnTo>
                      <a:pt x="1794" y="1521"/>
                    </a:lnTo>
                    <a:lnTo>
                      <a:pt x="1809" y="1510"/>
                    </a:lnTo>
                    <a:lnTo>
                      <a:pt x="1821" y="1499"/>
                    </a:lnTo>
                    <a:lnTo>
                      <a:pt x="1829" y="1491"/>
                    </a:lnTo>
                    <a:lnTo>
                      <a:pt x="1834" y="1487"/>
                    </a:lnTo>
                    <a:lnTo>
                      <a:pt x="1835" y="1487"/>
                    </a:lnTo>
                    <a:lnTo>
                      <a:pt x="1834" y="1490"/>
                    </a:lnTo>
                    <a:lnTo>
                      <a:pt x="1831" y="1493"/>
                    </a:lnTo>
                    <a:lnTo>
                      <a:pt x="1826" y="1504"/>
                    </a:lnTo>
                    <a:lnTo>
                      <a:pt x="1819" y="1514"/>
                    </a:lnTo>
                    <a:lnTo>
                      <a:pt x="1809" y="1526"/>
                    </a:lnTo>
                    <a:lnTo>
                      <a:pt x="1797" y="1538"/>
                    </a:lnTo>
                    <a:lnTo>
                      <a:pt x="1784" y="1551"/>
                    </a:lnTo>
                    <a:lnTo>
                      <a:pt x="1771" y="1564"/>
                    </a:lnTo>
                    <a:lnTo>
                      <a:pt x="1756" y="1576"/>
                    </a:lnTo>
                    <a:lnTo>
                      <a:pt x="1741" y="1589"/>
                    </a:lnTo>
                    <a:lnTo>
                      <a:pt x="1711" y="1612"/>
                    </a:lnTo>
                    <a:lnTo>
                      <a:pt x="1681" y="1632"/>
                    </a:lnTo>
                    <a:lnTo>
                      <a:pt x="1667" y="1640"/>
                    </a:lnTo>
                    <a:lnTo>
                      <a:pt x="1655" y="1647"/>
                    </a:lnTo>
                    <a:lnTo>
                      <a:pt x="1646" y="1652"/>
                    </a:lnTo>
                    <a:lnTo>
                      <a:pt x="1637" y="1656"/>
                    </a:lnTo>
                    <a:lnTo>
                      <a:pt x="1621" y="1673"/>
                    </a:lnTo>
                    <a:lnTo>
                      <a:pt x="1607" y="1692"/>
                    </a:lnTo>
                    <a:lnTo>
                      <a:pt x="1594" y="1711"/>
                    </a:lnTo>
                    <a:lnTo>
                      <a:pt x="1582" y="1729"/>
                    </a:lnTo>
                    <a:lnTo>
                      <a:pt x="1582" y="1729"/>
                    </a:lnTo>
                    <a:lnTo>
                      <a:pt x="1572" y="1727"/>
                    </a:lnTo>
                    <a:lnTo>
                      <a:pt x="1561" y="1725"/>
                    </a:lnTo>
                    <a:lnTo>
                      <a:pt x="1550" y="1725"/>
                    </a:lnTo>
                    <a:lnTo>
                      <a:pt x="1538" y="1725"/>
                    </a:lnTo>
                    <a:lnTo>
                      <a:pt x="1526" y="1727"/>
                    </a:lnTo>
                    <a:lnTo>
                      <a:pt x="1515" y="1729"/>
                    </a:lnTo>
                    <a:lnTo>
                      <a:pt x="1506" y="1734"/>
                    </a:lnTo>
                    <a:lnTo>
                      <a:pt x="1498" y="1739"/>
                    </a:lnTo>
                    <a:lnTo>
                      <a:pt x="1487" y="1752"/>
                    </a:lnTo>
                    <a:lnTo>
                      <a:pt x="1475" y="1766"/>
                    </a:lnTo>
                    <a:lnTo>
                      <a:pt x="1469" y="1774"/>
                    </a:lnTo>
                    <a:lnTo>
                      <a:pt x="1462" y="1779"/>
                    </a:lnTo>
                    <a:lnTo>
                      <a:pt x="1455" y="1783"/>
                    </a:lnTo>
                    <a:lnTo>
                      <a:pt x="1447" y="1787"/>
                    </a:lnTo>
                    <a:lnTo>
                      <a:pt x="1435" y="1789"/>
                    </a:lnTo>
                    <a:lnTo>
                      <a:pt x="1424" y="1790"/>
                    </a:lnTo>
                    <a:lnTo>
                      <a:pt x="1420" y="1791"/>
                    </a:lnTo>
                    <a:lnTo>
                      <a:pt x="1415" y="1793"/>
                    </a:lnTo>
                    <a:lnTo>
                      <a:pt x="1409" y="1796"/>
                    </a:lnTo>
                    <a:lnTo>
                      <a:pt x="1404" y="1801"/>
                    </a:lnTo>
                    <a:lnTo>
                      <a:pt x="1398" y="1806"/>
                    </a:lnTo>
                    <a:lnTo>
                      <a:pt x="1393" y="1814"/>
                    </a:lnTo>
                    <a:lnTo>
                      <a:pt x="1389" y="1821"/>
                    </a:lnTo>
                    <a:lnTo>
                      <a:pt x="1384" y="1830"/>
                    </a:lnTo>
                    <a:lnTo>
                      <a:pt x="1376" y="1847"/>
                    </a:lnTo>
                    <a:lnTo>
                      <a:pt x="1369" y="1864"/>
                    </a:lnTo>
                    <a:lnTo>
                      <a:pt x="1363" y="1878"/>
                    </a:lnTo>
                    <a:lnTo>
                      <a:pt x="1357" y="1888"/>
                    </a:lnTo>
                    <a:lnTo>
                      <a:pt x="1354" y="1891"/>
                    </a:lnTo>
                    <a:lnTo>
                      <a:pt x="1351" y="1894"/>
                    </a:lnTo>
                    <a:lnTo>
                      <a:pt x="1348" y="1896"/>
                    </a:lnTo>
                    <a:lnTo>
                      <a:pt x="1343" y="1897"/>
                    </a:lnTo>
                    <a:lnTo>
                      <a:pt x="1325" y="1898"/>
                    </a:lnTo>
                    <a:lnTo>
                      <a:pt x="1297" y="1897"/>
                    </a:lnTo>
                    <a:lnTo>
                      <a:pt x="1266" y="1896"/>
                    </a:lnTo>
                    <a:lnTo>
                      <a:pt x="1229" y="1891"/>
                    </a:lnTo>
                    <a:lnTo>
                      <a:pt x="1211" y="1888"/>
                    </a:lnTo>
                    <a:lnTo>
                      <a:pt x="1193" y="1884"/>
                    </a:lnTo>
                    <a:lnTo>
                      <a:pt x="1186" y="1881"/>
                    </a:lnTo>
                    <a:lnTo>
                      <a:pt x="1178" y="1877"/>
                    </a:lnTo>
                    <a:lnTo>
                      <a:pt x="1172" y="1873"/>
                    </a:lnTo>
                    <a:lnTo>
                      <a:pt x="1165" y="1869"/>
                    </a:lnTo>
                    <a:lnTo>
                      <a:pt x="1159" y="1861"/>
                    </a:lnTo>
                    <a:lnTo>
                      <a:pt x="1152" y="1851"/>
                    </a:lnTo>
                    <a:lnTo>
                      <a:pt x="1147" y="1841"/>
                    </a:lnTo>
                    <a:lnTo>
                      <a:pt x="1142" y="1830"/>
                    </a:lnTo>
                    <a:lnTo>
                      <a:pt x="1138" y="1819"/>
                    </a:lnTo>
                    <a:lnTo>
                      <a:pt x="1133" y="1810"/>
                    </a:lnTo>
                    <a:lnTo>
                      <a:pt x="1131" y="1806"/>
                    </a:lnTo>
                    <a:lnTo>
                      <a:pt x="1127" y="1803"/>
                    </a:lnTo>
                    <a:lnTo>
                      <a:pt x="1125" y="1800"/>
                    </a:lnTo>
                    <a:lnTo>
                      <a:pt x="1121" y="1797"/>
                    </a:lnTo>
                    <a:lnTo>
                      <a:pt x="1109" y="1792"/>
                    </a:lnTo>
                    <a:lnTo>
                      <a:pt x="1097" y="1789"/>
                    </a:lnTo>
                    <a:lnTo>
                      <a:pt x="1092" y="1787"/>
                    </a:lnTo>
                    <a:lnTo>
                      <a:pt x="1086" y="1783"/>
                    </a:lnTo>
                    <a:lnTo>
                      <a:pt x="1081" y="1780"/>
                    </a:lnTo>
                    <a:lnTo>
                      <a:pt x="1074" y="1775"/>
                    </a:lnTo>
                    <a:lnTo>
                      <a:pt x="1070" y="1768"/>
                    </a:lnTo>
                    <a:lnTo>
                      <a:pt x="1067" y="1759"/>
                    </a:lnTo>
                    <a:lnTo>
                      <a:pt x="1064" y="1748"/>
                    </a:lnTo>
                    <a:lnTo>
                      <a:pt x="1061" y="1735"/>
                    </a:lnTo>
                    <a:lnTo>
                      <a:pt x="1058" y="1724"/>
                    </a:lnTo>
                    <a:lnTo>
                      <a:pt x="1055" y="1714"/>
                    </a:lnTo>
                    <a:lnTo>
                      <a:pt x="1054" y="1711"/>
                    </a:lnTo>
                    <a:lnTo>
                      <a:pt x="1052" y="1709"/>
                    </a:lnTo>
                    <a:lnTo>
                      <a:pt x="1051" y="1707"/>
                    </a:lnTo>
                    <a:lnTo>
                      <a:pt x="1049" y="1707"/>
                    </a:lnTo>
                    <a:lnTo>
                      <a:pt x="1045" y="1710"/>
                    </a:lnTo>
                    <a:lnTo>
                      <a:pt x="1042" y="1713"/>
                    </a:lnTo>
                    <a:lnTo>
                      <a:pt x="1040" y="1719"/>
                    </a:lnTo>
                    <a:lnTo>
                      <a:pt x="1038" y="1725"/>
                    </a:lnTo>
                    <a:lnTo>
                      <a:pt x="1034" y="1739"/>
                    </a:lnTo>
                    <a:lnTo>
                      <a:pt x="1031" y="1753"/>
                    </a:lnTo>
                    <a:lnTo>
                      <a:pt x="1029" y="1759"/>
                    </a:lnTo>
                    <a:lnTo>
                      <a:pt x="1027" y="1764"/>
                    </a:lnTo>
                    <a:lnTo>
                      <a:pt x="1025" y="1767"/>
                    </a:lnTo>
                    <a:lnTo>
                      <a:pt x="1022" y="1768"/>
                    </a:lnTo>
                    <a:lnTo>
                      <a:pt x="1017" y="1768"/>
                    </a:lnTo>
                    <a:lnTo>
                      <a:pt x="1012" y="1765"/>
                    </a:lnTo>
                    <a:lnTo>
                      <a:pt x="1006" y="1760"/>
                    </a:lnTo>
                    <a:lnTo>
                      <a:pt x="999" y="1751"/>
                    </a:lnTo>
                    <a:lnTo>
                      <a:pt x="997" y="1748"/>
                    </a:lnTo>
                    <a:lnTo>
                      <a:pt x="993" y="1746"/>
                    </a:lnTo>
                    <a:lnTo>
                      <a:pt x="991" y="1745"/>
                    </a:lnTo>
                    <a:lnTo>
                      <a:pt x="989" y="1745"/>
                    </a:lnTo>
                    <a:lnTo>
                      <a:pt x="985" y="1747"/>
                    </a:lnTo>
                    <a:lnTo>
                      <a:pt x="982" y="1751"/>
                    </a:lnTo>
                    <a:lnTo>
                      <a:pt x="974" y="1762"/>
                    </a:lnTo>
                    <a:lnTo>
                      <a:pt x="968" y="1772"/>
                    </a:lnTo>
                    <a:lnTo>
                      <a:pt x="964" y="1775"/>
                    </a:lnTo>
                    <a:lnTo>
                      <a:pt x="960" y="1776"/>
                    </a:lnTo>
                    <a:lnTo>
                      <a:pt x="957" y="1778"/>
                    </a:lnTo>
                    <a:lnTo>
                      <a:pt x="952" y="1779"/>
                    </a:lnTo>
                    <a:lnTo>
                      <a:pt x="944" y="1780"/>
                    </a:lnTo>
                    <a:lnTo>
                      <a:pt x="936" y="1780"/>
                    </a:lnTo>
                    <a:lnTo>
                      <a:pt x="928" y="1780"/>
                    </a:lnTo>
                    <a:lnTo>
                      <a:pt x="920" y="1780"/>
                    </a:lnTo>
                    <a:lnTo>
                      <a:pt x="914" y="1781"/>
                    </a:lnTo>
                    <a:lnTo>
                      <a:pt x="908" y="1784"/>
                    </a:lnTo>
                    <a:lnTo>
                      <a:pt x="908" y="1790"/>
                    </a:lnTo>
                    <a:lnTo>
                      <a:pt x="909" y="1795"/>
                    </a:lnTo>
                    <a:lnTo>
                      <a:pt x="910" y="1801"/>
                    </a:lnTo>
                    <a:lnTo>
                      <a:pt x="912" y="1805"/>
                    </a:lnTo>
                    <a:lnTo>
                      <a:pt x="918" y="1814"/>
                    </a:lnTo>
                    <a:lnTo>
                      <a:pt x="922" y="1822"/>
                    </a:lnTo>
                    <a:lnTo>
                      <a:pt x="924" y="1827"/>
                    </a:lnTo>
                    <a:lnTo>
                      <a:pt x="926" y="1831"/>
                    </a:lnTo>
                    <a:lnTo>
                      <a:pt x="928" y="1835"/>
                    </a:lnTo>
                    <a:lnTo>
                      <a:pt x="928" y="1840"/>
                    </a:lnTo>
                    <a:lnTo>
                      <a:pt x="928" y="1844"/>
                    </a:lnTo>
                    <a:lnTo>
                      <a:pt x="925" y="1848"/>
                    </a:lnTo>
                    <a:lnTo>
                      <a:pt x="923" y="1854"/>
                    </a:lnTo>
                    <a:lnTo>
                      <a:pt x="920" y="1859"/>
                    </a:lnTo>
                    <a:lnTo>
                      <a:pt x="909" y="1869"/>
                    </a:lnTo>
                    <a:lnTo>
                      <a:pt x="899" y="1877"/>
                    </a:lnTo>
                    <a:lnTo>
                      <a:pt x="889" y="1885"/>
                    </a:lnTo>
                    <a:lnTo>
                      <a:pt x="878" y="1890"/>
                    </a:lnTo>
                    <a:lnTo>
                      <a:pt x="854" y="1900"/>
                    </a:lnTo>
                    <a:lnTo>
                      <a:pt x="828" y="1909"/>
                    </a:lnTo>
                    <a:lnTo>
                      <a:pt x="821" y="1911"/>
                    </a:lnTo>
                    <a:lnTo>
                      <a:pt x="814" y="1914"/>
                    </a:lnTo>
                    <a:lnTo>
                      <a:pt x="808" y="1917"/>
                    </a:lnTo>
                    <a:lnTo>
                      <a:pt x="802" y="1921"/>
                    </a:lnTo>
                    <a:lnTo>
                      <a:pt x="798" y="1925"/>
                    </a:lnTo>
                    <a:lnTo>
                      <a:pt x="794" y="1928"/>
                    </a:lnTo>
                    <a:lnTo>
                      <a:pt x="789" y="1932"/>
                    </a:lnTo>
                    <a:lnTo>
                      <a:pt x="786" y="1937"/>
                    </a:lnTo>
                    <a:lnTo>
                      <a:pt x="782" y="1946"/>
                    </a:lnTo>
                    <a:lnTo>
                      <a:pt x="779" y="1956"/>
                    </a:lnTo>
                    <a:lnTo>
                      <a:pt x="777" y="1967"/>
                    </a:lnTo>
                    <a:lnTo>
                      <a:pt x="777" y="1979"/>
                    </a:lnTo>
                    <a:lnTo>
                      <a:pt x="779" y="1990"/>
                    </a:lnTo>
                    <a:lnTo>
                      <a:pt x="781" y="2002"/>
                    </a:lnTo>
                    <a:lnTo>
                      <a:pt x="784" y="2013"/>
                    </a:lnTo>
                    <a:lnTo>
                      <a:pt x="787" y="2025"/>
                    </a:lnTo>
                    <a:lnTo>
                      <a:pt x="794" y="2050"/>
                    </a:lnTo>
                    <a:lnTo>
                      <a:pt x="800" y="2073"/>
                    </a:lnTo>
                    <a:lnTo>
                      <a:pt x="801" y="2078"/>
                    </a:lnTo>
                    <a:lnTo>
                      <a:pt x="801" y="2083"/>
                    </a:lnTo>
                    <a:lnTo>
                      <a:pt x="800" y="2087"/>
                    </a:lnTo>
                    <a:lnTo>
                      <a:pt x="799" y="2090"/>
                    </a:lnTo>
                    <a:lnTo>
                      <a:pt x="798" y="2093"/>
                    </a:lnTo>
                    <a:lnTo>
                      <a:pt x="796" y="2096"/>
                    </a:lnTo>
                    <a:lnTo>
                      <a:pt x="793" y="2099"/>
                    </a:lnTo>
                    <a:lnTo>
                      <a:pt x="789" y="2100"/>
                    </a:lnTo>
                    <a:lnTo>
                      <a:pt x="782" y="2103"/>
                    </a:lnTo>
                    <a:lnTo>
                      <a:pt x="773" y="2104"/>
                    </a:lnTo>
                    <a:lnTo>
                      <a:pt x="763" y="2105"/>
                    </a:lnTo>
                    <a:lnTo>
                      <a:pt x="753" y="2104"/>
                    </a:lnTo>
                    <a:lnTo>
                      <a:pt x="731" y="2101"/>
                    </a:lnTo>
                    <a:lnTo>
                      <a:pt x="711" y="2096"/>
                    </a:lnTo>
                    <a:lnTo>
                      <a:pt x="693" y="2089"/>
                    </a:lnTo>
                    <a:lnTo>
                      <a:pt x="682" y="2084"/>
                    </a:lnTo>
                    <a:lnTo>
                      <a:pt x="675" y="2079"/>
                    </a:lnTo>
                    <a:lnTo>
                      <a:pt x="668" y="2076"/>
                    </a:lnTo>
                    <a:lnTo>
                      <a:pt x="663" y="2074"/>
                    </a:lnTo>
                    <a:lnTo>
                      <a:pt x="657" y="2073"/>
                    </a:lnTo>
                    <a:lnTo>
                      <a:pt x="652" y="2072"/>
                    </a:lnTo>
                    <a:lnTo>
                      <a:pt x="647" y="2073"/>
                    </a:lnTo>
                    <a:lnTo>
                      <a:pt x="642" y="2073"/>
                    </a:lnTo>
                    <a:lnTo>
                      <a:pt x="638" y="2075"/>
                    </a:lnTo>
                    <a:lnTo>
                      <a:pt x="631" y="2079"/>
                    </a:lnTo>
                    <a:lnTo>
                      <a:pt x="624" y="2087"/>
                    </a:lnTo>
                    <a:lnTo>
                      <a:pt x="618" y="2094"/>
                    </a:lnTo>
                    <a:lnTo>
                      <a:pt x="612" y="2104"/>
                    </a:lnTo>
                    <a:lnTo>
                      <a:pt x="603" y="2124"/>
                    </a:lnTo>
                    <a:lnTo>
                      <a:pt x="592" y="2141"/>
                    </a:lnTo>
                    <a:lnTo>
                      <a:pt x="586" y="2148"/>
                    </a:lnTo>
                    <a:lnTo>
                      <a:pt x="580" y="2154"/>
                    </a:lnTo>
                    <a:lnTo>
                      <a:pt x="576" y="2155"/>
                    </a:lnTo>
                    <a:lnTo>
                      <a:pt x="572" y="2156"/>
                    </a:lnTo>
                    <a:lnTo>
                      <a:pt x="568" y="2157"/>
                    </a:lnTo>
                    <a:lnTo>
                      <a:pt x="563" y="2157"/>
                    </a:lnTo>
                    <a:lnTo>
                      <a:pt x="560" y="2142"/>
                    </a:lnTo>
                    <a:lnTo>
                      <a:pt x="560" y="2128"/>
                    </a:lnTo>
                    <a:lnTo>
                      <a:pt x="559" y="2114"/>
                    </a:lnTo>
                    <a:lnTo>
                      <a:pt x="558" y="2100"/>
                    </a:lnTo>
                    <a:lnTo>
                      <a:pt x="557" y="2093"/>
                    </a:lnTo>
                    <a:lnTo>
                      <a:pt x="554" y="2089"/>
                    </a:lnTo>
                    <a:lnTo>
                      <a:pt x="549" y="2086"/>
                    </a:lnTo>
                    <a:lnTo>
                      <a:pt x="544" y="2081"/>
                    </a:lnTo>
                    <a:lnTo>
                      <a:pt x="539" y="2078"/>
                    </a:lnTo>
                    <a:lnTo>
                      <a:pt x="534" y="2074"/>
                    </a:lnTo>
                    <a:lnTo>
                      <a:pt x="531" y="2069"/>
                    </a:lnTo>
                    <a:lnTo>
                      <a:pt x="529" y="2062"/>
                    </a:lnTo>
                    <a:lnTo>
                      <a:pt x="525" y="2042"/>
                    </a:lnTo>
                    <a:lnTo>
                      <a:pt x="520" y="2027"/>
                    </a:lnTo>
                    <a:lnTo>
                      <a:pt x="518" y="2023"/>
                    </a:lnTo>
                    <a:lnTo>
                      <a:pt x="515" y="2019"/>
                    </a:lnTo>
                    <a:lnTo>
                      <a:pt x="513" y="2017"/>
                    </a:lnTo>
                    <a:lnTo>
                      <a:pt x="510" y="2015"/>
                    </a:lnTo>
                    <a:lnTo>
                      <a:pt x="506" y="2013"/>
                    </a:lnTo>
                    <a:lnTo>
                      <a:pt x="503" y="2015"/>
                    </a:lnTo>
                    <a:lnTo>
                      <a:pt x="501" y="2016"/>
                    </a:lnTo>
                    <a:lnTo>
                      <a:pt x="498" y="2017"/>
                    </a:lnTo>
                    <a:lnTo>
                      <a:pt x="491" y="2023"/>
                    </a:lnTo>
                    <a:lnTo>
                      <a:pt x="484" y="2031"/>
                    </a:lnTo>
                    <a:lnTo>
                      <a:pt x="471" y="2051"/>
                    </a:lnTo>
                    <a:lnTo>
                      <a:pt x="459" y="2073"/>
                    </a:lnTo>
                    <a:lnTo>
                      <a:pt x="448" y="2092"/>
                    </a:lnTo>
                    <a:lnTo>
                      <a:pt x="439" y="2104"/>
                    </a:lnTo>
                    <a:lnTo>
                      <a:pt x="435" y="2117"/>
                    </a:lnTo>
                    <a:lnTo>
                      <a:pt x="432" y="2129"/>
                    </a:lnTo>
                    <a:lnTo>
                      <a:pt x="431" y="2141"/>
                    </a:lnTo>
                    <a:lnTo>
                      <a:pt x="430" y="2153"/>
                    </a:lnTo>
                    <a:lnTo>
                      <a:pt x="432" y="2174"/>
                    </a:lnTo>
                    <a:lnTo>
                      <a:pt x="435" y="2195"/>
                    </a:lnTo>
                    <a:lnTo>
                      <a:pt x="435" y="2205"/>
                    </a:lnTo>
                    <a:lnTo>
                      <a:pt x="436" y="2214"/>
                    </a:lnTo>
                    <a:lnTo>
                      <a:pt x="435" y="2224"/>
                    </a:lnTo>
                    <a:lnTo>
                      <a:pt x="433" y="2234"/>
                    </a:lnTo>
                    <a:lnTo>
                      <a:pt x="429" y="2245"/>
                    </a:lnTo>
                    <a:lnTo>
                      <a:pt x="423" y="2254"/>
                    </a:lnTo>
                    <a:lnTo>
                      <a:pt x="416" y="2264"/>
                    </a:lnTo>
                    <a:lnTo>
                      <a:pt x="405" y="2275"/>
                    </a:lnTo>
                    <a:lnTo>
                      <a:pt x="396" y="2281"/>
                    </a:lnTo>
                    <a:lnTo>
                      <a:pt x="388" y="2285"/>
                    </a:lnTo>
                    <a:lnTo>
                      <a:pt x="380" y="2287"/>
                    </a:lnTo>
                    <a:lnTo>
                      <a:pt x="372" y="2286"/>
                    </a:lnTo>
                    <a:lnTo>
                      <a:pt x="366" y="2285"/>
                    </a:lnTo>
                    <a:lnTo>
                      <a:pt x="358" y="2281"/>
                    </a:lnTo>
                    <a:lnTo>
                      <a:pt x="351" y="2278"/>
                    </a:lnTo>
                    <a:lnTo>
                      <a:pt x="344" y="2274"/>
                    </a:lnTo>
                    <a:lnTo>
                      <a:pt x="337" y="2270"/>
                    </a:lnTo>
                    <a:lnTo>
                      <a:pt x="329" y="2267"/>
                    </a:lnTo>
                    <a:lnTo>
                      <a:pt x="322" y="2264"/>
                    </a:lnTo>
                    <a:lnTo>
                      <a:pt x="313" y="2262"/>
                    </a:lnTo>
                    <a:lnTo>
                      <a:pt x="304" y="2262"/>
                    </a:lnTo>
                    <a:lnTo>
                      <a:pt x="296" y="2263"/>
                    </a:lnTo>
                    <a:lnTo>
                      <a:pt x="286" y="2267"/>
                    </a:lnTo>
                    <a:lnTo>
                      <a:pt x="275" y="2273"/>
                    </a:lnTo>
                    <a:lnTo>
                      <a:pt x="262" y="2281"/>
                    </a:lnTo>
                    <a:lnTo>
                      <a:pt x="249" y="2289"/>
                    </a:lnTo>
                    <a:lnTo>
                      <a:pt x="236" y="2295"/>
                    </a:lnTo>
                    <a:lnTo>
                      <a:pt x="222" y="2303"/>
                    </a:lnTo>
                    <a:lnTo>
                      <a:pt x="208" y="2309"/>
                    </a:lnTo>
                    <a:lnTo>
                      <a:pt x="195" y="2317"/>
                    </a:lnTo>
                    <a:lnTo>
                      <a:pt x="182" y="2323"/>
                    </a:lnTo>
                    <a:lnTo>
                      <a:pt x="171" y="2332"/>
                    </a:lnTo>
                    <a:lnTo>
                      <a:pt x="151" y="2345"/>
                    </a:lnTo>
                    <a:lnTo>
                      <a:pt x="131" y="2357"/>
                    </a:lnTo>
                    <a:lnTo>
                      <a:pt x="121" y="2361"/>
                    </a:lnTo>
                    <a:lnTo>
                      <a:pt x="110" y="2366"/>
                    </a:lnTo>
                    <a:lnTo>
                      <a:pt x="99" y="2370"/>
                    </a:lnTo>
                    <a:lnTo>
                      <a:pt x="88" y="2373"/>
                    </a:lnTo>
                    <a:lnTo>
                      <a:pt x="77" y="2375"/>
                    </a:lnTo>
                    <a:lnTo>
                      <a:pt x="66" y="2376"/>
                    </a:lnTo>
                    <a:lnTo>
                      <a:pt x="55" y="2377"/>
                    </a:lnTo>
                    <a:lnTo>
                      <a:pt x="44" y="2377"/>
                    </a:lnTo>
                    <a:lnTo>
                      <a:pt x="32" y="2375"/>
                    </a:lnTo>
                    <a:lnTo>
                      <a:pt x="22" y="2373"/>
                    </a:lnTo>
                    <a:lnTo>
                      <a:pt x="11" y="2369"/>
                    </a:lnTo>
                    <a:lnTo>
                      <a:pt x="0" y="2364"/>
                    </a:lnTo>
                    <a:lnTo>
                      <a:pt x="0" y="2364"/>
                    </a:lnTo>
                    <a:lnTo>
                      <a:pt x="28" y="2272"/>
                    </a:lnTo>
                    <a:lnTo>
                      <a:pt x="33" y="2261"/>
                    </a:lnTo>
                    <a:lnTo>
                      <a:pt x="37" y="2250"/>
                    </a:lnTo>
                    <a:lnTo>
                      <a:pt x="40" y="2238"/>
                    </a:lnTo>
                    <a:lnTo>
                      <a:pt x="42" y="2226"/>
                    </a:lnTo>
                    <a:lnTo>
                      <a:pt x="44" y="2202"/>
                    </a:lnTo>
                    <a:lnTo>
                      <a:pt x="46" y="2179"/>
                    </a:lnTo>
                    <a:lnTo>
                      <a:pt x="49" y="2167"/>
                    </a:lnTo>
                    <a:lnTo>
                      <a:pt x="51" y="2156"/>
                    </a:lnTo>
                    <a:lnTo>
                      <a:pt x="55" y="2145"/>
                    </a:lnTo>
                    <a:lnTo>
                      <a:pt x="59" y="2134"/>
                    </a:lnTo>
                    <a:lnTo>
                      <a:pt x="66" y="2125"/>
                    </a:lnTo>
                    <a:lnTo>
                      <a:pt x="73" y="2116"/>
                    </a:lnTo>
                    <a:lnTo>
                      <a:pt x="84" y="2108"/>
                    </a:lnTo>
                    <a:lnTo>
                      <a:pt x="96" y="2102"/>
                    </a:lnTo>
                    <a:lnTo>
                      <a:pt x="100" y="2101"/>
                    </a:lnTo>
                    <a:lnTo>
                      <a:pt x="106" y="2100"/>
                    </a:lnTo>
                    <a:lnTo>
                      <a:pt x="112" y="2100"/>
                    </a:lnTo>
                    <a:lnTo>
                      <a:pt x="118" y="2100"/>
                    </a:lnTo>
                    <a:lnTo>
                      <a:pt x="131" y="2102"/>
                    </a:lnTo>
                    <a:lnTo>
                      <a:pt x="145" y="2103"/>
                    </a:lnTo>
                    <a:lnTo>
                      <a:pt x="150" y="2103"/>
                    </a:lnTo>
                    <a:lnTo>
                      <a:pt x="157" y="2102"/>
                    </a:lnTo>
                    <a:lnTo>
                      <a:pt x="162" y="2101"/>
                    </a:lnTo>
                    <a:lnTo>
                      <a:pt x="167" y="2099"/>
                    </a:lnTo>
                    <a:lnTo>
                      <a:pt x="172" y="2096"/>
                    </a:lnTo>
                    <a:lnTo>
                      <a:pt x="175" y="2091"/>
                    </a:lnTo>
                    <a:lnTo>
                      <a:pt x="178" y="2086"/>
                    </a:lnTo>
                    <a:lnTo>
                      <a:pt x="180" y="2078"/>
                    </a:lnTo>
                    <a:lnTo>
                      <a:pt x="182" y="2069"/>
                    </a:lnTo>
                    <a:lnTo>
                      <a:pt x="186" y="2061"/>
                    </a:lnTo>
                    <a:lnTo>
                      <a:pt x="190" y="2052"/>
                    </a:lnTo>
                    <a:lnTo>
                      <a:pt x="195" y="2045"/>
                    </a:lnTo>
                    <a:lnTo>
                      <a:pt x="207" y="2032"/>
                    </a:lnTo>
                    <a:lnTo>
                      <a:pt x="221" y="2019"/>
                    </a:lnTo>
                    <a:lnTo>
                      <a:pt x="233" y="2006"/>
                    </a:lnTo>
                    <a:lnTo>
                      <a:pt x="244" y="1993"/>
                    </a:lnTo>
                    <a:lnTo>
                      <a:pt x="247" y="1985"/>
                    </a:lnTo>
                    <a:lnTo>
                      <a:pt x="250" y="1979"/>
                    </a:lnTo>
                    <a:lnTo>
                      <a:pt x="252" y="1970"/>
                    </a:lnTo>
                    <a:lnTo>
                      <a:pt x="250" y="1962"/>
                    </a:lnTo>
                    <a:lnTo>
                      <a:pt x="250" y="1956"/>
                    </a:lnTo>
                    <a:lnTo>
                      <a:pt x="250" y="1951"/>
                    </a:lnTo>
                    <a:lnTo>
                      <a:pt x="250" y="1946"/>
                    </a:lnTo>
                    <a:lnTo>
                      <a:pt x="253" y="1942"/>
                    </a:lnTo>
                    <a:lnTo>
                      <a:pt x="254" y="1940"/>
                    </a:lnTo>
                    <a:lnTo>
                      <a:pt x="257" y="1937"/>
                    </a:lnTo>
                    <a:lnTo>
                      <a:pt x="259" y="1936"/>
                    </a:lnTo>
                    <a:lnTo>
                      <a:pt x="262" y="1934"/>
                    </a:lnTo>
                    <a:lnTo>
                      <a:pt x="279" y="1929"/>
                    </a:lnTo>
                    <a:lnTo>
                      <a:pt x="297" y="1925"/>
                    </a:lnTo>
                    <a:lnTo>
                      <a:pt x="310" y="1919"/>
                    </a:lnTo>
                    <a:lnTo>
                      <a:pt x="321" y="1913"/>
                    </a:lnTo>
                    <a:lnTo>
                      <a:pt x="328" y="1905"/>
                    </a:lnTo>
                    <a:lnTo>
                      <a:pt x="334" y="1898"/>
                    </a:lnTo>
                    <a:lnTo>
                      <a:pt x="341" y="1878"/>
                    </a:lnTo>
                    <a:lnTo>
                      <a:pt x="349" y="1853"/>
                    </a:lnTo>
                    <a:lnTo>
                      <a:pt x="360" y="1846"/>
                    </a:lnTo>
                    <a:lnTo>
                      <a:pt x="374" y="1837"/>
                    </a:lnTo>
                    <a:lnTo>
                      <a:pt x="381" y="1833"/>
                    </a:lnTo>
                    <a:lnTo>
                      <a:pt x="388" y="1829"/>
                    </a:lnTo>
                    <a:lnTo>
                      <a:pt x="392" y="1824"/>
                    </a:lnTo>
                    <a:lnTo>
                      <a:pt x="395" y="1821"/>
                    </a:lnTo>
                    <a:lnTo>
                      <a:pt x="396" y="1818"/>
                    </a:lnTo>
                    <a:lnTo>
                      <a:pt x="396" y="1815"/>
                    </a:lnTo>
                    <a:lnTo>
                      <a:pt x="395" y="1811"/>
                    </a:lnTo>
                    <a:lnTo>
                      <a:pt x="394" y="1808"/>
                    </a:lnTo>
                    <a:lnTo>
                      <a:pt x="391" y="1800"/>
                    </a:lnTo>
                    <a:lnTo>
                      <a:pt x="385" y="1790"/>
                    </a:lnTo>
                    <a:lnTo>
                      <a:pt x="380" y="1780"/>
                    </a:lnTo>
                    <a:lnTo>
                      <a:pt x="376" y="1770"/>
                    </a:lnTo>
                    <a:lnTo>
                      <a:pt x="371" y="1761"/>
                    </a:lnTo>
                    <a:lnTo>
                      <a:pt x="369" y="1752"/>
                    </a:lnTo>
                    <a:lnTo>
                      <a:pt x="364" y="1718"/>
                    </a:lnTo>
                    <a:lnTo>
                      <a:pt x="355" y="1681"/>
                    </a:lnTo>
                    <a:lnTo>
                      <a:pt x="352" y="1662"/>
                    </a:lnTo>
                    <a:lnTo>
                      <a:pt x="349" y="1644"/>
                    </a:lnTo>
                    <a:lnTo>
                      <a:pt x="347" y="1627"/>
                    </a:lnTo>
                    <a:lnTo>
                      <a:pt x="345" y="1608"/>
                    </a:lnTo>
                    <a:lnTo>
                      <a:pt x="345" y="1593"/>
                    </a:lnTo>
                    <a:lnTo>
                      <a:pt x="343" y="1581"/>
                    </a:lnTo>
                    <a:lnTo>
                      <a:pt x="341" y="1572"/>
                    </a:lnTo>
                    <a:lnTo>
                      <a:pt x="338" y="1563"/>
                    </a:lnTo>
                    <a:lnTo>
                      <a:pt x="328" y="1547"/>
                    </a:lnTo>
                    <a:lnTo>
                      <a:pt x="313" y="1526"/>
                    </a:lnTo>
                    <a:lnTo>
                      <a:pt x="311" y="1521"/>
                    </a:lnTo>
                    <a:lnTo>
                      <a:pt x="309" y="1513"/>
                    </a:lnTo>
                    <a:lnTo>
                      <a:pt x="307" y="1505"/>
                    </a:lnTo>
                    <a:lnTo>
                      <a:pt x="307" y="1495"/>
                    </a:lnTo>
                    <a:lnTo>
                      <a:pt x="306" y="1475"/>
                    </a:lnTo>
                    <a:lnTo>
                      <a:pt x="304" y="1453"/>
                    </a:lnTo>
                    <a:lnTo>
                      <a:pt x="303" y="1442"/>
                    </a:lnTo>
                    <a:lnTo>
                      <a:pt x="303" y="1432"/>
                    </a:lnTo>
                    <a:lnTo>
                      <a:pt x="301" y="1424"/>
                    </a:lnTo>
                    <a:lnTo>
                      <a:pt x="299" y="1417"/>
                    </a:lnTo>
                    <a:lnTo>
                      <a:pt x="297" y="1412"/>
                    </a:lnTo>
                    <a:lnTo>
                      <a:pt x="293" y="1409"/>
                    </a:lnTo>
                    <a:lnTo>
                      <a:pt x="290" y="1408"/>
                    </a:lnTo>
                    <a:lnTo>
                      <a:pt x="288" y="1406"/>
                    </a:lnTo>
                    <a:lnTo>
                      <a:pt x="285" y="1408"/>
                    </a:lnTo>
                    <a:lnTo>
                      <a:pt x="282" y="1409"/>
                    </a:lnTo>
                    <a:lnTo>
                      <a:pt x="270" y="1412"/>
                    </a:lnTo>
                    <a:lnTo>
                      <a:pt x="260" y="1414"/>
                    </a:lnTo>
                    <a:lnTo>
                      <a:pt x="256" y="1413"/>
                    </a:lnTo>
                    <a:lnTo>
                      <a:pt x="253" y="1413"/>
                    </a:lnTo>
                    <a:lnTo>
                      <a:pt x="249" y="1411"/>
                    </a:lnTo>
                    <a:lnTo>
                      <a:pt x="246" y="1410"/>
                    </a:lnTo>
                    <a:lnTo>
                      <a:pt x="244" y="1406"/>
                    </a:lnTo>
                    <a:lnTo>
                      <a:pt x="242" y="1403"/>
                    </a:lnTo>
                    <a:lnTo>
                      <a:pt x="241" y="1400"/>
                    </a:lnTo>
                    <a:lnTo>
                      <a:pt x="240" y="1396"/>
                    </a:lnTo>
                    <a:lnTo>
                      <a:pt x="237" y="1386"/>
                    </a:lnTo>
                    <a:lnTo>
                      <a:pt x="236" y="1375"/>
                    </a:lnTo>
                    <a:lnTo>
                      <a:pt x="236" y="1363"/>
                    </a:lnTo>
                    <a:lnTo>
                      <a:pt x="234" y="1354"/>
                    </a:lnTo>
                    <a:lnTo>
                      <a:pt x="231" y="1345"/>
                    </a:lnTo>
                    <a:lnTo>
                      <a:pt x="228" y="1337"/>
                    </a:lnTo>
                    <a:lnTo>
                      <a:pt x="219" y="1324"/>
                    </a:lnTo>
                    <a:lnTo>
                      <a:pt x="210" y="1314"/>
                    </a:lnTo>
                    <a:lnTo>
                      <a:pt x="208" y="1308"/>
                    </a:lnTo>
                    <a:lnTo>
                      <a:pt x="206" y="1303"/>
                    </a:lnTo>
                    <a:lnTo>
                      <a:pt x="205" y="1296"/>
                    </a:lnTo>
                    <a:lnTo>
                      <a:pt x="206" y="1289"/>
                    </a:lnTo>
                    <a:lnTo>
                      <a:pt x="209" y="1280"/>
                    </a:lnTo>
                    <a:lnTo>
                      <a:pt x="214" y="1270"/>
                    </a:lnTo>
                    <a:lnTo>
                      <a:pt x="221" y="1260"/>
                    </a:lnTo>
                    <a:lnTo>
                      <a:pt x="231" y="1246"/>
                    </a:lnTo>
                    <a:lnTo>
                      <a:pt x="234" y="1243"/>
                    </a:lnTo>
                    <a:lnTo>
                      <a:pt x="240" y="1242"/>
                    </a:lnTo>
                    <a:lnTo>
                      <a:pt x="246" y="1242"/>
                    </a:lnTo>
                    <a:lnTo>
                      <a:pt x="255" y="1243"/>
                    </a:lnTo>
                    <a:lnTo>
                      <a:pt x="275" y="1246"/>
                    </a:lnTo>
                    <a:lnTo>
                      <a:pt x="298" y="1250"/>
                    </a:lnTo>
                    <a:lnTo>
                      <a:pt x="322" y="1254"/>
                    </a:lnTo>
                    <a:lnTo>
                      <a:pt x="343" y="1260"/>
                    </a:lnTo>
                    <a:lnTo>
                      <a:pt x="361" y="1265"/>
                    </a:lnTo>
                    <a:lnTo>
                      <a:pt x="372" y="1269"/>
                    </a:lnTo>
                    <a:lnTo>
                      <a:pt x="378" y="1273"/>
                    </a:lnTo>
                    <a:lnTo>
                      <a:pt x="383" y="1277"/>
                    </a:lnTo>
                    <a:lnTo>
                      <a:pt x="389" y="1283"/>
                    </a:lnTo>
                    <a:lnTo>
                      <a:pt x="395" y="1291"/>
                    </a:lnTo>
                    <a:lnTo>
                      <a:pt x="406" y="1308"/>
                    </a:lnTo>
                    <a:lnTo>
                      <a:pt x="418" y="1325"/>
                    </a:lnTo>
                    <a:lnTo>
                      <a:pt x="424" y="1334"/>
                    </a:lnTo>
                    <a:lnTo>
                      <a:pt x="430" y="1342"/>
                    </a:lnTo>
                    <a:lnTo>
                      <a:pt x="436" y="1348"/>
                    </a:lnTo>
                    <a:lnTo>
                      <a:pt x="442" y="1354"/>
                    </a:lnTo>
                    <a:lnTo>
                      <a:pt x="448" y="1358"/>
                    </a:lnTo>
                    <a:lnTo>
                      <a:pt x="453" y="1360"/>
                    </a:lnTo>
                    <a:lnTo>
                      <a:pt x="457" y="1360"/>
                    </a:lnTo>
                    <a:lnTo>
                      <a:pt x="460" y="1360"/>
                    </a:lnTo>
                    <a:lnTo>
                      <a:pt x="462" y="1359"/>
                    </a:lnTo>
                    <a:lnTo>
                      <a:pt x="465" y="1358"/>
                    </a:lnTo>
                    <a:lnTo>
                      <a:pt x="480" y="1348"/>
                    </a:lnTo>
                    <a:lnTo>
                      <a:pt x="496" y="1342"/>
                    </a:lnTo>
                    <a:lnTo>
                      <a:pt x="503" y="1340"/>
                    </a:lnTo>
                    <a:lnTo>
                      <a:pt x="510" y="1337"/>
                    </a:lnTo>
                    <a:lnTo>
                      <a:pt x="517" y="1336"/>
                    </a:lnTo>
                    <a:lnTo>
                      <a:pt x="524" y="1336"/>
                    </a:lnTo>
                    <a:lnTo>
                      <a:pt x="531" y="1337"/>
                    </a:lnTo>
                    <a:lnTo>
                      <a:pt x="537" y="1338"/>
                    </a:lnTo>
                    <a:lnTo>
                      <a:pt x="543" y="1342"/>
                    </a:lnTo>
                    <a:lnTo>
                      <a:pt x="550" y="1345"/>
                    </a:lnTo>
                    <a:lnTo>
                      <a:pt x="555" y="1349"/>
                    </a:lnTo>
                    <a:lnTo>
                      <a:pt x="559" y="1356"/>
                    </a:lnTo>
                    <a:lnTo>
                      <a:pt x="565" y="1363"/>
                    </a:lnTo>
                    <a:lnTo>
                      <a:pt x="569" y="1371"/>
                    </a:lnTo>
                    <a:lnTo>
                      <a:pt x="573" y="1379"/>
                    </a:lnTo>
                    <a:lnTo>
                      <a:pt x="578" y="1386"/>
                    </a:lnTo>
                    <a:lnTo>
                      <a:pt x="583" y="1390"/>
                    </a:lnTo>
                    <a:lnTo>
                      <a:pt x="590" y="1394"/>
                    </a:lnTo>
                    <a:lnTo>
                      <a:pt x="595" y="1395"/>
                    </a:lnTo>
                    <a:lnTo>
                      <a:pt x="600" y="1395"/>
                    </a:lnTo>
                    <a:lnTo>
                      <a:pt x="607" y="1392"/>
                    </a:lnTo>
                    <a:lnTo>
                      <a:pt x="612" y="1390"/>
                    </a:lnTo>
                    <a:lnTo>
                      <a:pt x="618" y="1386"/>
                    </a:lnTo>
                    <a:lnTo>
                      <a:pt x="622" y="1382"/>
                    </a:lnTo>
                    <a:lnTo>
                      <a:pt x="626" y="1375"/>
                    </a:lnTo>
                    <a:lnTo>
                      <a:pt x="630" y="1370"/>
                    </a:lnTo>
                    <a:lnTo>
                      <a:pt x="633" y="1362"/>
                    </a:lnTo>
                    <a:lnTo>
                      <a:pt x="635" y="1356"/>
                    </a:lnTo>
                    <a:lnTo>
                      <a:pt x="636" y="1348"/>
                    </a:lnTo>
                    <a:lnTo>
                      <a:pt x="636" y="1341"/>
                    </a:lnTo>
                    <a:lnTo>
                      <a:pt x="635" y="1333"/>
                    </a:lnTo>
                    <a:lnTo>
                      <a:pt x="633" y="1327"/>
                    </a:lnTo>
                    <a:lnTo>
                      <a:pt x="632" y="1320"/>
                    </a:lnTo>
                    <a:lnTo>
                      <a:pt x="628" y="1315"/>
                    </a:lnTo>
                    <a:lnTo>
                      <a:pt x="625" y="1309"/>
                    </a:lnTo>
                    <a:lnTo>
                      <a:pt x="622" y="1305"/>
                    </a:lnTo>
                    <a:lnTo>
                      <a:pt x="618" y="1302"/>
                    </a:lnTo>
                    <a:lnTo>
                      <a:pt x="613" y="1298"/>
                    </a:lnTo>
                    <a:lnTo>
                      <a:pt x="604" y="1293"/>
                    </a:lnTo>
                    <a:lnTo>
                      <a:pt x="593" y="1289"/>
                    </a:lnTo>
                    <a:lnTo>
                      <a:pt x="581" y="1286"/>
                    </a:lnTo>
                    <a:lnTo>
                      <a:pt x="568" y="1283"/>
                    </a:lnTo>
                    <a:lnTo>
                      <a:pt x="541" y="1280"/>
                    </a:lnTo>
                    <a:lnTo>
                      <a:pt x="514" y="1275"/>
                    </a:lnTo>
                    <a:lnTo>
                      <a:pt x="501" y="1270"/>
                    </a:lnTo>
                    <a:lnTo>
                      <a:pt x="488" y="1265"/>
                    </a:lnTo>
                    <a:lnTo>
                      <a:pt x="483" y="1261"/>
                    </a:lnTo>
                    <a:lnTo>
                      <a:pt x="477" y="1257"/>
                    </a:lnTo>
                    <a:lnTo>
                      <a:pt x="472" y="1253"/>
                    </a:lnTo>
                    <a:lnTo>
                      <a:pt x="466" y="1248"/>
                    </a:lnTo>
                    <a:lnTo>
                      <a:pt x="462" y="1241"/>
                    </a:lnTo>
                    <a:lnTo>
                      <a:pt x="459" y="1235"/>
                    </a:lnTo>
                    <a:lnTo>
                      <a:pt x="457" y="1226"/>
                    </a:lnTo>
                    <a:lnTo>
                      <a:pt x="456" y="1217"/>
                    </a:lnTo>
                    <a:lnTo>
                      <a:pt x="455" y="1197"/>
                    </a:lnTo>
                    <a:lnTo>
                      <a:pt x="456" y="1174"/>
                    </a:lnTo>
                    <a:lnTo>
                      <a:pt x="461" y="1129"/>
                    </a:lnTo>
                    <a:lnTo>
                      <a:pt x="465" y="1091"/>
                    </a:lnTo>
                    <a:lnTo>
                      <a:pt x="465" y="1075"/>
                    </a:lnTo>
                    <a:lnTo>
                      <a:pt x="465" y="1061"/>
                    </a:lnTo>
                    <a:lnTo>
                      <a:pt x="464" y="1051"/>
                    </a:lnTo>
                    <a:lnTo>
                      <a:pt x="463" y="1041"/>
                    </a:lnTo>
                    <a:lnTo>
                      <a:pt x="457" y="1024"/>
                    </a:lnTo>
                    <a:lnTo>
                      <a:pt x="445" y="999"/>
                    </a:lnTo>
                    <a:lnTo>
                      <a:pt x="442" y="990"/>
                    </a:lnTo>
                    <a:lnTo>
                      <a:pt x="441" y="980"/>
                    </a:lnTo>
                    <a:lnTo>
                      <a:pt x="441" y="969"/>
                    </a:lnTo>
                    <a:lnTo>
                      <a:pt x="442" y="959"/>
                    </a:lnTo>
                    <a:lnTo>
                      <a:pt x="444" y="939"/>
                    </a:lnTo>
                    <a:lnTo>
                      <a:pt x="445" y="918"/>
                    </a:lnTo>
                    <a:lnTo>
                      <a:pt x="444" y="912"/>
                    </a:lnTo>
                    <a:lnTo>
                      <a:pt x="439" y="897"/>
                    </a:lnTo>
                    <a:lnTo>
                      <a:pt x="435" y="878"/>
                    </a:lnTo>
                    <a:lnTo>
                      <a:pt x="432" y="858"/>
                    </a:lnTo>
                    <a:lnTo>
                      <a:pt x="431" y="848"/>
                    </a:lnTo>
                    <a:lnTo>
                      <a:pt x="431" y="839"/>
                    </a:lnTo>
                    <a:lnTo>
                      <a:pt x="431" y="833"/>
                    </a:lnTo>
                    <a:lnTo>
                      <a:pt x="432" y="828"/>
                    </a:lnTo>
                    <a:lnTo>
                      <a:pt x="433" y="825"/>
                    </a:lnTo>
                    <a:lnTo>
                      <a:pt x="435" y="824"/>
                    </a:lnTo>
                    <a:lnTo>
                      <a:pt x="436" y="823"/>
                    </a:lnTo>
                    <a:lnTo>
                      <a:pt x="438" y="824"/>
                    </a:lnTo>
                    <a:lnTo>
                      <a:pt x="445" y="827"/>
                    </a:lnTo>
                    <a:lnTo>
                      <a:pt x="451" y="832"/>
                    </a:lnTo>
                    <a:lnTo>
                      <a:pt x="461" y="841"/>
                    </a:lnTo>
                    <a:lnTo>
                      <a:pt x="470" y="845"/>
                    </a:lnTo>
                    <a:lnTo>
                      <a:pt x="478" y="848"/>
                    </a:lnTo>
                    <a:lnTo>
                      <a:pt x="487" y="849"/>
                    </a:lnTo>
                    <a:lnTo>
                      <a:pt x="496" y="848"/>
                    </a:lnTo>
                    <a:lnTo>
                      <a:pt x="503" y="845"/>
                    </a:lnTo>
                    <a:lnTo>
                      <a:pt x="511" y="842"/>
                    </a:lnTo>
                    <a:lnTo>
                      <a:pt x="518" y="836"/>
                    </a:lnTo>
                    <a:lnTo>
                      <a:pt x="526" y="830"/>
                    </a:lnTo>
                    <a:lnTo>
                      <a:pt x="532" y="822"/>
                    </a:lnTo>
                    <a:lnTo>
                      <a:pt x="539" y="815"/>
                    </a:lnTo>
                    <a:lnTo>
                      <a:pt x="545" y="806"/>
                    </a:lnTo>
                    <a:lnTo>
                      <a:pt x="557" y="790"/>
                    </a:lnTo>
                    <a:lnTo>
                      <a:pt x="568" y="775"/>
                    </a:lnTo>
                    <a:lnTo>
                      <a:pt x="571" y="766"/>
                    </a:lnTo>
                    <a:lnTo>
                      <a:pt x="574" y="757"/>
                    </a:lnTo>
                    <a:lnTo>
                      <a:pt x="576" y="750"/>
                    </a:lnTo>
                    <a:lnTo>
                      <a:pt x="577" y="741"/>
                    </a:lnTo>
                    <a:lnTo>
                      <a:pt x="578" y="734"/>
                    </a:lnTo>
                    <a:lnTo>
                      <a:pt x="580" y="725"/>
                    </a:lnTo>
                    <a:lnTo>
                      <a:pt x="584" y="717"/>
                    </a:lnTo>
                    <a:lnTo>
                      <a:pt x="590" y="709"/>
                    </a:lnTo>
                    <a:lnTo>
                      <a:pt x="595" y="704"/>
                    </a:lnTo>
                    <a:lnTo>
                      <a:pt x="601" y="701"/>
                    </a:lnTo>
                    <a:lnTo>
                      <a:pt x="609" y="700"/>
                    </a:lnTo>
                    <a:lnTo>
                      <a:pt x="617" y="700"/>
                    </a:lnTo>
                    <a:lnTo>
                      <a:pt x="633" y="702"/>
                    </a:lnTo>
                    <a:lnTo>
                      <a:pt x="647" y="703"/>
                    </a:lnTo>
                    <a:lnTo>
                      <a:pt x="654" y="702"/>
                    </a:lnTo>
                    <a:lnTo>
                      <a:pt x="662" y="701"/>
                    </a:lnTo>
                    <a:lnTo>
                      <a:pt x="668" y="698"/>
                    </a:lnTo>
                    <a:lnTo>
                      <a:pt x="675" y="695"/>
                    </a:lnTo>
                    <a:lnTo>
                      <a:pt x="686" y="686"/>
                    </a:lnTo>
                    <a:lnTo>
                      <a:pt x="694" y="679"/>
                    </a:lnTo>
                    <a:lnTo>
                      <a:pt x="699" y="676"/>
                    </a:lnTo>
                    <a:lnTo>
                      <a:pt x="703" y="673"/>
                    </a:lnTo>
                    <a:lnTo>
                      <a:pt x="707" y="673"/>
                    </a:lnTo>
                    <a:lnTo>
                      <a:pt x="712" y="673"/>
                    </a:lnTo>
                    <a:lnTo>
                      <a:pt x="716" y="675"/>
                    </a:lnTo>
                    <a:lnTo>
                      <a:pt x="720" y="679"/>
                    </a:lnTo>
                    <a:lnTo>
                      <a:pt x="725" y="685"/>
                    </a:lnTo>
                    <a:lnTo>
                      <a:pt x="730" y="694"/>
                    </a:lnTo>
                    <a:lnTo>
                      <a:pt x="734" y="700"/>
                    </a:lnTo>
                    <a:lnTo>
                      <a:pt x="737" y="707"/>
                    </a:lnTo>
                    <a:lnTo>
                      <a:pt x="742" y="711"/>
                    </a:lnTo>
                    <a:lnTo>
                      <a:pt x="746" y="714"/>
                    </a:lnTo>
                    <a:lnTo>
                      <a:pt x="752" y="716"/>
                    </a:lnTo>
                    <a:lnTo>
                      <a:pt x="756" y="719"/>
                    </a:lnTo>
                    <a:lnTo>
                      <a:pt x="761" y="720"/>
                    </a:lnTo>
                    <a:lnTo>
                      <a:pt x="767" y="720"/>
                    </a:lnTo>
                    <a:lnTo>
                      <a:pt x="776" y="719"/>
                    </a:lnTo>
                    <a:lnTo>
                      <a:pt x="787" y="714"/>
                    </a:lnTo>
                    <a:lnTo>
                      <a:pt x="798" y="709"/>
                    </a:lnTo>
                    <a:lnTo>
                      <a:pt x="809" y="702"/>
                    </a:lnTo>
                    <a:lnTo>
                      <a:pt x="814" y="698"/>
                    </a:lnTo>
                    <a:lnTo>
                      <a:pt x="818" y="693"/>
                    </a:lnTo>
                    <a:lnTo>
                      <a:pt x="823" y="688"/>
                    </a:lnTo>
                    <a:lnTo>
                      <a:pt x="825" y="682"/>
                    </a:lnTo>
                    <a:lnTo>
                      <a:pt x="829" y="671"/>
                    </a:lnTo>
                    <a:lnTo>
                      <a:pt x="831" y="659"/>
                    </a:lnTo>
                    <a:lnTo>
                      <a:pt x="834" y="647"/>
                    </a:lnTo>
                    <a:lnTo>
                      <a:pt x="837" y="638"/>
                    </a:lnTo>
                    <a:lnTo>
                      <a:pt x="840" y="633"/>
                    </a:lnTo>
                    <a:lnTo>
                      <a:pt x="843" y="629"/>
                    </a:lnTo>
                    <a:lnTo>
                      <a:pt x="848" y="626"/>
                    </a:lnTo>
                    <a:lnTo>
                      <a:pt x="853" y="622"/>
                    </a:lnTo>
                    <a:lnTo>
                      <a:pt x="863" y="620"/>
                    </a:lnTo>
                    <a:lnTo>
                      <a:pt x="874" y="619"/>
                    </a:lnTo>
                    <a:lnTo>
                      <a:pt x="885" y="619"/>
                    </a:lnTo>
                    <a:lnTo>
                      <a:pt x="897" y="618"/>
                    </a:lnTo>
                    <a:lnTo>
                      <a:pt x="909" y="618"/>
                    </a:lnTo>
                    <a:lnTo>
                      <a:pt x="919" y="617"/>
                    </a:lnTo>
                    <a:lnTo>
                      <a:pt x="924" y="616"/>
                    </a:lnTo>
                    <a:lnTo>
                      <a:pt x="929" y="614"/>
                    </a:lnTo>
                    <a:lnTo>
                      <a:pt x="932" y="613"/>
                    </a:lnTo>
                    <a:lnTo>
                      <a:pt x="935" y="609"/>
                    </a:lnTo>
                    <a:lnTo>
                      <a:pt x="939" y="605"/>
                    </a:lnTo>
                    <a:lnTo>
                      <a:pt x="942" y="600"/>
                    </a:lnTo>
                    <a:lnTo>
                      <a:pt x="941" y="594"/>
                    </a:lnTo>
                    <a:lnTo>
                      <a:pt x="938" y="589"/>
                    </a:lnTo>
                    <a:lnTo>
                      <a:pt x="931" y="578"/>
                    </a:lnTo>
                    <a:lnTo>
                      <a:pt x="920" y="566"/>
                    </a:lnTo>
                    <a:lnTo>
                      <a:pt x="915" y="560"/>
                    </a:lnTo>
                    <a:lnTo>
                      <a:pt x="910" y="553"/>
                    </a:lnTo>
                    <a:lnTo>
                      <a:pt x="906" y="547"/>
                    </a:lnTo>
                    <a:lnTo>
                      <a:pt x="903" y="539"/>
                    </a:lnTo>
                    <a:lnTo>
                      <a:pt x="901" y="532"/>
                    </a:lnTo>
                    <a:lnTo>
                      <a:pt x="901" y="524"/>
                    </a:lnTo>
                    <a:lnTo>
                      <a:pt x="903" y="514"/>
                    </a:lnTo>
                    <a:lnTo>
                      <a:pt x="908" y="506"/>
                    </a:lnTo>
                    <a:lnTo>
                      <a:pt x="916" y="494"/>
                    </a:lnTo>
                    <a:lnTo>
                      <a:pt x="922" y="482"/>
                    </a:lnTo>
                    <a:lnTo>
                      <a:pt x="928" y="470"/>
                    </a:lnTo>
                    <a:lnTo>
                      <a:pt x="933" y="457"/>
                    </a:lnTo>
                    <a:lnTo>
                      <a:pt x="934" y="456"/>
                    </a:lnTo>
                    <a:lnTo>
                      <a:pt x="936" y="455"/>
                    </a:lnTo>
                    <a:lnTo>
                      <a:pt x="939" y="454"/>
                    </a:lnTo>
                    <a:lnTo>
                      <a:pt x="943" y="454"/>
                    </a:lnTo>
                    <a:lnTo>
                      <a:pt x="951" y="456"/>
                    </a:lnTo>
                    <a:lnTo>
                      <a:pt x="961" y="457"/>
                    </a:lnTo>
                    <a:lnTo>
                      <a:pt x="965" y="457"/>
                    </a:lnTo>
                    <a:lnTo>
                      <a:pt x="969" y="457"/>
                    </a:lnTo>
                    <a:lnTo>
                      <a:pt x="972" y="457"/>
                    </a:lnTo>
                    <a:lnTo>
                      <a:pt x="975" y="456"/>
                    </a:lnTo>
                    <a:lnTo>
                      <a:pt x="976" y="454"/>
                    </a:lnTo>
                    <a:lnTo>
                      <a:pt x="977" y="451"/>
                    </a:lnTo>
                    <a:lnTo>
                      <a:pt x="976" y="446"/>
                    </a:lnTo>
                    <a:lnTo>
                      <a:pt x="974" y="440"/>
                    </a:lnTo>
                    <a:lnTo>
                      <a:pt x="970" y="429"/>
                    </a:lnTo>
                    <a:lnTo>
                      <a:pt x="966" y="419"/>
                    </a:lnTo>
                    <a:lnTo>
                      <a:pt x="965" y="411"/>
                    </a:lnTo>
                    <a:lnTo>
                      <a:pt x="965" y="404"/>
                    </a:lnTo>
                    <a:lnTo>
                      <a:pt x="966" y="398"/>
                    </a:lnTo>
                    <a:lnTo>
                      <a:pt x="969" y="392"/>
                    </a:lnTo>
                    <a:lnTo>
                      <a:pt x="972" y="388"/>
                    </a:lnTo>
                    <a:lnTo>
                      <a:pt x="976" y="384"/>
                    </a:lnTo>
                    <a:lnTo>
                      <a:pt x="986" y="376"/>
                    </a:lnTo>
                    <a:lnTo>
                      <a:pt x="997" y="366"/>
                    </a:lnTo>
                    <a:lnTo>
                      <a:pt x="1002" y="361"/>
                    </a:lnTo>
                    <a:lnTo>
                      <a:pt x="1007" y="355"/>
                    </a:lnTo>
                    <a:lnTo>
                      <a:pt x="1013" y="347"/>
                    </a:lnTo>
                    <a:lnTo>
                      <a:pt x="1017" y="337"/>
                    </a:lnTo>
                    <a:lnTo>
                      <a:pt x="1018" y="332"/>
                    </a:lnTo>
                    <a:lnTo>
                      <a:pt x="1018" y="326"/>
                    </a:lnTo>
                    <a:lnTo>
                      <a:pt x="1015" y="322"/>
                    </a:lnTo>
                    <a:lnTo>
                      <a:pt x="1012" y="318"/>
                    </a:lnTo>
                    <a:lnTo>
                      <a:pt x="1004" y="309"/>
                    </a:lnTo>
                    <a:lnTo>
                      <a:pt x="999" y="299"/>
                    </a:lnTo>
                    <a:lnTo>
                      <a:pt x="996" y="290"/>
                    </a:lnTo>
                    <a:lnTo>
                      <a:pt x="993" y="280"/>
                    </a:lnTo>
                    <a:lnTo>
                      <a:pt x="992" y="268"/>
                    </a:lnTo>
                    <a:lnTo>
                      <a:pt x="992" y="257"/>
                    </a:lnTo>
                    <a:lnTo>
                      <a:pt x="992" y="245"/>
                    </a:lnTo>
                    <a:lnTo>
                      <a:pt x="995" y="235"/>
                    </a:lnTo>
                    <a:lnTo>
                      <a:pt x="997" y="224"/>
                    </a:lnTo>
                    <a:lnTo>
                      <a:pt x="1000" y="215"/>
                    </a:lnTo>
                    <a:lnTo>
                      <a:pt x="1005" y="210"/>
                    </a:lnTo>
                    <a:lnTo>
                      <a:pt x="1010" y="204"/>
                    </a:lnTo>
                    <a:lnTo>
                      <a:pt x="1013" y="200"/>
                    </a:lnTo>
                    <a:lnTo>
                      <a:pt x="1017" y="195"/>
                    </a:lnTo>
                    <a:lnTo>
                      <a:pt x="1024" y="184"/>
                    </a:lnTo>
                    <a:lnTo>
                      <a:pt x="1031" y="172"/>
                    </a:lnTo>
                    <a:lnTo>
                      <a:pt x="1037" y="166"/>
                    </a:lnTo>
                    <a:lnTo>
                      <a:pt x="1043" y="160"/>
                    </a:lnTo>
                    <a:lnTo>
                      <a:pt x="1050" y="155"/>
                    </a:lnTo>
                    <a:lnTo>
                      <a:pt x="1056" y="150"/>
                    </a:lnTo>
                    <a:lnTo>
                      <a:pt x="1070" y="142"/>
                    </a:lnTo>
                    <a:lnTo>
                      <a:pt x="1085" y="134"/>
                    </a:lnTo>
                    <a:lnTo>
                      <a:pt x="1101" y="128"/>
                    </a:lnTo>
                    <a:lnTo>
                      <a:pt x="1117" y="120"/>
                    </a:lnTo>
                    <a:lnTo>
                      <a:pt x="1132" y="113"/>
                    </a:lnTo>
                    <a:lnTo>
                      <a:pt x="1146" y="104"/>
                    </a:lnTo>
                    <a:lnTo>
                      <a:pt x="1157" y="99"/>
                    </a:lnTo>
                    <a:lnTo>
                      <a:pt x="1169" y="94"/>
                    </a:lnTo>
                    <a:lnTo>
                      <a:pt x="1176" y="92"/>
                    </a:lnTo>
                    <a:lnTo>
                      <a:pt x="1182" y="89"/>
                    </a:lnTo>
                    <a:lnTo>
                      <a:pt x="1188" y="87"/>
                    </a:lnTo>
                    <a:lnTo>
                      <a:pt x="1193" y="83"/>
                    </a:lnTo>
                    <a:lnTo>
                      <a:pt x="1196" y="80"/>
                    </a:lnTo>
                    <a:lnTo>
                      <a:pt x="1199" y="77"/>
                    </a:lnTo>
                    <a:lnTo>
                      <a:pt x="1200" y="74"/>
                    </a:lnTo>
                    <a:lnTo>
                      <a:pt x="1201" y="72"/>
                    </a:lnTo>
                    <a:lnTo>
                      <a:pt x="1201" y="65"/>
                    </a:lnTo>
                    <a:lnTo>
                      <a:pt x="1201" y="59"/>
                    </a:lnTo>
                    <a:lnTo>
                      <a:pt x="1200" y="52"/>
                    </a:lnTo>
                    <a:lnTo>
                      <a:pt x="1200" y="47"/>
                    </a:lnTo>
                    <a:lnTo>
                      <a:pt x="1200" y="41"/>
                    </a:lnTo>
                    <a:lnTo>
                      <a:pt x="1202" y="37"/>
                    </a:lnTo>
                    <a:lnTo>
                      <a:pt x="1199" y="6"/>
                    </a:lnTo>
                    <a:lnTo>
                      <a:pt x="1199" y="6"/>
                    </a:lnTo>
                    <a:lnTo>
                      <a:pt x="1206" y="6"/>
                    </a:lnTo>
                    <a:lnTo>
                      <a:pt x="1214" y="7"/>
                    </a:lnTo>
                    <a:lnTo>
                      <a:pt x="1221" y="9"/>
                    </a:lnTo>
                    <a:lnTo>
                      <a:pt x="1229" y="11"/>
                    </a:lnTo>
                    <a:lnTo>
                      <a:pt x="1244" y="18"/>
                    </a:lnTo>
                    <a:lnTo>
                      <a:pt x="1259" y="26"/>
                    </a:lnTo>
                    <a:lnTo>
                      <a:pt x="1288" y="45"/>
                    </a:lnTo>
                    <a:lnTo>
                      <a:pt x="1317" y="65"/>
                    </a:lnTo>
                    <a:lnTo>
                      <a:pt x="1333" y="75"/>
                    </a:lnTo>
                    <a:lnTo>
                      <a:pt x="1348" y="82"/>
                    </a:lnTo>
                    <a:lnTo>
                      <a:pt x="1362" y="89"/>
                    </a:lnTo>
                    <a:lnTo>
                      <a:pt x="1377" y="93"/>
                    </a:lnTo>
                    <a:lnTo>
                      <a:pt x="1384" y="94"/>
                    </a:lnTo>
                    <a:lnTo>
                      <a:pt x="1392" y="94"/>
                    </a:lnTo>
                    <a:lnTo>
                      <a:pt x="1399" y="94"/>
                    </a:lnTo>
                    <a:lnTo>
                      <a:pt x="1407" y="93"/>
                    </a:lnTo>
                    <a:lnTo>
                      <a:pt x="1415" y="91"/>
                    </a:lnTo>
                    <a:lnTo>
                      <a:pt x="1422" y="88"/>
                    </a:lnTo>
                    <a:lnTo>
                      <a:pt x="1430" y="83"/>
                    </a:lnTo>
                    <a:lnTo>
                      <a:pt x="1437" y="78"/>
                    </a:lnTo>
                    <a:lnTo>
                      <a:pt x="1452" y="68"/>
                    </a:lnTo>
                    <a:lnTo>
                      <a:pt x="1466" y="61"/>
                    </a:lnTo>
                    <a:lnTo>
                      <a:pt x="1479" y="54"/>
                    </a:lnTo>
                    <a:lnTo>
                      <a:pt x="1492" y="50"/>
                    </a:lnTo>
                    <a:lnTo>
                      <a:pt x="1504" y="48"/>
                    </a:lnTo>
                    <a:lnTo>
                      <a:pt x="1516" y="46"/>
                    </a:lnTo>
                    <a:lnTo>
                      <a:pt x="1527" y="46"/>
                    </a:lnTo>
                    <a:lnTo>
                      <a:pt x="1539" y="46"/>
                    </a:lnTo>
                    <a:lnTo>
                      <a:pt x="1561" y="47"/>
                    </a:lnTo>
                    <a:lnTo>
                      <a:pt x="1585" y="47"/>
                    </a:lnTo>
                    <a:lnTo>
                      <a:pt x="1598" y="47"/>
                    </a:lnTo>
                    <a:lnTo>
                      <a:pt x="1612" y="46"/>
                    </a:lnTo>
                    <a:lnTo>
                      <a:pt x="1626" y="44"/>
                    </a:lnTo>
                    <a:lnTo>
                      <a:pt x="1642" y="40"/>
                    </a:lnTo>
                    <a:lnTo>
                      <a:pt x="1668" y="34"/>
                    </a:lnTo>
                    <a:lnTo>
                      <a:pt x="1688" y="29"/>
                    </a:lnTo>
                    <a:lnTo>
                      <a:pt x="1696" y="28"/>
                    </a:lnTo>
                    <a:lnTo>
                      <a:pt x="1703" y="28"/>
                    </a:lnTo>
                    <a:lnTo>
                      <a:pt x="1709" y="29"/>
                    </a:lnTo>
                    <a:lnTo>
                      <a:pt x="1714" y="31"/>
                    </a:lnTo>
                    <a:lnTo>
                      <a:pt x="1718" y="34"/>
                    </a:lnTo>
                    <a:lnTo>
                      <a:pt x="1720" y="38"/>
                    </a:lnTo>
                    <a:lnTo>
                      <a:pt x="1722" y="45"/>
                    </a:lnTo>
                    <a:lnTo>
                      <a:pt x="1725" y="51"/>
                    </a:lnTo>
                    <a:lnTo>
                      <a:pt x="1727" y="71"/>
                    </a:lnTo>
                    <a:lnTo>
                      <a:pt x="1727" y="95"/>
                    </a:lnTo>
                    <a:lnTo>
                      <a:pt x="1727" y="104"/>
                    </a:lnTo>
                    <a:lnTo>
                      <a:pt x="1726" y="112"/>
                    </a:lnTo>
                    <a:lnTo>
                      <a:pt x="1723" y="119"/>
                    </a:lnTo>
                    <a:lnTo>
                      <a:pt x="1721" y="127"/>
                    </a:lnTo>
                    <a:lnTo>
                      <a:pt x="1716" y="140"/>
                    </a:lnTo>
                    <a:lnTo>
                      <a:pt x="1709" y="153"/>
                    </a:lnTo>
                    <a:lnTo>
                      <a:pt x="1703" y="164"/>
                    </a:lnTo>
                    <a:lnTo>
                      <a:pt x="1698" y="176"/>
                    </a:lnTo>
                    <a:lnTo>
                      <a:pt x="1695" y="183"/>
                    </a:lnTo>
                    <a:lnTo>
                      <a:pt x="1694" y="188"/>
                    </a:lnTo>
                    <a:lnTo>
                      <a:pt x="1693" y="195"/>
                    </a:lnTo>
                    <a:lnTo>
                      <a:pt x="1692" y="201"/>
                    </a:lnTo>
                    <a:lnTo>
                      <a:pt x="1693" y="204"/>
                    </a:lnTo>
                    <a:lnTo>
                      <a:pt x="1693" y="208"/>
                    </a:lnTo>
                    <a:lnTo>
                      <a:pt x="1694" y="210"/>
                    </a:lnTo>
                    <a:lnTo>
                      <a:pt x="1696" y="211"/>
                    </a:lnTo>
                    <a:lnTo>
                      <a:pt x="1700" y="213"/>
                    </a:lnTo>
                    <a:lnTo>
                      <a:pt x="1705" y="213"/>
                    </a:lnTo>
                    <a:lnTo>
                      <a:pt x="1716" y="212"/>
                    </a:lnTo>
                    <a:lnTo>
                      <a:pt x="1728" y="210"/>
                    </a:lnTo>
                    <a:lnTo>
                      <a:pt x="1738" y="211"/>
                    </a:lnTo>
                    <a:lnTo>
                      <a:pt x="1745" y="213"/>
                    </a:lnTo>
                    <a:lnTo>
                      <a:pt x="1750" y="215"/>
                    </a:lnTo>
                    <a:lnTo>
                      <a:pt x="1755" y="217"/>
                    </a:lnTo>
                    <a:lnTo>
                      <a:pt x="1759" y="223"/>
                    </a:lnTo>
                    <a:lnTo>
                      <a:pt x="1762" y="228"/>
                    </a:lnTo>
                    <a:lnTo>
                      <a:pt x="1763" y="230"/>
                    </a:lnTo>
                    <a:lnTo>
                      <a:pt x="1766" y="233"/>
                    </a:lnTo>
                    <a:lnTo>
                      <a:pt x="1769" y="234"/>
                    </a:lnTo>
                    <a:lnTo>
                      <a:pt x="1774" y="235"/>
                    </a:lnTo>
                    <a:lnTo>
                      <a:pt x="1781" y="235"/>
                    </a:lnTo>
                    <a:lnTo>
                      <a:pt x="1789" y="234"/>
                    </a:lnTo>
                    <a:lnTo>
                      <a:pt x="1800" y="230"/>
                    </a:lnTo>
                    <a:lnTo>
                      <a:pt x="1814" y="227"/>
                    </a:lnTo>
                    <a:lnTo>
                      <a:pt x="1899" y="203"/>
                    </a:lnTo>
                    <a:lnTo>
                      <a:pt x="1903" y="202"/>
                    </a:lnTo>
                    <a:lnTo>
                      <a:pt x="1907" y="202"/>
                    </a:lnTo>
                    <a:lnTo>
                      <a:pt x="1911" y="202"/>
                    </a:lnTo>
                    <a:lnTo>
                      <a:pt x="1916" y="203"/>
                    </a:lnTo>
                    <a:lnTo>
                      <a:pt x="1924" y="207"/>
                    </a:lnTo>
                    <a:lnTo>
                      <a:pt x="1933" y="210"/>
                    </a:lnTo>
                    <a:lnTo>
                      <a:pt x="1949" y="220"/>
                    </a:lnTo>
                    <a:lnTo>
                      <a:pt x="1965" y="227"/>
                    </a:lnTo>
                    <a:lnTo>
                      <a:pt x="1977" y="229"/>
                    </a:lnTo>
                    <a:lnTo>
                      <a:pt x="1988" y="230"/>
                    </a:lnTo>
                    <a:lnTo>
                      <a:pt x="1998" y="229"/>
                    </a:lnTo>
                    <a:lnTo>
                      <a:pt x="2007" y="227"/>
                    </a:lnTo>
                    <a:lnTo>
                      <a:pt x="2016" y="224"/>
                    </a:lnTo>
                    <a:lnTo>
                      <a:pt x="2026" y="222"/>
                    </a:lnTo>
                    <a:lnTo>
                      <a:pt x="2036" y="220"/>
                    </a:lnTo>
                    <a:lnTo>
                      <a:pt x="2047" y="218"/>
                    </a:lnTo>
                    <a:lnTo>
                      <a:pt x="2051" y="218"/>
                    </a:lnTo>
                    <a:lnTo>
                      <a:pt x="2053" y="220"/>
                    </a:lnTo>
                    <a:lnTo>
                      <a:pt x="2055" y="221"/>
                    </a:lnTo>
                    <a:lnTo>
                      <a:pt x="2056" y="222"/>
                    </a:lnTo>
                    <a:lnTo>
                      <a:pt x="2058" y="226"/>
                    </a:lnTo>
                    <a:lnTo>
                      <a:pt x="2058" y="231"/>
                    </a:lnTo>
                    <a:lnTo>
                      <a:pt x="2057" y="243"/>
                    </a:lnTo>
                    <a:lnTo>
                      <a:pt x="2056" y="257"/>
                    </a:lnTo>
                    <a:lnTo>
                      <a:pt x="2056" y="264"/>
                    </a:lnTo>
                    <a:lnTo>
                      <a:pt x="2057" y="269"/>
                    </a:lnTo>
                    <a:lnTo>
                      <a:pt x="2058" y="274"/>
                    </a:lnTo>
                    <a:lnTo>
                      <a:pt x="2063" y="278"/>
                    </a:lnTo>
                    <a:lnTo>
                      <a:pt x="2068" y="280"/>
                    </a:lnTo>
                    <a:lnTo>
                      <a:pt x="2076" y="280"/>
                    </a:lnTo>
                    <a:lnTo>
                      <a:pt x="2086" y="278"/>
                    </a:lnTo>
                    <a:lnTo>
                      <a:pt x="2100" y="274"/>
                    </a:lnTo>
                    <a:lnTo>
                      <a:pt x="2112" y="269"/>
                    </a:lnTo>
                    <a:lnTo>
                      <a:pt x="2124" y="263"/>
                    </a:lnTo>
                    <a:lnTo>
                      <a:pt x="2130" y="260"/>
                    </a:lnTo>
                    <a:lnTo>
                      <a:pt x="2134" y="256"/>
                    </a:lnTo>
                    <a:lnTo>
                      <a:pt x="2138" y="252"/>
                    </a:lnTo>
                    <a:lnTo>
                      <a:pt x="2141" y="248"/>
                    </a:lnTo>
                    <a:lnTo>
                      <a:pt x="2145" y="243"/>
                    </a:lnTo>
                    <a:lnTo>
                      <a:pt x="2147" y="239"/>
                    </a:lnTo>
                    <a:lnTo>
                      <a:pt x="2147" y="235"/>
                    </a:lnTo>
                    <a:lnTo>
                      <a:pt x="2147" y="229"/>
                    </a:lnTo>
                    <a:lnTo>
                      <a:pt x="2146" y="224"/>
                    </a:lnTo>
                    <a:lnTo>
                      <a:pt x="2144" y="217"/>
                    </a:lnTo>
                    <a:lnTo>
                      <a:pt x="2140" y="211"/>
                    </a:lnTo>
                    <a:lnTo>
                      <a:pt x="2135" y="204"/>
                    </a:lnTo>
                    <a:lnTo>
                      <a:pt x="2130" y="197"/>
                    </a:lnTo>
                    <a:lnTo>
                      <a:pt x="2126" y="190"/>
                    </a:lnTo>
                    <a:lnTo>
                      <a:pt x="2125" y="184"/>
                    </a:lnTo>
                    <a:lnTo>
                      <a:pt x="2126" y="179"/>
                    </a:lnTo>
                    <a:lnTo>
                      <a:pt x="2128" y="173"/>
                    </a:lnTo>
                    <a:lnTo>
                      <a:pt x="2132" y="168"/>
                    </a:lnTo>
                    <a:lnTo>
                      <a:pt x="2137" y="162"/>
                    </a:lnTo>
                    <a:lnTo>
                      <a:pt x="2142" y="158"/>
                    </a:lnTo>
                    <a:lnTo>
                      <a:pt x="2154" y="148"/>
                    </a:lnTo>
                    <a:lnTo>
                      <a:pt x="2167" y="137"/>
                    </a:lnTo>
                    <a:lnTo>
                      <a:pt x="2173" y="131"/>
                    </a:lnTo>
                    <a:lnTo>
                      <a:pt x="2178" y="126"/>
                    </a:lnTo>
                    <a:lnTo>
                      <a:pt x="2181" y="118"/>
                    </a:lnTo>
                    <a:lnTo>
                      <a:pt x="2185" y="110"/>
                    </a:lnTo>
                    <a:lnTo>
                      <a:pt x="2186" y="103"/>
                    </a:lnTo>
                    <a:lnTo>
                      <a:pt x="2185" y="95"/>
                    </a:lnTo>
                    <a:lnTo>
                      <a:pt x="2182" y="88"/>
                    </a:lnTo>
                    <a:lnTo>
                      <a:pt x="2179" y="80"/>
                    </a:lnTo>
                    <a:lnTo>
                      <a:pt x="2172" y="64"/>
                    </a:lnTo>
                    <a:lnTo>
                      <a:pt x="2163" y="48"/>
                    </a:lnTo>
                    <a:lnTo>
                      <a:pt x="2160" y="40"/>
                    </a:lnTo>
                    <a:lnTo>
                      <a:pt x="2158" y="33"/>
                    </a:lnTo>
                    <a:lnTo>
                      <a:pt x="2157" y="25"/>
                    </a:lnTo>
                    <a:lnTo>
                      <a:pt x="2158" y="19"/>
                    </a:lnTo>
                    <a:lnTo>
                      <a:pt x="2159" y="17"/>
                    </a:lnTo>
                    <a:lnTo>
                      <a:pt x="2161" y="13"/>
                    </a:lnTo>
                    <a:lnTo>
                      <a:pt x="2163" y="10"/>
                    </a:lnTo>
                    <a:lnTo>
                      <a:pt x="2165" y="8"/>
                    </a:lnTo>
                    <a:lnTo>
                      <a:pt x="2174" y="4"/>
                    </a:lnTo>
                    <a:lnTo>
                      <a:pt x="2185" y="0"/>
                    </a:lnTo>
                    <a:lnTo>
                      <a:pt x="2191" y="4"/>
                    </a:lnTo>
                    <a:lnTo>
                      <a:pt x="2198" y="7"/>
                    </a:lnTo>
                    <a:lnTo>
                      <a:pt x="2204" y="9"/>
                    </a:lnTo>
                    <a:lnTo>
                      <a:pt x="2211" y="11"/>
                    </a:lnTo>
                    <a:lnTo>
                      <a:pt x="2223" y="15"/>
                    </a:lnTo>
                    <a:lnTo>
                      <a:pt x="2236" y="21"/>
                    </a:lnTo>
                    <a:lnTo>
                      <a:pt x="2246" y="27"/>
                    </a:lnTo>
                    <a:lnTo>
                      <a:pt x="2256" y="34"/>
                    </a:lnTo>
                    <a:lnTo>
                      <a:pt x="2265" y="40"/>
                    </a:lnTo>
                    <a:lnTo>
                      <a:pt x="2273" y="48"/>
                    </a:lnTo>
                    <a:lnTo>
                      <a:pt x="2282" y="55"/>
                    </a:lnTo>
                    <a:lnTo>
                      <a:pt x="2289" y="64"/>
                    </a:lnTo>
                    <a:lnTo>
                      <a:pt x="2297" y="73"/>
                    </a:lnTo>
                    <a:lnTo>
                      <a:pt x="2304" y="82"/>
                    </a:lnTo>
                    <a:lnTo>
                      <a:pt x="2313" y="94"/>
                    </a:lnTo>
                    <a:lnTo>
                      <a:pt x="2323" y="107"/>
                    </a:lnTo>
                    <a:lnTo>
                      <a:pt x="2328" y="114"/>
                    </a:lnTo>
                    <a:lnTo>
                      <a:pt x="2335" y="119"/>
                    </a:lnTo>
                    <a:lnTo>
                      <a:pt x="2341" y="122"/>
                    </a:lnTo>
                    <a:lnTo>
                      <a:pt x="2348" y="123"/>
                    </a:lnTo>
                    <a:lnTo>
                      <a:pt x="2364" y="125"/>
                    </a:lnTo>
                    <a:lnTo>
                      <a:pt x="2381" y="127"/>
                    </a:lnTo>
                    <a:lnTo>
                      <a:pt x="2390" y="129"/>
                    </a:lnTo>
                    <a:lnTo>
                      <a:pt x="2397" y="131"/>
                    </a:lnTo>
                    <a:lnTo>
                      <a:pt x="2405" y="135"/>
                    </a:lnTo>
                    <a:lnTo>
                      <a:pt x="2411" y="141"/>
                    </a:lnTo>
                    <a:lnTo>
                      <a:pt x="2428" y="153"/>
                    </a:lnTo>
                    <a:lnTo>
                      <a:pt x="2447" y="166"/>
                    </a:lnTo>
                    <a:lnTo>
                      <a:pt x="2458" y="172"/>
                    </a:lnTo>
                    <a:lnTo>
                      <a:pt x="2469" y="177"/>
                    </a:lnTo>
                    <a:lnTo>
                      <a:pt x="2478" y="182"/>
                    </a:lnTo>
                    <a:lnTo>
                      <a:pt x="2488" y="185"/>
                    </a:lnTo>
                    <a:lnTo>
                      <a:pt x="2488" y="18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5" name="Freeform 40"/>
              <p:cNvSpPr>
                <a:spLocks/>
              </p:cNvSpPr>
              <p:nvPr/>
            </p:nvSpPr>
            <p:spPr bwMode="auto">
              <a:xfrm>
                <a:off x="4580054" y="3382170"/>
                <a:ext cx="896728" cy="574295"/>
              </a:xfrm>
              <a:custGeom>
                <a:avLst/>
                <a:gdLst>
                  <a:gd name="T0" fmla="*/ 302 w 2184"/>
                  <a:gd name="T1" fmla="*/ 371 h 1710"/>
                  <a:gd name="T2" fmla="*/ 410 w 2184"/>
                  <a:gd name="T3" fmla="*/ 410 h 1710"/>
                  <a:gd name="T4" fmla="*/ 544 w 2184"/>
                  <a:gd name="T5" fmla="*/ 525 h 1710"/>
                  <a:gd name="T6" fmla="*/ 664 w 2184"/>
                  <a:gd name="T7" fmla="*/ 483 h 1710"/>
                  <a:gd name="T8" fmla="*/ 719 w 2184"/>
                  <a:gd name="T9" fmla="*/ 439 h 1710"/>
                  <a:gd name="T10" fmla="*/ 883 w 2184"/>
                  <a:gd name="T11" fmla="*/ 451 h 1710"/>
                  <a:gd name="T12" fmla="*/ 1111 w 2184"/>
                  <a:gd name="T13" fmla="*/ 364 h 1710"/>
                  <a:gd name="T14" fmla="*/ 1160 w 2184"/>
                  <a:gd name="T15" fmla="*/ 284 h 1710"/>
                  <a:gd name="T16" fmla="*/ 1420 w 2184"/>
                  <a:gd name="T17" fmla="*/ 421 h 1710"/>
                  <a:gd name="T18" fmla="*/ 1516 w 2184"/>
                  <a:gd name="T19" fmla="*/ 415 h 1710"/>
                  <a:gd name="T20" fmla="*/ 1623 w 2184"/>
                  <a:gd name="T21" fmla="*/ 361 h 1710"/>
                  <a:gd name="T22" fmla="*/ 1754 w 2184"/>
                  <a:gd name="T23" fmla="*/ 328 h 1710"/>
                  <a:gd name="T24" fmla="*/ 1812 w 2184"/>
                  <a:gd name="T25" fmla="*/ 179 h 1710"/>
                  <a:gd name="T26" fmla="*/ 1882 w 2184"/>
                  <a:gd name="T27" fmla="*/ 50 h 1710"/>
                  <a:gd name="T28" fmla="*/ 1964 w 2184"/>
                  <a:gd name="T29" fmla="*/ 26 h 1710"/>
                  <a:gd name="T30" fmla="*/ 2088 w 2184"/>
                  <a:gd name="T31" fmla="*/ 47 h 1710"/>
                  <a:gd name="T32" fmla="*/ 2126 w 2184"/>
                  <a:gd name="T33" fmla="*/ 143 h 1710"/>
                  <a:gd name="T34" fmla="*/ 2163 w 2184"/>
                  <a:gd name="T35" fmla="*/ 239 h 1710"/>
                  <a:gd name="T36" fmla="*/ 2158 w 2184"/>
                  <a:gd name="T37" fmla="*/ 388 h 1710"/>
                  <a:gd name="T38" fmla="*/ 2104 w 2184"/>
                  <a:gd name="T39" fmla="*/ 422 h 1710"/>
                  <a:gd name="T40" fmla="*/ 2045 w 2184"/>
                  <a:gd name="T41" fmla="*/ 556 h 1710"/>
                  <a:gd name="T42" fmla="*/ 1950 w 2184"/>
                  <a:gd name="T43" fmla="*/ 696 h 1710"/>
                  <a:gd name="T44" fmla="*/ 1854 w 2184"/>
                  <a:gd name="T45" fmla="*/ 669 h 1710"/>
                  <a:gd name="T46" fmla="*/ 1832 w 2184"/>
                  <a:gd name="T47" fmla="*/ 760 h 1710"/>
                  <a:gd name="T48" fmla="*/ 1703 w 2184"/>
                  <a:gd name="T49" fmla="*/ 742 h 1710"/>
                  <a:gd name="T50" fmla="*/ 1638 w 2184"/>
                  <a:gd name="T51" fmla="*/ 837 h 1710"/>
                  <a:gd name="T52" fmla="*/ 1455 w 2184"/>
                  <a:gd name="T53" fmla="*/ 939 h 1710"/>
                  <a:gd name="T54" fmla="*/ 1352 w 2184"/>
                  <a:gd name="T55" fmla="*/ 957 h 1710"/>
                  <a:gd name="T56" fmla="*/ 1228 w 2184"/>
                  <a:gd name="T57" fmla="*/ 956 h 1710"/>
                  <a:gd name="T58" fmla="*/ 1187 w 2184"/>
                  <a:gd name="T59" fmla="*/ 1044 h 1710"/>
                  <a:gd name="T60" fmla="*/ 1302 w 2184"/>
                  <a:gd name="T61" fmla="*/ 1166 h 1710"/>
                  <a:gd name="T62" fmla="*/ 1419 w 2184"/>
                  <a:gd name="T63" fmla="*/ 1207 h 1710"/>
                  <a:gd name="T64" fmla="*/ 1472 w 2184"/>
                  <a:gd name="T65" fmla="*/ 1245 h 1710"/>
                  <a:gd name="T66" fmla="*/ 1551 w 2184"/>
                  <a:gd name="T67" fmla="*/ 1341 h 1710"/>
                  <a:gd name="T68" fmla="*/ 1645 w 2184"/>
                  <a:gd name="T69" fmla="*/ 1447 h 1710"/>
                  <a:gd name="T70" fmla="*/ 1686 w 2184"/>
                  <a:gd name="T71" fmla="*/ 1545 h 1710"/>
                  <a:gd name="T72" fmla="*/ 1512 w 2184"/>
                  <a:gd name="T73" fmla="*/ 1565 h 1710"/>
                  <a:gd name="T74" fmla="*/ 1380 w 2184"/>
                  <a:gd name="T75" fmla="*/ 1478 h 1710"/>
                  <a:gd name="T76" fmla="*/ 1266 w 2184"/>
                  <a:gd name="T77" fmla="*/ 1447 h 1710"/>
                  <a:gd name="T78" fmla="*/ 1274 w 2184"/>
                  <a:gd name="T79" fmla="*/ 1567 h 1710"/>
                  <a:gd name="T80" fmla="*/ 1254 w 2184"/>
                  <a:gd name="T81" fmla="*/ 1665 h 1710"/>
                  <a:gd name="T82" fmla="*/ 1164 w 2184"/>
                  <a:gd name="T83" fmla="*/ 1699 h 1710"/>
                  <a:gd name="T84" fmla="*/ 1105 w 2184"/>
                  <a:gd name="T85" fmla="*/ 1659 h 1710"/>
                  <a:gd name="T86" fmla="*/ 888 w 2184"/>
                  <a:gd name="T87" fmla="*/ 1665 h 1710"/>
                  <a:gd name="T88" fmla="*/ 803 w 2184"/>
                  <a:gd name="T89" fmla="*/ 1641 h 1710"/>
                  <a:gd name="T90" fmla="*/ 834 w 2184"/>
                  <a:gd name="T91" fmla="*/ 1534 h 1710"/>
                  <a:gd name="T92" fmla="*/ 719 w 2184"/>
                  <a:gd name="T93" fmla="*/ 1476 h 1710"/>
                  <a:gd name="T94" fmla="*/ 522 w 2184"/>
                  <a:gd name="T95" fmla="*/ 1521 h 1710"/>
                  <a:gd name="T96" fmla="*/ 321 w 2184"/>
                  <a:gd name="T97" fmla="*/ 1437 h 1710"/>
                  <a:gd name="T98" fmla="*/ 414 w 2184"/>
                  <a:gd name="T99" fmla="*/ 1361 h 1710"/>
                  <a:gd name="T100" fmla="*/ 486 w 2184"/>
                  <a:gd name="T101" fmla="*/ 1260 h 1710"/>
                  <a:gd name="T102" fmla="*/ 456 w 2184"/>
                  <a:gd name="T103" fmla="*/ 1197 h 1710"/>
                  <a:gd name="T104" fmla="*/ 366 w 2184"/>
                  <a:gd name="T105" fmla="*/ 1151 h 1710"/>
                  <a:gd name="T106" fmla="*/ 303 w 2184"/>
                  <a:gd name="T107" fmla="*/ 983 h 1710"/>
                  <a:gd name="T108" fmla="*/ 307 w 2184"/>
                  <a:gd name="T109" fmla="*/ 872 h 1710"/>
                  <a:gd name="T110" fmla="*/ 224 w 2184"/>
                  <a:gd name="T111" fmla="*/ 878 h 1710"/>
                  <a:gd name="T112" fmla="*/ 122 w 2184"/>
                  <a:gd name="T113" fmla="*/ 740 h 1710"/>
                  <a:gd name="T114" fmla="*/ 66 w 2184"/>
                  <a:gd name="T115" fmla="*/ 646 h 1710"/>
                  <a:gd name="T116" fmla="*/ 36 w 2184"/>
                  <a:gd name="T117" fmla="*/ 511 h 1710"/>
                  <a:gd name="T118" fmla="*/ 55 w 2184"/>
                  <a:gd name="T119" fmla="*/ 406 h 1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84" h="1710">
                    <a:moveTo>
                      <a:pt x="68" y="397"/>
                    </a:moveTo>
                    <a:lnTo>
                      <a:pt x="86" y="401"/>
                    </a:lnTo>
                    <a:lnTo>
                      <a:pt x="104" y="405"/>
                    </a:lnTo>
                    <a:lnTo>
                      <a:pt x="122" y="408"/>
                    </a:lnTo>
                    <a:lnTo>
                      <a:pt x="139" y="410"/>
                    </a:lnTo>
                    <a:lnTo>
                      <a:pt x="158" y="411"/>
                    </a:lnTo>
                    <a:lnTo>
                      <a:pt x="175" y="412"/>
                    </a:lnTo>
                    <a:lnTo>
                      <a:pt x="192" y="411"/>
                    </a:lnTo>
                    <a:lnTo>
                      <a:pt x="208" y="409"/>
                    </a:lnTo>
                    <a:lnTo>
                      <a:pt x="226" y="405"/>
                    </a:lnTo>
                    <a:lnTo>
                      <a:pt x="242" y="401"/>
                    </a:lnTo>
                    <a:lnTo>
                      <a:pt x="257" y="396"/>
                    </a:lnTo>
                    <a:lnTo>
                      <a:pt x="273" y="388"/>
                    </a:lnTo>
                    <a:lnTo>
                      <a:pt x="288" y="381"/>
                    </a:lnTo>
                    <a:lnTo>
                      <a:pt x="302" y="371"/>
                    </a:lnTo>
                    <a:lnTo>
                      <a:pt x="316" y="360"/>
                    </a:lnTo>
                    <a:lnTo>
                      <a:pt x="329" y="347"/>
                    </a:lnTo>
                    <a:lnTo>
                      <a:pt x="333" y="345"/>
                    </a:lnTo>
                    <a:lnTo>
                      <a:pt x="337" y="345"/>
                    </a:lnTo>
                    <a:lnTo>
                      <a:pt x="340" y="345"/>
                    </a:lnTo>
                    <a:lnTo>
                      <a:pt x="343" y="347"/>
                    </a:lnTo>
                    <a:lnTo>
                      <a:pt x="352" y="354"/>
                    </a:lnTo>
                    <a:lnTo>
                      <a:pt x="360" y="363"/>
                    </a:lnTo>
                    <a:lnTo>
                      <a:pt x="374" y="385"/>
                    </a:lnTo>
                    <a:lnTo>
                      <a:pt x="386" y="401"/>
                    </a:lnTo>
                    <a:lnTo>
                      <a:pt x="389" y="405"/>
                    </a:lnTo>
                    <a:lnTo>
                      <a:pt x="393" y="409"/>
                    </a:lnTo>
                    <a:lnTo>
                      <a:pt x="397" y="410"/>
                    </a:lnTo>
                    <a:lnTo>
                      <a:pt x="402" y="411"/>
                    </a:lnTo>
                    <a:lnTo>
                      <a:pt x="410" y="410"/>
                    </a:lnTo>
                    <a:lnTo>
                      <a:pt x="419" y="406"/>
                    </a:lnTo>
                    <a:lnTo>
                      <a:pt x="428" y="403"/>
                    </a:lnTo>
                    <a:lnTo>
                      <a:pt x="436" y="400"/>
                    </a:lnTo>
                    <a:lnTo>
                      <a:pt x="441" y="400"/>
                    </a:lnTo>
                    <a:lnTo>
                      <a:pt x="445" y="399"/>
                    </a:lnTo>
                    <a:lnTo>
                      <a:pt x="449" y="400"/>
                    </a:lnTo>
                    <a:lnTo>
                      <a:pt x="454" y="402"/>
                    </a:lnTo>
                    <a:lnTo>
                      <a:pt x="461" y="409"/>
                    </a:lnTo>
                    <a:lnTo>
                      <a:pt x="472" y="421"/>
                    </a:lnTo>
                    <a:lnTo>
                      <a:pt x="483" y="436"/>
                    </a:lnTo>
                    <a:lnTo>
                      <a:pt x="496" y="453"/>
                    </a:lnTo>
                    <a:lnTo>
                      <a:pt x="519" y="489"/>
                    </a:lnTo>
                    <a:lnTo>
                      <a:pt x="535" y="513"/>
                    </a:lnTo>
                    <a:lnTo>
                      <a:pt x="539" y="521"/>
                    </a:lnTo>
                    <a:lnTo>
                      <a:pt x="544" y="525"/>
                    </a:lnTo>
                    <a:lnTo>
                      <a:pt x="549" y="529"/>
                    </a:lnTo>
                    <a:lnTo>
                      <a:pt x="554" y="530"/>
                    </a:lnTo>
                    <a:lnTo>
                      <a:pt x="559" y="529"/>
                    </a:lnTo>
                    <a:lnTo>
                      <a:pt x="565" y="526"/>
                    </a:lnTo>
                    <a:lnTo>
                      <a:pt x="571" y="523"/>
                    </a:lnTo>
                    <a:lnTo>
                      <a:pt x="577" y="519"/>
                    </a:lnTo>
                    <a:lnTo>
                      <a:pt x="589" y="509"/>
                    </a:lnTo>
                    <a:lnTo>
                      <a:pt x="600" y="499"/>
                    </a:lnTo>
                    <a:lnTo>
                      <a:pt x="607" y="495"/>
                    </a:lnTo>
                    <a:lnTo>
                      <a:pt x="613" y="491"/>
                    </a:lnTo>
                    <a:lnTo>
                      <a:pt x="621" y="487"/>
                    </a:lnTo>
                    <a:lnTo>
                      <a:pt x="627" y="485"/>
                    </a:lnTo>
                    <a:lnTo>
                      <a:pt x="650" y="484"/>
                    </a:lnTo>
                    <a:lnTo>
                      <a:pt x="663" y="484"/>
                    </a:lnTo>
                    <a:lnTo>
                      <a:pt x="664" y="483"/>
                    </a:lnTo>
                    <a:lnTo>
                      <a:pt x="666" y="482"/>
                    </a:lnTo>
                    <a:lnTo>
                      <a:pt x="667" y="479"/>
                    </a:lnTo>
                    <a:lnTo>
                      <a:pt x="667" y="477"/>
                    </a:lnTo>
                    <a:lnTo>
                      <a:pt x="668" y="467"/>
                    </a:lnTo>
                    <a:lnTo>
                      <a:pt x="668" y="453"/>
                    </a:lnTo>
                    <a:lnTo>
                      <a:pt x="670" y="441"/>
                    </a:lnTo>
                    <a:lnTo>
                      <a:pt x="671" y="432"/>
                    </a:lnTo>
                    <a:lnTo>
                      <a:pt x="674" y="426"/>
                    </a:lnTo>
                    <a:lnTo>
                      <a:pt x="677" y="422"/>
                    </a:lnTo>
                    <a:lnTo>
                      <a:pt x="681" y="419"/>
                    </a:lnTo>
                    <a:lnTo>
                      <a:pt x="686" y="419"/>
                    </a:lnTo>
                    <a:lnTo>
                      <a:pt x="691" y="421"/>
                    </a:lnTo>
                    <a:lnTo>
                      <a:pt x="697" y="423"/>
                    </a:lnTo>
                    <a:lnTo>
                      <a:pt x="707" y="429"/>
                    </a:lnTo>
                    <a:lnTo>
                      <a:pt x="719" y="439"/>
                    </a:lnTo>
                    <a:lnTo>
                      <a:pt x="729" y="448"/>
                    </a:lnTo>
                    <a:lnTo>
                      <a:pt x="737" y="455"/>
                    </a:lnTo>
                    <a:lnTo>
                      <a:pt x="744" y="460"/>
                    </a:lnTo>
                    <a:lnTo>
                      <a:pt x="752" y="466"/>
                    </a:lnTo>
                    <a:lnTo>
                      <a:pt x="758" y="469"/>
                    </a:lnTo>
                    <a:lnTo>
                      <a:pt x="766" y="471"/>
                    </a:lnTo>
                    <a:lnTo>
                      <a:pt x="774" y="473"/>
                    </a:lnTo>
                    <a:lnTo>
                      <a:pt x="782" y="475"/>
                    </a:lnTo>
                    <a:lnTo>
                      <a:pt x="789" y="475"/>
                    </a:lnTo>
                    <a:lnTo>
                      <a:pt x="798" y="475"/>
                    </a:lnTo>
                    <a:lnTo>
                      <a:pt x="815" y="472"/>
                    </a:lnTo>
                    <a:lnTo>
                      <a:pt x="832" y="469"/>
                    </a:lnTo>
                    <a:lnTo>
                      <a:pt x="849" y="465"/>
                    </a:lnTo>
                    <a:lnTo>
                      <a:pt x="866" y="460"/>
                    </a:lnTo>
                    <a:lnTo>
                      <a:pt x="883" y="451"/>
                    </a:lnTo>
                    <a:lnTo>
                      <a:pt x="904" y="439"/>
                    </a:lnTo>
                    <a:lnTo>
                      <a:pt x="926" y="425"/>
                    </a:lnTo>
                    <a:lnTo>
                      <a:pt x="948" y="411"/>
                    </a:lnTo>
                    <a:lnTo>
                      <a:pt x="972" y="398"/>
                    </a:lnTo>
                    <a:lnTo>
                      <a:pt x="994" y="386"/>
                    </a:lnTo>
                    <a:lnTo>
                      <a:pt x="1003" y="382"/>
                    </a:lnTo>
                    <a:lnTo>
                      <a:pt x="1013" y="378"/>
                    </a:lnTo>
                    <a:lnTo>
                      <a:pt x="1022" y="375"/>
                    </a:lnTo>
                    <a:lnTo>
                      <a:pt x="1030" y="374"/>
                    </a:lnTo>
                    <a:lnTo>
                      <a:pt x="1057" y="374"/>
                    </a:lnTo>
                    <a:lnTo>
                      <a:pt x="1089" y="373"/>
                    </a:lnTo>
                    <a:lnTo>
                      <a:pt x="1096" y="372"/>
                    </a:lnTo>
                    <a:lnTo>
                      <a:pt x="1102" y="371"/>
                    </a:lnTo>
                    <a:lnTo>
                      <a:pt x="1107" y="368"/>
                    </a:lnTo>
                    <a:lnTo>
                      <a:pt x="1111" y="364"/>
                    </a:lnTo>
                    <a:lnTo>
                      <a:pt x="1113" y="360"/>
                    </a:lnTo>
                    <a:lnTo>
                      <a:pt x="1114" y="355"/>
                    </a:lnTo>
                    <a:lnTo>
                      <a:pt x="1113" y="348"/>
                    </a:lnTo>
                    <a:lnTo>
                      <a:pt x="1111" y="340"/>
                    </a:lnTo>
                    <a:lnTo>
                      <a:pt x="1109" y="333"/>
                    </a:lnTo>
                    <a:lnTo>
                      <a:pt x="1107" y="328"/>
                    </a:lnTo>
                    <a:lnTo>
                      <a:pt x="1107" y="322"/>
                    </a:lnTo>
                    <a:lnTo>
                      <a:pt x="1108" y="317"/>
                    </a:lnTo>
                    <a:lnTo>
                      <a:pt x="1110" y="311"/>
                    </a:lnTo>
                    <a:lnTo>
                      <a:pt x="1113" y="307"/>
                    </a:lnTo>
                    <a:lnTo>
                      <a:pt x="1117" y="304"/>
                    </a:lnTo>
                    <a:lnTo>
                      <a:pt x="1121" y="300"/>
                    </a:lnTo>
                    <a:lnTo>
                      <a:pt x="1132" y="294"/>
                    </a:lnTo>
                    <a:lnTo>
                      <a:pt x="1145" y="289"/>
                    </a:lnTo>
                    <a:lnTo>
                      <a:pt x="1160" y="284"/>
                    </a:lnTo>
                    <a:lnTo>
                      <a:pt x="1176" y="281"/>
                    </a:lnTo>
                    <a:lnTo>
                      <a:pt x="1193" y="280"/>
                    </a:lnTo>
                    <a:lnTo>
                      <a:pt x="1211" y="278"/>
                    </a:lnTo>
                    <a:lnTo>
                      <a:pt x="1228" y="277"/>
                    </a:lnTo>
                    <a:lnTo>
                      <a:pt x="1244" y="277"/>
                    </a:lnTo>
                    <a:lnTo>
                      <a:pt x="1273" y="277"/>
                    </a:lnTo>
                    <a:lnTo>
                      <a:pt x="1293" y="277"/>
                    </a:lnTo>
                    <a:lnTo>
                      <a:pt x="1296" y="279"/>
                    </a:lnTo>
                    <a:lnTo>
                      <a:pt x="1302" y="282"/>
                    </a:lnTo>
                    <a:lnTo>
                      <a:pt x="1309" y="289"/>
                    </a:lnTo>
                    <a:lnTo>
                      <a:pt x="1316" y="296"/>
                    </a:lnTo>
                    <a:lnTo>
                      <a:pt x="1336" y="317"/>
                    </a:lnTo>
                    <a:lnTo>
                      <a:pt x="1356" y="341"/>
                    </a:lnTo>
                    <a:lnTo>
                      <a:pt x="1395" y="389"/>
                    </a:lnTo>
                    <a:lnTo>
                      <a:pt x="1420" y="421"/>
                    </a:lnTo>
                    <a:lnTo>
                      <a:pt x="1432" y="437"/>
                    </a:lnTo>
                    <a:lnTo>
                      <a:pt x="1449" y="459"/>
                    </a:lnTo>
                    <a:lnTo>
                      <a:pt x="1455" y="464"/>
                    </a:lnTo>
                    <a:lnTo>
                      <a:pt x="1459" y="468"/>
                    </a:lnTo>
                    <a:lnTo>
                      <a:pt x="1464" y="471"/>
                    </a:lnTo>
                    <a:lnTo>
                      <a:pt x="1469" y="473"/>
                    </a:lnTo>
                    <a:lnTo>
                      <a:pt x="1473" y="475"/>
                    </a:lnTo>
                    <a:lnTo>
                      <a:pt x="1477" y="475"/>
                    </a:lnTo>
                    <a:lnTo>
                      <a:pt x="1481" y="471"/>
                    </a:lnTo>
                    <a:lnTo>
                      <a:pt x="1484" y="467"/>
                    </a:lnTo>
                    <a:lnTo>
                      <a:pt x="1490" y="456"/>
                    </a:lnTo>
                    <a:lnTo>
                      <a:pt x="1497" y="443"/>
                    </a:lnTo>
                    <a:lnTo>
                      <a:pt x="1504" y="431"/>
                    </a:lnTo>
                    <a:lnTo>
                      <a:pt x="1512" y="421"/>
                    </a:lnTo>
                    <a:lnTo>
                      <a:pt x="1516" y="415"/>
                    </a:lnTo>
                    <a:lnTo>
                      <a:pt x="1522" y="411"/>
                    </a:lnTo>
                    <a:lnTo>
                      <a:pt x="1526" y="406"/>
                    </a:lnTo>
                    <a:lnTo>
                      <a:pt x="1531" y="402"/>
                    </a:lnTo>
                    <a:lnTo>
                      <a:pt x="1538" y="399"/>
                    </a:lnTo>
                    <a:lnTo>
                      <a:pt x="1544" y="397"/>
                    </a:lnTo>
                    <a:lnTo>
                      <a:pt x="1551" y="396"/>
                    </a:lnTo>
                    <a:lnTo>
                      <a:pt x="1558" y="395"/>
                    </a:lnTo>
                    <a:lnTo>
                      <a:pt x="1570" y="394"/>
                    </a:lnTo>
                    <a:lnTo>
                      <a:pt x="1579" y="390"/>
                    </a:lnTo>
                    <a:lnTo>
                      <a:pt x="1586" y="386"/>
                    </a:lnTo>
                    <a:lnTo>
                      <a:pt x="1594" y="381"/>
                    </a:lnTo>
                    <a:lnTo>
                      <a:pt x="1600" y="375"/>
                    </a:lnTo>
                    <a:lnTo>
                      <a:pt x="1607" y="370"/>
                    </a:lnTo>
                    <a:lnTo>
                      <a:pt x="1614" y="365"/>
                    </a:lnTo>
                    <a:lnTo>
                      <a:pt x="1623" y="361"/>
                    </a:lnTo>
                    <a:lnTo>
                      <a:pt x="1634" y="359"/>
                    </a:lnTo>
                    <a:lnTo>
                      <a:pt x="1645" y="358"/>
                    </a:lnTo>
                    <a:lnTo>
                      <a:pt x="1658" y="359"/>
                    </a:lnTo>
                    <a:lnTo>
                      <a:pt x="1671" y="360"/>
                    </a:lnTo>
                    <a:lnTo>
                      <a:pt x="1697" y="363"/>
                    </a:lnTo>
                    <a:lnTo>
                      <a:pt x="1719" y="365"/>
                    </a:lnTo>
                    <a:lnTo>
                      <a:pt x="1728" y="364"/>
                    </a:lnTo>
                    <a:lnTo>
                      <a:pt x="1735" y="363"/>
                    </a:lnTo>
                    <a:lnTo>
                      <a:pt x="1741" y="361"/>
                    </a:lnTo>
                    <a:lnTo>
                      <a:pt x="1745" y="358"/>
                    </a:lnTo>
                    <a:lnTo>
                      <a:pt x="1748" y="355"/>
                    </a:lnTo>
                    <a:lnTo>
                      <a:pt x="1751" y="350"/>
                    </a:lnTo>
                    <a:lnTo>
                      <a:pt x="1752" y="345"/>
                    </a:lnTo>
                    <a:lnTo>
                      <a:pt x="1753" y="340"/>
                    </a:lnTo>
                    <a:lnTo>
                      <a:pt x="1754" y="328"/>
                    </a:lnTo>
                    <a:lnTo>
                      <a:pt x="1755" y="315"/>
                    </a:lnTo>
                    <a:lnTo>
                      <a:pt x="1756" y="308"/>
                    </a:lnTo>
                    <a:lnTo>
                      <a:pt x="1757" y="302"/>
                    </a:lnTo>
                    <a:lnTo>
                      <a:pt x="1760" y="295"/>
                    </a:lnTo>
                    <a:lnTo>
                      <a:pt x="1765" y="289"/>
                    </a:lnTo>
                    <a:lnTo>
                      <a:pt x="1776" y="275"/>
                    </a:lnTo>
                    <a:lnTo>
                      <a:pt x="1789" y="259"/>
                    </a:lnTo>
                    <a:lnTo>
                      <a:pt x="1795" y="250"/>
                    </a:lnTo>
                    <a:lnTo>
                      <a:pt x="1800" y="240"/>
                    </a:lnTo>
                    <a:lnTo>
                      <a:pt x="1805" y="232"/>
                    </a:lnTo>
                    <a:lnTo>
                      <a:pt x="1809" y="223"/>
                    </a:lnTo>
                    <a:lnTo>
                      <a:pt x="1811" y="212"/>
                    </a:lnTo>
                    <a:lnTo>
                      <a:pt x="1812" y="201"/>
                    </a:lnTo>
                    <a:lnTo>
                      <a:pt x="1812" y="190"/>
                    </a:lnTo>
                    <a:lnTo>
                      <a:pt x="1812" y="179"/>
                    </a:lnTo>
                    <a:lnTo>
                      <a:pt x="1813" y="171"/>
                    </a:lnTo>
                    <a:lnTo>
                      <a:pt x="1815" y="161"/>
                    </a:lnTo>
                    <a:lnTo>
                      <a:pt x="1820" y="152"/>
                    </a:lnTo>
                    <a:lnTo>
                      <a:pt x="1825" y="142"/>
                    </a:lnTo>
                    <a:lnTo>
                      <a:pt x="1837" y="124"/>
                    </a:lnTo>
                    <a:lnTo>
                      <a:pt x="1847" y="109"/>
                    </a:lnTo>
                    <a:lnTo>
                      <a:pt x="1852" y="103"/>
                    </a:lnTo>
                    <a:lnTo>
                      <a:pt x="1855" y="95"/>
                    </a:lnTo>
                    <a:lnTo>
                      <a:pt x="1857" y="89"/>
                    </a:lnTo>
                    <a:lnTo>
                      <a:pt x="1860" y="81"/>
                    </a:lnTo>
                    <a:lnTo>
                      <a:pt x="1862" y="75"/>
                    </a:lnTo>
                    <a:lnTo>
                      <a:pt x="1865" y="67"/>
                    </a:lnTo>
                    <a:lnTo>
                      <a:pt x="1869" y="61"/>
                    </a:lnTo>
                    <a:lnTo>
                      <a:pt x="1877" y="54"/>
                    </a:lnTo>
                    <a:lnTo>
                      <a:pt x="1882" y="50"/>
                    </a:lnTo>
                    <a:lnTo>
                      <a:pt x="1887" y="49"/>
                    </a:lnTo>
                    <a:lnTo>
                      <a:pt x="1892" y="48"/>
                    </a:lnTo>
                    <a:lnTo>
                      <a:pt x="1897" y="49"/>
                    </a:lnTo>
                    <a:lnTo>
                      <a:pt x="1907" y="52"/>
                    </a:lnTo>
                    <a:lnTo>
                      <a:pt x="1916" y="58"/>
                    </a:lnTo>
                    <a:lnTo>
                      <a:pt x="1921" y="60"/>
                    </a:lnTo>
                    <a:lnTo>
                      <a:pt x="1926" y="62"/>
                    </a:lnTo>
                    <a:lnTo>
                      <a:pt x="1930" y="63"/>
                    </a:lnTo>
                    <a:lnTo>
                      <a:pt x="1934" y="64"/>
                    </a:lnTo>
                    <a:lnTo>
                      <a:pt x="1938" y="63"/>
                    </a:lnTo>
                    <a:lnTo>
                      <a:pt x="1942" y="61"/>
                    </a:lnTo>
                    <a:lnTo>
                      <a:pt x="1946" y="57"/>
                    </a:lnTo>
                    <a:lnTo>
                      <a:pt x="1949" y="51"/>
                    </a:lnTo>
                    <a:lnTo>
                      <a:pt x="1957" y="37"/>
                    </a:lnTo>
                    <a:lnTo>
                      <a:pt x="1964" y="26"/>
                    </a:lnTo>
                    <a:lnTo>
                      <a:pt x="1969" y="21"/>
                    </a:lnTo>
                    <a:lnTo>
                      <a:pt x="1973" y="17"/>
                    </a:lnTo>
                    <a:lnTo>
                      <a:pt x="1977" y="12"/>
                    </a:lnTo>
                    <a:lnTo>
                      <a:pt x="1983" y="9"/>
                    </a:lnTo>
                    <a:lnTo>
                      <a:pt x="1988" y="6"/>
                    </a:lnTo>
                    <a:lnTo>
                      <a:pt x="1994" y="4"/>
                    </a:lnTo>
                    <a:lnTo>
                      <a:pt x="2000" y="3"/>
                    </a:lnTo>
                    <a:lnTo>
                      <a:pt x="2007" y="1"/>
                    </a:lnTo>
                    <a:lnTo>
                      <a:pt x="2013" y="0"/>
                    </a:lnTo>
                    <a:lnTo>
                      <a:pt x="2021" y="0"/>
                    </a:lnTo>
                    <a:lnTo>
                      <a:pt x="2029" y="1"/>
                    </a:lnTo>
                    <a:lnTo>
                      <a:pt x="2038" y="4"/>
                    </a:lnTo>
                    <a:lnTo>
                      <a:pt x="2075" y="13"/>
                    </a:lnTo>
                    <a:lnTo>
                      <a:pt x="2081" y="32"/>
                    </a:lnTo>
                    <a:lnTo>
                      <a:pt x="2088" y="47"/>
                    </a:lnTo>
                    <a:lnTo>
                      <a:pt x="2090" y="55"/>
                    </a:lnTo>
                    <a:lnTo>
                      <a:pt x="2091" y="63"/>
                    </a:lnTo>
                    <a:lnTo>
                      <a:pt x="2091" y="73"/>
                    </a:lnTo>
                    <a:lnTo>
                      <a:pt x="2090" y="82"/>
                    </a:lnTo>
                    <a:lnTo>
                      <a:pt x="2089" y="91"/>
                    </a:lnTo>
                    <a:lnTo>
                      <a:pt x="2089" y="98"/>
                    </a:lnTo>
                    <a:lnTo>
                      <a:pt x="2090" y="104"/>
                    </a:lnTo>
                    <a:lnTo>
                      <a:pt x="2092" y="111"/>
                    </a:lnTo>
                    <a:lnTo>
                      <a:pt x="2095" y="116"/>
                    </a:lnTo>
                    <a:lnTo>
                      <a:pt x="2099" y="122"/>
                    </a:lnTo>
                    <a:lnTo>
                      <a:pt x="2104" y="127"/>
                    </a:lnTo>
                    <a:lnTo>
                      <a:pt x="2110" y="132"/>
                    </a:lnTo>
                    <a:lnTo>
                      <a:pt x="2114" y="136"/>
                    </a:lnTo>
                    <a:lnTo>
                      <a:pt x="2120" y="140"/>
                    </a:lnTo>
                    <a:lnTo>
                      <a:pt x="2126" y="143"/>
                    </a:lnTo>
                    <a:lnTo>
                      <a:pt x="2133" y="145"/>
                    </a:lnTo>
                    <a:lnTo>
                      <a:pt x="2146" y="151"/>
                    </a:lnTo>
                    <a:lnTo>
                      <a:pt x="2158" y="156"/>
                    </a:lnTo>
                    <a:lnTo>
                      <a:pt x="2164" y="159"/>
                    </a:lnTo>
                    <a:lnTo>
                      <a:pt x="2170" y="162"/>
                    </a:lnTo>
                    <a:lnTo>
                      <a:pt x="2174" y="167"/>
                    </a:lnTo>
                    <a:lnTo>
                      <a:pt x="2178" y="171"/>
                    </a:lnTo>
                    <a:lnTo>
                      <a:pt x="2180" y="176"/>
                    </a:lnTo>
                    <a:lnTo>
                      <a:pt x="2183" y="183"/>
                    </a:lnTo>
                    <a:lnTo>
                      <a:pt x="2184" y="190"/>
                    </a:lnTo>
                    <a:lnTo>
                      <a:pt x="2183" y="199"/>
                    </a:lnTo>
                    <a:lnTo>
                      <a:pt x="2179" y="210"/>
                    </a:lnTo>
                    <a:lnTo>
                      <a:pt x="2175" y="220"/>
                    </a:lnTo>
                    <a:lnTo>
                      <a:pt x="2170" y="229"/>
                    </a:lnTo>
                    <a:lnTo>
                      <a:pt x="2163" y="239"/>
                    </a:lnTo>
                    <a:lnTo>
                      <a:pt x="2158" y="248"/>
                    </a:lnTo>
                    <a:lnTo>
                      <a:pt x="2152" y="255"/>
                    </a:lnTo>
                    <a:lnTo>
                      <a:pt x="2149" y="262"/>
                    </a:lnTo>
                    <a:lnTo>
                      <a:pt x="2148" y="268"/>
                    </a:lnTo>
                    <a:lnTo>
                      <a:pt x="2148" y="280"/>
                    </a:lnTo>
                    <a:lnTo>
                      <a:pt x="2149" y="292"/>
                    </a:lnTo>
                    <a:lnTo>
                      <a:pt x="2151" y="305"/>
                    </a:lnTo>
                    <a:lnTo>
                      <a:pt x="2153" y="319"/>
                    </a:lnTo>
                    <a:lnTo>
                      <a:pt x="2156" y="332"/>
                    </a:lnTo>
                    <a:lnTo>
                      <a:pt x="2158" y="346"/>
                    </a:lnTo>
                    <a:lnTo>
                      <a:pt x="2160" y="359"/>
                    </a:lnTo>
                    <a:lnTo>
                      <a:pt x="2161" y="372"/>
                    </a:lnTo>
                    <a:lnTo>
                      <a:pt x="2160" y="379"/>
                    </a:lnTo>
                    <a:lnTo>
                      <a:pt x="2159" y="385"/>
                    </a:lnTo>
                    <a:lnTo>
                      <a:pt x="2158" y="388"/>
                    </a:lnTo>
                    <a:lnTo>
                      <a:pt x="2156" y="391"/>
                    </a:lnTo>
                    <a:lnTo>
                      <a:pt x="2152" y="394"/>
                    </a:lnTo>
                    <a:lnTo>
                      <a:pt x="2149" y="396"/>
                    </a:lnTo>
                    <a:lnTo>
                      <a:pt x="2146" y="397"/>
                    </a:lnTo>
                    <a:lnTo>
                      <a:pt x="2143" y="397"/>
                    </a:lnTo>
                    <a:lnTo>
                      <a:pt x="2134" y="398"/>
                    </a:lnTo>
                    <a:lnTo>
                      <a:pt x="2126" y="399"/>
                    </a:lnTo>
                    <a:lnTo>
                      <a:pt x="2122" y="400"/>
                    </a:lnTo>
                    <a:lnTo>
                      <a:pt x="2118" y="401"/>
                    </a:lnTo>
                    <a:lnTo>
                      <a:pt x="2114" y="403"/>
                    </a:lnTo>
                    <a:lnTo>
                      <a:pt x="2110" y="406"/>
                    </a:lnTo>
                    <a:lnTo>
                      <a:pt x="2108" y="410"/>
                    </a:lnTo>
                    <a:lnTo>
                      <a:pt x="2106" y="413"/>
                    </a:lnTo>
                    <a:lnTo>
                      <a:pt x="2105" y="417"/>
                    </a:lnTo>
                    <a:lnTo>
                      <a:pt x="2104" y="422"/>
                    </a:lnTo>
                    <a:lnTo>
                      <a:pt x="2104" y="430"/>
                    </a:lnTo>
                    <a:lnTo>
                      <a:pt x="2104" y="439"/>
                    </a:lnTo>
                    <a:lnTo>
                      <a:pt x="2107" y="458"/>
                    </a:lnTo>
                    <a:lnTo>
                      <a:pt x="2109" y="476"/>
                    </a:lnTo>
                    <a:lnTo>
                      <a:pt x="2108" y="483"/>
                    </a:lnTo>
                    <a:lnTo>
                      <a:pt x="2108" y="491"/>
                    </a:lnTo>
                    <a:lnTo>
                      <a:pt x="2106" y="496"/>
                    </a:lnTo>
                    <a:lnTo>
                      <a:pt x="2105" y="502"/>
                    </a:lnTo>
                    <a:lnTo>
                      <a:pt x="2103" y="507"/>
                    </a:lnTo>
                    <a:lnTo>
                      <a:pt x="2099" y="511"/>
                    </a:lnTo>
                    <a:lnTo>
                      <a:pt x="2096" y="516"/>
                    </a:lnTo>
                    <a:lnTo>
                      <a:pt x="2093" y="519"/>
                    </a:lnTo>
                    <a:lnTo>
                      <a:pt x="2075" y="533"/>
                    </a:lnTo>
                    <a:lnTo>
                      <a:pt x="2054" y="548"/>
                    </a:lnTo>
                    <a:lnTo>
                      <a:pt x="2045" y="556"/>
                    </a:lnTo>
                    <a:lnTo>
                      <a:pt x="2037" y="566"/>
                    </a:lnTo>
                    <a:lnTo>
                      <a:pt x="2028" y="578"/>
                    </a:lnTo>
                    <a:lnTo>
                      <a:pt x="2021" y="590"/>
                    </a:lnTo>
                    <a:lnTo>
                      <a:pt x="2010" y="612"/>
                    </a:lnTo>
                    <a:lnTo>
                      <a:pt x="2005" y="619"/>
                    </a:lnTo>
                    <a:lnTo>
                      <a:pt x="2000" y="626"/>
                    </a:lnTo>
                    <a:lnTo>
                      <a:pt x="1996" y="632"/>
                    </a:lnTo>
                    <a:lnTo>
                      <a:pt x="1991" y="640"/>
                    </a:lnTo>
                    <a:lnTo>
                      <a:pt x="1987" y="647"/>
                    </a:lnTo>
                    <a:lnTo>
                      <a:pt x="1978" y="664"/>
                    </a:lnTo>
                    <a:lnTo>
                      <a:pt x="1970" y="678"/>
                    </a:lnTo>
                    <a:lnTo>
                      <a:pt x="1965" y="684"/>
                    </a:lnTo>
                    <a:lnTo>
                      <a:pt x="1960" y="689"/>
                    </a:lnTo>
                    <a:lnTo>
                      <a:pt x="1956" y="694"/>
                    </a:lnTo>
                    <a:lnTo>
                      <a:pt x="1950" y="696"/>
                    </a:lnTo>
                    <a:lnTo>
                      <a:pt x="1944" y="697"/>
                    </a:lnTo>
                    <a:lnTo>
                      <a:pt x="1937" y="696"/>
                    </a:lnTo>
                    <a:lnTo>
                      <a:pt x="1930" y="693"/>
                    </a:lnTo>
                    <a:lnTo>
                      <a:pt x="1922" y="687"/>
                    </a:lnTo>
                    <a:lnTo>
                      <a:pt x="1913" y="680"/>
                    </a:lnTo>
                    <a:lnTo>
                      <a:pt x="1904" y="673"/>
                    </a:lnTo>
                    <a:lnTo>
                      <a:pt x="1895" y="669"/>
                    </a:lnTo>
                    <a:lnTo>
                      <a:pt x="1888" y="665"/>
                    </a:lnTo>
                    <a:lnTo>
                      <a:pt x="1880" y="661"/>
                    </a:lnTo>
                    <a:lnTo>
                      <a:pt x="1873" y="659"/>
                    </a:lnTo>
                    <a:lnTo>
                      <a:pt x="1867" y="658"/>
                    </a:lnTo>
                    <a:lnTo>
                      <a:pt x="1862" y="659"/>
                    </a:lnTo>
                    <a:lnTo>
                      <a:pt x="1859" y="661"/>
                    </a:lnTo>
                    <a:lnTo>
                      <a:pt x="1855" y="665"/>
                    </a:lnTo>
                    <a:lnTo>
                      <a:pt x="1854" y="669"/>
                    </a:lnTo>
                    <a:lnTo>
                      <a:pt x="1855" y="675"/>
                    </a:lnTo>
                    <a:lnTo>
                      <a:pt x="1857" y="683"/>
                    </a:lnTo>
                    <a:lnTo>
                      <a:pt x="1862" y="692"/>
                    </a:lnTo>
                    <a:lnTo>
                      <a:pt x="1867" y="702"/>
                    </a:lnTo>
                    <a:lnTo>
                      <a:pt x="1876" y="715"/>
                    </a:lnTo>
                    <a:lnTo>
                      <a:pt x="1879" y="721"/>
                    </a:lnTo>
                    <a:lnTo>
                      <a:pt x="1880" y="725"/>
                    </a:lnTo>
                    <a:lnTo>
                      <a:pt x="1880" y="729"/>
                    </a:lnTo>
                    <a:lnTo>
                      <a:pt x="1879" y="733"/>
                    </a:lnTo>
                    <a:lnTo>
                      <a:pt x="1878" y="736"/>
                    </a:lnTo>
                    <a:lnTo>
                      <a:pt x="1875" y="739"/>
                    </a:lnTo>
                    <a:lnTo>
                      <a:pt x="1872" y="741"/>
                    </a:lnTo>
                    <a:lnTo>
                      <a:pt x="1867" y="745"/>
                    </a:lnTo>
                    <a:lnTo>
                      <a:pt x="1848" y="752"/>
                    </a:lnTo>
                    <a:lnTo>
                      <a:pt x="1832" y="760"/>
                    </a:lnTo>
                    <a:lnTo>
                      <a:pt x="1823" y="765"/>
                    </a:lnTo>
                    <a:lnTo>
                      <a:pt x="1815" y="769"/>
                    </a:lnTo>
                    <a:lnTo>
                      <a:pt x="1808" y="773"/>
                    </a:lnTo>
                    <a:lnTo>
                      <a:pt x="1801" y="775"/>
                    </a:lnTo>
                    <a:lnTo>
                      <a:pt x="1794" y="776"/>
                    </a:lnTo>
                    <a:lnTo>
                      <a:pt x="1787" y="777"/>
                    </a:lnTo>
                    <a:lnTo>
                      <a:pt x="1781" y="776"/>
                    </a:lnTo>
                    <a:lnTo>
                      <a:pt x="1774" y="775"/>
                    </a:lnTo>
                    <a:lnTo>
                      <a:pt x="1762" y="772"/>
                    </a:lnTo>
                    <a:lnTo>
                      <a:pt x="1748" y="765"/>
                    </a:lnTo>
                    <a:lnTo>
                      <a:pt x="1735" y="757"/>
                    </a:lnTo>
                    <a:lnTo>
                      <a:pt x="1720" y="749"/>
                    </a:lnTo>
                    <a:lnTo>
                      <a:pt x="1714" y="746"/>
                    </a:lnTo>
                    <a:lnTo>
                      <a:pt x="1708" y="743"/>
                    </a:lnTo>
                    <a:lnTo>
                      <a:pt x="1703" y="742"/>
                    </a:lnTo>
                    <a:lnTo>
                      <a:pt x="1699" y="741"/>
                    </a:lnTo>
                    <a:lnTo>
                      <a:pt x="1694" y="741"/>
                    </a:lnTo>
                    <a:lnTo>
                      <a:pt x="1690" y="742"/>
                    </a:lnTo>
                    <a:lnTo>
                      <a:pt x="1686" y="745"/>
                    </a:lnTo>
                    <a:lnTo>
                      <a:pt x="1683" y="746"/>
                    </a:lnTo>
                    <a:lnTo>
                      <a:pt x="1677" y="752"/>
                    </a:lnTo>
                    <a:lnTo>
                      <a:pt x="1672" y="760"/>
                    </a:lnTo>
                    <a:lnTo>
                      <a:pt x="1667" y="768"/>
                    </a:lnTo>
                    <a:lnTo>
                      <a:pt x="1664" y="778"/>
                    </a:lnTo>
                    <a:lnTo>
                      <a:pt x="1658" y="799"/>
                    </a:lnTo>
                    <a:lnTo>
                      <a:pt x="1651" y="818"/>
                    </a:lnTo>
                    <a:lnTo>
                      <a:pt x="1648" y="826"/>
                    </a:lnTo>
                    <a:lnTo>
                      <a:pt x="1644" y="833"/>
                    </a:lnTo>
                    <a:lnTo>
                      <a:pt x="1640" y="835"/>
                    </a:lnTo>
                    <a:lnTo>
                      <a:pt x="1638" y="837"/>
                    </a:lnTo>
                    <a:lnTo>
                      <a:pt x="1635" y="840"/>
                    </a:lnTo>
                    <a:lnTo>
                      <a:pt x="1632" y="841"/>
                    </a:lnTo>
                    <a:lnTo>
                      <a:pt x="1605" y="845"/>
                    </a:lnTo>
                    <a:lnTo>
                      <a:pt x="1576" y="851"/>
                    </a:lnTo>
                    <a:lnTo>
                      <a:pt x="1562" y="855"/>
                    </a:lnTo>
                    <a:lnTo>
                      <a:pt x="1548" y="858"/>
                    </a:lnTo>
                    <a:lnTo>
                      <a:pt x="1535" y="863"/>
                    </a:lnTo>
                    <a:lnTo>
                      <a:pt x="1521" y="869"/>
                    </a:lnTo>
                    <a:lnTo>
                      <a:pt x="1509" y="874"/>
                    </a:lnTo>
                    <a:lnTo>
                      <a:pt x="1497" y="882"/>
                    </a:lnTo>
                    <a:lnTo>
                      <a:pt x="1486" y="890"/>
                    </a:lnTo>
                    <a:lnTo>
                      <a:pt x="1476" y="900"/>
                    </a:lnTo>
                    <a:lnTo>
                      <a:pt x="1468" y="911"/>
                    </a:lnTo>
                    <a:lnTo>
                      <a:pt x="1460" y="924"/>
                    </a:lnTo>
                    <a:lnTo>
                      <a:pt x="1455" y="939"/>
                    </a:lnTo>
                    <a:lnTo>
                      <a:pt x="1451" y="955"/>
                    </a:lnTo>
                    <a:lnTo>
                      <a:pt x="1448" y="965"/>
                    </a:lnTo>
                    <a:lnTo>
                      <a:pt x="1445" y="973"/>
                    </a:lnTo>
                    <a:lnTo>
                      <a:pt x="1441" y="980"/>
                    </a:lnTo>
                    <a:lnTo>
                      <a:pt x="1435" y="985"/>
                    </a:lnTo>
                    <a:lnTo>
                      <a:pt x="1430" y="989"/>
                    </a:lnTo>
                    <a:lnTo>
                      <a:pt x="1423" y="991"/>
                    </a:lnTo>
                    <a:lnTo>
                      <a:pt x="1417" y="991"/>
                    </a:lnTo>
                    <a:lnTo>
                      <a:pt x="1409" y="991"/>
                    </a:lnTo>
                    <a:lnTo>
                      <a:pt x="1402" y="989"/>
                    </a:lnTo>
                    <a:lnTo>
                      <a:pt x="1394" y="986"/>
                    </a:lnTo>
                    <a:lnTo>
                      <a:pt x="1388" y="982"/>
                    </a:lnTo>
                    <a:lnTo>
                      <a:pt x="1380" y="979"/>
                    </a:lnTo>
                    <a:lnTo>
                      <a:pt x="1365" y="968"/>
                    </a:lnTo>
                    <a:lnTo>
                      <a:pt x="1352" y="957"/>
                    </a:lnTo>
                    <a:lnTo>
                      <a:pt x="1336" y="942"/>
                    </a:lnTo>
                    <a:lnTo>
                      <a:pt x="1324" y="934"/>
                    </a:lnTo>
                    <a:lnTo>
                      <a:pt x="1319" y="931"/>
                    </a:lnTo>
                    <a:lnTo>
                      <a:pt x="1315" y="930"/>
                    </a:lnTo>
                    <a:lnTo>
                      <a:pt x="1311" y="930"/>
                    </a:lnTo>
                    <a:lnTo>
                      <a:pt x="1308" y="931"/>
                    </a:lnTo>
                    <a:lnTo>
                      <a:pt x="1300" y="936"/>
                    </a:lnTo>
                    <a:lnTo>
                      <a:pt x="1292" y="941"/>
                    </a:lnTo>
                    <a:lnTo>
                      <a:pt x="1285" y="945"/>
                    </a:lnTo>
                    <a:lnTo>
                      <a:pt x="1278" y="949"/>
                    </a:lnTo>
                    <a:lnTo>
                      <a:pt x="1269" y="952"/>
                    </a:lnTo>
                    <a:lnTo>
                      <a:pt x="1258" y="955"/>
                    </a:lnTo>
                    <a:lnTo>
                      <a:pt x="1249" y="956"/>
                    </a:lnTo>
                    <a:lnTo>
                      <a:pt x="1234" y="956"/>
                    </a:lnTo>
                    <a:lnTo>
                      <a:pt x="1228" y="956"/>
                    </a:lnTo>
                    <a:lnTo>
                      <a:pt x="1221" y="957"/>
                    </a:lnTo>
                    <a:lnTo>
                      <a:pt x="1219" y="958"/>
                    </a:lnTo>
                    <a:lnTo>
                      <a:pt x="1218" y="961"/>
                    </a:lnTo>
                    <a:lnTo>
                      <a:pt x="1217" y="962"/>
                    </a:lnTo>
                    <a:lnTo>
                      <a:pt x="1217" y="964"/>
                    </a:lnTo>
                    <a:lnTo>
                      <a:pt x="1220" y="979"/>
                    </a:lnTo>
                    <a:lnTo>
                      <a:pt x="1221" y="994"/>
                    </a:lnTo>
                    <a:lnTo>
                      <a:pt x="1220" y="1000"/>
                    </a:lnTo>
                    <a:lnTo>
                      <a:pt x="1218" y="1007"/>
                    </a:lnTo>
                    <a:lnTo>
                      <a:pt x="1214" y="1013"/>
                    </a:lnTo>
                    <a:lnTo>
                      <a:pt x="1207" y="1019"/>
                    </a:lnTo>
                    <a:lnTo>
                      <a:pt x="1200" y="1023"/>
                    </a:lnTo>
                    <a:lnTo>
                      <a:pt x="1194" y="1030"/>
                    </a:lnTo>
                    <a:lnTo>
                      <a:pt x="1190" y="1036"/>
                    </a:lnTo>
                    <a:lnTo>
                      <a:pt x="1187" y="1044"/>
                    </a:lnTo>
                    <a:lnTo>
                      <a:pt x="1186" y="1052"/>
                    </a:lnTo>
                    <a:lnTo>
                      <a:pt x="1186" y="1060"/>
                    </a:lnTo>
                    <a:lnTo>
                      <a:pt x="1187" y="1069"/>
                    </a:lnTo>
                    <a:lnTo>
                      <a:pt x="1190" y="1076"/>
                    </a:lnTo>
                    <a:lnTo>
                      <a:pt x="1199" y="1092"/>
                    </a:lnTo>
                    <a:lnTo>
                      <a:pt x="1206" y="1106"/>
                    </a:lnTo>
                    <a:lnTo>
                      <a:pt x="1215" y="1118"/>
                    </a:lnTo>
                    <a:lnTo>
                      <a:pt x="1225" y="1128"/>
                    </a:lnTo>
                    <a:lnTo>
                      <a:pt x="1234" y="1138"/>
                    </a:lnTo>
                    <a:lnTo>
                      <a:pt x="1246" y="1145"/>
                    </a:lnTo>
                    <a:lnTo>
                      <a:pt x="1260" y="1154"/>
                    </a:lnTo>
                    <a:lnTo>
                      <a:pt x="1276" y="1161"/>
                    </a:lnTo>
                    <a:lnTo>
                      <a:pt x="1284" y="1164"/>
                    </a:lnTo>
                    <a:lnTo>
                      <a:pt x="1293" y="1165"/>
                    </a:lnTo>
                    <a:lnTo>
                      <a:pt x="1302" y="1166"/>
                    </a:lnTo>
                    <a:lnTo>
                      <a:pt x="1312" y="1166"/>
                    </a:lnTo>
                    <a:lnTo>
                      <a:pt x="1322" y="1167"/>
                    </a:lnTo>
                    <a:lnTo>
                      <a:pt x="1332" y="1168"/>
                    </a:lnTo>
                    <a:lnTo>
                      <a:pt x="1336" y="1169"/>
                    </a:lnTo>
                    <a:lnTo>
                      <a:pt x="1340" y="1171"/>
                    </a:lnTo>
                    <a:lnTo>
                      <a:pt x="1343" y="1173"/>
                    </a:lnTo>
                    <a:lnTo>
                      <a:pt x="1347" y="1177"/>
                    </a:lnTo>
                    <a:lnTo>
                      <a:pt x="1355" y="1184"/>
                    </a:lnTo>
                    <a:lnTo>
                      <a:pt x="1364" y="1191"/>
                    </a:lnTo>
                    <a:lnTo>
                      <a:pt x="1373" y="1196"/>
                    </a:lnTo>
                    <a:lnTo>
                      <a:pt x="1382" y="1200"/>
                    </a:lnTo>
                    <a:lnTo>
                      <a:pt x="1391" y="1202"/>
                    </a:lnTo>
                    <a:lnTo>
                      <a:pt x="1401" y="1205"/>
                    </a:lnTo>
                    <a:lnTo>
                      <a:pt x="1410" y="1207"/>
                    </a:lnTo>
                    <a:lnTo>
                      <a:pt x="1419" y="1207"/>
                    </a:lnTo>
                    <a:lnTo>
                      <a:pt x="1459" y="1206"/>
                    </a:lnTo>
                    <a:lnTo>
                      <a:pt x="1502" y="1204"/>
                    </a:lnTo>
                    <a:lnTo>
                      <a:pt x="1511" y="1205"/>
                    </a:lnTo>
                    <a:lnTo>
                      <a:pt x="1516" y="1205"/>
                    </a:lnTo>
                    <a:lnTo>
                      <a:pt x="1519" y="1207"/>
                    </a:lnTo>
                    <a:lnTo>
                      <a:pt x="1522" y="1209"/>
                    </a:lnTo>
                    <a:lnTo>
                      <a:pt x="1522" y="1211"/>
                    </a:lnTo>
                    <a:lnTo>
                      <a:pt x="1519" y="1213"/>
                    </a:lnTo>
                    <a:lnTo>
                      <a:pt x="1516" y="1216"/>
                    </a:lnTo>
                    <a:lnTo>
                      <a:pt x="1513" y="1219"/>
                    </a:lnTo>
                    <a:lnTo>
                      <a:pt x="1503" y="1225"/>
                    </a:lnTo>
                    <a:lnTo>
                      <a:pt x="1491" y="1231"/>
                    </a:lnTo>
                    <a:lnTo>
                      <a:pt x="1481" y="1234"/>
                    </a:lnTo>
                    <a:lnTo>
                      <a:pt x="1471" y="1236"/>
                    </a:lnTo>
                    <a:lnTo>
                      <a:pt x="1472" y="1245"/>
                    </a:lnTo>
                    <a:lnTo>
                      <a:pt x="1473" y="1254"/>
                    </a:lnTo>
                    <a:lnTo>
                      <a:pt x="1476" y="1265"/>
                    </a:lnTo>
                    <a:lnTo>
                      <a:pt x="1480" y="1275"/>
                    </a:lnTo>
                    <a:lnTo>
                      <a:pt x="1485" y="1285"/>
                    </a:lnTo>
                    <a:lnTo>
                      <a:pt x="1490" y="1293"/>
                    </a:lnTo>
                    <a:lnTo>
                      <a:pt x="1494" y="1296"/>
                    </a:lnTo>
                    <a:lnTo>
                      <a:pt x="1498" y="1300"/>
                    </a:lnTo>
                    <a:lnTo>
                      <a:pt x="1502" y="1302"/>
                    </a:lnTo>
                    <a:lnTo>
                      <a:pt x="1507" y="1304"/>
                    </a:lnTo>
                    <a:lnTo>
                      <a:pt x="1514" y="1306"/>
                    </a:lnTo>
                    <a:lnTo>
                      <a:pt x="1522" y="1309"/>
                    </a:lnTo>
                    <a:lnTo>
                      <a:pt x="1528" y="1314"/>
                    </a:lnTo>
                    <a:lnTo>
                      <a:pt x="1534" y="1318"/>
                    </a:lnTo>
                    <a:lnTo>
                      <a:pt x="1543" y="1329"/>
                    </a:lnTo>
                    <a:lnTo>
                      <a:pt x="1551" y="1341"/>
                    </a:lnTo>
                    <a:lnTo>
                      <a:pt x="1558" y="1354"/>
                    </a:lnTo>
                    <a:lnTo>
                      <a:pt x="1566" y="1366"/>
                    </a:lnTo>
                    <a:lnTo>
                      <a:pt x="1570" y="1372"/>
                    </a:lnTo>
                    <a:lnTo>
                      <a:pt x="1575" y="1377"/>
                    </a:lnTo>
                    <a:lnTo>
                      <a:pt x="1579" y="1384"/>
                    </a:lnTo>
                    <a:lnTo>
                      <a:pt x="1584" y="1388"/>
                    </a:lnTo>
                    <a:lnTo>
                      <a:pt x="1598" y="1398"/>
                    </a:lnTo>
                    <a:lnTo>
                      <a:pt x="1611" y="1407"/>
                    </a:lnTo>
                    <a:lnTo>
                      <a:pt x="1625" y="1414"/>
                    </a:lnTo>
                    <a:lnTo>
                      <a:pt x="1639" y="1423"/>
                    </a:lnTo>
                    <a:lnTo>
                      <a:pt x="1644" y="1427"/>
                    </a:lnTo>
                    <a:lnTo>
                      <a:pt x="1647" y="1430"/>
                    </a:lnTo>
                    <a:lnTo>
                      <a:pt x="1648" y="1435"/>
                    </a:lnTo>
                    <a:lnTo>
                      <a:pt x="1648" y="1439"/>
                    </a:lnTo>
                    <a:lnTo>
                      <a:pt x="1645" y="1447"/>
                    </a:lnTo>
                    <a:lnTo>
                      <a:pt x="1639" y="1454"/>
                    </a:lnTo>
                    <a:lnTo>
                      <a:pt x="1634" y="1463"/>
                    </a:lnTo>
                    <a:lnTo>
                      <a:pt x="1631" y="1470"/>
                    </a:lnTo>
                    <a:lnTo>
                      <a:pt x="1631" y="1475"/>
                    </a:lnTo>
                    <a:lnTo>
                      <a:pt x="1632" y="1479"/>
                    </a:lnTo>
                    <a:lnTo>
                      <a:pt x="1634" y="1483"/>
                    </a:lnTo>
                    <a:lnTo>
                      <a:pt x="1639" y="1488"/>
                    </a:lnTo>
                    <a:lnTo>
                      <a:pt x="1649" y="1496"/>
                    </a:lnTo>
                    <a:lnTo>
                      <a:pt x="1660" y="1505"/>
                    </a:lnTo>
                    <a:lnTo>
                      <a:pt x="1670" y="1513"/>
                    </a:lnTo>
                    <a:lnTo>
                      <a:pt x="1678" y="1524"/>
                    </a:lnTo>
                    <a:lnTo>
                      <a:pt x="1681" y="1529"/>
                    </a:lnTo>
                    <a:lnTo>
                      <a:pt x="1684" y="1534"/>
                    </a:lnTo>
                    <a:lnTo>
                      <a:pt x="1686" y="1539"/>
                    </a:lnTo>
                    <a:lnTo>
                      <a:pt x="1686" y="1545"/>
                    </a:lnTo>
                    <a:lnTo>
                      <a:pt x="1685" y="1550"/>
                    </a:lnTo>
                    <a:lnTo>
                      <a:pt x="1681" y="1556"/>
                    </a:lnTo>
                    <a:lnTo>
                      <a:pt x="1678" y="1562"/>
                    </a:lnTo>
                    <a:lnTo>
                      <a:pt x="1672" y="1567"/>
                    </a:lnTo>
                    <a:lnTo>
                      <a:pt x="1658" y="1578"/>
                    </a:lnTo>
                    <a:lnTo>
                      <a:pt x="1634" y="1592"/>
                    </a:lnTo>
                    <a:lnTo>
                      <a:pt x="1610" y="1606"/>
                    </a:lnTo>
                    <a:lnTo>
                      <a:pt x="1595" y="1615"/>
                    </a:lnTo>
                    <a:lnTo>
                      <a:pt x="1585" y="1612"/>
                    </a:lnTo>
                    <a:lnTo>
                      <a:pt x="1576" y="1607"/>
                    </a:lnTo>
                    <a:lnTo>
                      <a:pt x="1565" y="1602"/>
                    </a:lnTo>
                    <a:lnTo>
                      <a:pt x="1554" y="1596"/>
                    </a:lnTo>
                    <a:lnTo>
                      <a:pt x="1535" y="1583"/>
                    </a:lnTo>
                    <a:lnTo>
                      <a:pt x="1518" y="1571"/>
                    </a:lnTo>
                    <a:lnTo>
                      <a:pt x="1512" y="1565"/>
                    </a:lnTo>
                    <a:lnTo>
                      <a:pt x="1504" y="1561"/>
                    </a:lnTo>
                    <a:lnTo>
                      <a:pt x="1497" y="1559"/>
                    </a:lnTo>
                    <a:lnTo>
                      <a:pt x="1488" y="1557"/>
                    </a:lnTo>
                    <a:lnTo>
                      <a:pt x="1471" y="1555"/>
                    </a:lnTo>
                    <a:lnTo>
                      <a:pt x="1455" y="1553"/>
                    </a:lnTo>
                    <a:lnTo>
                      <a:pt x="1448" y="1552"/>
                    </a:lnTo>
                    <a:lnTo>
                      <a:pt x="1442" y="1549"/>
                    </a:lnTo>
                    <a:lnTo>
                      <a:pt x="1435" y="1544"/>
                    </a:lnTo>
                    <a:lnTo>
                      <a:pt x="1430" y="1537"/>
                    </a:lnTo>
                    <a:lnTo>
                      <a:pt x="1420" y="1524"/>
                    </a:lnTo>
                    <a:lnTo>
                      <a:pt x="1411" y="1512"/>
                    </a:lnTo>
                    <a:lnTo>
                      <a:pt x="1404" y="1503"/>
                    </a:lnTo>
                    <a:lnTo>
                      <a:pt x="1396" y="1494"/>
                    </a:lnTo>
                    <a:lnTo>
                      <a:pt x="1389" y="1485"/>
                    </a:lnTo>
                    <a:lnTo>
                      <a:pt x="1380" y="1478"/>
                    </a:lnTo>
                    <a:lnTo>
                      <a:pt x="1372" y="1470"/>
                    </a:lnTo>
                    <a:lnTo>
                      <a:pt x="1363" y="1464"/>
                    </a:lnTo>
                    <a:lnTo>
                      <a:pt x="1353" y="1457"/>
                    </a:lnTo>
                    <a:lnTo>
                      <a:pt x="1343" y="1451"/>
                    </a:lnTo>
                    <a:lnTo>
                      <a:pt x="1330" y="1445"/>
                    </a:lnTo>
                    <a:lnTo>
                      <a:pt x="1318" y="1441"/>
                    </a:lnTo>
                    <a:lnTo>
                      <a:pt x="1311" y="1439"/>
                    </a:lnTo>
                    <a:lnTo>
                      <a:pt x="1305" y="1437"/>
                    </a:lnTo>
                    <a:lnTo>
                      <a:pt x="1298" y="1434"/>
                    </a:lnTo>
                    <a:lnTo>
                      <a:pt x="1292" y="1430"/>
                    </a:lnTo>
                    <a:lnTo>
                      <a:pt x="1281" y="1434"/>
                    </a:lnTo>
                    <a:lnTo>
                      <a:pt x="1272" y="1438"/>
                    </a:lnTo>
                    <a:lnTo>
                      <a:pt x="1270" y="1440"/>
                    </a:lnTo>
                    <a:lnTo>
                      <a:pt x="1268" y="1443"/>
                    </a:lnTo>
                    <a:lnTo>
                      <a:pt x="1266" y="1447"/>
                    </a:lnTo>
                    <a:lnTo>
                      <a:pt x="1265" y="1449"/>
                    </a:lnTo>
                    <a:lnTo>
                      <a:pt x="1264" y="1455"/>
                    </a:lnTo>
                    <a:lnTo>
                      <a:pt x="1265" y="1463"/>
                    </a:lnTo>
                    <a:lnTo>
                      <a:pt x="1267" y="1470"/>
                    </a:lnTo>
                    <a:lnTo>
                      <a:pt x="1270" y="1478"/>
                    </a:lnTo>
                    <a:lnTo>
                      <a:pt x="1279" y="1494"/>
                    </a:lnTo>
                    <a:lnTo>
                      <a:pt x="1286" y="1510"/>
                    </a:lnTo>
                    <a:lnTo>
                      <a:pt x="1289" y="1518"/>
                    </a:lnTo>
                    <a:lnTo>
                      <a:pt x="1292" y="1525"/>
                    </a:lnTo>
                    <a:lnTo>
                      <a:pt x="1293" y="1533"/>
                    </a:lnTo>
                    <a:lnTo>
                      <a:pt x="1292" y="1540"/>
                    </a:lnTo>
                    <a:lnTo>
                      <a:pt x="1288" y="1548"/>
                    </a:lnTo>
                    <a:lnTo>
                      <a:pt x="1285" y="1556"/>
                    </a:lnTo>
                    <a:lnTo>
                      <a:pt x="1280" y="1561"/>
                    </a:lnTo>
                    <a:lnTo>
                      <a:pt x="1274" y="1567"/>
                    </a:lnTo>
                    <a:lnTo>
                      <a:pt x="1261" y="1578"/>
                    </a:lnTo>
                    <a:lnTo>
                      <a:pt x="1249" y="1588"/>
                    </a:lnTo>
                    <a:lnTo>
                      <a:pt x="1244" y="1592"/>
                    </a:lnTo>
                    <a:lnTo>
                      <a:pt x="1239" y="1598"/>
                    </a:lnTo>
                    <a:lnTo>
                      <a:pt x="1235" y="1603"/>
                    </a:lnTo>
                    <a:lnTo>
                      <a:pt x="1233" y="1609"/>
                    </a:lnTo>
                    <a:lnTo>
                      <a:pt x="1232" y="1614"/>
                    </a:lnTo>
                    <a:lnTo>
                      <a:pt x="1233" y="1620"/>
                    </a:lnTo>
                    <a:lnTo>
                      <a:pt x="1237" y="1627"/>
                    </a:lnTo>
                    <a:lnTo>
                      <a:pt x="1242" y="1634"/>
                    </a:lnTo>
                    <a:lnTo>
                      <a:pt x="1247" y="1641"/>
                    </a:lnTo>
                    <a:lnTo>
                      <a:pt x="1251" y="1647"/>
                    </a:lnTo>
                    <a:lnTo>
                      <a:pt x="1253" y="1654"/>
                    </a:lnTo>
                    <a:lnTo>
                      <a:pt x="1254" y="1659"/>
                    </a:lnTo>
                    <a:lnTo>
                      <a:pt x="1254" y="1665"/>
                    </a:lnTo>
                    <a:lnTo>
                      <a:pt x="1254" y="1669"/>
                    </a:lnTo>
                    <a:lnTo>
                      <a:pt x="1252" y="1673"/>
                    </a:lnTo>
                    <a:lnTo>
                      <a:pt x="1248" y="1678"/>
                    </a:lnTo>
                    <a:lnTo>
                      <a:pt x="1245" y="1682"/>
                    </a:lnTo>
                    <a:lnTo>
                      <a:pt x="1241" y="1686"/>
                    </a:lnTo>
                    <a:lnTo>
                      <a:pt x="1237" y="1690"/>
                    </a:lnTo>
                    <a:lnTo>
                      <a:pt x="1231" y="1693"/>
                    </a:lnTo>
                    <a:lnTo>
                      <a:pt x="1219" y="1699"/>
                    </a:lnTo>
                    <a:lnTo>
                      <a:pt x="1207" y="1704"/>
                    </a:lnTo>
                    <a:lnTo>
                      <a:pt x="1193" y="1708"/>
                    </a:lnTo>
                    <a:lnTo>
                      <a:pt x="1183" y="1710"/>
                    </a:lnTo>
                    <a:lnTo>
                      <a:pt x="1175" y="1710"/>
                    </a:lnTo>
                    <a:lnTo>
                      <a:pt x="1170" y="1708"/>
                    </a:lnTo>
                    <a:lnTo>
                      <a:pt x="1165" y="1704"/>
                    </a:lnTo>
                    <a:lnTo>
                      <a:pt x="1164" y="1699"/>
                    </a:lnTo>
                    <a:lnTo>
                      <a:pt x="1163" y="1694"/>
                    </a:lnTo>
                    <a:lnTo>
                      <a:pt x="1163" y="1687"/>
                    </a:lnTo>
                    <a:lnTo>
                      <a:pt x="1164" y="1673"/>
                    </a:lnTo>
                    <a:lnTo>
                      <a:pt x="1165" y="1661"/>
                    </a:lnTo>
                    <a:lnTo>
                      <a:pt x="1165" y="1656"/>
                    </a:lnTo>
                    <a:lnTo>
                      <a:pt x="1163" y="1652"/>
                    </a:lnTo>
                    <a:lnTo>
                      <a:pt x="1162" y="1651"/>
                    </a:lnTo>
                    <a:lnTo>
                      <a:pt x="1160" y="1650"/>
                    </a:lnTo>
                    <a:lnTo>
                      <a:pt x="1158" y="1648"/>
                    </a:lnTo>
                    <a:lnTo>
                      <a:pt x="1154" y="1648"/>
                    </a:lnTo>
                    <a:lnTo>
                      <a:pt x="1143" y="1650"/>
                    </a:lnTo>
                    <a:lnTo>
                      <a:pt x="1133" y="1652"/>
                    </a:lnTo>
                    <a:lnTo>
                      <a:pt x="1123" y="1654"/>
                    </a:lnTo>
                    <a:lnTo>
                      <a:pt x="1114" y="1657"/>
                    </a:lnTo>
                    <a:lnTo>
                      <a:pt x="1105" y="1659"/>
                    </a:lnTo>
                    <a:lnTo>
                      <a:pt x="1095" y="1660"/>
                    </a:lnTo>
                    <a:lnTo>
                      <a:pt x="1084" y="1659"/>
                    </a:lnTo>
                    <a:lnTo>
                      <a:pt x="1072" y="1657"/>
                    </a:lnTo>
                    <a:lnTo>
                      <a:pt x="1056" y="1650"/>
                    </a:lnTo>
                    <a:lnTo>
                      <a:pt x="1040" y="1640"/>
                    </a:lnTo>
                    <a:lnTo>
                      <a:pt x="1031" y="1637"/>
                    </a:lnTo>
                    <a:lnTo>
                      <a:pt x="1023" y="1633"/>
                    </a:lnTo>
                    <a:lnTo>
                      <a:pt x="1018" y="1632"/>
                    </a:lnTo>
                    <a:lnTo>
                      <a:pt x="1014" y="1632"/>
                    </a:lnTo>
                    <a:lnTo>
                      <a:pt x="1010" y="1632"/>
                    </a:lnTo>
                    <a:lnTo>
                      <a:pt x="1006" y="1633"/>
                    </a:lnTo>
                    <a:lnTo>
                      <a:pt x="921" y="1657"/>
                    </a:lnTo>
                    <a:lnTo>
                      <a:pt x="907" y="1660"/>
                    </a:lnTo>
                    <a:lnTo>
                      <a:pt x="896" y="1664"/>
                    </a:lnTo>
                    <a:lnTo>
                      <a:pt x="888" y="1665"/>
                    </a:lnTo>
                    <a:lnTo>
                      <a:pt x="881" y="1665"/>
                    </a:lnTo>
                    <a:lnTo>
                      <a:pt x="876" y="1664"/>
                    </a:lnTo>
                    <a:lnTo>
                      <a:pt x="873" y="1663"/>
                    </a:lnTo>
                    <a:lnTo>
                      <a:pt x="870" y="1660"/>
                    </a:lnTo>
                    <a:lnTo>
                      <a:pt x="869" y="1658"/>
                    </a:lnTo>
                    <a:lnTo>
                      <a:pt x="866" y="1653"/>
                    </a:lnTo>
                    <a:lnTo>
                      <a:pt x="862" y="1647"/>
                    </a:lnTo>
                    <a:lnTo>
                      <a:pt x="857" y="1645"/>
                    </a:lnTo>
                    <a:lnTo>
                      <a:pt x="852" y="1643"/>
                    </a:lnTo>
                    <a:lnTo>
                      <a:pt x="845" y="1641"/>
                    </a:lnTo>
                    <a:lnTo>
                      <a:pt x="835" y="1640"/>
                    </a:lnTo>
                    <a:lnTo>
                      <a:pt x="823" y="1642"/>
                    </a:lnTo>
                    <a:lnTo>
                      <a:pt x="812" y="1643"/>
                    </a:lnTo>
                    <a:lnTo>
                      <a:pt x="807" y="1643"/>
                    </a:lnTo>
                    <a:lnTo>
                      <a:pt x="803" y="1641"/>
                    </a:lnTo>
                    <a:lnTo>
                      <a:pt x="801" y="1640"/>
                    </a:lnTo>
                    <a:lnTo>
                      <a:pt x="800" y="1638"/>
                    </a:lnTo>
                    <a:lnTo>
                      <a:pt x="800" y="1634"/>
                    </a:lnTo>
                    <a:lnTo>
                      <a:pt x="799" y="1631"/>
                    </a:lnTo>
                    <a:lnTo>
                      <a:pt x="800" y="1625"/>
                    </a:lnTo>
                    <a:lnTo>
                      <a:pt x="801" y="1618"/>
                    </a:lnTo>
                    <a:lnTo>
                      <a:pt x="802" y="1613"/>
                    </a:lnTo>
                    <a:lnTo>
                      <a:pt x="805" y="1606"/>
                    </a:lnTo>
                    <a:lnTo>
                      <a:pt x="810" y="1594"/>
                    </a:lnTo>
                    <a:lnTo>
                      <a:pt x="816" y="1583"/>
                    </a:lnTo>
                    <a:lnTo>
                      <a:pt x="823" y="1570"/>
                    </a:lnTo>
                    <a:lnTo>
                      <a:pt x="828" y="1557"/>
                    </a:lnTo>
                    <a:lnTo>
                      <a:pt x="830" y="1549"/>
                    </a:lnTo>
                    <a:lnTo>
                      <a:pt x="833" y="1542"/>
                    </a:lnTo>
                    <a:lnTo>
                      <a:pt x="834" y="1534"/>
                    </a:lnTo>
                    <a:lnTo>
                      <a:pt x="834" y="1525"/>
                    </a:lnTo>
                    <a:lnTo>
                      <a:pt x="834" y="1501"/>
                    </a:lnTo>
                    <a:lnTo>
                      <a:pt x="832" y="1481"/>
                    </a:lnTo>
                    <a:lnTo>
                      <a:pt x="829" y="1475"/>
                    </a:lnTo>
                    <a:lnTo>
                      <a:pt x="827" y="1468"/>
                    </a:lnTo>
                    <a:lnTo>
                      <a:pt x="825" y="1464"/>
                    </a:lnTo>
                    <a:lnTo>
                      <a:pt x="821" y="1461"/>
                    </a:lnTo>
                    <a:lnTo>
                      <a:pt x="816" y="1459"/>
                    </a:lnTo>
                    <a:lnTo>
                      <a:pt x="810" y="1458"/>
                    </a:lnTo>
                    <a:lnTo>
                      <a:pt x="803" y="1458"/>
                    </a:lnTo>
                    <a:lnTo>
                      <a:pt x="795" y="1459"/>
                    </a:lnTo>
                    <a:lnTo>
                      <a:pt x="775" y="1464"/>
                    </a:lnTo>
                    <a:lnTo>
                      <a:pt x="749" y="1470"/>
                    </a:lnTo>
                    <a:lnTo>
                      <a:pt x="733" y="1474"/>
                    </a:lnTo>
                    <a:lnTo>
                      <a:pt x="719" y="1476"/>
                    </a:lnTo>
                    <a:lnTo>
                      <a:pt x="705" y="1477"/>
                    </a:lnTo>
                    <a:lnTo>
                      <a:pt x="692" y="1477"/>
                    </a:lnTo>
                    <a:lnTo>
                      <a:pt x="668" y="1477"/>
                    </a:lnTo>
                    <a:lnTo>
                      <a:pt x="646" y="1476"/>
                    </a:lnTo>
                    <a:lnTo>
                      <a:pt x="634" y="1476"/>
                    </a:lnTo>
                    <a:lnTo>
                      <a:pt x="623" y="1476"/>
                    </a:lnTo>
                    <a:lnTo>
                      <a:pt x="611" y="1478"/>
                    </a:lnTo>
                    <a:lnTo>
                      <a:pt x="599" y="1480"/>
                    </a:lnTo>
                    <a:lnTo>
                      <a:pt x="586" y="1484"/>
                    </a:lnTo>
                    <a:lnTo>
                      <a:pt x="573" y="1491"/>
                    </a:lnTo>
                    <a:lnTo>
                      <a:pt x="559" y="1498"/>
                    </a:lnTo>
                    <a:lnTo>
                      <a:pt x="544" y="1508"/>
                    </a:lnTo>
                    <a:lnTo>
                      <a:pt x="537" y="1513"/>
                    </a:lnTo>
                    <a:lnTo>
                      <a:pt x="529" y="1518"/>
                    </a:lnTo>
                    <a:lnTo>
                      <a:pt x="522" y="1521"/>
                    </a:lnTo>
                    <a:lnTo>
                      <a:pt x="514" y="1523"/>
                    </a:lnTo>
                    <a:lnTo>
                      <a:pt x="506" y="1524"/>
                    </a:lnTo>
                    <a:lnTo>
                      <a:pt x="499" y="1524"/>
                    </a:lnTo>
                    <a:lnTo>
                      <a:pt x="491" y="1524"/>
                    </a:lnTo>
                    <a:lnTo>
                      <a:pt x="484" y="1523"/>
                    </a:lnTo>
                    <a:lnTo>
                      <a:pt x="469" y="1519"/>
                    </a:lnTo>
                    <a:lnTo>
                      <a:pt x="455" y="1512"/>
                    </a:lnTo>
                    <a:lnTo>
                      <a:pt x="440" y="1505"/>
                    </a:lnTo>
                    <a:lnTo>
                      <a:pt x="424" y="1495"/>
                    </a:lnTo>
                    <a:lnTo>
                      <a:pt x="395" y="1475"/>
                    </a:lnTo>
                    <a:lnTo>
                      <a:pt x="366" y="1456"/>
                    </a:lnTo>
                    <a:lnTo>
                      <a:pt x="351" y="1448"/>
                    </a:lnTo>
                    <a:lnTo>
                      <a:pt x="336" y="1441"/>
                    </a:lnTo>
                    <a:lnTo>
                      <a:pt x="328" y="1439"/>
                    </a:lnTo>
                    <a:lnTo>
                      <a:pt x="321" y="1437"/>
                    </a:lnTo>
                    <a:lnTo>
                      <a:pt x="313" y="1436"/>
                    </a:lnTo>
                    <a:lnTo>
                      <a:pt x="306" y="1436"/>
                    </a:lnTo>
                    <a:lnTo>
                      <a:pt x="307" y="1430"/>
                    </a:lnTo>
                    <a:lnTo>
                      <a:pt x="308" y="1425"/>
                    </a:lnTo>
                    <a:lnTo>
                      <a:pt x="309" y="1421"/>
                    </a:lnTo>
                    <a:lnTo>
                      <a:pt x="312" y="1415"/>
                    </a:lnTo>
                    <a:lnTo>
                      <a:pt x="319" y="1404"/>
                    </a:lnTo>
                    <a:lnTo>
                      <a:pt x="327" y="1395"/>
                    </a:lnTo>
                    <a:lnTo>
                      <a:pt x="337" y="1386"/>
                    </a:lnTo>
                    <a:lnTo>
                      <a:pt x="348" y="1378"/>
                    </a:lnTo>
                    <a:lnTo>
                      <a:pt x="357" y="1373"/>
                    </a:lnTo>
                    <a:lnTo>
                      <a:pt x="367" y="1370"/>
                    </a:lnTo>
                    <a:lnTo>
                      <a:pt x="382" y="1368"/>
                    </a:lnTo>
                    <a:lnTo>
                      <a:pt x="397" y="1364"/>
                    </a:lnTo>
                    <a:lnTo>
                      <a:pt x="414" y="1361"/>
                    </a:lnTo>
                    <a:lnTo>
                      <a:pt x="429" y="1357"/>
                    </a:lnTo>
                    <a:lnTo>
                      <a:pt x="436" y="1354"/>
                    </a:lnTo>
                    <a:lnTo>
                      <a:pt x="443" y="1350"/>
                    </a:lnTo>
                    <a:lnTo>
                      <a:pt x="449" y="1346"/>
                    </a:lnTo>
                    <a:lnTo>
                      <a:pt x="455" y="1342"/>
                    </a:lnTo>
                    <a:lnTo>
                      <a:pt x="458" y="1335"/>
                    </a:lnTo>
                    <a:lnTo>
                      <a:pt x="461" y="1329"/>
                    </a:lnTo>
                    <a:lnTo>
                      <a:pt x="463" y="1322"/>
                    </a:lnTo>
                    <a:lnTo>
                      <a:pt x="464" y="1314"/>
                    </a:lnTo>
                    <a:lnTo>
                      <a:pt x="465" y="1303"/>
                    </a:lnTo>
                    <a:lnTo>
                      <a:pt x="467" y="1293"/>
                    </a:lnTo>
                    <a:lnTo>
                      <a:pt x="470" y="1285"/>
                    </a:lnTo>
                    <a:lnTo>
                      <a:pt x="474" y="1276"/>
                    </a:lnTo>
                    <a:lnTo>
                      <a:pt x="479" y="1267"/>
                    </a:lnTo>
                    <a:lnTo>
                      <a:pt x="486" y="1260"/>
                    </a:lnTo>
                    <a:lnTo>
                      <a:pt x="492" y="1252"/>
                    </a:lnTo>
                    <a:lnTo>
                      <a:pt x="500" y="1245"/>
                    </a:lnTo>
                    <a:lnTo>
                      <a:pt x="506" y="1238"/>
                    </a:lnTo>
                    <a:lnTo>
                      <a:pt x="511" y="1232"/>
                    </a:lnTo>
                    <a:lnTo>
                      <a:pt x="513" y="1227"/>
                    </a:lnTo>
                    <a:lnTo>
                      <a:pt x="514" y="1223"/>
                    </a:lnTo>
                    <a:lnTo>
                      <a:pt x="514" y="1221"/>
                    </a:lnTo>
                    <a:lnTo>
                      <a:pt x="512" y="1218"/>
                    </a:lnTo>
                    <a:lnTo>
                      <a:pt x="510" y="1215"/>
                    </a:lnTo>
                    <a:lnTo>
                      <a:pt x="505" y="1214"/>
                    </a:lnTo>
                    <a:lnTo>
                      <a:pt x="496" y="1211"/>
                    </a:lnTo>
                    <a:lnTo>
                      <a:pt x="484" y="1209"/>
                    </a:lnTo>
                    <a:lnTo>
                      <a:pt x="472" y="1206"/>
                    </a:lnTo>
                    <a:lnTo>
                      <a:pt x="461" y="1200"/>
                    </a:lnTo>
                    <a:lnTo>
                      <a:pt x="456" y="1197"/>
                    </a:lnTo>
                    <a:lnTo>
                      <a:pt x="449" y="1196"/>
                    </a:lnTo>
                    <a:lnTo>
                      <a:pt x="442" y="1195"/>
                    </a:lnTo>
                    <a:lnTo>
                      <a:pt x="434" y="1196"/>
                    </a:lnTo>
                    <a:lnTo>
                      <a:pt x="418" y="1197"/>
                    </a:lnTo>
                    <a:lnTo>
                      <a:pt x="405" y="1200"/>
                    </a:lnTo>
                    <a:lnTo>
                      <a:pt x="393" y="1202"/>
                    </a:lnTo>
                    <a:lnTo>
                      <a:pt x="386" y="1202"/>
                    </a:lnTo>
                    <a:lnTo>
                      <a:pt x="382" y="1201"/>
                    </a:lnTo>
                    <a:lnTo>
                      <a:pt x="379" y="1200"/>
                    </a:lnTo>
                    <a:lnTo>
                      <a:pt x="378" y="1198"/>
                    </a:lnTo>
                    <a:lnTo>
                      <a:pt x="376" y="1196"/>
                    </a:lnTo>
                    <a:lnTo>
                      <a:pt x="374" y="1182"/>
                    </a:lnTo>
                    <a:lnTo>
                      <a:pt x="372" y="1164"/>
                    </a:lnTo>
                    <a:lnTo>
                      <a:pt x="369" y="1156"/>
                    </a:lnTo>
                    <a:lnTo>
                      <a:pt x="366" y="1151"/>
                    </a:lnTo>
                    <a:lnTo>
                      <a:pt x="363" y="1145"/>
                    </a:lnTo>
                    <a:lnTo>
                      <a:pt x="359" y="1141"/>
                    </a:lnTo>
                    <a:lnTo>
                      <a:pt x="349" y="1132"/>
                    </a:lnTo>
                    <a:lnTo>
                      <a:pt x="339" y="1123"/>
                    </a:lnTo>
                    <a:lnTo>
                      <a:pt x="337" y="1044"/>
                    </a:lnTo>
                    <a:lnTo>
                      <a:pt x="336" y="1033"/>
                    </a:lnTo>
                    <a:lnTo>
                      <a:pt x="335" y="1025"/>
                    </a:lnTo>
                    <a:lnTo>
                      <a:pt x="332" y="1020"/>
                    </a:lnTo>
                    <a:lnTo>
                      <a:pt x="328" y="1016"/>
                    </a:lnTo>
                    <a:lnTo>
                      <a:pt x="324" y="1012"/>
                    </a:lnTo>
                    <a:lnTo>
                      <a:pt x="319" y="1009"/>
                    </a:lnTo>
                    <a:lnTo>
                      <a:pt x="314" y="1005"/>
                    </a:lnTo>
                    <a:lnTo>
                      <a:pt x="309" y="998"/>
                    </a:lnTo>
                    <a:lnTo>
                      <a:pt x="305" y="991"/>
                    </a:lnTo>
                    <a:lnTo>
                      <a:pt x="303" y="983"/>
                    </a:lnTo>
                    <a:lnTo>
                      <a:pt x="303" y="976"/>
                    </a:lnTo>
                    <a:lnTo>
                      <a:pt x="306" y="968"/>
                    </a:lnTo>
                    <a:lnTo>
                      <a:pt x="312" y="952"/>
                    </a:lnTo>
                    <a:lnTo>
                      <a:pt x="320" y="936"/>
                    </a:lnTo>
                    <a:lnTo>
                      <a:pt x="324" y="927"/>
                    </a:lnTo>
                    <a:lnTo>
                      <a:pt x="327" y="919"/>
                    </a:lnTo>
                    <a:lnTo>
                      <a:pt x="329" y="911"/>
                    </a:lnTo>
                    <a:lnTo>
                      <a:pt x="332" y="903"/>
                    </a:lnTo>
                    <a:lnTo>
                      <a:pt x="332" y="896"/>
                    </a:lnTo>
                    <a:lnTo>
                      <a:pt x="329" y="889"/>
                    </a:lnTo>
                    <a:lnTo>
                      <a:pt x="325" y="882"/>
                    </a:lnTo>
                    <a:lnTo>
                      <a:pt x="319" y="875"/>
                    </a:lnTo>
                    <a:lnTo>
                      <a:pt x="314" y="873"/>
                    </a:lnTo>
                    <a:lnTo>
                      <a:pt x="310" y="871"/>
                    </a:lnTo>
                    <a:lnTo>
                      <a:pt x="307" y="872"/>
                    </a:lnTo>
                    <a:lnTo>
                      <a:pt x="302" y="873"/>
                    </a:lnTo>
                    <a:lnTo>
                      <a:pt x="296" y="878"/>
                    </a:lnTo>
                    <a:lnTo>
                      <a:pt x="289" y="886"/>
                    </a:lnTo>
                    <a:lnTo>
                      <a:pt x="284" y="895"/>
                    </a:lnTo>
                    <a:lnTo>
                      <a:pt x="279" y="902"/>
                    </a:lnTo>
                    <a:lnTo>
                      <a:pt x="275" y="905"/>
                    </a:lnTo>
                    <a:lnTo>
                      <a:pt x="273" y="908"/>
                    </a:lnTo>
                    <a:lnTo>
                      <a:pt x="271" y="910"/>
                    </a:lnTo>
                    <a:lnTo>
                      <a:pt x="268" y="910"/>
                    </a:lnTo>
                    <a:lnTo>
                      <a:pt x="261" y="908"/>
                    </a:lnTo>
                    <a:lnTo>
                      <a:pt x="255" y="905"/>
                    </a:lnTo>
                    <a:lnTo>
                      <a:pt x="249" y="901"/>
                    </a:lnTo>
                    <a:lnTo>
                      <a:pt x="243" y="898"/>
                    </a:lnTo>
                    <a:lnTo>
                      <a:pt x="233" y="888"/>
                    </a:lnTo>
                    <a:lnTo>
                      <a:pt x="224" y="878"/>
                    </a:lnTo>
                    <a:lnTo>
                      <a:pt x="219" y="872"/>
                    </a:lnTo>
                    <a:lnTo>
                      <a:pt x="215" y="864"/>
                    </a:lnTo>
                    <a:lnTo>
                      <a:pt x="211" y="857"/>
                    </a:lnTo>
                    <a:lnTo>
                      <a:pt x="206" y="848"/>
                    </a:lnTo>
                    <a:lnTo>
                      <a:pt x="199" y="830"/>
                    </a:lnTo>
                    <a:lnTo>
                      <a:pt x="191" y="810"/>
                    </a:lnTo>
                    <a:lnTo>
                      <a:pt x="184" y="792"/>
                    </a:lnTo>
                    <a:lnTo>
                      <a:pt x="176" y="776"/>
                    </a:lnTo>
                    <a:lnTo>
                      <a:pt x="172" y="768"/>
                    </a:lnTo>
                    <a:lnTo>
                      <a:pt x="167" y="762"/>
                    </a:lnTo>
                    <a:lnTo>
                      <a:pt x="162" y="757"/>
                    </a:lnTo>
                    <a:lnTo>
                      <a:pt x="158" y="753"/>
                    </a:lnTo>
                    <a:lnTo>
                      <a:pt x="145" y="747"/>
                    </a:lnTo>
                    <a:lnTo>
                      <a:pt x="133" y="743"/>
                    </a:lnTo>
                    <a:lnTo>
                      <a:pt x="122" y="740"/>
                    </a:lnTo>
                    <a:lnTo>
                      <a:pt x="113" y="738"/>
                    </a:lnTo>
                    <a:lnTo>
                      <a:pt x="109" y="736"/>
                    </a:lnTo>
                    <a:lnTo>
                      <a:pt x="105" y="734"/>
                    </a:lnTo>
                    <a:lnTo>
                      <a:pt x="102" y="730"/>
                    </a:lnTo>
                    <a:lnTo>
                      <a:pt x="98" y="727"/>
                    </a:lnTo>
                    <a:lnTo>
                      <a:pt x="95" y="722"/>
                    </a:lnTo>
                    <a:lnTo>
                      <a:pt x="92" y="716"/>
                    </a:lnTo>
                    <a:lnTo>
                      <a:pt x="89" y="709"/>
                    </a:lnTo>
                    <a:lnTo>
                      <a:pt x="86" y="700"/>
                    </a:lnTo>
                    <a:lnTo>
                      <a:pt x="82" y="683"/>
                    </a:lnTo>
                    <a:lnTo>
                      <a:pt x="78" y="668"/>
                    </a:lnTo>
                    <a:lnTo>
                      <a:pt x="76" y="661"/>
                    </a:lnTo>
                    <a:lnTo>
                      <a:pt x="72" y="656"/>
                    </a:lnTo>
                    <a:lnTo>
                      <a:pt x="69" y="651"/>
                    </a:lnTo>
                    <a:lnTo>
                      <a:pt x="66" y="646"/>
                    </a:lnTo>
                    <a:lnTo>
                      <a:pt x="62" y="643"/>
                    </a:lnTo>
                    <a:lnTo>
                      <a:pt x="57" y="639"/>
                    </a:lnTo>
                    <a:lnTo>
                      <a:pt x="52" y="635"/>
                    </a:lnTo>
                    <a:lnTo>
                      <a:pt x="45" y="633"/>
                    </a:lnTo>
                    <a:lnTo>
                      <a:pt x="29" y="629"/>
                    </a:lnTo>
                    <a:lnTo>
                      <a:pt x="9" y="626"/>
                    </a:lnTo>
                    <a:lnTo>
                      <a:pt x="31" y="568"/>
                    </a:lnTo>
                    <a:lnTo>
                      <a:pt x="35" y="561"/>
                    </a:lnTo>
                    <a:lnTo>
                      <a:pt x="37" y="553"/>
                    </a:lnTo>
                    <a:lnTo>
                      <a:pt x="39" y="546"/>
                    </a:lnTo>
                    <a:lnTo>
                      <a:pt x="40" y="539"/>
                    </a:lnTo>
                    <a:lnTo>
                      <a:pt x="40" y="532"/>
                    </a:lnTo>
                    <a:lnTo>
                      <a:pt x="39" y="525"/>
                    </a:lnTo>
                    <a:lnTo>
                      <a:pt x="38" y="519"/>
                    </a:lnTo>
                    <a:lnTo>
                      <a:pt x="36" y="511"/>
                    </a:lnTo>
                    <a:lnTo>
                      <a:pt x="30" y="498"/>
                    </a:lnTo>
                    <a:lnTo>
                      <a:pt x="24" y="485"/>
                    </a:lnTo>
                    <a:lnTo>
                      <a:pt x="16" y="472"/>
                    </a:lnTo>
                    <a:lnTo>
                      <a:pt x="8" y="460"/>
                    </a:lnTo>
                    <a:lnTo>
                      <a:pt x="3" y="453"/>
                    </a:lnTo>
                    <a:lnTo>
                      <a:pt x="1" y="446"/>
                    </a:lnTo>
                    <a:lnTo>
                      <a:pt x="0" y="440"/>
                    </a:lnTo>
                    <a:lnTo>
                      <a:pt x="2" y="436"/>
                    </a:lnTo>
                    <a:lnTo>
                      <a:pt x="5" y="431"/>
                    </a:lnTo>
                    <a:lnTo>
                      <a:pt x="10" y="427"/>
                    </a:lnTo>
                    <a:lnTo>
                      <a:pt x="15" y="424"/>
                    </a:lnTo>
                    <a:lnTo>
                      <a:pt x="22" y="421"/>
                    </a:lnTo>
                    <a:lnTo>
                      <a:pt x="35" y="415"/>
                    </a:lnTo>
                    <a:lnTo>
                      <a:pt x="49" y="410"/>
                    </a:lnTo>
                    <a:lnTo>
                      <a:pt x="55" y="406"/>
                    </a:lnTo>
                    <a:lnTo>
                      <a:pt x="60" y="403"/>
                    </a:lnTo>
                    <a:lnTo>
                      <a:pt x="65" y="400"/>
                    </a:lnTo>
                    <a:lnTo>
                      <a:pt x="68" y="397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6" name="Freeform 41"/>
              <p:cNvSpPr>
                <a:spLocks/>
              </p:cNvSpPr>
              <p:nvPr/>
            </p:nvSpPr>
            <p:spPr bwMode="auto">
              <a:xfrm>
                <a:off x="4580054" y="3382170"/>
                <a:ext cx="896728" cy="574295"/>
              </a:xfrm>
              <a:custGeom>
                <a:avLst/>
                <a:gdLst>
                  <a:gd name="T0" fmla="*/ 302 w 2184"/>
                  <a:gd name="T1" fmla="*/ 371 h 1710"/>
                  <a:gd name="T2" fmla="*/ 410 w 2184"/>
                  <a:gd name="T3" fmla="*/ 410 h 1710"/>
                  <a:gd name="T4" fmla="*/ 544 w 2184"/>
                  <a:gd name="T5" fmla="*/ 525 h 1710"/>
                  <a:gd name="T6" fmla="*/ 664 w 2184"/>
                  <a:gd name="T7" fmla="*/ 483 h 1710"/>
                  <a:gd name="T8" fmla="*/ 719 w 2184"/>
                  <a:gd name="T9" fmla="*/ 439 h 1710"/>
                  <a:gd name="T10" fmla="*/ 883 w 2184"/>
                  <a:gd name="T11" fmla="*/ 451 h 1710"/>
                  <a:gd name="T12" fmla="*/ 1111 w 2184"/>
                  <a:gd name="T13" fmla="*/ 364 h 1710"/>
                  <a:gd name="T14" fmla="*/ 1160 w 2184"/>
                  <a:gd name="T15" fmla="*/ 284 h 1710"/>
                  <a:gd name="T16" fmla="*/ 1420 w 2184"/>
                  <a:gd name="T17" fmla="*/ 421 h 1710"/>
                  <a:gd name="T18" fmla="*/ 1516 w 2184"/>
                  <a:gd name="T19" fmla="*/ 415 h 1710"/>
                  <a:gd name="T20" fmla="*/ 1623 w 2184"/>
                  <a:gd name="T21" fmla="*/ 361 h 1710"/>
                  <a:gd name="T22" fmla="*/ 1754 w 2184"/>
                  <a:gd name="T23" fmla="*/ 328 h 1710"/>
                  <a:gd name="T24" fmla="*/ 1812 w 2184"/>
                  <a:gd name="T25" fmla="*/ 179 h 1710"/>
                  <a:gd name="T26" fmla="*/ 1882 w 2184"/>
                  <a:gd name="T27" fmla="*/ 50 h 1710"/>
                  <a:gd name="T28" fmla="*/ 1964 w 2184"/>
                  <a:gd name="T29" fmla="*/ 26 h 1710"/>
                  <a:gd name="T30" fmla="*/ 2081 w 2184"/>
                  <a:gd name="T31" fmla="*/ 32 h 1710"/>
                  <a:gd name="T32" fmla="*/ 2120 w 2184"/>
                  <a:gd name="T33" fmla="*/ 140 h 1710"/>
                  <a:gd name="T34" fmla="*/ 2170 w 2184"/>
                  <a:gd name="T35" fmla="*/ 229 h 1710"/>
                  <a:gd name="T36" fmla="*/ 2159 w 2184"/>
                  <a:gd name="T37" fmla="*/ 385 h 1710"/>
                  <a:gd name="T38" fmla="*/ 2105 w 2184"/>
                  <a:gd name="T39" fmla="*/ 417 h 1710"/>
                  <a:gd name="T40" fmla="*/ 2054 w 2184"/>
                  <a:gd name="T41" fmla="*/ 548 h 1710"/>
                  <a:gd name="T42" fmla="*/ 1956 w 2184"/>
                  <a:gd name="T43" fmla="*/ 694 h 1710"/>
                  <a:gd name="T44" fmla="*/ 1855 w 2184"/>
                  <a:gd name="T45" fmla="*/ 665 h 1710"/>
                  <a:gd name="T46" fmla="*/ 1848 w 2184"/>
                  <a:gd name="T47" fmla="*/ 752 h 1710"/>
                  <a:gd name="T48" fmla="*/ 1708 w 2184"/>
                  <a:gd name="T49" fmla="*/ 743 h 1710"/>
                  <a:gd name="T50" fmla="*/ 1640 w 2184"/>
                  <a:gd name="T51" fmla="*/ 835 h 1710"/>
                  <a:gd name="T52" fmla="*/ 1460 w 2184"/>
                  <a:gd name="T53" fmla="*/ 924 h 1710"/>
                  <a:gd name="T54" fmla="*/ 1365 w 2184"/>
                  <a:gd name="T55" fmla="*/ 968 h 1710"/>
                  <a:gd name="T56" fmla="*/ 1234 w 2184"/>
                  <a:gd name="T57" fmla="*/ 956 h 1710"/>
                  <a:gd name="T58" fmla="*/ 1190 w 2184"/>
                  <a:gd name="T59" fmla="*/ 1036 h 1710"/>
                  <a:gd name="T60" fmla="*/ 1293 w 2184"/>
                  <a:gd name="T61" fmla="*/ 1165 h 1710"/>
                  <a:gd name="T62" fmla="*/ 1410 w 2184"/>
                  <a:gd name="T63" fmla="*/ 1207 h 1710"/>
                  <a:gd name="T64" fmla="*/ 1471 w 2184"/>
                  <a:gd name="T65" fmla="*/ 1236 h 1710"/>
                  <a:gd name="T66" fmla="*/ 1543 w 2184"/>
                  <a:gd name="T67" fmla="*/ 1329 h 1710"/>
                  <a:gd name="T68" fmla="*/ 1648 w 2184"/>
                  <a:gd name="T69" fmla="*/ 1439 h 1710"/>
                  <a:gd name="T70" fmla="*/ 1686 w 2184"/>
                  <a:gd name="T71" fmla="*/ 1539 h 1710"/>
                  <a:gd name="T72" fmla="*/ 1535 w 2184"/>
                  <a:gd name="T73" fmla="*/ 1583 h 1710"/>
                  <a:gd name="T74" fmla="*/ 1396 w 2184"/>
                  <a:gd name="T75" fmla="*/ 1494 h 1710"/>
                  <a:gd name="T76" fmla="*/ 1270 w 2184"/>
                  <a:gd name="T77" fmla="*/ 1440 h 1710"/>
                  <a:gd name="T78" fmla="*/ 1285 w 2184"/>
                  <a:gd name="T79" fmla="*/ 1556 h 1710"/>
                  <a:gd name="T80" fmla="*/ 1253 w 2184"/>
                  <a:gd name="T81" fmla="*/ 1654 h 1710"/>
                  <a:gd name="T82" fmla="*/ 1170 w 2184"/>
                  <a:gd name="T83" fmla="*/ 1708 h 1710"/>
                  <a:gd name="T84" fmla="*/ 1123 w 2184"/>
                  <a:gd name="T85" fmla="*/ 1654 h 1710"/>
                  <a:gd name="T86" fmla="*/ 907 w 2184"/>
                  <a:gd name="T87" fmla="*/ 1660 h 1710"/>
                  <a:gd name="T88" fmla="*/ 812 w 2184"/>
                  <a:gd name="T89" fmla="*/ 1643 h 1710"/>
                  <a:gd name="T90" fmla="*/ 830 w 2184"/>
                  <a:gd name="T91" fmla="*/ 1549 h 1710"/>
                  <a:gd name="T92" fmla="*/ 749 w 2184"/>
                  <a:gd name="T93" fmla="*/ 1470 h 1710"/>
                  <a:gd name="T94" fmla="*/ 537 w 2184"/>
                  <a:gd name="T95" fmla="*/ 1513 h 1710"/>
                  <a:gd name="T96" fmla="*/ 336 w 2184"/>
                  <a:gd name="T97" fmla="*/ 1441 h 1710"/>
                  <a:gd name="T98" fmla="*/ 367 w 2184"/>
                  <a:gd name="T99" fmla="*/ 1370 h 1710"/>
                  <a:gd name="T100" fmla="*/ 470 w 2184"/>
                  <a:gd name="T101" fmla="*/ 1285 h 1710"/>
                  <a:gd name="T102" fmla="*/ 484 w 2184"/>
                  <a:gd name="T103" fmla="*/ 1209 h 1710"/>
                  <a:gd name="T104" fmla="*/ 374 w 2184"/>
                  <a:gd name="T105" fmla="*/ 1182 h 1710"/>
                  <a:gd name="T106" fmla="*/ 314 w 2184"/>
                  <a:gd name="T107" fmla="*/ 1005 h 1710"/>
                  <a:gd name="T108" fmla="*/ 319 w 2184"/>
                  <a:gd name="T109" fmla="*/ 875 h 1710"/>
                  <a:gd name="T110" fmla="*/ 249 w 2184"/>
                  <a:gd name="T111" fmla="*/ 901 h 1710"/>
                  <a:gd name="T112" fmla="*/ 158 w 2184"/>
                  <a:gd name="T113" fmla="*/ 753 h 1710"/>
                  <a:gd name="T114" fmla="*/ 76 w 2184"/>
                  <a:gd name="T115" fmla="*/ 661 h 1710"/>
                  <a:gd name="T116" fmla="*/ 40 w 2184"/>
                  <a:gd name="T117" fmla="*/ 539 h 1710"/>
                  <a:gd name="T118" fmla="*/ 15 w 2184"/>
                  <a:gd name="T119" fmla="*/ 424 h 1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84" h="1710">
                    <a:moveTo>
                      <a:pt x="68" y="397"/>
                    </a:moveTo>
                    <a:lnTo>
                      <a:pt x="86" y="401"/>
                    </a:lnTo>
                    <a:lnTo>
                      <a:pt x="104" y="405"/>
                    </a:lnTo>
                    <a:lnTo>
                      <a:pt x="122" y="408"/>
                    </a:lnTo>
                    <a:lnTo>
                      <a:pt x="139" y="410"/>
                    </a:lnTo>
                    <a:lnTo>
                      <a:pt x="158" y="411"/>
                    </a:lnTo>
                    <a:lnTo>
                      <a:pt x="175" y="412"/>
                    </a:lnTo>
                    <a:lnTo>
                      <a:pt x="192" y="411"/>
                    </a:lnTo>
                    <a:lnTo>
                      <a:pt x="208" y="409"/>
                    </a:lnTo>
                    <a:lnTo>
                      <a:pt x="226" y="405"/>
                    </a:lnTo>
                    <a:lnTo>
                      <a:pt x="242" y="401"/>
                    </a:lnTo>
                    <a:lnTo>
                      <a:pt x="257" y="396"/>
                    </a:lnTo>
                    <a:lnTo>
                      <a:pt x="273" y="388"/>
                    </a:lnTo>
                    <a:lnTo>
                      <a:pt x="288" y="381"/>
                    </a:lnTo>
                    <a:lnTo>
                      <a:pt x="302" y="371"/>
                    </a:lnTo>
                    <a:lnTo>
                      <a:pt x="316" y="360"/>
                    </a:lnTo>
                    <a:lnTo>
                      <a:pt x="329" y="347"/>
                    </a:lnTo>
                    <a:lnTo>
                      <a:pt x="333" y="345"/>
                    </a:lnTo>
                    <a:lnTo>
                      <a:pt x="337" y="345"/>
                    </a:lnTo>
                    <a:lnTo>
                      <a:pt x="340" y="345"/>
                    </a:lnTo>
                    <a:lnTo>
                      <a:pt x="343" y="347"/>
                    </a:lnTo>
                    <a:lnTo>
                      <a:pt x="352" y="354"/>
                    </a:lnTo>
                    <a:lnTo>
                      <a:pt x="360" y="363"/>
                    </a:lnTo>
                    <a:lnTo>
                      <a:pt x="374" y="385"/>
                    </a:lnTo>
                    <a:lnTo>
                      <a:pt x="386" y="401"/>
                    </a:lnTo>
                    <a:lnTo>
                      <a:pt x="389" y="405"/>
                    </a:lnTo>
                    <a:lnTo>
                      <a:pt x="393" y="409"/>
                    </a:lnTo>
                    <a:lnTo>
                      <a:pt x="397" y="410"/>
                    </a:lnTo>
                    <a:lnTo>
                      <a:pt x="402" y="411"/>
                    </a:lnTo>
                    <a:lnTo>
                      <a:pt x="410" y="410"/>
                    </a:lnTo>
                    <a:lnTo>
                      <a:pt x="419" y="406"/>
                    </a:lnTo>
                    <a:lnTo>
                      <a:pt x="428" y="403"/>
                    </a:lnTo>
                    <a:lnTo>
                      <a:pt x="436" y="400"/>
                    </a:lnTo>
                    <a:lnTo>
                      <a:pt x="441" y="400"/>
                    </a:lnTo>
                    <a:lnTo>
                      <a:pt x="445" y="399"/>
                    </a:lnTo>
                    <a:lnTo>
                      <a:pt x="449" y="400"/>
                    </a:lnTo>
                    <a:lnTo>
                      <a:pt x="454" y="402"/>
                    </a:lnTo>
                    <a:lnTo>
                      <a:pt x="461" y="409"/>
                    </a:lnTo>
                    <a:lnTo>
                      <a:pt x="472" y="421"/>
                    </a:lnTo>
                    <a:lnTo>
                      <a:pt x="483" y="436"/>
                    </a:lnTo>
                    <a:lnTo>
                      <a:pt x="496" y="453"/>
                    </a:lnTo>
                    <a:lnTo>
                      <a:pt x="519" y="489"/>
                    </a:lnTo>
                    <a:lnTo>
                      <a:pt x="535" y="513"/>
                    </a:lnTo>
                    <a:lnTo>
                      <a:pt x="539" y="521"/>
                    </a:lnTo>
                    <a:lnTo>
                      <a:pt x="544" y="525"/>
                    </a:lnTo>
                    <a:lnTo>
                      <a:pt x="549" y="529"/>
                    </a:lnTo>
                    <a:lnTo>
                      <a:pt x="554" y="530"/>
                    </a:lnTo>
                    <a:lnTo>
                      <a:pt x="559" y="529"/>
                    </a:lnTo>
                    <a:lnTo>
                      <a:pt x="565" y="526"/>
                    </a:lnTo>
                    <a:lnTo>
                      <a:pt x="571" y="523"/>
                    </a:lnTo>
                    <a:lnTo>
                      <a:pt x="577" y="519"/>
                    </a:lnTo>
                    <a:lnTo>
                      <a:pt x="589" y="509"/>
                    </a:lnTo>
                    <a:lnTo>
                      <a:pt x="600" y="499"/>
                    </a:lnTo>
                    <a:lnTo>
                      <a:pt x="607" y="495"/>
                    </a:lnTo>
                    <a:lnTo>
                      <a:pt x="613" y="491"/>
                    </a:lnTo>
                    <a:lnTo>
                      <a:pt x="621" y="487"/>
                    </a:lnTo>
                    <a:lnTo>
                      <a:pt x="627" y="485"/>
                    </a:lnTo>
                    <a:lnTo>
                      <a:pt x="650" y="484"/>
                    </a:lnTo>
                    <a:lnTo>
                      <a:pt x="663" y="484"/>
                    </a:lnTo>
                    <a:lnTo>
                      <a:pt x="664" y="483"/>
                    </a:lnTo>
                    <a:lnTo>
                      <a:pt x="666" y="482"/>
                    </a:lnTo>
                    <a:lnTo>
                      <a:pt x="667" y="479"/>
                    </a:lnTo>
                    <a:lnTo>
                      <a:pt x="667" y="477"/>
                    </a:lnTo>
                    <a:lnTo>
                      <a:pt x="668" y="467"/>
                    </a:lnTo>
                    <a:lnTo>
                      <a:pt x="668" y="453"/>
                    </a:lnTo>
                    <a:lnTo>
                      <a:pt x="670" y="441"/>
                    </a:lnTo>
                    <a:lnTo>
                      <a:pt x="671" y="432"/>
                    </a:lnTo>
                    <a:lnTo>
                      <a:pt x="674" y="426"/>
                    </a:lnTo>
                    <a:lnTo>
                      <a:pt x="677" y="422"/>
                    </a:lnTo>
                    <a:lnTo>
                      <a:pt x="681" y="419"/>
                    </a:lnTo>
                    <a:lnTo>
                      <a:pt x="686" y="419"/>
                    </a:lnTo>
                    <a:lnTo>
                      <a:pt x="691" y="421"/>
                    </a:lnTo>
                    <a:lnTo>
                      <a:pt x="697" y="423"/>
                    </a:lnTo>
                    <a:lnTo>
                      <a:pt x="707" y="429"/>
                    </a:lnTo>
                    <a:lnTo>
                      <a:pt x="719" y="439"/>
                    </a:lnTo>
                    <a:lnTo>
                      <a:pt x="729" y="448"/>
                    </a:lnTo>
                    <a:lnTo>
                      <a:pt x="737" y="455"/>
                    </a:lnTo>
                    <a:lnTo>
                      <a:pt x="744" y="460"/>
                    </a:lnTo>
                    <a:lnTo>
                      <a:pt x="752" y="466"/>
                    </a:lnTo>
                    <a:lnTo>
                      <a:pt x="758" y="469"/>
                    </a:lnTo>
                    <a:lnTo>
                      <a:pt x="766" y="471"/>
                    </a:lnTo>
                    <a:lnTo>
                      <a:pt x="774" y="473"/>
                    </a:lnTo>
                    <a:lnTo>
                      <a:pt x="782" y="475"/>
                    </a:lnTo>
                    <a:lnTo>
                      <a:pt x="789" y="475"/>
                    </a:lnTo>
                    <a:lnTo>
                      <a:pt x="798" y="475"/>
                    </a:lnTo>
                    <a:lnTo>
                      <a:pt x="815" y="472"/>
                    </a:lnTo>
                    <a:lnTo>
                      <a:pt x="832" y="469"/>
                    </a:lnTo>
                    <a:lnTo>
                      <a:pt x="849" y="465"/>
                    </a:lnTo>
                    <a:lnTo>
                      <a:pt x="866" y="460"/>
                    </a:lnTo>
                    <a:lnTo>
                      <a:pt x="883" y="451"/>
                    </a:lnTo>
                    <a:lnTo>
                      <a:pt x="904" y="439"/>
                    </a:lnTo>
                    <a:lnTo>
                      <a:pt x="926" y="425"/>
                    </a:lnTo>
                    <a:lnTo>
                      <a:pt x="948" y="411"/>
                    </a:lnTo>
                    <a:lnTo>
                      <a:pt x="972" y="398"/>
                    </a:lnTo>
                    <a:lnTo>
                      <a:pt x="994" y="386"/>
                    </a:lnTo>
                    <a:lnTo>
                      <a:pt x="1003" y="382"/>
                    </a:lnTo>
                    <a:lnTo>
                      <a:pt x="1013" y="378"/>
                    </a:lnTo>
                    <a:lnTo>
                      <a:pt x="1022" y="375"/>
                    </a:lnTo>
                    <a:lnTo>
                      <a:pt x="1030" y="374"/>
                    </a:lnTo>
                    <a:lnTo>
                      <a:pt x="1057" y="374"/>
                    </a:lnTo>
                    <a:lnTo>
                      <a:pt x="1089" y="373"/>
                    </a:lnTo>
                    <a:lnTo>
                      <a:pt x="1096" y="372"/>
                    </a:lnTo>
                    <a:lnTo>
                      <a:pt x="1102" y="371"/>
                    </a:lnTo>
                    <a:lnTo>
                      <a:pt x="1107" y="368"/>
                    </a:lnTo>
                    <a:lnTo>
                      <a:pt x="1111" y="364"/>
                    </a:lnTo>
                    <a:lnTo>
                      <a:pt x="1113" y="360"/>
                    </a:lnTo>
                    <a:lnTo>
                      <a:pt x="1114" y="355"/>
                    </a:lnTo>
                    <a:lnTo>
                      <a:pt x="1113" y="348"/>
                    </a:lnTo>
                    <a:lnTo>
                      <a:pt x="1111" y="340"/>
                    </a:lnTo>
                    <a:lnTo>
                      <a:pt x="1109" y="333"/>
                    </a:lnTo>
                    <a:lnTo>
                      <a:pt x="1107" y="328"/>
                    </a:lnTo>
                    <a:lnTo>
                      <a:pt x="1107" y="322"/>
                    </a:lnTo>
                    <a:lnTo>
                      <a:pt x="1108" y="317"/>
                    </a:lnTo>
                    <a:lnTo>
                      <a:pt x="1110" y="311"/>
                    </a:lnTo>
                    <a:lnTo>
                      <a:pt x="1113" y="307"/>
                    </a:lnTo>
                    <a:lnTo>
                      <a:pt x="1117" y="304"/>
                    </a:lnTo>
                    <a:lnTo>
                      <a:pt x="1121" y="300"/>
                    </a:lnTo>
                    <a:lnTo>
                      <a:pt x="1132" y="294"/>
                    </a:lnTo>
                    <a:lnTo>
                      <a:pt x="1145" y="289"/>
                    </a:lnTo>
                    <a:lnTo>
                      <a:pt x="1160" y="284"/>
                    </a:lnTo>
                    <a:lnTo>
                      <a:pt x="1176" y="281"/>
                    </a:lnTo>
                    <a:lnTo>
                      <a:pt x="1193" y="280"/>
                    </a:lnTo>
                    <a:lnTo>
                      <a:pt x="1211" y="278"/>
                    </a:lnTo>
                    <a:lnTo>
                      <a:pt x="1228" y="277"/>
                    </a:lnTo>
                    <a:lnTo>
                      <a:pt x="1244" y="277"/>
                    </a:lnTo>
                    <a:lnTo>
                      <a:pt x="1273" y="277"/>
                    </a:lnTo>
                    <a:lnTo>
                      <a:pt x="1293" y="277"/>
                    </a:lnTo>
                    <a:lnTo>
                      <a:pt x="1296" y="279"/>
                    </a:lnTo>
                    <a:lnTo>
                      <a:pt x="1302" y="282"/>
                    </a:lnTo>
                    <a:lnTo>
                      <a:pt x="1309" y="289"/>
                    </a:lnTo>
                    <a:lnTo>
                      <a:pt x="1316" y="296"/>
                    </a:lnTo>
                    <a:lnTo>
                      <a:pt x="1336" y="317"/>
                    </a:lnTo>
                    <a:lnTo>
                      <a:pt x="1356" y="341"/>
                    </a:lnTo>
                    <a:lnTo>
                      <a:pt x="1395" y="389"/>
                    </a:lnTo>
                    <a:lnTo>
                      <a:pt x="1420" y="421"/>
                    </a:lnTo>
                    <a:lnTo>
                      <a:pt x="1432" y="437"/>
                    </a:lnTo>
                    <a:lnTo>
                      <a:pt x="1449" y="459"/>
                    </a:lnTo>
                    <a:lnTo>
                      <a:pt x="1455" y="464"/>
                    </a:lnTo>
                    <a:lnTo>
                      <a:pt x="1459" y="468"/>
                    </a:lnTo>
                    <a:lnTo>
                      <a:pt x="1464" y="471"/>
                    </a:lnTo>
                    <a:lnTo>
                      <a:pt x="1469" y="473"/>
                    </a:lnTo>
                    <a:lnTo>
                      <a:pt x="1473" y="475"/>
                    </a:lnTo>
                    <a:lnTo>
                      <a:pt x="1477" y="475"/>
                    </a:lnTo>
                    <a:lnTo>
                      <a:pt x="1481" y="471"/>
                    </a:lnTo>
                    <a:lnTo>
                      <a:pt x="1484" y="467"/>
                    </a:lnTo>
                    <a:lnTo>
                      <a:pt x="1490" y="456"/>
                    </a:lnTo>
                    <a:lnTo>
                      <a:pt x="1497" y="443"/>
                    </a:lnTo>
                    <a:lnTo>
                      <a:pt x="1504" y="431"/>
                    </a:lnTo>
                    <a:lnTo>
                      <a:pt x="1512" y="421"/>
                    </a:lnTo>
                    <a:lnTo>
                      <a:pt x="1516" y="415"/>
                    </a:lnTo>
                    <a:lnTo>
                      <a:pt x="1522" y="411"/>
                    </a:lnTo>
                    <a:lnTo>
                      <a:pt x="1526" y="406"/>
                    </a:lnTo>
                    <a:lnTo>
                      <a:pt x="1531" y="402"/>
                    </a:lnTo>
                    <a:lnTo>
                      <a:pt x="1538" y="399"/>
                    </a:lnTo>
                    <a:lnTo>
                      <a:pt x="1544" y="397"/>
                    </a:lnTo>
                    <a:lnTo>
                      <a:pt x="1551" y="396"/>
                    </a:lnTo>
                    <a:lnTo>
                      <a:pt x="1558" y="395"/>
                    </a:lnTo>
                    <a:lnTo>
                      <a:pt x="1570" y="394"/>
                    </a:lnTo>
                    <a:lnTo>
                      <a:pt x="1579" y="390"/>
                    </a:lnTo>
                    <a:lnTo>
                      <a:pt x="1586" y="386"/>
                    </a:lnTo>
                    <a:lnTo>
                      <a:pt x="1594" y="381"/>
                    </a:lnTo>
                    <a:lnTo>
                      <a:pt x="1600" y="375"/>
                    </a:lnTo>
                    <a:lnTo>
                      <a:pt x="1607" y="370"/>
                    </a:lnTo>
                    <a:lnTo>
                      <a:pt x="1614" y="365"/>
                    </a:lnTo>
                    <a:lnTo>
                      <a:pt x="1623" y="361"/>
                    </a:lnTo>
                    <a:lnTo>
                      <a:pt x="1634" y="359"/>
                    </a:lnTo>
                    <a:lnTo>
                      <a:pt x="1645" y="358"/>
                    </a:lnTo>
                    <a:lnTo>
                      <a:pt x="1658" y="359"/>
                    </a:lnTo>
                    <a:lnTo>
                      <a:pt x="1671" y="360"/>
                    </a:lnTo>
                    <a:lnTo>
                      <a:pt x="1697" y="363"/>
                    </a:lnTo>
                    <a:lnTo>
                      <a:pt x="1719" y="365"/>
                    </a:lnTo>
                    <a:lnTo>
                      <a:pt x="1728" y="364"/>
                    </a:lnTo>
                    <a:lnTo>
                      <a:pt x="1735" y="363"/>
                    </a:lnTo>
                    <a:lnTo>
                      <a:pt x="1741" y="361"/>
                    </a:lnTo>
                    <a:lnTo>
                      <a:pt x="1745" y="358"/>
                    </a:lnTo>
                    <a:lnTo>
                      <a:pt x="1748" y="355"/>
                    </a:lnTo>
                    <a:lnTo>
                      <a:pt x="1751" y="350"/>
                    </a:lnTo>
                    <a:lnTo>
                      <a:pt x="1752" y="345"/>
                    </a:lnTo>
                    <a:lnTo>
                      <a:pt x="1753" y="340"/>
                    </a:lnTo>
                    <a:lnTo>
                      <a:pt x="1754" y="328"/>
                    </a:lnTo>
                    <a:lnTo>
                      <a:pt x="1755" y="315"/>
                    </a:lnTo>
                    <a:lnTo>
                      <a:pt x="1756" y="308"/>
                    </a:lnTo>
                    <a:lnTo>
                      <a:pt x="1757" y="302"/>
                    </a:lnTo>
                    <a:lnTo>
                      <a:pt x="1760" y="295"/>
                    </a:lnTo>
                    <a:lnTo>
                      <a:pt x="1765" y="289"/>
                    </a:lnTo>
                    <a:lnTo>
                      <a:pt x="1776" y="275"/>
                    </a:lnTo>
                    <a:lnTo>
                      <a:pt x="1789" y="259"/>
                    </a:lnTo>
                    <a:lnTo>
                      <a:pt x="1795" y="250"/>
                    </a:lnTo>
                    <a:lnTo>
                      <a:pt x="1800" y="240"/>
                    </a:lnTo>
                    <a:lnTo>
                      <a:pt x="1805" y="232"/>
                    </a:lnTo>
                    <a:lnTo>
                      <a:pt x="1809" y="223"/>
                    </a:lnTo>
                    <a:lnTo>
                      <a:pt x="1811" y="212"/>
                    </a:lnTo>
                    <a:lnTo>
                      <a:pt x="1812" y="201"/>
                    </a:lnTo>
                    <a:lnTo>
                      <a:pt x="1812" y="190"/>
                    </a:lnTo>
                    <a:lnTo>
                      <a:pt x="1812" y="179"/>
                    </a:lnTo>
                    <a:lnTo>
                      <a:pt x="1813" y="171"/>
                    </a:lnTo>
                    <a:lnTo>
                      <a:pt x="1815" y="161"/>
                    </a:lnTo>
                    <a:lnTo>
                      <a:pt x="1820" y="152"/>
                    </a:lnTo>
                    <a:lnTo>
                      <a:pt x="1825" y="142"/>
                    </a:lnTo>
                    <a:lnTo>
                      <a:pt x="1837" y="124"/>
                    </a:lnTo>
                    <a:lnTo>
                      <a:pt x="1847" y="109"/>
                    </a:lnTo>
                    <a:lnTo>
                      <a:pt x="1852" y="103"/>
                    </a:lnTo>
                    <a:lnTo>
                      <a:pt x="1855" y="95"/>
                    </a:lnTo>
                    <a:lnTo>
                      <a:pt x="1857" y="89"/>
                    </a:lnTo>
                    <a:lnTo>
                      <a:pt x="1860" y="81"/>
                    </a:lnTo>
                    <a:lnTo>
                      <a:pt x="1862" y="75"/>
                    </a:lnTo>
                    <a:lnTo>
                      <a:pt x="1865" y="67"/>
                    </a:lnTo>
                    <a:lnTo>
                      <a:pt x="1869" y="61"/>
                    </a:lnTo>
                    <a:lnTo>
                      <a:pt x="1877" y="54"/>
                    </a:lnTo>
                    <a:lnTo>
                      <a:pt x="1882" y="50"/>
                    </a:lnTo>
                    <a:lnTo>
                      <a:pt x="1887" y="49"/>
                    </a:lnTo>
                    <a:lnTo>
                      <a:pt x="1892" y="48"/>
                    </a:lnTo>
                    <a:lnTo>
                      <a:pt x="1897" y="49"/>
                    </a:lnTo>
                    <a:lnTo>
                      <a:pt x="1907" y="52"/>
                    </a:lnTo>
                    <a:lnTo>
                      <a:pt x="1916" y="58"/>
                    </a:lnTo>
                    <a:lnTo>
                      <a:pt x="1921" y="60"/>
                    </a:lnTo>
                    <a:lnTo>
                      <a:pt x="1926" y="62"/>
                    </a:lnTo>
                    <a:lnTo>
                      <a:pt x="1930" y="63"/>
                    </a:lnTo>
                    <a:lnTo>
                      <a:pt x="1934" y="64"/>
                    </a:lnTo>
                    <a:lnTo>
                      <a:pt x="1938" y="63"/>
                    </a:lnTo>
                    <a:lnTo>
                      <a:pt x="1942" y="61"/>
                    </a:lnTo>
                    <a:lnTo>
                      <a:pt x="1946" y="57"/>
                    </a:lnTo>
                    <a:lnTo>
                      <a:pt x="1949" y="51"/>
                    </a:lnTo>
                    <a:lnTo>
                      <a:pt x="1957" y="37"/>
                    </a:lnTo>
                    <a:lnTo>
                      <a:pt x="1964" y="26"/>
                    </a:lnTo>
                    <a:lnTo>
                      <a:pt x="1969" y="21"/>
                    </a:lnTo>
                    <a:lnTo>
                      <a:pt x="1973" y="17"/>
                    </a:lnTo>
                    <a:lnTo>
                      <a:pt x="1977" y="12"/>
                    </a:lnTo>
                    <a:lnTo>
                      <a:pt x="1983" y="9"/>
                    </a:lnTo>
                    <a:lnTo>
                      <a:pt x="1988" y="6"/>
                    </a:lnTo>
                    <a:lnTo>
                      <a:pt x="1994" y="4"/>
                    </a:lnTo>
                    <a:lnTo>
                      <a:pt x="2000" y="3"/>
                    </a:lnTo>
                    <a:lnTo>
                      <a:pt x="2007" y="1"/>
                    </a:lnTo>
                    <a:lnTo>
                      <a:pt x="2013" y="0"/>
                    </a:lnTo>
                    <a:lnTo>
                      <a:pt x="2021" y="0"/>
                    </a:lnTo>
                    <a:lnTo>
                      <a:pt x="2029" y="1"/>
                    </a:lnTo>
                    <a:lnTo>
                      <a:pt x="2038" y="4"/>
                    </a:lnTo>
                    <a:lnTo>
                      <a:pt x="2075" y="13"/>
                    </a:lnTo>
                    <a:lnTo>
                      <a:pt x="2075" y="13"/>
                    </a:lnTo>
                    <a:lnTo>
                      <a:pt x="2081" y="32"/>
                    </a:lnTo>
                    <a:lnTo>
                      <a:pt x="2088" y="47"/>
                    </a:lnTo>
                    <a:lnTo>
                      <a:pt x="2090" y="55"/>
                    </a:lnTo>
                    <a:lnTo>
                      <a:pt x="2091" y="63"/>
                    </a:lnTo>
                    <a:lnTo>
                      <a:pt x="2091" y="73"/>
                    </a:lnTo>
                    <a:lnTo>
                      <a:pt x="2090" y="82"/>
                    </a:lnTo>
                    <a:lnTo>
                      <a:pt x="2089" y="91"/>
                    </a:lnTo>
                    <a:lnTo>
                      <a:pt x="2089" y="98"/>
                    </a:lnTo>
                    <a:lnTo>
                      <a:pt x="2090" y="104"/>
                    </a:lnTo>
                    <a:lnTo>
                      <a:pt x="2092" y="111"/>
                    </a:lnTo>
                    <a:lnTo>
                      <a:pt x="2095" y="116"/>
                    </a:lnTo>
                    <a:lnTo>
                      <a:pt x="2099" y="122"/>
                    </a:lnTo>
                    <a:lnTo>
                      <a:pt x="2104" y="127"/>
                    </a:lnTo>
                    <a:lnTo>
                      <a:pt x="2110" y="132"/>
                    </a:lnTo>
                    <a:lnTo>
                      <a:pt x="2114" y="136"/>
                    </a:lnTo>
                    <a:lnTo>
                      <a:pt x="2120" y="140"/>
                    </a:lnTo>
                    <a:lnTo>
                      <a:pt x="2126" y="143"/>
                    </a:lnTo>
                    <a:lnTo>
                      <a:pt x="2133" y="145"/>
                    </a:lnTo>
                    <a:lnTo>
                      <a:pt x="2146" y="151"/>
                    </a:lnTo>
                    <a:lnTo>
                      <a:pt x="2158" y="156"/>
                    </a:lnTo>
                    <a:lnTo>
                      <a:pt x="2164" y="159"/>
                    </a:lnTo>
                    <a:lnTo>
                      <a:pt x="2170" y="162"/>
                    </a:lnTo>
                    <a:lnTo>
                      <a:pt x="2174" y="167"/>
                    </a:lnTo>
                    <a:lnTo>
                      <a:pt x="2178" y="171"/>
                    </a:lnTo>
                    <a:lnTo>
                      <a:pt x="2180" y="176"/>
                    </a:lnTo>
                    <a:lnTo>
                      <a:pt x="2183" y="183"/>
                    </a:lnTo>
                    <a:lnTo>
                      <a:pt x="2184" y="190"/>
                    </a:lnTo>
                    <a:lnTo>
                      <a:pt x="2183" y="199"/>
                    </a:lnTo>
                    <a:lnTo>
                      <a:pt x="2179" y="210"/>
                    </a:lnTo>
                    <a:lnTo>
                      <a:pt x="2175" y="220"/>
                    </a:lnTo>
                    <a:lnTo>
                      <a:pt x="2170" y="229"/>
                    </a:lnTo>
                    <a:lnTo>
                      <a:pt x="2163" y="239"/>
                    </a:lnTo>
                    <a:lnTo>
                      <a:pt x="2158" y="248"/>
                    </a:lnTo>
                    <a:lnTo>
                      <a:pt x="2152" y="255"/>
                    </a:lnTo>
                    <a:lnTo>
                      <a:pt x="2149" y="262"/>
                    </a:lnTo>
                    <a:lnTo>
                      <a:pt x="2148" y="268"/>
                    </a:lnTo>
                    <a:lnTo>
                      <a:pt x="2148" y="280"/>
                    </a:lnTo>
                    <a:lnTo>
                      <a:pt x="2149" y="292"/>
                    </a:lnTo>
                    <a:lnTo>
                      <a:pt x="2151" y="305"/>
                    </a:lnTo>
                    <a:lnTo>
                      <a:pt x="2153" y="319"/>
                    </a:lnTo>
                    <a:lnTo>
                      <a:pt x="2156" y="332"/>
                    </a:lnTo>
                    <a:lnTo>
                      <a:pt x="2158" y="346"/>
                    </a:lnTo>
                    <a:lnTo>
                      <a:pt x="2160" y="359"/>
                    </a:lnTo>
                    <a:lnTo>
                      <a:pt x="2161" y="372"/>
                    </a:lnTo>
                    <a:lnTo>
                      <a:pt x="2160" y="379"/>
                    </a:lnTo>
                    <a:lnTo>
                      <a:pt x="2159" y="385"/>
                    </a:lnTo>
                    <a:lnTo>
                      <a:pt x="2158" y="388"/>
                    </a:lnTo>
                    <a:lnTo>
                      <a:pt x="2156" y="391"/>
                    </a:lnTo>
                    <a:lnTo>
                      <a:pt x="2152" y="394"/>
                    </a:lnTo>
                    <a:lnTo>
                      <a:pt x="2149" y="396"/>
                    </a:lnTo>
                    <a:lnTo>
                      <a:pt x="2146" y="397"/>
                    </a:lnTo>
                    <a:lnTo>
                      <a:pt x="2143" y="397"/>
                    </a:lnTo>
                    <a:lnTo>
                      <a:pt x="2134" y="398"/>
                    </a:lnTo>
                    <a:lnTo>
                      <a:pt x="2126" y="399"/>
                    </a:lnTo>
                    <a:lnTo>
                      <a:pt x="2122" y="400"/>
                    </a:lnTo>
                    <a:lnTo>
                      <a:pt x="2118" y="401"/>
                    </a:lnTo>
                    <a:lnTo>
                      <a:pt x="2114" y="403"/>
                    </a:lnTo>
                    <a:lnTo>
                      <a:pt x="2110" y="406"/>
                    </a:lnTo>
                    <a:lnTo>
                      <a:pt x="2108" y="410"/>
                    </a:lnTo>
                    <a:lnTo>
                      <a:pt x="2106" y="413"/>
                    </a:lnTo>
                    <a:lnTo>
                      <a:pt x="2105" y="417"/>
                    </a:lnTo>
                    <a:lnTo>
                      <a:pt x="2104" y="422"/>
                    </a:lnTo>
                    <a:lnTo>
                      <a:pt x="2104" y="430"/>
                    </a:lnTo>
                    <a:lnTo>
                      <a:pt x="2104" y="439"/>
                    </a:lnTo>
                    <a:lnTo>
                      <a:pt x="2107" y="458"/>
                    </a:lnTo>
                    <a:lnTo>
                      <a:pt x="2109" y="476"/>
                    </a:lnTo>
                    <a:lnTo>
                      <a:pt x="2108" y="483"/>
                    </a:lnTo>
                    <a:lnTo>
                      <a:pt x="2108" y="491"/>
                    </a:lnTo>
                    <a:lnTo>
                      <a:pt x="2106" y="496"/>
                    </a:lnTo>
                    <a:lnTo>
                      <a:pt x="2105" y="502"/>
                    </a:lnTo>
                    <a:lnTo>
                      <a:pt x="2103" y="507"/>
                    </a:lnTo>
                    <a:lnTo>
                      <a:pt x="2099" y="511"/>
                    </a:lnTo>
                    <a:lnTo>
                      <a:pt x="2096" y="516"/>
                    </a:lnTo>
                    <a:lnTo>
                      <a:pt x="2093" y="519"/>
                    </a:lnTo>
                    <a:lnTo>
                      <a:pt x="2075" y="533"/>
                    </a:lnTo>
                    <a:lnTo>
                      <a:pt x="2054" y="548"/>
                    </a:lnTo>
                    <a:lnTo>
                      <a:pt x="2045" y="556"/>
                    </a:lnTo>
                    <a:lnTo>
                      <a:pt x="2037" y="566"/>
                    </a:lnTo>
                    <a:lnTo>
                      <a:pt x="2028" y="578"/>
                    </a:lnTo>
                    <a:lnTo>
                      <a:pt x="2021" y="590"/>
                    </a:lnTo>
                    <a:lnTo>
                      <a:pt x="2010" y="612"/>
                    </a:lnTo>
                    <a:lnTo>
                      <a:pt x="2005" y="619"/>
                    </a:lnTo>
                    <a:lnTo>
                      <a:pt x="2000" y="626"/>
                    </a:lnTo>
                    <a:lnTo>
                      <a:pt x="1996" y="632"/>
                    </a:lnTo>
                    <a:lnTo>
                      <a:pt x="1991" y="640"/>
                    </a:lnTo>
                    <a:lnTo>
                      <a:pt x="1987" y="647"/>
                    </a:lnTo>
                    <a:lnTo>
                      <a:pt x="1978" y="664"/>
                    </a:lnTo>
                    <a:lnTo>
                      <a:pt x="1970" y="678"/>
                    </a:lnTo>
                    <a:lnTo>
                      <a:pt x="1965" y="684"/>
                    </a:lnTo>
                    <a:lnTo>
                      <a:pt x="1960" y="689"/>
                    </a:lnTo>
                    <a:lnTo>
                      <a:pt x="1956" y="694"/>
                    </a:lnTo>
                    <a:lnTo>
                      <a:pt x="1950" y="696"/>
                    </a:lnTo>
                    <a:lnTo>
                      <a:pt x="1944" y="697"/>
                    </a:lnTo>
                    <a:lnTo>
                      <a:pt x="1937" y="696"/>
                    </a:lnTo>
                    <a:lnTo>
                      <a:pt x="1930" y="693"/>
                    </a:lnTo>
                    <a:lnTo>
                      <a:pt x="1922" y="687"/>
                    </a:lnTo>
                    <a:lnTo>
                      <a:pt x="1913" y="680"/>
                    </a:lnTo>
                    <a:lnTo>
                      <a:pt x="1904" y="673"/>
                    </a:lnTo>
                    <a:lnTo>
                      <a:pt x="1895" y="669"/>
                    </a:lnTo>
                    <a:lnTo>
                      <a:pt x="1888" y="665"/>
                    </a:lnTo>
                    <a:lnTo>
                      <a:pt x="1880" y="661"/>
                    </a:lnTo>
                    <a:lnTo>
                      <a:pt x="1873" y="659"/>
                    </a:lnTo>
                    <a:lnTo>
                      <a:pt x="1867" y="658"/>
                    </a:lnTo>
                    <a:lnTo>
                      <a:pt x="1862" y="659"/>
                    </a:lnTo>
                    <a:lnTo>
                      <a:pt x="1859" y="661"/>
                    </a:lnTo>
                    <a:lnTo>
                      <a:pt x="1855" y="665"/>
                    </a:lnTo>
                    <a:lnTo>
                      <a:pt x="1854" y="669"/>
                    </a:lnTo>
                    <a:lnTo>
                      <a:pt x="1855" y="675"/>
                    </a:lnTo>
                    <a:lnTo>
                      <a:pt x="1857" y="683"/>
                    </a:lnTo>
                    <a:lnTo>
                      <a:pt x="1862" y="692"/>
                    </a:lnTo>
                    <a:lnTo>
                      <a:pt x="1867" y="702"/>
                    </a:lnTo>
                    <a:lnTo>
                      <a:pt x="1876" y="715"/>
                    </a:lnTo>
                    <a:lnTo>
                      <a:pt x="1879" y="721"/>
                    </a:lnTo>
                    <a:lnTo>
                      <a:pt x="1880" y="725"/>
                    </a:lnTo>
                    <a:lnTo>
                      <a:pt x="1880" y="729"/>
                    </a:lnTo>
                    <a:lnTo>
                      <a:pt x="1879" y="733"/>
                    </a:lnTo>
                    <a:lnTo>
                      <a:pt x="1878" y="736"/>
                    </a:lnTo>
                    <a:lnTo>
                      <a:pt x="1875" y="739"/>
                    </a:lnTo>
                    <a:lnTo>
                      <a:pt x="1872" y="741"/>
                    </a:lnTo>
                    <a:lnTo>
                      <a:pt x="1867" y="745"/>
                    </a:lnTo>
                    <a:lnTo>
                      <a:pt x="1848" y="752"/>
                    </a:lnTo>
                    <a:lnTo>
                      <a:pt x="1832" y="760"/>
                    </a:lnTo>
                    <a:lnTo>
                      <a:pt x="1823" y="765"/>
                    </a:lnTo>
                    <a:lnTo>
                      <a:pt x="1815" y="769"/>
                    </a:lnTo>
                    <a:lnTo>
                      <a:pt x="1808" y="773"/>
                    </a:lnTo>
                    <a:lnTo>
                      <a:pt x="1801" y="775"/>
                    </a:lnTo>
                    <a:lnTo>
                      <a:pt x="1794" y="776"/>
                    </a:lnTo>
                    <a:lnTo>
                      <a:pt x="1787" y="777"/>
                    </a:lnTo>
                    <a:lnTo>
                      <a:pt x="1781" y="776"/>
                    </a:lnTo>
                    <a:lnTo>
                      <a:pt x="1774" y="775"/>
                    </a:lnTo>
                    <a:lnTo>
                      <a:pt x="1762" y="772"/>
                    </a:lnTo>
                    <a:lnTo>
                      <a:pt x="1748" y="765"/>
                    </a:lnTo>
                    <a:lnTo>
                      <a:pt x="1735" y="757"/>
                    </a:lnTo>
                    <a:lnTo>
                      <a:pt x="1720" y="749"/>
                    </a:lnTo>
                    <a:lnTo>
                      <a:pt x="1714" y="746"/>
                    </a:lnTo>
                    <a:lnTo>
                      <a:pt x="1708" y="743"/>
                    </a:lnTo>
                    <a:lnTo>
                      <a:pt x="1703" y="742"/>
                    </a:lnTo>
                    <a:lnTo>
                      <a:pt x="1699" y="741"/>
                    </a:lnTo>
                    <a:lnTo>
                      <a:pt x="1694" y="741"/>
                    </a:lnTo>
                    <a:lnTo>
                      <a:pt x="1690" y="742"/>
                    </a:lnTo>
                    <a:lnTo>
                      <a:pt x="1686" y="745"/>
                    </a:lnTo>
                    <a:lnTo>
                      <a:pt x="1683" y="746"/>
                    </a:lnTo>
                    <a:lnTo>
                      <a:pt x="1677" y="752"/>
                    </a:lnTo>
                    <a:lnTo>
                      <a:pt x="1672" y="760"/>
                    </a:lnTo>
                    <a:lnTo>
                      <a:pt x="1667" y="768"/>
                    </a:lnTo>
                    <a:lnTo>
                      <a:pt x="1664" y="778"/>
                    </a:lnTo>
                    <a:lnTo>
                      <a:pt x="1658" y="799"/>
                    </a:lnTo>
                    <a:lnTo>
                      <a:pt x="1651" y="818"/>
                    </a:lnTo>
                    <a:lnTo>
                      <a:pt x="1648" y="826"/>
                    </a:lnTo>
                    <a:lnTo>
                      <a:pt x="1644" y="833"/>
                    </a:lnTo>
                    <a:lnTo>
                      <a:pt x="1640" y="835"/>
                    </a:lnTo>
                    <a:lnTo>
                      <a:pt x="1638" y="837"/>
                    </a:lnTo>
                    <a:lnTo>
                      <a:pt x="1635" y="840"/>
                    </a:lnTo>
                    <a:lnTo>
                      <a:pt x="1632" y="841"/>
                    </a:lnTo>
                    <a:lnTo>
                      <a:pt x="1605" y="845"/>
                    </a:lnTo>
                    <a:lnTo>
                      <a:pt x="1576" y="851"/>
                    </a:lnTo>
                    <a:lnTo>
                      <a:pt x="1562" y="855"/>
                    </a:lnTo>
                    <a:lnTo>
                      <a:pt x="1548" y="858"/>
                    </a:lnTo>
                    <a:lnTo>
                      <a:pt x="1535" y="863"/>
                    </a:lnTo>
                    <a:lnTo>
                      <a:pt x="1521" y="869"/>
                    </a:lnTo>
                    <a:lnTo>
                      <a:pt x="1509" y="874"/>
                    </a:lnTo>
                    <a:lnTo>
                      <a:pt x="1497" y="882"/>
                    </a:lnTo>
                    <a:lnTo>
                      <a:pt x="1486" y="890"/>
                    </a:lnTo>
                    <a:lnTo>
                      <a:pt x="1476" y="900"/>
                    </a:lnTo>
                    <a:lnTo>
                      <a:pt x="1468" y="911"/>
                    </a:lnTo>
                    <a:lnTo>
                      <a:pt x="1460" y="924"/>
                    </a:lnTo>
                    <a:lnTo>
                      <a:pt x="1455" y="939"/>
                    </a:lnTo>
                    <a:lnTo>
                      <a:pt x="1451" y="955"/>
                    </a:lnTo>
                    <a:lnTo>
                      <a:pt x="1448" y="965"/>
                    </a:lnTo>
                    <a:lnTo>
                      <a:pt x="1445" y="973"/>
                    </a:lnTo>
                    <a:lnTo>
                      <a:pt x="1441" y="980"/>
                    </a:lnTo>
                    <a:lnTo>
                      <a:pt x="1435" y="985"/>
                    </a:lnTo>
                    <a:lnTo>
                      <a:pt x="1430" y="989"/>
                    </a:lnTo>
                    <a:lnTo>
                      <a:pt x="1423" y="991"/>
                    </a:lnTo>
                    <a:lnTo>
                      <a:pt x="1417" y="991"/>
                    </a:lnTo>
                    <a:lnTo>
                      <a:pt x="1409" y="991"/>
                    </a:lnTo>
                    <a:lnTo>
                      <a:pt x="1402" y="989"/>
                    </a:lnTo>
                    <a:lnTo>
                      <a:pt x="1394" y="986"/>
                    </a:lnTo>
                    <a:lnTo>
                      <a:pt x="1388" y="982"/>
                    </a:lnTo>
                    <a:lnTo>
                      <a:pt x="1380" y="979"/>
                    </a:lnTo>
                    <a:lnTo>
                      <a:pt x="1365" y="968"/>
                    </a:lnTo>
                    <a:lnTo>
                      <a:pt x="1352" y="957"/>
                    </a:lnTo>
                    <a:lnTo>
                      <a:pt x="1336" y="942"/>
                    </a:lnTo>
                    <a:lnTo>
                      <a:pt x="1324" y="934"/>
                    </a:lnTo>
                    <a:lnTo>
                      <a:pt x="1319" y="931"/>
                    </a:lnTo>
                    <a:lnTo>
                      <a:pt x="1315" y="930"/>
                    </a:lnTo>
                    <a:lnTo>
                      <a:pt x="1311" y="930"/>
                    </a:lnTo>
                    <a:lnTo>
                      <a:pt x="1308" y="931"/>
                    </a:lnTo>
                    <a:lnTo>
                      <a:pt x="1300" y="936"/>
                    </a:lnTo>
                    <a:lnTo>
                      <a:pt x="1292" y="941"/>
                    </a:lnTo>
                    <a:lnTo>
                      <a:pt x="1285" y="945"/>
                    </a:lnTo>
                    <a:lnTo>
                      <a:pt x="1278" y="949"/>
                    </a:lnTo>
                    <a:lnTo>
                      <a:pt x="1269" y="952"/>
                    </a:lnTo>
                    <a:lnTo>
                      <a:pt x="1258" y="955"/>
                    </a:lnTo>
                    <a:lnTo>
                      <a:pt x="1249" y="956"/>
                    </a:lnTo>
                    <a:lnTo>
                      <a:pt x="1234" y="956"/>
                    </a:lnTo>
                    <a:lnTo>
                      <a:pt x="1228" y="956"/>
                    </a:lnTo>
                    <a:lnTo>
                      <a:pt x="1221" y="957"/>
                    </a:lnTo>
                    <a:lnTo>
                      <a:pt x="1219" y="958"/>
                    </a:lnTo>
                    <a:lnTo>
                      <a:pt x="1218" y="961"/>
                    </a:lnTo>
                    <a:lnTo>
                      <a:pt x="1217" y="962"/>
                    </a:lnTo>
                    <a:lnTo>
                      <a:pt x="1217" y="964"/>
                    </a:lnTo>
                    <a:lnTo>
                      <a:pt x="1220" y="979"/>
                    </a:lnTo>
                    <a:lnTo>
                      <a:pt x="1221" y="994"/>
                    </a:lnTo>
                    <a:lnTo>
                      <a:pt x="1220" y="1000"/>
                    </a:lnTo>
                    <a:lnTo>
                      <a:pt x="1218" y="1007"/>
                    </a:lnTo>
                    <a:lnTo>
                      <a:pt x="1214" y="1013"/>
                    </a:lnTo>
                    <a:lnTo>
                      <a:pt x="1207" y="1019"/>
                    </a:lnTo>
                    <a:lnTo>
                      <a:pt x="1200" y="1023"/>
                    </a:lnTo>
                    <a:lnTo>
                      <a:pt x="1194" y="1030"/>
                    </a:lnTo>
                    <a:lnTo>
                      <a:pt x="1190" y="1036"/>
                    </a:lnTo>
                    <a:lnTo>
                      <a:pt x="1187" y="1044"/>
                    </a:lnTo>
                    <a:lnTo>
                      <a:pt x="1186" y="1052"/>
                    </a:lnTo>
                    <a:lnTo>
                      <a:pt x="1186" y="1060"/>
                    </a:lnTo>
                    <a:lnTo>
                      <a:pt x="1187" y="1069"/>
                    </a:lnTo>
                    <a:lnTo>
                      <a:pt x="1190" y="1076"/>
                    </a:lnTo>
                    <a:lnTo>
                      <a:pt x="1199" y="1092"/>
                    </a:lnTo>
                    <a:lnTo>
                      <a:pt x="1206" y="1106"/>
                    </a:lnTo>
                    <a:lnTo>
                      <a:pt x="1215" y="1118"/>
                    </a:lnTo>
                    <a:lnTo>
                      <a:pt x="1225" y="1128"/>
                    </a:lnTo>
                    <a:lnTo>
                      <a:pt x="1234" y="1138"/>
                    </a:lnTo>
                    <a:lnTo>
                      <a:pt x="1246" y="1145"/>
                    </a:lnTo>
                    <a:lnTo>
                      <a:pt x="1260" y="1154"/>
                    </a:lnTo>
                    <a:lnTo>
                      <a:pt x="1276" y="1161"/>
                    </a:lnTo>
                    <a:lnTo>
                      <a:pt x="1284" y="1164"/>
                    </a:lnTo>
                    <a:lnTo>
                      <a:pt x="1293" y="1165"/>
                    </a:lnTo>
                    <a:lnTo>
                      <a:pt x="1302" y="1166"/>
                    </a:lnTo>
                    <a:lnTo>
                      <a:pt x="1312" y="1166"/>
                    </a:lnTo>
                    <a:lnTo>
                      <a:pt x="1322" y="1167"/>
                    </a:lnTo>
                    <a:lnTo>
                      <a:pt x="1332" y="1168"/>
                    </a:lnTo>
                    <a:lnTo>
                      <a:pt x="1336" y="1169"/>
                    </a:lnTo>
                    <a:lnTo>
                      <a:pt x="1340" y="1171"/>
                    </a:lnTo>
                    <a:lnTo>
                      <a:pt x="1343" y="1173"/>
                    </a:lnTo>
                    <a:lnTo>
                      <a:pt x="1347" y="1177"/>
                    </a:lnTo>
                    <a:lnTo>
                      <a:pt x="1355" y="1184"/>
                    </a:lnTo>
                    <a:lnTo>
                      <a:pt x="1364" y="1191"/>
                    </a:lnTo>
                    <a:lnTo>
                      <a:pt x="1373" y="1196"/>
                    </a:lnTo>
                    <a:lnTo>
                      <a:pt x="1382" y="1200"/>
                    </a:lnTo>
                    <a:lnTo>
                      <a:pt x="1391" y="1202"/>
                    </a:lnTo>
                    <a:lnTo>
                      <a:pt x="1401" y="1205"/>
                    </a:lnTo>
                    <a:lnTo>
                      <a:pt x="1410" y="1207"/>
                    </a:lnTo>
                    <a:lnTo>
                      <a:pt x="1419" y="1207"/>
                    </a:lnTo>
                    <a:lnTo>
                      <a:pt x="1459" y="1206"/>
                    </a:lnTo>
                    <a:lnTo>
                      <a:pt x="1502" y="1204"/>
                    </a:lnTo>
                    <a:lnTo>
                      <a:pt x="1511" y="1205"/>
                    </a:lnTo>
                    <a:lnTo>
                      <a:pt x="1516" y="1205"/>
                    </a:lnTo>
                    <a:lnTo>
                      <a:pt x="1519" y="1207"/>
                    </a:lnTo>
                    <a:lnTo>
                      <a:pt x="1522" y="1209"/>
                    </a:lnTo>
                    <a:lnTo>
                      <a:pt x="1522" y="1211"/>
                    </a:lnTo>
                    <a:lnTo>
                      <a:pt x="1519" y="1213"/>
                    </a:lnTo>
                    <a:lnTo>
                      <a:pt x="1516" y="1216"/>
                    </a:lnTo>
                    <a:lnTo>
                      <a:pt x="1513" y="1219"/>
                    </a:lnTo>
                    <a:lnTo>
                      <a:pt x="1503" y="1225"/>
                    </a:lnTo>
                    <a:lnTo>
                      <a:pt x="1491" y="1231"/>
                    </a:lnTo>
                    <a:lnTo>
                      <a:pt x="1481" y="1234"/>
                    </a:lnTo>
                    <a:lnTo>
                      <a:pt x="1471" y="1236"/>
                    </a:lnTo>
                    <a:lnTo>
                      <a:pt x="1472" y="1245"/>
                    </a:lnTo>
                    <a:lnTo>
                      <a:pt x="1473" y="1254"/>
                    </a:lnTo>
                    <a:lnTo>
                      <a:pt x="1476" y="1265"/>
                    </a:lnTo>
                    <a:lnTo>
                      <a:pt x="1480" y="1275"/>
                    </a:lnTo>
                    <a:lnTo>
                      <a:pt x="1485" y="1285"/>
                    </a:lnTo>
                    <a:lnTo>
                      <a:pt x="1490" y="1293"/>
                    </a:lnTo>
                    <a:lnTo>
                      <a:pt x="1494" y="1296"/>
                    </a:lnTo>
                    <a:lnTo>
                      <a:pt x="1498" y="1300"/>
                    </a:lnTo>
                    <a:lnTo>
                      <a:pt x="1502" y="1302"/>
                    </a:lnTo>
                    <a:lnTo>
                      <a:pt x="1507" y="1304"/>
                    </a:lnTo>
                    <a:lnTo>
                      <a:pt x="1514" y="1306"/>
                    </a:lnTo>
                    <a:lnTo>
                      <a:pt x="1522" y="1309"/>
                    </a:lnTo>
                    <a:lnTo>
                      <a:pt x="1528" y="1314"/>
                    </a:lnTo>
                    <a:lnTo>
                      <a:pt x="1534" y="1318"/>
                    </a:lnTo>
                    <a:lnTo>
                      <a:pt x="1543" y="1329"/>
                    </a:lnTo>
                    <a:lnTo>
                      <a:pt x="1551" y="1341"/>
                    </a:lnTo>
                    <a:lnTo>
                      <a:pt x="1558" y="1354"/>
                    </a:lnTo>
                    <a:lnTo>
                      <a:pt x="1566" y="1366"/>
                    </a:lnTo>
                    <a:lnTo>
                      <a:pt x="1570" y="1372"/>
                    </a:lnTo>
                    <a:lnTo>
                      <a:pt x="1575" y="1377"/>
                    </a:lnTo>
                    <a:lnTo>
                      <a:pt x="1579" y="1384"/>
                    </a:lnTo>
                    <a:lnTo>
                      <a:pt x="1584" y="1388"/>
                    </a:lnTo>
                    <a:lnTo>
                      <a:pt x="1598" y="1398"/>
                    </a:lnTo>
                    <a:lnTo>
                      <a:pt x="1611" y="1407"/>
                    </a:lnTo>
                    <a:lnTo>
                      <a:pt x="1625" y="1414"/>
                    </a:lnTo>
                    <a:lnTo>
                      <a:pt x="1639" y="1423"/>
                    </a:lnTo>
                    <a:lnTo>
                      <a:pt x="1644" y="1427"/>
                    </a:lnTo>
                    <a:lnTo>
                      <a:pt x="1647" y="1430"/>
                    </a:lnTo>
                    <a:lnTo>
                      <a:pt x="1648" y="1435"/>
                    </a:lnTo>
                    <a:lnTo>
                      <a:pt x="1648" y="1439"/>
                    </a:lnTo>
                    <a:lnTo>
                      <a:pt x="1645" y="1447"/>
                    </a:lnTo>
                    <a:lnTo>
                      <a:pt x="1639" y="1454"/>
                    </a:lnTo>
                    <a:lnTo>
                      <a:pt x="1634" y="1463"/>
                    </a:lnTo>
                    <a:lnTo>
                      <a:pt x="1631" y="1470"/>
                    </a:lnTo>
                    <a:lnTo>
                      <a:pt x="1631" y="1475"/>
                    </a:lnTo>
                    <a:lnTo>
                      <a:pt x="1632" y="1479"/>
                    </a:lnTo>
                    <a:lnTo>
                      <a:pt x="1634" y="1483"/>
                    </a:lnTo>
                    <a:lnTo>
                      <a:pt x="1639" y="1488"/>
                    </a:lnTo>
                    <a:lnTo>
                      <a:pt x="1649" y="1496"/>
                    </a:lnTo>
                    <a:lnTo>
                      <a:pt x="1660" y="1505"/>
                    </a:lnTo>
                    <a:lnTo>
                      <a:pt x="1670" y="1513"/>
                    </a:lnTo>
                    <a:lnTo>
                      <a:pt x="1678" y="1524"/>
                    </a:lnTo>
                    <a:lnTo>
                      <a:pt x="1681" y="1529"/>
                    </a:lnTo>
                    <a:lnTo>
                      <a:pt x="1684" y="1534"/>
                    </a:lnTo>
                    <a:lnTo>
                      <a:pt x="1686" y="1539"/>
                    </a:lnTo>
                    <a:lnTo>
                      <a:pt x="1686" y="1545"/>
                    </a:lnTo>
                    <a:lnTo>
                      <a:pt x="1685" y="1550"/>
                    </a:lnTo>
                    <a:lnTo>
                      <a:pt x="1681" y="1556"/>
                    </a:lnTo>
                    <a:lnTo>
                      <a:pt x="1678" y="1562"/>
                    </a:lnTo>
                    <a:lnTo>
                      <a:pt x="1672" y="1567"/>
                    </a:lnTo>
                    <a:lnTo>
                      <a:pt x="1658" y="1578"/>
                    </a:lnTo>
                    <a:lnTo>
                      <a:pt x="1634" y="1592"/>
                    </a:lnTo>
                    <a:lnTo>
                      <a:pt x="1610" y="1606"/>
                    </a:lnTo>
                    <a:lnTo>
                      <a:pt x="1595" y="1615"/>
                    </a:lnTo>
                    <a:lnTo>
                      <a:pt x="1595" y="1615"/>
                    </a:lnTo>
                    <a:lnTo>
                      <a:pt x="1585" y="1612"/>
                    </a:lnTo>
                    <a:lnTo>
                      <a:pt x="1576" y="1607"/>
                    </a:lnTo>
                    <a:lnTo>
                      <a:pt x="1565" y="1602"/>
                    </a:lnTo>
                    <a:lnTo>
                      <a:pt x="1554" y="1596"/>
                    </a:lnTo>
                    <a:lnTo>
                      <a:pt x="1535" y="1583"/>
                    </a:lnTo>
                    <a:lnTo>
                      <a:pt x="1518" y="1571"/>
                    </a:lnTo>
                    <a:lnTo>
                      <a:pt x="1512" y="1565"/>
                    </a:lnTo>
                    <a:lnTo>
                      <a:pt x="1504" y="1561"/>
                    </a:lnTo>
                    <a:lnTo>
                      <a:pt x="1497" y="1559"/>
                    </a:lnTo>
                    <a:lnTo>
                      <a:pt x="1488" y="1557"/>
                    </a:lnTo>
                    <a:lnTo>
                      <a:pt x="1471" y="1555"/>
                    </a:lnTo>
                    <a:lnTo>
                      <a:pt x="1455" y="1553"/>
                    </a:lnTo>
                    <a:lnTo>
                      <a:pt x="1448" y="1552"/>
                    </a:lnTo>
                    <a:lnTo>
                      <a:pt x="1442" y="1549"/>
                    </a:lnTo>
                    <a:lnTo>
                      <a:pt x="1435" y="1544"/>
                    </a:lnTo>
                    <a:lnTo>
                      <a:pt x="1430" y="1537"/>
                    </a:lnTo>
                    <a:lnTo>
                      <a:pt x="1420" y="1524"/>
                    </a:lnTo>
                    <a:lnTo>
                      <a:pt x="1411" y="1512"/>
                    </a:lnTo>
                    <a:lnTo>
                      <a:pt x="1404" y="1503"/>
                    </a:lnTo>
                    <a:lnTo>
                      <a:pt x="1396" y="1494"/>
                    </a:lnTo>
                    <a:lnTo>
                      <a:pt x="1389" y="1485"/>
                    </a:lnTo>
                    <a:lnTo>
                      <a:pt x="1380" y="1478"/>
                    </a:lnTo>
                    <a:lnTo>
                      <a:pt x="1372" y="1470"/>
                    </a:lnTo>
                    <a:lnTo>
                      <a:pt x="1363" y="1464"/>
                    </a:lnTo>
                    <a:lnTo>
                      <a:pt x="1353" y="1457"/>
                    </a:lnTo>
                    <a:lnTo>
                      <a:pt x="1343" y="1451"/>
                    </a:lnTo>
                    <a:lnTo>
                      <a:pt x="1330" y="1445"/>
                    </a:lnTo>
                    <a:lnTo>
                      <a:pt x="1318" y="1441"/>
                    </a:lnTo>
                    <a:lnTo>
                      <a:pt x="1311" y="1439"/>
                    </a:lnTo>
                    <a:lnTo>
                      <a:pt x="1305" y="1437"/>
                    </a:lnTo>
                    <a:lnTo>
                      <a:pt x="1298" y="1434"/>
                    </a:lnTo>
                    <a:lnTo>
                      <a:pt x="1292" y="1430"/>
                    </a:lnTo>
                    <a:lnTo>
                      <a:pt x="1281" y="1434"/>
                    </a:lnTo>
                    <a:lnTo>
                      <a:pt x="1272" y="1438"/>
                    </a:lnTo>
                    <a:lnTo>
                      <a:pt x="1270" y="1440"/>
                    </a:lnTo>
                    <a:lnTo>
                      <a:pt x="1268" y="1443"/>
                    </a:lnTo>
                    <a:lnTo>
                      <a:pt x="1266" y="1447"/>
                    </a:lnTo>
                    <a:lnTo>
                      <a:pt x="1265" y="1449"/>
                    </a:lnTo>
                    <a:lnTo>
                      <a:pt x="1264" y="1455"/>
                    </a:lnTo>
                    <a:lnTo>
                      <a:pt x="1265" y="1463"/>
                    </a:lnTo>
                    <a:lnTo>
                      <a:pt x="1267" y="1470"/>
                    </a:lnTo>
                    <a:lnTo>
                      <a:pt x="1270" y="1478"/>
                    </a:lnTo>
                    <a:lnTo>
                      <a:pt x="1279" y="1494"/>
                    </a:lnTo>
                    <a:lnTo>
                      <a:pt x="1286" y="1510"/>
                    </a:lnTo>
                    <a:lnTo>
                      <a:pt x="1289" y="1518"/>
                    </a:lnTo>
                    <a:lnTo>
                      <a:pt x="1292" y="1525"/>
                    </a:lnTo>
                    <a:lnTo>
                      <a:pt x="1293" y="1533"/>
                    </a:lnTo>
                    <a:lnTo>
                      <a:pt x="1292" y="1540"/>
                    </a:lnTo>
                    <a:lnTo>
                      <a:pt x="1288" y="1548"/>
                    </a:lnTo>
                    <a:lnTo>
                      <a:pt x="1285" y="1556"/>
                    </a:lnTo>
                    <a:lnTo>
                      <a:pt x="1280" y="1561"/>
                    </a:lnTo>
                    <a:lnTo>
                      <a:pt x="1274" y="1567"/>
                    </a:lnTo>
                    <a:lnTo>
                      <a:pt x="1261" y="1578"/>
                    </a:lnTo>
                    <a:lnTo>
                      <a:pt x="1249" y="1588"/>
                    </a:lnTo>
                    <a:lnTo>
                      <a:pt x="1244" y="1592"/>
                    </a:lnTo>
                    <a:lnTo>
                      <a:pt x="1239" y="1598"/>
                    </a:lnTo>
                    <a:lnTo>
                      <a:pt x="1235" y="1603"/>
                    </a:lnTo>
                    <a:lnTo>
                      <a:pt x="1233" y="1609"/>
                    </a:lnTo>
                    <a:lnTo>
                      <a:pt x="1232" y="1614"/>
                    </a:lnTo>
                    <a:lnTo>
                      <a:pt x="1233" y="1620"/>
                    </a:lnTo>
                    <a:lnTo>
                      <a:pt x="1237" y="1627"/>
                    </a:lnTo>
                    <a:lnTo>
                      <a:pt x="1242" y="1634"/>
                    </a:lnTo>
                    <a:lnTo>
                      <a:pt x="1247" y="1641"/>
                    </a:lnTo>
                    <a:lnTo>
                      <a:pt x="1251" y="1647"/>
                    </a:lnTo>
                    <a:lnTo>
                      <a:pt x="1253" y="1654"/>
                    </a:lnTo>
                    <a:lnTo>
                      <a:pt x="1254" y="1659"/>
                    </a:lnTo>
                    <a:lnTo>
                      <a:pt x="1254" y="1665"/>
                    </a:lnTo>
                    <a:lnTo>
                      <a:pt x="1254" y="1669"/>
                    </a:lnTo>
                    <a:lnTo>
                      <a:pt x="1252" y="1673"/>
                    </a:lnTo>
                    <a:lnTo>
                      <a:pt x="1248" y="1678"/>
                    </a:lnTo>
                    <a:lnTo>
                      <a:pt x="1245" y="1682"/>
                    </a:lnTo>
                    <a:lnTo>
                      <a:pt x="1241" y="1686"/>
                    </a:lnTo>
                    <a:lnTo>
                      <a:pt x="1237" y="1690"/>
                    </a:lnTo>
                    <a:lnTo>
                      <a:pt x="1231" y="1693"/>
                    </a:lnTo>
                    <a:lnTo>
                      <a:pt x="1219" y="1699"/>
                    </a:lnTo>
                    <a:lnTo>
                      <a:pt x="1207" y="1704"/>
                    </a:lnTo>
                    <a:lnTo>
                      <a:pt x="1193" y="1708"/>
                    </a:lnTo>
                    <a:lnTo>
                      <a:pt x="1183" y="1710"/>
                    </a:lnTo>
                    <a:lnTo>
                      <a:pt x="1175" y="1710"/>
                    </a:lnTo>
                    <a:lnTo>
                      <a:pt x="1170" y="1708"/>
                    </a:lnTo>
                    <a:lnTo>
                      <a:pt x="1165" y="1704"/>
                    </a:lnTo>
                    <a:lnTo>
                      <a:pt x="1164" y="1699"/>
                    </a:lnTo>
                    <a:lnTo>
                      <a:pt x="1163" y="1694"/>
                    </a:lnTo>
                    <a:lnTo>
                      <a:pt x="1163" y="1687"/>
                    </a:lnTo>
                    <a:lnTo>
                      <a:pt x="1164" y="1673"/>
                    </a:lnTo>
                    <a:lnTo>
                      <a:pt x="1165" y="1661"/>
                    </a:lnTo>
                    <a:lnTo>
                      <a:pt x="1165" y="1656"/>
                    </a:lnTo>
                    <a:lnTo>
                      <a:pt x="1163" y="1652"/>
                    </a:lnTo>
                    <a:lnTo>
                      <a:pt x="1162" y="1651"/>
                    </a:lnTo>
                    <a:lnTo>
                      <a:pt x="1160" y="1650"/>
                    </a:lnTo>
                    <a:lnTo>
                      <a:pt x="1158" y="1648"/>
                    </a:lnTo>
                    <a:lnTo>
                      <a:pt x="1154" y="1648"/>
                    </a:lnTo>
                    <a:lnTo>
                      <a:pt x="1143" y="1650"/>
                    </a:lnTo>
                    <a:lnTo>
                      <a:pt x="1133" y="1652"/>
                    </a:lnTo>
                    <a:lnTo>
                      <a:pt x="1123" y="1654"/>
                    </a:lnTo>
                    <a:lnTo>
                      <a:pt x="1114" y="1657"/>
                    </a:lnTo>
                    <a:lnTo>
                      <a:pt x="1105" y="1659"/>
                    </a:lnTo>
                    <a:lnTo>
                      <a:pt x="1095" y="1660"/>
                    </a:lnTo>
                    <a:lnTo>
                      <a:pt x="1084" y="1659"/>
                    </a:lnTo>
                    <a:lnTo>
                      <a:pt x="1072" y="1657"/>
                    </a:lnTo>
                    <a:lnTo>
                      <a:pt x="1056" y="1650"/>
                    </a:lnTo>
                    <a:lnTo>
                      <a:pt x="1040" y="1640"/>
                    </a:lnTo>
                    <a:lnTo>
                      <a:pt x="1031" y="1637"/>
                    </a:lnTo>
                    <a:lnTo>
                      <a:pt x="1023" y="1633"/>
                    </a:lnTo>
                    <a:lnTo>
                      <a:pt x="1018" y="1632"/>
                    </a:lnTo>
                    <a:lnTo>
                      <a:pt x="1014" y="1632"/>
                    </a:lnTo>
                    <a:lnTo>
                      <a:pt x="1010" y="1632"/>
                    </a:lnTo>
                    <a:lnTo>
                      <a:pt x="1006" y="1633"/>
                    </a:lnTo>
                    <a:lnTo>
                      <a:pt x="921" y="1657"/>
                    </a:lnTo>
                    <a:lnTo>
                      <a:pt x="907" y="1660"/>
                    </a:lnTo>
                    <a:lnTo>
                      <a:pt x="896" y="1664"/>
                    </a:lnTo>
                    <a:lnTo>
                      <a:pt x="888" y="1665"/>
                    </a:lnTo>
                    <a:lnTo>
                      <a:pt x="881" y="1665"/>
                    </a:lnTo>
                    <a:lnTo>
                      <a:pt x="876" y="1664"/>
                    </a:lnTo>
                    <a:lnTo>
                      <a:pt x="873" y="1663"/>
                    </a:lnTo>
                    <a:lnTo>
                      <a:pt x="870" y="1660"/>
                    </a:lnTo>
                    <a:lnTo>
                      <a:pt x="869" y="1658"/>
                    </a:lnTo>
                    <a:lnTo>
                      <a:pt x="866" y="1653"/>
                    </a:lnTo>
                    <a:lnTo>
                      <a:pt x="862" y="1647"/>
                    </a:lnTo>
                    <a:lnTo>
                      <a:pt x="857" y="1645"/>
                    </a:lnTo>
                    <a:lnTo>
                      <a:pt x="852" y="1643"/>
                    </a:lnTo>
                    <a:lnTo>
                      <a:pt x="845" y="1641"/>
                    </a:lnTo>
                    <a:lnTo>
                      <a:pt x="835" y="1640"/>
                    </a:lnTo>
                    <a:lnTo>
                      <a:pt x="823" y="1642"/>
                    </a:lnTo>
                    <a:lnTo>
                      <a:pt x="812" y="1643"/>
                    </a:lnTo>
                    <a:lnTo>
                      <a:pt x="807" y="1643"/>
                    </a:lnTo>
                    <a:lnTo>
                      <a:pt x="803" y="1641"/>
                    </a:lnTo>
                    <a:lnTo>
                      <a:pt x="801" y="1640"/>
                    </a:lnTo>
                    <a:lnTo>
                      <a:pt x="800" y="1638"/>
                    </a:lnTo>
                    <a:lnTo>
                      <a:pt x="800" y="1634"/>
                    </a:lnTo>
                    <a:lnTo>
                      <a:pt x="799" y="1631"/>
                    </a:lnTo>
                    <a:lnTo>
                      <a:pt x="800" y="1625"/>
                    </a:lnTo>
                    <a:lnTo>
                      <a:pt x="801" y="1618"/>
                    </a:lnTo>
                    <a:lnTo>
                      <a:pt x="802" y="1613"/>
                    </a:lnTo>
                    <a:lnTo>
                      <a:pt x="805" y="1606"/>
                    </a:lnTo>
                    <a:lnTo>
                      <a:pt x="810" y="1594"/>
                    </a:lnTo>
                    <a:lnTo>
                      <a:pt x="816" y="1583"/>
                    </a:lnTo>
                    <a:lnTo>
                      <a:pt x="823" y="1570"/>
                    </a:lnTo>
                    <a:lnTo>
                      <a:pt x="828" y="1557"/>
                    </a:lnTo>
                    <a:lnTo>
                      <a:pt x="830" y="1549"/>
                    </a:lnTo>
                    <a:lnTo>
                      <a:pt x="833" y="1542"/>
                    </a:lnTo>
                    <a:lnTo>
                      <a:pt x="834" y="1534"/>
                    </a:lnTo>
                    <a:lnTo>
                      <a:pt x="834" y="1525"/>
                    </a:lnTo>
                    <a:lnTo>
                      <a:pt x="834" y="1501"/>
                    </a:lnTo>
                    <a:lnTo>
                      <a:pt x="832" y="1481"/>
                    </a:lnTo>
                    <a:lnTo>
                      <a:pt x="829" y="1475"/>
                    </a:lnTo>
                    <a:lnTo>
                      <a:pt x="827" y="1468"/>
                    </a:lnTo>
                    <a:lnTo>
                      <a:pt x="825" y="1464"/>
                    </a:lnTo>
                    <a:lnTo>
                      <a:pt x="821" y="1461"/>
                    </a:lnTo>
                    <a:lnTo>
                      <a:pt x="816" y="1459"/>
                    </a:lnTo>
                    <a:lnTo>
                      <a:pt x="810" y="1458"/>
                    </a:lnTo>
                    <a:lnTo>
                      <a:pt x="803" y="1458"/>
                    </a:lnTo>
                    <a:lnTo>
                      <a:pt x="795" y="1459"/>
                    </a:lnTo>
                    <a:lnTo>
                      <a:pt x="775" y="1464"/>
                    </a:lnTo>
                    <a:lnTo>
                      <a:pt x="749" y="1470"/>
                    </a:lnTo>
                    <a:lnTo>
                      <a:pt x="733" y="1474"/>
                    </a:lnTo>
                    <a:lnTo>
                      <a:pt x="719" y="1476"/>
                    </a:lnTo>
                    <a:lnTo>
                      <a:pt x="705" y="1477"/>
                    </a:lnTo>
                    <a:lnTo>
                      <a:pt x="692" y="1477"/>
                    </a:lnTo>
                    <a:lnTo>
                      <a:pt x="668" y="1477"/>
                    </a:lnTo>
                    <a:lnTo>
                      <a:pt x="646" y="1476"/>
                    </a:lnTo>
                    <a:lnTo>
                      <a:pt x="634" y="1476"/>
                    </a:lnTo>
                    <a:lnTo>
                      <a:pt x="623" y="1476"/>
                    </a:lnTo>
                    <a:lnTo>
                      <a:pt x="611" y="1478"/>
                    </a:lnTo>
                    <a:lnTo>
                      <a:pt x="599" y="1480"/>
                    </a:lnTo>
                    <a:lnTo>
                      <a:pt x="586" y="1484"/>
                    </a:lnTo>
                    <a:lnTo>
                      <a:pt x="573" y="1491"/>
                    </a:lnTo>
                    <a:lnTo>
                      <a:pt x="559" y="1498"/>
                    </a:lnTo>
                    <a:lnTo>
                      <a:pt x="544" y="1508"/>
                    </a:lnTo>
                    <a:lnTo>
                      <a:pt x="537" y="1513"/>
                    </a:lnTo>
                    <a:lnTo>
                      <a:pt x="529" y="1518"/>
                    </a:lnTo>
                    <a:lnTo>
                      <a:pt x="522" y="1521"/>
                    </a:lnTo>
                    <a:lnTo>
                      <a:pt x="514" y="1523"/>
                    </a:lnTo>
                    <a:lnTo>
                      <a:pt x="506" y="1524"/>
                    </a:lnTo>
                    <a:lnTo>
                      <a:pt x="499" y="1524"/>
                    </a:lnTo>
                    <a:lnTo>
                      <a:pt x="491" y="1524"/>
                    </a:lnTo>
                    <a:lnTo>
                      <a:pt x="484" y="1523"/>
                    </a:lnTo>
                    <a:lnTo>
                      <a:pt x="469" y="1519"/>
                    </a:lnTo>
                    <a:lnTo>
                      <a:pt x="455" y="1512"/>
                    </a:lnTo>
                    <a:lnTo>
                      <a:pt x="440" y="1505"/>
                    </a:lnTo>
                    <a:lnTo>
                      <a:pt x="424" y="1495"/>
                    </a:lnTo>
                    <a:lnTo>
                      <a:pt x="395" y="1475"/>
                    </a:lnTo>
                    <a:lnTo>
                      <a:pt x="366" y="1456"/>
                    </a:lnTo>
                    <a:lnTo>
                      <a:pt x="351" y="1448"/>
                    </a:lnTo>
                    <a:lnTo>
                      <a:pt x="336" y="1441"/>
                    </a:lnTo>
                    <a:lnTo>
                      <a:pt x="328" y="1439"/>
                    </a:lnTo>
                    <a:lnTo>
                      <a:pt x="321" y="1437"/>
                    </a:lnTo>
                    <a:lnTo>
                      <a:pt x="313" y="1436"/>
                    </a:lnTo>
                    <a:lnTo>
                      <a:pt x="306" y="1436"/>
                    </a:lnTo>
                    <a:lnTo>
                      <a:pt x="306" y="1436"/>
                    </a:lnTo>
                    <a:lnTo>
                      <a:pt x="307" y="1430"/>
                    </a:lnTo>
                    <a:lnTo>
                      <a:pt x="308" y="1425"/>
                    </a:lnTo>
                    <a:lnTo>
                      <a:pt x="309" y="1421"/>
                    </a:lnTo>
                    <a:lnTo>
                      <a:pt x="312" y="1415"/>
                    </a:lnTo>
                    <a:lnTo>
                      <a:pt x="319" y="1404"/>
                    </a:lnTo>
                    <a:lnTo>
                      <a:pt x="327" y="1395"/>
                    </a:lnTo>
                    <a:lnTo>
                      <a:pt x="337" y="1386"/>
                    </a:lnTo>
                    <a:lnTo>
                      <a:pt x="348" y="1378"/>
                    </a:lnTo>
                    <a:lnTo>
                      <a:pt x="357" y="1373"/>
                    </a:lnTo>
                    <a:lnTo>
                      <a:pt x="367" y="1370"/>
                    </a:lnTo>
                    <a:lnTo>
                      <a:pt x="382" y="1368"/>
                    </a:lnTo>
                    <a:lnTo>
                      <a:pt x="397" y="1364"/>
                    </a:lnTo>
                    <a:lnTo>
                      <a:pt x="414" y="1361"/>
                    </a:lnTo>
                    <a:lnTo>
                      <a:pt x="429" y="1357"/>
                    </a:lnTo>
                    <a:lnTo>
                      <a:pt x="436" y="1354"/>
                    </a:lnTo>
                    <a:lnTo>
                      <a:pt x="443" y="1350"/>
                    </a:lnTo>
                    <a:lnTo>
                      <a:pt x="449" y="1346"/>
                    </a:lnTo>
                    <a:lnTo>
                      <a:pt x="455" y="1342"/>
                    </a:lnTo>
                    <a:lnTo>
                      <a:pt x="458" y="1335"/>
                    </a:lnTo>
                    <a:lnTo>
                      <a:pt x="461" y="1329"/>
                    </a:lnTo>
                    <a:lnTo>
                      <a:pt x="463" y="1322"/>
                    </a:lnTo>
                    <a:lnTo>
                      <a:pt x="464" y="1314"/>
                    </a:lnTo>
                    <a:lnTo>
                      <a:pt x="465" y="1303"/>
                    </a:lnTo>
                    <a:lnTo>
                      <a:pt x="467" y="1293"/>
                    </a:lnTo>
                    <a:lnTo>
                      <a:pt x="470" y="1285"/>
                    </a:lnTo>
                    <a:lnTo>
                      <a:pt x="474" y="1276"/>
                    </a:lnTo>
                    <a:lnTo>
                      <a:pt x="479" y="1267"/>
                    </a:lnTo>
                    <a:lnTo>
                      <a:pt x="486" y="1260"/>
                    </a:lnTo>
                    <a:lnTo>
                      <a:pt x="492" y="1252"/>
                    </a:lnTo>
                    <a:lnTo>
                      <a:pt x="500" y="1245"/>
                    </a:lnTo>
                    <a:lnTo>
                      <a:pt x="506" y="1238"/>
                    </a:lnTo>
                    <a:lnTo>
                      <a:pt x="511" y="1232"/>
                    </a:lnTo>
                    <a:lnTo>
                      <a:pt x="513" y="1227"/>
                    </a:lnTo>
                    <a:lnTo>
                      <a:pt x="514" y="1223"/>
                    </a:lnTo>
                    <a:lnTo>
                      <a:pt x="514" y="1221"/>
                    </a:lnTo>
                    <a:lnTo>
                      <a:pt x="512" y="1218"/>
                    </a:lnTo>
                    <a:lnTo>
                      <a:pt x="510" y="1215"/>
                    </a:lnTo>
                    <a:lnTo>
                      <a:pt x="505" y="1214"/>
                    </a:lnTo>
                    <a:lnTo>
                      <a:pt x="496" y="1211"/>
                    </a:lnTo>
                    <a:lnTo>
                      <a:pt x="484" y="1209"/>
                    </a:lnTo>
                    <a:lnTo>
                      <a:pt x="472" y="1206"/>
                    </a:lnTo>
                    <a:lnTo>
                      <a:pt x="461" y="1200"/>
                    </a:lnTo>
                    <a:lnTo>
                      <a:pt x="456" y="1197"/>
                    </a:lnTo>
                    <a:lnTo>
                      <a:pt x="449" y="1196"/>
                    </a:lnTo>
                    <a:lnTo>
                      <a:pt x="442" y="1195"/>
                    </a:lnTo>
                    <a:lnTo>
                      <a:pt x="434" y="1196"/>
                    </a:lnTo>
                    <a:lnTo>
                      <a:pt x="418" y="1197"/>
                    </a:lnTo>
                    <a:lnTo>
                      <a:pt x="405" y="1200"/>
                    </a:lnTo>
                    <a:lnTo>
                      <a:pt x="393" y="1202"/>
                    </a:lnTo>
                    <a:lnTo>
                      <a:pt x="386" y="1202"/>
                    </a:lnTo>
                    <a:lnTo>
                      <a:pt x="382" y="1201"/>
                    </a:lnTo>
                    <a:lnTo>
                      <a:pt x="379" y="1200"/>
                    </a:lnTo>
                    <a:lnTo>
                      <a:pt x="378" y="1198"/>
                    </a:lnTo>
                    <a:lnTo>
                      <a:pt x="376" y="1196"/>
                    </a:lnTo>
                    <a:lnTo>
                      <a:pt x="374" y="1182"/>
                    </a:lnTo>
                    <a:lnTo>
                      <a:pt x="372" y="1164"/>
                    </a:lnTo>
                    <a:lnTo>
                      <a:pt x="369" y="1156"/>
                    </a:lnTo>
                    <a:lnTo>
                      <a:pt x="366" y="1151"/>
                    </a:lnTo>
                    <a:lnTo>
                      <a:pt x="363" y="1145"/>
                    </a:lnTo>
                    <a:lnTo>
                      <a:pt x="359" y="1141"/>
                    </a:lnTo>
                    <a:lnTo>
                      <a:pt x="349" y="1132"/>
                    </a:lnTo>
                    <a:lnTo>
                      <a:pt x="339" y="1123"/>
                    </a:lnTo>
                    <a:lnTo>
                      <a:pt x="337" y="1044"/>
                    </a:lnTo>
                    <a:lnTo>
                      <a:pt x="336" y="1033"/>
                    </a:lnTo>
                    <a:lnTo>
                      <a:pt x="335" y="1025"/>
                    </a:lnTo>
                    <a:lnTo>
                      <a:pt x="332" y="1020"/>
                    </a:lnTo>
                    <a:lnTo>
                      <a:pt x="328" y="1016"/>
                    </a:lnTo>
                    <a:lnTo>
                      <a:pt x="324" y="1012"/>
                    </a:lnTo>
                    <a:lnTo>
                      <a:pt x="319" y="1009"/>
                    </a:lnTo>
                    <a:lnTo>
                      <a:pt x="314" y="1005"/>
                    </a:lnTo>
                    <a:lnTo>
                      <a:pt x="309" y="998"/>
                    </a:lnTo>
                    <a:lnTo>
                      <a:pt x="305" y="991"/>
                    </a:lnTo>
                    <a:lnTo>
                      <a:pt x="303" y="983"/>
                    </a:lnTo>
                    <a:lnTo>
                      <a:pt x="303" y="976"/>
                    </a:lnTo>
                    <a:lnTo>
                      <a:pt x="306" y="968"/>
                    </a:lnTo>
                    <a:lnTo>
                      <a:pt x="312" y="952"/>
                    </a:lnTo>
                    <a:lnTo>
                      <a:pt x="320" y="936"/>
                    </a:lnTo>
                    <a:lnTo>
                      <a:pt x="324" y="927"/>
                    </a:lnTo>
                    <a:lnTo>
                      <a:pt x="327" y="919"/>
                    </a:lnTo>
                    <a:lnTo>
                      <a:pt x="329" y="911"/>
                    </a:lnTo>
                    <a:lnTo>
                      <a:pt x="332" y="903"/>
                    </a:lnTo>
                    <a:lnTo>
                      <a:pt x="332" y="896"/>
                    </a:lnTo>
                    <a:lnTo>
                      <a:pt x="329" y="889"/>
                    </a:lnTo>
                    <a:lnTo>
                      <a:pt x="325" y="882"/>
                    </a:lnTo>
                    <a:lnTo>
                      <a:pt x="319" y="875"/>
                    </a:lnTo>
                    <a:lnTo>
                      <a:pt x="314" y="873"/>
                    </a:lnTo>
                    <a:lnTo>
                      <a:pt x="310" y="871"/>
                    </a:lnTo>
                    <a:lnTo>
                      <a:pt x="307" y="872"/>
                    </a:lnTo>
                    <a:lnTo>
                      <a:pt x="302" y="873"/>
                    </a:lnTo>
                    <a:lnTo>
                      <a:pt x="296" y="878"/>
                    </a:lnTo>
                    <a:lnTo>
                      <a:pt x="289" y="886"/>
                    </a:lnTo>
                    <a:lnTo>
                      <a:pt x="284" y="895"/>
                    </a:lnTo>
                    <a:lnTo>
                      <a:pt x="279" y="902"/>
                    </a:lnTo>
                    <a:lnTo>
                      <a:pt x="275" y="905"/>
                    </a:lnTo>
                    <a:lnTo>
                      <a:pt x="273" y="908"/>
                    </a:lnTo>
                    <a:lnTo>
                      <a:pt x="271" y="910"/>
                    </a:lnTo>
                    <a:lnTo>
                      <a:pt x="268" y="910"/>
                    </a:lnTo>
                    <a:lnTo>
                      <a:pt x="261" y="908"/>
                    </a:lnTo>
                    <a:lnTo>
                      <a:pt x="255" y="905"/>
                    </a:lnTo>
                    <a:lnTo>
                      <a:pt x="249" y="901"/>
                    </a:lnTo>
                    <a:lnTo>
                      <a:pt x="243" y="898"/>
                    </a:lnTo>
                    <a:lnTo>
                      <a:pt x="233" y="888"/>
                    </a:lnTo>
                    <a:lnTo>
                      <a:pt x="224" y="878"/>
                    </a:lnTo>
                    <a:lnTo>
                      <a:pt x="219" y="872"/>
                    </a:lnTo>
                    <a:lnTo>
                      <a:pt x="215" y="864"/>
                    </a:lnTo>
                    <a:lnTo>
                      <a:pt x="211" y="857"/>
                    </a:lnTo>
                    <a:lnTo>
                      <a:pt x="206" y="848"/>
                    </a:lnTo>
                    <a:lnTo>
                      <a:pt x="199" y="830"/>
                    </a:lnTo>
                    <a:lnTo>
                      <a:pt x="191" y="810"/>
                    </a:lnTo>
                    <a:lnTo>
                      <a:pt x="184" y="792"/>
                    </a:lnTo>
                    <a:lnTo>
                      <a:pt x="176" y="776"/>
                    </a:lnTo>
                    <a:lnTo>
                      <a:pt x="172" y="768"/>
                    </a:lnTo>
                    <a:lnTo>
                      <a:pt x="167" y="762"/>
                    </a:lnTo>
                    <a:lnTo>
                      <a:pt x="162" y="757"/>
                    </a:lnTo>
                    <a:lnTo>
                      <a:pt x="158" y="753"/>
                    </a:lnTo>
                    <a:lnTo>
                      <a:pt x="145" y="747"/>
                    </a:lnTo>
                    <a:lnTo>
                      <a:pt x="133" y="743"/>
                    </a:lnTo>
                    <a:lnTo>
                      <a:pt x="122" y="740"/>
                    </a:lnTo>
                    <a:lnTo>
                      <a:pt x="113" y="738"/>
                    </a:lnTo>
                    <a:lnTo>
                      <a:pt x="109" y="736"/>
                    </a:lnTo>
                    <a:lnTo>
                      <a:pt x="105" y="734"/>
                    </a:lnTo>
                    <a:lnTo>
                      <a:pt x="102" y="730"/>
                    </a:lnTo>
                    <a:lnTo>
                      <a:pt x="98" y="727"/>
                    </a:lnTo>
                    <a:lnTo>
                      <a:pt x="95" y="722"/>
                    </a:lnTo>
                    <a:lnTo>
                      <a:pt x="92" y="716"/>
                    </a:lnTo>
                    <a:lnTo>
                      <a:pt x="89" y="709"/>
                    </a:lnTo>
                    <a:lnTo>
                      <a:pt x="86" y="700"/>
                    </a:lnTo>
                    <a:lnTo>
                      <a:pt x="82" y="683"/>
                    </a:lnTo>
                    <a:lnTo>
                      <a:pt x="78" y="668"/>
                    </a:lnTo>
                    <a:lnTo>
                      <a:pt x="76" y="661"/>
                    </a:lnTo>
                    <a:lnTo>
                      <a:pt x="72" y="656"/>
                    </a:lnTo>
                    <a:lnTo>
                      <a:pt x="69" y="651"/>
                    </a:lnTo>
                    <a:lnTo>
                      <a:pt x="66" y="646"/>
                    </a:lnTo>
                    <a:lnTo>
                      <a:pt x="62" y="643"/>
                    </a:lnTo>
                    <a:lnTo>
                      <a:pt x="57" y="639"/>
                    </a:lnTo>
                    <a:lnTo>
                      <a:pt x="52" y="635"/>
                    </a:lnTo>
                    <a:lnTo>
                      <a:pt x="45" y="633"/>
                    </a:lnTo>
                    <a:lnTo>
                      <a:pt x="29" y="629"/>
                    </a:lnTo>
                    <a:lnTo>
                      <a:pt x="9" y="626"/>
                    </a:lnTo>
                    <a:lnTo>
                      <a:pt x="9" y="626"/>
                    </a:lnTo>
                    <a:lnTo>
                      <a:pt x="31" y="568"/>
                    </a:lnTo>
                    <a:lnTo>
                      <a:pt x="35" y="561"/>
                    </a:lnTo>
                    <a:lnTo>
                      <a:pt x="37" y="553"/>
                    </a:lnTo>
                    <a:lnTo>
                      <a:pt x="39" y="546"/>
                    </a:lnTo>
                    <a:lnTo>
                      <a:pt x="40" y="539"/>
                    </a:lnTo>
                    <a:lnTo>
                      <a:pt x="40" y="532"/>
                    </a:lnTo>
                    <a:lnTo>
                      <a:pt x="39" y="525"/>
                    </a:lnTo>
                    <a:lnTo>
                      <a:pt x="38" y="519"/>
                    </a:lnTo>
                    <a:lnTo>
                      <a:pt x="36" y="511"/>
                    </a:lnTo>
                    <a:lnTo>
                      <a:pt x="30" y="498"/>
                    </a:lnTo>
                    <a:lnTo>
                      <a:pt x="24" y="485"/>
                    </a:lnTo>
                    <a:lnTo>
                      <a:pt x="16" y="472"/>
                    </a:lnTo>
                    <a:lnTo>
                      <a:pt x="8" y="460"/>
                    </a:lnTo>
                    <a:lnTo>
                      <a:pt x="3" y="453"/>
                    </a:lnTo>
                    <a:lnTo>
                      <a:pt x="1" y="446"/>
                    </a:lnTo>
                    <a:lnTo>
                      <a:pt x="0" y="440"/>
                    </a:lnTo>
                    <a:lnTo>
                      <a:pt x="2" y="436"/>
                    </a:lnTo>
                    <a:lnTo>
                      <a:pt x="5" y="431"/>
                    </a:lnTo>
                    <a:lnTo>
                      <a:pt x="10" y="427"/>
                    </a:lnTo>
                    <a:lnTo>
                      <a:pt x="15" y="424"/>
                    </a:lnTo>
                    <a:lnTo>
                      <a:pt x="22" y="421"/>
                    </a:lnTo>
                    <a:lnTo>
                      <a:pt x="35" y="415"/>
                    </a:lnTo>
                    <a:lnTo>
                      <a:pt x="49" y="410"/>
                    </a:lnTo>
                    <a:lnTo>
                      <a:pt x="55" y="406"/>
                    </a:lnTo>
                    <a:lnTo>
                      <a:pt x="60" y="403"/>
                    </a:lnTo>
                    <a:lnTo>
                      <a:pt x="65" y="400"/>
                    </a:lnTo>
                    <a:lnTo>
                      <a:pt x="68" y="397"/>
                    </a:lnTo>
                    <a:lnTo>
                      <a:pt x="68" y="39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7" name="Freeform 42"/>
              <p:cNvSpPr>
                <a:spLocks/>
              </p:cNvSpPr>
              <p:nvPr/>
            </p:nvSpPr>
            <p:spPr bwMode="auto">
              <a:xfrm>
                <a:off x="3994301" y="3591984"/>
                <a:ext cx="796361" cy="1079998"/>
              </a:xfrm>
              <a:custGeom>
                <a:avLst/>
                <a:gdLst>
                  <a:gd name="T0" fmla="*/ 1519 w 1935"/>
                  <a:gd name="T1" fmla="*/ 101 h 3212"/>
                  <a:gd name="T2" fmla="*/ 1632 w 1935"/>
                  <a:gd name="T3" fmla="*/ 231 h 3212"/>
                  <a:gd name="T4" fmla="*/ 1723 w 1935"/>
                  <a:gd name="T5" fmla="*/ 247 h 3212"/>
                  <a:gd name="T6" fmla="*/ 1726 w 1935"/>
                  <a:gd name="T7" fmla="*/ 365 h 3212"/>
                  <a:gd name="T8" fmla="*/ 1795 w 1935"/>
                  <a:gd name="T9" fmla="*/ 556 h 3212"/>
                  <a:gd name="T10" fmla="*/ 1926 w 1935"/>
                  <a:gd name="T11" fmla="*/ 588 h 3212"/>
                  <a:gd name="T12" fmla="*/ 1884 w 1935"/>
                  <a:gd name="T13" fmla="*/ 696 h 3212"/>
                  <a:gd name="T14" fmla="*/ 1733 w 1935"/>
                  <a:gd name="T15" fmla="*/ 789 h 3212"/>
                  <a:gd name="T16" fmla="*/ 1710 w 1935"/>
                  <a:gd name="T17" fmla="*/ 893 h 3212"/>
                  <a:gd name="T18" fmla="*/ 1541 w 1935"/>
                  <a:gd name="T19" fmla="*/ 1004 h 3212"/>
                  <a:gd name="T20" fmla="*/ 1545 w 1935"/>
                  <a:gd name="T21" fmla="*/ 1141 h 3212"/>
                  <a:gd name="T22" fmla="*/ 1504 w 1935"/>
                  <a:gd name="T23" fmla="*/ 1258 h 3212"/>
                  <a:gd name="T24" fmla="*/ 1429 w 1935"/>
                  <a:gd name="T25" fmla="*/ 1328 h 3212"/>
                  <a:gd name="T26" fmla="*/ 1437 w 1935"/>
                  <a:gd name="T27" fmla="*/ 1422 h 3212"/>
                  <a:gd name="T28" fmla="*/ 1337 w 1935"/>
                  <a:gd name="T29" fmla="*/ 1506 h 3212"/>
                  <a:gd name="T30" fmla="*/ 1235 w 1935"/>
                  <a:gd name="T31" fmla="*/ 1477 h 3212"/>
                  <a:gd name="T32" fmla="*/ 1108 w 1935"/>
                  <a:gd name="T33" fmla="*/ 1529 h 3212"/>
                  <a:gd name="T34" fmla="*/ 1006 w 1935"/>
                  <a:gd name="T35" fmla="*/ 1652 h 3212"/>
                  <a:gd name="T36" fmla="*/ 973 w 1935"/>
                  <a:gd name="T37" fmla="*/ 1722 h 3212"/>
                  <a:gd name="T38" fmla="*/ 985 w 1935"/>
                  <a:gd name="T39" fmla="*/ 2030 h 3212"/>
                  <a:gd name="T40" fmla="*/ 1150 w 1935"/>
                  <a:gd name="T41" fmla="*/ 2109 h 3212"/>
                  <a:gd name="T42" fmla="*/ 1123 w 1935"/>
                  <a:gd name="T43" fmla="*/ 2199 h 3212"/>
                  <a:gd name="T44" fmla="*/ 1024 w 1935"/>
                  <a:gd name="T45" fmla="*/ 2146 h 3212"/>
                  <a:gd name="T46" fmla="*/ 906 w 1935"/>
                  <a:gd name="T47" fmla="*/ 2077 h 3212"/>
                  <a:gd name="T48" fmla="*/ 734 w 1935"/>
                  <a:gd name="T49" fmla="*/ 2107 h 3212"/>
                  <a:gd name="T50" fmla="*/ 784 w 1935"/>
                  <a:gd name="T51" fmla="*/ 2217 h 3212"/>
                  <a:gd name="T52" fmla="*/ 837 w 1935"/>
                  <a:gd name="T53" fmla="*/ 2317 h 3212"/>
                  <a:gd name="T54" fmla="*/ 908 w 1935"/>
                  <a:gd name="T55" fmla="*/ 2584 h 3212"/>
                  <a:gd name="T56" fmla="*/ 849 w 1935"/>
                  <a:gd name="T57" fmla="*/ 2717 h 3212"/>
                  <a:gd name="T58" fmla="*/ 761 w 1935"/>
                  <a:gd name="T59" fmla="*/ 2810 h 3212"/>
                  <a:gd name="T60" fmla="*/ 646 w 1935"/>
                  <a:gd name="T61" fmla="*/ 2904 h 3212"/>
                  <a:gd name="T62" fmla="*/ 561 w 1935"/>
                  <a:gd name="T63" fmla="*/ 3065 h 3212"/>
                  <a:gd name="T64" fmla="*/ 439 w 1935"/>
                  <a:gd name="T65" fmla="*/ 3178 h 3212"/>
                  <a:gd name="T66" fmla="*/ 329 w 1935"/>
                  <a:gd name="T67" fmla="*/ 3203 h 3212"/>
                  <a:gd name="T68" fmla="*/ 298 w 1935"/>
                  <a:gd name="T69" fmla="*/ 3015 h 3212"/>
                  <a:gd name="T70" fmla="*/ 232 w 1935"/>
                  <a:gd name="T71" fmla="*/ 3009 h 3212"/>
                  <a:gd name="T72" fmla="*/ 196 w 1935"/>
                  <a:gd name="T73" fmla="*/ 2898 h 3212"/>
                  <a:gd name="T74" fmla="*/ 61 w 1935"/>
                  <a:gd name="T75" fmla="*/ 2780 h 3212"/>
                  <a:gd name="T76" fmla="*/ 21 w 1935"/>
                  <a:gd name="T77" fmla="*/ 2655 h 3212"/>
                  <a:gd name="T78" fmla="*/ 59 w 1935"/>
                  <a:gd name="T79" fmla="*/ 2456 h 3212"/>
                  <a:gd name="T80" fmla="*/ 195 w 1935"/>
                  <a:gd name="T81" fmla="*/ 2445 h 3212"/>
                  <a:gd name="T82" fmla="*/ 256 w 1935"/>
                  <a:gd name="T83" fmla="*/ 2323 h 3212"/>
                  <a:gd name="T84" fmla="*/ 183 w 1935"/>
                  <a:gd name="T85" fmla="*/ 2264 h 3212"/>
                  <a:gd name="T86" fmla="*/ 84 w 1935"/>
                  <a:gd name="T87" fmla="*/ 2198 h 3212"/>
                  <a:gd name="T88" fmla="*/ 67 w 1935"/>
                  <a:gd name="T89" fmla="*/ 2133 h 3212"/>
                  <a:gd name="T90" fmla="*/ 118 w 1935"/>
                  <a:gd name="T91" fmla="*/ 2072 h 3212"/>
                  <a:gd name="T92" fmla="*/ 53 w 1935"/>
                  <a:gd name="T93" fmla="*/ 2005 h 3212"/>
                  <a:gd name="T94" fmla="*/ 142 w 1935"/>
                  <a:gd name="T95" fmla="*/ 1888 h 3212"/>
                  <a:gd name="T96" fmla="*/ 92 w 1935"/>
                  <a:gd name="T97" fmla="*/ 1760 h 3212"/>
                  <a:gd name="T98" fmla="*/ 84 w 1935"/>
                  <a:gd name="T99" fmla="*/ 1619 h 3212"/>
                  <a:gd name="T100" fmla="*/ 119 w 1935"/>
                  <a:gd name="T101" fmla="*/ 1485 h 3212"/>
                  <a:gd name="T102" fmla="*/ 192 w 1935"/>
                  <a:gd name="T103" fmla="*/ 1281 h 3212"/>
                  <a:gd name="T104" fmla="*/ 250 w 1935"/>
                  <a:gd name="T105" fmla="*/ 1179 h 3212"/>
                  <a:gd name="T106" fmla="*/ 348 w 1935"/>
                  <a:gd name="T107" fmla="*/ 927 h 3212"/>
                  <a:gd name="T108" fmla="*/ 552 w 1935"/>
                  <a:gd name="T109" fmla="*/ 845 h 3212"/>
                  <a:gd name="T110" fmla="*/ 674 w 1935"/>
                  <a:gd name="T111" fmla="*/ 746 h 3212"/>
                  <a:gd name="T112" fmla="*/ 786 w 1935"/>
                  <a:gd name="T113" fmla="*/ 600 h 3212"/>
                  <a:gd name="T114" fmla="*/ 861 w 1935"/>
                  <a:gd name="T115" fmla="*/ 408 h 3212"/>
                  <a:gd name="T116" fmla="*/ 679 w 1935"/>
                  <a:gd name="T117" fmla="*/ 283 h 3212"/>
                  <a:gd name="T118" fmla="*/ 722 w 1935"/>
                  <a:gd name="T119" fmla="*/ 167 h 3212"/>
                  <a:gd name="T120" fmla="*/ 980 w 1935"/>
                  <a:gd name="T121" fmla="*/ 147 h 3212"/>
                  <a:gd name="T122" fmla="*/ 1202 w 1935"/>
                  <a:gd name="T123" fmla="*/ 81 h 3212"/>
                  <a:gd name="T124" fmla="*/ 1373 w 1935"/>
                  <a:gd name="T125" fmla="*/ 117 h 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35" h="3212">
                    <a:moveTo>
                      <a:pt x="1430" y="0"/>
                    </a:moveTo>
                    <a:lnTo>
                      <a:pt x="1450" y="3"/>
                    </a:lnTo>
                    <a:lnTo>
                      <a:pt x="1466" y="7"/>
                    </a:lnTo>
                    <a:lnTo>
                      <a:pt x="1473" y="9"/>
                    </a:lnTo>
                    <a:lnTo>
                      <a:pt x="1478" y="13"/>
                    </a:lnTo>
                    <a:lnTo>
                      <a:pt x="1483" y="17"/>
                    </a:lnTo>
                    <a:lnTo>
                      <a:pt x="1487" y="20"/>
                    </a:lnTo>
                    <a:lnTo>
                      <a:pt x="1490" y="25"/>
                    </a:lnTo>
                    <a:lnTo>
                      <a:pt x="1493" y="30"/>
                    </a:lnTo>
                    <a:lnTo>
                      <a:pt x="1497" y="35"/>
                    </a:lnTo>
                    <a:lnTo>
                      <a:pt x="1499" y="42"/>
                    </a:lnTo>
                    <a:lnTo>
                      <a:pt x="1503" y="57"/>
                    </a:lnTo>
                    <a:lnTo>
                      <a:pt x="1507" y="74"/>
                    </a:lnTo>
                    <a:lnTo>
                      <a:pt x="1510" y="83"/>
                    </a:lnTo>
                    <a:lnTo>
                      <a:pt x="1513" y="90"/>
                    </a:lnTo>
                    <a:lnTo>
                      <a:pt x="1516" y="96"/>
                    </a:lnTo>
                    <a:lnTo>
                      <a:pt x="1519" y="101"/>
                    </a:lnTo>
                    <a:lnTo>
                      <a:pt x="1523" y="104"/>
                    </a:lnTo>
                    <a:lnTo>
                      <a:pt x="1526" y="108"/>
                    </a:lnTo>
                    <a:lnTo>
                      <a:pt x="1530" y="110"/>
                    </a:lnTo>
                    <a:lnTo>
                      <a:pt x="1534" y="112"/>
                    </a:lnTo>
                    <a:lnTo>
                      <a:pt x="1543" y="114"/>
                    </a:lnTo>
                    <a:lnTo>
                      <a:pt x="1554" y="117"/>
                    </a:lnTo>
                    <a:lnTo>
                      <a:pt x="1566" y="121"/>
                    </a:lnTo>
                    <a:lnTo>
                      <a:pt x="1579" y="127"/>
                    </a:lnTo>
                    <a:lnTo>
                      <a:pt x="1583" y="131"/>
                    </a:lnTo>
                    <a:lnTo>
                      <a:pt x="1588" y="136"/>
                    </a:lnTo>
                    <a:lnTo>
                      <a:pt x="1593" y="142"/>
                    </a:lnTo>
                    <a:lnTo>
                      <a:pt x="1597" y="150"/>
                    </a:lnTo>
                    <a:lnTo>
                      <a:pt x="1605" y="166"/>
                    </a:lnTo>
                    <a:lnTo>
                      <a:pt x="1612" y="184"/>
                    </a:lnTo>
                    <a:lnTo>
                      <a:pt x="1620" y="204"/>
                    </a:lnTo>
                    <a:lnTo>
                      <a:pt x="1627" y="222"/>
                    </a:lnTo>
                    <a:lnTo>
                      <a:pt x="1632" y="231"/>
                    </a:lnTo>
                    <a:lnTo>
                      <a:pt x="1636" y="238"/>
                    </a:lnTo>
                    <a:lnTo>
                      <a:pt x="1640" y="246"/>
                    </a:lnTo>
                    <a:lnTo>
                      <a:pt x="1645" y="252"/>
                    </a:lnTo>
                    <a:lnTo>
                      <a:pt x="1654" y="262"/>
                    </a:lnTo>
                    <a:lnTo>
                      <a:pt x="1664" y="272"/>
                    </a:lnTo>
                    <a:lnTo>
                      <a:pt x="1670" y="275"/>
                    </a:lnTo>
                    <a:lnTo>
                      <a:pt x="1676" y="279"/>
                    </a:lnTo>
                    <a:lnTo>
                      <a:pt x="1682" y="282"/>
                    </a:lnTo>
                    <a:lnTo>
                      <a:pt x="1689" y="284"/>
                    </a:lnTo>
                    <a:lnTo>
                      <a:pt x="1692" y="284"/>
                    </a:lnTo>
                    <a:lnTo>
                      <a:pt x="1694" y="282"/>
                    </a:lnTo>
                    <a:lnTo>
                      <a:pt x="1696" y="279"/>
                    </a:lnTo>
                    <a:lnTo>
                      <a:pt x="1700" y="276"/>
                    </a:lnTo>
                    <a:lnTo>
                      <a:pt x="1705" y="269"/>
                    </a:lnTo>
                    <a:lnTo>
                      <a:pt x="1710" y="260"/>
                    </a:lnTo>
                    <a:lnTo>
                      <a:pt x="1717" y="252"/>
                    </a:lnTo>
                    <a:lnTo>
                      <a:pt x="1723" y="247"/>
                    </a:lnTo>
                    <a:lnTo>
                      <a:pt x="1728" y="246"/>
                    </a:lnTo>
                    <a:lnTo>
                      <a:pt x="1731" y="245"/>
                    </a:lnTo>
                    <a:lnTo>
                      <a:pt x="1735" y="247"/>
                    </a:lnTo>
                    <a:lnTo>
                      <a:pt x="1740" y="249"/>
                    </a:lnTo>
                    <a:lnTo>
                      <a:pt x="1746" y="256"/>
                    </a:lnTo>
                    <a:lnTo>
                      <a:pt x="1750" y="263"/>
                    </a:lnTo>
                    <a:lnTo>
                      <a:pt x="1753" y="270"/>
                    </a:lnTo>
                    <a:lnTo>
                      <a:pt x="1753" y="277"/>
                    </a:lnTo>
                    <a:lnTo>
                      <a:pt x="1750" y="285"/>
                    </a:lnTo>
                    <a:lnTo>
                      <a:pt x="1748" y="293"/>
                    </a:lnTo>
                    <a:lnTo>
                      <a:pt x="1745" y="301"/>
                    </a:lnTo>
                    <a:lnTo>
                      <a:pt x="1741" y="310"/>
                    </a:lnTo>
                    <a:lnTo>
                      <a:pt x="1733" y="326"/>
                    </a:lnTo>
                    <a:lnTo>
                      <a:pt x="1727" y="342"/>
                    </a:lnTo>
                    <a:lnTo>
                      <a:pt x="1724" y="350"/>
                    </a:lnTo>
                    <a:lnTo>
                      <a:pt x="1724" y="357"/>
                    </a:lnTo>
                    <a:lnTo>
                      <a:pt x="1726" y="365"/>
                    </a:lnTo>
                    <a:lnTo>
                      <a:pt x="1730" y="372"/>
                    </a:lnTo>
                    <a:lnTo>
                      <a:pt x="1735" y="379"/>
                    </a:lnTo>
                    <a:lnTo>
                      <a:pt x="1740" y="383"/>
                    </a:lnTo>
                    <a:lnTo>
                      <a:pt x="1745" y="386"/>
                    </a:lnTo>
                    <a:lnTo>
                      <a:pt x="1749" y="390"/>
                    </a:lnTo>
                    <a:lnTo>
                      <a:pt x="1753" y="394"/>
                    </a:lnTo>
                    <a:lnTo>
                      <a:pt x="1756" y="399"/>
                    </a:lnTo>
                    <a:lnTo>
                      <a:pt x="1757" y="407"/>
                    </a:lnTo>
                    <a:lnTo>
                      <a:pt x="1758" y="418"/>
                    </a:lnTo>
                    <a:lnTo>
                      <a:pt x="1760" y="497"/>
                    </a:lnTo>
                    <a:lnTo>
                      <a:pt x="1770" y="506"/>
                    </a:lnTo>
                    <a:lnTo>
                      <a:pt x="1780" y="515"/>
                    </a:lnTo>
                    <a:lnTo>
                      <a:pt x="1784" y="519"/>
                    </a:lnTo>
                    <a:lnTo>
                      <a:pt x="1787" y="525"/>
                    </a:lnTo>
                    <a:lnTo>
                      <a:pt x="1790" y="530"/>
                    </a:lnTo>
                    <a:lnTo>
                      <a:pt x="1793" y="538"/>
                    </a:lnTo>
                    <a:lnTo>
                      <a:pt x="1795" y="556"/>
                    </a:lnTo>
                    <a:lnTo>
                      <a:pt x="1797" y="570"/>
                    </a:lnTo>
                    <a:lnTo>
                      <a:pt x="1799" y="572"/>
                    </a:lnTo>
                    <a:lnTo>
                      <a:pt x="1800" y="574"/>
                    </a:lnTo>
                    <a:lnTo>
                      <a:pt x="1803" y="575"/>
                    </a:lnTo>
                    <a:lnTo>
                      <a:pt x="1807" y="576"/>
                    </a:lnTo>
                    <a:lnTo>
                      <a:pt x="1814" y="576"/>
                    </a:lnTo>
                    <a:lnTo>
                      <a:pt x="1826" y="574"/>
                    </a:lnTo>
                    <a:lnTo>
                      <a:pt x="1839" y="571"/>
                    </a:lnTo>
                    <a:lnTo>
                      <a:pt x="1855" y="570"/>
                    </a:lnTo>
                    <a:lnTo>
                      <a:pt x="1863" y="569"/>
                    </a:lnTo>
                    <a:lnTo>
                      <a:pt x="1870" y="570"/>
                    </a:lnTo>
                    <a:lnTo>
                      <a:pt x="1877" y="571"/>
                    </a:lnTo>
                    <a:lnTo>
                      <a:pt x="1882" y="574"/>
                    </a:lnTo>
                    <a:lnTo>
                      <a:pt x="1893" y="580"/>
                    </a:lnTo>
                    <a:lnTo>
                      <a:pt x="1905" y="583"/>
                    </a:lnTo>
                    <a:lnTo>
                      <a:pt x="1917" y="585"/>
                    </a:lnTo>
                    <a:lnTo>
                      <a:pt x="1926" y="588"/>
                    </a:lnTo>
                    <a:lnTo>
                      <a:pt x="1931" y="589"/>
                    </a:lnTo>
                    <a:lnTo>
                      <a:pt x="1933" y="592"/>
                    </a:lnTo>
                    <a:lnTo>
                      <a:pt x="1935" y="595"/>
                    </a:lnTo>
                    <a:lnTo>
                      <a:pt x="1935" y="597"/>
                    </a:lnTo>
                    <a:lnTo>
                      <a:pt x="1934" y="601"/>
                    </a:lnTo>
                    <a:lnTo>
                      <a:pt x="1932" y="606"/>
                    </a:lnTo>
                    <a:lnTo>
                      <a:pt x="1927" y="612"/>
                    </a:lnTo>
                    <a:lnTo>
                      <a:pt x="1921" y="619"/>
                    </a:lnTo>
                    <a:lnTo>
                      <a:pt x="1913" y="626"/>
                    </a:lnTo>
                    <a:lnTo>
                      <a:pt x="1907" y="634"/>
                    </a:lnTo>
                    <a:lnTo>
                      <a:pt x="1900" y="641"/>
                    </a:lnTo>
                    <a:lnTo>
                      <a:pt x="1895" y="650"/>
                    </a:lnTo>
                    <a:lnTo>
                      <a:pt x="1891" y="659"/>
                    </a:lnTo>
                    <a:lnTo>
                      <a:pt x="1888" y="667"/>
                    </a:lnTo>
                    <a:lnTo>
                      <a:pt x="1886" y="677"/>
                    </a:lnTo>
                    <a:lnTo>
                      <a:pt x="1885" y="688"/>
                    </a:lnTo>
                    <a:lnTo>
                      <a:pt x="1884" y="696"/>
                    </a:lnTo>
                    <a:lnTo>
                      <a:pt x="1882" y="703"/>
                    </a:lnTo>
                    <a:lnTo>
                      <a:pt x="1879" y="709"/>
                    </a:lnTo>
                    <a:lnTo>
                      <a:pt x="1876" y="716"/>
                    </a:lnTo>
                    <a:lnTo>
                      <a:pt x="1870" y="720"/>
                    </a:lnTo>
                    <a:lnTo>
                      <a:pt x="1864" y="724"/>
                    </a:lnTo>
                    <a:lnTo>
                      <a:pt x="1857" y="728"/>
                    </a:lnTo>
                    <a:lnTo>
                      <a:pt x="1850" y="731"/>
                    </a:lnTo>
                    <a:lnTo>
                      <a:pt x="1835" y="735"/>
                    </a:lnTo>
                    <a:lnTo>
                      <a:pt x="1818" y="738"/>
                    </a:lnTo>
                    <a:lnTo>
                      <a:pt x="1803" y="742"/>
                    </a:lnTo>
                    <a:lnTo>
                      <a:pt x="1788" y="744"/>
                    </a:lnTo>
                    <a:lnTo>
                      <a:pt x="1778" y="747"/>
                    </a:lnTo>
                    <a:lnTo>
                      <a:pt x="1769" y="752"/>
                    </a:lnTo>
                    <a:lnTo>
                      <a:pt x="1758" y="760"/>
                    </a:lnTo>
                    <a:lnTo>
                      <a:pt x="1748" y="769"/>
                    </a:lnTo>
                    <a:lnTo>
                      <a:pt x="1740" y="778"/>
                    </a:lnTo>
                    <a:lnTo>
                      <a:pt x="1733" y="789"/>
                    </a:lnTo>
                    <a:lnTo>
                      <a:pt x="1730" y="795"/>
                    </a:lnTo>
                    <a:lnTo>
                      <a:pt x="1729" y="799"/>
                    </a:lnTo>
                    <a:lnTo>
                      <a:pt x="1728" y="804"/>
                    </a:lnTo>
                    <a:lnTo>
                      <a:pt x="1727" y="810"/>
                    </a:lnTo>
                    <a:lnTo>
                      <a:pt x="1730" y="841"/>
                    </a:lnTo>
                    <a:lnTo>
                      <a:pt x="1728" y="845"/>
                    </a:lnTo>
                    <a:lnTo>
                      <a:pt x="1728" y="851"/>
                    </a:lnTo>
                    <a:lnTo>
                      <a:pt x="1728" y="856"/>
                    </a:lnTo>
                    <a:lnTo>
                      <a:pt x="1729" y="863"/>
                    </a:lnTo>
                    <a:lnTo>
                      <a:pt x="1729" y="869"/>
                    </a:lnTo>
                    <a:lnTo>
                      <a:pt x="1729" y="876"/>
                    </a:lnTo>
                    <a:lnTo>
                      <a:pt x="1728" y="878"/>
                    </a:lnTo>
                    <a:lnTo>
                      <a:pt x="1727" y="881"/>
                    </a:lnTo>
                    <a:lnTo>
                      <a:pt x="1724" y="884"/>
                    </a:lnTo>
                    <a:lnTo>
                      <a:pt x="1721" y="887"/>
                    </a:lnTo>
                    <a:lnTo>
                      <a:pt x="1716" y="891"/>
                    </a:lnTo>
                    <a:lnTo>
                      <a:pt x="1710" y="893"/>
                    </a:lnTo>
                    <a:lnTo>
                      <a:pt x="1704" y="896"/>
                    </a:lnTo>
                    <a:lnTo>
                      <a:pt x="1697" y="898"/>
                    </a:lnTo>
                    <a:lnTo>
                      <a:pt x="1685" y="903"/>
                    </a:lnTo>
                    <a:lnTo>
                      <a:pt x="1674" y="908"/>
                    </a:lnTo>
                    <a:lnTo>
                      <a:pt x="1660" y="917"/>
                    </a:lnTo>
                    <a:lnTo>
                      <a:pt x="1645" y="924"/>
                    </a:lnTo>
                    <a:lnTo>
                      <a:pt x="1629" y="932"/>
                    </a:lnTo>
                    <a:lnTo>
                      <a:pt x="1613" y="938"/>
                    </a:lnTo>
                    <a:lnTo>
                      <a:pt x="1598" y="946"/>
                    </a:lnTo>
                    <a:lnTo>
                      <a:pt x="1584" y="954"/>
                    </a:lnTo>
                    <a:lnTo>
                      <a:pt x="1578" y="959"/>
                    </a:lnTo>
                    <a:lnTo>
                      <a:pt x="1571" y="964"/>
                    </a:lnTo>
                    <a:lnTo>
                      <a:pt x="1565" y="970"/>
                    </a:lnTo>
                    <a:lnTo>
                      <a:pt x="1559" y="976"/>
                    </a:lnTo>
                    <a:lnTo>
                      <a:pt x="1552" y="988"/>
                    </a:lnTo>
                    <a:lnTo>
                      <a:pt x="1545" y="999"/>
                    </a:lnTo>
                    <a:lnTo>
                      <a:pt x="1541" y="1004"/>
                    </a:lnTo>
                    <a:lnTo>
                      <a:pt x="1538" y="1008"/>
                    </a:lnTo>
                    <a:lnTo>
                      <a:pt x="1533" y="1014"/>
                    </a:lnTo>
                    <a:lnTo>
                      <a:pt x="1528" y="1019"/>
                    </a:lnTo>
                    <a:lnTo>
                      <a:pt x="1525" y="1028"/>
                    </a:lnTo>
                    <a:lnTo>
                      <a:pt x="1523" y="1039"/>
                    </a:lnTo>
                    <a:lnTo>
                      <a:pt x="1520" y="1049"/>
                    </a:lnTo>
                    <a:lnTo>
                      <a:pt x="1520" y="1061"/>
                    </a:lnTo>
                    <a:lnTo>
                      <a:pt x="1520" y="1072"/>
                    </a:lnTo>
                    <a:lnTo>
                      <a:pt x="1521" y="1084"/>
                    </a:lnTo>
                    <a:lnTo>
                      <a:pt x="1524" y="1094"/>
                    </a:lnTo>
                    <a:lnTo>
                      <a:pt x="1527" y="1103"/>
                    </a:lnTo>
                    <a:lnTo>
                      <a:pt x="1532" y="1113"/>
                    </a:lnTo>
                    <a:lnTo>
                      <a:pt x="1540" y="1122"/>
                    </a:lnTo>
                    <a:lnTo>
                      <a:pt x="1543" y="1126"/>
                    </a:lnTo>
                    <a:lnTo>
                      <a:pt x="1546" y="1130"/>
                    </a:lnTo>
                    <a:lnTo>
                      <a:pt x="1546" y="1136"/>
                    </a:lnTo>
                    <a:lnTo>
                      <a:pt x="1545" y="1141"/>
                    </a:lnTo>
                    <a:lnTo>
                      <a:pt x="1541" y="1151"/>
                    </a:lnTo>
                    <a:lnTo>
                      <a:pt x="1535" y="1159"/>
                    </a:lnTo>
                    <a:lnTo>
                      <a:pt x="1530" y="1165"/>
                    </a:lnTo>
                    <a:lnTo>
                      <a:pt x="1525" y="1170"/>
                    </a:lnTo>
                    <a:lnTo>
                      <a:pt x="1514" y="1180"/>
                    </a:lnTo>
                    <a:lnTo>
                      <a:pt x="1504" y="1188"/>
                    </a:lnTo>
                    <a:lnTo>
                      <a:pt x="1500" y="1192"/>
                    </a:lnTo>
                    <a:lnTo>
                      <a:pt x="1497" y="1196"/>
                    </a:lnTo>
                    <a:lnTo>
                      <a:pt x="1494" y="1202"/>
                    </a:lnTo>
                    <a:lnTo>
                      <a:pt x="1493" y="1208"/>
                    </a:lnTo>
                    <a:lnTo>
                      <a:pt x="1493" y="1215"/>
                    </a:lnTo>
                    <a:lnTo>
                      <a:pt x="1494" y="1223"/>
                    </a:lnTo>
                    <a:lnTo>
                      <a:pt x="1498" y="1233"/>
                    </a:lnTo>
                    <a:lnTo>
                      <a:pt x="1502" y="1244"/>
                    </a:lnTo>
                    <a:lnTo>
                      <a:pt x="1504" y="1250"/>
                    </a:lnTo>
                    <a:lnTo>
                      <a:pt x="1505" y="1255"/>
                    </a:lnTo>
                    <a:lnTo>
                      <a:pt x="1504" y="1258"/>
                    </a:lnTo>
                    <a:lnTo>
                      <a:pt x="1503" y="1260"/>
                    </a:lnTo>
                    <a:lnTo>
                      <a:pt x="1500" y="1261"/>
                    </a:lnTo>
                    <a:lnTo>
                      <a:pt x="1497" y="1261"/>
                    </a:lnTo>
                    <a:lnTo>
                      <a:pt x="1493" y="1261"/>
                    </a:lnTo>
                    <a:lnTo>
                      <a:pt x="1489" y="1261"/>
                    </a:lnTo>
                    <a:lnTo>
                      <a:pt x="1479" y="1260"/>
                    </a:lnTo>
                    <a:lnTo>
                      <a:pt x="1471" y="1258"/>
                    </a:lnTo>
                    <a:lnTo>
                      <a:pt x="1467" y="1258"/>
                    </a:lnTo>
                    <a:lnTo>
                      <a:pt x="1464" y="1259"/>
                    </a:lnTo>
                    <a:lnTo>
                      <a:pt x="1462" y="1260"/>
                    </a:lnTo>
                    <a:lnTo>
                      <a:pt x="1461" y="1261"/>
                    </a:lnTo>
                    <a:lnTo>
                      <a:pt x="1456" y="1274"/>
                    </a:lnTo>
                    <a:lnTo>
                      <a:pt x="1450" y="1286"/>
                    </a:lnTo>
                    <a:lnTo>
                      <a:pt x="1444" y="1298"/>
                    </a:lnTo>
                    <a:lnTo>
                      <a:pt x="1436" y="1310"/>
                    </a:lnTo>
                    <a:lnTo>
                      <a:pt x="1431" y="1318"/>
                    </a:lnTo>
                    <a:lnTo>
                      <a:pt x="1429" y="1328"/>
                    </a:lnTo>
                    <a:lnTo>
                      <a:pt x="1429" y="1336"/>
                    </a:lnTo>
                    <a:lnTo>
                      <a:pt x="1431" y="1343"/>
                    </a:lnTo>
                    <a:lnTo>
                      <a:pt x="1434" y="1351"/>
                    </a:lnTo>
                    <a:lnTo>
                      <a:pt x="1438" y="1357"/>
                    </a:lnTo>
                    <a:lnTo>
                      <a:pt x="1443" y="1364"/>
                    </a:lnTo>
                    <a:lnTo>
                      <a:pt x="1448" y="1370"/>
                    </a:lnTo>
                    <a:lnTo>
                      <a:pt x="1459" y="1382"/>
                    </a:lnTo>
                    <a:lnTo>
                      <a:pt x="1466" y="1393"/>
                    </a:lnTo>
                    <a:lnTo>
                      <a:pt x="1469" y="1398"/>
                    </a:lnTo>
                    <a:lnTo>
                      <a:pt x="1470" y="1404"/>
                    </a:lnTo>
                    <a:lnTo>
                      <a:pt x="1467" y="1409"/>
                    </a:lnTo>
                    <a:lnTo>
                      <a:pt x="1463" y="1413"/>
                    </a:lnTo>
                    <a:lnTo>
                      <a:pt x="1460" y="1417"/>
                    </a:lnTo>
                    <a:lnTo>
                      <a:pt x="1457" y="1418"/>
                    </a:lnTo>
                    <a:lnTo>
                      <a:pt x="1452" y="1420"/>
                    </a:lnTo>
                    <a:lnTo>
                      <a:pt x="1447" y="1421"/>
                    </a:lnTo>
                    <a:lnTo>
                      <a:pt x="1437" y="1422"/>
                    </a:lnTo>
                    <a:lnTo>
                      <a:pt x="1425" y="1422"/>
                    </a:lnTo>
                    <a:lnTo>
                      <a:pt x="1413" y="1423"/>
                    </a:lnTo>
                    <a:lnTo>
                      <a:pt x="1402" y="1423"/>
                    </a:lnTo>
                    <a:lnTo>
                      <a:pt x="1391" y="1424"/>
                    </a:lnTo>
                    <a:lnTo>
                      <a:pt x="1381" y="1426"/>
                    </a:lnTo>
                    <a:lnTo>
                      <a:pt x="1376" y="1430"/>
                    </a:lnTo>
                    <a:lnTo>
                      <a:pt x="1371" y="1433"/>
                    </a:lnTo>
                    <a:lnTo>
                      <a:pt x="1368" y="1437"/>
                    </a:lnTo>
                    <a:lnTo>
                      <a:pt x="1365" y="1442"/>
                    </a:lnTo>
                    <a:lnTo>
                      <a:pt x="1362" y="1451"/>
                    </a:lnTo>
                    <a:lnTo>
                      <a:pt x="1359" y="1463"/>
                    </a:lnTo>
                    <a:lnTo>
                      <a:pt x="1357" y="1475"/>
                    </a:lnTo>
                    <a:lnTo>
                      <a:pt x="1353" y="1486"/>
                    </a:lnTo>
                    <a:lnTo>
                      <a:pt x="1351" y="1492"/>
                    </a:lnTo>
                    <a:lnTo>
                      <a:pt x="1346" y="1497"/>
                    </a:lnTo>
                    <a:lnTo>
                      <a:pt x="1342" y="1502"/>
                    </a:lnTo>
                    <a:lnTo>
                      <a:pt x="1337" y="1506"/>
                    </a:lnTo>
                    <a:lnTo>
                      <a:pt x="1326" y="1513"/>
                    </a:lnTo>
                    <a:lnTo>
                      <a:pt x="1315" y="1518"/>
                    </a:lnTo>
                    <a:lnTo>
                      <a:pt x="1304" y="1523"/>
                    </a:lnTo>
                    <a:lnTo>
                      <a:pt x="1295" y="1524"/>
                    </a:lnTo>
                    <a:lnTo>
                      <a:pt x="1289" y="1524"/>
                    </a:lnTo>
                    <a:lnTo>
                      <a:pt x="1284" y="1523"/>
                    </a:lnTo>
                    <a:lnTo>
                      <a:pt x="1280" y="1520"/>
                    </a:lnTo>
                    <a:lnTo>
                      <a:pt x="1274" y="1518"/>
                    </a:lnTo>
                    <a:lnTo>
                      <a:pt x="1270" y="1515"/>
                    </a:lnTo>
                    <a:lnTo>
                      <a:pt x="1265" y="1511"/>
                    </a:lnTo>
                    <a:lnTo>
                      <a:pt x="1262" y="1504"/>
                    </a:lnTo>
                    <a:lnTo>
                      <a:pt x="1258" y="1498"/>
                    </a:lnTo>
                    <a:lnTo>
                      <a:pt x="1253" y="1489"/>
                    </a:lnTo>
                    <a:lnTo>
                      <a:pt x="1248" y="1483"/>
                    </a:lnTo>
                    <a:lnTo>
                      <a:pt x="1244" y="1479"/>
                    </a:lnTo>
                    <a:lnTo>
                      <a:pt x="1240" y="1477"/>
                    </a:lnTo>
                    <a:lnTo>
                      <a:pt x="1235" y="1477"/>
                    </a:lnTo>
                    <a:lnTo>
                      <a:pt x="1231" y="1477"/>
                    </a:lnTo>
                    <a:lnTo>
                      <a:pt x="1227" y="1480"/>
                    </a:lnTo>
                    <a:lnTo>
                      <a:pt x="1222" y="1483"/>
                    </a:lnTo>
                    <a:lnTo>
                      <a:pt x="1214" y="1490"/>
                    </a:lnTo>
                    <a:lnTo>
                      <a:pt x="1203" y="1499"/>
                    </a:lnTo>
                    <a:lnTo>
                      <a:pt x="1196" y="1502"/>
                    </a:lnTo>
                    <a:lnTo>
                      <a:pt x="1190" y="1505"/>
                    </a:lnTo>
                    <a:lnTo>
                      <a:pt x="1182" y="1506"/>
                    </a:lnTo>
                    <a:lnTo>
                      <a:pt x="1175" y="1507"/>
                    </a:lnTo>
                    <a:lnTo>
                      <a:pt x="1161" y="1506"/>
                    </a:lnTo>
                    <a:lnTo>
                      <a:pt x="1145" y="1504"/>
                    </a:lnTo>
                    <a:lnTo>
                      <a:pt x="1137" y="1504"/>
                    </a:lnTo>
                    <a:lnTo>
                      <a:pt x="1129" y="1505"/>
                    </a:lnTo>
                    <a:lnTo>
                      <a:pt x="1123" y="1508"/>
                    </a:lnTo>
                    <a:lnTo>
                      <a:pt x="1118" y="1513"/>
                    </a:lnTo>
                    <a:lnTo>
                      <a:pt x="1112" y="1521"/>
                    </a:lnTo>
                    <a:lnTo>
                      <a:pt x="1108" y="1529"/>
                    </a:lnTo>
                    <a:lnTo>
                      <a:pt x="1106" y="1538"/>
                    </a:lnTo>
                    <a:lnTo>
                      <a:pt x="1105" y="1545"/>
                    </a:lnTo>
                    <a:lnTo>
                      <a:pt x="1104" y="1554"/>
                    </a:lnTo>
                    <a:lnTo>
                      <a:pt x="1102" y="1561"/>
                    </a:lnTo>
                    <a:lnTo>
                      <a:pt x="1099" y="1570"/>
                    </a:lnTo>
                    <a:lnTo>
                      <a:pt x="1096" y="1579"/>
                    </a:lnTo>
                    <a:lnTo>
                      <a:pt x="1085" y="1594"/>
                    </a:lnTo>
                    <a:lnTo>
                      <a:pt x="1073" y="1610"/>
                    </a:lnTo>
                    <a:lnTo>
                      <a:pt x="1067" y="1619"/>
                    </a:lnTo>
                    <a:lnTo>
                      <a:pt x="1060" y="1626"/>
                    </a:lnTo>
                    <a:lnTo>
                      <a:pt x="1054" y="1634"/>
                    </a:lnTo>
                    <a:lnTo>
                      <a:pt x="1046" y="1640"/>
                    </a:lnTo>
                    <a:lnTo>
                      <a:pt x="1039" y="1646"/>
                    </a:lnTo>
                    <a:lnTo>
                      <a:pt x="1031" y="1649"/>
                    </a:lnTo>
                    <a:lnTo>
                      <a:pt x="1024" y="1652"/>
                    </a:lnTo>
                    <a:lnTo>
                      <a:pt x="1015" y="1653"/>
                    </a:lnTo>
                    <a:lnTo>
                      <a:pt x="1006" y="1652"/>
                    </a:lnTo>
                    <a:lnTo>
                      <a:pt x="998" y="1649"/>
                    </a:lnTo>
                    <a:lnTo>
                      <a:pt x="989" y="1645"/>
                    </a:lnTo>
                    <a:lnTo>
                      <a:pt x="979" y="1636"/>
                    </a:lnTo>
                    <a:lnTo>
                      <a:pt x="973" y="1631"/>
                    </a:lnTo>
                    <a:lnTo>
                      <a:pt x="966" y="1628"/>
                    </a:lnTo>
                    <a:lnTo>
                      <a:pt x="964" y="1627"/>
                    </a:lnTo>
                    <a:lnTo>
                      <a:pt x="963" y="1628"/>
                    </a:lnTo>
                    <a:lnTo>
                      <a:pt x="961" y="1629"/>
                    </a:lnTo>
                    <a:lnTo>
                      <a:pt x="960" y="1632"/>
                    </a:lnTo>
                    <a:lnTo>
                      <a:pt x="959" y="1637"/>
                    </a:lnTo>
                    <a:lnTo>
                      <a:pt x="959" y="1643"/>
                    </a:lnTo>
                    <a:lnTo>
                      <a:pt x="959" y="1652"/>
                    </a:lnTo>
                    <a:lnTo>
                      <a:pt x="960" y="1662"/>
                    </a:lnTo>
                    <a:lnTo>
                      <a:pt x="963" y="1682"/>
                    </a:lnTo>
                    <a:lnTo>
                      <a:pt x="967" y="1701"/>
                    </a:lnTo>
                    <a:lnTo>
                      <a:pt x="972" y="1716"/>
                    </a:lnTo>
                    <a:lnTo>
                      <a:pt x="973" y="1722"/>
                    </a:lnTo>
                    <a:lnTo>
                      <a:pt x="972" y="1743"/>
                    </a:lnTo>
                    <a:lnTo>
                      <a:pt x="970" y="1763"/>
                    </a:lnTo>
                    <a:lnTo>
                      <a:pt x="969" y="1773"/>
                    </a:lnTo>
                    <a:lnTo>
                      <a:pt x="969" y="1784"/>
                    </a:lnTo>
                    <a:lnTo>
                      <a:pt x="970" y="1794"/>
                    </a:lnTo>
                    <a:lnTo>
                      <a:pt x="973" y="1803"/>
                    </a:lnTo>
                    <a:lnTo>
                      <a:pt x="985" y="1828"/>
                    </a:lnTo>
                    <a:lnTo>
                      <a:pt x="991" y="1845"/>
                    </a:lnTo>
                    <a:lnTo>
                      <a:pt x="992" y="1855"/>
                    </a:lnTo>
                    <a:lnTo>
                      <a:pt x="993" y="1865"/>
                    </a:lnTo>
                    <a:lnTo>
                      <a:pt x="993" y="1879"/>
                    </a:lnTo>
                    <a:lnTo>
                      <a:pt x="993" y="1895"/>
                    </a:lnTo>
                    <a:lnTo>
                      <a:pt x="989" y="1933"/>
                    </a:lnTo>
                    <a:lnTo>
                      <a:pt x="984" y="1978"/>
                    </a:lnTo>
                    <a:lnTo>
                      <a:pt x="983" y="2001"/>
                    </a:lnTo>
                    <a:lnTo>
                      <a:pt x="984" y="2021"/>
                    </a:lnTo>
                    <a:lnTo>
                      <a:pt x="985" y="2030"/>
                    </a:lnTo>
                    <a:lnTo>
                      <a:pt x="987" y="2039"/>
                    </a:lnTo>
                    <a:lnTo>
                      <a:pt x="990" y="2045"/>
                    </a:lnTo>
                    <a:lnTo>
                      <a:pt x="994" y="2052"/>
                    </a:lnTo>
                    <a:lnTo>
                      <a:pt x="1000" y="2057"/>
                    </a:lnTo>
                    <a:lnTo>
                      <a:pt x="1005" y="2061"/>
                    </a:lnTo>
                    <a:lnTo>
                      <a:pt x="1011" y="2065"/>
                    </a:lnTo>
                    <a:lnTo>
                      <a:pt x="1016" y="2069"/>
                    </a:lnTo>
                    <a:lnTo>
                      <a:pt x="1029" y="2074"/>
                    </a:lnTo>
                    <a:lnTo>
                      <a:pt x="1042" y="2079"/>
                    </a:lnTo>
                    <a:lnTo>
                      <a:pt x="1069" y="2084"/>
                    </a:lnTo>
                    <a:lnTo>
                      <a:pt x="1096" y="2087"/>
                    </a:lnTo>
                    <a:lnTo>
                      <a:pt x="1109" y="2090"/>
                    </a:lnTo>
                    <a:lnTo>
                      <a:pt x="1121" y="2093"/>
                    </a:lnTo>
                    <a:lnTo>
                      <a:pt x="1132" y="2097"/>
                    </a:lnTo>
                    <a:lnTo>
                      <a:pt x="1141" y="2102"/>
                    </a:lnTo>
                    <a:lnTo>
                      <a:pt x="1146" y="2106"/>
                    </a:lnTo>
                    <a:lnTo>
                      <a:pt x="1150" y="2109"/>
                    </a:lnTo>
                    <a:lnTo>
                      <a:pt x="1153" y="2113"/>
                    </a:lnTo>
                    <a:lnTo>
                      <a:pt x="1156" y="2119"/>
                    </a:lnTo>
                    <a:lnTo>
                      <a:pt x="1160" y="2124"/>
                    </a:lnTo>
                    <a:lnTo>
                      <a:pt x="1161" y="2131"/>
                    </a:lnTo>
                    <a:lnTo>
                      <a:pt x="1163" y="2137"/>
                    </a:lnTo>
                    <a:lnTo>
                      <a:pt x="1164" y="2145"/>
                    </a:lnTo>
                    <a:lnTo>
                      <a:pt x="1164" y="2152"/>
                    </a:lnTo>
                    <a:lnTo>
                      <a:pt x="1163" y="2160"/>
                    </a:lnTo>
                    <a:lnTo>
                      <a:pt x="1161" y="2166"/>
                    </a:lnTo>
                    <a:lnTo>
                      <a:pt x="1158" y="2174"/>
                    </a:lnTo>
                    <a:lnTo>
                      <a:pt x="1154" y="2179"/>
                    </a:lnTo>
                    <a:lnTo>
                      <a:pt x="1150" y="2186"/>
                    </a:lnTo>
                    <a:lnTo>
                      <a:pt x="1146" y="2190"/>
                    </a:lnTo>
                    <a:lnTo>
                      <a:pt x="1140" y="2194"/>
                    </a:lnTo>
                    <a:lnTo>
                      <a:pt x="1135" y="2196"/>
                    </a:lnTo>
                    <a:lnTo>
                      <a:pt x="1128" y="2199"/>
                    </a:lnTo>
                    <a:lnTo>
                      <a:pt x="1123" y="2199"/>
                    </a:lnTo>
                    <a:lnTo>
                      <a:pt x="1118" y="2198"/>
                    </a:lnTo>
                    <a:lnTo>
                      <a:pt x="1111" y="2194"/>
                    </a:lnTo>
                    <a:lnTo>
                      <a:pt x="1106" y="2190"/>
                    </a:lnTo>
                    <a:lnTo>
                      <a:pt x="1101" y="2183"/>
                    </a:lnTo>
                    <a:lnTo>
                      <a:pt x="1097" y="2175"/>
                    </a:lnTo>
                    <a:lnTo>
                      <a:pt x="1093" y="2167"/>
                    </a:lnTo>
                    <a:lnTo>
                      <a:pt x="1087" y="2160"/>
                    </a:lnTo>
                    <a:lnTo>
                      <a:pt x="1083" y="2153"/>
                    </a:lnTo>
                    <a:lnTo>
                      <a:pt x="1078" y="2149"/>
                    </a:lnTo>
                    <a:lnTo>
                      <a:pt x="1071" y="2146"/>
                    </a:lnTo>
                    <a:lnTo>
                      <a:pt x="1065" y="2142"/>
                    </a:lnTo>
                    <a:lnTo>
                      <a:pt x="1059" y="2141"/>
                    </a:lnTo>
                    <a:lnTo>
                      <a:pt x="1052" y="2140"/>
                    </a:lnTo>
                    <a:lnTo>
                      <a:pt x="1045" y="2140"/>
                    </a:lnTo>
                    <a:lnTo>
                      <a:pt x="1038" y="2141"/>
                    </a:lnTo>
                    <a:lnTo>
                      <a:pt x="1031" y="2144"/>
                    </a:lnTo>
                    <a:lnTo>
                      <a:pt x="1024" y="2146"/>
                    </a:lnTo>
                    <a:lnTo>
                      <a:pt x="1008" y="2152"/>
                    </a:lnTo>
                    <a:lnTo>
                      <a:pt x="993" y="2162"/>
                    </a:lnTo>
                    <a:lnTo>
                      <a:pt x="990" y="2163"/>
                    </a:lnTo>
                    <a:lnTo>
                      <a:pt x="988" y="2164"/>
                    </a:lnTo>
                    <a:lnTo>
                      <a:pt x="985" y="2164"/>
                    </a:lnTo>
                    <a:lnTo>
                      <a:pt x="981" y="2164"/>
                    </a:lnTo>
                    <a:lnTo>
                      <a:pt x="976" y="2162"/>
                    </a:lnTo>
                    <a:lnTo>
                      <a:pt x="970" y="2158"/>
                    </a:lnTo>
                    <a:lnTo>
                      <a:pt x="964" y="2152"/>
                    </a:lnTo>
                    <a:lnTo>
                      <a:pt x="958" y="2146"/>
                    </a:lnTo>
                    <a:lnTo>
                      <a:pt x="952" y="2138"/>
                    </a:lnTo>
                    <a:lnTo>
                      <a:pt x="946" y="2129"/>
                    </a:lnTo>
                    <a:lnTo>
                      <a:pt x="934" y="2112"/>
                    </a:lnTo>
                    <a:lnTo>
                      <a:pt x="923" y="2095"/>
                    </a:lnTo>
                    <a:lnTo>
                      <a:pt x="917" y="2087"/>
                    </a:lnTo>
                    <a:lnTo>
                      <a:pt x="911" y="2081"/>
                    </a:lnTo>
                    <a:lnTo>
                      <a:pt x="906" y="2077"/>
                    </a:lnTo>
                    <a:lnTo>
                      <a:pt x="900" y="2073"/>
                    </a:lnTo>
                    <a:lnTo>
                      <a:pt x="889" y="2069"/>
                    </a:lnTo>
                    <a:lnTo>
                      <a:pt x="871" y="2064"/>
                    </a:lnTo>
                    <a:lnTo>
                      <a:pt x="850" y="2058"/>
                    </a:lnTo>
                    <a:lnTo>
                      <a:pt x="826" y="2054"/>
                    </a:lnTo>
                    <a:lnTo>
                      <a:pt x="803" y="2050"/>
                    </a:lnTo>
                    <a:lnTo>
                      <a:pt x="783" y="2047"/>
                    </a:lnTo>
                    <a:lnTo>
                      <a:pt x="774" y="2046"/>
                    </a:lnTo>
                    <a:lnTo>
                      <a:pt x="768" y="2046"/>
                    </a:lnTo>
                    <a:lnTo>
                      <a:pt x="762" y="2047"/>
                    </a:lnTo>
                    <a:lnTo>
                      <a:pt x="759" y="2050"/>
                    </a:lnTo>
                    <a:lnTo>
                      <a:pt x="749" y="2064"/>
                    </a:lnTo>
                    <a:lnTo>
                      <a:pt x="742" y="2074"/>
                    </a:lnTo>
                    <a:lnTo>
                      <a:pt x="737" y="2084"/>
                    </a:lnTo>
                    <a:lnTo>
                      <a:pt x="734" y="2093"/>
                    </a:lnTo>
                    <a:lnTo>
                      <a:pt x="733" y="2100"/>
                    </a:lnTo>
                    <a:lnTo>
                      <a:pt x="734" y="2107"/>
                    </a:lnTo>
                    <a:lnTo>
                      <a:pt x="736" y="2112"/>
                    </a:lnTo>
                    <a:lnTo>
                      <a:pt x="738" y="2118"/>
                    </a:lnTo>
                    <a:lnTo>
                      <a:pt x="747" y="2128"/>
                    </a:lnTo>
                    <a:lnTo>
                      <a:pt x="756" y="2141"/>
                    </a:lnTo>
                    <a:lnTo>
                      <a:pt x="759" y="2149"/>
                    </a:lnTo>
                    <a:lnTo>
                      <a:pt x="762" y="2158"/>
                    </a:lnTo>
                    <a:lnTo>
                      <a:pt x="764" y="2167"/>
                    </a:lnTo>
                    <a:lnTo>
                      <a:pt x="764" y="2179"/>
                    </a:lnTo>
                    <a:lnTo>
                      <a:pt x="765" y="2190"/>
                    </a:lnTo>
                    <a:lnTo>
                      <a:pt x="768" y="2200"/>
                    </a:lnTo>
                    <a:lnTo>
                      <a:pt x="769" y="2204"/>
                    </a:lnTo>
                    <a:lnTo>
                      <a:pt x="770" y="2207"/>
                    </a:lnTo>
                    <a:lnTo>
                      <a:pt x="772" y="2210"/>
                    </a:lnTo>
                    <a:lnTo>
                      <a:pt x="774" y="2214"/>
                    </a:lnTo>
                    <a:lnTo>
                      <a:pt x="777" y="2215"/>
                    </a:lnTo>
                    <a:lnTo>
                      <a:pt x="781" y="2217"/>
                    </a:lnTo>
                    <a:lnTo>
                      <a:pt x="784" y="2217"/>
                    </a:lnTo>
                    <a:lnTo>
                      <a:pt x="788" y="2218"/>
                    </a:lnTo>
                    <a:lnTo>
                      <a:pt x="798" y="2216"/>
                    </a:lnTo>
                    <a:lnTo>
                      <a:pt x="810" y="2213"/>
                    </a:lnTo>
                    <a:lnTo>
                      <a:pt x="813" y="2212"/>
                    </a:lnTo>
                    <a:lnTo>
                      <a:pt x="816" y="2210"/>
                    </a:lnTo>
                    <a:lnTo>
                      <a:pt x="818" y="2212"/>
                    </a:lnTo>
                    <a:lnTo>
                      <a:pt x="821" y="2213"/>
                    </a:lnTo>
                    <a:lnTo>
                      <a:pt x="825" y="2216"/>
                    </a:lnTo>
                    <a:lnTo>
                      <a:pt x="827" y="2221"/>
                    </a:lnTo>
                    <a:lnTo>
                      <a:pt x="829" y="2228"/>
                    </a:lnTo>
                    <a:lnTo>
                      <a:pt x="831" y="2236"/>
                    </a:lnTo>
                    <a:lnTo>
                      <a:pt x="831" y="2246"/>
                    </a:lnTo>
                    <a:lnTo>
                      <a:pt x="832" y="2257"/>
                    </a:lnTo>
                    <a:lnTo>
                      <a:pt x="834" y="2279"/>
                    </a:lnTo>
                    <a:lnTo>
                      <a:pt x="835" y="2299"/>
                    </a:lnTo>
                    <a:lnTo>
                      <a:pt x="835" y="2309"/>
                    </a:lnTo>
                    <a:lnTo>
                      <a:pt x="837" y="2317"/>
                    </a:lnTo>
                    <a:lnTo>
                      <a:pt x="839" y="2325"/>
                    </a:lnTo>
                    <a:lnTo>
                      <a:pt x="841" y="2330"/>
                    </a:lnTo>
                    <a:lnTo>
                      <a:pt x="856" y="2351"/>
                    </a:lnTo>
                    <a:lnTo>
                      <a:pt x="866" y="2367"/>
                    </a:lnTo>
                    <a:lnTo>
                      <a:pt x="869" y="2376"/>
                    </a:lnTo>
                    <a:lnTo>
                      <a:pt x="871" y="2385"/>
                    </a:lnTo>
                    <a:lnTo>
                      <a:pt x="873" y="2397"/>
                    </a:lnTo>
                    <a:lnTo>
                      <a:pt x="873" y="2412"/>
                    </a:lnTo>
                    <a:lnTo>
                      <a:pt x="875" y="2431"/>
                    </a:lnTo>
                    <a:lnTo>
                      <a:pt x="877" y="2448"/>
                    </a:lnTo>
                    <a:lnTo>
                      <a:pt x="880" y="2466"/>
                    </a:lnTo>
                    <a:lnTo>
                      <a:pt x="883" y="2485"/>
                    </a:lnTo>
                    <a:lnTo>
                      <a:pt x="892" y="2522"/>
                    </a:lnTo>
                    <a:lnTo>
                      <a:pt x="897" y="2556"/>
                    </a:lnTo>
                    <a:lnTo>
                      <a:pt x="899" y="2565"/>
                    </a:lnTo>
                    <a:lnTo>
                      <a:pt x="904" y="2574"/>
                    </a:lnTo>
                    <a:lnTo>
                      <a:pt x="908" y="2584"/>
                    </a:lnTo>
                    <a:lnTo>
                      <a:pt x="913" y="2594"/>
                    </a:lnTo>
                    <a:lnTo>
                      <a:pt x="919" y="2604"/>
                    </a:lnTo>
                    <a:lnTo>
                      <a:pt x="922" y="2612"/>
                    </a:lnTo>
                    <a:lnTo>
                      <a:pt x="923" y="2615"/>
                    </a:lnTo>
                    <a:lnTo>
                      <a:pt x="924" y="2619"/>
                    </a:lnTo>
                    <a:lnTo>
                      <a:pt x="924" y="2622"/>
                    </a:lnTo>
                    <a:lnTo>
                      <a:pt x="923" y="2625"/>
                    </a:lnTo>
                    <a:lnTo>
                      <a:pt x="920" y="2628"/>
                    </a:lnTo>
                    <a:lnTo>
                      <a:pt x="916" y="2633"/>
                    </a:lnTo>
                    <a:lnTo>
                      <a:pt x="909" y="2637"/>
                    </a:lnTo>
                    <a:lnTo>
                      <a:pt x="902" y="2641"/>
                    </a:lnTo>
                    <a:lnTo>
                      <a:pt x="888" y="2650"/>
                    </a:lnTo>
                    <a:lnTo>
                      <a:pt x="877" y="2657"/>
                    </a:lnTo>
                    <a:lnTo>
                      <a:pt x="869" y="2682"/>
                    </a:lnTo>
                    <a:lnTo>
                      <a:pt x="862" y="2702"/>
                    </a:lnTo>
                    <a:lnTo>
                      <a:pt x="856" y="2709"/>
                    </a:lnTo>
                    <a:lnTo>
                      <a:pt x="849" y="2717"/>
                    </a:lnTo>
                    <a:lnTo>
                      <a:pt x="838" y="2723"/>
                    </a:lnTo>
                    <a:lnTo>
                      <a:pt x="825" y="2729"/>
                    </a:lnTo>
                    <a:lnTo>
                      <a:pt x="807" y="2733"/>
                    </a:lnTo>
                    <a:lnTo>
                      <a:pt x="790" y="2738"/>
                    </a:lnTo>
                    <a:lnTo>
                      <a:pt x="787" y="2740"/>
                    </a:lnTo>
                    <a:lnTo>
                      <a:pt x="785" y="2741"/>
                    </a:lnTo>
                    <a:lnTo>
                      <a:pt x="782" y="2744"/>
                    </a:lnTo>
                    <a:lnTo>
                      <a:pt x="781" y="2746"/>
                    </a:lnTo>
                    <a:lnTo>
                      <a:pt x="778" y="2750"/>
                    </a:lnTo>
                    <a:lnTo>
                      <a:pt x="778" y="2755"/>
                    </a:lnTo>
                    <a:lnTo>
                      <a:pt x="778" y="2760"/>
                    </a:lnTo>
                    <a:lnTo>
                      <a:pt x="778" y="2766"/>
                    </a:lnTo>
                    <a:lnTo>
                      <a:pt x="780" y="2774"/>
                    </a:lnTo>
                    <a:lnTo>
                      <a:pt x="778" y="2783"/>
                    </a:lnTo>
                    <a:lnTo>
                      <a:pt x="775" y="2789"/>
                    </a:lnTo>
                    <a:lnTo>
                      <a:pt x="772" y="2797"/>
                    </a:lnTo>
                    <a:lnTo>
                      <a:pt x="761" y="2810"/>
                    </a:lnTo>
                    <a:lnTo>
                      <a:pt x="749" y="2823"/>
                    </a:lnTo>
                    <a:lnTo>
                      <a:pt x="735" y="2836"/>
                    </a:lnTo>
                    <a:lnTo>
                      <a:pt x="723" y="2849"/>
                    </a:lnTo>
                    <a:lnTo>
                      <a:pt x="718" y="2856"/>
                    </a:lnTo>
                    <a:lnTo>
                      <a:pt x="714" y="2865"/>
                    </a:lnTo>
                    <a:lnTo>
                      <a:pt x="710" y="2873"/>
                    </a:lnTo>
                    <a:lnTo>
                      <a:pt x="708" y="2882"/>
                    </a:lnTo>
                    <a:lnTo>
                      <a:pt x="706" y="2890"/>
                    </a:lnTo>
                    <a:lnTo>
                      <a:pt x="703" y="2895"/>
                    </a:lnTo>
                    <a:lnTo>
                      <a:pt x="700" y="2900"/>
                    </a:lnTo>
                    <a:lnTo>
                      <a:pt x="695" y="2903"/>
                    </a:lnTo>
                    <a:lnTo>
                      <a:pt x="690" y="2905"/>
                    </a:lnTo>
                    <a:lnTo>
                      <a:pt x="685" y="2906"/>
                    </a:lnTo>
                    <a:lnTo>
                      <a:pt x="678" y="2907"/>
                    </a:lnTo>
                    <a:lnTo>
                      <a:pt x="673" y="2907"/>
                    </a:lnTo>
                    <a:lnTo>
                      <a:pt x="659" y="2906"/>
                    </a:lnTo>
                    <a:lnTo>
                      <a:pt x="646" y="2904"/>
                    </a:lnTo>
                    <a:lnTo>
                      <a:pt x="640" y="2904"/>
                    </a:lnTo>
                    <a:lnTo>
                      <a:pt x="634" y="2904"/>
                    </a:lnTo>
                    <a:lnTo>
                      <a:pt x="628" y="2905"/>
                    </a:lnTo>
                    <a:lnTo>
                      <a:pt x="624" y="2906"/>
                    </a:lnTo>
                    <a:lnTo>
                      <a:pt x="612" y="2912"/>
                    </a:lnTo>
                    <a:lnTo>
                      <a:pt x="601" y="2920"/>
                    </a:lnTo>
                    <a:lnTo>
                      <a:pt x="594" y="2929"/>
                    </a:lnTo>
                    <a:lnTo>
                      <a:pt x="587" y="2938"/>
                    </a:lnTo>
                    <a:lnTo>
                      <a:pt x="583" y="2949"/>
                    </a:lnTo>
                    <a:lnTo>
                      <a:pt x="579" y="2960"/>
                    </a:lnTo>
                    <a:lnTo>
                      <a:pt x="577" y="2971"/>
                    </a:lnTo>
                    <a:lnTo>
                      <a:pt x="574" y="2983"/>
                    </a:lnTo>
                    <a:lnTo>
                      <a:pt x="572" y="3006"/>
                    </a:lnTo>
                    <a:lnTo>
                      <a:pt x="570" y="3030"/>
                    </a:lnTo>
                    <a:lnTo>
                      <a:pt x="568" y="3042"/>
                    </a:lnTo>
                    <a:lnTo>
                      <a:pt x="565" y="3054"/>
                    </a:lnTo>
                    <a:lnTo>
                      <a:pt x="561" y="3065"/>
                    </a:lnTo>
                    <a:lnTo>
                      <a:pt x="556" y="3076"/>
                    </a:lnTo>
                    <a:lnTo>
                      <a:pt x="528" y="3168"/>
                    </a:lnTo>
                    <a:lnTo>
                      <a:pt x="523" y="3177"/>
                    </a:lnTo>
                    <a:lnTo>
                      <a:pt x="517" y="3188"/>
                    </a:lnTo>
                    <a:lnTo>
                      <a:pt x="514" y="3192"/>
                    </a:lnTo>
                    <a:lnTo>
                      <a:pt x="511" y="3197"/>
                    </a:lnTo>
                    <a:lnTo>
                      <a:pt x="506" y="3200"/>
                    </a:lnTo>
                    <a:lnTo>
                      <a:pt x="501" y="3202"/>
                    </a:lnTo>
                    <a:lnTo>
                      <a:pt x="496" y="3203"/>
                    </a:lnTo>
                    <a:lnTo>
                      <a:pt x="489" y="3203"/>
                    </a:lnTo>
                    <a:lnTo>
                      <a:pt x="484" y="3200"/>
                    </a:lnTo>
                    <a:lnTo>
                      <a:pt x="477" y="3197"/>
                    </a:lnTo>
                    <a:lnTo>
                      <a:pt x="466" y="3190"/>
                    </a:lnTo>
                    <a:lnTo>
                      <a:pt x="454" y="3184"/>
                    </a:lnTo>
                    <a:lnTo>
                      <a:pt x="449" y="3181"/>
                    </a:lnTo>
                    <a:lnTo>
                      <a:pt x="445" y="3179"/>
                    </a:lnTo>
                    <a:lnTo>
                      <a:pt x="439" y="3178"/>
                    </a:lnTo>
                    <a:lnTo>
                      <a:pt x="434" y="3178"/>
                    </a:lnTo>
                    <a:lnTo>
                      <a:pt x="424" y="3178"/>
                    </a:lnTo>
                    <a:lnTo>
                      <a:pt x="415" y="3180"/>
                    </a:lnTo>
                    <a:lnTo>
                      <a:pt x="405" y="3184"/>
                    </a:lnTo>
                    <a:lnTo>
                      <a:pt x="395" y="3188"/>
                    </a:lnTo>
                    <a:lnTo>
                      <a:pt x="386" y="3193"/>
                    </a:lnTo>
                    <a:lnTo>
                      <a:pt x="378" y="3198"/>
                    </a:lnTo>
                    <a:lnTo>
                      <a:pt x="369" y="3203"/>
                    </a:lnTo>
                    <a:lnTo>
                      <a:pt x="362" y="3207"/>
                    </a:lnTo>
                    <a:lnTo>
                      <a:pt x="354" y="3211"/>
                    </a:lnTo>
                    <a:lnTo>
                      <a:pt x="346" y="3212"/>
                    </a:lnTo>
                    <a:lnTo>
                      <a:pt x="343" y="3212"/>
                    </a:lnTo>
                    <a:lnTo>
                      <a:pt x="340" y="3212"/>
                    </a:lnTo>
                    <a:lnTo>
                      <a:pt x="337" y="3211"/>
                    </a:lnTo>
                    <a:lnTo>
                      <a:pt x="335" y="3208"/>
                    </a:lnTo>
                    <a:lnTo>
                      <a:pt x="331" y="3206"/>
                    </a:lnTo>
                    <a:lnTo>
                      <a:pt x="329" y="3203"/>
                    </a:lnTo>
                    <a:lnTo>
                      <a:pt x="327" y="3200"/>
                    </a:lnTo>
                    <a:lnTo>
                      <a:pt x="325" y="3195"/>
                    </a:lnTo>
                    <a:lnTo>
                      <a:pt x="321" y="3182"/>
                    </a:lnTo>
                    <a:lnTo>
                      <a:pt x="317" y="3167"/>
                    </a:lnTo>
                    <a:lnTo>
                      <a:pt x="314" y="3150"/>
                    </a:lnTo>
                    <a:lnTo>
                      <a:pt x="312" y="3132"/>
                    </a:lnTo>
                    <a:lnTo>
                      <a:pt x="308" y="3095"/>
                    </a:lnTo>
                    <a:lnTo>
                      <a:pt x="304" y="3065"/>
                    </a:lnTo>
                    <a:lnTo>
                      <a:pt x="305" y="3047"/>
                    </a:lnTo>
                    <a:lnTo>
                      <a:pt x="309" y="3028"/>
                    </a:lnTo>
                    <a:lnTo>
                      <a:pt x="309" y="3025"/>
                    </a:lnTo>
                    <a:lnTo>
                      <a:pt x="309" y="3020"/>
                    </a:lnTo>
                    <a:lnTo>
                      <a:pt x="308" y="3018"/>
                    </a:lnTo>
                    <a:lnTo>
                      <a:pt x="307" y="3016"/>
                    </a:lnTo>
                    <a:lnTo>
                      <a:pt x="304" y="3014"/>
                    </a:lnTo>
                    <a:lnTo>
                      <a:pt x="301" y="3014"/>
                    </a:lnTo>
                    <a:lnTo>
                      <a:pt x="298" y="3015"/>
                    </a:lnTo>
                    <a:lnTo>
                      <a:pt x="292" y="3017"/>
                    </a:lnTo>
                    <a:lnTo>
                      <a:pt x="283" y="3020"/>
                    </a:lnTo>
                    <a:lnTo>
                      <a:pt x="275" y="3022"/>
                    </a:lnTo>
                    <a:lnTo>
                      <a:pt x="269" y="3020"/>
                    </a:lnTo>
                    <a:lnTo>
                      <a:pt x="264" y="3018"/>
                    </a:lnTo>
                    <a:lnTo>
                      <a:pt x="261" y="3014"/>
                    </a:lnTo>
                    <a:lnTo>
                      <a:pt x="258" y="3009"/>
                    </a:lnTo>
                    <a:lnTo>
                      <a:pt x="257" y="3002"/>
                    </a:lnTo>
                    <a:lnTo>
                      <a:pt x="256" y="2996"/>
                    </a:lnTo>
                    <a:lnTo>
                      <a:pt x="254" y="2984"/>
                    </a:lnTo>
                    <a:lnTo>
                      <a:pt x="253" y="2974"/>
                    </a:lnTo>
                    <a:lnTo>
                      <a:pt x="253" y="2972"/>
                    </a:lnTo>
                    <a:lnTo>
                      <a:pt x="250" y="2971"/>
                    </a:lnTo>
                    <a:lnTo>
                      <a:pt x="248" y="2972"/>
                    </a:lnTo>
                    <a:lnTo>
                      <a:pt x="245" y="2975"/>
                    </a:lnTo>
                    <a:lnTo>
                      <a:pt x="237" y="2991"/>
                    </a:lnTo>
                    <a:lnTo>
                      <a:pt x="232" y="3009"/>
                    </a:lnTo>
                    <a:lnTo>
                      <a:pt x="230" y="3012"/>
                    </a:lnTo>
                    <a:lnTo>
                      <a:pt x="228" y="3014"/>
                    </a:lnTo>
                    <a:lnTo>
                      <a:pt x="227" y="3015"/>
                    </a:lnTo>
                    <a:lnTo>
                      <a:pt x="223" y="3016"/>
                    </a:lnTo>
                    <a:lnTo>
                      <a:pt x="221" y="3015"/>
                    </a:lnTo>
                    <a:lnTo>
                      <a:pt x="218" y="3013"/>
                    </a:lnTo>
                    <a:lnTo>
                      <a:pt x="214" y="3010"/>
                    </a:lnTo>
                    <a:lnTo>
                      <a:pt x="209" y="3004"/>
                    </a:lnTo>
                    <a:lnTo>
                      <a:pt x="203" y="2995"/>
                    </a:lnTo>
                    <a:lnTo>
                      <a:pt x="200" y="2985"/>
                    </a:lnTo>
                    <a:lnTo>
                      <a:pt x="196" y="2976"/>
                    </a:lnTo>
                    <a:lnTo>
                      <a:pt x="195" y="2966"/>
                    </a:lnTo>
                    <a:lnTo>
                      <a:pt x="195" y="2947"/>
                    </a:lnTo>
                    <a:lnTo>
                      <a:pt x="197" y="2928"/>
                    </a:lnTo>
                    <a:lnTo>
                      <a:pt x="197" y="2918"/>
                    </a:lnTo>
                    <a:lnTo>
                      <a:pt x="197" y="2908"/>
                    </a:lnTo>
                    <a:lnTo>
                      <a:pt x="196" y="2898"/>
                    </a:lnTo>
                    <a:lnTo>
                      <a:pt x="194" y="2888"/>
                    </a:lnTo>
                    <a:lnTo>
                      <a:pt x="190" y="2878"/>
                    </a:lnTo>
                    <a:lnTo>
                      <a:pt x="184" y="2868"/>
                    </a:lnTo>
                    <a:lnTo>
                      <a:pt x="177" y="2857"/>
                    </a:lnTo>
                    <a:lnTo>
                      <a:pt x="166" y="2847"/>
                    </a:lnTo>
                    <a:lnTo>
                      <a:pt x="150" y="2829"/>
                    </a:lnTo>
                    <a:lnTo>
                      <a:pt x="127" y="2803"/>
                    </a:lnTo>
                    <a:lnTo>
                      <a:pt x="115" y="2790"/>
                    </a:lnTo>
                    <a:lnTo>
                      <a:pt x="105" y="2780"/>
                    </a:lnTo>
                    <a:lnTo>
                      <a:pt x="100" y="2775"/>
                    </a:lnTo>
                    <a:lnTo>
                      <a:pt x="96" y="2772"/>
                    </a:lnTo>
                    <a:lnTo>
                      <a:pt x="92" y="2770"/>
                    </a:lnTo>
                    <a:lnTo>
                      <a:pt x="88" y="2769"/>
                    </a:lnTo>
                    <a:lnTo>
                      <a:pt x="82" y="2770"/>
                    </a:lnTo>
                    <a:lnTo>
                      <a:pt x="74" y="2772"/>
                    </a:lnTo>
                    <a:lnTo>
                      <a:pt x="68" y="2775"/>
                    </a:lnTo>
                    <a:lnTo>
                      <a:pt x="61" y="2780"/>
                    </a:lnTo>
                    <a:lnTo>
                      <a:pt x="54" y="2784"/>
                    </a:lnTo>
                    <a:lnTo>
                      <a:pt x="47" y="2786"/>
                    </a:lnTo>
                    <a:lnTo>
                      <a:pt x="44" y="2787"/>
                    </a:lnTo>
                    <a:lnTo>
                      <a:pt x="41" y="2788"/>
                    </a:lnTo>
                    <a:lnTo>
                      <a:pt x="38" y="2788"/>
                    </a:lnTo>
                    <a:lnTo>
                      <a:pt x="34" y="2787"/>
                    </a:lnTo>
                    <a:lnTo>
                      <a:pt x="29" y="2784"/>
                    </a:lnTo>
                    <a:lnTo>
                      <a:pt x="24" y="2779"/>
                    </a:lnTo>
                    <a:lnTo>
                      <a:pt x="18" y="2771"/>
                    </a:lnTo>
                    <a:lnTo>
                      <a:pt x="14" y="2762"/>
                    </a:lnTo>
                    <a:lnTo>
                      <a:pt x="5" y="2744"/>
                    </a:lnTo>
                    <a:lnTo>
                      <a:pt x="0" y="2730"/>
                    </a:lnTo>
                    <a:lnTo>
                      <a:pt x="7" y="2692"/>
                    </a:lnTo>
                    <a:lnTo>
                      <a:pt x="16" y="2676"/>
                    </a:lnTo>
                    <a:lnTo>
                      <a:pt x="23" y="2666"/>
                    </a:lnTo>
                    <a:lnTo>
                      <a:pt x="24" y="2661"/>
                    </a:lnTo>
                    <a:lnTo>
                      <a:pt x="21" y="2655"/>
                    </a:lnTo>
                    <a:lnTo>
                      <a:pt x="18" y="2649"/>
                    </a:lnTo>
                    <a:lnTo>
                      <a:pt x="12" y="2639"/>
                    </a:lnTo>
                    <a:lnTo>
                      <a:pt x="6" y="2633"/>
                    </a:lnTo>
                    <a:lnTo>
                      <a:pt x="3" y="2625"/>
                    </a:lnTo>
                    <a:lnTo>
                      <a:pt x="1" y="2619"/>
                    </a:lnTo>
                    <a:lnTo>
                      <a:pt x="1" y="2611"/>
                    </a:lnTo>
                    <a:lnTo>
                      <a:pt x="1" y="2605"/>
                    </a:lnTo>
                    <a:lnTo>
                      <a:pt x="2" y="2597"/>
                    </a:lnTo>
                    <a:lnTo>
                      <a:pt x="4" y="2590"/>
                    </a:lnTo>
                    <a:lnTo>
                      <a:pt x="6" y="2581"/>
                    </a:lnTo>
                    <a:lnTo>
                      <a:pt x="17" y="2544"/>
                    </a:lnTo>
                    <a:lnTo>
                      <a:pt x="27" y="2511"/>
                    </a:lnTo>
                    <a:lnTo>
                      <a:pt x="33" y="2495"/>
                    </a:lnTo>
                    <a:lnTo>
                      <a:pt x="42" y="2478"/>
                    </a:lnTo>
                    <a:lnTo>
                      <a:pt x="46" y="2471"/>
                    </a:lnTo>
                    <a:lnTo>
                      <a:pt x="53" y="2463"/>
                    </a:lnTo>
                    <a:lnTo>
                      <a:pt x="59" y="2456"/>
                    </a:lnTo>
                    <a:lnTo>
                      <a:pt x="67" y="2448"/>
                    </a:lnTo>
                    <a:lnTo>
                      <a:pt x="79" y="2435"/>
                    </a:lnTo>
                    <a:lnTo>
                      <a:pt x="98" y="2415"/>
                    </a:lnTo>
                    <a:lnTo>
                      <a:pt x="118" y="2395"/>
                    </a:lnTo>
                    <a:lnTo>
                      <a:pt x="126" y="2387"/>
                    </a:lnTo>
                    <a:lnTo>
                      <a:pt x="129" y="2393"/>
                    </a:lnTo>
                    <a:lnTo>
                      <a:pt x="133" y="2399"/>
                    </a:lnTo>
                    <a:lnTo>
                      <a:pt x="138" y="2405"/>
                    </a:lnTo>
                    <a:lnTo>
                      <a:pt x="143" y="2410"/>
                    </a:lnTo>
                    <a:lnTo>
                      <a:pt x="156" y="2420"/>
                    </a:lnTo>
                    <a:lnTo>
                      <a:pt x="166" y="2430"/>
                    </a:lnTo>
                    <a:lnTo>
                      <a:pt x="173" y="2437"/>
                    </a:lnTo>
                    <a:lnTo>
                      <a:pt x="177" y="2443"/>
                    </a:lnTo>
                    <a:lnTo>
                      <a:pt x="181" y="2446"/>
                    </a:lnTo>
                    <a:lnTo>
                      <a:pt x="186" y="2447"/>
                    </a:lnTo>
                    <a:lnTo>
                      <a:pt x="190" y="2446"/>
                    </a:lnTo>
                    <a:lnTo>
                      <a:pt x="195" y="2445"/>
                    </a:lnTo>
                    <a:lnTo>
                      <a:pt x="202" y="2442"/>
                    </a:lnTo>
                    <a:lnTo>
                      <a:pt x="210" y="2438"/>
                    </a:lnTo>
                    <a:lnTo>
                      <a:pt x="223" y="2432"/>
                    </a:lnTo>
                    <a:lnTo>
                      <a:pt x="236" y="2423"/>
                    </a:lnTo>
                    <a:lnTo>
                      <a:pt x="248" y="2412"/>
                    </a:lnTo>
                    <a:lnTo>
                      <a:pt x="258" y="2401"/>
                    </a:lnTo>
                    <a:lnTo>
                      <a:pt x="262" y="2394"/>
                    </a:lnTo>
                    <a:lnTo>
                      <a:pt x="267" y="2388"/>
                    </a:lnTo>
                    <a:lnTo>
                      <a:pt x="269" y="2380"/>
                    </a:lnTo>
                    <a:lnTo>
                      <a:pt x="271" y="2374"/>
                    </a:lnTo>
                    <a:lnTo>
                      <a:pt x="272" y="2367"/>
                    </a:lnTo>
                    <a:lnTo>
                      <a:pt x="272" y="2360"/>
                    </a:lnTo>
                    <a:lnTo>
                      <a:pt x="271" y="2353"/>
                    </a:lnTo>
                    <a:lnTo>
                      <a:pt x="269" y="2345"/>
                    </a:lnTo>
                    <a:lnTo>
                      <a:pt x="264" y="2337"/>
                    </a:lnTo>
                    <a:lnTo>
                      <a:pt x="260" y="2329"/>
                    </a:lnTo>
                    <a:lnTo>
                      <a:pt x="256" y="2323"/>
                    </a:lnTo>
                    <a:lnTo>
                      <a:pt x="251" y="2317"/>
                    </a:lnTo>
                    <a:lnTo>
                      <a:pt x="246" y="2313"/>
                    </a:lnTo>
                    <a:lnTo>
                      <a:pt x="240" y="2309"/>
                    </a:lnTo>
                    <a:lnTo>
                      <a:pt x="232" y="2306"/>
                    </a:lnTo>
                    <a:lnTo>
                      <a:pt x="222" y="2303"/>
                    </a:lnTo>
                    <a:lnTo>
                      <a:pt x="208" y="2302"/>
                    </a:lnTo>
                    <a:lnTo>
                      <a:pt x="188" y="2299"/>
                    </a:lnTo>
                    <a:lnTo>
                      <a:pt x="183" y="2298"/>
                    </a:lnTo>
                    <a:lnTo>
                      <a:pt x="179" y="2296"/>
                    </a:lnTo>
                    <a:lnTo>
                      <a:pt x="175" y="2295"/>
                    </a:lnTo>
                    <a:lnTo>
                      <a:pt x="172" y="2293"/>
                    </a:lnTo>
                    <a:lnTo>
                      <a:pt x="170" y="2289"/>
                    </a:lnTo>
                    <a:lnTo>
                      <a:pt x="169" y="2286"/>
                    </a:lnTo>
                    <a:lnTo>
                      <a:pt x="170" y="2283"/>
                    </a:lnTo>
                    <a:lnTo>
                      <a:pt x="173" y="2279"/>
                    </a:lnTo>
                    <a:lnTo>
                      <a:pt x="178" y="2272"/>
                    </a:lnTo>
                    <a:lnTo>
                      <a:pt x="183" y="2264"/>
                    </a:lnTo>
                    <a:lnTo>
                      <a:pt x="186" y="2261"/>
                    </a:lnTo>
                    <a:lnTo>
                      <a:pt x="187" y="2257"/>
                    </a:lnTo>
                    <a:lnTo>
                      <a:pt x="186" y="2254"/>
                    </a:lnTo>
                    <a:lnTo>
                      <a:pt x="182" y="2249"/>
                    </a:lnTo>
                    <a:lnTo>
                      <a:pt x="168" y="2237"/>
                    </a:lnTo>
                    <a:lnTo>
                      <a:pt x="153" y="2226"/>
                    </a:lnTo>
                    <a:lnTo>
                      <a:pt x="147" y="2220"/>
                    </a:lnTo>
                    <a:lnTo>
                      <a:pt x="139" y="2214"/>
                    </a:lnTo>
                    <a:lnTo>
                      <a:pt x="134" y="2207"/>
                    </a:lnTo>
                    <a:lnTo>
                      <a:pt x="128" y="2200"/>
                    </a:lnTo>
                    <a:lnTo>
                      <a:pt x="125" y="2194"/>
                    </a:lnTo>
                    <a:lnTo>
                      <a:pt x="122" y="2192"/>
                    </a:lnTo>
                    <a:lnTo>
                      <a:pt x="118" y="2190"/>
                    </a:lnTo>
                    <a:lnTo>
                      <a:pt x="113" y="2189"/>
                    </a:lnTo>
                    <a:lnTo>
                      <a:pt x="104" y="2191"/>
                    </a:lnTo>
                    <a:lnTo>
                      <a:pt x="94" y="2194"/>
                    </a:lnTo>
                    <a:lnTo>
                      <a:pt x="84" y="2198"/>
                    </a:lnTo>
                    <a:lnTo>
                      <a:pt x="77" y="2201"/>
                    </a:lnTo>
                    <a:lnTo>
                      <a:pt x="73" y="2201"/>
                    </a:lnTo>
                    <a:lnTo>
                      <a:pt x="70" y="2201"/>
                    </a:lnTo>
                    <a:lnTo>
                      <a:pt x="68" y="2200"/>
                    </a:lnTo>
                    <a:lnTo>
                      <a:pt x="67" y="2196"/>
                    </a:lnTo>
                    <a:lnTo>
                      <a:pt x="66" y="2191"/>
                    </a:lnTo>
                    <a:lnTo>
                      <a:pt x="67" y="2186"/>
                    </a:lnTo>
                    <a:lnTo>
                      <a:pt x="68" y="2181"/>
                    </a:lnTo>
                    <a:lnTo>
                      <a:pt x="70" y="2177"/>
                    </a:lnTo>
                    <a:lnTo>
                      <a:pt x="73" y="2174"/>
                    </a:lnTo>
                    <a:lnTo>
                      <a:pt x="75" y="2171"/>
                    </a:lnTo>
                    <a:lnTo>
                      <a:pt x="77" y="2166"/>
                    </a:lnTo>
                    <a:lnTo>
                      <a:pt x="78" y="2162"/>
                    </a:lnTo>
                    <a:lnTo>
                      <a:pt x="71" y="2151"/>
                    </a:lnTo>
                    <a:lnTo>
                      <a:pt x="65" y="2140"/>
                    </a:lnTo>
                    <a:lnTo>
                      <a:pt x="66" y="2136"/>
                    </a:lnTo>
                    <a:lnTo>
                      <a:pt x="67" y="2133"/>
                    </a:lnTo>
                    <a:lnTo>
                      <a:pt x="69" y="2131"/>
                    </a:lnTo>
                    <a:lnTo>
                      <a:pt x="71" y="2129"/>
                    </a:lnTo>
                    <a:lnTo>
                      <a:pt x="78" y="2127"/>
                    </a:lnTo>
                    <a:lnTo>
                      <a:pt x="84" y="2128"/>
                    </a:lnTo>
                    <a:lnTo>
                      <a:pt x="92" y="2129"/>
                    </a:lnTo>
                    <a:lnTo>
                      <a:pt x="98" y="2132"/>
                    </a:lnTo>
                    <a:lnTo>
                      <a:pt x="101" y="2132"/>
                    </a:lnTo>
                    <a:lnTo>
                      <a:pt x="104" y="2132"/>
                    </a:lnTo>
                    <a:lnTo>
                      <a:pt x="106" y="2131"/>
                    </a:lnTo>
                    <a:lnTo>
                      <a:pt x="107" y="2129"/>
                    </a:lnTo>
                    <a:lnTo>
                      <a:pt x="109" y="2125"/>
                    </a:lnTo>
                    <a:lnTo>
                      <a:pt x="110" y="2120"/>
                    </a:lnTo>
                    <a:lnTo>
                      <a:pt x="111" y="2112"/>
                    </a:lnTo>
                    <a:lnTo>
                      <a:pt x="112" y="2105"/>
                    </a:lnTo>
                    <a:lnTo>
                      <a:pt x="114" y="2090"/>
                    </a:lnTo>
                    <a:lnTo>
                      <a:pt x="116" y="2078"/>
                    </a:lnTo>
                    <a:lnTo>
                      <a:pt x="118" y="2072"/>
                    </a:lnTo>
                    <a:lnTo>
                      <a:pt x="119" y="2067"/>
                    </a:lnTo>
                    <a:lnTo>
                      <a:pt x="118" y="2063"/>
                    </a:lnTo>
                    <a:lnTo>
                      <a:pt x="118" y="2058"/>
                    </a:lnTo>
                    <a:lnTo>
                      <a:pt x="115" y="2054"/>
                    </a:lnTo>
                    <a:lnTo>
                      <a:pt x="113" y="2051"/>
                    </a:lnTo>
                    <a:lnTo>
                      <a:pt x="111" y="2046"/>
                    </a:lnTo>
                    <a:lnTo>
                      <a:pt x="108" y="2043"/>
                    </a:lnTo>
                    <a:lnTo>
                      <a:pt x="100" y="2038"/>
                    </a:lnTo>
                    <a:lnTo>
                      <a:pt x="92" y="2032"/>
                    </a:lnTo>
                    <a:lnTo>
                      <a:pt x="83" y="2028"/>
                    </a:lnTo>
                    <a:lnTo>
                      <a:pt x="75" y="2024"/>
                    </a:lnTo>
                    <a:lnTo>
                      <a:pt x="67" y="2019"/>
                    </a:lnTo>
                    <a:lnTo>
                      <a:pt x="60" y="2015"/>
                    </a:lnTo>
                    <a:lnTo>
                      <a:pt x="58" y="2013"/>
                    </a:lnTo>
                    <a:lnTo>
                      <a:pt x="56" y="2011"/>
                    </a:lnTo>
                    <a:lnTo>
                      <a:pt x="54" y="2007"/>
                    </a:lnTo>
                    <a:lnTo>
                      <a:pt x="53" y="2005"/>
                    </a:lnTo>
                    <a:lnTo>
                      <a:pt x="53" y="2002"/>
                    </a:lnTo>
                    <a:lnTo>
                      <a:pt x="53" y="1999"/>
                    </a:lnTo>
                    <a:lnTo>
                      <a:pt x="55" y="1996"/>
                    </a:lnTo>
                    <a:lnTo>
                      <a:pt x="57" y="1991"/>
                    </a:lnTo>
                    <a:lnTo>
                      <a:pt x="64" y="1983"/>
                    </a:lnTo>
                    <a:lnTo>
                      <a:pt x="75" y="1973"/>
                    </a:lnTo>
                    <a:lnTo>
                      <a:pt x="99" y="1959"/>
                    </a:lnTo>
                    <a:lnTo>
                      <a:pt x="119" y="1948"/>
                    </a:lnTo>
                    <a:lnTo>
                      <a:pt x="122" y="1945"/>
                    </a:lnTo>
                    <a:lnTo>
                      <a:pt x="126" y="1942"/>
                    </a:lnTo>
                    <a:lnTo>
                      <a:pt x="129" y="1937"/>
                    </a:lnTo>
                    <a:lnTo>
                      <a:pt x="133" y="1933"/>
                    </a:lnTo>
                    <a:lnTo>
                      <a:pt x="135" y="1929"/>
                    </a:lnTo>
                    <a:lnTo>
                      <a:pt x="137" y="1922"/>
                    </a:lnTo>
                    <a:lnTo>
                      <a:pt x="139" y="1916"/>
                    </a:lnTo>
                    <a:lnTo>
                      <a:pt x="140" y="1908"/>
                    </a:lnTo>
                    <a:lnTo>
                      <a:pt x="142" y="1888"/>
                    </a:lnTo>
                    <a:lnTo>
                      <a:pt x="145" y="1869"/>
                    </a:lnTo>
                    <a:lnTo>
                      <a:pt x="145" y="1852"/>
                    </a:lnTo>
                    <a:lnTo>
                      <a:pt x="146" y="1835"/>
                    </a:lnTo>
                    <a:lnTo>
                      <a:pt x="145" y="1818"/>
                    </a:lnTo>
                    <a:lnTo>
                      <a:pt x="143" y="1800"/>
                    </a:lnTo>
                    <a:lnTo>
                      <a:pt x="141" y="1783"/>
                    </a:lnTo>
                    <a:lnTo>
                      <a:pt x="139" y="1762"/>
                    </a:lnTo>
                    <a:lnTo>
                      <a:pt x="127" y="1769"/>
                    </a:lnTo>
                    <a:lnTo>
                      <a:pt x="116" y="1774"/>
                    </a:lnTo>
                    <a:lnTo>
                      <a:pt x="107" y="1778"/>
                    </a:lnTo>
                    <a:lnTo>
                      <a:pt x="99" y="1781"/>
                    </a:lnTo>
                    <a:lnTo>
                      <a:pt x="96" y="1781"/>
                    </a:lnTo>
                    <a:lnTo>
                      <a:pt x="94" y="1780"/>
                    </a:lnTo>
                    <a:lnTo>
                      <a:pt x="92" y="1776"/>
                    </a:lnTo>
                    <a:lnTo>
                      <a:pt x="91" y="1772"/>
                    </a:lnTo>
                    <a:lnTo>
                      <a:pt x="92" y="1767"/>
                    </a:lnTo>
                    <a:lnTo>
                      <a:pt x="92" y="1760"/>
                    </a:lnTo>
                    <a:lnTo>
                      <a:pt x="94" y="1750"/>
                    </a:lnTo>
                    <a:lnTo>
                      <a:pt x="97" y="1740"/>
                    </a:lnTo>
                    <a:lnTo>
                      <a:pt x="104" y="1717"/>
                    </a:lnTo>
                    <a:lnTo>
                      <a:pt x="110" y="1692"/>
                    </a:lnTo>
                    <a:lnTo>
                      <a:pt x="113" y="1680"/>
                    </a:lnTo>
                    <a:lnTo>
                      <a:pt x="115" y="1667"/>
                    </a:lnTo>
                    <a:lnTo>
                      <a:pt x="116" y="1655"/>
                    </a:lnTo>
                    <a:lnTo>
                      <a:pt x="118" y="1645"/>
                    </a:lnTo>
                    <a:lnTo>
                      <a:pt x="116" y="1640"/>
                    </a:lnTo>
                    <a:lnTo>
                      <a:pt x="115" y="1636"/>
                    </a:lnTo>
                    <a:lnTo>
                      <a:pt x="114" y="1634"/>
                    </a:lnTo>
                    <a:lnTo>
                      <a:pt x="112" y="1631"/>
                    </a:lnTo>
                    <a:lnTo>
                      <a:pt x="107" y="1627"/>
                    </a:lnTo>
                    <a:lnTo>
                      <a:pt x="100" y="1625"/>
                    </a:lnTo>
                    <a:lnTo>
                      <a:pt x="94" y="1623"/>
                    </a:lnTo>
                    <a:lnTo>
                      <a:pt x="87" y="1621"/>
                    </a:lnTo>
                    <a:lnTo>
                      <a:pt x="84" y="1619"/>
                    </a:lnTo>
                    <a:lnTo>
                      <a:pt x="82" y="1618"/>
                    </a:lnTo>
                    <a:lnTo>
                      <a:pt x="80" y="1615"/>
                    </a:lnTo>
                    <a:lnTo>
                      <a:pt x="78" y="1612"/>
                    </a:lnTo>
                    <a:lnTo>
                      <a:pt x="77" y="1608"/>
                    </a:lnTo>
                    <a:lnTo>
                      <a:pt x="75" y="1605"/>
                    </a:lnTo>
                    <a:lnTo>
                      <a:pt x="75" y="1600"/>
                    </a:lnTo>
                    <a:lnTo>
                      <a:pt x="77" y="1596"/>
                    </a:lnTo>
                    <a:lnTo>
                      <a:pt x="79" y="1588"/>
                    </a:lnTo>
                    <a:lnTo>
                      <a:pt x="81" y="1581"/>
                    </a:lnTo>
                    <a:lnTo>
                      <a:pt x="82" y="1560"/>
                    </a:lnTo>
                    <a:lnTo>
                      <a:pt x="82" y="1542"/>
                    </a:lnTo>
                    <a:lnTo>
                      <a:pt x="84" y="1533"/>
                    </a:lnTo>
                    <a:lnTo>
                      <a:pt x="86" y="1525"/>
                    </a:lnTo>
                    <a:lnTo>
                      <a:pt x="91" y="1515"/>
                    </a:lnTo>
                    <a:lnTo>
                      <a:pt x="97" y="1505"/>
                    </a:lnTo>
                    <a:lnTo>
                      <a:pt x="107" y="1494"/>
                    </a:lnTo>
                    <a:lnTo>
                      <a:pt x="119" y="1485"/>
                    </a:lnTo>
                    <a:lnTo>
                      <a:pt x="132" y="1475"/>
                    </a:lnTo>
                    <a:lnTo>
                      <a:pt x="145" y="1465"/>
                    </a:lnTo>
                    <a:lnTo>
                      <a:pt x="157" y="1454"/>
                    </a:lnTo>
                    <a:lnTo>
                      <a:pt x="168" y="1444"/>
                    </a:lnTo>
                    <a:lnTo>
                      <a:pt x="173" y="1438"/>
                    </a:lnTo>
                    <a:lnTo>
                      <a:pt x="176" y="1432"/>
                    </a:lnTo>
                    <a:lnTo>
                      <a:pt x="179" y="1425"/>
                    </a:lnTo>
                    <a:lnTo>
                      <a:pt x="181" y="1419"/>
                    </a:lnTo>
                    <a:lnTo>
                      <a:pt x="183" y="1410"/>
                    </a:lnTo>
                    <a:lnTo>
                      <a:pt x="186" y="1400"/>
                    </a:lnTo>
                    <a:lnTo>
                      <a:pt x="187" y="1389"/>
                    </a:lnTo>
                    <a:lnTo>
                      <a:pt x="188" y="1376"/>
                    </a:lnTo>
                    <a:lnTo>
                      <a:pt x="189" y="1349"/>
                    </a:lnTo>
                    <a:lnTo>
                      <a:pt x="189" y="1319"/>
                    </a:lnTo>
                    <a:lnTo>
                      <a:pt x="190" y="1305"/>
                    </a:lnTo>
                    <a:lnTo>
                      <a:pt x="191" y="1292"/>
                    </a:lnTo>
                    <a:lnTo>
                      <a:pt x="192" y="1281"/>
                    </a:lnTo>
                    <a:lnTo>
                      <a:pt x="194" y="1270"/>
                    </a:lnTo>
                    <a:lnTo>
                      <a:pt x="197" y="1260"/>
                    </a:lnTo>
                    <a:lnTo>
                      <a:pt x="201" y="1253"/>
                    </a:lnTo>
                    <a:lnTo>
                      <a:pt x="203" y="1250"/>
                    </a:lnTo>
                    <a:lnTo>
                      <a:pt x="206" y="1248"/>
                    </a:lnTo>
                    <a:lnTo>
                      <a:pt x="209" y="1246"/>
                    </a:lnTo>
                    <a:lnTo>
                      <a:pt x="213" y="1245"/>
                    </a:lnTo>
                    <a:lnTo>
                      <a:pt x="217" y="1244"/>
                    </a:lnTo>
                    <a:lnTo>
                      <a:pt x="220" y="1243"/>
                    </a:lnTo>
                    <a:lnTo>
                      <a:pt x="224" y="1241"/>
                    </a:lnTo>
                    <a:lnTo>
                      <a:pt x="228" y="1237"/>
                    </a:lnTo>
                    <a:lnTo>
                      <a:pt x="233" y="1231"/>
                    </a:lnTo>
                    <a:lnTo>
                      <a:pt x="238" y="1222"/>
                    </a:lnTo>
                    <a:lnTo>
                      <a:pt x="242" y="1214"/>
                    </a:lnTo>
                    <a:lnTo>
                      <a:pt x="245" y="1203"/>
                    </a:lnTo>
                    <a:lnTo>
                      <a:pt x="248" y="1191"/>
                    </a:lnTo>
                    <a:lnTo>
                      <a:pt x="250" y="1179"/>
                    </a:lnTo>
                    <a:lnTo>
                      <a:pt x="253" y="1154"/>
                    </a:lnTo>
                    <a:lnTo>
                      <a:pt x="256" y="1130"/>
                    </a:lnTo>
                    <a:lnTo>
                      <a:pt x="257" y="1120"/>
                    </a:lnTo>
                    <a:lnTo>
                      <a:pt x="258" y="1109"/>
                    </a:lnTo>
                    <a:lnTo>
                      <a:pt x="260" y="1099"/>
                    </a:lnTo>
                    <a:lnTo>
                      <a:pt x="263" y="1092"/>
                    </a:lnTo>
                    <a:lnTo>
                      <a:pt x="269" y="1078"/>
                    </a:lnTo>
                    <a:lnTo>
                      <a:pt x="276" y="1064"/>
                    </a:lnTo>
                    <a:lnTo>
                      <a:pt x="285" y="1049"/>
                    </a:lnTo>
                    <a:lnTo>
                      <a:pt x="292" y="1037"/>
                    </a:lnTo>
                    <a:lnTo>
                      <a:pt x="301" y="1024"/>
                    </a:lnTo>
                    <a:lnTo>
                      <a:pt x="310" y="1011"/>
                    </a:lnTo>
                    <a:lnTo>
                      <a:pt x="318" y="998"/>
                    </a:lnTo>
                    <a:lnTo>
                      <a:pt x="326" y="983"/>
                    </a:lnTo>
                    <a:lnTo>
                      <a:pt x="335" y="961"/>
                    </a:lnTo>
                    <a:lnTo>
                      <a:pt x="343" y="939"/>
                    </a:lnTo>
                    <a:lnTo>
                      <a:pt x="348" y="927"/>
                    </a:lnTo>
                    <a:lnTo>
                      <a:pt x="352" y="917"/>
                    </a:lnTo>
                    <a:lnTo>
                      <a:pt x="357" y="907"/>
                    </a:lnTo>
                    <a:lnTo>
                      <a:pt x="364" y="896"/>
                    </a:lnTo>
                    <a:lnTo>
                      <a:pt x="368" y="891"/>
                    </a:lnTo>
                    <a:lnTo>
                      <a:pt x="373" y="885"/>
                    </a:lnTo>
                    <a:lnTo>
                      <a:pt x="380" y="881"/>
                    </a:lnTo>
                    <a:lnTo>
                      <a:pt x="388" y="877"/>
                    </a:lnTo>
                    <a:lnTo>
                      <a:pt x="405" y="870"/>
                    </a:lnTo>
                    <a:lnTo>
                      <a:pt x="423" y="864"/>
                    </a:lnTo>
                    <a:lnTo>
                      <a:pt x="463" y="854"/>
                    </a:lnTo>
                    <a:lnTo>
                      <a:pt x="497" y="845"/>
                    </a:lnTo>
                    <a:lnTo>
                      <a:pt x="503" y="844"/>
                    </a:lnTo>
                    <a:lnTo>
                      <a:pt x="511" y="843"/>
                    </a:lnTo>
                    <a:lnTo>
                      <a:pt x="517" y="843"/>
                    </a:lnTo>
                    <a:lnTo>
                      <a:pt x="525" y="844"/>
                    </a:lnTo>
                    <a:lnTo>
                      <a:pt x="539" y="845"/>
                    </a:lnTo>
                    <a:lnTo>
                      <a:pt x="552" y="845"/>
                    </a:lnTo>
                    <a:lnTo>
                      <a:pt x="562" y="843"/>
                    </a:lnTo>
                    <a:lnTo>
                      <a:pt x="571" y="838"/>
                    </a:lnTo>
                    <a:lnTo>
                      <a:pt x="581" y="831"/>
                    </a:lnTo>
                    <a:lnTo>
                      <a:pt x="589" y="825"/>
                    </a:lnTo>
                    <a:lnTo>
                      <a:pt x="598" y="817"/>
                    </a:lnTo>
                    <a:lnTo>
                      <a:pt x="608" y="811"/>
                    </a:lnTo>
                    <a:lnTo>
                      <a:pt x="619" y="805"/>
                    </a:lnTo>
                    <a:lnTo>
                      <a:pt x="629" y="801"/>
                    </a:lnTo>
                    <a:lnTo>
                      <a:pt x="637" y="800"/>
                    </a:lnTo>
                    <a:lnTo>
                      <a:pt x="643" y="799"/>
                    </a:lnTo>
                    <a:lnTo>
                      <a:pt x="649" y="796"/>
                    </a:lnTo>
                    <a:lnTo>
                      <a:pt x="653" y="792"/>
                    </a:lnTo>
                    <a:lnTo>
                      <a:pt x="658" y="788"/>
                    </a:lnTo>
                    <a:lnTo>
                      <a:pt x="661" y="783"/>
                    </a:lnTo>
                    <a:lnTo>
                      <a:pt x="664" y="777"/>
                    </a:lnTo>
                    <a:lnTo>
                      <a:pt x="666" y="772"/>
                    </a:lnTo>
                    <a:lnTo>
                      <a:pt x="674" y="746"/>
                    </a:lnTo>
                    <a:lnTo>
                      <a:pt x="683" y="720"/>
                    </a:lnTo>
                    <a:lnTo>
                      <a:pt x="693" y="697"/>
                    </a:lnTo>
                    <a:lnTo>
                      <a:pt x="703" y="678"/>
                    </a:lnTo>
                    <a:lnTo>
                      <a:pt x="709" y="670"/>
                    </a:lnTo>
                    <a:lnTo>
                      <a:pt x="717" y="663"/>
                    </a:lnTo>
                    <a:lnTo>
                      <a:pt x="721" y="660"/>
                    </a:lnTo>
                    <a:lnTo>
                      <a:pt x="727" y="656"/>
                    </a:lnTo>
                    <a:lnTo>
                      <a:pt x="732" y="654"/>
                    </a:lnTo>
                    <a:lnTo>
                      <a:pt x="738" y="652"/>
                    </a:lnTo>
                    <a:lnTo>
                      <a:pt x="749" y="648"/>
                    </a:lnTo>
                    <a:lnTo>
                      <a:pt x="758" y="642"/>
                    </a:lnTo>
                    <a:lnTo>
                      <a:pt x="765" y="637"/>
                    </a:lnTo>
                    <a:lnTo>
                      <a:pt x="771" y="630"/>
                    </a:lnTo>
                    <a:lnTo>
                      <a:pt x="776" y="623"/>
                    </a:lnTo>
                    <a:lnTo>
                      <a:pt x="781" y="616"/>
                    </a:lnTo>
                    <a:lnTo>
                      <a:pt x="784" y="609"/>
                    </a:lnTo>
                    <a:lnTo>
                      <a:pt x="786" y="600"/>
                    </a:lnTo>
                    <a:lnTo>
                      <a:pt x="792" y="585"/>
                    </a:lnTo>
                    <a:lnTo>
                      <a:pt x="799" y="570"/>
                    </a:lnTo>
                    <a:lnTo>
                      <a:pt x="804" y="562"/>
                    </a:lnTo>
                    <a:lnTo>
                      <a:pt x="810" y="555"/>
                    </a:lnTo>
                    <a:lnTo>
                      <a:pt x="816" y="548"/>
                    </a:lnTo>
                    <a:lnTo>
                      <a:pt x="825" y="543"/>
                    </a:lnTo>
                    <a:lnTo>
                      <a:pt x="849" y="531"/>
                    </a:lnTo>
                    <a:lnTo>
                      <a:pt x="865" y="522"/>
                    </a:lnTo>
                    <a:lnTo>
                      <a:pt x="867" y="520"/>
                    </a:lnTo>
                    <a:lnTo>
                      <a:pt x="870" y="517"/>
                    </a:lnTo>
                    <a:lnTo>
                      <a:pt x="871" y="513"/>
                    </a:lnTo>
                    <a:lnTo>
                      <a:pt x="872" y="508"/>
                    </a:lnTo>
                    <a:lnTo>
                      <a:pt x="873" y="498"/>
                    </a:lnTo>
                    <a:lnTo>
                      <a:pt x="871" y="481"/>
                    </a:lnTo>
                    <a:lnTo>
                      <a:pt x="868" y="457"/>
                    </a:lnTo>
                    <a:lnTo>
                      <a:pt x="865" y="433"/>
                    </a:lnTo>
                    <a:lnTo>
                      <a:pt x="861" y="408"/>
                    </a:lnTo>
                    <a:lnTo>
                      <a:pt x="854" y="385"/>
                    </a:lnTo>
                    <a:lnTo>
                      <a:pt x="850" y="374"/>
                    </a:lnTo>
                    <a:lnTo>
                      <a:pt x="844" y="364"/>
                    </a:lnTo>
                    <a:lnTo>
                      <a:pt x="839" y="354"/>
                    </a:lnTo>
                    <a:lnTo>
                      <a:pt x="832" y="344"/>
                    </a:lnTo>
                    <a:lnTo>
                      <a:pt x="825" y="336"/>
                    </a:lnTo>
                    <a:lnTo>
                      <a:pt x="816" y="327"/>
                    </a:lnTo>
                    <a:lnTo>
                      <a:pt x="807" y="319"/>
                    </a:lnTo>
                    <a:lnTo>
                      <a:pt x="796" y="312"/>
                    </a:lnTo>
                    <a:lnTo>
                      <a:pt x="787" y="308"/>
                    </a:lnTo>
                    <a:lnTo>
                      <a:pt x="776" y="304"/>
                    </a:lnTo>
                    <a:lnTo>
                      <a:pt x="765" y="302"/>
                    </a:lnTo>
                    <a:lnTo>
                      <a:pt x="754" y="299"/>
                    </a:lnTo>
                    <a:lnTo>
                      <a:pt x="729" y="295"/>
                    </a:lnTo>
                    <a:lnTo>
                      <a:pt x="703" y="289"/>
                    </a:lnTo>
                    <a:lnTo>
                      <a:pt x="691" y="287"/>
                    </a:lnTo>
                    <a:lnTo>
                      <a:pt x="679" y="283"/>
                    </a:lnTo>
                    <a:lnTo>
                      <a:pt x="669" y="278"/>
                    </a:lnTo>
                    <a:lnTo>
                      <a:pt x="661" y="273"/>
                    </a:lnTo>
                    <a:lnTo>
                      <a:pt x="653" y="268"/>
                    </a:lnTo>
                    <a:lnTo>
                      <a:pt x="647" y="260"/>
                    </a:lnTo>
                    <a:lnTo>
                      <a:pt x="646" y="256"/>
                    </a:lnTo>
                    <a:lnTo>
                      <a:pt x="643" y="251"/>
                    </a:lnTo>
                    <a:lnTo>
                      <a:pt x="642" y="246"/>
                    </a:lnTo>
                    <a:lnTo>
                      <a:pt x="642" y="241"/>
                    </a:lnTo>
                    <a:lnTo>
                      <a:pt x="651" y="220"/>
                    </a:lnTo>
                    <a:lnTo>
                      <a:pt x="661" y="204"/>
                    </a:lnTo>
                    <a:lnTo>
                      <a:pt x="665" y="197"/>
                    </a:lnTo>
                    <a:lnTo>
                      <a:pt x="669" y="192"/>
                    </a:lnTo>
                    <a:lnTo>
                      <a:pt x="675" y="188"/>
                    </a:lnTo>
                    <a:lnTo>
                      <a:pt x="680" y="183"/>
                    </a:lnTo>
                    <a:lnTo>
                      <a:pt x="692" y="177"/>
                    </a:lnTo>
                    <a:lnTo>
                      <a:pt x="706" y="171"/>
                    </a:lnTo>
                    <a:lnTo>
                      <a:pt x="722" y="167"/>
                    </a:lnTo>
                    <a:lnTo>
                      <a:pt x="743" y="161"/>
                    </a:lnTo>
                    <a:lnTo>
                      <a:pt x="773" y="152"/>
                    </a:lnTo>
                    <a:lnTo>
                      <a:pt x="801" y="146"/>
                    </a:lnTo>
                    <a:lnTo>
                      <a:pt x="815" y="143"/>
                    </a:lnTo>
                    <a:lnTo>
                      <a:pt x="830" y="143"/>
                    </a:lnTo>
                    <a:lnTo>
                      <a:pt x="845" y="144"/>
                    </a:lnTo>
                    <a:lnTo>
                      <a:pt x="862" y="147"/>
                    </a:lnTo>
                    <a:lnTo>
                      <a:pt x="881" y="151"/>
                    </a:lnTo>
                    <a:lnTo>
                      <a:pt x="898" y="154"/>
                    </a:lnTo>
                    <a:lnTo>
                      <a:pt x="916" y="156"/>
                    </a:lnTo>
                    <a:lnTo>
                      <a:pt x="932" y="157"/>
                    </a:lnTo>
                    <a:lnTo>
                      <a:pt x="940" y="157"/>
                    </a:lnTo>
                    <a:lnTo>
                      <a:pt x="948" y="156"/>
                    </a:lnTo>
                    <a:lnTo>
                      <a:pt x="956" y="155"/>
                    </a:lnTo>
                    <a:lnTo>
                      <a:pt x="964" y="153"/>
                    </a:lnTo>
                    <a:lnTo>
                      <a:pt x="972" y="150"/>
                    </a:lnTo>
                    <a:lnTo>
                      <a:pt x="980" y="147"/>
                    </a:lnTo>
                    <a:lnTo>
                      <a:pt x="989" y="141"/>
                    </a:lnTo>
                    <a:lnTo>
                      <a:pt x="997" y="136"/>
                    </a:lnTo>
                    <a:lnTo>
                      <a:pt x="1021" y="119"/>
                    </a:lnTo>
                    <a:lnTo>
                      <a:pt x="1047" y="102"/>
                    </a:lnTo>
                    <a:lnTo>
                      <a:pt x="1060" y="94"/>
                    </a:lnTo>
                    <a:lnTo>
                      <a:pt x="1073" y="87"/>
                    </a:lnTo>
                    <a:lnTo>
                      <a:pt x="1086" y="81"/>
                    </a:lnTo>
                    <a:lnTo>
                      <a:pt x="1100" y="75"/>
                    </a:lnTo>
                    <a:lnTo>
                      <a:pt x="1159" y="52"/>
                    </a:lnTo>
                    <a:lnTo>
                      <a:pt x="1169" y="54"/>
                    </a:lnTo>
                    <a:lnTo>
                      <a:pt x="1179" y="56"/>
                    </a:lnTo>
                    <a:lnTo>
                      <a:pt x="1186" y="59"/>
                    </a:lnTo>
                    <a:lnTo>
                      <a:pt x="1191" y="62"/>
                    </a:lnTo>
                    <a:lnTo>
                      <a:pt x="1195" y="67"/>
                    </a:lnTo>
                    <a:lnTo>
                      <a:pt x="1199" y="71"/>
                    </a:lnTo>
                    <a:lnTo>
                      <a:pt x="1201" y="76"/>
                    </a:lnTo>
                    <a:lnTo>
                      <a:pt x="1202" y="81"/>
                    </a:lnTo>
                    <a:lnTo>
                      <a:pt x="1204" y="92"/>
                    </a:lnTo>
                    <a:lnTo>
                      <a:pt x="1207" y="101"/>
                    </a:lnTo>
                    <a:lnTo>
                      <a:pt x="1210" y="107"/>
                    </a:lnTo>
                    <a:lnTo>
                      <a:pt x="1214" y="111"/>
                    </a:lnTo>
                    <a:lnTo>
                      <a:pt x="1219" y="114"/>
                    </a:lnTo>
                    <a:lnTo>
                      <a:pt x="1226" y="119"/>
                    </a:lnTo>
                    <a:lnTo>
                      <a:pt x="1237" y="123"/>
                    </a:lnTo>
                    <a:lnTo>
                      <a:pt x="1248" y="126"/>
                    </a:lnTo>
                    <a:lnTo>
                      <a:pt x="1259" y="127"/>
                    </a:lnTo>
                    <a:lnTo>
                      <a:pt x="1270" y="128"/>
                    </a:lnTo>
                    <a:lnTo>
                      <a:pt x="1290" y="127"/>
                    </a:lnTo>
                    <a:lnTo>
                      <a:pt x="1314" y="124"/>
                    </a:lnTo>
                    <a:lnTo>
                      <a:pt x="1341" y="123"/>
                    </a:lnTo>
                    <a:lnTo>
                      <a:pt x="1362" y="123"/>
                    </a:lnTo>
                    <a:lnTo>
                      <a:pt x="1366" y="122"/>
                    </a:lnTo>
                    <a:lnTo>
                      <a:pt x="1370" y="120"/>
                    </a:lnTo>
                    <a:lnTo>
                      <a:pt x="1373" y="117"/>
                    </a:lnTo>
                    <a:lnTo>
                      <a:pt x="1377" y="113"/>
                    </a:lnTo>
                    <a:lnTo>
                      <a:pt x="1380" y="109"/>
                    </a:lnTo>
                    <a:lnTo>
                      <a:pt x="1382" y="102"/>
                    </a:lnTo>
                    <a:lnTo>
                      <a:pt x="1384" y="95"/>
                    </a:lnTo>
                    <a:lnTo>
                      <a:pt x="1386" y="86"/>
                    </a:lnTo>
                    <a:lnTo>
                      <a:pt x="1392" y="55"/>
                    </a:lnTo>
                    <a:lnTo>
                      <a:pt x="1396" y="34"/>
                    </a:lnTo>
                    <a:lnTo>
                      <a:pt x="1397" y="29"/>
                    </a:lnTo>
                    <a:lnTo>
                      <a:pt x="1399" y="25"/>
                    </a:lnTo>
                    <a:lnTo>
                      <a:pt x="1403" y="21"/>
                    </a:lnTo>
                    <a:lnTo>
                      <a:pt x="1406" y="17"/>
                    </a:lnTo>
                    <a:lnTo>
                      <a:pt x="1416" y="8"/>
                    </a:lnTo>
                    <a:lnTo>
                      <a:pt x="143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8" name="Freeform 43"/>
              <p:cNvSpPr>
                <a:spLocks/>
              </p:cNvSpPr>
              <p:nvPr/>
            </p:nvSpPr>
            <p:spPr bwMode="auto">
              <a:xfrm>
                <a:off x="3994301" y="3591984"/>
                <a:ext cx="796361" cy="1079998"/>
              </a:xfrm>
              <a:custGeom>
                <a:avLst/>
                <a:gdLst>
                  <a:gd name="T0" fmla="*/ 1523 w 1935"/>
                  <a:gd name="T1" fmla="*/ 104 h 3212"/>
                  <a:gd name="T2" fmla="*/ 1640 w 1935"/>
                  <a:gd name="T3" fmla="*/ 246 h 3212"/>
                  <a:gd name="T4" fmla="*/ 1735 w 1935"/>
                  <a:gd name="T5" fmla="*/ 247 h 3212"/>
                  <a:gd name="T6" fmla="*/ 1745 w 1935"/>
                  <a:gd name="T7" fmla="*/ 386 h 3212"/>
                  <a:gd name="T8" fmla="*/ 1807 w 1935"/>
                  <a:gd name="T9" fmla="*/ 576 h 3212"/>
                  <a:gd name="T10" fmla="*/ 1932 w 1935"/>
                  <a:gd name="T11" fmla="*/ 606 h 3212"/>
                  <a:gd name="T12" fmla="*/ 1850 w 1935"/>
                  <a:gd name="T13" fmla="*/ 731 h 3212"/>
                  <a:gd name="T14" fmla="*/ 1728 w 1935"/>
                  <a:gd name="T15" fmla="*/ 851 h 3212"/>
                  <a:gd name="T16" fmla="*/ 1613 w 1935"/>
                  <a:gd name="T17" fmla="*/ 938 h 3212"/>
                  <a:gd name="T18" fmla="*/ 1521 w 1935"/>
                  <a:gd name="T19" fmla="*/ 1084 h 3212"/>
                  <a:gd name="T20" fmla="*/ 1493 w 1935"/>
                  <a:gd name="T21" fmla="*/ 1208 h 3212"/>
                  <a:gd name="T22" fmla="*/ 1461 w 1935"/>
                  <a:gd name="T23" fmla="*/ 1261 h 3212"/>
                  <a:gd name="T24" fmla="*/ 1463 w 1935"/>
                  <a:gd name="T25" fmla="*/ 1413 h 3212"/>
                  <a:gd name="T26" fmla="*/ 1353 w 1935"/>
                  <a:gd name="T27" fmla="*/ 1486 h 3212"/>
                  <a:gd name="T28" fmla="*/ 1248 w 1935"/>
                  <a:gd name="T29" fmla="*/ 1483 h 3212"/>
                  <a:gd name="T30" fmla="*/ 1118 w 1935"/>
                  <a:gd name="T31" fmla="*/ 1513 h 3212"/>
                  <a:gd name="T32" fmla="*/ 1015 w 1935"/>
                  <a:gd name="T33" fmla="*/ 1653 h 3212"/>
                  <a:gd name="T34" fmla="*/ 973 w 1935"/>
                  <a:gd name="T35" fmla="*/ 1722 h 3212"/>
                  <a:gd name="T36" fmla="*/ 987 w 1935"/>
                  <a:gd name="T37" fmla="*/ 2039 h 3212"/>
                  <a:gd name="T38" fmla="*/ 1156 w 1935"/>
                  <a:gd name="T39" fmla="*/ 2119 h 3212"/>
                  <a:gd name="T40" fmla="*/ 1106 w 1935"/>
                  <a:gd name="T41" fmla="*/ 2190 h 3212"/>
                  <a:gd name="T42" fmla="*/ 988 w 1935"/>
                  <a:gd name="T43" fmla="*/ 2164 h 3212"/>
                  <a:gd name="T44" fmla="*/ 826 w 1935"/>
                  <a:gd name="T45" fmla="*/ 2054 h 3212"/>
                  <a:gd name="T46" fmla="*/ 762 w 1935"/>
                  <a:gd name="T47" fmla="*/ 2158 h 3212"/>
                  <a:gd name="T48" fmla="*/ 821 w 1935"/>
                  <a:gd name="T49" fmla="*/ 2213 h 3212"/>
                  <a:gd name="T50" fmla="*/ 873 w 1935"/>
                  <a:gd name="T51" fmla="*/ 2412 h 3212"/>
                  <a:gd name="T52" fmla="*/ 916 w 1935"/>
                  <a:gd name="T53" fmla="*/ 2633 h 3212"/>
                  <a:gd name="T54" fmla="*/ 778 w 1935"/>
                  <a:gd name="T55" fmla="*/ 2755 h 3212"/>
                  <a:gd name="T56" fmla="*/ 695 w 1935"/>
                  <a:gd name="T57" fmla="*/ 2903 h 3212"/>
                  <a:gd name="T58" fmla="*/ 574 w 1935"/>
                  <a:gd name="T59" fmla="*/ 2983 h 3212"/>
                  <a:gd name="T60" fmla="*/ 477 w 1935"/>
                  <a:gd name="T61" fmla="*/ 3197 h 3212"/>
                  <a:gd name="T62" fmla="*/ 340 w 1935"/>
                  <a:gd name="T63" fmla="*/ 3212 h 3212"/>
                  <a:gd name="T64" fmla="*/ 307 w 1935"/>
                  <a:gd name="T65" fmla="*/ 3016 h 3212"/>
                  <a:gd name="T66" fmla="*/ 245 w 1935"/>
                  <a:gd name="T67" fmla="*/ 2975 h 3212"/>
                  <a:gd name="T68" fmla="*/ 197 w 1935"/>
                  <a:gd name="T69" fmla="*/ 2908 h 3212"/>
                  <a:gd name="T70" fmla="*/ 61 w 1935"/>
                  <a:gd name="T71" fmla="*/ 2780 h 3212"/>
                  <a:gd name="T72" fmla="*/ 21 w 1935"/>
                  <a:gd name="T73" fmla="*/ 2655 h 3212"/>
                  <a:gd name="T74" fmla="*/ 67 w 1935"/>
                  <a:gd name="T75" fmla="*/ 2448 h 3212"/>
                  <a:gd name="T76" fmla="*/ 210 w 1935"/>
                  <a:gd name="T77" fmla="*/ 2438 h 3212"/>
                  <a:gd name="T78" fmla="*/ 240 w 1935"/>
                  <a:gd name="T79" fmla="*/ 2309 h 3212"/>
                  <a:gd name="T80" fmla="*/ 182 w 1935"/>
                  <a:gd name="T81" fmla="*/ 2249 h 3212"/>
                  <a:gd name="T82" fmla="*/ 67 w 1935"/>
                  <a:gd name="T83" fmla="*/ 2196 h 3212"/>
                  <a:gd name="T84" fmla="*/ 98 w 1935"/>
                  <a:gd name="T85" fmla="*/ 2132 h 3212"/>
                  <a:gd name="T86" fmla="*/ 108 w 1935"/>
                  <a:gd name="T87" fmla="*/ 2043 h 3212"/>
                  <a:gd name="T88" fmla="*/ 119 w 1935"/>
                  <a:gd name="T89" fmla="*/ 1948 h 3212"/>
                  <a:gd name="T90" fmla="*/ 116 w 1935"/>
                  <a:gd name="T91" fmla="*/ 1774 h 3212"/>
                  <a:gd name="T92" fmla="*/ 115 w 1935"/>
                  <a:gd name="T93" fmla="*/ 1636 h 3212"/>
                  <a:gd name="T94" fmla="*/ 82 w 1935"/>
                  <a:gd name="T95" fmla="*/ 1542 h 3212"/>
                  <a:gd name="T96" fmla="*/ 187 w 1935"/>
                  <a:gd name="T97" fmla="*/ 1389 h 3212"/>
                  <a:gd name="T98" fmla="*/ 233 w 1935"/>
                  <a:gd name="T99" fmla="*/ 1231 h 3212"/>
                  <a:gd name="T100" fmla="*/ 318 w 1935"/>
                  <a:gd name="T101" fmla="*/ 998 h 3212"/>
                  <a:gd name="T102" fmla="*/ 517 w 1935"/>
                  <a:gd name="T103" fmla="*/ 843 h 3212"/>
                  <a:gd name="T104" fmla="*/ 664 w 1935"/>
                  <a:gd name="T105" fmla="*/ 777 h 3212"/>
                  <a:gd name="T106" fmla="*/ 784 w 1935"/>
                  <a:gd name="T107" fmla="*/ 609 h 3212"/>
                  <a:gd name="T108" fmla="*/ 861 w 1935"/>
                  <a:gd name="T109" fmla="*/ 408 h 3212"/>
                  <a:gd name="T110" fmla="*/ 669 w 1935"/>
                  <a:gd name="T111" fmla="*/ 278 h 3212"/>
                  <a:gd name="T112" fmla="*/ 773 w 1935"/>
                  <a:gd name="T113" fmla="*/ 152 h 3212"/>
                  <a:gd name="T114" fmla="*/ 1021 w 1935"/>
                  <a:gd name="T115" fmla="*/ 119 h 3212"/>
                  <a:gd name="T116" fmla="*/ 1210 w 1935"/>
                  <a:gd name="T117" fmla="*/ 107 h 3212"/>
                  <a:gd name="T118" fmla="*/ 1384 w 1935"/>
                  <a:gd name="T119" fmla="*/ 95 h 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35" h="3212">
                    <a:moveTo>
                      <a:pt x="1430" y="0"/>
                    </a:moveTo>
                    <a:lnTo>
                      <a:pt x="1450" y="3"/>
                    </a:lnTo>
                    <a:lnTo>
                      <a:pt x="1466" y="7"/>
                    </a:lnTo>
                    <a:lnTo>
                      <a:pt x="1473" y="9"/>
                    </a:lnTo>
                    <a:lnTo>
                      <a:pt x="1478" y="13"/>
                    </a:lnTo>
                    <a:lnTo>
                      <a:pt x="1483" y="17"/>
                    </a:lnTo>
                    <a:lnTo>
                      <a:pt x="1487" y="20"/>
                    </a:lnTo>
                    <a:lnTo>
                      <a:pt x="1490" y="25"/>
                    </a:lnTo>
                    <a:lnTo>
                      <a:pt x="1493" y="30"/>
                    </a:lnTo>
                    <a:lnTo>
                      <a:pt x="1497" y="35"/>
                    </a:lnTo>
                    <a:lnTo>
                      <a:pt x="1499" y="42"/>
                    </a:lnTo>
                    <a:lnTo>
                      <a:pt x="1503" y="57"/>
                    </a:lnTo>
                    <a:lnTo>
                      <a:pt x="1507" y="74"/>
                    </a:lnTo>
                    <a:lnTo>
                      <a:pt x="1510" y="83"/>
                    </a:lnTo>
                    <a:lnTo>
                      <a:pt x="1513" y="90"/>
                    </a:lnTo>
                    <a:lnTo>
                      <a:pt x="1516" y="96"/>
                    </a:lnTo>
                    <a:lnTo>
                      <a:pt x="1519" y="101"/>
                    </a:lnTo>
                    <a:lnTo>
                      <a:pt x="1523" y="104"/>
                    </a:lnTo>
                    <a:lnTo>
                      <a:pt x="1526" y="108"/>
                    </a:lnTo>
                    <a:lnTo>
                      <a:pt x="1530" y="110"/>
                    </a:lnTo>
                    <a:lnTo>
                      <a:pt x="1534" y="112"/>
                    </a:lnTo>
                    <a:lnTo>
                      <a:pt x="1543" y="114"/>
                    </a:lnTo>
                    <a:lnTo>
                      <a:pt x="1554" y="117"/>
                    </a:lnTo>
                    <a:lnTo>
                      <a:pt x="1566" y="121"/>
                    </a:lnTo>
                    <a:lnTo>
                      <a:pt x="1579" y="127"/>
                    </a:lnTo>
                    <a:lnTo>
                      <a:pt x="1583" y="131"/>
                    </a:lnTo>
                    <a:lnTo>
                      <a:pt x="1588" y="136"/>
                    </a:lnTo>
                    <a:lnTo>
                      <a:pt x="1593" y="142"/>
                    </a:lnTo>
                    <a:lnTo>
                      <a:pt x="1597" y="150"/>
                    </a:lnTo>
                    <a:lnTo>
                      <a:pt x="1605" y="166"/>
                    </a:lnTo>
                    <a:lnTo>
                      <a:pt x="1612" y="184"/>
                    </a:lnTo>
                    <a:lnTo>
                      <a:pt x="1620" y="204"/>
                    </a:lnTo>
                    <a:lnTo>
                      <a:pt x="1627" y="222"/>
                    </a:lnTo>
                    <a:lnTo>
                      <a:pt x="1632" y="231"/>
                    </a:lnTo>
                    <a:lnTo>
                      <a:pt x="1636" y="238"/>
                    </a:lnTo>
                    <a:lnTo>
                      <a:pt x="1640" y="246"/>
                    </a:lnTo>
                    <a:lnTo>
                      <a:pt x="1645" y="252"/>
                    </a:lnTo>
                    <a:lnTo>
                      <a:pt x="1654" y="262"/>
                    </a:lnTo>
                    <a:lnTo>
                      <a:pt x="1664" y="272"/>
                    </a:lnTo>
                    <a:lnTo>
                      <a:pt x="1670" y="275"/>
                    </a:lnTo>
                    <a:lnTo>
                      <a:pt x="1676" y="279"/>
                    </a:lnTo>
                    <a:lnTo>
                      <a:pt x="1682" y="282"/>
                    </a:lnTo>
                    <a:lnTo>
                      <a:pt x="1689" y="284"/>
                    </a:lnTo>
                    <a:lnTo>
                      <a:pt x="1692" y="284"/>
                    </a:lnTo>
                    <a:lnTo>
                      <a:pt x="1694" y="282"/>
                    </a:lnTo>
                    <a:lnTo>
                      <a:pt x="1696" y="279"/>
                    </a:lnTo>
                    <a:lnTo>
                      <a:pt x="1700" y="276"/>
                    </a:lnTo>
                    <a:lnTo>
                      <a:pt x="1705" y="269"/>
                    </a:lnTo>
                    <a:lnTo>
                      <a:pt x="1710" y="260"/>
                    </a:lnTo>
                    <a:lnTo>
                      <a:pt x="1717" y="252"/>
                    </a:lnTo>
                    <a:lnTo>
                      <a:pt x="1723" y="247"/>
                    </a:lnTo>
                    <a:lnTo>
                      <a:pt x="1728" y="246"/>
                    </a:lnTo>
                    <a:lnTo>
                      <a:pt x="1731" y="245"/>
                    </a:lnTo>
                    <a:lnTo>
                      <a:pt x="1735" y="247"/>
                    </a:lnTo>
                    <a:lnTo>
                      <a:pt x="1740" y="249"/>
                    </a:lnTo>
                    <a:lnTo>
                      <a:pt x="1746" y="256"/>
                    </a:lnTo>
                    <a:lnTo>
                      <a:pt x="1750" y="263"/>
                    </a:lnTo>
                    <a:lnTo>
                      <a:pt x="1753" y="270"/>
                    </a:lnTo>
                    <a:lnTo>
                      <a:pt x="1753" y="277"/>
                    </a:lnTo>
                    <a:lnTo>
                      <a:pt x="1750" y="285"/>
                    </a:lnTo>
                    <a:lnTo>
                      <a:pt x="1748" y="293"/>
                    </a:lnTo>
                    <a:lnTo>
                      <a:pt x="1745" y="301"/>
                    </a:lnTo>
                    <a:lnTo>
                      <a:pt x="1741" y="310"/>
                    </a:lnTo>
                    <a:lnTo>
                      <a:pt x="1733" y="326"/>
                    </a:lnTo>
                    <a:lnTo>
                      <a:pt x="1727" y="342"/>
                    </a:lnTo>
                    <a:lnTo>
                      <a:pt x="1724" y="350"/>
                    </a:lnTo>
                    <a:lnTo>
                      <a:pt x="1724" y="357"/>
                    </a:lnTo>
                    <a:lnTo>
                      <a:pt x="1726" y="365"/>
                    </a:lnTo>
                    <a:lnTo>
                      <a:pt x="1730" y="372"/>
                    </a:lnTo>
                    <a:lnTo>
                      <a:pt x="1735" y="379"/>
                    </a:lnTo>
                    <a:lnTo>
                      <a:pt x="1740" y="383"/>
                    </a:lnTo>
                    <a:lnTo>
                      <a:pt x="1745" y="386"/>
                    </a:lnTo>
                    <a:lnTo>
                      <a:pt x="1749" y="390"/>
                    </a:lnTo>
                    <a:lnTo>
                      <a:pt x="1753" y="394"/>
                    </a:lnTo>
                    <a:lnTo>
                      <a:pt x="1756" y="399"/>
                    </a:lnTo>
                    <a:lnTo>
                      <a:pt x="1757" y="407"/>
                    </a:lnTo>
                    <a:lnTo>
                      <a:pt x="1758" y="418"/>
                    </a:lnTo>
                    <a:lnTo>
                      <a:pt x="1760" y="497"/>
                    </a:lnTo>
                    <a:lnTo>
                      <a:pt x="1770" y="506"/>
                    </a:lnTo>
                    <a:lnTo>
                      <a:pt x="1780" y="515"/>
                    </a:lnTo>
                    <a:lnTo>
                      <a:pt x="1784" y="519"/>
                    </a:lnTo>
                    <a:lnTo>
                      <a:pt x="1787" y="525"/>
                    </a:lnTo>
                    <a:lnTo>
                      <a:pt x="1790" y="530"/>
                    </a:lnTo>
                    <a:lnTo>
                      <a:pt x="1793" y="538"/>
                    </a:lnTo>
                    <a:lnTo>
                      <a:pt x="1795" y="556"/>
                    </a:lnTo>
                    <a:lnTo>
                      <a:pt x="1797" y="570"/>
                    </a:lnTo>
                    <a:lnTo>
                      <a:pt x="1799" y="572"/>
                    </a:lnTo>
                    <a:lnTo>
                      <a:pt x="1800" y="574"/>
                    </a:lnTo>
                    <a:lnTo>
                      <a:pt x="1803" y="575"/>
                    </a:lnTo>
                    <a:lnTo>
                      <a:pt x="1807" y="576"/>
                    </a:lnTo>
                    <a:lnTo>
                      <a:pt x="1814" y="576"/>
                    </a:lnTo>
                    <a:lnTo>
                      <a:pt x="1826" y="574"/>
                    </a:lnTo>
                    <a:lnTo>
                      <a:pt x="1839" y="571"/>
                    </a:lnTo>
                    <a:lnTo>
                      <a:pt x="1855" y="570"/>
                    </a:lnTo>
                    <a:lnTo>
                      <a:pt x="1863" y="569"/>
                    </a:lnTo>
                    <a:lnTo>
                      <a:pt x="1870" y="570"/>
                    </a:lnTo>
                    <a:lnTo>
                      <a:pt x="1877" y="571"/>
                    </a:lnTo>
                    <a:lnTo>
                      <a:pt x="1882" y="574"/>
                    </a:lnTo>
                    <a:lnTo>
                      <a:pt x="1893" y="580"/>
                    </a:lnTo>
                    <a:lnTo>
                      <a:pt x="1905" y="583"/>
                    </a:lnTo>
                    <a:lnTo>
                      <a:pt x="1917" y="585"/>
                    </a:lnTo>
                    <a:lnTo>
                      <a:pt x="1926" y="588"/>
                    </a:lnTo>
                    <a:lnTo>
                      <a:pt x="1931" y="589"/>
                    </a:lnTo>
                    <a:lnTo>
                      <a:pt x="1933" y="592"/>
                    </a:lnTo>
                    <a:lnTo>
                      <a:pt x="1935" y="595"/>
                    </a:lnTo>
                    <a:lnTo>
                      <a:pt x="1935" y="597"/>
                    </a:lnTo>
                    <a:lnTo>
                      <a:pt x="1934" y="601"/>
                    </a:lnTo>
                    <a:lnTo>
                      <a:pt x="1932" y="606"/>
                    </a:lnTo>
                    <a:lnTo>
                      <a:pt x="1927" y="612"/>
                    </a:lnTo>
                    <a:lnTo>
                      <a:pt x="1921" y="619"/>
                    </a:lnTo>
                    <a:lnTo>
                      <a:pt x="1913" y="626"/>
                    </a:lnTo>
                    <a:lnTo>
                      <a:pt x="1907" y="634"/>
                    </a:lnTo>
                    <a:lnTo>
                      <a:pt x="1900" y="641"/>
                    </a:lnTo>
                    <a:lnTo>
                      <a:pt x="1895" y="650"/>
                    </a:lnTo>
                    <a:lnTo>
                      <a:pt x="1891" y="659"/>
                    </a:lnTo>
                    <a:lnTo>
                      <a:pt x="1888" y="667"/>
                    </a:lnTo>
                    <a:lnTo>
                      <a:pt x="1886" y="677"/>
                    </a:lnTo>
                    <a:lnTo>
                      <a:pt x="1885" y="688"/>
                    </a:lnTo>
                    <a:lnTo>
                      <a:pt x="1884" y="696"/>
                    </a:lnTo>
                    <a:lnTo>
                      <a:pt x="1882" y="703"/>
                    </a:lnTo>
                    <a:lnTo>
                      <a:pt x="1879" y="709"/>
                    </a:lnTo>
                    <a:lnTo>
                      <a:pt x="1876" y="716"/>
                    </a:lnTo>
                    <a:lnTo>
                      <a:pt x="1870" y="720"/>
                    </a:lnTo>
                    <a:lnTo>
                      <a:pt x="1864" y="724"/>
                    </a:lnTo>
                    <a:lnTo>
                      <a:pt x="1857" y="728"/>
                    </a:lnTo>
                    <a:lnTo>
                      <a:pt x="1850" y="731"/>
                    </a:lnTo>
                    <a:lnTo>
                      <a:pt x="1835" y="735"/>
                    </a:lnTo>
                    <a:lnTo>
                      <a:pt x="1818" y="738"/>
                    </a:lnTo>
                    <a:lnTo>
                      <a:pt x="1803" y="742"/>
                    </a:lnTo>
                    <a:lnTo>
                      <a:pt x="1788" y="744"/>
                    </a:lnTo>
                    <a:lnTo>
                      <a:pt x="1778" y="747"/>
                    </a:lnTo>
                    <a:lnTo>
                      <a:pt x="1769" y="752"/>
                    </a:lnTo>
                    <a:lnTo>
                      <a:pt x="1758" y="760"/>
                    </a:lnTo>
                    <a:lnTo>
                      <a:pt x="1748" y="769"/>
                    </a:lnTo>
                    <a:lnTo>
                      <a:pt x="1740" y="778"/>
                    </a:lnTo>
                    <a:lnTo>
                      <a:pt x="1733" y="789"/>
                    </a:lnTo>
                    <a:lnTo>
                      <a:pt x="1730" y="795"/>
                    </a:lnTo>
                    <a:lnTo>
                      <a:pt x="1729" y="799"/>
                    </a:lnTo>
                    <a:lnTo>
                      <a:pt x="1728" y="804"/>
                    </a:lnTo>
                    <a:lnTo>
                      <a:pt x="1727" y="810"/>
                    </a:lnTo>
                    <a:lnTo>
                      <a:pt x="1727" y="810"/>
                    </a:lnTo>
                    <a:lnTo>
                      <a:pt x="1730" y="841"/>
                    </a:lnTo>
                    <a:lnTo>
                      <a:pt x="1728" y="845"/>
                    </a:lnTo>
                    <a:lnTo>
                      <a:pt x="1728" y="851"/>
                    </a:lnTo>
                    <a:lnTo>
                      <a:pt x="1728" y="856"/>
                    </a:lnTo>
                    <a:lnTo>
                      <a:pt x="1729" y="863"/>
                    </a:lnTo>
                    <a:lnTo>
                      <a:pt x="1729" y="869"/>
                    </a:lnTo>
                    <a:lnTo>
                      <a:pt x="1729" y="876"/>
                    </a:lnTo>
                    <a:lnTo>
                      <a:pt x="1728" y="878"/>
                    </a:lnTo>
                    <a:lnTo>
                      <a:pt x="1727" y="881"/>
                    </a:lnTo>
                    <a:lnTo>
                      <a:pt x="1724" y="884"/>
                    </a:lnTo>
                    <a:lnTo>
                      <a:pt x="1721" y="887"/>
                    </a:lnTo>
                    <a:lnTo>
                      <a:pt x="1716" y="891"/>
                    </a:lnTo>
                    <a:lnTo>
                      <a:pt x="1710" y="893"/>
                    </a:lnTo>
                    <a:lnTo>
                      <a:pt x="1704" y="896"/>
                    </a:lnTo>
                    <a:lnTo>
                      <a:pt x="1697" y="898"/>
                    </a:lnTo>
                    <a:lnTo>
                      <a:pt x="1685" y="903"/>
                    </a:lnTo>
                    <a:lnTo>
                      <a:pt x="1674" y="908"/>
                    </a:lnTo>
                    <a:lnTo>
                      <a:pt x="1660" y="917"/>
                    </a:lnTo>
                    <a:lnTo>
                      <a:pt x="1645" y="924"/>
                    </a:lnTo>
                    <a:lnTo>
                      <a:pt x="1629" y="932"/>
                    </a:lnTo>
                    <a:lnTo>
                      <a:pt x="1613" y="938"/>
                    </a:lnTo>
                    <a:lnTo>
                      <a:pt x="1598" y="946"/>
                    </a:lnTo>
                    <a:lnTo>
                      <a:pt x="1584" y="954"/>
                    </a:lnTo>
                    <a:lnTo>
                      <a:pt x="1578" y="959"/>
                    </a:lnTo>
                    <a:lnTo>
                      <a:pt x="1571" y="964"/>
                    </a:lnTo>
                    <a:lnTo>
                      <a:pt x="1565" y="970"/>
                    </a:lnTo>
                    <a:lnTo>
                      <a:pt x="1559" y="976"/>
                    </a:lnTo>
                    <a:lnTo>
                      <a:pt x="1552" y="988"/>
                    </a:lnTo>
                    <a:lnTo>
                      <a:pt x="1545" y="999"/>
                    </a:lnTo>
                    <a:lnTo>
                      <a:pt x="1541" y="1004"/>
                    </a:lnTo>
                    <a:lnTo>
                      <a:pt x="1538" y="1008"/>
                    </a:lnTo>
                    <a:lnTo>
                      <a:pt x="1533" y="1014"/>
                    </a:lnTo>
                    <a:lnTo>
                      <a:pt x="1528" y="1019"/>
                    </a:lnTo>
                    <a:lnTo>
                      <a:pt x="1525" y="1028"/>
                    </a:lnTo>
                    <a:lnTo>
                      <a:pt x="1523" y="1039"/>
                    </a:lnTo>
                    <a:lnTo>
                      <a:pt x="1520" y="1049"/>
                    </a:lnTo>
                    <a:lnTo>
                      <a:pt x="1520" y="1061"/>
                    </a:lnTo>
                    <a:lnTo>
                      <a:pt x="1520" y="1072"/>
                    </a:lnTo>
                    <a:lnTo>
                      <a:pt x="1521" y="1084"/>
                    </a:lnTo>
                    <a:lnTo>
                      <a:pt x="1524" y="1094"/>
                    </a:lnTo>
                    <a:lnTo>
                      <a:pt x="1527" y="1103"/>
                    </a:lnTo>
                    <a:lnTo>
                      <a:pt x="1532" y="1113"/>
                    </a:lnTo>
                    <a:lnTo>
                      <a:pt x="1540" y="1122"/>
                    </a:lnTo>
                    <a:lnTo>
                      <a:pt x="1543" y="1126"/>
                    </a:lnTo>
                    <a:lnTo>
                      <a:pt x="1546" y="1130"/>
                    </a:lnTo>
                    <a:lnTo>
                      <a:pt x="1546" y="1136"/>
                    </a:lnTo>
                    <a:lnTo>
                      <a:pt x="1545" y="1141"/>
                    </a:lnTo>
                    <a:lnTo>
                      <a:pt x="1541" y="1151"/>
                    </a:lnTo>
                    <a:lnTo>
                      <a:pt x="1535" y="1159"/>
                    </a:lnTo>
                    <a:lnTo>
                      <a:pt x="1530" y="1165"/>
                    </a:lnTo>
                    <a:lnTo>
                      <a:pt x="1525" y="1170"/>
                    </a:lnTo>
                    <a:lnTo>
                      <a:pt x="1514" y="1180"/>
                    </a:lnTo>
                    <a:lnTo>
                      <a:pt x="1504" y="1188"/>
                    </a:lnTo>
                    <a:lnTo>
                      <a:pt x="1500" y="1192"/>
                    </a:lnTo>
                    <a:lnTo>
                      <a:pt x="1497" y="1196"/>
                    </a:lnTo>
                    <a:lnTo>
                      <a:pt x="1494" y="1202"/>
                    </a:lnTo>
                    <a:lnTo>
                      <a:pt x="1493" y="1208"/>
                    </a:lnTo>
                    <a:lnTo>
                      <a:pt x="1493" y="1215"/>
                    </a:lnTo>
                    <a:lnTo>
                      <a:pt x="1494" y="1223"/>
                    </a:lnTo>
                    <a:lnTo>
                      <a:pt x="1498" y="1233"/>
                    </a:lnTo>
                    <a:lnTo>
                      <a:pt x="1502" y="1244"/>
                    </a:lnTo>
                    <a:lnTo>
                      <a:pt x="1504" y="1250"/>
                    </a:lnTo>
                    <a:lnTo>
                      <a:pt x="1505" y="1255"/>
                    </a:lnTo>
                    <a:lnTo>
                      <a:pt x="1504" y="1258"/>
                    </a:lnTo>
                    <a:lnTo>
                      <a:pt x="1503" y="1260"/>
                    </a:lnTo>
                    <a:lnTo>
                      <a:pt x="1500" y="1261"/>
                    </a:lnTo>
                    <a:lnTo>
                      <a:pt x="1497" y="1261"/>
                    </a:lnTo>
                    <a:lnTo>
                      <a:pt x="1493" y="1261"/>
                    </a:lnTo>
                    <a:lnTo>
                      <a:pt x="1489" y="1261"/>
                    </a:lnTo>
                    <a:lnTo>
                      <a:pt x="1479" y="1260"/>
                    </a:lnTo>
                    <a:lnTo>
                      <a:pt x="1471" y="1258"/>
                    </a:lnTo>
                    <a:lnTo>
                      <a:pt x="1467" y="1258"/>
                    </a:lnTo>
                    <a:lnTo>
                      <a:pt x="1464" y="1259"/>
                    </a:lnTo>
                    <a:lnTo>
                      <a:pt x="1462" y="1260"/>
                    </a:lnTo>
                    <a:lnTo>
                      <a:pt x="1461" y="1261"/>
                    </a:lnTo>
                    <a:lnTo>
                      <a:pt x="1456" y="1274"/>
                    </a:lnTo>
                    <a:lnTo>
                      <a:pt x="1450" y="1286"/>
                    </a:lnTo>
                    <a:lnTo>
                      <a:pt x="1444" y="1298"/>
                    </a:lnTo>
                    <a:lnTo>
                      <a:pt x="1436" y="1310"/>
                    </a:lnTo>
                    <a:lnTo>
                      <a:pt x="1431" y="1318"/>
                    </a:lnTo>
                    <a:lnTo>
                      <a:pt x="1429" y="1328"/>
                    </a:lnTo>
                    <a:lnTo>
                      <a:pt x="1429" y="1336"/>
                    </a:lnTo>
                    <a:lnTo>
                      <a:pt x="1431" y="1343"/>
                    </a:lnTo>
                    <a:lnTo>
                      <a:pt x="1434" y="1351"/>
                    </a:lnTo>
                    <a:lnTo>
                      <a:pt x="1438" y="1357"/>
                    </a:lnTo>
                    <a:lnTo>
                      <a:pt x="1443" y="1364"/>
                    </a:lnTo>
                    <a:lnTo>
                      <a:pt x="1448" y="1370"/>
                    </a:lnTo>
                    <a:lnTo>
                      <a:pt x="1459" y="1382"/>
                    </a:lnTo>
                    <a:lnTo>
                      <a:pt x="1466" y="1393"/>
                    </a:lnTo>
                    <a:lnTo>
                      <a:pt x="1469" y="1398"/>
                    </a:lnTo>
                    <a:lnTo>
                      <a:pt x="1470" y="1404"/>
                    </a:lnTo>
                    <a:lnTo>
                      <a:pt x="1467" y="1409"/>
                    </a:lnTo>
                    <a:lnTo>
                      <a:pt x="1463" y="1413"/>
                    </a:lnTo>
                    <a:lnTo>
                      <a:pt x="1460" y="1417"/>
                    </a:lnTo>
                    <a:lnTo>
                      <a:pt x="1457" y="1418"/>
                    </a:lnTo>
                    <a:lnTo>
                      <a:pt x="1452" y="1420"/>
                    </a:lnTo>
                    <a:lnTo>
                      <a:pt x="1447" y="1421"/>
                    </a:lnTo>
                    <a:lnTo>
                      <a:pt x="1437" y="1422"/>
                    </a:lnTo>
                    <a:lnTo>
                      <a:pt x="1425" y="1422"/>
                    </a:lnTo>
                    <a:lnTo>
                      <a:pt x="1413" y="1423"/>
                    </a:lnTo>
                    <a:lnTo>
                      <a:pt x="1402" y="1423"/>
                    </a:lnTo>
                    <a:lnTo>
                      <a:pt x="1391" y="1424"/>
                    </a:lnTo>
                    <a:lnTo>
                      <a:pt x="1381" y="1426"/>
                    </a:lnTo>
                    <a:lnTo>
                      <a:pt x="1376" y="1430"/>
                    </a:lnTo>
                    <a:lnTo>
                      <a:pt x="1371" y="1433"/>
                    </a:lnTo>
                    <a:lnTo>
                      <a:pt x="1368" y="1437"/>
                    </a:lnTo>
                    <a:lnTo>
                      <a:pt x="1365" y="1442"/>
                    </a:lnTo>
                    <a:lnTo>
                      <a:pt x="1362" y="1451"/>
                    </a:lnTo>
                    <a:lnTo>
                      <a:pt x="1359" y="1463"/>
                    </a:lnTo>
                    <a:lnTo>
                      <a:pt x="1357" y="1475"/>
                    </a:lnTo>
                    <a:lnTo>
                      <a:pt x="1353" y="1486"/>
                    </a:lnTo>
                    <a:lnTo>
                      <a:pt x="1351" y="1492"/>
                    </a:lnTo>
                    <a:lnTo>
                      <a:pt x="1346" y="1497"/>
                    </a:lnTo>
                    <a:lnTo>
                      <a:pt x="1342" y="1502"/>
                    </a:lnTo>
                    <a:lnTo>
                      <a:pt x="1337" y="1506"/>
                    </a:lnTo>
                    <a:lnTo>
                      <a:pt x="1326" y="1513"/>
                    </a:lnTo>
                    <a:lnTo>
                      <a:pt x="1315" y="1518"/>
                    </a:lnTo>
                    <a:lnTo>
                      <a:pt x="1304" y="1523"/>
                    </a:lnTo>
                    <a:lnTo>
                      <a:pt x="1295" y="1524"/>
                    </a:lnTo>
                    <a:lnTo>
                      <a:pt x="1289" y="1524"/>
                    </a:lnTo>
                    <a:lnTo>
                      <a:pt x="1284" y="1523"/>
                    </a:lnTo>
                    <a:lnTo>
                      <a:pt x="1280" y="1520"/>
                    </a:lnTo>
                    <a:lnTo>
                      <a:pt x="1274" y="1518"/>
                    </a:lnTo>
                    <a:lnTo>
                      <a:pt x="1270" y="1515"/>
                    </a:lnTo>
                    <a:lnTo>
                      <a:pt x="1265" y="1511"/>
                    </a:lnTo>
                    <a:lnTo>
                      <a:pt x="1262" y="1504"/>
                    </a:lnTo>
                    <a:lnTo>
                      <a:pt x="1258" y="1498"/>
                    </a:lnTo>
                    <a:lnTo>
                      <a:pt x="1253" y="1489"/>
                    </a:lnTo>
                    <a:lnTo>
                      <a:pt x="1248" y="1483"/>
                    </a:lnTo>
                    <a:lnTo>
                      <a:pt x="1244" y="1479"/>
                    </a:lnTo>
                    <a:lnTo>
                      <a:pt x="1240" y="1477"/>
                    </a:lnTo>
                    <a:lnTo>
                      <a:pt x="1235" y="1477"/>
                    </a:lnTo>
                    <a:lnTo>
                      <a:pt x="1231" y="1477"/>
                    </a:lnTo>
                    <a:lnTo>
                      <a:pt x="1227" y="1480"/>
                    </a:lnTo>
                    <a:lnTo>
                      <a:pt x="1222" y="1483"/>
                    </a:lnTo>
                    <a:lnTo>
                      <a:pt x="1214" y="1490"/>
                    </a:lnTo>
                    <a:lnTo>
                      <a:pt x="1203" y="1499"/>
                    </a:lnTo>
                    <a:lnTo>
                      <a:pt x="1196" y="1502"/>
                    </a:lnTo>
                    <a:lnTo>
                      <a:pt x="1190" y="1505"/>
                    </a:lnTo>
                    <a:lnTo>
                      <a:pt x="1182" y="1506"/>
                    </a:lnTo>
                    <a:lnTo>
                      <a:pt x="1175" y="1507"/>
                    </a:lnTo>
                    <a:lnTo>
                      <a:pt x="1161" y="1506"/>
                    </a:lnTo>
                    <a:lnTo>
                      <a:pt x="1145" y="1504"/>
                    </a:lnTo>
                    <a:lnTo>
                      <a:pt x="1137" y="1504"/>
                    </a:lnTo>
                    <a:lnTo>
                      <a:pt x="1129" y="1505"/>
                    </a:lnTo>
                    <a:lnTo>
                      <a:pt x="1123" y="1508"/>
                    </a:lnTo>
                    <a:lnTo>
                      <a:pt x="1118" y="1513"/>
                    </a:lnTo>
                    <a:lnTo>
                      <a:pt x="1112" y="1521"/>
                    </a:lnTo>
                    <a:lnTo>
                      <a:pt x="1108" y="1529"/>
                    </a:lnTo>
                    <a:lnTo>
                      <a:pt x="1106" y="1538"/>
                    </a:lnTo>
                    <a:lnTo>
                      <a:pt x="1105" y="1545"/>
                    </a:lnTo>
                    <a:lnTo>
                      <a:pt x="1104" y="1554"/>
                    </a:lnTo>
                    <a:lnTo>
                      <a:pt x="1102" y="1561"/>
                    </a:lnTo>
                    <a:lnTo>
                      <a:pt x="1099" y="1570"/>
                    </a:lnTo>
                    <a:lnTo>
                      <a:pt x="1096" y="1579"/>
                    </a:lnTo>
                    <a:lnTo>
                      <a:pt x="1085" y="1594"/>
                    </a:lnTo>
                    <a:lnTo>
                      <a:pt x="1073" y="1610"/>
                    </a:lnTo>
                    <a:lnTo>
                      <a:pt x="1067" y="1619"/>
                    </a:lnTo>
                    <a:lnTo>
                      <a:pt x="1060" y="1626"/>
                    </a:lnTo>
                    <a:lnTo>
                      <a:pt x="1054" y="1634"/>
                    </a:lnTo>
                    <a:lnTo>
                      <a:pt x="1046" y="1640"/>
                    </a:lnTo>
                    <a:lnTo>
                      <a:pt x="1039" y="1646"/>
                    </a:lnTo>
                    <a:lnTo>
                      <a:pt x="1031" y="1649"/>
                    </a:lnTo>
                    <a:lnTo>
                      <a:pt x="1024" y="1652"/>
                    </a:lnTo>
                    <a:lnTo>
                      <a:pt x="1015" y="1653"/>
                    </a:lnTo>
                    <a:lnTo>
                      <a:pt x="1006" y="1652"/>
                    </a:lnTo>
                    <a:lnTo>
                      <a:pt x="998" y="1649"/>
                    </a:lnTo>
                    <a:lnTo>
                      <a:pt x="989" y="1645"/>
                    </a:lnTo>
                    <a:lnTo>
                      <a:pt x="979" y="1636"/>
                    </a:lnTo>
                    <a:lnTo>
                      <a:pt x="973" y="1631"/>
                    </a:lnTo>
                    <a:lnTo>
                      <a:pt x="966" y="1628"/>
                    </a:lnTo>
                    <a:lnTo>
                      <a:pt x="964" y="1627"/>
                    </a:lnTo>
                    <a:lnTo>
                      <a:pt x="963" y="1628"/>
                    </a:lnTo>
                    <a:lnTo>
                      <a:pt x="961" y="1629"/>
                    </a:lnTo>
                    <a:lnTo>
                      <a:pt x="960" y="1632"/>
                    </a:lnTo>
                    <a:lnTo>
                      <a:pt x="959" y="1637"/>
                    </a:lnTo>
                    <a:lnTo>
                      <a:pt x="959" y="1643"/>
                    </a:lnTo>
                    <a:lnTo>
                      <a:pt x="959" y="1652"/>
                    </a:lnTo>
                    <a:lnTo>
                      <a:pt x="960" y="1662"/>
                    </a:lnTo>
                    <a:lnTo>
                      <a:pt x="963" y="1682"/>
                    </a:lnTo>
                    <a:lnTo>
                      <a:pt x="967" y="1701"/>
                    </a:lnTo>
                    <a:lnTo>
                      <a:pt x="972" y="1716"/>
                    </a:lnTo>
                    <a:lnTo>
                      <a:pt x="973" y="1722"/>
                    </a:lnTo>
                    <a:lnTo>
                      <a:pt x="972" y="1743"/>
                    </a:lnTo>
                    <a:lnTo>
                      <a:pt x="970" y="1763"/>
                    </a:lnTo>
                    <a:lnTo>
                      <a:pt x="969" y="1773"/>
                    </a:lnTo>
                    <a:lnTo>
                      <a:pt x="969" y="1784"/>
                    </a:lnTo>
                    <a:lnTo>
                      <a:pt x="970" y="1794"/>
                    </a:lnTo>
                    <a:lnTo>
                      <a:pt x="973" y="1803"/>
                    </a:lnTo>
                    <a:lnTo>
                      <a:pt x="985" y="1828"/>
                    </a:lnTo>
                    <a:lnTo>
                      <a:pt x="991" y="1845"/>
                    </a:lnTo>
                    <a:lnTo>
                      <a:pt x="992" y="1855"/>
                    </a:lnTo>
                    <a:lnTo>
                      <a:pt x="993" y="1865"/>
                    </a:lnTo>
                    <a:lnTo>
                      <a:pt x="993" y="1879"/>
                    </a:lnTo>
                    <a:lnTo>
                      <a:pt x="993" y="1895"/>
                    </a:lnTo>
                    <a:lnTo>
                      <a:pt x="989" y="1933"/>
                    </a:lnTo>
                    <a:lnTo>
                      <a:pt x="984" y="1978"/>
                    </a:lnTo>
                    <a:lnTo>
                      <a:pt x="983" y="2001"/>
                    </a:lnTo>
                    <a:lnTo>
                      <a:pt x="984" y="2021"/>
                    </a:lnTo>
                    <a:lnTo>
                      <a:pt x="985" y="2030"/>
                    </a:lnTo>
                    <a:lnTo>
                      <a:pt x="987" y="2039"/>
                    </a:lnTo>
                    <a:lnTo>
                      <a:pt x="990" y="2045"/>
                    </a:lnTo>
                    <a:lnTo>
                      <a:pt x="994" y="2052"/>
                    </a:lnTo>
                    <a:lnTo>
                      <a:pt x="1000" y="2057"/>
                    </a:lnTo>
                    <a:lnTo>
                      <a:pt x="1005" y="2061"/>
                    </a:lnTo>
                    <a:lnTo>
                      <a:pt x="1011" y="2065"/>
                    </a:lnTo>
                    <a:lnTo>
                      <a:pt x="1016" y="2069"/>
                    </a:lnTo>
                    <a:lnTo>
                      <a:pt x="1029" y="2074"/>
                    </a:lnTo>
                    <a:lnTo>
                      <a:pt x="1042" y="2079"/>
                    </a:lnTo>
                    <a:lnTo>
                      <a:pt x="1069" y="2084"/>
                    </a:lnTo>
                    <a:lnTo>
                      <a:pt x="1096" y="2087"/>
                    </a:lnTo>
                    <a:lnTo>
                      <a:pt x="1109" y="2090"/>
                    </a:lnTo>
                    <a:lnTo>
                      <a:pt x="1121" y="2093"/>
                    </a:lnTo>
                    <a:lnTo>
                      <a:pt x="1132" y="2097"/>
                    </a:lnTo>
                    <a:lnTo>
                      <a:pt x="1141" y="2102"/>
                    </a:lnTo>
                    <a:lnTo>
                      <a:pt x="1146" y="2106"/>
                    </a:lnTo>
                    <a:lnTo>
                      <a:pt x="1150" y="2109"/>
                    </a:lnTo>
                    <a:lnTo>
                      <a:pt x="1153" y="2113"/>
                    </a:lnTo>
                    <a:lnTo>
                      <a:pt x="1156" y="2119"/>
                    </a:lnTo>
                    <a:lnTo>
                      <a:pt x="1160" y="2124"/>
                    </a:lnTo>
                    <a:lnTo>
                      <a:pt x="1161" y="2131"/>
                    </a:lnTo>
                    <a:lnTo>
                      <a:pt x="1163" y="2137"/>
                    </a:lnTo>
                    <a:lnTo>
                      <a:pt x="1164" y="2145"/>
                    </a:lnTo>
                    <a:lnTo>
                      <a:pt x="1164" y="2152"/>
                    </a:lnTo>
                    <a:lnTo>
                      <a:pt x="1163" y="2160"/>
                    </a:lnTo>
                    <a:lnTo>
                      <a:pt x="1161" y="2166"/>
                    </a:lnTo>
                    <a:lnTo>
                      <a:pt x="1158" y="2174"/>
                    </a:lnTo>
                    <a:lnTo>
                      <a:pt x="1154" y="2179"/>
                    </a:lnTo>
                    <a:lnTo>
                      <a:pt x="1150" y="2186"/>
                    </a:lnTo>
                    <a:lnTo>
                      <a:pt x="1146" y="2190"/>
                    </a:lnTo>
                    <a:lnTo>
                      <a:pt x="1140" y="2194"/>
                    </a:lnTo>
                    <a:lnTo>
                      <a:pt x="1135" y="2196"/>
                    </a:lnTo>
                    <a:lnTo>
                      <a:pt x="1128" y="2199"/>
                    </a:lnTo>
                    <a:lnTo>
                      <a:pt x="1123" y="2199"/>
                    </a:lnTo>
                    <a:lnTo>
                      <a:pt x="1118" y="2198"/>
                    </a:lnTo>
                    <a:lnTo>
                      <a:pt x="1111" y="2194"/>
                    </a:lnTo>
                    <a:lnTo>
                      <a:pt x="1106" y="2190"/>
                    </a:lnTo>
                    <a:lnTo>
                      <a:pt x="1101" y="2183"/>
                    </a:lnTo>
                    <a:lnTo>
                      <a:pt x="1097" y="2175"/>
                    </a:lnTo>
                    <a:lnTo>
                      <a:pt x="1093" y="2167"/>
                    </a:lnTo>
                    <a:lnTo>
                      <a:pt x="1087" y="2160"/>
                    </a:lnTo>
                    <a:lnTo>
                      <a:pt x="1083" y="2153"/>
                    </a:lnTo>
                    <a:lnTo>
                      <a:pt x="1078" y="2149"/>
                    </a:lnTo>
                    <a:lnTo>
                      <a:pt x="1071" y="2146"/>
                    </a:lnTo>
                    <a:lnTo>
                      <a:pt x="1065" y="2142"/>
                    </a:lnTo>
                    <a:lnTo>
                      <a:pt x="1059" y="2141"/>
                    </a:lnTo>
                    <a:lnTo>
                      <a:pt x="1052" y="2140"/>
                    </a:lnTo>
                    <a:lnTo>
                      <a:pt x="1045" y="2140"/>
                    </a:lnTo>
                    <a:lnTo>
                      <a:pt x="1038" y="2141"/>
                    </a:lnTo>
                    <a:lnTo>
                      <a:pt x="1031" y="2144"/>
                    </a:lnTo>
                    <a:lnTo>
                      <a:pt x="1024" y="2146"/>
                    </a:lnTo>
                    <a:lnTo>
                      <a:pt x="1008" y="2152"/>
                    </a:lnTo>
                    <a:lnTo>
                      <a:pt x="993" y="2162"/>
                    </a:lnTo>
                    <a:lnTo>
                      <a:pt x="990" y="2163"/>
                    </a:lnTo>
                    <a:lnTo>
                      <a:pt x="988" y="2164"/>
                    </a:lnTo>
                    <a:lnTo>
                      <a:pt x="985" y="2164"/>
                    </a:lnTo>
                    <a:lnTo>
                      <a:pt x="981" y="2164"/>
                    </a:lnTo>
                    <a:lnTo>
                      <a:pt x="976" y="2162"/>
                    </a:lnTo>
                    <a:lnTo>
                      <a:pt x="970" y="2158"/>
                    </a:lnTo>
                    <a:lnTo>
                      <a:pt x="964" y="2152"/>
                    </a:lnTo>
                    <a:lnTo>
                      <a:pt x="958" y="2146"/>
                    </a:lnTo>
                    <a:lnTo>
                      <a:pt x="952" y="2138"/>
                    </a:lnTo>
                    <a:lnTo>
                      <a:pt x="946" y="2129"/>
                    </a:lnTo>
                    <a:lnTo>
                      <a:pt x="934" y="2112"/>
                    </a:lnTo>
                    <a:lnTo>
                      <a:pt x="923" y="2095"/>
                    </a:lnTo>
                    <a:lnTo>
                      <a:pt x="917" y="2087"/>
                    </a:lnTo>
                    <a:lnTo>
                      <a:pt x="911" y="2081"/>
                    </a:lnTo>
                    <a:lnTo>
                      <a:pt x="906" y="2077"/>
                    </a:lnTo>
                    <a:lnTo>
                      <a:pt x="900" y="2073"/>
                    </a:lnTo>
                    <a:lnTo>
                      <a:pt x="889" y="2069"/>
                    </a:lnTo>
                    <a:lnTo>
                      <a:pt x="871" y="2064"/>
                    </a:lnTo>
                    <a:lnTo>
                      <a:pt x="850" y="2058"/>
                    </a:lnTo>
                    <a:lnTo>
                      <a:pt x="826" y="2054"/>
                    </a:lnTo>
                    <a:lnTo>
                      <a:pt x="803" y="2050"/>
                    </a:lnTo>
                    <a:lnTo>
                      <a:pt x="783" y="2047"/>
                    </a:lnTo>
                    <a:lnTo>
                      <a:pt x="774" y="2046"/>
                    </a:lnTo>
                    <a:lnTo>
                      <a:pt x="768" y="2046"/>
                    </a:lnTo>
                    <a:lnTo>
                      <a:pt x="762" y="2047"/>
                    </a:lnTo>
                    <a:lnTo>
                      <a:pt x="759" y="2050"/>
                    </a:lnTo>
                    <a:lnTo>
                      <a:pt x="749" y="2064"/>
                    </a:lnTo>
                    <a:lnTo>
                      <a:pt x="742" y="2074"/>
                    </a:lnTo>
                    <a:lnTo>
                      <a:pt x="737" y="2084"/>
                    </a:lnTo>
                    <a:lnTo>
                      <a:pt x="734" y="2093"/>
                    </a:lnTo>
                    <a:lnTo>
                      <a:pt x="733" y="2100"/>
                    </a:lnTo>
                    <a:lnTo>
                      <a:pt x="734" y="2107"/>
                    </a:lnTo>
                    <a:lnTo>
                      <a:pt x="736" y="2112"/>
                    </a:lnTo>
                    <a:lnTo>
                      <a:pt x="738" y="2118"/>
                    </a:lnTo>
                    <a:lnTo>
                      <a:pt x="747" y="2128"/>
                    </a:lnTo>
                    <a:lnTo>
                      <a:pt x="756" y="2141"/>
                    </a:lnTo>
                    <a:lnTo>
                      <a:pt x="759" y="2149"/>
                    </a:lnTo>
                    <a:lnTo>
                      <a:pt x="762" y="2158"/>
                    </a:lnTo>
                    <a:lnTo>
                      <a:pt x="764" y="2167"/>
                    </a:lnTo>
                    <a:lnTo>
                      <a:pt x="764" y="2179"/>
                    </a:lnTo>
                    <a:lnTo>
                      <a:pt x="765" y="2190"/>
                    </a:lnTo>
                    <a:lnTo>
                      <a:pt x="768" y="2200"/>
                    </a:lnTo>
                    <a:lnTo>
                      <a:pt x="769" y="2204"/>
                    </a:lnTo>
                    <a:lnTo>
                      <a:pt x="770" y="2207"/>
                    </a:lnTo>
                    <a:lnTo>
                      <a:pt x="772" y="2210"/>
                    </a:lnTo>
                    <a:lnTo>
                      <a:pt x="774" y="2214"/>
                    </a:lnTo>
                    <a:lnTo>
                      <a:pt x="777" y="2215"/>
                    </a:lnTo>
                    <a:lnTo>
                      <a:pt x="781" y="2217"/>
                    </a:lnTo>
                    <a:lnTo>
                      <a:pt x="784" y="2217"/>
                    </a:lnTo>
                    <a:lnTo>
                      <a:pt x="788" y="2218"/>
                    </a:lnTo>
                    <a:lnTo>
                      <a:pt x="798" y="2216"/>
                    </a:lnTo>
                    <a:lnTo>
                      <a:pt x="810" y="2213"/>
                    </a:lnTo>
                    <a:lnTo>
                      <a:pt x="813" y="2212"/>
                    </a:lnTo>
                    <a:lnTo>
                      <a:pt x="816" y="2210"/>
                    </a:lnTo>
                    <a:lnTo>
                      <a:pt x="818" y="2212"/>
                    </a:lnTo>
                    <a:lnTo>
                      <a:pt x="821" y="2213"/>
                    </a:lnTo>
                    <a:lnTo>
                      <a:pt x="825" y="2216"/>
                    </a:lnTo>
                    <a:lnTo>
                      <a:pt x="827" y="2221"/>
                    </a:lnTo>
                    <a:lnTo>
                      <a:pt x="829" y="2228"/>
                    </a:lnTo>
                    <a:lnTo>
                      <a:pt x="831" y="2236"/>
                    </a:lnTo>
                    <a:lnTo>
                      <a:pt x="831" y="2246"/>
                    </a:lnTo>
                    <a:lnTo>
                      <a:pt x="832" y="2257"/>
                    </a:lnTo>
                    <a:lnTo>
                      <a:pt x="834" y="2279"/>
                    </a:lnTo>
                    <a:lnTo>
                      <a:pt x="835" y="2299"/>
                    </a:lnTo>
                    <a:lnTo>
                      <a:pt x="835" y="2309"/>
                    </a:lnTo>
                    <a:lnTo>
                      <a:pt x="837" y="2317"/>
                    </a:lnTo>
                    <a:lnTo>
                      <a:pt x="839" y="2325"/>
                    </a:lnTo>
                    <a:lnTo>
                      <a:pt x="841" y="2330"/>
                    </a:lnTo>
                    <a:lnTo>
                      <a:pt x="856" y="2351"/>
                    </a:lnTo>
                    <a:lnTo>
                      <a:pt x="866" y="2367"/>
                    </a:lnTo>
                    <a:lnTo>
                      <a:pt x="869" y="2376"/>
                    </a:lnTo>
                    <a:lnTo>
                      <a:pt x="871" y="2385"/>
                    </a:lnTo>
                    <a:lnTo>
                      <a:pt x="873" y="2397"/>
                    </a:lnTo>
                    <a:lnTo>
                      <a:pt x="873" y="2412"/>
                    </a:lnTo>
                    <a:lnTo>
                      <a:pt x="875" y="2431"/>
                    </a:lnTo>
                    <a:lnTo>
                      <a:pt x="877" y="2448"/>
                    </a:lnTo>
                    <a:lnTo>
                      <a:pt x="880" y="2466"/>
                    </a:lnTo>
                    <a:lnTo>
                      <a:pt x="883" y="2485"/>
                    </a:lnTo>
                    <a:lnTo>
                      <a:pt x="892" y="2522"/>
                    </a:lnTo>
                    <a:lnTo>
                      <a:pt x="897" y="2556"/>
                    </a:lnTo>
                    <a:lnTo>
                      <a:pt x="899" y="2565"/>
                    </a:lnTo>
                    <a:lnTo>
                      <a:pt x="904" y="2574"/>
                    </a:lnTo>
                    <a:lnTo>
                      <a:pt x="908" y="2584"/>
                    </a:lnTo>
                    <a:lnTo>
                      <a:pt x="913" y="2594"/>
                    </a:lnTo>
                    <a:lnTo>
                      <a:pt x="919" y="2604"/>
                    </a:lnTo>
                    <a:lnTo>
                      <a:pt x="922" y="2612"/>
                    </a:lnTo>
                    <a:lnTo>
                      <a:pt x="923" y="2615"/>
                    </a:lnTo>
                    <a:lnTo>
                      <a:pt x="924" y="2619"/>
                    </a:lnTo>
                    <a:lnTo>
                      <a:pt x="924" y="2622"/>
                    </a:lnTo>
                    <a:lnTo>
                      <a:pt x="923" y="2625"/>
                    </a:lnTo>
                    <a:lnTo>
                      <a:pt x="920" y="2628"/>
                    </a:lnTo>
                    <a:lnTo>
                      <a:pt x="916" y="2633"/>
                    </a:lnTo>
                    <a:lnTo>
                      <a:pt x="909" y="2637"/>
                    </a:lnTo>
                    <a:lnTo>
                      <a:pt x="902" y="2641"/>
                    </a:lnTo>
                    <a:lnTo>
                      <a:pt x="888" y="2650"/>
                    </a:lnTo>
                    <a:lnTo>
                      <a:pt x="877" y="2657"/>
                    </a:lnTo>
                    <a:lnTo>
                      <a:pt x="869" y="2682"/>
                    </a:lnTo>
                    <a:lnTo>
                      <a:pt x="862" y="2702"/>
                    </a:lnTo>
                    <a:lnTo>
                      <a:pt x="856" y="2709"/>
                    </a:lnTo>
                    <a:lnTo>
                      <a:pt x="849" y="2717"/>
                    </a:lnTo>
                    <a:lnTo>
                      <a:pt x="838" y="2723"/>
                    </a:lnTo>
                    <a:lnTo>
                      <a:pt x="825" y="2729"/>
                    </a:lnTo>
                    <a:lnTo>
                      <a:pt x="807" y="2733"/>
                    </a:lnTo>
                    <a:lnTo>
                      <a:pt x="790" y="2738"/>
                    </a:lnTo>
                    <a:lnTo>
                      <a:pt x="787" y="2740"/>
                    </a:lnTo>
                    <a:lnTo>
                      <a:pt x="785" y="2741"/>
                    </a:lnTo>
                    <a:lnTo>
                      <a:pt x="782" y="2744"/>
                    </a:lnTo>
                    <a:lnTo>
                      <a:pt x="781" y="2746"/>
                    </a:lnTo>
                    <a:lnTo>
                      <a:pt x="778" y="2750"/>
                    </a:lnTo>
                    <a:lnTo>
                      <a:pt x="778" y="2755"/>
                    </a:lnTo>
                    <a:lnTo>
                      <a:pt x="778" y="2760"/>
                    </a:lnTo>
                    <a:lnTo>
                      <a:pt x="778" y="2766"/>
                    </a:lnTo>
                    <a:lnTo>
                      <a:pt x="780" y="2774"/>
                    </a:lnTo>
                    <a:lnTo>
                      <a:pt x="778" y="2783"/>
                    </a:lnTo>
                    <a:lnTo>
                      <a:pt x="775" y="2789"/>
                    </a:lnTo>
                    <a:lnTo>
                      <a:pt x="772" y="2797"/>
                    </a:lnTo>
                    <a:lnTo>
                      <a:pt x="761" y="2810"/>
                    </a:lnTo>
                    <a:lnTo>
                      <a:pt x="749" y="2823"/>
                    </a:lnTo>
                    <a:lnTo>
                      <a:pt x="735" y="2836"/>
                    </a:lnTo>
                    <a:lnTo>
                      <a:pt x="723" y="2849"/>
                    </a:lnTo>
                    <a:lnTo>
                      <a:pt x="718" y="2856"/>
                    </a:lnTo>
                    <a:lnTo>
                      <a:pt x="714" y="2865"/>
                    </a:lnTo>
                    <a:lnTo>
                      <a:pt x="710" y="2873"/>
                    </a:lnTo>
                    <a:lnTo>
                      <a:pt x="708" y="2882"/>
                    </a:lnTo>
                    <a:lnTo>
                      <a:pt x="706" y="2890"/>
                    </a:lnTo>
                    <a:lnTo>
                      <a:pt x="703" y="2895"/>
                    </a:lnTo>
                    <a:lnTo>
                      <a:pt x="700" y="2900"/>
                    </a:lnTo>
                    <a:lnTo>
                      <a:pt x="695" y="2903"/>
                    </a:lnTo>
                    <a:lnTo>
                      <a:pt x="690" y="2905"/>
                    </a:lnTo>
                    <a:lnTo>
                      <a:pt x="685" y="2906"/>
                    </a:lnTo>
                    <a:lnTo>
                      <a:pt x="678" y="2907"/>
                    </a:lnTo>
                    <a:lnTo>
                      <a:pt x="673" y="2907"/>
                    </a:lnTo>
                    <a:lnTo>
                      <a:pt x="659" y="2906"/>
                    </a:lnTo>
                    <a:lnTo>
                      <a:pt x="646" y="2904"/>
                    </a:lnTo>
                    <a:lnTo>
                      <a:pt x="640" y="2904"/>
                    </a:lnTo>
                    <a:lnTo>
                      <a:pt x="634" y="2904"/>
                    </a:lnTo>
                    <a:lnTo>
                      <a:pt x="628" y="2905"/>
                    </a:lnTo>
                    <a:lnTo>
                      <a:pt x="624" y="2906"/>
                    </a:lnTo>
                    <a:lnTo>
                      <a:pt x="612" y="2912"/>
                    </a:lnTo>
                    <a:lnTo>
                      <a:pt x="601" y="2920"/>
                    </a:lnTo>
                    <a:lnTo>
                      <a:pt x="594" y="2929"/>
                    </a:lnTo>
                    <a:lnTo>
                      <a:pt x="587" y="2938"/>
                    </a:lnTo>
                    <a:lnTo>
                      <a:pt x="583" y="2949"/>
                    </a:lnTo>
                    <a:lnTo>
                      <a:pt x="579" y="2960"/>
                    </a:lnTo>
                    <a:lnTo>
                      <a:pt x="577" y="2971"/>
                    </a:lnTo>
                    <a:lnTo>
                      <a:pt x="574" y="2983"/>
                    </a:lnTo>
                    <a:lnTo>
                      <a:pt x="572" y="3006"/>
                    </a:lnTo>
                    <a:lnTo>
                      <a:pt x="570" y="3030"/>
                    </a:lnTo>
                    <a:lnTo>
                      <a:pt x="568" y="3042"/>
                    </a:lnTo>
                    <a:lnTo>
                      <a:pt x="565" y="3054"/>
                    </a:lnTo>
                    <a:lnTo>
                      <a:pt x="561" y="3065"/>
                    </a:lnTo>
                    <a:lnTo>
                      <a:pt x="556" y="3076"/>
                    </a:lnTo>
                    <a:lnTo>
                      <a:pt x="528" y="3168"/>
                    </a:lnTo>
                    <a:lnTo>
                      <a:pt x="528" y="3168"/>
                    </a:lnTo>
                    <a:lnTo>
                      <a:pt x="523" y="3177"/>
                    </a:lnTo>
                    <a:lnTo>
                      <a:pt x="517" y="3188"/>
                    </a:lnTo>
                    <a:lnTo>
                      <a:pt x="514" y="3192"/>
                    </a:lnTo>
                    <a:lnTo>
                      <a:pt x="511" y="3197"/>
                    </a:lnTo>
                    <a:lnTo>
                      <a:pt x="506" y="3200"/>
                    </a:lnTo>
                    <a:lnTo>
                      <a:pt x="501" y="3202"/>
                    </a:lnTo>
                    <a:lnTo>
                      <a:pt x="496" y="3203"/>
                    </a:lnTo>
                    <a:lnTo>
                      <a:pt x="489" y="3203"/>
                    </a:lnTo>
                    <a:lnTo>
                      <a:pt x="484" y="3200"/>
                    </a:lnTo>
                    <a:lnTo>
                      <a:pt x="477" y="3197"/>
                    </a:lnTo>
                    <a:lnTo>
                      <a:pt x="466" y="3190"/>
                    </a:lnTo>
                    <a:lnTo>
                      <a:pt x="454" y="3184"/>
                    </a:lnTo>
                    <a:lnTo>
                      <a:pt x="449" y="3181"/>
                    </a:lnTo>
                    <a:lnTo>
                      <a:pt x="445" y="3179"/>
                    </a:lnTo>
                    <a:lnTo>
                      <a:pt x="439" y="3178"/>
                    </a:lnTo>
                    <a:lnTo>
                      <a:pt x="434" y="3178"/>
                    </a:lnTo>
                    <a:lnTo>
                      <a:pt x="424" y="3178"/>
                    </a:lnTo>
                    <a:lnTo>
                      <a:pt x="415" y="3180"/>
                    </a:lnTo>
                    <a:lnTo>
                      <a:pt x="405" y="3184"/>
                    </a:lnTo>
                    <a:lnTo>
                      <a:pt x="395" y="3188"/>
                    </a:lnTo>
                    <a:lnTo>
                      <a:pt x="386" y="3193"/>
                    </a:lnTo>
                    <a:lnTo>
                      <a:pt x="378" y="3198"/>
                    </a:lnTo>
                    <a:lnTo>
                      <a:pt x="369" y="3203"/>
                    </a:lnTo>
                    <a:lnTo>
                      <a:pt x="362" y="3207"/>
                    </a:lnTo>
                    <a:lnTo>
                      <a:pt x="354" y="3211"/>
                    </a:lnTo>
                    <a:lnTo>
                      <a:pt x="346" y="3212"/>
                    </a:lnTo>
                    <a:lnTo>
                      <a:pt x="343" y="3212"/>
                    </a:lnTo>
                    <a:lnTo>
                      <a:pt x="340" y="3212"/>
                    </a:lnTo>
                    <a:lnTo>
                      <a:pt x="337" y="3211"/>
                    </a:lnTo>
                    <a:lnTo>
                      <a:pt x="335" y="3208"/>
                    </a:lnTo>
                    <a:lnTo>
                      <a:pt x="331" y="3206"/>
                    </a:lnTo>
                    <a:lnTo>
                      <a:pt x="329" y="3203"/>
                    </a:lnTo>
                    <a:lnTo>
                      <a:pt x="327" y="3200"/>
                    </a:lnTo>
                    <a:lnTo>
                      <a:pt x="325" y="3195"/>
                    </a:lnTo>
                    <a:lnTo>
                      <a:pt x="321" y="3182"/>
                    </a:lnTo>
                    <a:lnTo>
                      <a:pt x="317" y="3167"/>
                    </a:lnTo>
                    <a:lnTo>
                      <a:pt x="314" y="3150"/>
                    </a:lnTo>
                    <a:lnTo>
                      <a:pt x="312" y="3132"/>
                    </a:lnTo>
                    <a:lnTo>
                      <a:pt x="308" y="3095"/>
                    </a:lnTo>
                    <a:lnTo>
                      <a:pt x="304" y="3065"/>
                    </a:lnTo>
                    <a:lnTo>
                      <a:pt x="305" y="3047"/>
                    </a:lnTo>
                    <a:lnTo>
                      <a:pt x="309" y="3028"/>
                    </a:lnTo>
                    <a:lnTo>
                      <a:pt x="309" y="3025"/>
                    </a:lnTo>
                    <a:lnTo>
                      <a:pt x="309" y="3020"/>
                    </a:lnTo>
                    <a:lnTo>
                      <a:pt x="308" y="3018"/>
                    </a:lnTo>
                    <a:lnTo>
                      <a:pt x="307" y="3016"/>
                    </a:lnTo>
                    <a:lnTo>
                      <a:pt x="304" y="3014"/>
                    </a:lnTo>
                    <a:lnTo>
                      <a:pt x="301" y="3014"/>
                    </a:lnTo>
                    <a:lnTo>
                      <a:pt x="298" y="3015"/>
                    </a:lnTo>
                    <a:lnTo>
                      <a:pt x="292" y="3017"/>
                    </a:lnTo>
                    <a:lnTo>
                      <a:pt x="283" y="3020"/>
                    </a:lnTo>
                    <a:lnTo>
                      <a:pt x="275" y="3022"/>
                    </a:lnTo>
                    <a:lnTo>
                      <a:pt x="269" y="3020"/>
                    </a:lnTo>
                    <a:lnTo>
                      <a:pt x="264" y="3018"/>
                    </a:lnTo>
                    <a:lnTo>
                      <a:pt x="261" y="3014"/>
                    </a:lnTo>
                    <a:lnTo>
                      <a:pt x="258" y="3009"/>
                    </a:lnTo>
                    <a:lnTo>
                      <a:pt x="257" y="3002"/>
                    </a:lnTo>
                    <a:lnTo>
                      <a:pt x="256" y="2996"/>
                    </a:lnTo>
                    <a:lnTo>
                      <a:pt x="254" y="2984"/>
                    </a:lnTo>
                    <a:lnTo>
                      <a:pt x="253" y="2974"/>
                    </a:lnTo>
                    <a:lnTo>
                      <a:pt x="253" y="2972"/>
                    </a:lnTo>
                    <a:lnTo>
                      <a:pt x="250" y="2971"/>
                    </a:lnTo>
                    <a:lnTo>
                      <a:pt x="248" y="2972"/>
                    </a:lnTo>
                    <a:lnTo>
                      <a:pt x="245" y="2975"/>
                    </a:lnTo>
                    <a:lnTo>
                      <a:pt x="237" y="2991"/>
                    </a:lnTo>
                    <a:lnTo>
                      <a:pt x="232" y="3009"/>
                    </a:lnTo>
                    <a:lnTo>
                      <a:pt x="230" y="3012"/>
                    </a:lnTo>
                    <a:lnTo>
                      <a:pt x="228" y="3014"/>
                    </a:lnTo>
                    <a:lnTo>
                      <a:pt x="227" y="3015"/>
                    </a:lnTo>
                    <a:lnTo>
                      <a:pt x="223" y="3016"/>
                    </a:lnTo>
                    <a:lnTo>
                      <a:pt x="221" y="3015"/>
                    </a:lnTo>
                    <a:lnTo>
                      <a:pt x="218" y="3013"/>
                    </a:lnTo>
                    <a:lnTo>
                      <a:pt x="214" y="3010"/>
                    </a:lnTo>
                    <a:lnTo>
                      <a:pt x="209" y="3004"/>
                    </a:lnTo>
                    <a:lnTo>
                      <a:pt x="203" y="2995"/>
                    </a:lnTo>
                    <a:lnTo>
                      <a:pt x="200" y="2985"/>
                    </a:lnTo>
                    <a:lnTo>
                      <a:pt x="196" y="2976"/>
                    </a:lnTo>
                    <a:lnTo>
                      <a:pt x="195" y="2966"/>
                    </a:lnTo>
                    <a:lnTo>
                      <a:pt x="195" y="2947"/>
                    </a:lnTo>
                    <a:lnTo>
                      <a:pt x="197" y="2928"/>
                    </a:lnTo>
                    <a:lnTo>
                      <a:pt x="197" y="2918"/>
                    </a:lnTo>
                    <a:lnTo>
                      <a:pt x="197" y="2908"/>
                    </a:lnTo>
                    <a:lnTo>
                      <a:pt x="196" y="2898"/>
                    </a:lnTo>
                    <a:lnTo>
                      <a:pt x="194" y="2888"/>
                    </a:lnTo>
                    <a:lnTo>
                      <a:pt x="190" y="2878"/>
                    </a:lnTo>
                    <a:lnTo>
                      <a:pt x="184" y="2868"/>
                    </a:lnTo>
                    <a:lnTo>
                      <a:pt x="177" y="2857"/>
                    </a:lnTo>
                    <a:lnTo>
                      <a:pt x="166" y="2847"/>
                    </a:lnTo>
                    <a:lnTo>
                      <a:pt x="150" y="2829"/>
                    </a:lnTo>
                    <a:lnTo>
                      <a:pt x="127" y="2803"/>
                    </a:lnTo>
                    <a:lnTo>
                      <a:pt x="115" y="2790"/>
                    </a:lnTo>
                    <a:lnTo>
                      <a:pt x="105" y="2780"/>
                    </a:lnTo>
                    <a:lnTo>
                      <a:pt x="100" y="2775"/>
                    </a:lnTo>
                    <a:lnTo>
                      <a:pt x="96" y="2772"/>
                    </a:lnTo>
                    <a:lnTo>
                      <a:pt x="92" y="2770"/>
                    </a:lnTo>
                    <a:lnTo>
                      <a:pt x="88" y="2769"/>
                    </a:lnTo>
                    <a:lnTo>
                      <a:pt x="82" y="2770"/>
                    </a:lnTo>
                    <a:lnTo>
                      <a:pt x="74" y="2772"/>
                    </a:lnTo>
                    <a:lnTo>
                      <a:pt x="68" y="2775"/>
                    </a:lnTo>
                    <a:lnTo>
                      <a:pt x="61" y="2780"/>
                    </a:lnTo>
                    <a:lnTo>
                      <a:pt x="54" y="2784"/>
                    </a:lnTo>
                    <a:lnTo>
                      <a:pt x="47" y="2786"/>
                    </a:lnTo>
                    <a:lnTo>
                      <a:pt x="44" y="2787"/>
                    </a:lnTo>
                    <a:lnTo>
                      <a:pt x="41" y="2788"/>
                    </a:lnTo>
                    <a:lnTo>
                      <a:pt x="38" y="2788"/>
                    </a:lnTo>
                    <a:lnTo>
                      <a:pt x="34" y="2787"/>
                    </a:lnTo>
                    <a:lnTo>
                      <a:pt x="29" y="2784"/>
                    </a:lnTo>
                    <a:lnTo>
                      <a:pt x="24" y="2779"/>
                    </a:lnTo>
                    <a:lnTo>
                      <a:pt x="18" y="2771"/>
                    </a:lnTo>
                    <a:lnTo>
                      <a:pt x="14" y="2762"/>
                    </a:lnTo>
                    <a:lnTo>
                      <a:pt x="5" y="2744"/>
                    </a:lnTo>
                    <a:lnTo>
                      <a:pt x="0" y="2730"/>
                    </a:lnTo>
                    <a:lnTo>
                      <a:pt x="0" y="2730"/>
                    </a:lnTo>
                    <a:lnTo>
                      <a:pt x="7" y="2692"/>
                    </a:lnTo>
                    <a:lnTo>
                      <a:pt x="16" y="2676"/>
                    </a:lnTo>
                    <a:lnTo>
                      <a:pt x="23" y="2666"/>
                    </a:lnTo>
                    <a:lnTo>
                      <a:pt x="24" y="2661"/>
                    </a:lnTo>
                    <a:lnTo>
                      <a:pt x="21" y="2655"/>
                    </a:lnTo>
                    <a:lnTo>
                      <a:pt x="18" y="2649"/>
                    </a:lnTo>
                    <a:lnTo>
                      <a:pt x="12" y="2639"/>
                    </a:lnTo>
                    <a:lnTo>
                      <a:pt x="6" y="2633"/>
                    </a:lnTo>
                    <a:lnTo>
                      <a:pt x="3" y="2625"/>
                    </a:lnTo>
                    <a:lnTo>
                      <a:pt x="1" y="2619"/>
                    </a:lnTo>
                    <a:lnTo>
                      <a:pt x="1" y="2611"/>
                    </a:lnTo>
                    <a:lnTo>
                      <a:pt x="1" y="2605"/>
                    </a:lnTo>
                    <a:lnTo>
                      <a:pt x="2" y="2597"/>
                    </a:lnTo>
                    <a:lnTo>
                      <a:pt x="4" y="2590"/>
                    </a:lnTo>
                    <a:lnTo>
                      <a:pt x="6" y="2581"/>
                    </a:lnTo>
                    <a:lnTo>
                      <a:pt x="17" y="2544"/>
                    </a:lnTo>
                    <a:lnTo>
                      <a:pt x="27" y="2511"/>
                    </a:lnTo>
                    <a:lnTo>
                      <a:pt x="33" y="2495"/>
                    </a:lnTo>
                    <a:lnTo>
                      <a:pt x="42" y="2478"/>
                    </a:lnTo>
                    <a:lnTo>
                      <a:pt x="46" y="2471"/>
                    </a:lnTo>
                    <a:lnTo>
                      <a:pt x="53" y="2463"/>
                    </a:lnTo>
                    <a:lnTo>
                      <a:pt x="59" y="2456"/>
                    </a:lnTo>
                    <a:lnTo>
                      <a:pt x="67" y="2448"/>
                    </a:lnTo>
                    <a:lnTo>
                      <a:pt x="79" y="2435"/>
                    </a:lnTo>
                    <a:lnTo>
                      <a:pt x="98" y="2415"/>
                    </a:lnTo>
                    <a:lnTo>
                      <a:pt x="118" y="2395"/>
                    </a:lnTo>
                    <a:lnTo>
                      <a:pt x="126" y="2387"/>
                    </a:lnTo>
                    <a:lnTo>
                      <a:pt x="129" y="2393"/>
                    </a:lnTo>
                    <a:lnTo>
                      <a:pt x="133" y="2399"/>
                    </a:lnTo>
                    <a:lnTo>
                      <a:pt x="138" y="2405"/>
                    </a:lnTo>
                    <a:lnTo>
                      <a:pt x="143" y="2410"/>
                    </a:lnTo>
                    <a:lnTo>
                      <a:pt x="156" y="2420"/>
                    </a:lnTo>
                    <a:lnTo>
                      <a:pt x="166" y="2430"/>
                    </a:lnTo>
                    <a:lnTo>
                      <a:pt x="173" y="2437"/>
                    </a:lnTo>
                    <a:lnTo>
                      <a:pt x="177" y="2443"/>
                    </a:lnTo>
                    <a:lnTo>
                      <a:pt x="181" y="2446"/>
                    </a:lnTo>
                    <a:lnTo>
                      <a:pt x="186" y="2447"/>
                    </a:lnTo>
                    <a:lnTo>
                      <a:pt x="190" y="2446"/>
                    </a:lnTo>
                    <a:lnTo>
                      <a:pt x="195" y="2445"/>
                    </a:lnTo>
                    <a:lnTo>
                      <a:pt x="202" y="2442"/>
                    </a:lnTo>
                    <a:lnTo>
                      <a:pt x="210" y="2438"/>
                    </a:lnTo>
                    <a:lnTo>
                      <a:pt x="223" y="2432"/>
                    </a:lnTo>
                    <a:lnTo>
                      <a:pt x="236" y="2423"/>
                    </a:lnTo>
                    <a:lnTo>
                      <a:pt x="248" y="2412"/>
                    </a:lnTo>
                    <a:lnTo>
                      <a:pt x="258" y="2401"/>
                    </a:lnTo>
                    <a:lnTo>
                      <a:pt x="262" y="2394"/>
                    </a:lnTo>
                    <a:lnTo>
                      <a:pt x="267" y="2388"/>
                    </a:lnTo>
                    <a:lnTo>
                      <a:pt x="269" y="2380"/>
                    </a:lnTo>
                    <a:lnTo>
                      <a:pt x="271" y="2374"/>
                    </a:lnTo>
                    <a:lnTo>
                      <a:pt x="272" y="2367"/>
                    </a:lnTo>
                    <a:lnTo>
                      <a:pt x="272" y="2360"/>
                    </a:lnTo>
                    <a:lnTo>
                      <a:pt x="271" y="2353"/>
                    </a:lnTo>
                    <a:lnTo>
                      <a:pt x="269" y="2345"/>
                    </a:lnTo>
                    <a:lnTo>
                      <a:pt x="264" y="2337"/>
                    </a:lnTo>
                    <a:lnTo>
                      <a:pt x="260" y="2329"/>
                    </a:lnTo>
                    <a:lnTo>
                      <a:pt x="256" y="2323"/>
                    </a:lnTo>
                    <a:lnTo>
                      <a:pt x="251" y="2317"/>
                    </a:lnTo>
                    <a:lnTo>
                      <a:pt x="246" y="2313"/>
                    </a:lnTo>
                    <a:lnTo>
                      <a:pt x="240" y="2309"/>
                    </a:lnTo>
                    <a:lnTo>
                      <a:pt x="232" y="2306"/>
                    </a:lnTo>
                    <a:lnTo>
                      <a:pt x="222" y="2303"/>
                    </a:lnTo>
                    <a:lnTo>
                      <a:pt x="208" y="2302"/>
                    </a:lnTo>
                    <a:lnTo>
                      <a:pt x="188" y="2299"/>
                    </a:lnTo>
                    <a:lnTo>
                      <a:pt x="183" y="2298"/>
                    </a:lnTo>
                    <a:lnTo>
                      <a:pt x="179" y="2296"/>
                    </a:lnTo>
                    <a:lnTo>
                      <a:pt x="175" y="2295"/>
                    </a:lnTo>
                    <a:lnTo>
                      <a:pt x="172" y="2293"/>
                    </a:lnTo>
                    <a:lnTo>
                      <a:pt x="170" y="2289"/>
                    </a:lnTo>
                    <a:lnTo>
                      <a:pt x="169" y="2286"/>
                    </a:lnTo>
                    <a:lnTo>
                      <a:pt x="170" y="2283"/>
                    </a:lnTo>
                    <a:lnTo>
                      <a:pt x="173" y="2279"/>
                    </a:lnTo>
                    <a:lnTo>
                      <a:pt x="178" y="2272"/>
                    </a:lnTo>
                    <a:lnTo>
                      <a:pt x="183" y="2264"/>
                    </a:lnTo>
                    <a:lnTo>
                      <a:pt x="186" y="2261"/>
                    </a:lnTo>
                    <a:lnTo>
                      <a:pt x="187" y="2257"/>
                    </a:lnTo>
                    <a:lnTo>
                      <a:pt x="186" y="2254"/>
                    </a:lnTo>
                    <a:lnTo>
                      <a:pt x="182" y="2249"/>
                    </a:lnTo>
                    <a:lnTo>
                      <a:pt x="168" y="2237"/>
                    </a:lnTo>
                    <a:lnTo>
                      <a:pt x="153" y="2226"/>
                    </a:lnTo>
                    <a:lnTo>
                      <a:pt x="147" y="2220"/>
                    </a:lnTo>
                    <a:lnTo>
                      <a:pt x="139" y="2214"/>
                    </a:lnTo>
                    <a:lnTo>
                      <a:pt x="134" y="2207"/>
                    </a:lnTo>
                    <a:lnTo>
                      <a:pt x="128" y="2200"/>
                    </a:lnTo>
                    <a:lnTo>
                      <a:pt x="125" y="2194"/>
                    </a:lnTo>
                    <a:lnTo>
                      <a:pt x="122" y="2192"/>
                    </a:lnTo>
                    <a:lnTo>
                      <a:pt x="118" y="2190"/>
                    </a:lnTo>
                    <a:lnTo>
                      <a:pt x="113" y="2189"/>
                    </a:lnTo>
                    <a:lnTo>
                      <a:pt x="104" y="2191"/>
                    </a:lnTo>
                    <a:lnTo>
                      <a:pt x="94" y="2194"/>
                    </a:lnTo>
                    <a:lnTo>
                      <a:pt x="84" y="2198"/>
                    </a:lnTo>
                    <a:lnTo>
                      <a:pt x="77" y="2201"/>
                    </a:lnTo>
                    <a:lnTo>
                      <a:pt x="73" y="2201"/>
                    </a:lnTo>
                    <a:lnTo>
                      <a:pt x="70" y="2201"/>
                    </a:lnTo>
                    <a:lnTo>
                      <a:pt x="68" y="2200"/>
                    </a:lnTo>
                    <a:lnTo>
                      <a:pt x="67" y="2196"/>
                    </a:lnTo>
                    <a:lnTo>
                      <a:pt x="66" y="2191"/>
                    </a:lnTo>
                    <a:lnTo>
                      <a:pt x="67" y="2186"/>
                    </a:lnTo>
                    <a:lnTo>
                      <a:pt x="68" y="2181"/>
                    </a:lnTo>
                    <a:lnTo>
                      <a:pt x="70" y="2177"/>
                    </a:lnTo>
                    <a:lnTo>
                      <a:pt x="73" y="2174"/>
                    </a:lnTo>
                    <a:lnTo>
                      <a:pt x="75" y="2171"/>
                    </a:lnTo>
                    <a:lnTo>
                      <a:pt x="77" y="2166"/>
                    </a:lnTo>
                    <a:lnTo>
                      <a:pt x="78" y="2162"/>
                    </a:lnTo>
                    <a:lnTo>
                      <a:pt x="71" y="2151"/>
                    </a:lnTo>
                    <a:lnTo>
                      <a:pt x="65" y="2140"/>
                    </a:lnTo>
                    <a:lnTo>
                      <a:pt x="66" y="2136"/>
                    </a:lnTo>
                    <a:lnTo>
                      <a:pt x="67" y="2133"/>
                    </a:lnTo>
                    <a:lnTo>
                      <a:pt x="69" y="2131"/>
                    </a:lnTo>
                    <a:lnTo>
                      <a:pt x="71" y="2129"/>
                    </a:lnTo>
                    <a:lnTo>
                      <a:pt x="78" y="2127"/>
                    </a:lnTo>
                    <a:lnTo>
                      <a:pt x="84" y="2128"/>
                    </a:lnTo>
                    <a:lnTo>
                      <a:pt x="92" y="2129"/>
                    </a:lnTo>
                    <a:lnTo>
                      <a:pt x="98" y="2132"/>
                    </a:lnTo>
                    <a:lnTo>
                      <a:pt x="101" y="2132"/>
                    </a:lnTo>
                    <a:lnTo>
                      <a:pt x="104" y="2132"/>
                    </a:lnTo>
                    <a:lnTo>
                      <a:pt x="106" y="2131"/>
                    </a:lnTo>
                    <a:lnTo>
                      <a:pt x="107" y="2129"/>
                    </a:lnTo>
                    <a:lnTo>
                      <a:pt x="109" y="2125"/>
                    </a:lnTo>
                    <a:lnTo>
                      <a:pt x="110" y="2120"/>
                    </a:lnTo>
                    <a:lnTo>
                      <a:pt x="111" y="2112"/>
                    </a:lnTo>
                    <a:lnTo>
                      <a:pt x="112" y="2105"/>
                    </a:lnTo>
                    <a:lnTo>
                      <a:pt x="114" y="2090"/>
                    </a:lnTo>
                    <a:lnTo>
                      <a:pt x="116" y="2078"/>
                    </a:lnTo>
                    <a:lnTo>
                      <a:pt x="118" y="2072"/>
                    </a:lnTo>
                    <a:lnTo>
                      <a:pt x="119" y="2067"/>
                    </a:lnTo>
                    <a:lnTo>
                      <a:pt x="118" y="2063"/>
                    </a:lnTo>
                    <a:lnTo>
                      <a:pt x="118" y="2058"/>
                    </a:lnTo>
                    <a:lnTo>
                      <a:pt x="115" y="2054"/>
                    </a:lnTo>
                    <a:lnTo>
                      <a:pt x="113" y="2051"/>
                    </a:lnTo>
                    <a:lnTo>
                      <a:pt x="111" y="2046"/>
                    </a:lnTo>
                    <a:lnTo>
                      <a:pt x="108" y="2043"/>
                    </a:lnTo>
                    <a:lnTo>
                      <a:pt x="100" y="2038"/>
                    </a:lnTo>
                    <a:lnTo>
                      <a:pt x="92" y="2032"/>
                    </a:lnTo>
                    <a:lnTo>
                      <a:pt x="83" y="2028"/>
                    </a:lnTo>
                    <a:lnTo>
                      <a:pt x="75" y="2024"/>
                    </a:lnTo>
                    <a:lnTo>
                      <a:pt x="67" y="2019"/>
                    </a:lnTo>
                    <a:lnTo>
                      <a:pt x="60" y="2015"/>
                    </a:lnTo>
                    <a:lnTo>
                      <a:pt x="58" y="2013"/>
                    </a:lnTo>
                    <a:lnTo>
                      <a:pt x="56" y="2011"/>
                    </a:lnTo>
                    <a:lnTo>
                      <a:pt x="54" y="2007"/>
                    </a:lnTo>
                    <a:lnTo>
                      <a:pt x="53" y="2005"/>
                    </a:lnTo>
                    <a:lnTo>
                      <a:pt x="53" y="2002"/>
                    </a:lnTo>
                    <a:lnTo>
                      <a:pt x="53" y="1999"/>
                    </a:lnTo>
                    <a:lnTo>
                      <a:pt x="55" y="1996"/>
                    </a:lnTo>
                    <a:lnTo>
                      <a:pt x="57" y="1991"/>
                    </a:lnTo>
                    <a:lnTo>
                      <a:pt x="64" y="1983"/>
                    </a:lnTo>
                    <a:lnTo>
                      <a:pt x="75" y="1973"/>
                    </a:lnTo>
                    <a:lnTo>
                      <a:pt x="99" y="1959"/>
                    </a:lnTo>
                    <a:lnTo>
                      <a:pt x="119" y="1948"/>
                    </a:lnTo>
                    <a:lnTo>
                      <a:pt x="122" y="1945"/>
                    </a:lnTo>
                    <a:lnTo>
                      <a:pt x="126" y="1942"/>
                    </a:lnTo>
                    <a:lnTo>
                      <a:pt x="129" y="1937"/>
                    </a:lnTo>
                    <a:lnTo>
                      <a:pt x="133" y="1933"/>
                    </a:lnTo>
                    <a:lnTo>
                      <a:pt x="135" y="1929"/>
                    </a:lnTo>
                    <a:lnTo>
                      <a:pt x="137" y="1922"/>
                    </a:lnTo>
                    <a:lnTo>
                      <a:pt x="139" y="1916"/>
                    </a:lnTo>
                    <a:lnTo>
                      <a:pt x="140" y="1908"/>
                    </a:lnTo>
                    <a:lnTo>
                      <a:pt x="142" y="1888"/>
                    </a:lnTo>
                    <a:lnTo>
                      <a:pt x="145" y="1869"/>
                    </a:lnTo>
                    <a:lnTo>
                      <a:pt x="145" y="1852"/>
                    </a:lnTo>
                    <a:lnTo>
                      <a:pt x="146" y="1835"/>
                    </a:lnTo>
                    <a:lnTo>
                      <a:pt x="145" y="1818"/>
                    </a:lnTo>
                    <a:lnTo>
                      <a:pt x="143" y="1800"/>
                    </a:lnTo>
                    <a:lnTo>
                      <a:pt x="141" y="1783"/>
                    </a:lnTo>
                    <a:lnTo>
                      <a:pt x="139" y="1762"/>
                    </a:lnTo>
                    <a:lnTo>
                      <a:pt x="127" y="1769"/>
                    </a:lnTo>
                    <a:lnTo>
                      <a:pt x="116" y="1774"/>
                    </a:lnTo>
                    <a:lnTo>
                      <a:pt x="107" y="1778"/>
                    </a:lnTo>
                    <a:lnTo>
                      <a:pt x="99" y="1781"/>
                    </a:lnTo>
                    <a:lnTo>
                      <a:pt x="96" y="1781"/>
                    </a:lnTo>
                    <a:lnTo>
                      <a:pt x="94" y="1780"/>
                    </a:lnTo>
                    <a:lnTo>
                      <a:pt x="92" y="1776"/>
                    </a:lnTo>
                    <a:lnTo>
                      <a:pt x="91" y="1772"/>
                    </a:lnTo>
                    <a:lnTo>
                      <a:pt x="92" y="1767"/>
                    </a:lnTo>
                    <a:lnTo>
                      <a:pt x="92" y="1760"/>
                    </a:lnTo>
                    <a:lnTo>
                      <a:pt x="94" y="1750"/>
                    </a:lnTo>
                    <a:lnTo>
                      <a:pt x="97" y="1740"/>
                    </a:lnTo>
                    <a:lnTo>
                      <a:pt x="104" y="1717"/>
                    </a:lnTo>
                    <a:lnTo>
                      <a:pt x="110" y="1692"/>
                    </a:lnTo>
                    <a:lnTo>
                      <a:pt x="113" y="1680"/>
                    </a:lnTo>
                    <a:lnTo>
                      <a:pt x="115" y="1667"/>
                    </a:lnTo>
                    <a:lnTo>
                      <a:pt x="116" y="1655"/>
                    </a:lnTo>
                    <a:lnTo>
                      <a:pt x="118" y="1645"/>
                    </a:lnTo>
                    <a:lnTo>
                      <a:pt x="116" y="1640"/>
                    </a:lnTo>
                    <a:lnTo>
                      <a:pt x="115" y="1636"/>
                    </a:lnTo>
                    <a:lnTo>
                      <a:pt x="114" y="1634"/>
                    </a:lnTo>
                    <a:lnTo>
                      <a:pt x="112" y="1631"/>
                    </a:lnTo>
                    <a:lnTo>
                      <a:pt x="107" y="1627"/>
                    </a:lnTo>
                    <a:lnTo>
                      <a:pt x="100" y="1625"/>
                    </a:lnTo>
                    <a:lnTo>
                      <a:pt x="94" y="1623"/>
                    </a:lnTo>
                    <a:lnTo>
                      <a:pt x="87" y="1621"/>
                    </a:lnTo>
                    <a:lnTo>
                      <a:pt x="84" y="1619"/>
                    </a:lnTo>
                    <a:lnTo>
                      <a:pt x="82" y="1618"/>
                    </a:lnTo>
                    <a:lnTo>
                      <a:pt x="80" y="1615"/>
                    </a:lnTo>
                    <a:lnTo>
                      <a:pt x="78" y="1612"/>
                    </a:lnTo>
                    <a:lnTo>
                      <a:pt x="77" y="1608"/>
                    </a:lnTo>
                    <a:lnTo>
                      <a:pt x="75" y="1605"/>
                    </a:lnTo>
                    <a:lnTo>
                      <a:pt x="75" y="1600"/>
                    </a:lnTo>
                    <a:lnTo>
                      <a:pt x="77" y="1596"/>
                    </a:lnTo>
                    <a:lnTo>
                      <a:pt x="79" y="1588"/>
                    </a:lnTo>
                    <a:lnTo>
                      <a:pt x="81" y="1581"/>
                    </a:lnTo>
                    <a:lnTo>
                      <a:pt x="82" y="1560"/>
                    </a:lnTo>
                    <a:lnTo>
                      <a:pt x="82" y="1542"/>
                    </a:lnTo>
                    <a:lnTo>
                      <a:pt x="84" y="1533"/>
                    </a:lnTo>
                    <a:lnTo>
                      <a:pt x="86" y="1525"/>
                    </a:lnTo>
                    <a:lnTo>
                      <a:pt x="91" y="1515"/>
                    </a:lnTo>
                    <a:lnTo>
                      <a:pt x="97" y="1505"/>
                    </a:lnTo>
                    <a:lnTo>
                      <a:pt x="107" y="1494"/>
                    </a:lnTo>
                    <a:lnTo>
                      <a:pt x="119" y="1485"/>
                    </a:lnTo>
                    <a:lnTo>
                      <a:pt x="132" y="1475"/>
                    </a:lnTo>
                    <a:lnTo>
                      <a:pt x="145" y="1465"/>
                    </a:lnTo>
                    <a:lnTo>
                      <a:pt x="157" y="1454"/>
                    </a:lnTo>
                    <a:lnTo>
                      <a:pt x="168" y="1444"/>
                    </a:lnTo>
                    <a:lnTo>
                      <a:pt x="173" y="1438"/>
                    </a:lnTo>
                    <a:lnTo>
                      <a:pt x="176" y="1432"/>
                    </a:lnTo>
                    <a:lnTo>
                      <a:pt x="179" y="1425"/>
                    </a:lnTo>
                    <a:lnTo>
                      <a:pt x="181" y="1419"/>
                    </a:lnTo>
                    <a:lnTo>
                      <a:pt x="181" y="1419"/>
                    </a:lnTo>
                    <a:lnTo>
                      <a:pt x="183" y="1410"/>
                    </a:lnTo>
                    <a:lnTo>
                      <a:pt x="186" y="1400"/>
                    </a:lnTo>
                    <a:lnTo>
                      <a:pt x="187" y="1389"/>
                    </a:lnTo>
                    <a:lnTo>
                      <a:pt x="188" y="1376"/>
                    </a:lnTo>
                    <a:lnTo>
                      <a:pt x="189" y="1349"/>
                    </a:lnTo>
                    <a:lnTo>
                      <a:pt x="189" y="1319"/>
                    </a:lnTo>
                    <a:lnTo>
                      <a:pt x="190" y="1305"/>
                    </a:lnTo>
                    <a:lnTo>
                      <a:pt x="191" y="1292"/>
                    </a:lnTo>
                    <a:lnTo>
                      <a:pt x="192" y="1281"/>
                    </a:lnTo>
                    <a:lnTo>
                      <a:pt x="194" y="1270"/>
                    </a:lnTo>
                    <a:lnTo>
                      <a:pt x="197" y="1260"/>
                    </a:lnTo>
                    <a:lnTo>
                      <a:pt x="201" y="1253"/>
                    </a:lnTo>
                    <a:lnTo>
                      <a:pt x="203" y="1250"/>
                    </a:lnTo>
                    <a:lnTo>
                      <a:pt x="206" y="1248"/>
                    </a:lnTo>
                    <a:lnTo>
                      <a:pt x="209" y="1246"/>
                    </a:lnTo>
                    <a:lnTo>
                      <a:pt x="213" y="1245"/>
                    </a:lnTo>
                    <a:lnTo>
                      <a:pt x="217" y="1244"/>
                    </a:lnTo>
                    <a:lnTo>
                      <a:pt x="220" y="1243"/>
                    </a:lnTo>
                    <a:lnTo>
                      <a:pt x="224" y="1241"/>
                    </a:lnTo>
                    <a:lnTo>
                      <a:pt x="228" y="1237"/>
                    </a:lnTo>
                    <a:lnTo>
                      <a:pt x="233" y="1231"/>
                    </a:lnTo>
                    <a:lnTo>
                      <a:pt x="238" y="1222"/>
                    </a:lnTo>
                    <a:lnTo>
                      <a:pt x="242" y="1214"/>
                    </a:lnTo>
                    <a:lnTo>
                      <a:pt x="245" y="1203"/>
                    </a:lnTo>
                    <a:lnTo>
                      <a:pt x="248" y="1191"/>
                    </a:lnTo>
                    <a:lnTo>
                      <a:pt x="250" y="1179"/>
                    </a:lnTo>
                    <a:lnTo>
                      <a:pt x="253" y="1154"/>
                    </a:lnTo>
                    <a:lnTo>
                      <a:pt x="256" y="1130"/>
                    </a:lnTo>
                    <a:lnTo>
                      <a:pt x="257" y="1120"/>
                    </a:lnTo>
                    <a:lnTo>
                      <a:pt x="258" y="1109"/>
                    </a:lnTo>
                    <a:lnTo>
                      <a:pt x="260" y="1099"/>
                    </a:lnTo>
                    <a:lnTo>
                      <a:pt x="263" y="1092"/>
                    </a:lnTo>
                    <a:lnTo>
                      <a:pt x="269" y="1078"/>
                    </a:lnTo>
                    <a:lnTo>
                      <a:pt x="276" y="1064"/>
                    </a:lnTo>
                    <a:lnTo>
                      <a:pt x="285" y="1049"/>
                    </a:lnTo>
                    <a:lnTo>
                      <a:pt x="292" y="1037"/>
                    </a:lnTo>
                    <a:lnTo>
                      <a:pt x="301" y="1024"/>
                    </a:lnTo>
                    <a:lnTo>
                      <a:pt x="310" y="1011"/>
                    </a:lnTo>
                    <a:lnTo>
                      <a:pt x="318" y="998"/>
                    </a:lnTo>
                    <a:lnTo>
                      <a:pt x="326" y="983"/>
                    </a:lnTo>
                    <a:lnTo>
                      <a:pt x="335" y="961"/>
                    </a:lnTo>
                    <a:lnTo>
                      <a:pt x="343" y="939"/>
                    </a:lnTo>
                    <a:lnTo>
                      <a:pt x="348" y="927"/>
                    </a:lnTo>
                    <a:lnTo>
                      <a:pt x="352" y="917"/>
                    </a:lnTo>
                    <a:lnTo>
                      <a:pt x="357" y="907"/>
                    </a:lnTo>
                    <a:lnTo>
                      <a:pt x="364" y="896"/>
                    </a:lnTo>
                    <a:lnTo>
                      <a:pt x="368" y="891"/>
                    </a:lnTo>
                    <a:lnTo>
                      <a:pt x="373" y="885"/>
                    </a:lnTo>
                    <a:lnTo>
                      <a:pt x="380" y="881"/>
                    </a:lnTo>
                    <a:lnTo>
                      <a:pt x="388" y="877"/>
                    </a:lnTo>
                    <a:lnTo>
                      <a:pt x="405" y="870"/>
                    </a:lnTo>
                    <a:lnTo>
                      <a:pt x="423" y="864"/>
                    </a:lnTo>
                    <a:lnTo>
                      <a:pt x="463" y="854"/>
                    </a:lnTo>
                    <a:lnTo>
                      <a:pt x="497" y="845"/>
                    </a:lnTo>
                    <a:lnTo>
                      <a:pt x="503" y="844"/>
                    </a:lnTo>
                    <a:lnTo>
                      <a:pt x="511" y="843"/>
                    </a:lnTo>
                    <a:lnTo>
                      <a:pt x="517" y="843"/>
                    </a:lnTo>
                    <a:lnTo>
                      <a:pt x="525" y="844"/>
                    </a:lnTo>
                    <a:lnTo>
                      <a:pt x="539" y="845"/>
                    </a:lnTo>
                    <a:lnTo>
                      <a:pt x="552" y="845"/>
                    </a:lnTo>
                    <a:lnTo>
                      <a:pt x="562" y="843"/>
                    </a:lnTo>
                    <a:lnTo>
                      <a:pt x="571" y="838"/>
                    </a:lnTo>
                    <a:lnTo>
                      <a:pt x="581" y="831"/>
                    </a:lnTo>
                    <a:lnTo>
                      <a:pt x="589" y="825"/>
                    </a:lnTo>
                    <a:lnTo>
                      <a:pt x="598" y="817"/>
                    </a:lnTo>
                    <a:lnTo>
                      <a:pt x="608" y="811"/>
                    </a:lnTo>
                    <a:lnTo>
                      <a:pt x="619" y="805"/>
                    </a:lnTo>
                    <a:lnTo>
                      <a:pt x="629" y="801"/>
                    </a:lnTo>
                    <a:lnTo>
                      <a:pt x="637" y="800"/>
                    </a:lnTo>
                    <a:lnTo>
                      <a:pt x="643" y="799"/>
                    </a:lnTo>
                    <a:lnTo>
                      <a:pt x="649" y="796"/>
                    </a:lnTo>
                    <a:lnTo>
                      <a:pt x="653" y="792"/>
                    </a:lnTo>
                    <a:lnTo>
                      <a:pt x="658" y="788"/>
                    </a:lnTo>
                    <a:lnTo>
                      <a:pt x="661" y="783"/>
                    </a:lnTo>
                    <a:lnTo>
                      <a:pt x="664" y="777"/>
                    </a:lnTo>
                    <a:lnTo>
                      <a:pt x="666" y="772"/>
                    </a:lnTo>
                    <a:lnTo>
                      <a:pt x="674" y="746"/>
                    </a:lnTo>
                    <a:lnTo>
                      <a:pt x="683" y="720"/>
                    </a:lnTo>
                    <a:lnTo>
                      <a:pt x="693" y="697"/>
                    </a:lnTo>
                    <a:lnTo>
                      <a:pt x="703" y="678"/>
                    </a:lnTo>
                    <a:lnTo>
                      <a:pt x="709" y="670"/>
                    </a:lnTo>
                    <a:lnTo>
                      <a:pt x="717" y="663"/>
                    </a:lnTo>
                    <a:lnTo>
                      <a:pt x="721" y="660"/>
                    </a:lnTo>
                    <a:lnTo>
                      <a:pt x="727" y="656"/>
                    </a:lnTo>
                    <a:lnTo>
                      <a:pt x="732" y="654"/>
                    </a:lnTo>
                    <a:lnTo>
                      <a:pt x="738" y="652"/>
                    </a:lnTo>
                    <a:lnTo>
                      <a:pt x="749" y="648"/>
                    </a:lnTo>
                    <a:lnTo>
                      <a:pt x="758" y="642"/>
                    </a:lnTo>
                    <a:lnTo>
                      <a:pt x="765" y="637"/>
                    </a:lnTo>
                    <a:lnTo>
                      <a:pt x="771" y="630"/>
                    </a:lnTo>
                    <a:lnTo>
                      <a:pt x="776" y="623"/>
                    </a:lnTo>
                    <a:lnTo>
                      <a:pt x="781" y="616"/>
                    </a:lnTo>
                    <a:lnTo>
                      <a:pt x="784" y="609"/>
                    </a:lnTo>
                    <a:lnTo>
                      <a:pt x="786" y="600"/>
                    </a:lnTo>
                    <a:lnTo>
                      <a:pt x="792" y="585"/>
                    </a:lnTo>
                    <a:lnTo>
                      <a:pt x="799" y="570"/>
                    </a:lnTo>
                    <a:lnTo>
                      <a:pt x="804" y="562"/>
                    </a:lnTo>
                    <a:lnTo>
                      <a:pt x="810" y="555"/>
                    </a:lnTo>
                    <a:lnTo>
                      <a:pt x="816" y="548"/>
                    </a:lnTo>
                    <a:lnTo>
                      <a:pt x="825" y="543"/>
                    </a:lnTo>
                    <a:lnTo>
                      <a:pt x="849" y="531"/>
                    </a:lnTo>
                    <a:lnTo>
                      <a:pt x="865" y="522"/>
                    </a:lnTo>
                    <a:lnTo>
                      <a:pt x="867" y="520"/>
                    </a:lnTo>
                    <a:lnTo>
                      <a:pt x="870" y="517"/>
                    </a:lnTo>
                    <a:lnTo>
                      <a:pt x="871" y="513"/>
                    </a:lnTo>
                    <a:lnTo>
                      <a:pt x="872" y="508"/>
                    </a:lnTo>
                    <a:lnTo>
                      <a:pt x="873" y="498"/>
                    </a:lnTo>
                    <a:lnTo>
                      <a:pt x="871" y="481"/>
                    </a:lnTo>
                    <a:lnTo>
                      <a:pt x="868" y="457"/>
                    </a:lnTo>
                    <a:lnTo>
                      <a:pt x="865" y="433"/>
                    </a:lnTo>
                    <a:lnTo>
                      <a:pt x="861" y="408"/>
                    </a:lnTo>
                    <a:lnTo>
                      <a:pt x="854" y="385"/>
                    </a:lnTo>
                    <a:lnTo>
                      <a:pt x="850" y="374"/>
                    </a:lnTo>
                    <a:lnTo>
                      <a:pt x="844" y="364"/>
                    </a:lnTo>
                    <a:lnTo>
                      <a:pt x="839" y="354"/>
                    </a:lnTo>
                    <a:lnTo>
                      <a:pt x="832" y="344"/>
                    </a:lnTo>
                    <a:lnTo>
                      <a:pt x="825" y="336"/>
                    </a:lnTo>
                    <a:lnTo>
                      <a:pt x="816" y="327"/>
                    </a:lnTo>
                    <a:lnTo>
                      <a:pt x="807" y="319"/>
                    </a:lnTo>
                    <a:lnTo>
                      <a:pt x="796" y="312"/>
                    </a:lnTo>
                    <a:lnTo>
                      <a:pt x="787" y="308"/>
                    </a:lnTo>
                    <a:lnTo>
                      <a:pt x="776" y="304"/>
                    </a:lnTo>
                    <a:lnTo>
                      <a:pt x="765" y="302"/>
                    </a:lnTo>
                    <a:lnTo>
                      <a:pt x="754" y="299"/>
                    </a:lnTo>
                    <a:lnTo>
                      <a:pt x="729" y="295"/>
                    </a:lnTo>
                    <a:lnTo>
                      <a:pt x="703" y="289"/>
                    </a:lnTo>
                    <a:lnTo>
                      <a:pt x="691" y="287"/>
                    </a:lnTo>
                    <a:lnTo>
                      <a:pt x="679" y="283"/>
                    </a:lnTo>
                    <a:lnTo>
                      <a:pt x="669" y="278"/>
                    </a:lnTo>
                    <a:lnTo>
                      <a:pt x="661" y="273"/>
                    </a:lnTo>
                    <a:lnTo>
                      <a:pt x="653" y="268"/>
                    </a:lnTo>
                    <a:lnTo>
                      <a:pt x="647" y="260"/>
                    </a:lnTo>
                    <a:lnTo>
                      <a:pt x="646" y="256"/>
                    </a:lnTo>
                    <a:lnTo>
                      <a:pt x="643" y="251"/>
                    </a:lnTo>
                    <a:lnTo>
                      <a:pt x="642" y="246"/>
                    </a:lnTo>
                    <a:lnTo>
                      <a:pt x="642" y="241"/>
                    </a:lnTo>
                    <a:lnTo>
                      <a:pt x="651" y="220"/>
                    </a:lnTo>
                    <a:lnTo>
                      <a:pt x="661" y="204"/>
                    </a:lnTo>
                    <a:lnTo>
                      <a:pt x="665" y="197"/>
                    </a:lnTo>
                    <a:lnTo>
                      <a:pt x="669" y="192"/>
                    </a:lnTo>
                    <a:lnTo>
                      <a:pt x="675" y="188"/>
                    </a:lnTo>
                    <a:lnTo>
                      <a:pt x="680" y="183"/>
                    </a:lnTo>
                    <a:lnTo>
                      <a:pt x="692" y="177"/>
                    </a:lnTo>
                    <a:lnTo>
                      <a:pt x="706" y="171"/>
                    </a:lnTo>
                    <a:lnTo>
                      <a:pt x="722" y="167"/>
                    </a:lnTo>
                    <a:lnTo>
                      <a:pt x="743" y="161"/>
                    </a:lnTo>
                    <a:lnTo>
                      <a:pt x="773" y="152"/>
                    </a:lnTo>
                    <a:lnTo>
                      <a:pt x="801" y="146"/>
                    </a:lnTo>
                    <a:lnTo>
                      <a:pt x="815" y="143"/>
                    </a:lnTo>
                    <a:lnTo>
                      <a:pt x="830" y="143"/>
                    </a:lnTo>
                    <a:lnTo>
                      <a:pt x="845" y="144"/>
                    </a:lnTo>
                    <a:lnTo>
                      <a:pt x="862" y="147"/>
                    </a:lnTo>
                    <a:lnTo>
                      <a:pt x="881" y="151"/>
                    </a:lnTo>
                    <a:lnTo>
                      <a:pt x="898" y="154"/>
                    </a:lnTo>
                    <a:lnTo>
                      <a:pt x="916" y="156"/>
                    </a:lnTo>
                    <a:lnTo>
                      <a:pt x="932" y="157"/>
                    </a:lnTo>
                    <a:lnTo>
                      <a:pt x="940" y="157"/>
                    </a:lnTo>
                    <a:lnTo>
                      <a:pt x="948" y="156"/>
                    </a:lnTo>
                    <a:lnTo>
                      <a:pt x="956" y="155"/>
                    </a:lnTo>
                    <a:lnTo>
                      <a:pt x="964" y="153"/>
                    </a:lnTo>
                    <a:lnTo>
                      <a:pt x="972" y="150"/>
                    </a:lnTo>
                    <a:lnTo>
                      <a:pt x="980" y="147"/>
                    </a:lnTo>
                    <a:lnTo>
                      <a:pt x="989" y="141"/>
                    </a:lnTo>
                    <a:lnTo>
                      <a:pt x="997" y="136"/>
                    </a:lnTo>
                    <a:lnTo>
                      <a:pt x="1021" y="119"/>
                    </a:lnTo>
                    <a:lnTo>
                      <a:pt x="1047" y="102"/>
                    </a:lnTo>
                    <a:lnTo>
                      <a:pt x="1060" y="94"/>
                    </a:lnTo>
                    <a:lnTo>
                      <a:pt x="1073" y="87"/>
                    </a:lnTo>
                    <a:lnTo>
                      <a:pt x="1086" y="81"/>
                    </a:lnTo>
                    <a:lnTo>
                      <a:pt x="1100" y="75"/>
                    </a:lnTo>
                    <a:lnTo>
                      <a:pt x="1159" y="52"/>
                    </a:lnTo>
                    <a:lnTo>
                      <a:pt x="1159" y="52"/>
                    </a:lnTo>
                    <a:lnTo>
                      <a:pt x="1169" y="54"/>
                    </a:lnTo>
                    <a:lnTo>
                      <a:pt x="1179" y="56"/>
                    </a:lnTo>
                    <a:lnTo>
                      <a:pt x="1186" y="59"/>
                    </a:lnTo>
                    <a:lnTo>
                      <a:pt x="1191" y="62"/>
                    </a:lnTo>
                    <a:lnTo>
                      <a:pt x="1195" y="67"/>
                    </a:lnTo>
                    <a:lnTo>
                      <a:pt x="1199" y="71"/>
                    </a:lnTo>
                    <a:lnTo>
                      <a:pt x="1201" y="76"/>
                    </a:lnTo>
                    <a:lnTo>
                      <a:pt x="1202" y="81"/>
                    </a:lnTo>
                    <a:lnTo>
                      <a:pt x="1204" y="92"/>
                    </a:lnTo>
                    <a:lnTo>
                      <a:pt x="1207" y="101"/>
                    </a:lnTo>
                    <a:lnTo>
                      <a:pt x="1210" y="107"/>
                    </a:lnTo>
                    <a:lnTo>
                      <a:pt x="1214" y="111"/>
                    </a:lnTo>
                    <a:lnTo>
                      <a:pt x="1219" y="114"/>
                    </a:lnTo>
                    <a:lnTo>
                      <a:pt x="1226" y="119"/>
                    </a:lnTo>
                    <a:lnTo>
                      <a:pt x="1237" y="123"/>
                    </a:lnTo>
                    <a:lnTo>
                      <a:pt x="1248" y="126"/>
                    </a:lnTo>
                    <a:lnTo>
                      <a:pt x="1259" y="127"/>
                    </a:lnTo>
                    <a:lnTo>
                      <a:pt x="1270" y="128"/>
                    </a:lnTo>
                    <a:lnTo>
                      <a:pt x="1290" y="127"/>
                    </a:lnTo>
                    <a:lnTo>
                      <a:pt x="1314" y="124"/>
                    </a:lnTo>
                    <a:lnTo>
                      <a:pt x="1341" y="123"/>
                    </a:lnTo>
                    <a:lnTo>
                      <a:pt x="1362" y="123"/>
                    </a:lnTo>
                    <a:lnTo>
                      <a:pt x="1366" y="122"/>
                    </a:lnTo>
                    <a:lnTo>
                      <a:pt x="1370" y="120"/>
                    </a:lnTo>
                    <a:lnTo>
                      <a:pt x="1373" y="117"/>
                    </a:lnTo>
                    <a:lnTo>
                      <a:pt x="1377" y="113"/>
                    </a:lnTo>
                    <a:lnTo>
                      <a:pt x="1380" y="109"/>
                    </a:lnTo>
                    <a:lnTo>
                      <a:pt x="1382" y="102"/>
                    </a:lnTo>
                    <a:lnTo>
                      <a:pt x="1384" y="95"/>
                    </a:lnTo>
                    <a:lnTo>
                      <a:pt x="1386" y="86"/>
                    </a:lnTo>
                    <a:lnTo>
                      <a:pt x="1392" y="55"/>
                    </a:lnTo>
                    <a:lnTo>
                      <a:pt x="1396" y="34"/>
                    </a:lnTo>
                    <a:lnTo>
                      <a:pt x="1397" y="29"/>
                    </a:lnTo>
                    <a:lnTo>
                      <a:pt x="1399" y="25"/>
                    </a:lnTo>
                    <a:lnTo>
                      <a:pt x="1403" y="21"/>
                    </a:lnTo>
                    <a:lnTo>
                      <a:pt x="1406" y="17"/>
                    </a:lnTo>
                    <a:lnTo>
                      <a:pt x="1416" y="8"/>
                    </a:lnTo>
                    <a:lnTo>
                      <a:pt x="1430" y="0"/>
                    </a:lnTo>
                    <a:lnTo>
                      <a:pt x="143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9" name="Freeform 44"/>
              <p:cNvSpPr>
                <a:spLocks/>
              </p:cNvSpPr>
              <p:nvPr/>
            </p:nvSpPr>
            <p:spPr bwMode="auto">
              <a:xfrm>
                <a:off x="2776726" y="3106454"/>
                <a:ext cx="1709543" cy="1007371"/>
              </a:xfrm>
              <a:custGeom>
                <a:avLst/>
                <a:gdLst>
                  <a:gd name="T0" fmla="*/ 224 w 4155"/>
                  <a:gd name="T1" fmla="*/ 1865 h 2997"/>
                  <a:gd name="T2" fmla="*/ 410 w 4155"/>
                  <a:gd name="T3" fmla="*/ 1594 h 2997"/>
                  <a:gd name="T4" fmla="*/ 353 w 4155"/>
                  <a:gd name="T5" fmla="*/ 1395 h 2997"/>
                  <a:gd name="T6" fmla="*/ 338 w 4155"/>
                  <a:gd name="T7" fmla="*/ 1217 h 2997"/>
                  <a:gd name="T8" fmla="*/ 383 w 4155"/>
                  <a:gd name="T9" fmla="*/ 1083 h 2997"/>
                  <a:gd name="T10" fmla="*/ 516 w 4155"/>
                  <a:gd name="T11" fmla="*/ 980 h 2997"/>
                  <a:gd name="T12" fmla="*/ 620 w 4155"/>
                  <a:gd name="T13" fmla="*/ 1034 h 2997"/>
                  <a:gd name="T14" fmla="*/ 802 w 4155"/>
                  <a:gd name="T15" fmla="*/ 1110 h 2997"/>
                  <a:gd name="T16" fmla="*/ 803 w 4155"/>
                  <a:gd name="T17" fmla="*/ 1397 h 2997"/>
                  <a:gd name="T18" fmla="*/ 687 w 4155"/>
                  <a:gd name="T19" fmla="*/ 1525 h 2997"/>
                  <a:gd name="T20" fmla="*/ 967 w 4155"/>
                  <a:gd name="T21" fmla="*/ 1458 h 2997"/>
                  <a:gd name="T22" fmla="*/ 1179 w 4155"/>
                  <a:gd name="T23" fmla="*/ 1393 h 2997"/>
                  <a:gd name="T24" fmla="*/ 1356 w 4155"/>
                  <a:gd name="T25" fmla="*/ 1392 h 2997"/>
                  <a:gd name="T26" fmla="*/ 1392 w 4155"/>
                  <a:gd name="T27" fmla="*/ 1271 h 2997"/>
                  <a:gd name="T28" fmla="*/ 1293 w 4155"/>
                  <a:gd name="T29" fmla="*/ 1068 h 2997"/>
                  <a:gd name="T30" fmla="*/ 1406 w 4155"/>
                  <a:gd name="T31" fmla="*/ 939 h 2997"/>
                  <a:gd name="T32" fmla="*/ 1571 w 4155"/>
                  <a:gd name="T33" fmla="*/ 850 h 2997"/>
                  <a:gd name="T34" fmla="*/ 1420 w 4155"/>
                  <a:gd name="T35" fmla="*/ 821 h 2997"/>
                  <a:gd name="T36" fmla="*/ 1183 w 4155"/>
                  <a:gd name="T37" fmla="*/ 744 h 2997"/>
                  <a:gd name="T38" fmla="*/ 1537 w 4155"/>
                  <a:gd name="T39" fmla="*/ 286 h 2997"/>
                  <a:gd name="T40" fmla="*/ 2031 w 4155"/>
                  <a:gd name="T41" fmla="*/ 1 h 2997"/>
                  <a:gd name="T42" fmla="*/ 2287 w 4155"/>
                  <a:gd name="T43" fmla="*/ 80 h 2997"/>
                  <a:gd name="T44" fmla="*/ 2337 w 4155"/>
                  <a:gd name="T45" fmla="*/ 351 h 2997"/>
                  <a:gd name="T46" fmla="*/ 2257 w 4155"/>
                  <a:gd name="T47" fmla="*/ 558 h 2997"/>
                  <a:gd name="T48" fmla="*/ 2039 w 4155"/>
                  <a:gd name="T49" fmla="*/ 754 h 2997"/>
                  <a:gd name="T50" fmla="*/ 1958 w 4155"/>
                  <a:gd name="T51" fmla="*/ 1039 h 2997"/>
                  <a:gd name="T52" fmla="*/ 2049 w 4155"/>
                  <a:gd name="T53" fmla="*/ 1348 h 2997"/>
                  <a:gd name="T54" fmla="*/ 2216 w 4155"/>
                  <a:gd name="T55" fmla="*/ 1374 h 2997"/>
                  <a:gd name="T56" fmla="*/ 2290 w 4155"/>
                  <a:gd name="T57" fmla="*/ 1187 h 2997"/>
                  <a:gd name="T58" fmla="*/ 2167 w 4155"/>
                  <a:gd name="T59" fmla="*/ 905 h 2997"/>
                  <a:gd name="T60" fmla="*/ 2334 w 4155"/>
                  <a:gd name="T61" fmla="*/ 733 h 2997"/>
                  <a:gd name="T62" fmla="*/ 2314 w 4155"/>
                  <a:gd name="T63" fmla="*/ 829 h 2997"/>
                  <a:gd name="T64" fmla="*/ 2382 w 4155"/>
                  <a:gd name="T65" fmla="*/ 901 h 2997"/>
                  <a:gd name="T66" fmla="*/ 2501 w 4155"/>
                  <a:gd name="T67" fmla="*/ 893 h 2997"/>
                  <a:gd name="T68" fmla="*/ 2577 w 4155"/>
                  <a:gd name="T69" fmla="*/ 928 h 2997"/>
                  <a:gd name="T70" fmla="*/ 2774 w 4155"/>
                  <a:gd name="T71" fmla="*/ 871 h 2997"/>
                  <a:gd name="T72" fmla="*/ 2996 w 4155"/>
                  <a:gd name="T73" fmla="*/ 848 h 2997"/>
                  <a:gd name="T74" fmla="*/ 3040 w 4155"/>
                  <a:gd name="T75" fmla="*/ 993 h 2997"/>
                  <a:gd name="T76" fmla="*/ 3182 w 4155"/>
                  <a:gd name="T77" fmla="*/ 937 h 2997"/>
                  <a:gd name="T78" fmla="*/ 3407 w 4155"/>
                  <a:gd name="T79" fmla="*/ 919 h 2997"/>
                  <a:gd name="T80" fmla="*/ 3554 w 4155"/>
                  <a:gd name="T81" fmla="*/ 876 h 2997"/>
                  <a:gd name="T82" fmla="*/ 3797 w 4155"/>
                  <a:gd name="T83" fmla="*/ 1079 h 2997"/>
                  <a:gd name="T84" fmla="*/ 3961 w 4155"/>
                  <a:gd name="T85" fmla="*/ 1149 h 2997"/>
                  <a:gd name="T86" fmla="*/ 4136 w 4155"/>
                  <a:gd name="T87" fmla="*/ 1265 h 2997"/>
                  <a:gd name="T88" fmla="*/ 3893 w 4155"/>
                  <a:gd name="T89" fmla="*/ 1600 h 2997"/>
                  <a:gd name="T90" fmla="*/ 3690 w 4155"/>
                  <a:gd name="T91" fmla="*/ 1738 h 2997"/>
                  <a:gd name="T92" fmla="*/ 3747 w 4155"/>
                  <a:gd name="T93" fmla="*/ 2043 h 2997"/>
                  <a:gd name="T94" fmla="*/ 3542 w 4155"/>
                  <a:gd name="T95" fmla="*/ 2274 h 2997"/>
                  <a:gd name="T96" fmla="*/ 3224 w 4155"/>
                  <a:gd name="T97" fmla="*/ 2535 h 2997"/>
                  <a:gd name="T98" fmla="*/ 3144 w 4155"/>
                  <a:gd name="T99" fmla="*/ 2853 h 2997"/>
                  <a:gd name="T100" fmla="*/ 2864 w 4155"/>
                  <a:gd name="T101" fmla="*/ 2751 h 2997"/>
                  <a:gd name="T102" fmla="*/ 2561 w 4155"/>
                  <a:gd name="T103" fmla="*/ 2701 h 2997"/>
                  <a:gd name="T104" fmla="*/ 2237 w 4155"/>
                  <a:gd name="T105" fmla="*/ 2786 h 2997"/>
                  <a:gd name="T106" fmla="*/ 1949 w 4155"/>
                  <a:gd name="T107" fmla="*/ 2788 h 2997"/>
                  <a:gd name="T108" fmla="*/ 1616 w 4155"/>
                  <a:gd name="T109" fmla="*/ 2758 h 2997"/>
                  <a:gd name="T110" fmla="*/ 1399 w 4155"/>
                  <a:gd name="T111" fmla="*/ 2690 h 2997"/>
                  <a:gd name="T112" fmla="*/ 1223 w 4155"/>
                  <a:gd name="T113" fmla="*/ 2927 h 2997"/>
                  <a:gd name="T114" fmla="*/ 865 w 4155"/>
                  <a:gd name="T115" fmla="*/ 2838 h 2997"/>
                  <a:gd name="T116" fmla="*/ 247 w 4155"/>
                  <a:gd name="T117" fmla="*/ 2691 h 2997"/>
                  <a:gd name="T118" fmla="*/ 53 w 4155"/>
                  <a:gd name="T119" fmla="*/ 2483 h 2997"/>
                  <a:gd name="T120" fmla="*/ 101 w 4155"/>
                  <a:gd name="T121" fmla="*/ 2310 h 2997"/>
                  <a:gd name="T122" fmla="*/ 70 w 4155"/>
                  <a:gd name="T123" fmla="*/ 2237 h 2997"/>
                  <a:gd name="T124" fmla="*/ 187 w 4155"/>
                  <a:gd name="T125" fmla="*/ 2057 h 2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55" h="2997">
                    <a:moveTo>
                      <a:pt x="144" y="1987"/>
                    </a:moveTo>
                    <a:lnTo>
                      <a:pt x="165" y="1978"/>
                    </a:lnTo>
                    <a:lnTo>
                      <a:pt x="179" y="1974"/>
                    </a:lnTo>
                    <a:lnTo>
                      <a:pt x="193" y="1973"/>
                    </a:lnTo>
                    <a:lnTo>
                      <a:pt x="215" y="1974"/>
                    </a:lnTo>
                    <a:lnTo>
                      <a:pt x="223" y="1972"/>
                    </a:lnTo>
                    <a:lnTo>
                      <a:pt x="235" y="1967"/>
                    </a:lnTo>
                    <a:lnTo>
                      <a:pt x="251" y="1959"/>
                    </a:lnTo>
                    <a:lnTo>
                      <a:pt x="269" y="1950"/>
                    </a:lnTo>
                    <a:lnTo>
                      <a:pt x="302" y="1931"/>
                    </a:lnTo>
                    <a:lnTo>
                      <a:pt x="325" y="1918"/>
                    </a:lnTo>
                    <a:lnTo>
                      <a:pt x="332" y="1911"/>
                    </a:lnTo>
                    <a:lnTo>
                      <a:pt x="337" y="1906"/>
                    </a:lnTo>
                    <a:lnTo>
                      <a:pt x="339" y="1904"/>
                    </a:lnTo>
                    <a:lnTo>
                      <a:pt x="339" y="1902"/>
                    </a:lnTo>
                    <a:lnTo>
                      <a:pt x="339" y="1900"/>
                    </a:lnTo>
                    <a:lnTo>
                      <a:pt x="338" y="1898"/>
                    </a:lnTo>
                    <a:lnTo>
                      <a:pt x="336" y="1895"/>
                    </a:lnTo>
                    <a:lnTo>
                      <a:pt x="330" y="1893"/>
                    </a:lnTo>
                    <a:lnTo>
                      <a:pt x="325" y="1892"/>
                    </a:lnTo>
                    <a:lnTo>
                      <a:pt x="317" y="1891"/>
                    </a:lnTo>
                    <a:lnTo>
                      <a:pt x="301" y="1890"/>
                    </a:lnTo>
                    <a:lnTo>
                      <a:pt x="284" y="1889"/>
                    </a:lnTo>
                    <a:lnTo>
                      <a:pt x="270" y="1889"/>
                    </a:lnTo>
                    <a:lnTo>
                      <a:pt x="260" y="1887"/>
                    </a:lnTo>
                    <a:lnTo>
                      <a:pt x="243" y="1881"/>
                    </a:lnTo>
                    <a:lnTo>
                      <a:pt x="232" y="1875"/>
                    </a:lnTo>
                    <a:lnTo>
                      <a:pt x="229" y="1873"/>
                    </a:lnTo>
                    <a:lnTo>
                      <a:pt x="226" y="1870"/>
                    </a:lnTo>
                    <a:lnTo>
                      <a:pt x="225" y="1867"/>
                    </a:lnTo>
                    <a:lnTo>
                      <a:pt x="224" y="1865"/>
                    </a:lnTo>
                    <a:lnTo>
                      <a:pt x="226" y="1860"/>
                    </a:lnTo>
                    <a:lnTo>
                      <a:pt x="232" y="1853"/>
                    </a:lnTo>
                    <a:lnTo>
                      <a:pt x="238" y="1846"/>
                    </a:lnTo>
                    <a:lnTo>
                      <a:pt x="245" y="1836"/>
                    </a:lnTo>
                    <a:lnTo>
                      <a:pt x="248" y="1830"/>
                    </a:lnTo>
                    <a:lnTo>
                      <a:pt x="251" y="1826"/>
                    </a:lnTo>
                    <a:lnTo>
                      <a:pt x="252" y="1821"/>
                    </a:lnTo>
                    <a:lnTo>
                      <a:pt x="253" y="1816"/>
                    </a:lnTo>
                    <a:lnTo>
                      <a:pt x="253" y="1807"/>
                    </a:lnTo>
                    <a:lnTo>
                      <a:pt x="255" y="1798"/>
                    </a:lnTo>
                    <a:lnTo>
                      <a:pt x="256" y="1794"/>
                    </a:lnTo>
                    <a:lnTo>
                      <a:pt x="257" y="1789"/>
                    </a:lnTo>
                    <a:lnTo>
                      <a:pt x="258" y="1786"/>
                    </a:lnTo>
                    <a:lnTo>
                      <a:pt x="261" y="1782"/>
                    </a:lnTo>
                    <a:lnTo>
                      <a:pt x="264" y="1779"/>
                    </a:lnTo>
                    <a:lnTo>
                      <a:pt x="270" y="1775"/>
                    </a:lnTo>
                    <a:lnTo>
                      <a:pt x="276" y="1771"/>
                    </a:lnTo>
                    <a:lnTo>
                      <a:pt x="284" y="1768"/>
                    </a:lnTo>
                    <a:lnTo>
                      <a:pt x="324" y="1756"/>
                    </a:lnTo>
                    <a:lnTo>
                      <a:pt x="366" y="1741"/>
                    </a:lnTo>
                    <a:lnTo>
                      <a:pt x="375" y="1735"/>
                    </a:lnTo>
                    <a:lnTo>
                      <a:pt x="384" y="1730"/>
                    </a:lnTo>
                    <a:lnTo>
                      <a:pt x="393" y="1724"/>
                    </a:lnTo>
                    <a:lnTo>
                      <a:pt x="399" y="1716"/>
                    </a:lnTo>
                    <a:lnTo>
                      <a:pt x="406" y="1707"/>
                    </a:lnTo>
                    <a:lnTo>
                      <a:pt x="410" y="1698"/>
                    </a:lnTo>
                    <a:lnTo>
                      <a:pt x="413" y="1687"/>
                    </a:lnTo>
                    <a:lnTo>
                      <a:pt x="414" y="1675"/>
                    </a:lnTo>
                    <a:lnTo>
                      <a:pt x="414" y="1647"/>
                    </a:lnTo>
                    <a:lnTo>
                      <a:pt x="412" y="1620"/>
                    </a:lnTo>
                    <a:lnTo>
                      <a:pt x="410" y="1594"/>
                    </a:lnTo>
                    <a:lnTo>
                      <a:pt x="409" y="1567"/>
                    </a:lnTo>
                    <a:lnTo>
                      <a:pt x="411" y="1560"/>
                    </a:lnTo>
                    <a:lnTo>
                      <a:pt x="414" y="1551"/>
                    </a:lnTo>
                    <a:lnTo>
                      <a:pt x="420" y="1540"/>
                    </a:lnTo>
                    <a:lnTo>
                      <a:pt x="425" y="1529"/>
                    </a:lnTo>
                    <a:lnTo>
                      <a:pt x="431" y="1517"/>
                    </a:lnTo>
                    <a:lnTo>
                      <a:pt x="435" y="1508"/>
                    </a:lnTo>
                    <a:lnTo>
                      <a:pt x="436" y="1503"/>
                    </a:lnTo>
                    <a:lnTo>
                      <a:pt x="436" y="1500"/>
                    </a:lnTo>
                    <a:lnTo>
                      <a:pt x="436" y="1498"/>
                    </a:lnTo>
                    <a:lnTo>
                      <a:pt x="435" y="1496"/>
                    </a:lnTo>
                    <a:lnTo>
                      <a:pt x="426" y="1488"/>
                    </a:lnTo>
                    <a:lnTo>
                      <a:pt x="420" y="1482"/>
                    </a:lnTo>
                    <a:lnTo>
                      <a:pt x="414" y="1475"/>
                    </a:lnTo>
                    <a:lnTo>
                      <a:pt x="411" y="1470"/>
                    </a:lnTo>
                    <a:lnTo>
                      <a:pt x="408" y="1464"/>
                    </a:lnTo>
                    <a:lnTo>
                      <a:pt x="407" y="1458"/>
                    </a:lnTo>
                    <a:lnTo>
                      <a:pt x="406" y="1452"/>
                    </a:lnTo>
                    <a:lnTo>
                      <a:pt x="405" y="1447"/>
                    </a:lnTo>
                    <a:lnTo>
                      <a:pt x="405" y="1436"/>
                    </a:lnTo>
                    <a:lnTo>
                      <a:pt x="405" y="1424"/>
                    </a:lnTo>
                    <a:lnTo>
                      <a:pt x="404" y="1418"/>
                    </a:lnTo>
                    <a:lnTo>
                      <a:pt x="401" y="1410"/>
                    </a:lnTo>
                    <a:lnTo>
                      <a:pt x="399" y="1403"/>
                    </a:lnTo>
                    <a:lnTo>
                      <a:pt x="395" y="1395"/>
                    </a:lnTo>
                    <a:lnTo>
                      <a:pt x="393" y="1393"/>
                    </a:lnTo>
                    <a:lnTo>
                      <a:pt x="386" y="1393"/>
                    </a:lnTo>
                    <a:lnTo>
                      <a:pt x="379" y="1393"/>
                    </a:lnTo>
                    <a:lnTo>
                      <a:pt x="370" y="1393"/>
                    </a:lnTo>
                    <a:lnTo>
                      <a:pt x="361" y="1394"/>
                    </a:lnTo>
                    <a:lnTo>
                      <a:pt x="353" y="1395"/>
                    </a:lnTo>
                    <a:lnTo>
                      <a:pt x="345" y="1394"/>
                    </a:lnTo>
                    <a:lnTo>
                      <a:pt x="340" y="1393"/>
                    </a:lnTo>
                    <a:lnTo>
                      <a:pt x="339" y="1392"/>
                    </a:lnTo>
                    <a:lnTo>
                      <a:pt x="338" y="1390"/>
                    </a:lnTo>
                    <a:lnTo>
                      <a:pt x="337" y="1385"/>
                    </a:lnTo>
                    <a:lnTo>
                      <a:pt x="336" y="1382"/>
                    </a:lnTo>
                    <a:lnTo>
                      <a:pt x="334" y="1371"/>
                    </a:lnTo>
                    <a:lnTo>
                      <a:pt x="334" y="1361"/>
                    </a:lnTo>
                    <a:lnTo>
                      <a:pt x="336" y="1338"/>
                    </a:lnTo>
                    <a:lnTo>
                      <a:pt x="337" y="1322"/>
                    </a:lnTo>
                    <a:lnTo>
                      <a:pt x="347" y="1313"/>
                    </a:lnTo>
                    <a:lnTo>
                      <a:pt x="360" y="1300"/>
                    </a:lnTo>
                    <a:lnTo>
                      <a:pt x="366" y="1293"/>
                    </a:lnTo>
                    <a:lnTo>
                      <a:pt x="371" y="1287"/>
                    </a:lnTo>
                    <a:lnTo>
                      <a:pt x="375" y="1283"/>
                    </a:lnTo>
                    <a:lnTo>
                      <a:pt x="380" y="1281"/>
                    </a:lnTo>
                    <a:lnTo>
                      <a:pt x="377" y="1277"/>
                    </a:lnTo>
                    <a:lnTo>
                      <a:pt x="372" y="1274"/>
                    </a:lnTo>
                    <a:lnTo>
                      <a:pt x="367" y="1272"/>
                    </a:lnTo>
                    <a:lnTo>
                      <a:pt x="360" y="1270"/>
                    </a:lnTo>
                    <a:lnTo>
                      <a:pt x="347" y="1267"/>
                    </a:lnTo>
                    <a:lnTo>
                      <a:pt x="336" y="1262"/>
                    </a:lnTo>
                    <a:lnTo>
                      <a:pt x="330" y="1260"/>
                    </a:lnTo>
                    <a:lnTo>
                      <a:pt x="325" y="1258"/>
                    </a:lnTo>
                    <a:lnTo>
                      <a:pt x="321" y="1254"/>
                    </a:lnTo>
                    <a:lnTo>
                      <a:pt x="320" y="1250"/>
                    </a:lnTo>
                    <a:lnTo>
                      <a:pt x="320" y="1245"/>
                    </a:lnTo>
                    <a:lnTo>
                      <a:pt x="321" y="1239"/>
                    </a:lnTo>
                    <a:lnTo>
                      <a:pt x="326" y="1232"/>
                    </a:lnTo>
                    <a:lnTo>
                      <a:pt x="332" y="1223"/>
                    </a:lnTo>
                    <a:lnTo>
                      <a:pt x="338" y="1217"/>
                    </a:lnTo>
                    <a:lnTo>
                      <a:pt x="342" y="1211"/>
                    </a:lnTo>
                    <a:lnTo>
                      <a:pt x="345" y="1205"/>
                    </a:lnTo>
                    <a:lnTo>
                      <a:pt x="347" y="1199"/>
                    </a:lnTo>
                    <a:lnTo>
                      <a:pt x="351" y="1188"/>
                    </a:lnTo>
                    <a:lnTo>
                      <a:pt x="354" y="1178"/>
                    </a:lnTo>
                    <a:lnTo>
                      <a:pt x="355" y="1174"/>
                    </a:lnTo>
                    <a:lnTo>
                      <a:pt x="357" y="1169"/>
                    </a:lnTo>
                    <a:lnTo>
                      <a:pt x="360" y="1166"/>
                    </a:lnTo>
                    <a:lnTo>
                      <a:pt x="364" y="1163"/>
                    </a:lnTo>
                    <a:lnTo>
                      <a:pt x="368" y="1161"/>
                    </a:lnTo>
                    <a:lnTo>
                      <a:pt x="373" y="1160"/>
                    </a:lnTo>
                    <a:lnTo>
                      <a:pt x="381" y="1159"/>
                    </a:lnTo>
                    <a:lnTo>
                      <a:pt x="388" y="1158"/>
                    </a:lnTo>
                    <a:lnTo>
                      <a:pt x="398" y="1157"/>
                    </a:lnTo>
                    <a:lnTo>
                      <a:pt x="412" y="1154"/>
                    </a:lnTo>
                    <a:lnTo>
                      <a:pt x="427" y="1150"/>
                    </a:lnTo>
                    <a:lnTo>
                      <a:pt x="441" y="1145"/>
                    </a:lnTo>
                    <a:lnTo>
                      <a:pt x="448" y="1141"/>
                    </a:lnTo>
                    <a:lnTo>
                      <a:pt x="452" y="1138"/>
                    </a:lnTo>
                    <a:lnTo>
                      <a:pt x="456" y="1134"/>
                    </a:lnTo>
                    <a:lnTo>
                      <a:pt x="459" y="1131"/>
                    </a:lnTo>
                    <a:lnTo>
                      <a:pt x="459" y="1128"/>
                    </a:lnTo>
                    <a:lnTo>
                      <a:pt x="459" y="1126"/>
                    </a:lnTo>
                    <a:lnTo>
                      <a:pt x="458" y="1124"/>
                    </a:lnTo>
                    <a:lnTo>
                      <a:pt x="456" y="1122"/>
                    </a:lnTo>
                    <a:lnTo>
                      <a:pt x="451" y="1118"/>
                    </a:lnTo>
                    <a:lnTo>
                      <a:pt x="444" y="1112"/>
                    </a:lnTo>
                    <a:lnTo>
                      <a:pt x="422" y="1104"/>
                    </a:lnTo>
                    <a:lnTo>
                      <a:pt x="400" y="1096"/>
                    </a:lnTo>
                    <a:lnTo>
                      <a:pt x="391" y="1091"/>
                    </a:lnTo>
                    <a:lnTo>
                      <a:pt x="383" y="1083"/>
                    </a:lnTo>
                    <a:lnTo>
                      <a:pt x="379" y="1079"/>
                    </a:lnTo>
                    <a:lnTo>
                      <a:pt x="377" y="1074"/>
                    </a:lnTo>
                    <a:lnTo>
                      <a:pt x="374" y="1068"/>
                    </a:lnTo>
                    <a:lnTo>
                      <a:pt x="372" y="1061"/>
                    </a:lnTo>
                    <a:lnTo>
                      <a:pt x="371" y="1053"/>
                    </a:lnTo>
                    <a:lnTo>
                      <a:pt x="370" y="1046"/>
                    </a:lnTo>
                    <a:lnTo>
                      <a:pt x="370" y="1040"/>
                    </a:lnTo>
                    <a:lnTo>
                      <a:pt x="371" y="1036"/>
                    </a:lnTo>
                    <a:lnTo>
                      <a:pt x="372" y="1031"/>
                    </a:lnTo>
                    <a:lnTo>
                      <a:pt x="374" y="1029"/>
                    </a:lnTo>
                    <a:lnTo>
                      <a:pt x="377" y="1027"/>
                    </a:lnTo>
                    <a:lnTo>
                      <a:pt x="380" y="1026"/>
                    </a:lnTo>
                    <a:lnTo>
                      <a:pt x="387" y="1027"/>
                    </a:lnTo>
                    <a:lnTo>
                      <a:pt x="397" y="1029"/>
                    </a:lnTo>
                    <a:lnTo>
                      <a:pt x="407" y="1033"/>
                    </a:lnTo>
                    <a:lnTo>
                      <a:pt x="419" y="1039"/>
                    </a:lnTo>
                    <a:lnTo>
                      <a:pt x="431" y="1043"/>
                    </a:lnTo>
                    <a:lnTo>
                      <a:pt x="444" y="1047"/>
                    </a:lnTo>
                    <a:lnTo>
                      <a:pt x="455" y="1051"/>
                    </a:lnTo>
                    <a:lnTo>
                      <a:pt x="467" y="1052"/>
                    </a:lnTo>
                    <a:lnTo>
                      <a:pt x="473" y="1051"/>
                    </a:lnTo>
                    <a:lnTo>
                      <a:pt x="478" y="1050"/>
                    </a:lnTo>
                    <a:lnTo>
                      <a:pt x="483" y="1047"/>
                    </a:lnTo>
                    <a:lnTo>
                      <a:pt x="489" y="1044"/>
                    </a:lnTo>
                    <a:lnTo>
                      <a:pt x="493" y="1040"/>
                    </a:lnTo>
                    <a:lnTo>
                      <a:pt x="498" y="1033"/>
                    </a:lnTo>
                    <a:lnTo>
                      <a:pt x="501" y="1027"/>
                    </a:lnTo>
                    <a:lnTo>
                      <a:pt x="504" y="1018"/>
                    </a:lnTo>
                    <a:lnTo>
                      <a:pt x="508" y="1002"/>
                    </a:lnTo>
                    <a:lnTo>
                      <a:pt x="513" y="987"/>
                    </a:lnTo>
                    <a:lnTo>
                      <a:pt x="516" y="980"/>
                    </a:lnTo>
                    <a:lnTo>
                      <a:pt x="520" y="974"/>
                    </a:lnTo>
                    <a:lnTo>
                      <a:pt x="526" y="969"/>
                    </a:lnTo>
                    <a:lnTo>
                      <a:pt x="533" y="963"/>
                    </a:lnTo>
                    <a:lnTo>
                      <a:pt x="541" y="960"/>
                    </a:lnTo>
                    <a:lnTo>
                      <a:pt x="549" y="957"/>
                    </a:lnTo>
                    <a:lnTo>
                      <a:pt x="559" y="955"/>
                    </a:lnTo>
                    <a:lnTo>
                      <a:pt x="570" y="952"/>
                    </a:lnTo>
                    <a:lnTo>
                      <a:pt x="581" y="952"/>
                    </a:lnTo>
                    <a:lnTo>
                      <a:pt x="589" y="953"/>
                    </a:lnTo>
                    <a:lnTo>
                      <a:pt x="594" y="955"/>
                    </a:lnTo>
                    <a:lnTo>
                      <a:pt x="598" y="956"/>
                    </a:lnTo>
                    <a:lnTo>
                      <a:pt x="601" y="958"/>
                    </a:lnTo>
                    <a:lnTo>
                      <a:pt x="604" y="960"/>
                    </a:lnTo>
                    <a:lnTo>
                      <a:pt x="607" y="963"/>
                    </a:lnTo>
                    <a:lnTo>
                      <a:pt x="608" y="966"/>
                    </a:lnTo>
                    <a:lnTo>
                      <a:pt x="608" y="970"/>
                    </a:lnTo>
                    <a:lnTo>
                      <a:pt x="608" y="973"/>
                    </a:lnTo>
                    <a:lnTo>
                      <a:pt x="606" y="980"/>
                    </a:lnTo>
                    <a:lnTo>
                      <a:pt x="601" y="988"/>
                    </a:lnTo>
                    <a:lnTo>
                      <a:pt x="591" y="1002"/>
                    </a:lnTo>
                    <a:lnTo>
                      <a:pt x="585" y="1013"/>
                    </a:lnTo>
                    <a:lnTo>
                      <a:pt x="585" y="1016"/>
                    </a:lnTo>
                    <a:lnTo>
                      <a:pt x="585" y="1018"/>
                    </a:lnTo>
                    <a:lnTo>
                      <a:pt x="586" y="1020"/>
                    </a:lnTo>
                    <a:lnTo>
                      <a:pt x="587" y="1022"/>
                    </a:lnTo>
                    <a:lnTo>
                      <a:pt x="591" y="1025"/>
                    </a:lnTo>
                    <a:lnTo>
                      <a:pt x="598" y="1027"/>
                    </a:lnTo>
                    <a:lnTo>
                      <a:pt x="610" y="1029"/>
                    </a:lnTo>
                    <a:lnTo>
                      <a:pt x="621" y="1032"/>
                    </a:lnTo>
                    <a:lnTo>
                      <a:pt x="621" y="1033"/>
                    </a:lnTo>
                    <a:lnTo>
                      <a:pt x="620" y="1034"/>
                    </a:lnTo>
                    <a:lnTo>
                      <a:pt x="617" y="1037"/>
                    </a:lnTo>
                    <a:lnTo>
                      <a:pt x="615" y="1039"/>
                    </a:lnTo>
                    <a:lnTo>
                      <a:pt x="607" y="1044"/>
                    </a:lnTo>
                    <a:lnTo>
                      <a:pt x="597" y="1052"/>
                    </a:lnTo>
                    <a:lnTo>
                      <a:pt x="587" y="1060"/>
                    </a:lnTo>
                    <a:lnTo>
                      <a:pt x="577" y="1071"/>
                    </a:lnTo>
                    <a:lnTo>
                      <a:pt x="574" y="1077"/>
                    </a:lnTo>
                    <a:lnTo>
                      <a:pt x="571" y="1083"/>
                    </a:lnTo>
                    <a:lnTo>
                      <a:pt x="569" y="1090"/>
                    </a:lnTo>
                    <a:lnTo>
                      <a:pt x="569" y="1097"/>
                    </a:lnTo>
                    <a:lnTo>
                      <a:pt x="569" y="1107"/>
                    </a:lnTo>
                    <a:lnTo>
                      <a:pt x="571" y="1114"/>
                    </a:lnTo>
                    <a:lnTo>
                      <a:pt x="574" y="1122"/>
                    </a:lnTo>
                    <a:lnTo>
                      <a:pt x="577" y="1127"/>
                    </a:lnTo>
                    <a:lnTo>
                      <a:pt x="582" y="1132"/>
                    </a:lnTo>
                    <a:lnTo>
                      <a:pt x="587" y="1135"/>
                    </a:lnTo>
                    <a:lnTo>
                      <a:pt x="594" y="1138"/>
                    </a:lnTo>
                    <a:lnTo>
                      <a:pt x="600" y="1140"/>
                    </a:lnTo>
                    <a:lnTo>
                      <a:pt x="630" y="1145"/>
                    </a:lnTo>
                    <a:lnTo>
                      <a:pt x="662" y="1149"/>
                    </a:lnTo>
                    <a:lnTo>
                      <a:pt x="677" y="1151"/>
                    </a:lnTo>
                    <a:lnTo>
                      <a:pt x="691" y="1152"/>
                    </a:lnTo>
                    <a:lnTo>
                      <a:pt x="704" y="1151"/>
                    </a:lnTo>
                    <a:lnTo>
                      <a:pt x="718" y="1149"/>
                    </a:lnTo>
                    <a:lnTo>
                      <a:pt x="731" y="1145"/>
                    </a:lnTo>
                    <a:lnTo>
                      <a:pt x="744" y="1139"/>
                    </a:lnTo>
                    <a:lnTo>
                      <a:pt x="757" y="1133"/>
                    </a:lnTo>
                    <a:lnTo>
                      <a:pt x="771" y="1125"/>
                    </a:lnTo>
                    <a:lnTo>
                      <a:pt x="783" y="1118"/>
                    </a:lnTo>
                    <a:lnTo>
                      <a:pt x="792" y="1112"/>
                    </a:lnTo>
                    <a:lnTo>
                      <a:pt x="802" y="1110"/>
                    </a:lnTo>
                    <a:lnTo>
                      <a:pt x="809" y="1109"/>
                    </a:lnTo>
                    <a:lnTo>
                      <a:pt x="815" y="1109"/>
                    </a:lnTo>
                    <a:lnTo>
                      <a:pt x="820" y="1111"/>
                    </a:lnTo>
                    <a:lnTo>
                      <a:pt x="824" y="1115"/>
                    </a:lnTo>
                    <a:lnTo>
                      <a:pt x="827" y="1120"/>
                    </a:lnTo>
                    <a:lnTo>
                      <a:pt x="838" y="1150"/>
                    </a:lnTo>
                    <a:lnTo>
                      <a:pt x="850" y="1187"/>
                    </a:lnTo>
                    <a:lnTo>
                      <a:pt x="859" y="1208"/>
                    </a:lnTo>
                    <a:lnTo>
                      <a:pt x="865" y="1223"/>
                    </a:lnTo>
                    <a:lnTo>
                      <a:pt x="866" y="1229"/>
                    </a:lnTo>
                    <a:lnTo>
                      <a:pt x="867" y="1233"/>
                    </a:lnTo>
                    <a:lnTo>
                      <a:pt x="866" y="1238"/>
                    </a:lnTo>
                    <a:lnTo>
                      <a:pt x="865" y="1241"/>
                    </a:lnTo>
                    <a:lnTo>
                      <a:pt x="859" y="1247"/>
                    </a:lnTo>
                    <a:lnTo>
                      <a:pt x="851" y="1253"/>
                    </a:lnTo>
                    <a:lnTo>
                      <a:pt x="839" y="1260"/>
                    </a:lnTo>
                    <a:lnTo>
                      <a:pt x="824" y="1271"/>
                    </a:lnTo>
                    <a:lnTo>
                      <a:pt x="819" y="1275"/>
                    </a:lnTo>
                    <a:lnTo>
                      <a:pt x="816" y="1280"/>
                    </a:lnTo>
                    <a:lnTo>
                      <a:pt x="814" y="1284"/>
                    </a:lnTo>
                    <a:lnTo>
                      <a:pt x="812" y="1288"/>
                    </a:lnTo>
                    <a:lnTo>
                      <a:pt x="811" y="1297"/>
                    </a:lnTo>
                    <a:lnTo>
                      <a:pt x="812" y="1307"/>
                    </a:lnTo>
                    <a:lnTo>
                      <a:pt x="817" y="1325"/>
                    </a:lnTo>
                    <a:lnTo>
                      <a:pt x="821" y="1344"/>
                    </a:lnTo>
                    <a:lnTo>
                      <a:pt x="821" y="1353"/>
                    </a:lnTo>
                    <a:lnTo>
                      <a:pt x="820" y="1361"/>
                    </a:lnTo>
                    <a:lnTo>
                      <a:pt x="819" y="1367"/>
                    </a:lnTo>
                    <a:lnTo>
                      <a:pt x="817" y="1373"/>
                    </a:lnTo>
                    <a:lnTo>
                      <a:pt x="811" y="1384"/>
                    </a:lnTo>
                    <a:lnTo>
                      <a:pt x="803" y="1397"/>
                    </a:lnTo>
                    <a:lnTo>
                      <a:pt x="800" y="1406"/>
                    </a:lnTo>
                    <a:lnTo>
                      <a:pt x="799" y="1415"/>
                    </a:lnTo>
                    <a:lnTo>
                      <a:pt x="800" y="1422"/>
                    </a:lnTo>
                    <a:lnTo>
                      <a:pt x="802" y="1429"/>
                    </a:lnTo>
                    <a:lnTo>
                      <a:pt x="810" y="1442"/>
                    </a:lnTo>
                    <a:lnTo>
                      <a:pt x="818" y="1455"/>
                    </a:lnTo>
                    <a:lnTo>
                      <a:pt x="821" y="1462"/>
                    </a:lnTo>
                    <a:lnTo>
                      <a:pt x="824" y="1469"/>
                    </a:lnTo>
                    <a:lnTo>
                      <a:pt x="825" y="1475"/>
                    </a:lnTo>
                    <a:lnTo>
                      <a:pt x="825" y="1483"/>
                    </a:lnTo>
                    <a:lnTo>
                      <a:pt x="821" y="1491"/>
                    </a:lnTo>
                    <a:lnTo>
                      <a:pt x="816" y="1500"/>
                    </a:lnTo>
                    <a:lnTo>
                      <a:pt x="807" y="1509"/>
                    </a:lnTo>
                    <a:lnTo>
                      <a:pt x="796" y="1518"/>
                    </a:lnTo>
                    <a:lnTo>
                      <a:pt x="786" y="1518"/>
                    </a:lnTo>
                    <a:lnTo>
                      <a:pt x="779" y="1516"/>
                    </a:lnTo>
                    <a:lnTo>
                      <a:pt x="775" y="1514"/>
                    </a:lnTo>
                    <a:lnTo>
                      <a:pt x="771" y="1511"/>
                    </a:lnTo>
                    <a:lnTo>
                      <a:pt x="766" y="1508"/>
                    </a:lnTo>
                    <a:lnTo>
                      <a:pt x="763" y="1504"/>
                    </a:lnTo>
                    <a:lnTo>
                      <a:pt x="758" y="1502"/>
                    </a:lnTo>
                    <a:lnTo>
                      <a:pt x="750" y="1501"/>
                    </a:lnTo>
                    <a:lnTo>
                      <a:pt x="726" y="1500"/>
                    </a:lnTo>
                    <a:lnTo>
                      <a:pt x="699" y="1501"/>
                    </a:lnTo>
                    <a:lnTo>
                      <a:pt x="694" y="1502"/>
                    </a:lnTo>
                    <a:lnTo>
                      <a:pt x="690" y="1503"/>
                    </a:lnTo>
                    <a:lnTo>
                      <a:pt x="685" y="1506"/>
                    </a:lnTo>
                    <a:lnTo>
                      <a:pt x="683" y="1510"/>
                    </a:lnTo>
                    <a:lnTo>
                      <a:pt x="682" y="1514"/>
                    </a:lnTo>
                    <a:lnTo>
                      <a:pt x="683" y="1518"/>
                    </a:lnTo>
                    <a:lnTo>
                      <a:pt x="687" y="1525"/>
                    </a:lnTo>
                    <a:lnTo>
                      <a:pt x="692" y="1532"/>
                    </a:lnTo>
                    <a:lnTo>
                      <a:pt x="705" y="1550"/>
                    </a:lnTo>
                    <a:lnTo>
                      <a:pt x="715" y="1564"/>
                    </a:lnTo>
                    <a:lnTo>
                      <a:pt x="724" y="1579"/>
                    </a:lnTo>
                    <a:lnTo>
                      <a:pt x="734" y="1597"/>
                    </a:lnTo>
                    <a:lnTo>
                      <a:pt x="736" y="1603"/>
                    </a:lnTo>
                    <a:lnTo>
                      <a:pt x="741" y="1606"/>
                    </a:lnTo>
                    <a:lnTo>
                      <a:pt x="745" y="1607"/>
                    </a:lnTo>
                    <a:lnTo>
                      <a:pt x="749" y="1608"/>
                    </a:lnTo>
                    <a:lnTo>
                      <a:pt x="755" y="1608"/>
                    </a:lnTo>
                    <a:lnTo>
                      <a:pt x="760" y="1606"/>
                    </a:lnTo>
                    <a:lnTo>
                      <a:pt x="765" y="1604"/>
                    </a:lnTo>
                    <a:lnTo>
                      <a:pt x="771" y="1601"/>
                    </a:lnTo>
                    <a:lnTo>
                      <a:pt x="793" y="1589"/>
                    </a:lnTo>
                    <a:lnTo>
                      <a:pt x="811" y="1579"/>
                    </a:lnTo>
                    <a:lnTo>
                      <a:pt x="831" y="1574"/>
                    </a:lnTo>
                    <a:lnTo>
                      <a:pt x="852" y="1570"/>
                    </a:lnTo>
                    <a:lnTo>
                      <a:pt x="860" y="1566"/>
                    </a:lnTo>
                    <a:lnTo>
                      <a:pt x="869" y="1562"/>
                    </a:lnTo>
                    <a:lnTo>
                      <a:pt x="878" y="1555"/>
                    </a:lnTo>
                    <a:lnTo>
                      <a:pt x="884" y="1545"/>
                    </a:lnTo>
                    <a:lnTo>
                      <a:pt x="894" y="1530"/>
                    </a:lnTo>
                    <a:lnTo>
                      <a:pt x="906" y="1513"/>
                    </a:lnTo>
                    <a:lnTo>
                      <a:pt x="911" y="1505"/>
                    </a:lnTo>
                    <a:lnTo>
                      <a:pt x="918" y="1497"/>
                    </a:lnTo>
                    <a:lnTo>
                      <a:pt x="923" y="1490"/>
                    </a:lnTo>
                    <a:lnTo>
                      <a:pt x="929" y="1485"/>
                    </a:lnTo>
                    <a:lnTo>
                      <a:pt x="940" y="1477"/>
                    </a:lnTo>
                    <a:lnTo>
                      <a:pt x="954" y="1468"/>
                    </a:lnTo>
                    <a:lnTo>
                      <a:pt x="962" y="1463"/>
                    </a:lnTo>
                    <a:lnTo>
                      <a:pt x="967" y="1458"/>
                    </a:lnTo>
                    <a:lnTo>
                      <a:pt x="973" y="1454"/>
                    </a:lnTo>
                    <a:lnTo>
                      <a:pt x="976" y="1449"/>
                    </a:lnTo>
                    <a:lnTo>
                      <a:pt x="982" y="1427"/>
                    </a:lnTo>
                    <a:lnTo>
                      <a:pt x="992" y="1392"/>
                    </a:lnTo>
                    <a:lnTo>
                      <a:pt x="995" y="1383"/>
                    </a:lnTo>
                    <a:lnTo>
                      <a:pt x="999" y="1375"/>
                    </a:lnTo>
                    <a:lnTo>
                      <a:pt x="1003" y="1368"/>
                    </a:lnTo>
                    <a:lnTo>
                      <a:pt x="1007" y="1363"/>
                    </a:lnTo>
                    <a:lnTo>
                      <a:pt x="1013" y="1358"/>
                    </a:lnTo>
                    <a:lnTo>
                      <a:pt x="1018" y="1356"/>
                    </a:lnTo>
                    <a:lnTo>
                      <a:pt x="1021" y="1356"/>
                    </a:lnTo>
                    <a:lnTo>
                      <a:pt x="1025" y="1356"/>
                    </a:lnTo>
                    <a:lnTo>
                      <a:pt x="1028" y="1357"/>
                    </a:lnTo>
                    <a:lnTo>
                      <a:pt x="1031" y="1360"/>
                    </a:lnTo>
                    <a:lnTo>
                      <a:pt x="1050" y="1370"/>
                    </a:lnTo>
                    <a:lnTo>
                      <a:pt x="1064" y="1379"/>
                    </a:lnTo>
                    <a:lnTo>
                      <a:pt x="1072" y="1381"/>
                    </a:lnTo>
                    <a:lnTo>
                      <a:pt x="1082" y="1382"/>
                    </a:lnTo>
                    <a:lnTo>
                      <a:pt x="1093" y="1382"/>
                    </a:lnTo>
                    <a:lnTo>
                      <a:pt x="1107" y="1381"/>
                    </a:lnTo>
                    <a:lnTo>
                      <a:pt x="1117" y="1381"/>
                    </a:lnTo>
                    <a:lnTo>
                      <a:pt x="1126" y="1381"/>
                    </a:lnTo>
                    <a:lnTo>
                      <a:pt x="1133" y="1383"/>
                    </a:lnTo>
                    <a:lnTo>
                      <a:pt x="1139" y="1385"/>
                    </a:lnTo>
                    <a:lnTo>
                      <a:pt x="1149" y="1390"/>
                    </a:lnTo>
                    <a:lnTo>
                      <a:pt x="1156" y="1395"/>
                    </a:lnTo>
                    <a:lnTo>
                      <a:pt x="1160" y="1396"/>
                    </a:lnTo>
                    <a:lnTo>
                      <a:pt x="1164" y="1397"/>
                    </a:lnTo>
                    <a:lnTo>
                      <a:pt x="1168" y="1397"/>
                    </a:lnTo>
                    <a:lnTo>
                      <a:pt x="1174" y="1396"/>
                    </a:lnTo>
                    <a:lnTo>
                      <a:pt x="1179" y="1393"/>
                    </a:lnTo>
                    <a:lnTo>
                      <a:pt x="1187" y="1389"/>
                    </a:lnTo>
                    <a:lnTo>
                      <a:pt x="1195" y="1382"/>
                    </a:lnTo>
                    <a:lnTo>
                      <a:pt x="1206" y="1373"/>
                    </a:lnTo>
                    <a:lnTo>
                      <a:pt x="1215" y="1366"/>
                    </a:lnTo>
                    <a:lnTo>
                      <a:pt x="1221" y="1362"/>
                    </a:lnTo>
                    <a:lnTo>
                      <a:pt x="1228" y="1360"/>
                    </a:lnTo>
                    <a:lnTo>
                      <a:pt x="1232" y="1360"/>
                    </a:lnTo>
                    <a:lnTo>
                      <a:pt x="1235" y="1361"/>
                    </a:lnTo>
                    <a:lnTo>
                      <a:pt x="1238" y="1364"/>
                    </a:lnTo>
                    <a:lnTo>
                      <a:pt x="1241" y="1368"/>
                    </a:lnTo>
                    <a:lnTo>
                      <a:pt x="1243" y="1373"/>
                    </a:lnTo>
                    <a:lnTo>
                      <a:pt x="1246" y="1385"/>
                    </a:lnTo>
                    <a:lnTo>
                      <a:pt x="1250" y="1398"/>
                    </a:lnTo>
                    <a:lnTo>
                      <a:pt x="1252" y="1405"/>
                    </a:lnTo>
                    <a:lnTo>
                      <a:pt x="1255" y="1410"/>
                    </a:lnTo>
                    <a:lnTo>
                      <a:pt x="1258" y="1417"/>
                    </a:lnTo>
                    <a:lnTo>
                      <a:pt x="1262" y="1421"/>
                    </a:lnTo>
                    <a:lnTo>
                      <a:pt x="1286" y="1428"/>
                    </a:lnTo>
                    <a:lnTo>
                      <a:pt x="1319" y="1435"/>
                    </a:lnTo>
                    <a:lnTo>
                      <a:pt x="1327" y="1436"/>
                    </a:lnTo>
                    <a:lnTo>
                      <a:pt x="1334" y="1437"/>
                    </a:lnTo>
                    <a:lnTo>
                      <a:pt x="1342" y="1436"/>
                    </a:lnTo>
                    <a:lnTo>
                      <a:pt x="1349" y="1434"/>
                    </a:lnTo>
                    <a:lnTo>
                      <a:pt x="1354" y="1432"/>
                    </a:lnTo>
                    <a:lnTo>
                      <a:pt x="1357" y="1428"/>
                    </a:lnTo>
                    <a:lnTo>
                      <a:pt x="1360" y="1422"/>
                    </a:lnTo>
                    <a:lnTo>
                      <a:pt x="1361" y="1415"/>
                    </a:lnTo>
                    <a:lnTo>
                      <a:pt x="1360" y="1408"/>
                    </a:lnTo>
                    <a:lnTo>
                      <a:pt x="1359" y="1403"/>
                    </a:lnTo>
                    <a:lnTo>
                      <a:pt x="1358" y="1397"/>
                    </a:lnTo>
                    <a:lnTo>
                      <a:pt x="1356" y="1392"/>
                    </a:lnTo>
                    <a:lnTo>
                      <a:pt x="1352" y="1381"/>
                    </a:lnTo>
                    <a:lnTo>
                      <a:pt x="1345" y="1371"/>
                    </a:lnTo>
                    <a:lnTo>
                      <a:pt x="1340" y="1362"/>
                    </a:lnTo>
                    <a:lnTo>
                      <a:pt x="1334" y="1352"/>
                    </a:lnTo>
                    <a:lnTo>
                      <a:pt x="1330" y="1341"/>
                    </a:lnTo>
                    <a:lnTo>
                      <a:pt x="1327" y="1330"/>
                    </a:lnTo>
                    <a:lnTo>
                      <a:pt x="1326" y="1323"/>
                    </a:lnTo>
                    <a:lnTo>
                      <a:pt x="1326" y="1315"/>
                    </a:lnTo>
                    <a:lnTo>
                      <a:pt x="1327" y="1308"/>
                    </a:lnTo>
                    <a:lnTo>
                      <a:pt x="1328" y="1299"/>
                    </a:lnTo>
                    <a:lnTo>
                      <a:pt x="1330" y="1283"/>
                    </a:lnTo>
                    <a:lnTo>
                      <a:pt x="1331" y="1267"/>
                    </a:lnTo>
                    <a:lnTo>
                      <a:pt x="1330" y="1254"/>
                    </a:lnTo>
                    <a:lnTo>
                      <a:pt x="1330" y="1238"/>
                    </a:lnTo>
                    <a:lnTo>
                      <a:pt x="1331" y="1229"/>
                    </a:lnTo>
                    <a:lnTo>
                      <a:pt x="1334" y="1222"/>
                    </a:lnTo>
                    <a:lnTo>
                      <a:pt x="1336" y="1220"/>
                    </a:lnTo>
                    <a:lnTo>
                      <a:pt x="1338" y="1218"/>
                    </a:lnTo>
                    <a:lnTo>
                      <a:pt x="1341" y="1217"/>
                    </a:lnTo>
                    <a:lnTo>
                      <a:pt x="1344" y="1216"/>
                    </a:lnTo>
                    <a:lnTo>
                      <a:pt x="1350" y="1217"/>
                    </a:lnTo>
                    <a:lnTo>
                      <a:pt x="1354" y="1220"/>
                    </a:lnTo>
                    <a:lnTo>
                      <a:pt x="1357" y="1225"/>
                    </a:lnTo>
                    <a:lnTo>
                      <a:pt x="1360" y="1230"/>
                    </a:lnTo>
                    <a:lnTo>
                      <a:pt x="1366" y="1243"/>
                    </a:lnTo>
                    <a:lnTo>
                      <a:pt x="1370" y="1256"/>
                    </a:lnTo>
                    <a:lnTo>
                      <a:pt x="1373" y="1261"/>
                    </a:lnTo>
                    <a:lnTo>
                      <a:pt x="1377" y="1267"/>
                    </a:lnTo>
                    <a:lnTo>
                      <a:pt x="1381" y="1270"/>
                    </a:lnTo>
                    <a:lnTo>
                      <a:pt x="1386" y="1271"/>
                    </a:lnTo>
                    <a:lnTo>
                      <a:pt x="1392" y="1271"/>
                    </a:lnTo>
                    <a:lnTo>
                      <a:pt x="1398" y="1268"/>
                    </a:lnTo>
                    <a:lnTo>
                      <a:pt x="1407" y="1262"/>
                    </a:lnTo>
                    <a:lnTo>
                      <a:pt x="1417" y="1254"/>
                    </a:lnTo>
                    <a:lnTo>
                      <a:pt x="1420" y="1249"/>
                    </a:lnTo>
                    <a:lnTo>
                      <a:pt x="1423" y="1245"/>
                    </a:lnTo>
                    <a:lnTo>
                      <a:pt x="1426" y="1240"/>
                    </a:lnTo>
                    <a:lnTo>
                      <a:pt x="1427" y="1234"/>
                    </a:lnTo>
                    <a:lnTo>
                      <a:pt x="1429" y="1222"/>
                    </a:lnTo>
                    <a:lnTo>
                      <a:pt x="1431" y="1211"/>
                    </a:lnTo>
                    <a:lnTo>
                      <a:pt x="1428" y="1186"/>
                    </a:lnTo>
                    <a:lnTo>
                      <a:pt x="1424" y="1162"/>
                    </a:lnTo>
                    <a:lnTo>
                      <a:pt x="1423" y="1153"/>
                    </a:lnTo>
                    <a:lnTo>
                      <a:pt x="1421" y="1146"/>
                    </a:lnTo>
                    <a:lnTo>
                      <a:pt x="1418" y="1139"/>
                    </a:lnTo>
                    <a:lnTo>
                      <a:pt x="1414" y="1134"/>
                    </a:lnTo>
                    <a:lnTo>
                      <a:pt x="1410" y="1128"/>
                    </a:lnTo>
                    <a:lnTo>
                      <a:pt x="1406" y="1124"/>
                    </a:lnTo>
                    <a:lnTo>
                      <a:pt x="1401" y="1121"/>
                    </a:lnTo>
                    <a:lnTo>
                      <a:pt x="1395" y="1118"/>
                    </a:lnTo>
                    <a:lnTo>
                      <a:pt x="1383" y="1113"/>
                    </a:lnTo>
                    <a:lnTo>
                      <a:pt x="1370" y="1110"/>
                    </a:lnTo>
                    <a:lnTo>
                      <a:pt x="1356" y="1108"/>
                    </a:lnTo>
                    <a:lnTo>
                      <a:pt x="1341" y="1106"/>
                    </a:lnTo>
                    <a:lnTo>
                      <a:pt x="1334" y="1105"/>
                    </a:lnTo>
                    <a:lnTo>
                      <a:pt x="1326" y="1100"/>
                    </a:lnTo>
                    <a:lnTo>
                      <a:pt x="1317" y="1095"/>
                    </a:lnTo>
                    <a:lnTo>
                      <a:pt x="1310" y="1088"/>
                    </a:lnTo>
                    <a:lnTo>
                      <a:pt x="1302" y="1082"/>
                    </a:lnTo>
                    <a:lnTo>
                      <a:pt x="1297" y="1074"/>
                    </a:lnTo>
                    <a:lnTo>
                      <a:pt x="1295" y="1071"/>
                    </a:lnTo>
                    <a:lnTo>
                      <a:pt x="1293" y="1068"/>
                    </a:lnTo>
                    <a:lnTo>
                      <a:pt x="1292" y="1064"/>
                    </a:lnTo>
                    <a:lnTo>
                      <a:pt x="1292" y="1061"/>
                    </a:lnTo>
                    <a:lnTo>
                      <a:pt x="1310" y="1063"/>
                    </a:lnTo>
                    <a:lnTo>
                      <a:pt x="1325" y="1065"/>
                    </a:lnTo>
                    <a:lnTo>
                      <a:pt x="1332" y="1066"/>
                    </a:lnTo>
                    <a:lnTo>
                      <a:pt x="1341" y="1066"/>
                    </a:lnTo>
                    <a:lnTo>
                      <a:pt x="1349" y="1065"/>
                    </a:lnTo>
                    <a:lnTo>
                      <a:pt x="1357" y="1063"/>
                    </a:lnTo>
                    <a:lnTo>
                      <a:pt x="1364" y="1060"/>
                    </a:lnTo>
                    <a:lnTo>
                      <a:pt x="1367" y="1057"/>
                    </a:lnTo>
                    <a:lnTo>
                      <a:pt x="1369" y="1054"/>
                    </a:lnTo>
                    <a:lnTo>
                      <a:pt x="1370" y="1051"/>
                    </a:lnTo>
                    <a:lnTo>
                      <a:pt x="1370" y="1047"/>
                    </a:lnTo>
                    <a:lnTo>
                      <a:pt x="1369" y="1043"/>
                    </a:lnTo>
                    <a:lnTo>
                      <a:pt x="1367" y="1039"/>
                    </a:lnTo>
                    <a:lnTo>
                      <a:pt x="1364" y="1034"/>
                    </a:lnTo>
                    <a:lnTo>
                      <a:pt x="1357" y="1025"/>
                    </a:lnTo>
                    <a:lnTo>
                      <a:pt x="1350" y="1015"/>
                    </a:lnTo>
                    <a:lnTo>
                      <a:pt x="1347" y="1011"/>
                    </a:lnTo>
                    <a:lnTo>
                      <a:pt x="1344" y="1005"/>
                    </a:lnTo>
                    <a:lnTo>
                      <a:pt x="1343" y="1000"/>
                    </a:lnTo>
                    <a:lnTo>
                      <a:pt x="1342" y="996"/>
                    </a:lnTo>
                    <a:lnTo>
                      <a:pt x="1350" y="978"/>
                    </a:lnTo>
                    <a:lnTo>
                      <a:pt x="1359" y="962"/>
                    </a:lnTo>
                    <a:lnTo>
                      <a:pt x="1365" y="955"/>
                    </a:lnTo>
                    <a:lnTo>
                      <a:pt x="1371" y="948"/>
                    </a:lnTo>
                    <a:lnTo>
                      <a:pt x="1380" y="943"/>
                    </a:lnTo>
                    <a:lnTo>
                      <a:pt x="1388" y="939"/>
                    </a:lnTo>
                    <a:lnTo>
                      <a:pt x="1394" y="938"/>
                    </a:lnTo>
                    <a:lnTo>
                      <a:pt x="1400" y="938"/>
                    </a:lnTo>
                    <a:lnTo>
                      <a:pt x="1406" y="939"/>
                    </a:lnTo>
                    <a:lnTo>
                      <a:pt x="1411" y="942"/>
                    </a:lnTo>
                    <a:lnTo>
                      <a:pt x="1423" y="945"/>
                    </a:lnTo>
                    <a:lnTo>
                      <a:pt x="1435" y="948"/>
                    </a:lnTo>
                    <a:lnTo>
                      <a:pt x="1444" y="947"/>
                    </a:lnTo>
                    <a:lnTo>
                      <a:pt x="1452" y="946"/>
                    </a:lnTo>
                    <a:lnTo>
                      <a:pt x="1462" y="942"/>
                    </a:lnTo>
                    <a:lnTo>
                      <a:pt x="1472" y="938"/>
                    </a:lnTo>
                    <a:lnTo>
                      <a:pt x="1481" y="934"/>
                    </a:lnTo>
                    <a:lnTo>
                      <a:pt x="1493" y="931"/>
                    </a:lnTo>
                    <a:lnTo>
                      <a:pt x="1504" y="929"/>
                    </a:lnTo>
                    <a:lnTo>
                      <a:pt x="1517" y="929"/>
                    </a:lnTo>
                    <a:lnTo>
                      <a:pt x="1523" y="929"/>
                    </a:lnTo>
                    <a:lnTo>
                      <a:pt x="1531" y="928"/>
                    </a:lnTo>
                    <a:lnTo>
                      <a:pt x="1540" y="926"/>
                    </a:lnTo>
                    <a:lnTo>
                      <a:pt x="1548" y="924"/>
                    </a:lnTo>
                    <a:lnTo>
                      <a:pt x="1558" y="921"/>
                    </a:lnTo>
                    <a:lnTo>
                      <a:pt x="1567" y="918"/>
                    </a:lnTo>
                    <a:lnTo>
                      <a:pt x="1575" y="915"/>
                    </a:lnTo>
                    <a:lnTo>
                      <a:pt x="1583" y="910"/>
                    </a:lnTo>
                    <a:lnTo>
                      <a:pt x="1589" y="905"/>
                    </a:lnTo>
                    <a:lnTo>
                      <a:pt x="1594" y="899"/>
                    </a:lnTo>
                    <a:lnTo>
                      <a:pt x="1598" y="894"/>
                    </a:lnTo>
                    <a:lnTo>
                      <a:pt x="1599" y="888"/>
                    </a:lnTo>
                    <a:lnTo>
                      <a:pt x="1599" y="884"/>
                    </a:lnTo>
                    <a:lnTo>
                      <a:pt x="1599" y="881"/>
                    </a:lnTo>
                    <a:lnTo>
                      <a:pt x="1598" y="878"/>
                    </a:lnTo>
                    <a:lnTo>
                      <a:pt x="1596" y="875"/>
                    </a:lnTo>
                    <a:lnTo>
                      <a:pt x="1590" y="867"/>
                    </a:lnTo>
                    <a:lnTo>
                      <a:pt x="1582" y="860"/>
                    </a:lnTo>
                    <a:lnTo>
                      <a:pt x="1575" y="855"/>
                    </a:lnTo>
                    <a:lnTo>
                      <a:pt x="1571" y="850"/>
                    </a:lnTo>
                    <a:lnTo>
                      <a:pt x="1566" y="844"/>
                    </a:lnTo>
                    <a:lnTo>
                      <a:pt x="1562" y="839"/>
                    </a:lnTo>
                    <a:lnTo>
                      <a:pt x="1557" y="827"/>
                    </a:lnTo>
                    <a:lnTo>
                      <a:pt x="1554" y="814"/>
                    </a:lnTo>
                    <a:lnTo>
                      <a:pt x="1549" y="788"/>
                    </a:lnTo>
                    <a:lnTo>
                      <a:pt x="1544" y="760"/>
                    </a:lnTo>
                    <a:lnTo>
                      <a:pt x="1543" y="760"/>
                    </a:lnTo>
                    <a:lnTo>
                      <a:pt x="1543" y="758"/>
                    </a:lnTo>
                    <a:lnTo>
                      <a:pt x="1537" y="759"/>
                    </a:lnTo>
                    <a:lnTo>
                      <a:pt x="1533" y="760"/>
                    </a:lnTo>
                    <a:lnTo>
                      <a:pt x="1529" y="763"/>
                    </a:lnTo>
                    <a:lnTo>
                      <a:pt x="1525" y="767"/>
                    </a:lnTo>
                    <a:lnTo>
                      <a:pt x="1517" y="775"/>
                    </a:lnTo>
                    <a:lnTo>
                      <a:pt x="1509" y="786"/>
                    </a:lnTo>
                    <a:lnTo>
                      <a:pt x="1502" y="798"/>
                    </a:lnTo>
                    <a:lnTo>
                      <a:pt x="1495" y="809"/>
                    </a:lnTo>
                    <a:lnTo>
                      <a:pt x="1492" y="813"/>
                    </a:lnTo>
                    <a:lnTo>
                      <a:pt x="1488" y="817"/>
                    </a:lnTo>
                    <a:lnTo>
                      <a:pt x="1483" y="822"/>
                    </a:lnTo>
                    <a:lnTo>
                      <a:pt x="1480" y="825"/>
                    </a:lnTo>
                    <a:lnTo>
                      <a:pt x="1476" y="827"/>
                    </a:lnTo>
                    <a:lnTo>
                      <a:pt x="1473" y="827"/>
                    </a:lnTo>
                    <a:lnTo>
                      <a:pt x="1468" y="828"/>
                    </a:lnTo>
                    <a:lnTo>
                      <a:pt x="1465" y="827"/>
                    </a:lnTo>
                    <a:lnTo>
                      <a:pt x="1458" y="825"/>
                    </a:lnTo>
                    <a:lnTo>
                      <a:pt x="1450" y="822"/>
                    </a:lnTo>
                    <a:lnTo>
                      <a:pt x="1442" y="818"/>
                    </a:lnTo>
                    <a:lnTo>
                      <a:pt x="1434" y="817"/>
                    </a:lnTo>
                    <a:lnTo>
                      <a:pt x="1429" y="817"/>
                    </a:lnTo>
                    <a:lnTo>
                      <a:pt x="1424" y="818"/>
                    </a:lnTo>
                    <a:lnTo>
                      <a:pt x="1420" y="821"/>
                    </a:lnTo>
                    <a:lnTo>
                      <a:pt x="1414" y="823"/>
                    </a:lnTo>
                    <a:lnTo>
                      <a:pt x="1407" y="827"/>
                    </a:lnTo>
                    <a:lnTo>
                      <a:pt x="1399" y="830"/>
                    </a:lnTo>
                    <a:lnTo>
                      <a:pt x="1392" y="833"/>
                    </a:lnTo>
                    <a:lnTo>
                      <a:pt x="1383" y="834"/>
                    </a:lnTo>
                    <a:lnTo>
                      <a:pt x="1376" y="834"/>
                    </a:lnTo>
                    <a:lnTo>
                      <a:pt x="1368" y="831"/>
                    </a:lnTo>
                    <a:lnTo>
                      <a:pt x="1361" y="827"/>
                    </a:lnTo>
                    <a:lnTo>
                      <a:pt x="1355" y="821"/>
                    </a:lnTo>
                    <a:lnTo>
                      <a:pt x="1353" y="818"/>
                    </a:lnTo>
                    <a:lnTo>
                      <a:pt x="1350" y="816"/>
                    </a:lnTo>
                    <a:lnTo>
                      <a:pt x="1345" y="815"/>
                    </a:lnTo>
                    <a:lnTo>
                      <a:pt x="1342" y="815"/>
                    </a:lnTo>
                    <a:lnTo>
                      <a:pt x="1332" y="815"/>
                    </a:lnTo>
                    <a:lnTo>
                      <a:pt x="1322" y="815"/>
                    </a:lnTo>
                    <a:lnTo>
                      <a:pt x="1310" y="816"/>
                    </a:lnTo>
                    <a:lnTo>
                      <a:pt x="1299" y="816"/>
                    </a:lnTo>
                    <a:lnTo>
                      <a:pt x="1292" y="816"/>
                    </a:lnTo>
                    <a:lnTo>
                      <a:pt x="1287" y="815"/>
                    </a:lnTo>
                    <a:lnTo>
                      <a:pt x="1282" y="813"/>
                    </a:lnTo>
                    <a:lnTo>
                      <a:pt x="1276" y="811"/>
                    </a:lnTo>
                    <a:lnTo>
                      <a:pt x="1266" y="807"/>
                    </a:lnTo>
                    <a:lnTo>
                      <a:pt x="1257" y="802"/>
                    </a:lnTo>
                    <a:lnTo>
                      <a:pt x="1247" y="799"/>
                    </a:lnTo>
                    <a:lnTo>
                      <a:pt x="1237" y="796"/>
                    </a:lnTo>
                    <a:lnTo>
                      <a:pt x="1217" y="790"/>
                    </a:lnTo>
                    <a:lnTo>
                      <a:pt x="1196" y="786"/>
                    </a:lnTo>
                    <a:lnTo>
                      <a:pt x="1194" y="774"/>
                    </a:lnTo>
                    <a:lnTo>
                      <a:pt x="1191" y="763"/>
                    </a:lnTo>
                    <a:lnTo>
                      <a:pt x="1187" y="754"/>
                    </a:lnTo>
                    <a:lnTo>
                      <a:pt x="1183" y="744"/>
                    </a:lnTo>
                    <a:lnTo>
                      <a:pt x="1176" y="725"/>
                    </a:lnTo>
                    <a:lnTo>
                      <a:pt x="1169" y="705"/>
                    </a:lnTo>
                    <a:lnTo>
                      <a:pt x="1167" y="687"/>
                    </a:lnTo>
                    <a:lnTo>
                      <a:pt x="1166" y="669"/>
                    </a:lnTo>
                    <a:lnTo>
                      <a:pt x="1166" y="652"/>
                    </a:lnTo>
                    <a:lnTo>
                      <a:pt x="1168" y="634"/>
                    </a:lnTo>
                    <a:lnTo>
                      <a:pt x="1170" y="617"/>
                    </a:lnTo>
                    <a:lnTo>
                      <a:pt x="1174" y="599"/>
                    </a:lnTo>
                    <a:lnTo>
                      <a:pt x="1178" y="582"/>
                    </a:lnTo>
                    <a:lnTo>
                      <a:pt x="1183" y="566"/>
                    </a:lnTo>
                    <a:lnTo>
                      <a:pt x="1188" y="554"/>
                    </a:lnTo>
                    <a:lnTo>
                      <a:pt x="1192" y="543"/>
                    </a:lnTo>
                    <a:lnTo>
                      <a:pt x="1198" y="534"/>
                    </a:lnTo>
                    <a:lnTo>
                      <a:pt x="1205" y="527"/>
                    </a:lnTo>
                    <a:lnTo>
                      <a:pt x="1212" y="520"/>
                    </a:lnTo>
                    <a:lnTo>
                      <a:pt x="1220" y="515"/>
                    </a:lnTo>
                    <a:lnTo>
                      <a:pt x="1229" y="510"/>
                    </a:lnTo>
                    <a:lnTo>
                      <a:pt x="1237" y="505"/>
                    </a:lnTo>
                    <a:lnTo>
                      <a:pt x="1255" y="497"/>
                    </a:lnTo>
                    <a:lnTo>
                      <a:pt x="1274" y="488"/>
                    </a:lnTo>
                    <a:lnTo>
                      <a:pt x="1283" y="483"/>
                    </a:lnTo>
                    <a:lnTo>
                      <a:pt x="1292" y="476"/>
                    </a:lnTo>
                    <a:lnTo>
                      <a:pt x="1301" y="470"/>
                    </a:lnTo>
                    <a:lnTo>
                      <a:pt x="1311" y="461"/>
                    </a:lnTo>
                    <a:lnTo>
                      <a:pt x="1309" y="462"/>
                    </a:lnTo>
                    <a:lnTo>
                      <a:pt x="1307" y="463"/>
                    </a:lnTo>
                    <a:lnTo>
                      <a:pt x="1306" y="464"/>
                    </a:lnTo>
                    <a:lnTo>
                      <a:pt x="1304" y="463"/>
                    </a:lnTo>
                    <a:lnTo>
                      <a:pt x="1503" y="309"/>
                    </a:lnTo>
                    <a:lnTo>
                      <a:pt x="1519" y="297"/>
                    </a:lnTo>
                    <a:lnTo>
                      <a:pt x="1537" y="286"/>
                    </a:lnTo>
                    <a:lnTo>
                      <a:pt x="1555" y="275"/>
                    </a:lnTo>
                    <a:lnTo>
                      <a:pt x="1574" y="266"/>
                    </a:lnTo>
                    <a:lnTo>
                      <a:pt x="1613" y="247"/>
                    </a:lnTo>
                    <a:lnTo>
                      <a:pt x="1653" y="229"/>
                    </a:lnTo>
                    <a:lnTo>
                      <a:pt x="1692" y="210"/>
                    </a:lnTo>
                    <a:lnTo>
                      <a:pt x="1731" y="191"/>
                    </a:lnTo>
                    <a:lnTo>
                      <a:pt x="1749" y="181"/>
                    </a:lnTo>
                    <a:lnTo>
                      <a:pt x="1766" y="169"/>
                    </a:lnTo>
                    <a:lnTo>
                      <a:pt x="1784" y="158"/>
                    </a:lnTo>
                    <a:lnTo>
                      <a:pt x="1800" y="143"/>
                    </a:lnTo>
                    <a:lnTo>
                      <a:pt x="1813" y="133"/>
                    </a:lnTo>
                    <a:lnTo>
                      <a:pt x="1825" y="123"/>
                    </a:lnTo>
                    <a:lnTo>
                      <a:pt x="1837" y="115"/>
                    </a:lnTo>
                    <a:lnTo>
                      <a:pt x="1849" y="108"/>
                    </a:lnTo>
                    <a:lnTo>
                      <a:pt x="1860" y="102"/>
                    </a:lnTo>
                    <a:lnTo>
                      <a:pt x="1873" y="98"/>
                    </a:lnTo>
                    <a:lnTo>
                      <a:pt x="1888" y="94"/>
                    </a:lnTo>
                    <a:lnTo>
                      <a:pt x="1905" y="91"/>
                    </a:lnTo>
                    <a:lnTo>
                      <a:pt x="1912" y="88"/>
                    </a:lnTo>
                    <a:lnTo>
                      <a:pt x="1919" y="86"/>
                    </a:lnTo>
                    <a:lnTo>
                      <a:pt x="1925" y="83"/>
                    </a:lnTo>
                    <a:lnTo>
                      <a:pt x="1932" y="79"/>
                    </a:lnTo>
                    <a:lnTo>
                      <a:pt x="1942" y="70"/>
                    </a:lnTo>
                    <a:lnTo>
                      <a:pt x="1952" y="61"/>
                    </a:lnTo>
                    <a:lnTo>
                      <a:pt x="1962" y="51"/>
                    </a:lnTo>
                    <a:lnTo>
                      <a:pt x="1972" y="40"/>
                    </a:lnTo>
                    <a:lnTo>
                      <a:pt x="1983" y="30"/>
                    </a:lnTo>
                    <a:lnTo>
                      <a:pt x="1995" y="21"/>
                    </a:lnTo>
                    <a:lnTo>
                      <a:pt x="2007" y="7"/>
                    </a:lnTo>
                    <a:lnTo>
                      <a:pt x="2020" y="3"/>
                    </a:lnTo>
                    <a:lnTo>
                      <a:pt x="2031" y="1"/>
                    </a:lnTo>
                    <a:lnTo>
                      <a:pt x="2040" y="0"/>
                    </a:lnTo>
                    <a:lnTo>
                      <a:pt x="2046" y="1"/>
                    </a:lnTo>
                    <a:lnTo>
                      <a:pt x="2050" y="3"/>
                    </a:lnTo>
                    <a:lnTo>
                      <a:pt x="2055" y="5"/>
                    </a:lnTo>
                    <a:lnTo>
                      <a:pt x="2057" y="8"/>
                    </a:lnTo>
                    <a:lnTo>
                      <a:pt x="2060" y="13"/>
                    </a:lnTo>
                    <a:lnTo>
                      <a:pt x="2064" y="24"/>
                    </a:lnTo>
                    <a:lnTo>
                      <a:pt x="2072" y="33"/>
                    </a:lnTo>
                    <a:lnTo>
                      <a:pt x="2077" y="39"/>
                    </a:lnTo>
                    <a:lnTo>
                      <a:pt x="2084" y="43"/>
                    </a:lnTo>
                    <a:lnTo>
                      <a:pt x="2093" y="47"/>
                    </a:lnTo>
                    <a:lnTo>
                      <a:pt x="2104" y="52"/>
                    </a:lnTo>
                    <a:lnTo>
                      <a:pt x="2120" y="56"/>
                    </a:lnTo>
                    <a:lnTo>
                      <a:pt x="2134" y="60"/>
                    </a:lnTo>
                    <a:lnTo>
                      <a:pt x="2141" y="62"/>
                    </a:lnTo>
                    <a:lnTo>
                      <a:pt x="2149" y="64"/>
                    </a:lnTo>
                    <a:lnTo>
                      <a:pt x="2156" y="64"/>
                    </a:lnTo>
                    <a:lnTo>
                      <a:pt x="2164" y="62"/>
                    </a:lnTo>
                    <a:lnTo>
                      <a:pt x="2179" y="58"/>
                    </a:lnTo>
                    <a:lnTo>
                      <a:pt x="2189" y="54"/>
                    </a:lnTo>
                    <a:lnTo>
                      <a:pt x="2195" y="50"/>
                    </a:lnTo>
                    <a:lnTo>
                      <a:pt x="2201" y="46"/>
                    </a:lnTo>
                    <a:lnTo>
                      <a:pt x="2203" y="45"/>
                    </a:lnTo>
                    <a:lnTo>
                      <a:pt x="2206" y="45"/>
                    </a:lnTo>
                    <a:lnTo>
                      <a:pt x="2208" y="45"/>
                    </a:lnTo>
                    <a:lnTo>
                      <a:pt x="2211" y="46"/>
                    </a:lnTo>
                    <a:lnTo>
                      <a:pt x="2220" y="50"/>
                    </a:lnTo>
                    <a:lnTo>
                      <a:pt x="2233" y="57"/>
                    </a:lnTo>
                    <a:lnTo>
                      <a:pt x="2250" y="66"/>
                    </a:lnTo>
                    <a:lnTo>
                      <a:pt x="2269" y="73"/>
                    </a:lnTo>
                    <a:lnTo>
                      <a:pt x="2287" y="80"/>
                    </a:lnTo>
                    <a:lnTo>
                      <a:pt x="2304" y="86"/>
                    </a:lnTo>
                    <a:lnTo>
                      <a:pt x="2312" y="89"/>
                    </a:lnTo>
                    <a:lnTo>
                      <a:pt x="2319" y="94"/>
                    </a:lnTo>
                    <a:lnTo>
                      <a:pt x="2326" y="99"/>
                    </a:lnTo>
                    <a:lnTo>
                      <a:pt x="2331" y="105"/>
                    </a:lnTo>
                    <a:lnTo>
                      <a:pt x="2337" y="112"/>
                    </a:lnTo>
                    <a:lnTo>
                      <a:pt x="2340" y="120"/>
                    </a:lnTo>
                    <a:lnTo>
                      <a:pt x="2343" y="128"/>
                    </a:lnTo>
                    <a:lnTo>
                      <a:pt x="2344" y="139"/>
                    </a:lnTo>
                    <a:lnTo>
                      <a:pt x="2346" y="152"/>
                    </a:lnTo>
                    <a:lnTo>
                      <a:pt x="2350" y="165"/>
                    </a:lnTo>
                    <a:lnTo>
                      <a:pt x="2356" y="179"/>
                    </a:lnTo>
                    <a:lnTo>
                      <a:pt x="2363" y="194"/>
                    </a:lnTo>
                    <a:lnTo>
                      <a:pt x="2379" y="221"/>
                    </a:lnTo>
                    <a:lnTo>
                      <a:pt x="2394" y="244"/>
                    </a:lnTo>
                    <a:lnTo>
                      <a:pt x="2397" y="250"/>
                    </a:lnTo>
                    <a:lnTo>
                      <a:pt x="2399" y="256"/>
                    </a:lnTo>
                    <a:lnTo>
                      <a:pt x="2400" y="261"/>
                    </a:lnTo>
                    <a:lnTo>
                      <a:pt x="2400" y="266"/>
                    </a:lnTo>
                    <a:lnTo>
                      <a:pt x="2400" y="271"/>
                    </a:lnTo>
                    <a:lnTo>
                      <a:pt x="2398" y="275"/>
                    </a:lnTo>
                    <a:lnTo>
                      <a:pt x="2396" y="281"/>
                    </a:lnTo>
                    <a:lnTo>
                      <a:pt x="2394" y="285"/>
                    </a:lnTo>
                    <a:lnTo>
                      <a:pt x="2379" y="301"/>
                    </a:lnTo>
                    <a:lnTo>
                      <a:pt x="2365" y="316"/>
                    </a:lnTo>
                    <a:lnTo>
                      <a:pt x="2354" y="326"/>
                    </a:lnTo>
                    <a:lnTo>
                      <a:pt x="2343" y="335"/>
                    </a:lnTo>
                    <a:lnTo>
                      <a:pt x="2340" y="339"/>
                    </a:lnTo>
                    <a:lnTo>
                      <a:pt x="2337" y="344"/>
                    </a:lnTo>
                    <a:lnTo>
                      <a:pt x="2337" y="348"/>
                    </a:lnTo>
                    <a:lnTo>
                      <a:pt x="2337" y="351"/>
                    </a:lnTo>
                    <a:lnTo>
                      <a:pt x="2338" y="354"/>
                    </a:lnTo>
                    <a:lnTo>
                      <a:pt x="2340" y="357"/>
                    </a:lnTo>
                    <a:lnTo>
                      <a:pt x="2343" y="366"/>
                    </a:lnTo>
                    <a:lnTo>
                      <a:pt x="2347" y="379"/>
                    </a:lnTo>
                    <a:lnTo>
                      <a:pt x="2349" y="384"/>
                    </a:lnTo>
                    <a:lnTo>
                      <a:pt x="2349" y="390"/>
                    </a:lnTo>
                    <a:lnTo>
                      <a:pt x="2349" y="392"/>
                    </a:lnTo>
                    <a:lnTo>
                      <a:pt x="2346" y="394"/>
                    </a:lnTo>
                    <a:lnTo>
                      <a:pt x="2345" y="395"/>
                    </a:lnTo>
                    <a:lnTo>
                      <a:pt x="2343" y="396"/>
                    </a:lnTo>
                    <a:lnTo>
                      <a:pt x="2328" y="398"/>
                    </a:lnTo>
                    <a:lnTo>
                      <a:pt x="2319" y="402"/>
                    </a:lnTo>
                    <a:lnTo>
                      <a:pt x="2317" y="403"/>
                    </a:lnTo>
                    <a:lnTo>
                      <a:pt x="2316" y="405"/>
                    </a:lnTo>
                    <a:lnTo>
                      <a:pt x="2316" y="406"/>
                    </a:lnTo>
                    <a:lnTo>
                      <a:pt x="2316" y="408"/>
                    </a:lnTo>
                    <a:lnTo>
                      <a:pt x="2319" y="413"/>
                    </a:lnTo>
                    <a:lnTo>
                      <a:pt x="2323" y="419"/>
                    </a:lnTo>
                    <a:lnTo>
                      <a:pt x="2326" y="425"/>
                    </a:lnTo>
                    <a:lnTo>
                      <a:pt x="2327" y="434"/>
                    </a:lnTo>
                    <a:lnTo>
                      <a:pt x="2326" y="440"/>
                    </a:lnTo>
                    <a:lnTo>
                      <a:pt x="2323" y="451"/>
                    </a:lnTo>
                    <a:lnTo>
                      <a:pt x="2317" y="464"/>
                    </a:lnTo>
                    <a:lnTo>
                      <a:pt x="2310" y="478"/>
                    </a:lnTo>
                    <a:lnTo>
                      <a:pt x="2296" y="504"/>
                    </a:lnTo>
                    <a:lnTo>
                      <a:pt x="2286" y="519"/>
                    </a:lnTo>
                    <a:lnTo>
                      <a:pt x="2278" y="531"/>
                    </a:lnTo>
                    <a:lnTo>
                      <a:pt x="2269" y="541"/>
                    </a:lnTo>
                    <a:lnTo>
                      <a:pt x="2264" y="546"/>
                    </a:lnTo>
                    <a:lnTo>
                      <a:pt x="2260" y="552"/>
                    </a:lnTo>
                    <a:lnTo>
                      <a:pt x="2257" y="558"/>
                    </a:lnTo>
                    <a:lnTo>
                      <a:pt x="2255" y="565"/>
                    </a:lnTo>
                    <a:lnTo>
                      <a:pt x="2250" y="594"/>
                    </a:lnTo>
                    <a:lnTo>
                      <a:pt x="2248" y="617"/>
                    </a:lnTo>
                    <a:lnTo>
                      <a:pt x="2246" y="621"/>
                    </a:lnTo>
                    <a:lnTo>
                      <a:pt x="2244" y="625"/>
                    </a:lnTo>
                    <a:lnTo>
                      <a:pt x="2241" y="629"/>
                    </a:lnTo>
                    <a:lnTo>
                      <a:pt x="2236" y="634"/>
                    </a:lnTo>
                    <a:lnTo>
                      <a:pt x="2231" y="638"/>
                    </a:lnTo>
                    <a:lnTo>
                      <a:pt x="2224" y="642"/>
                    </a:lnTo>
                    <a:lnTo>
                      <a:pt x="2216" y="646"/>
                    </a:lnTo>
                    <a:lnTo>
                      <a:pt x="2206" y="650"/>
                    </a:lnTo>
                    <a:lnTo>
                      <a:pt x="2167" y="662"/>
                    </a:lnTo>
                    <a:lnTo>
                      <a:pt x="2121" y="674"/>
                    </a:lnTo>
                    <a:lnTo>
                      <a:pt x="2110" y="678"/>
                    </a:lnTo>
                    <a:lnTo>
                      <a:pt x="2100" y="682"/>
                    </a:lnTo>
                    <a:lnTo>
                      <a:pt x="2090" y="688"/>
                    </a:lnTo>
                    <a:lnTo>
                      <a:pt x="2082" y="693"/>
                    </a:lnTo>
                    <a:lnTo>
                      <a:pt x="2075" y="701"/>
                    </a:lnTo>
                    <a:lnTo>
                      <a:pt x="2070" y="708"/>
                    </a:lnTo>
                    <a:lnTo>
                      <a:pt x="2068" y="712"/>
                    </a:lnTo>
                    <a:lnTo>
                      <a:pt x="2067" y="717"/>
                    </a:lnTo>
                    <a:lnTo>
                      <a:pt x="2066" y="721"/>
                    </a:lnTo>
                    <a:lnTo>
                      <a:pt x="2064" y="726"/>
                    </a:lnTo>
                    <a:lnTo>
                      <a:pt x="2064" y="731"/>
                    </a:lnTo>
                    <a:lnTo>
                      <a:pt x="2063" y="735"/>
                    </a:lnTo>
                    <a:lnTo>
                      <a:pt x="2062" y="739"/>
                    </a:lnTo>
                    <a:lnTo>
                      <a:pt x="2060" y="742"/>
                    </a:lnTo>
                    <a:lnTo>
                      <a:pt x="2056" y="745"/>
                    </a:lnTo>
                    <a:lnTo>
                      <a:pt x="2050" y="748"/>
                    </a:lnTo>
                    <a:lnTo>
                      <a:pt x="2045" y="752"/>
                    </a:lnTo>
                    <a:lnTo>
                      <a:pt x="2039" y="754"/>
                    </a:lnTo>
                    <a:lnTo>
                      <a:pt x="2033" y="759"/>
                    </a:lnTo>
                    <a:lnTo>
                      <a:pt x="2029" y="766"/>
                    </a:lnTo>
                    <a:lnTo>
                      <a:pt x="2027" y="773"/>
                    </a:lnTo>
                    <a:lnTo>
                      <a:pt x="2025" y="780"/>
                    </a:lnTo>
                    <a:lnTo>
                      <a:pt x="2025" y="787"/>
                    </a:lnTo>
                    <a:lnTo>
                      <a:pt x="2026" y="795"/>
                    </a:lnTo>
                    <a:lnTo>
                      <a:pt x="2031" y="809"/>
                    </a:lnTo>
                    <a:lnTo>
                      <a:pt x="2037" y="825"/>
                    </a:lnTo>
                    <a:lnTo>
                      <a:pt x="2045" y="840"/>
                    </a:lnTo>
                    <a:lnTo>
                      <a:pt x="2052" y="856"/>
                    </a:lnTo>
                    <a:lnTo>
                      <a:pt x="2054" y="865"/>
                    </a:lnTo>
                    <a:lnTo>
                      <a:pt x="2055" y="872"/>
                    </a:lnTo>
                    <a:lnTo>
                      <a:pt x="2056" y="881"/>
                    </a:lnTo>
                    <a:lnTo>
                      <a:pt x="2055" y="891"/>
                    </a:lnTo>
                    <a:lnTo>
                      <a:pt x="2052" y="902"/>
                    </a:lnTo>
                    <a:lnTo>
                      <a:pt x="2048" y="912"/>
                    </a:lnTo>
                    <a:lnTo>
                      <a:pt x="2043" y="923"/>
                    </a:lnTo>
                    <a:lnTo>
                      <a:pt x="2037" y="934"/>
                    </a:lnTo>
                    <a:lnTo>
                      <a:pt x="2032" y="945"/>
                    </a:lnTo>
                    <a:lnTo>
                      <a:pt x="2027" y="956"/>
                    </a:lnTo>
                    <a:lnTo>
                      <a:pt x="2022" y="968"/>
                    </a:lnTo>
                    <a:lnTo>
                      <a:pt x="2019" y="979"/>
                    </a:lnTo>
                    <a:lnTo>
                      <a:pt x="2017" y="990"/>
                    </a:lnTo>
                    <a:lnTo>
                      <a:pt x="2013" y="998"/>
                    </a:lnTo>
                    <a:lnTo>
                      <a:pt x="2007" y="1005"/>
                    </a:lnTo>
                    <a:lnTo>
                      <a:pt x="2002" y="1011"/>
                    </a:lnTo>
                    <a:lnTo>
                      <a:pt x="1988" y="1019"/>
                    </a:lnTo>
                    <a:lnTo>
                      <a:pt x="1974" y="1027"/>
                    </a:lnTo>
                    <a:lnTo>
                      <a:pt x="1967" y="1030"/>
                    </a:lnTo>
                    <a:lnTo>
                      <a:pt x="1962" y="1034"/>
                    </a:lnTo>
                    <a:lnTo>
                      <a:pt x="1958" y="1039"/>
                    </a:lnTo>
                    <a:lnTo>
                      <a:pt x="1955" y="1044"/>
                    </a:lnTo>
                    <a:lnTo>
                      <a:pt x="1954" y="1051"/>
                    </a:lnTo>
                    <a:lnTo>
                      <a:pt x="1955" y="1058"/>
                    </a:lnTo>
                    <a:lnTo>
                      <a:pt x="1959" y="1067"/>
                    </a:lnTo>
                    <a:lnTo>
                      <a:pt x="1964" y="1078"/>
                    </a:lnTo>
                    <a:lnTo>
                      <a:pt x="1975" y="1095"/>
                    </a:lnTo>
                    <a:lnTo>
                      <a:pt x="1983" y="1112"/>
                    </a:lnTo>
                    <a:lnTo>
                      <a:pt x="1989" y="1128"/>
                    </a:lnTo>
                    <a:lnTo>
                      <a:pt x="1993" y="1145"/>
                    </a:lnTo>
                    <a:lnTo>
                      <a:pt x="1994" y="1152"/>
                    </a:lnTo>
                    <a:lnTo>
                      <a:pt x="1994" y="1161"/>
                    </a:lnTo>
                    <a:lnTo>
                      <a:pt x="1994" y="1169"/>
                    </a:lnTo>
                    <a:lnTo>
                      <a:pt x="1993" y="1178"/>
                    </a:lnTo>
                    <a:lnTo>
                      <a:pt x="1990" y="1198"/>
                    </a:lnTo>
                    <a:lnTo>
                      <a:pt x="1985" y="1219"/>
                    </a:lnTo>
                    <a:lnTo>
                      <a:pt x="1992" y="1235"/>
                    </a:lnTo>
                    <a:lnTo>
                      <a:pt x="2001" y="1252"/>
                    </a:lnTo>
                    <a:lnTo>
                      <a:pt x="2005" y="1258"/>
                    </a:lnTo>
                    <a:lnTo>
                      <a:pt x="2010" y="1265"/>
                    </a:lnTo>
                    <a:lnTo>
                      <a:pt x="2017" y="1270"/>
                    </a:lnTo>
                    <a:lnTo>
                      <a:pt x="2026" y="1274"/>
                    </a:lnTo>
                    <a:lnTo>
                      <a:pt x="2030" y="1276"/>
                    </a:lnTo>
                    <a:lnTo>
                      <a:pt x="2034" y="1280"/>
                    </a:lnTo>
                    <a:lnTo>
                      <a:pt x="2036" y="1284"/>
                    </a:lnTo>
                    <a:lnTo>
                      <a:pt x="2040" y="1288"/>
                    </a:lnTo>
                    <a:lnTo>
                      <a:pt x="2042" y="1299"/>
                    </a:lnTo>
                    <a:lnTo>
                      <a:pt x="2044" y="1311"/>
                    </a:lnTo>
                    <a:lnTo>
                      <a:pt x="2045" y="1324"/>
                    </a:lnTo>
                    <a:lnTo>
                      <a:pt x="2046" y="1336"/>
                    </a:lnTo>
                    <a:lnTo>
                      <a:pt x="2047" y="1342"/>
                    </a:lnTo>
                    <a:lnTo>
                      <a:pt x="2049" y="1348"/>
                    </a:lnTo>
                    <a:lnTo>
                      <a:pt x="2052" y="1353"/>
                    </a:lnTo>
                    <a:lnTo>
                      <a:pt x="2055" y="1357"/>
                    </a:lnTo>
                    <a:lnTo>
                      <a:pt x="2060" y="1364"/>
                    </a:lnTo>
                    <a:lnTo>
                      <a:pt x="2066" y="1367"/>
                    </a:lnTo>
                    <a:lnTo>
                      <a:pt x="2070" y="1369"/>
                    </a:lnTo>
                    <a:lnTo>
                      <a:pt x="2074" y="1369"/>
                    </a:lnTo>
                    <a:lnTo>
                      <a:pt x="2079" y="1367"/>
                    </a:lnTo>
                    <a:lnTo>
                      <a:pt x="2083" y="1365"/>
                    </a:lnTo>
                    <a:lnTo>
                      <a:pt x="2086" y="1361"/>
                    </a:lnTo>
                    <a:lnTo>
                      <a:pt x="2089" y="1355"/>
                    </a:lnTo>
                    <a:lnTo>
                      <a:pt x="2095" y="1343"/>
                    </a:lnTo>
                    <a:lnTo>
                      <a:pt x="2100" y="1330"/>
                    </a:lnTo>
                    <a:lnTo>
                      <a:pt x="2103" y="1325"/>
                    </a:lnTo>
                    <a:lnTo>
                      <a:pt x="2107" y="1320"/>
                    </a:lnTo>
                    <a:lnTo>
                      <a:pt x="2110" y="1315"/>
                    </a:lnTo>
                    <a:lnTo>
                      <a:pt x="2113" y="1312"/>
                    </a:lnTo>
                    <a:lnTo>
                      <a:pt x="2116" y="1310"/>
                    </a:lnTo>
                    <a:lnTo>
                      <a:pt x="2121" y="1309"/>
                    </a:lnTo>
                    <a:lnTo>
                      <a:pt x="2124" y="1309"/>
                    </a:lnTo>
                    <a:lnTo>
                      <a:pt x="2127" y="1310"/>
                    </a:lnTo>
                    <a:lnTo>
                      <a:pt x="2134" y="1315"/>
                    </a:lnTo>
                    <a:lnTo>
                      <a:pt x="2140" y="1322"/>
                    </a:lnTo>
                    <a:lnTo>
                      <a:pt x="2150" y="1339"/>
                    </a:lnTo>
                    <a:lnTo>
                      <a:pt x="2157" y="1353"/>
                    </a:lnTo>
                    <a:lnTo>
                      <a:pt x="2162" y="1360"/>
                    </a:lnTo>
                    <a:lnTo>
                      <a:pt x="2167" y="1365"/>
                    </a:lnTo>
                    <a:lnTo>
                      <a:pt x="2172" y="1368"/>
                    </a:lnTo>
                    <a:lnTo>
                      <a:pt x="2179" y="1370"/>
                    </a:lnTo>
                    <a:lnTo>
                      <a:pt x="2193" y="1371"/>
                    </a:lnTo>
                    <a:lnTo>
                      <a:pt x="2208" y="1373"/>
                    </a:lnTo>
                    <a:lnTo>
                      <a:pt x="2216" y="1374"/>
                    </a:lnTo>
                    <a:lnTo>
                      <a:pt x="2223" y="1376"/>
                    </a:lnTo>
                    <a:lnTo>
                      <a:pt x="2229" y="1380"/>
                    </a:lnTo>
                    <a:lnTo>
                      <a:pt x="2235" y="1385"/>
                    </a:lnTo>
                    <a:lnTo>
                      <a:pt x="2241" y="1390"/>
                    </a:lnTo>
                    <a:lnTo>
                      <a:pt x="2246" y="1395"/>
                    </a:lnTo>
                    <a:lnTo>
                      <a:pt x="2251" y="1398"/>
                    </a:lnTo>
                    <a:lnTo>
                      <a:pt x="2258" y="1401"/>
                    </a:lnTo>
                    <a:lnTo>
                      <a:pt x="2261" y="1401"/>
                    </a:lnTo>
                    <a:lnTo>
                      <a:pt x="2265" y="1397"/>
                    </a:lnTo>
                    <a:lnTo>
                      <a:pt x="2270" y="1394"/>
                    </a:lnTo>
                    <a:lnTo>
                      <a:pt x="2274" y="1389"/>
                    </a:lnTo>
                    <a:lnTo>
                      <a:pt x="2285" y="1375"/>
                    </a:lnTo>
                    <a:lnTo>
                      <a:pt x="2297" y="1358"/>
                    </a:lnTo>
                    <a:lnTo>
                      <a:pt x="2307" y="1341"/>
                    </a:lnTo>
                    <a:lnTo>
                      <a:pt x="2317" y="1324"/>
                    </a:lnTo>
                    <a:lnTo>
                      <a:pt x="2324" y="1311"/>
                    </a:lnTo>
                    <a:lnTo>
                      <a:pt x="2327" y="1302"/>
                    </a:lnTo>
                    <a:lnTo>
                      <a:pt x="2331" y="1279"/>
                    </a:lnTo>
                    <a:lnTo>
                      <a:pt x="2333" y="1256"/>
                    </a:lnTo>
                    <a:lnTo>
                      <a:pt x="2334" y="1245"/>
                    </a:lnTo>
                    <a:lnTo>
                      <a:pt x="2333" y="1233"/>
                    </a:lnTo>
                    <a:lnTo>
                      <a:pt x="2332" y="1221"/>
                    </a:lnTo>
                    <a:lnTo>
                      <a:pt x="2330" y="1208"/>
                    </a:lnTo>
                    <a:lnTo>
                      <a:pt x="2328" y="1201"/>
                    </a:lnTo>
                    <a:lnTo>
                      <a:pt x="2325" y="1195"/>
                    </a:lnTo>
                    <a:lnTo>
                      <a:pt x="2320" y="1191"/>
                    </a:lnTo>
                    <a:lnTo>
                      <a:pt x="2315" y="1189"/>
                    </a:lnTo>
                    <a:lnTo>
                      <a:pt x="2310" y="1187"/>
                    </a:lnTo>
                    <a:lnTo>
                      <a:pt x="2303" y="1187"/>
                    </a:lnTo>
                    <a:lnTo>
                      <a:pt x="2297" y="1187"/>
                    </a:lnTo>
                    <a:lnTo>
                      <a:pt x="2290" y="1187"/>
                    </a:lnTo>
                    <a:lnTo>
                      <a:pt x="2275" y="1189"/>
                    </a:lnTo>
                    <a:lnTo>
                      <a:pt x="2260" y="1189"/>
                    </a:lnTo>
                    <a:lnTo>
                      <a:pt x="2252" y="1189"/>
                    </a:lnTo>
                    <a:lnTo>
                      <a:pt x="2246" y="1187"/>
                    </a:lnTo>
                    <a:lnTo>
                      <a:pt x="2238" y="1185"/>
                    </a:lnTo>
                    <a:lnTo>
                      <a:pt x="2233" y="1180"/>
                    </a:lnTo>
                    <a:lnTo>
                      <a:pt x="2231" y="1178"/>
                    </a:lnTo>
                    <a:lnTo>
                      <a:pt x="2230" y="1176"/>
                    </a:lnTo>
                    <a:lnTo>
                      <a:pt x="2229" y="1173"/>
                    </a:lnTo>
                    <a:lnTo>
                      <a:pt x="2229" y="1169"/>
                    </a:lnTo>
                    <a:lnTo>
                      <a:pt x="2229" y="1162"/>
                    </a:lnTo>
                    <a:lnTo>
                      <a:pt x="2230" y="1153"/>
                    </a:lnTo>
                    <a:lnTo>
                      <a:pt x="2234" y="1137"/>
                    </a:lnTo>
                    <a:lnTo>
                      <a:pt x="2239" y="1125"/>
                    </a:lnTo>
                    <a:lnTo>
                      <a:pt x="2242" y="1114"/>
                    </a:lnTo>
                    <a:lnTo>
                      <a:pt x="2243" y="1104"/>
                    </a:lnTo>
                    <a:lnTo>
                      <a:pt x="2243" y="1094"/>
                    </a:lnTo>
                    <a:lnTo>
                      <a:pt x="2241" y="1084"/>
                    </a:lnTo>
                    <a:lnTo>
                      <a:pt x="2237" y="1074"/>
                    </a:lnTo>
                    <a:lnTo>
                      <a:pt x="2233" y="1066"/>
                    </a:lnTo>
                    <a:lnTo>
                      <a:pt x="2229" y="1056"/>
                    </a:lnTo>
                    <a:lnTo>
                      <a:pt x="2223" y="1047"/>
                    </a:lnTo>
                    <a:lnTo>
                      <a:pt x="2221" y="1050"/>
                    </a:lnTo>
                    <a:lnTo>
                      <a:pt x="2220" y="1052"/>
                    </a:lnTo>
                    <a:lnTo>
                      <a:pt x="2212" y="1041"/>
                    </a:lnTo>
                    <a:lnTo>
                      <a:pt x="2205" y="1029"/>
                    </a:lnTo>
                    <a:lnTo>
                      <a:pt x="2198" y="1016"/>
                    </a:lnTo>
                    <a:lnTo>
                      <a:pt x="2193" y="1002"/>
                    </a:lnTo>
                    <a:lnTo>
                      <a:pt x="2183" y="971"/>
                    </a:lnTo>
                    <a:lnTo>
                      <a:pt x="2175" y="938"/>
                    </a:lnTo>
                    <a:lnTo>
                      <a:pt x="2167" y="905"/>
                    </a:lnTo>
                    <a:lnTo>
                      <a:pt x="2160" y="872"/>
                    </a:lnTo>
                    <a:lnTo>
                      <a:pt x="2154" y="841"/>
                    </a:lnTo>
                    <a:lnTo>
                      <a:pt x="2148" y="814"/>
                    </a:lnTo>
                    <a:lnTo>
                      <a:pt x="2145" y="802"/>
                    </a:lnTo>
                    <a:lnTo>
                      <a:pt x="2144" y="793"/>
                    </a:lnTo>
                    <a:lnTo>
                      <a:pt x="2144" y="786"/>
                    </a:lnTo>
                    <a:lnTo>
                      <a:pt x="2145" y="781"/>
                    </a:lnTo>
                    <a:lnTo>
                      <a:pt x="2149" y="779"/>
                    </a:lnTo>
                    <a:lnTo>
                      <a:pt x="2152" y="776"/>
                    </a:lnTo>
                    <a:lnTo>
                      <a:pt x="2155" y="776"/>
                    </a:lnTo>
                    <a:lnTo>
                      <a:pt x="2161" y="777"/>
                    </a:lnTo>
                    <a:lnTo>
                      <a:pt x="2182" y="786"/>
                    </a:lnTo>
                    <a:lnTo>
                      <a:pt x="2202" y="794"/>
                    </a:lnTo>
                    <a:lnTo>
                      <a:pt x="2207" y="793"/>
                    </a:lnTo>
                    <a:lnTo>
                      <a:pt x="2212" y="788"/>
                    </a:lnTo>
                    <a:lnTo>
                      <a:pt x="2219" y="783"/>
                    </a:lnTo>
                    <a:lnTo>
                      <a:pt x="2226" y="775"/>
                    </a:lnTo>
                    <a:lnTo>
                      <a:pt x="2243" y="757"/>
                    </a:lnTo>
                    <a:lnTo>
                      <a:pt x="2261" y="736"/>
                    </a:lnTo>
                    <a:lnTo>
                      <a:pt x="2278" y="717"/>
                    </a:lnTo>
                    <a:lnTo>
                      <a:pt x="2295" y="702"/>
                    </a:lnTo>
                    <a:lnTo>
                      <a:pt x="2301" y="696"/>
                    </a:lnTo>
                    <a:lnTo>
                      <a:pt x="2307" y="693"/>
                    </a:lnTo>
                    <a:lnTo>
                      <a:pt x="2311" y="693"/>
                    </a:lnTo>
                    <a:lnTo>
                      <a:pt x="2313" y="693"/>
                    </a:lnTo>
                    <a:lnTo>
                      <a:pt x="2315" y="694"/>
                    </a:lnTo>
                    <a:lnTo>
                      <a:pt x="2316" y="695"/>
                    </a:lnTo>
                    <a:lnTo>
                      <a:pt x="2322" y="703"/>
                    </a:lnTo>
                    <a:lnTo>
                      <a:pt x="2326" y="712"/>
                    </a:lnTo>
                    <a:lnTo>
                      <a:pt x="2330" y="722"/>
                    </a:lnTo>
                    <a:lnTo>
                      <a:pt x="2334" y="733"/>
                    </a:lnTo>
                    <a:lnTo>
                      <a:pt x="2341" y="755"/>
                    </a:lnTo>
                    <a:lnTo>
                      <a:pt x="2345" y="773"/>
                    </a:lnTo>
                    <a:lnTo>
                      <a:pt x="2345" y="776"/>
                    </a:lnTo>
                    <a:lnTo>
                      <a:pt x="2344" y="780"/>
                    </a:lnTo>
                    <a:lnTo>
                      <a:pt x="2343" y="782"/>
                    </a:lnTo>
                    <a:lnTo>
                      <a:pt x="2342" y="784"/>
                    </a:lnTo>
                    <a:lnTo>
                      <a:pt x="2337" y="787"/>
                    </a:lnTo>
                    <a:lnTo>
                      <a:pt x="2330" y="790"/>
                    </a:lnTo>
                    <a:lnTo>
                      <a:pt x="2313" y="794"/>
                    </a:lnTo>
                    <a:lnTo>
                      <a:pt x="2295" y="797"/>
                    </a:lnTo>
                    <a:lnTo>
                      <a:pt x="2286" y="799"/>
                    </a:lnTo>
                    <a:lnTo>
                      <a:pt x="2278" y="801"/>
                    </a:lnTo>
                    <a:lnTo>
                      <a:pt x="2271" y="806"/>
                    </a:lnTo>
                    <a:lnTo>
                      <a:pt x="2266" y="811"/>
                    </a:lnTo>
                    <a:lnTo>
                      <a:pt x="2264" y="814"/>
                    </a:lnTo>
                    <a:lnTo>
                      <a:pt x="2263" y="817"/>
                    </a:lnTo>
                    <a:lnTo>
                      <a:pt x="2262" y="821"/>
                    </a:lnTo>
                    <a:lnTo>
                      <a:pt x="2262" y="826"/>
                    </a:lnTo>
                    <a:lnTo>
                      <a:pt x="2263" y="830"/>
                    </a:lnTo>
                    <a:lnTo>
                      <a:pt x="2264" y="836"/>
                    </a:lnTo>
                    <a:lnTo>
                      <a:pt x="2268" y="842"/>
                    </a:lnTo>
                    <a:lnTo>
                      <a:pt x="2271" y="849"/>
                    </a:lnTo>
                    <a:lnTo>
                      <a:pt x="2272" y="850"/>
                    </a:lnTo>
                    <a:lnTo>
                      <a:pt x="2273" y="851"/>
                    </a:lnTo>
                    <a:lnTo>
                      <a:pt x="2274" y="852"/>
                    </a:lnTo>
                    <a:lnTo>
                      <a:pt x="2276" y="852"/>
                    </a:lnTo>
                    <a:lnTo>
                      <a:pt x="2280" y="851"/>
                    </a:lnTo>
                    <a:lnTo>
                      <a:pt x="2286" y="849"/>
                    </a:lnTo>
                    <a:lnTo>
                      <a:pt x="2297" y="841"/>
                    </a:lnTo>
                    <a:lnTo>
                      <a:pt x="2309" y="834"/>
                    </a:lnTo>
                    <a:lnTo>
                      <a:pt x="2314" y="829"/>
                    </a:lnTo>
                    <a:lnTo>
                      <a:pt x="2319" y="826"/>
                    </a:lnTo>
                    <a:lnTo>
                      <a:pt x="2324" y="825"/>
                    </a:lnTo>
                    <a:lnTo>
                      <a:pt x="2327" y="824"/>
                    </a:lnTo>
                    <a:lnTo>
                      <a:pt x="2328" y="825"/>
                    </a:lnTo>
                    <a:lnTo>
                      <a:pt x="2329" y="826"/>
                    </a:lnTo>
                    <a:lnTo>
                      <a:pt x="2330" y="827"/>
                    </a:lnTo>
                    <a:lnTo>
                      <a:pt x="2330" y="829"/>
                    </a:lnTo>
                    <a:lnTo>
                      <a:pt x="2329" y="835"/>
                    </a:lnTo>
                    <a:lnTo>
                      <a:pt x="2327" y="843"/>
                    </a:lnTo>
                    <a:lnTo>
                      <a:pt x="2318" y="864"/>
                    </a:lnTo>
                    <a:lnTo>
                      <a:pt x="2306" y="891"/>
                    </a:lnTo>
                    <a:lnTo>
                      <a:pt x="2304" y="896"/>
                    </a:lnTo>
                    <a:lnTo>
                      <a:pt x="2303" y="901"/>
                    </a:lnTo>
                    <a:lnTo>
                      <a:pt x="2304" y="904"/>
                    </a:lnTo>
                    <a:lnTo>
                      <a:pt x="2305" y="906"/>
                    </a:lnTo>
                    <a:lnTo>
                      <a:pt x="2309" y="906"/>
                    </a:lnTo>
                    <a:lnTo>
                      <a:pt x="2314" y="904"/>
                    </a:lnTo>
                    <a:lnTo>
                      <a:pt x="2322" y="899"/>
                    </a:lnTo>
                    <a:lnTo>
                      <a:pt x="2331" y="893"/>
                    </a:lnTo>
                    <a:lnTo>
                      <a:pt x="2339" y="887"/>
                    </a:lnTo>
                    <a:lnTo>
                      <a:pt x="2347" y="881"/>
                    </a:lnTo>
                    <a:lnTo>
                      <a:pt x="2356" y="877"/>
                    </a:lnTo>
                    <a:lnTo>
                      <a:pt x="2365" y="875"/>
                    </a:lnTo>
                    <a:lnTo>
                      <a:pt x="2368" y="874"/>
                    </a:lnTo>
                    <a:lnTo>
                      <a:pt x="2371" y="875"/>
                    </a:lnTo>
                    <a:lnTo>
                      <a:pt x="2374" y="876"/>
                    </a:lnTo>
                    <a:lnTo>
                      <a:pt x="2377" y="878"/>
                    </a:lnTo>
                    <a:lnTo>
                      <a:pt x="2379" y="882"/>
                    </a:lnTo>
                    <a:lnTo>
                      <a:pt x="2381" y="887"/>
                    </a:lnTo>
                    <a:lnTo>
                      <a:pt x="2381" y="893"/>
                    </a:lnTo>
                    <a:lnTo>
                      <a:pt x="2382" y="901"/>
                    </a:lnTo>
                    <a:lnTo>
                      <a:pt x="2382" y="908"/>
                    </a:lnTo>
                    <a:lnTo>
                      <a:pt x="2383" y="914"/>
                    </a:lnTo>
                    <a:lnTo>
                      <a:pt x="2384" y="918"/>
                    </a:lnTo>
                    <a:lnTo>
                      <a:pt x="2386" y="920"/>
                    </a:lnTo>
                    <a:lnTo>
                      <a:pt x="2390" y="921"/>
                    </a:lnTo>
                    <a:lnTo>
                      <a:pt x="2393" y="921"/>
                    </a:lnTo>
                    <a:lnTo>
                      <a:pt x="2396" y="921"/>
                    </a:lnTo>
                    <a:lnTo>
                      <a:pt x="2399" y="919"/>
                    </a:lnTo>
                    <a:lnTo>
                      <a:pt x="2408" y="917"/>
                    </a:lnTo>
                    <a:lnTo>
                      <a:pt x="2417" y="914"/>
                    </a:lnTo>
                    <a:lnTo>
                      <a:pt x="2421" y="914"/>
                    </a:lnTo>
                    <a:lnTo>
                      <a:pt x="2425" y="915"/>
                    </a:lnTo>
                    <a:lnTo>
                      <a:pt x="2430" y="917"/>
                    </a:lnTo>
                    <a:lnTo>
                      <a:pt x="2434" y="921"/>
                    </a:lnTo>
                    <a:lnTo>
                      <a:pt x="2438" y="924"/>
                    </a:lnTo>
                    <a:lnTo>
                      <a:pt x="2442" y="928"/>
                    </a:lnTo>
                    <a:lnTo>
                      <a:pt x="2447" y="931"/>
                    </a:lnTo>
                    <a:lnTo>
                      <a:pt x="2451" y="932"/>
                    </a:lnTo>
                    <a:lnTo>
                      <a:pt x="2457" y="933"/>
                    </a:lnTo>
                    <a:lnTo>
                      <a:pt x="2461" y="934"/>
                    </a:lnTo>
                    <a:lnTo>
                      <a:pt x="2465" y="934"/>
                    </a:lnTo>
                    <a:lnTo>
                      <a:pt x="2469" y="933"/>
                    </a:lnTo>
                    <a:lnTo>
                      <a:pt x="2474" y="931"/>
                    </a:lnTo>
                    <a:lnTo>
                      <a:pt x="2478" y="929"/>
                    </a:lnTo>
                    <a:lnTo>
                      <a:pt x="2481" y="926"/>
                    </a:lnTo>
                    <a:lnTo>
                      <a:pt x="2486" y="923"/>
                    </a:lnTo>
                    <a:lnTo>
                      <a:pt x="2493" y="916"/>
                    </a:lnTo>
                    <a:lnTo>
                      <a:pt x="2499" y="906"/>
                    </a:lnTo>
                    <a:lnTo>
                      <a:pt x="2501" y="902"/>
                    </a:lnTo>
                    <a:lnTo>
                      <a:pt x="2501" y="898"/>
                    </a:lnTo>
                    <a:lnTo>
                      <a:pt x="2501" y="893"/>
                    </a:lnTo>
                    <a:lnTo>
                      <a:pt x="2500" y="889"/>
                    </a:lnTo>
                    <a:lnTo>
                      <a:pt x="2498" y="880"/>
                    </a:lnTo>
                    <a:lnTo>
                      <a:pt x="2493" y="870"/>
                    </a:lnTo>
                    <a:lnTo>
                      <a:pt x="2490" y="862"/>
                    </a:lnTo>
                    <a:lnTo>
                      <a:pt x="2489" y="853"/>
                    </a:lnTo>
                    <a:lnTo>
                      <a:pt x="2489" y="849"/>
                    </a:lnTo>
                    <a:lnTo>
                      <a:pt x="2490" y="845"/>
                    </a:lnTo>
                    <a:lnTo>
                      <a:pt x="2492" y="842"/>
                    </a:lnTo>
                    <a:lnTo>
                      <a:pt x="2496" y="839"/>
                    </a:lnTo>
                    <a:lnTo>
                      <a:pt x="2504" y="835"/>
                    </a:lnTo>
                    <a:lnTo>
                      <a:pt x="2515" y="831"/>
                    </a:lnTo>
                    <a:lnTo>
                      <a:pt x="2528" y="829"/>
                    </a:lnTo>
                    <a:lnTo>
                      <a:pt x="2540" y="830"/>
                    </a:lnTo>
                    <a:lnTo>
                      <a:pt x="2546" y="831"/>
                    </a:lnTo>
                    <a:lnTo>
                      <a:pt x="2552" y="833"/>
                    </a:lnTo>
                    <a:lnTo>
                      <a:pt x="2556" y="836"/>
                    </a:lnTo>
                    <a:lnTo>
                      <a:pt x="2559" y="838"/>
                    </a:lnTo>
                    <a:lnTo>
                      <a:pt x="2562" y="842"/>
                    </a:lnTo>
                    <a:lnTo>
                      <a:pt x="2563" y="847"/>
                    </a:lnTo>
                    <a:lnTo>
                      <a:pt x="2563" y="852"/>
                    </a:lnTo>
                    <a:lnTo>
                      <a:pt x="2562" y="858"/>
                    </a:lnTo>
                    <a:lnTo>
                      <a:pt x="2559" y="871"/>
                    </a:lnTo>
                    <a:lnTo>
                      <a:pt x="2557" y="882"/>
                    </a:lnTo>
                    <a:lnTo>
                      <a:pt x="2556" y="894"/>
                    </a:lnTo>
                    <a:lnTo>
                      <a:pt x="2558" y="904"/>
                    </a:lnTo>
                    <a:lnTo>
                      <a:pt x="2559" y="908"/>
                    </a:lnTo>
                    <a:lnTo>
                      <a:pt x="2561" y="914"/>
                    </a:lnTo>
                    <a:lnTo>
                      <a:pt x="2564" y="917"/>
                    </a:lnTo>
                    <a:lnTo>
                      <a:pt x="2568" y="921"/>
                    </a:lnTo>
                    <a:lnTo>
                      <a:pt x="2572" y="924"/>
                    </a:lnTo>
                    <a:lnTo>
                      <a:pt x="2577" y="928"/>
                    </a:lnTo>
                    <a:lnTo>
                      <a:pt x="2583" y="931"/>
                    </a:lnTo>
                    <a:lnTo>
                      <a:pt x="2590" y="933"/>
                    </a:lnTo>
                    <a:lnTo>
                      <a:pt x="2594" y="934"/>
                    </a:lnTo>
                    <a:lnTo>
                      <a:pt x="2598" y="933"/>
                    </a:lnTo>
                    <a:lnTo>
                      <a:pt x="2601" y="933"/>
                    </a:lnTo>
                    <a:lnTo>
                      <a:pt x="2606" y="931"/>
                    </a:lnTo>
                    <a:lnTo>
                      <a:pt x="2612" y="928"/>
                    </a:lnTo>
                    <a:lnTo>
                      <a:pt x="2618" y="922"/>
                    </a:lnTo>
                    <a:lnTo>
                      <a:pt x="2625" y="918"/>
                    </a:lnTo>
                    <a:lnTo>
                      <a:pt x="2633" y="915"/>
                    </a:lnTo>
                    <a:lnTo>
                      <a:pt x="2637" y="914"/>
                    </a:lnTo>
                    <a:lnTo>
                      <a:pt x="2641" y="912"/>
                    </a:lnTo>
                    <a:lnTo>
                      <a:pt x="2645" y="914"/>
                    </a:lnTo>
                    <a:lnTo>
                      <a:pt x="2651" y="916"/>
                    </a:lnTo>
                    <a:lnTo>
                      <a:pt x="2665" y="921"/>
                    </a:lnTo>
                    <a:lnTo>
                      <a:pt x="2680" y="925"/>
                    </a:lnTo>
                    <a:lnTo>
                      <a:pt x="2688" y="926"/>
                    </a:lnTo>
                    <a:lnTo>
                      <a:pt x="2694" y="929"/>
                    </a:lnTo>
                    <a:lnTo>
                      <a:pt x="2702" y="929"/>
                    </a:lnTo>
                    <a:lnTo>
                      <a:pt x="2708" y="929"/>
                    </a:lnTo>
                    <a:lnTo>
                      <a:pt x="2715" y="928"/>
                    </a:lnTo>
                    <a:lnTo>
                      <a:pt x="2722" y="926"/>
                    </a:lnTo>
                    <a:lnTo>
                      <a:pt x="2728" y="924"/>
                    </a:lnTo>
                    <a:lnTo>
                      <a:pt x="2734" y="921"/>
                    </a:lnTo>
                    <a:lnTo>
                      <a:pt x="2741" y="917"/>
                    </a:lnTo>
                    <a:lnTo>
                      <a:pt x="2746" y="911"/>
                    </a:lnTo>
                    <a:lnTo>
                      <a:pt x="2751" y="905"/>
                    </a:lnTo>
                    <a:lnTo>
                      <a:pt x="2756" y="897"/>
                    </a:lnTo>
                    <a:lnTo>
                      <a:pt x="2762" y="889"/>
                    </a:lnTo>
                    <a:lnTo>
                      <a:pt x="2768" y="879"/>
                    </a:lnTo>
                    <a:lnTo>
                      <a:pt x="2774" y="871"/>
                    </a:lnTo>
                    <a:lnTo>
                      <a:pt x="2780" y="864"/>
                    </a:lnTo>
                    <a:lnTo>
                      <a:pt x="2793" y="852"/>
                    </a:lnTo>
                    <a:lnTo>
                      <a:pt x="2807" y="841"/>
                    </a:lnTo>
                    <a:lnTo>
                      <a:pt x="2824" y="831"/>
                    </a:lnTo>
                    <a:lnTo>
                      <a:pt x="2841" y="823"/>
                    </a:lnTo>
                    <a:lnTo>
                      <a:pt x="2859" y="813"/>
                    </a:lnTo>
                    <a:lnTo>
                      <a:pt x="2881" y="803"/>
                    </a:lnTo>
                    <a:lnTo>
                      <a:pt x="2891" y="799"/>
                    </a:lnTo>
                    <a:lnTo>
                      <a:pt x="2900" y="794"/>
                    </a:lnTo>
                    <a:lnTo>
                      <a:pt x="2911" y="787"/>
                    </a:lnTo>
                    <a:lnTo>
                      <a:pt x="2921" y="781"/>
                    </a:lnTo>
                    <a:lnTo>
                      <a:pt x="2931" y="774"/>
                    </a:lnTo>
                    <a:lnTo>
                      <a:pt x="2941" y="769"/>
                    </a:lnTo>
                    <a:lnTo>
                      <a:pt x="2951" y="766"/>
                    </a:lnTo>
                    <a:lnTo>
                      <a:pt x="2961" y="763"/>
                    </a:lnTo>
                    <a:lnTo>
                      <a:pt x="2961" y="770"/>
                    </a:lnTo>
                    <a:lnTo>
                      <a:pt x="2961" y="776"/>
                    </a:lnTo>
                    <a:lnTo>
                      <a:pt x="2960" y="782"/>
                    </a:lnTo>
                    <a:lnTo>
                      <a:pt x="2958" y="787"/>
                    </a:lnTo>
                    <a:lnTo>
                      <a:pt x="2957" y="794"/>
                    </a:lnTo>
                    <a:lnTo>
                      <a:pt x="2955" y="799"/>
                    </a:lnTo>
                    <a:lnTo>
                      <a:pt x="2957" y="806"/>
                    </a:lnTo>
                    <a:lnTo>
                      <a:pt x="2959" y="813"/>
                    </a:lnTo>
                    <a:lnTo>
                      <a:pt x="2962" y="818"/>
                    </a:lnTo>
                    <a:lnTo>
                      <a:pt x="2965" y="823"/>
                    </a:lnTo>
                    <a:lnTo>
                      <a:pt x="2969" y="827"/>
                    </a:lnTo>
                    <a:lnTo>
                      <a:pt x="2974" y="830"/>
                    </a:lnTo>
                    <a:lnTo>
                      <a:pt x="2982" y="836"/>
                    </a:lnTo>
                    <a:lnTo>
                      <a:pt x="2991" y="841"/>
                    </a:lnTo>
                    <a:lnTo>
                      <a:pt x="2994" y="844"/>
                    </a:lnTo>
                    <a:lnTo>
                      <a:pt x="2996" y="848"/>
                    </a:lnTo>
                    <a:lnTo>
                      <a:pt x="2999" y="851"/>
                    </a:lnTo>
                    <a:lnTo>
                      <a:pt x="3000" y="856"/>
                    </a:lnTo>
                    <a:lnTo>
                      <a:pt x="3000" y="862"/>
                    </a:lnTo>
                    <a:lnTo>
                      <a:pt x="2998" y="868"/>
                    </a:lnTo>
                    <a:lnTo>
                      <a:pt x="2995" y="877"/>
                    </a:lnTo>
                    <a:lnTo>
                      <a:pt x="2991" y="885"/>
                    </a:lnTo>
                    <a:lnTo>
                      <a:pt x="2980" y="902"/>
                    </a:lnTo>
                    <a:lnTo>
                      <a:pt x="2969" y="916"/>
                    </a:lnTo>
                    <a:lnTo>
                      <a:pt x="2964" y="922"/>
                    </a:lnTo>
                    <a:lnTo>
                      <a:pt x="2959" y="930"/>
                    </a:lnTo>
                    <a:lnTo>
                      <a:pt x="2955" y="939"/>
                    </a:lnTo>
                    <a:lnTo>
                      <a:pt x="2952" y="949"/>
                    </a:lnTo>
                    <a:lnTo>
                      <a:pt x="2951" y="955"/>
                    </a:lnTo>
                    <a:lnTo>
                      <a:pt x="2951" y="959"/>
                    </a:lnTo>
                    <a:lnTo>
                      <a:pt x="2952" y="963"/>
                    </a:lnTo>
                    <a:lnTo>
                      <a:pt x="2953" y="966"/>
                    </a:lnTo>
                    <a:lnTo>
                      <a:pt x="2954" y="970"/>
                    </a:lnTo>
                    <a:lnTo>
                      <a:pt x="2957" y="972"/>
                    </a:lnTo>
                    <a:lnTo>
                      <a:pt x="2959" y="974"/>
                    </a:lnTo>
                    <a:lnTo>
                      <a:pt x="2962" y="976"/>
                    </a:lnTo>
                    <a:lnTo>
                      <a:pt x="2968" y="978"/>
                    </a:lnTo>
                    <a:lnTo>
                      <a:pt x="2976" y="978"/>
                    </a:lnTo>
                    <a:lnTo>
                      <a:pt x="2985" y="978"/>
                    </a:lnTo>
                    <a:lnTo>
                      <a:pt x="2992" y="978"/>
                    </a:lnTo>
                    <a:lnTo>
                      <a:pt x="2998" y="978"/>
                    </a:lnTo>
                    <a:lnTo>
                      <a:pt x="3003" y="979"/>
                    </a:lnTo>
                    <a:lnTo>
                      <a:pt x="3008" y="980"/>
                    </a:lnTo>
                    <a:lnTo>
                      <a:pt x="3015" y="983"/>
                    </a:lnTo>
                    <a:lnTo>
                      <a:pt x="3026" y="988"/>
                    </a:lnTo>
                    <a:lnTo>
                      <a:pt x="3035" y="992"/>
                    </a:lnTo>
                    <a:lnTo>
                      <a:pt x="3040" y="993"/>
                    </a:lnTo>
                    <a:lnTo>
                      <a:pt x="3044" y="993"/>
                    </a:lnTo>
                    <a:lnTo>
                      <a:pt x="3048" y="993"/>
                    </a:lnTo>
                    <a:lnTo>
                      <a:pt x="3050" y="991"/>
                    </a:lnTo>
                    <a:lnTo>
                      <a:pt x="3054" y="988"/>
                    </a:lnTo>
                    <a:lnTo>
                      <a:pt x="3055" y="983"/>
                    </a:lnTo>
                    <a:lnTo>
                      <a:pt x="3056" y="975"/>
                    </a:lnTo>
                    <a:lnTo>
                      <a:pt x="3056" y="965"/>
                    </a:lnTo>
                    <a:lnTo>
                      <a:pt x="3057" y="962"/>
                    </a:lnTo>
                    <a:lnTo>
                      <a:pt x="3058" y="958"/>
                    </a:lnTo>
                    <a:lnTo>
                      <a:pt x="3061" y="953"/>
                    </a:lnTo>
                    <a:lnTo>
                      <a:pt x="3065" y="949"/>
                    </a:lnTo>
                    <a:lnTo>
                      <a:pt x="3073" y="938"/>
                    </a:lnTo>
                    <a:lnTo>
                      <a:pt x="3084" y="929"/>
                    </a:lnTo>
                    <a:lnTo>
                      <a:pt x="3096" y="920"/>
                    </a:lnTo>
                    <a:lnTo>
                      <a:pt x="3107" y="914"/>
                    </a:lnTo>
                    <a:lnTo>
                      <a:pt x="3112" y="910"/>
                    </a:lnTo>
                    <a:lnTo>
                      <a:pt x="3116" y="909"/>
                    </a:lnTo>
                    <a:lnTo>
                      <a:pt x="3120" y="908"/>
                    </a:lnTo>
                    <a:lnTo>
                      <a:pt x="3123" y="909"/>
                    </a:lnTo>
                    <a:lnTo>
                      <a:pt x="3123" y="914"/>
                    </a:lnTo>
                    <a:lnTo>
                      <a:pt x="3125" y="918"/>
                    </a:lnTo>
                    <a:lnTo>
                      <a:pt x="3127" y="922"/>
                    </a:lnTo>
                    <a:lnTo>
                      <a:pt x="3129" y="926"/>
                    </a:lnTo>
                    <a:lnTo>
                      <a:pt x="3133" y="930"/>
                    </a:lnTo>
                    <a:lnTo>
                      <a:pt x="3136" y="932"/>
                    </a:lnTo>
                    <a:lnTo>
                      <a:pt x="3140" y="933"/>
                    </a:lnTo>
                    <a:lnTo>
                      <a:pt x="3145" y="934"/>
                    </a:lnTo>
                    <a:lnTo>
                      <a:pt x="3155" y="934"/>
                    </a:lnTo>
                    <a:lnTo>
                      <a:pt x="3164" y="934"/>
                    </a:lnTo>
                    <a:lnTo>
                      <a:pt x="3174" y="935"/>
                    </a:lnTo>
                    <a:lnTo>
                      <a:pt x="3182" y="937"/>
                    </a:lnTo>
                    <a:lnTo>
                      <a:pt x="3191" y="941"/>
                    </a:lnTo>
                    <a:lnTo>
                      <a:pt x="3198" y="945"/>
                    </a:lnTo>
                    <a:lnTo>
                      <a:pt x="3206" y="951"/>
                    </a:lnTo>
                    <a:lnTo>
                      <a:pt x="3211" y="960"/>
                    </a:lnTo>
                    <a:lnTo>
                      <a:pt x="3217" y="971"/>
                    </a:lnTo>
                    <a:lnTo>
                      <a:pt x="3219" y="982"/>
                    </a:lnTo>
                    <a:lnTo>
                      <a:pt x="3221" y="991"/>
                    </a:lnTo>
                    <a:lnTo>
                      <a:pt x="3224" y="1000"/>
                    </a:lnTo>
                    <a:lnTo>
                      <a:pt x="3225" y="1003"/>
                    </a:lnTo>
                    <a:lnTo>
                      <a:pt x="3228" y="1007"/>
                    </a:lnTo>
                    <a:lnTo>
                      <a:pt x="3230" y="1010"/>
                    </a:lnTo>
                    <a:lnTo>
                      <a:pt x="3233" y="1013"/>
                    </a:lnTo>
                    <a:lnTo>
                      <a:pt x="3237" y="1015"/>
                    </a:lnTo>
                    <a:lnTo>
                      <a:pt x="3243" y="1016"/>
                    </a:lnTo>
                    <a:lnTo>
                      <a:pt x="3249" y="1017"/>
                    </a:lnTo>
                    <a:lnTo>
                      <a:pt x="3256" y="1017"/>
                    </a:lnTo>
                    <a:lnTo>
                      <a:pt x="3272" y="1019"/>
                    </a:lnTo>
                    <a:lnTo>
                      <a:pt x="3292" y="1020"/>
                    </a:lnTo>
                    <a:lnTo>
                      <a:pt x="3314" y="1020"/>
                    </a:lnTo>
                    <a:lnTo>
                      <a:pt x="3338" y="1018"/>
                    </a:lnTo>
                    <a:lnTo>
                      <a:pt x="3349" y="1016"/>
                    </a:lnTo>
                    <a:lnTo>
                      <a:pt x="3359" y="1014"/>
                    </a:lnTo>
                    <a:lnTo>
                      <a:pt x="3369" y="1011"/>
                    </a:lnTo>
                    <a:lnTo>
                      <a:pt x="3378" y="1006"/>
                    </a:lnTo>
                    <a:lnTo>
                      <a:pt x="3386" y="1001"/>
                    </a:lnTo>
                    <a:lnTo>
                      <a:pt x="3392" y="996"/>
                    </a:lnTo>
                    <a:lnTo>
                      <a:pt x="3397" y="988"/>
                    </a:lnTo>
                    <a:lnTo>
                      <a:pt x="3399" y="979"/>
                    </a:lnTo>
                    <a:lnTo>
                      <a:pt x="3403" y="952"/>
                    </a:lnTo>
                    <a:lnTo>
                      <a:pt x="3405" y="925"/>
                    </a:lnTo>
                    <a:lnTo>
                      <a:pt x="3407" y="919"/>
                    </a:lnTo>
                    <a:lnTo>
                      <a:pt x="3409" y="914"/>
                    </a:lnTo>
                    <a:lnTo>
                      <a:pt x="3411" y="908"/>
                    </a:lnTo>
                    <a:lnTo>
                      <a:pt x="3415" y="904"/>
                    </a:lnTo>
                    <a:lnTo>
                      <a:pt x="3420" y="901"/>
                    </a:lnTo>
                    <a:lnTo>
                      <a:pt x="3426" y="898"/>
                    </a:lnTo>
                    <a:lnTo>
                      <a:pt x="3433" y="896"/>
                    </a:lnTo>
                    <a:lnTo>
                      <a:pt x="3441" y="896"/>
                    </a:lnTo>
                    <a:lnTo>
                      <a:pt x="3448" y="896"/>
                    </a:lnTo>
                    <a:lnTo>
                      <a:pt x="3454" y="897"/>
                    </a:lnTo>
                    <a:lnTo>
                      <a:pt x="3460" y="899"/>
                    </a:lnTo>
                    <a:lnTo>
                      <a:pt x="3466" y="902"/>
                    </a:lnTo>
                    <a:lnTo>
                      <a:pt x="3477" y="907"/>
                    </a:lnTo>
                    <a:lnTo>
                      <a:pt x="3487" y="914"/>
                    </a:lnTo>
                    <a:lnTo>
                      <a:pt x="3501" y="924"/>
                    </a:lnTo>
                    <a:lnTo>
                      <a:pt x="3508" y="929"/>
                    </a:lnTo>
                    <a:lnTo>
                      <a:pt x="3512" y="928"/>
                    </a:lnTo>
                    <a:lnTo>
                      <a:pt x="3514" y="925"/>
                    </a:lnTo>
                    <a:lnTo>
                      <a:pt x="3514" y="922"/>
                    </a:lnTo>
                    <a:lnTo>
                      <a:pt x="3514" y="919"/>
                    </a:lnTo>
                    <a:lnTo>
                      <a:pt x="3513" y="911"/>
                    </a:lnTo>
                    <a:lnTo>
                      <a:pt x="3511" y="904"/>
                    </a:lnTo>
                    <a:lnTo>
                      <a:pt x="3509" y="899"/>
                    </a:lnTo>
                    <a:lnTo>
                      <a:pt x="3509" y="895"/>
                    </a:lnTo>
                    <a:lnTo>
                      <a:pt x="3509" y="892"/>
                    </a:lnTo>
                    <a:lnTo>
                      <a:pt x="3509" y="888"/>
                    </a:lnTo>
                    <a:lnTo>
                      <a:pt x="3512" y="884"/>
                    </a:lnTo>
                    <a:lnTo>
                      <a:pt x="3514" y="882"/>
                    </a:lnTo>
                    <a:lnTo>
                      <a:pt x="3518" y="880"/>
                    </a:lnTo>
                    <a:lnTo>
                      <a:pt x="3525" y="878"/>
                    </a:lnTo>
                    <a:lnTo>
                      <a:pt x="3541" y="876"/>
                    </a:lnTo>
                    <a:lnTo>
                      <a:pt x="3554" y="876"/>
                    </a:lnTo>
                    <a:lnTo>
                      <a:pt x="3563" y="877"/>
                    </a:lnTo>
                    <a:lnTo>
                      <a:pt x="3570" y="879"/>
                    </a:lnTo>
                    <a:lnTo>
                      <a:pt x="3574" y="883"/>
                    </a:lnTo>
                    <a:lnTo>
                      <a:pt x="3576" y="888"/>
                    </a:lnTo>
                    <a:lnTo>
                      <a:pt x="3577" y="894"/>
                    </a:lnTo>
                    <a:lnTo>
                      <a:pt x="3579" y="899"/>
                    </a:lnTo>
                    <a:lnTo>
                      <a:pt x="3577" y="914"/>
                    </a:lnTo>
                    <a:lnTo>
                      <a:pt x="3579" y="926"/>
                    </a:lnTo>
                    <a:lnTo>
                      <a:pt x="3581" y="933"/>
                    </a:lnTo>
                    <a:lnTo>
                      <a:pt x="3584" y="938"/>
                    </a:lnTo>
                    <a:lnTo>
                      <a:pt x="3587" y="941"/>
                    </a:lnTo>
                    <a:lnTo>
                      <a:pt x="3590" y="943"/>
                    </a:lnTo>
                    <a:lnTo>
                      <a:pt x="3594" y="944"/>
                    </a:lnTo>
                    <a:lnTo>
                      <a:pt x="3599" y="946"/>
                    </a:lnTo>
                    <a:lnTo>
                      <a:pt x="3619" y="951"/>
                    </a:lnTo>
                    <a:lnTo>
                      <a:pt x="3635" y="957"/>
                    </a:lnTo>
                    <a:lnTo>
                      <a:pt x="3649" y="963"/>
                    </a:lnTo>
                    <a:lnTo>
                      <a:pt x="3661" y="971"/>
                    </a:lnTo>
                    <a:lnTo>
                      <a:pt x="3672" y="980"/>
                    </a:lnTo>
                    <a:lnTo>
                      <a:pt x="3682" y="991"/>
                    </a:lnTo>
                    <a:lnTo>
                      <a:pt x="3693" y="1005"/>
                    </a:lnTo>
                    <a:lnTo>
                      <a:pt x="3704" y="1022"/>
                    </a:lnTo>
                    <a:lnTo>
                      <a:pt x="3710" y="1031"/>
                    </a:lnTo>
                    <a:lnTo>
                      <a:pt x="3718" y="1040"/>
                    </a:lnTo>
                    <a:lnTo>
                      <a:pt x="3726" y="1046"/>
                    </a:lnTo>
                    <a:lnTo>
                      <a:pt x="3735" y="1053"/>
                    </a:lnTo>
                    <a:lnTo>
                      <a:pt x="3745" y="1058"/>
                    </a:lnTo>
                    <a:lnTo>
                      <a:pt x="3755" y="1064"/>
                    </a:lnTo>
                    <a:lnTo>
                      <a:pt x="3764" y="1068"/>
                    </a:lnTo>
                    <a:lnTo>
                      <a:pt x="3775" y="1071"/>
                    </a:lnTo>
                    <a:lnTo>
                      <a:pt x="3797" y="1079"/>
                    </a:lnTo>
                    <a:lnTo>
                      <a:pt x="3818" y="1087"/>
                    </a:lnTo>
                    <a:lnTo>
                      <a:pt x="3830" y="1092"/>
                    </a:lnTo>
                    <a:lnTo>
                      <a:pt x="3841" y="1097"/>
                    </a:lnTo>
                    <a:lnTo>
                      <a:pt x="3852" y="1103"/>
                    </a:lnTo>
                    <a:lnTo>
                      <a:pt x="3863" y="1110"/>
                    </a:lnTo>
                    <a:lnTo>
                      <a:pt x="3869" y="1117"/>
                    </a:lnTo>
                    <a:lnTo>
                      <a:pt x="3876" y="1125"/>
                    </a:lnTo>
                    <a:lnTo>
                      <a:pt x="3882" y="1135"/>
                    </a:lnTo>
                    <a:lnTo>
                      <a:pt x="3887" y="1145"/>
                    </a:lnTo>
                    <a:lnTo>
                      <a:pt x="3894" y="1154"/>
                    </a:lnTo>
                    <a:lnTo>
                      <a:pt x="3900" y="1163"/>
                    </a:lnTo>
                    <a:lnTo>
                      <a:pt x="3904" y="1166"/>
                    </a:lnTo>
                    <a:lnTo>
                      <a:pt x="3907" y="1169"/>
                    </a:lnTo>
                    <a:lnTo>
                      <a:pt x="3910" y="1172"/>
                    </a:lnTo>
                    <a:lnTo>
                      <a:pt x="3914" y="1173"/>
                    </a:lnTo>
                    <a:lnTo>
                      <a:pt x="3920" y="1174"/>
                    </a:lnTo>
                    <a:lnTo>
                      <a:pt x="3925" y="1174"/>
                    </a:lnTo>
                    <a:lnTo>
                      <a:pt x="3930" y="1173"/>
                    </a:lnTo>
                    <a:lnTo>
                      <a:pt x="3933" y="1172"/>
                    </a:lnTo>
                    <a:lnTo>
                      <a:pt x="3936" y="1168"/>
                    </a:lnTo>
                    <a:lnTo>
                      <a:pt x="3938" y="1166"/>
                    </a:lnTo>
                    <a:lnTo>
                      <a:pt x="3940" y="1163"/>
                    </a:lnTo>
                    <a:lnTo>
                      <a:pt x="3941" y="1160"/>
                    </a:lnTo>
                    <a:lnTo>
                      <a:pt x="3945" y="1152"/>
                    </a:lnTo>
                    <a:lnTo>
                      <a:pt x="3947" y="1146"/>
                    </a:lnTo>
                    <a:lnTo>
                      <a:pt x="3949" y="1144"/>
                    </a:lnTo>
                    <a:lnTo>
                      <a:pt x="3951" y="1141"/>
                    </a:lnTo>
                    <a:lnTo>
                      <a:pt x="3952" y="1140"/>
                    </a:lnTo>
                    <a:lnTo>
                      <a:pt x="3955" y="1139"/>
                    </a:lnTo>
                    <a:lnTo>
                      <a:pt x="3958" y="1145"/>
                    </a:lnTo>
                    <a:lnTo>
                      <a:pt x="3961" y="1149"/>
                    </a:lnTo>
                    <a:lnTo>
                      <a:pt x="3964" y="1151"/>
                    </a:lnTo>
                    <a:lnTo>
                      <a:pt x="3968" y="1154"/>
                    </a:lnTo>
                    <a:lnTo>
                      <a:pt x="3973" y="1155"/>
                    </a:lnTo>
                    <a:lnTo>
                      <a:pt x="3978" y="1158"/>
                    </a:lnTo>
                    <a:lnTo>
                      <a:pt x="3985" y="1158"/>
                    </a:lnTo>
                    <a:lnTo>
                      <a:pt x="3990" y="1158"/>
                    </a:lnTo>
                    <a:lnTo>
                      <a:pt x="4019" y="1155"/>
                    </a:lnTo>
                    <a:lnTo>
                      <a:pt x="4050" y="1150"/>
                    </a:lnTo>
                    <a:lnTo>
                      <a:pt x="4066" y="1148"/>
                    </a:lnTo>
                    <a:lnTo>
                      <a:pt x="4082" y="1147"/>
                    </a:lnTo>
                    <a:lnTo>
                      <a:pt x="4096" y="1147"/>
                    </a:lnTo>
                    <a:lnTo>
                      <a:pt x="4109" y="1149"/>
                    </a:lnTo>
                    <a:lnTo>
                      <a:pt x="4115" y="1150"/>
                    </a:lnTo>
                    <a:lnTo>
                      <a:pt x="4121" y="1153"/>
                    </a:lnTo>
                    <a:lnTo>
                      <a:pt x="4126" y="1157"/>
                    </a:lnTo>
                    <a:lnTo>
                      <a:pt x="4130" y="1161"/>
                    </a:lnTo>
                    <a:lnTo>
                      <a:pt x="4135" y="1166"/>
                    </a:lnTo>
                    <a:lnTo>
                      <a:pt x="4138" y="1172"/>
                    </a:lnTo>
                    <a:lnTo>
                      <a:pt x="4140" y="1179"/>
                    </a:lnTo>
                    <a:lnTo>
                      <a:pt x="4142" y="1188"/>
                    </a:lnTo>
                    <a:lnTo>
                      <a:pt x="4140" y="1194"/>
                    </a:lnTo>
                    <a:lnTo>
                      <a:pt x="4134" y="1206"/>
                    </a:lnTo>
                    <a:lnTo>
                      <a:pt x="4130" y="1214"/>
                    </a:lnTo>
                    <a:lnTo>
                      <a:pt x="4127" y="1220"/>
                    </a:lnTo>
                    <a:lnTo>
                      <a:pt x="4125" y="1228"/>
                    </a:lnTo>
                    <a:lnTo>
                      <a:pt x="4125" y="1234"/>
                    </a:lnTo>
                    <a:lnTo>
                      <a:pt x="4125" y="1240"/>
                    </a:lnTo>
                    <a:lnTo>
                      <a:pt x="4126" y="1245"/>
                    </a:lnTo>
                    <a:lnTo>
                      <a:pt x="4128" y="1250"/>
                    </a:lnTo>
                    <a:lnTo>
                      <a:pt x="4130" y="1256"/>
                    </a:lnTo>
                    <a:lnTo>
                      <a:pt x="4136" y="1265"/>
                    </a:lnTo>
                    <a:lnTo>
                      <a:pt x="4141" y="1274"/>
                    </a:lnTo>
                    <a:lnTo>
                      <a:pt x="4147" y="1283"/>
                    </a:lnTo>
                    <a:lnTo>
                      <a:pt x="4151" y="1293"/>
                    </a:lnTo>
                    <a:lnTo>
                      <a:pt x="4153" y="1298"/>
                    </a:lnTo>
                    <a:lnTo>
                      <a:pt x="4154" y="1303"/>
                    </a:lnTo>
                    <a:lnTo>
                      <a:pt x="4155" y="1310"/>
                    </a:lnTo>
                    <a:lnTo>
                      <a:pt x="4155" y="1315"/>
                    </a:lnTo>
                    <a:lnTo>
                      <a:pt x="4154" y="1327"/>
                    </a:lnTo>
                    <a:lnTo>
                      <a:pt x="4152" y="1337"/>
                    </a:lnTo>
                    <a:lnTo>
                      <a:pt x="4149" y="1348"/>
                    </a:lnTo>
                    <a:lnTo>
                      <a:pt x="4144" y="1358"/>
                    </a:lnTo>
                    <a:lnTo>
                      <a:pt x="4141" y="1369"/>
                    </a:lnTo>
                    <a:lnTo>
                      <a:pt x="4138" y="1381"/>
                    </a:lnTo>
                    <a:lnTo>
                      <a:pt x="4136" y="1393"/>
                    </a:lnTo>
                    <a:lnTo>
                      <a:pt x="4135" y="1406"/>
                    </a:lnTo>
                    <a:lnTo>
                      <a:pt x="4120" y="1495"/>
                    </a:lnTo>
                    <a:lnTo>
                      <a:pt x="4061" y="1518"/>
                    </a:lnTo>
                    <a:lnTo>
                      <a:pt x="4047" y="1524"/>
                    </a:lnTo>
                    <a:lnTo>
                      <a:pt x="4034" y="1530"/>
                    </a:lnTo>
                    <a:lnTo>
                      <a:pt x="4021" y="1537"/>
                    </a:lnTo>
                    <a:lnTo>
                      <a:pt x="4008" y="1545"/>
                    </a:lnTo>
                    <a:lnTo>
                      <a:pt x="3982" y="1562"/>
                    </a:lnTo>
                    <a:lnTo>
                      <a:pt x="3958" y="1579"/>
                    </a:lnTo>
                    <a:lnTo>
                      <a:pt x="3950" y="1584"/>
                    </a:lnTo>
                    <a:lnTo>
                      <a:pt x="3941" y="1590"/>
                    </a:lnTo>
                    <a:lnTo>
                      <a:pt x="3933" y="1593"/>
                    </a:lnTo>
                    <a:lnTo>
                      <a:pt x="3925" y="1596"/>
                    </a:lnTo>
                    <a:lnTo>
                      <a:pt x="3917" y="1598"/>
                    </a:lnTo>
                    <a:lnTo>
                      <a:pt x="3909" y="1599"/>
                    </a:lnTo>
                    <a:lnTo>
                      <a:pt x="3901" y="1600"/>
                    </a:lnTo>
                    <a:lnTo>
                      <a:pt x="3893" y="1600"/>
                    </a:lnTo>
                    <a:lnTo>
                      <a:pt x="3877" y="1599"/>
                    </a:lnTo>
                    <a:lnTo>
                      <a:pt x="3859" y="1597"/>
                    </a:lnTo>
                    <a:lnTo>
                      <a:pt x="3842" y="1594"/>
                    </a:lnTo>
                    <a:lnTo>
                      <a:pt x="3823" y="1590"/>
                    </a:lnTo>
                    <a:lnTo>
                      <a:pt x="3806" y="1587"/>
                    </a:lnTo>
                    <a:lnTo>
                      <a:pt x="3791" y="1586"/>
                    </a:lnTo>
                    <a:lnTo>
                      <a:pt x="3776" y="1586"/>
                    </a:lnTo>
                    <a:lnTo>
                      <a:pt x="3762" y="1589"/>
                    </a:lnTo>
                    <a:lnTo>
                      <a:pt x="3734" y="1595"/>
                    </a:lnTo>
                    <a:lnTo>
                      <a:pt x="3704" y="1604"/>
                    </a:lnTo>
                    <a:lnTo>
                      <a:pt x="3683" y="1610"/>
                    </a:lnTo>
                    <a:lnTo>
                      <a:pt x="3667" y="1614"/>
                    </a:lnTo>
                    <a:lnTo>
                      <a:pt x="3653" y="1620"/>
                    </a:lnTo>
                    <a:lnTo>
                      <a:pt x="3641" y="1626"/>
                    </a:lnTo>
                    <a:lnTo>
                      <a:pt x="3636" y="1631"/>
                    </a:lnTo>
                    <a:lnTo>
                      <a:pt x="3630" y="1635"/>
                    </a:lnTo>
                    <a:lnTo>
                      <a:pt x="3626" y="1640"/>
                    </a:lnTo>
                    <a:lnTo>
                      <a:pt x="3622" y="1647"/>
                    </a:lnTo>
                    <a:lnTo>
                      <a:pt x="3612" y="1663"/>
                    </a:lnTo>
                    <a:lnTo>
                      <a:pt x="3603" y="1684"/>
                    </a:lnTo>
                    <a:lnTo>
                      <a:pt x="3603" y="1689"/>
                    </a:lnTo>
                    <a:lnTo>
                      <a:pt x="3604" y="1694"/>
                    </a:lnTo>
                    <a:lnTo>
                      <a:pt x="3607" y="1699"/>
                    </a:lnTo>
                    <a:lnTo>
                      <a:pt x="3608" y="1703"/>
                    </a:lnTo>
                    <a:lnTo>
                      <a:pt x="3614" y="1711"/>
                    </a:lnTo>
                    <a:lnTo>
                      <a:pt x="3622" y="1716"/>
                    </a:lnTo>
                    <a:lnTo>
                      <a:pt x="3630" y="1721"/>
                    </a:lnTo>
                    <a:lnTo>
                      <a:pt x="3640" y="1726"/>
                    </a:lnTo>
                    <a:lnTo>
                      <a:pt x="3652" y="1730"/>
                    </a:lnTo>
                    <a:lnTo>
                      <a:pt x="3664" y="1732"/>
                    </a:lnTo>
                    <a:lnTo>
                      <a:pt x="3690" y="1738"/>
                    </a:lnTo>
                    <a:lnTo>
                      <a:pt x="3715" y="1742"/>
                    </a:lnTo>
                    <a:lnTo>
                      <a:pt x="3726" y="1745"/>
                    </a:lnTo>
                    <a:lnTo>
                      <a:pt x="3737" y="1747"/>
                    </a:lnTo>
                    <a:lnTo>
                      <a:pt x="3748" y="1751"/>
                    </a:lnTo>
                    <a:lnTo>
                      <a:pt x="3757" y="1755"/>
                    </a:lnTo>
                    <a:lnTo>
                      <a:pt x="3768" y="1762"/>
                    </a:lnTo>
                    <a:lnTo>
                      <a:pt x="3777" y="1770"/>
                    </a:lnTo>
                    <a:lnTo>
                      <a:pt x="3786" y="1779"/>
                    </a:lnTo>
                    <a:lnTo>
                      <a:pt x="3793" y="1787"/>
                    </a:lnTo>
                    <a:lnTo>
                      <a:pt x="3800" y="1797"/>
                    </a:lnTo>
                    <a:lnTo>
                      <a:pt x="3805" y="1807"/>
                    </a:lnTo>
                    <a:lnTo>
                      <a:pt x="3811" y="1817"/>
                    </a:lnTo>
                    <a:lnTo>
                      <a:pt x="3815" y="1828"/>
                    </a:lnTo>
                    <a:lnTo>
                      <a:pt x="3822" y="1851"/>
                    </a:lnTo>
                    <a:lnTo>
                      <a:pt x="3826" y="1876"/>
                    </a:lnTo>
                    <a:lnTo>
                      <a:pt x="3829" y="1900"/>
                    </a:lnTo>
                    <a:lnTo>
                      <a:pt x="3832" y="1924"/>
                    </a:lnTo>
                    <a:lnTo>
                      <a:pt x="3834" y="1941"/>
                    </a:lnTo>
                    <a:lnTo>
                      <a:pt x="3833" y="1951"/>
                    </a:lnTo>
                    <a:lnTo>
                      <a:pt x="3832" y="1956"/>
                    </a:lnTo>
                    <a:lnTo>
                      <a:pt x="3831" y="1960"/>
                    </a:lnTo>
                    <a:lnTo>
                      <a:pt x="3828" y="1963"/>
                    </a:lnTo>
                    <a:lnTo>
                      <a:pt x="3826" y="1965"/>
                    </a:lnTo>
                    <a:lnTo>
                      <a:pt x="3810" y="1974"/>
                    </a:lnTo>
                    <a:lnTo>
                      <a:pt x="3786" y="1986"/>
                    </a:lnTo>
                    <a:lnTo>
                      <a:pt x="3777" y="1991"/>
                    </a:lnTo>
                    <a:lnTo>
                      <a:pt x="3771" y="1998"/>
                    </a:lnTo>
                    <a:lnTo>
                      <a:pt x="3765" y="2005"/>
                    </a:lnTo>
                    <a:lnTo>
                      <a:pt x="3760" y="2013"/>
                    </a:lnTo>
                    <a:lnTo>
                      <a:pt x="3753" y="2028"/>
                    </a:lnTo>
                    <a:lnTo>
                      <a:pt x="3747" y="2043"/>
                    </a:lnTo>
                    <a:lnTo>
                      <a:pt x="3745" y="2052"/>
                    </a:lnTo>
                    <a:lnTo>
                      <a:pt x="3742" y="2059"/>
                    </a:lnTo>
                    <a:lnTo>
                      <a:pt x="3737" y="2066"/>
                    </a:lnTo>
                    <a:lnTo>
                      <a:pt x="3732" y="2073"/>
                    </a:lnTo>
                    <a:lnTo>
                      <a:pt x="3726" y="2080"/>
                    </a:lnTo>
                    <a:lnTo>
                      <a:pt x="3719" y="2085"/>
                    </a:lnTo>
                    <a:lnTo>
                      <a:pt x="3710" y="2091"/>
                    </a:lnTo>
                    <a:lnTo>
                      <a:pt x="3699" y="2095"/>
                    </a:lnTo>
                    <a:lnTo>
                      <a:pt x="3693" y="2097"/>
                    </a:lnTo>
                    <a:lnTo>
                      <a:pt x="3688" y="2099"/>
                    </a:lnTo>
                    <a:lnTo>
                      <a:pt x="3682" y="2103"/>
                    </a:lnTo>
                    <a:lnTo>
                      <a:pt x="3678" y="2106"/>
                    </a:lnTo>
                    <a:lnTo>
                      <a:pt x="3670" y="2113"/>
                    </a:lnTo>
                    <a:lnTo>
                      <a:pt x="3664" y="2121"/>
                    </a:lnTo>
                    <a:lnTo>
                      <a:pt x="3654" y="2140"/>
                    </a:lnTo>
                    <a:lnTo>
                      <a:pt x="3644" y="2163"/>
                    </a:lnTo>
                    <a:lnTo>
                      <a:pt x="3635" y="2189"/>
                    </a:lnTo>
                    <a:lnTo>
                      <a:pt x="3627" y="2215"/>
                    </a:lnTo>
                    <a:lnTo>
                      <a:pt x="3625" y="2220"/>
                    </a:lnTo>
                    <a:lnTo>
                      <a:pt x="3622" y="2226"/>
                    </a:lnTo>
                    <a:lnTo>
                      <a:pt x="3619" y="2231"/>
                    </a:lnTo>
                    <a:lnTo>
                      <a:pt x="3614" y="2235"/>
                    </a:lnTo>
                    <a:lnTo>
                      <a:pt x="3610" y="2239"/>
                    </a:lnTo>
                    <a:lnTo>
                      <a:pt x="3604" y="2242"/>
                    </a:lnTo>
                    <a:lnTo>
                      <a:pt x="3598" y="2243"/>
                    </a:lnTo>
                    <a:lnTo>
                      <a:pt x="3590" y="2244"/>
                    </a:lnTo>
                    <a:lnTo>
                      <a:pt x="3580" y="2248"/>
                    </a:lnTo>
                    <a:lnTo>
                      <a:pt x="3569" y="2254"/>
                    </a:lnTo>
                    <a:lnTo>
                      <a:pt x="3559" y="2260"/>
                    </a:lnTo>
                    <a:lnTo>
                      <a:pt x="3550" y="2268"/>
                    </a:lnTo>
                    <a:lnTo>
                      <a:pt x="3542" y="2274"/>
                    </a:lnTo>
                    <a:lnTo>
                      <a:pt x="3532" y="2281"/>
                    </a:lnTo>
                    <a:lnTo>
                      <a:pt x="3523" y="2286"/>
                    </a:lnTo>
                    <a:lnTo>
                      <a:pt x="3513" y="2288"/>
                    </a:lnTo>
                    <a:lnTo>
                      <a:pt x="3500" y="2288"/>
                    </a:lnTo>
                    <a:lnTo>
                      <a:pt x="3486" y="2287"/>
                    </a:lnTo>
                    <a:lnTo>
                      <a:pt x="3478" y="2286"/>
                    </a:lnTo>
                    <a:lnTo>
                      <a:pt x="3472" y="2286"/>
                    </a:lnTo>
                    <a:lnTo>
                      <a:pt x="3464" y="2287"/>
                    </a:lnTo>
                    <a:lnTo>
                      <a:pt x="3458" y="2288"/>
                    </a:lnTo>
                    <a:lnTo>
                      <a:pt x="3424" y="2297"/>
                    </a:lnTo>
                    <a:lnTo>
                      <a:pt x="3384" y="2307"/>
                    </a:lnTo>
                    <a:lnTo>
                      <a:pt x="3366" y="2313"/>
                    </a:lnTo>
                    <a:lnTo>
                      <a:pt x="3349" y="2320"/>
                    </a:lnTo>
                    <a:lnTo>
                      <a:pt x="3341" y="2324"/>
                    </a:lnTo>
                    <a:lnTo>
                      <a:pt x="3334" y="2328"/>
                    </a:lnTo>
                    <a:lnTo>
                      <a:pt x="3329" y="2334"/>
                    </a:lnTo>
                    <a:lnTo>
                      <a:pt x="3325" y="2339"/>
                    </a:lnTo>
                    <a:lnTo>
                      <a:pt x="3318" y="2350"/>
                    </a:lnTo>
                    <a:lnTo>
                      <a:pt x="3313" y="2360"/>
                    </a:lnTo>
                    <a:lnTo>
                      <a:pt x="3309" y="2370"/>
                    </a:lnTo>
                    <a:lnTo>
                      <a:pt x="3304" y="2382"/>
                    </a:lnTo>
                    <a:lnTo>
                      <a:pt x="3296" y="2404"/>
                    </a:lnTo>
                    <a:lnTo>
                      <a:pt x="3287" y="2426"/>
                    </a:lnTo>
                    <a:lnTo>
                      <a:pt x="3279" y="2441"/>
                    </a:lnTo>
                    <a:lnTo>
                      <a:pt x="3271" y="2454"/>
                    </a:lnTo>
                    <a:lnTo>
                      <a:pt x="3262" y="2467"/>
                    </a:lnTo>
                    <a:lnTo>
                      <a:pt x="3253" y="2480"/>
                    </a:lnTo>
                    <a:lnTo>
                      <a:pt x="3246" y="2492"/>
                    </a:lnTo>
                    <a:lnTo>
                      <a:pt x="3237" y="2507"/>
                    </a:lnTo>
                    <a:lnTo>
                      <a:pt x="3230" y="2521"/>
                    </a:lnTo>
                    <a:lnTo>
                      <a:pt x="3224" y="2535"/>
                    </a:lnTo>
                    <a:lnTo>
                      <a:pt x="3221" y="2542"/>
                    </a:lnTo>
                    <a:lnTo>
                      <a:pt x="3219" y="2552"/>
                    </a:lnTo>
                    <a:lnTo>
                      <a:pt x="3218" y="2563"/>
                    </a:lnTo>
                    <a:lnTo>
                      <a:pt x="3217" y="2573"/>
                    </a:lnTo>
                    <a:lnTo>
                      <a:pt x="3214" y="2597"/>
                    </a:lnTo>
                    <a:lnTo>
                      <a:pt x="3211" y="2622"/>
                    </a:lnTo>
                    <a:lnTo>
                      <a:pt x="3209" y="2634"/>
                    </a:lnTo>
                    <a:lnTo>
                      <a:pt x="3206" y="2646"/>
                    </a:lnTo>
                    <a:lnTo>
                      <a:pt x="3203" y="2657"/>
                    </a:lnTo>
                    <a:lnTo>
                      <a:pt x="3199" y="2665"/>
                    </a:lnTo>
                    <a:lnTo>
                      <a:pt x="3194" y="2674"/>
                    </a:lnTo>
                    <a:lnTo>
                      <a:pt x="3189" y="2680"/>
                    </a:lnTo>
                    <a:lnTo>
                      <a:pt x="3185" y="2684"/>
                    </a:lnTo>
                    <a:lnTo>
                      <a:pt x="3181" y="2686"/>
                    </a:lnTo>
                    <a:lnTo>
                      <a:pt x="3178" y="2687"/>
                    </a:lnTo>
                    <a:lnTo>
                      <a:pt x="3174" y="2688"/>
                    </a:lnTo>
                    <a:lnTo>
                      <a:pt x="3170" y="2689"/>
                    </a:lnTo>
                    <a:lnTo>
                      <a:pt x="3167" y="2691"/>
                    </a:lnTo>
                    <a:lnTo>
                      <a:pt x="3164" y="2693"/>
                    </a:lnTo>
                    <a:lnTo>
                      <a:pt x="3162" y="2696"/>
                    </a:lnTo>
                    <a:lnTo>
                      <a:pt x="3158" y="2703"/>
                    </a:lnTo>
                    <a:lnTo>
                      <a:pt x="3155" y="2713"/>
                    </a:lnTo>
                    <a:lnTo>
                      <a:pt x="3153" y="2724"/>
                    </a:lnTo>
                    <a:lnTo>
                      <a:pt x="3152" y="2735"/>
                    </a:lnTo>
                    <a:lnTo>
                      <a:pt x="3151" y="2748"/>
                    </a:lnTo>
                    <a:lnTo>
                      <a:pt x="3150" y="2762"/>
                    </a:lnTo>
                    <a:lnTo>
                      <a:pt x="3150" y="2792"/>
                    </a:lnTo>
                    <a:lnTo>
                      <a:pt x="3149" y="2819"/>
                    </a:lnTo>
                    <a:lnTo>
                      <a:pt x="3148" y="2832"/>
                    </a:lnTo>
                    <a:lnTo>
                      <a:pt x="3147" y="2843"/>
                    </a:lnTo>
                    <a:lnTo>
                      <a:pt x="3144" y="2853"/>
                    </a:lnTo>
                    <a:lnTo>
                      <a:pt x="3142" y="2862"/>
                    </a:lnTo>
                    <a:lnTo>
                      <a:pt x="3125" y="2856"/>
                    </a:lnTo>
                    <a:lnTo>
                      <a:pt x="3108" y="2851"/>
                    </a:lnTo>
                    <a:lnTo>
                      <a:pt x="3089" y="2843"/>
                    </a:lnTo>
                    <a:lnTo>
                      <a:pt x="3071" y="2835"/>
                    </a:lnTo>
                    <a:lnTo>
                      <a:pt x="3054" y="2825"/>
                    </a:lnTo>
                    <a:lnTo>
                      <a:pt x="3038" y="2815"/>
                    </a:lnTo>
                    <a:lnTo>
                      <a:pt x="3030" y="2810"/>
                    </a:lnTo>
                    <a:lnTo>
                      <a:pt x="3023" y="2804"/>
                    </a:lnTo>
                    <a:lnTo>
                      <a:pt x="3017" y="2798"/>
                    </a:lnTo>
                    <a:lnTo>
                      <a:pt x="3012" y="2792"/>
                    </a:lnTo>
                    <a:lnTo>
                      <a:pt x="3006" y="2783"/>
                    </a:lnTo>
                    <a:lnTo>
                      <a:pt x="3002" y="2773"/>
                    </a:lnTo>
                    <a:lnTo>
                      <a:pt x="2999" y="2765"/>
                    </a:lnTo>
                    <a:lnTo>
                      <a:pt x="2993" y="2755"/>
                    </a:lnTo>
                    <a:lnTo>
                      <a:pt x="2988" y="2746"/>
                    </a:lnTo>
                    <a:lnTo>
                      <a:pt x="2981" y="2739"/>
                    </a:lnTo>
                    <a:lnTo>
                      <a:pt x="2975" y="2732"/>
                    </a:lnTo>
                    <a:lnTo>
                      <a:pt x="2968" y="2727"/>
                    </a:lnTo>
                    <a:lnTo>
                      <a:pt x="2962" y="2721"/>
                    </a:lnTo>
                    <a:lnTo>
                      <a:pt x="2954" y="2717"/>
                    </a:lnTo>
                    <a:lnTo>
                      <a:pt x="2946" y="2712"/>
                    </a:lnTo>
                    <a:lnTo>
                      <a:pt x="2936" y="2707"/>
                    </a:lnTo>
                    <a:lnTo>
                      <a:pt x="2926" y="2708"/>
                    </a:lnTo>
                    <a:lnTo>
                      <a:pt x="2919" y="2710"/>
                    </a:lnTo>
                    <a:lnTo>
                      <a:pt x="2911" y="2713"/>
                    </a:lnTo>
                    <a:lnTo>
                      <a:pt x="2905" y="2716"/>
                    </a:lnTo>
                    <a:lnTo>
                      <a:pt x="2894" y="2724"/>
                    </a:lnTo>
                    <a:lnTo>
                      <a:pt x="2884" y="2733"/>
                    </a:lnTo>
                    <a:lnTo>
                      <a:pt x="2874" y="2742"/>
                    </a:lnTo>
                    <a:lnTo>
                      <a:pt x="2864" y="2751"/>
                    </a:lnTo>
                    <a:lnTo>
                      <a:pt x="2858" y="2753"/>
                    </a:lnTo>
                    <a:lnTo>
                      <a:pt x="2852" y="2755"/>
                    </a:lnTo>
                    <a:lnTo>
                      <a:pt x="2845" y="2756"/>
                    </a:lnTo>
                    <a:lnTo>
                      <a:pt x="2838" y="2755"/>
                    </a:lnTo>
                    <a:lnTo>
                      <a:pt x="2814" y="2754"/>
                    </a:lnTo>
                    <a:lnTo>
                      <a:pt x="2785" y="2754"/>
                    </a:lnTo>
                    <a:lnTo>
                      <a:pt x="2770" y="2754"/>
                    </a:lnTo>
                    <a:lnTo>
                      <a:pt x="2757" y="2753"/>
                    </a:lnTo>
                    <a:lnTo>
                      <a:pt x="2746" y="2751"/>
                    </a:lnTo>
                    <a:lnTo>
                      <a:pt x="2737" y="2747"/>
                    </a:lnTo>
                    <a:lnTo>
                      <a:pt x="2723" y="2740"/>
                    </a:lnTo>
                    <a:lnTo>
                      <a:pt x="2710" y="2734"/>
                    </a:lnTo>
                    <a:lnTo>
                      <a:pt x="2698" y="2732"/>
                    </a:lnTo>
                    <a:lnTo>
                      <a:pt x="2688" y="2732"/>
                    </a:lnTo>
                    <a:lnTo>
                      <a:pt x="2678" y="2733"/>
                    </a:lnTo>
                    <a:lnTo>
                      <a:pt x="2668" y="2735"/>
                    </a:lnTo>
                    <a:lnTo>
                      <a:pt x="2660" y="2739"/>
                    </a:lnTo>
                    <a:lnTo>
                      <a:pt x="2652" y="2742"/>
                    </a:lnTo>
                    <a:lnTo>
                      <a:pt x="2644" y="2745"/>
                    </a:lnTo>
                    <a:lnTo>
                      <a:pt x="2637" y="2747"/>
                    </a:lnTo>
                    <a:lnTo>
                      <a:pt x="2629" y="2748"/>
                    </a:lnTo>
                    <a:lnTo>
                      <a:pt x="2622" y="2748"/>
                    </a:lnTo>
                    <a:lnTo>
                      <a:pt x="2614" y="2747"/>
                    </a:lnTo>
                    <a:lnTo>
                      <a:pt x="2607" y="2743"/>
                    </a:lnTo>
                    <a:lnTo>
                      <a:pt x="2598" y="2735"/>
                    </a:lnTo>
                    <a:lnTo>
                      <a:pt x="2589" y="2726"/>
                    </a:lnTo>
                    <a:lnTo>
                      <a:pt x="2583" y="2718"/>
                    </a:lnTo>
                    <a:lnTo>
                      <a:pt x="2577" y="2713"/>
                    </a:lnTo>
                    <a:lnTo>
                      <a:pt x="2572" y="2707"/>
                    </a:lnTo>
                    <a:lnTo>
                      <a:pt x="2567" y="2704"/>
                    </a:lnTo>
                    <a:lnTo>
                      <a:pt x="2561" y="2701"/>
                    </a:lnTo>
                    <a:lnTo>
                      <a:pt x="2557" y="2700"/>
                    </a:lnTo>
                    <a:lnTo>
                      <a:pt x="2553" y="2699"/>
                    </a:lnTo>
                    <a:lnTo>
                      <a:pt x="2548" y="2698"/>
                    </a:lnTo>
                    <a:lnTo>
                      <a:pt x="2537" y="2697"/>
                    </a:lnTo>
                    <a:lnTo>
                      <a:pt x="2527" y="2697"/>
                    </a:lnTo>
                    <a:lnTo>
                      <a:pt x="2514" y="2694"/>
                    </a:lnTo>
                    <a:lnTo>
                      <a:pt x="2498" y="2689"/>
                    </a:lnTo>
                    <a:lnTo>
                      <a:pt x="2488" y="2686"/>
                    </a:lnTo>
                    <a:lnTo>
                      <a:pt x="2477" y="2684"/>
                    </a:lnTo>
                    <a:lnTo>
                      <a:pt x="2468" y="2683"/>
                    </a:lnTo>
                    <a:lnTo>
                      <a:pt x="2460" y="2684"/>
                    </a:lnTo>
                    <a:lnTo>
                      <a:pt x="2451" y="2685"/>
                    </a:lnTo>
                    <a:lnTo>
                      <a:pt x="2442" y="2687"/>
                    </a:lnTo>
                    <a:lnTo>
                      <a:pt x="2435" y="2691"/>
                    </a:lnTo>
                    <a:lnTo>
                      <a:pt x="2427" y="2694"/>
                    </a:lnTo>
                    <a:lnTo>
                      <a:pt x="2411" y="2704"/>
                    </a:lnTo>
                    <a:lnTo>
                      <a:pt x="2396" y="2715"/>
                    </a:lnTo>
                    <a:lnTo>
                      <a:pt x="2378" y="2726"/>
                    </a:lnTo>
                    <a:lnTo>
                      <a:pt x="2358" y="2735"/>
                    </a:lnTo>
                    <a:lnTo>
                      <a:pt x="2336" y="2744"/>
                    </a:lnTo>
                    <a:lnTo>
                      <a:pt x="2324" y="2748"/>
                    </a:lnTo>
                    <a:lnTo>
                      <a:pt x="2319" y="2751"/>
                    </a:lnTo>
                    <a:lnTo>
                      <a:pt x="2313" y="2755"/>
                    </a:lnTo>
                    <a:lnTo>
                      <a:pt x="2305" y="2762"/>
                    </a:lnTo>
                    <a:lnTo>
                      <a:pt x="2293" y="2773"/>
                    </a:lnTo>
                    <a:lnTo>
                      <a:pt x="2289" y="2777"/>
                    </a:lnTo>
                    <a:lnTo>
                      <a:pt x="2284" y="2779"/>
                    </a:lnTo>
                    <a:lnTo>
                      <a:pt x="2277" y="2781"/>
                    </a:lnTo>
                    <a:lnTo>
                      <a:pt x="2271" y="2783"/>
                    </a:lnTo>
                    <a:lnTo>
                      <a:pt x="2255" y="2785"/>
                    </a:lnTo>
                    <a:lnTo>
                      <a:pt x="2237" y="2786"/>
                    </a:lnTo>
                    <a:lnTo>
                      <a:pt x="2220" y="2786"/>
                    </a:lnTo>
                    <a:lnTo>
                      <a:pt x="2204" y="2784"/>
                    </a:lnTo>
                    <a:lnTo>
                      <a:pt x="2190" y="2782"/>
                    </a:lnTo>
                    <a:lnTo>
                      <a:pt x="2178" y="2780"/>
                    </a:lnTo>
                    <a:lnTo>
                      <a:pt x="2170" y="2778"/>
                    </a:lnTo>
                    <a:lnTo>
                      <a:pt x="2162" y="2775"/>
                    </a:lnTo>
                    <a:lnTo>
                      <a:pt x="2154" y="2775"/>
                    </a:lnTo>
                    <a:lnTo>
                      <a:pt x="2145" y="2774"/>
                    </a:lnTo>
                    <a:lnTo>
                      <a:pt x="2130" y="2774"/>
                    </a:lnTo>
                    <a:lnTo>
                      <a:pt x="2115" y="2774"/>
                    </a:lnTo>
                    <a:lnTo>
                      <a:pt x="2109" y="2773"/>
                    </a:lnTo>
                    <a:lnTo>
                      <a:pt x="2103" y="2772"/>
                    </a:lnTo>
                    <a:lnTo>
                      <a:pt x="2098" y="2770"/>
                    </a:lnTo>
                    <a:lnTo>
                      <a:pt x="2093" y="2767"/>
                    </a:lnTo>
                    <a:lnTo>
                      <a:pt x="2089" y="2762"/>
                    </a:lnTo>
                    <a:lnTo>
                      <a:pt x="2086" y="2756"/>
                    </a:lnTo>
                    <a:lnTo>
                      <a:pt x="2085" y="2750"/>
                    </a:lnTo>
                    <a:lnTo>
                      <a:pt x="2084" y="2741"/>
                    </a:lnTo>
                    <a:lnTo>
                      <a:pt x="2084" y="2738"/>
                    </a:lnTo>
                    <a:lnTo>
                      <a:pt x="2083" y="2734"/>
                    </a:lnTo>
                    <a:lnTo>
                      <a:pt x="2082" y="2732"/>
                    </a:lnTo>
                    <a:lnTo>
                      <a:pt x="2080" y="2730"/>
                    </a:lnTo>
                    <a:lnTo>
                      <a:pt x="2074" y="2729"/>
                    </a:lnTo>
                    <a:lnTo>
                      <a:pt x="2067" y="2729"/>
                    </a:lnTo>
                    <a:lnTo>
                      <a:pt x="2059" y="2730"/>
                    </a:lnTo>
                    <a:lnTo>
                      <a:pt x="2049" y="2733"/>
                    </a:lnTo>
                    <a:lnTo>
                      <a:pt x="2040" y="2738"/>
                    </a:lnTo>
                    <a:lnTo>
                      <a:pt x="2029" y="2742"/>
                    </a:lnTo>
                    <a:lnTo>
                      <a:pt x="1989" y="2764"/>
                    </a:lnTo>
                    <a:lnTo>
                      <a:pt x="1966" y="2775"/>
                    </a:lnTo>
                    <a:lnTo>
                      <a:pt x="1949" y="2788"/>
                    </a:lnTo>
                    <a:lnTo>
                      <a:pt x="1933" y="2799"/>
                    </a:lnTo>
                    <a:lnTo>
                      <a:pt x="1917" y="2809"/>
                    </a:lnTo>
                    <a:lnTo>
                      <a:pt x="1901" y="2818"/>
                    </a:lnTo>
                    <a:lnTo>
                      <a:pt x="1886" y="2825"/>
                    </a:lnTo>
                    <a:lnTo>
                      <a:pt x="1871" y="2832"/>
                    </a:lnTo>
                    <a:lnTo>
                      <a:pt x="1856" y="2837"/>
                    </a:lnTo>
                    <a:lnTo>
                      <a:pt x="1841" y="2841"/>
                    </a:lnTo>
                    <a:lnTo>
                      <a:pt x="1825" y="2845"/>
                    </a:lnTo>
                    <a:lnTo>
                      <a:pt x="1810" y="2848"/>
                    </a:lnTo>
                    <a:lnTo>
                      <a:pt x="1793" y="2851"/>
                    </a:lnTo>
                    <a:lnTo>
                      <a:pt x="1776" y="2853"/>
                    </a:lnTo>
                    <a:lnTo>
                      <a:pt x="1741" y="2855"/>
                    </a:lnTo>
                    <a:lnTo>
                      <a:pt x="1701" y="2856"/>
                    </a:lnTo>
                    <a:lnTo>
                      <a:pt x="1692" y="2856"/>
                    </a:lnTo>
                    <a:lnTo>
                      <a:pt x="1682" y="2853"/>
                    </a:lnTo>
                    <a:lnTo>
                      <a:pt x="1670" y="2848"/>
                    </a:lnTo>
                    <a:lnTo>
                      <a:pt x="1658" y="2841"/>
                    </a:lnTo>
                    <a:lnTo>
                      <a:pt x="1645" y="2834"/>
                    </a:lnTo>
                    <a:lnTo>
                      <a:pt x="1634" y="2825"/>
                    </a:lnTo>
                    <a:lnTo>
                      <a:pt x="1623" y="2815"/>
                    </a:lnTo>
                    <a:lnTo>
                      <a:pt x="1613" y="2806"/>
                    </a:lnTo>
                    <a:lnTo>
                      <a:pt x="1606" y="2796"/>
                    </a:lnTo>
                    <a:lnTo>
                      <a:pt x="1600" y="2786"/>
                    </a:lnTo>
                    <a:lnTo>
                      <a:pt x="1599" y="2782"/>
                    </a:lnTo>
                    <a:lnTo>
                      <a:pt x="1598" y="2778"/>
                    </a:lnTo>
                    <a:lnTo>
                      <a:pt x="1599" y="2773"/>
                    </a:lnTo>
                    <a:lnTo>
                      <a:pt x="1600" y="2770"/>
                    </a:lnTo>
                    <a:lnTo>
                      <a:pt x="1602" y="2767"/>
                    </a:lnTo>
                    <a:lnTo>
                      <a:pt x="1607" y="2764"/>
                    </a:lnTo>
                    <a:lnTo>
                      <a:pt x="1611" y="2760"/>
                    </a:lnTo>
                    <a:lnTo>
                      <a:pt x="1616" y="2758"/>
                    </a:lnTo>
                    <a:lnTo>
                      <a:pt x="1624" y="2756"/>
                    </a:lnTo>
                    <a:lnTo>
                      <a:pt x="1633" y="2755"/>
                    </a:lnTo>
                    <a:lnTo>
                      <a:pt x="1643" y="2754"/>
                    </a:lnTo>
                    <a:lnTo>
                      <a:pt x="1655" y="2754"/>
                    </a:lnTo>
                    <a:lnTo>
                      <a:pt x="1658" y="2753"/>
                    </a:lnTo>
                    <a:lnTo>
                      <a:pt x="1660" y="2751"/>
                    </a:lnTo>
                    <a:lnTo>
                      <a:pt x="1662" y="2747"/>
                    </a:lnTo>
                    <a:lnTo>
                      <a:pt x="1662" y="2743"/>
                    </a:lnTo>
                    <a:lnTo>
                      <a:pt x="1661" y="2731"/>
                    </a:lnTo>
                    <a:lnTo>
                      <a:pt x="1657" y="2718"/>
                    </a:lnTo>
                    <a:lnTo>
                      <a:pt x="1648" y="2691"/>
                    </a:lnTo>
                    <a:lnTo>
                      <a:pt x="1639" y="2673"/>
                    </a:lnTo>
                    <a:lnTo>
                      <a:pt x="1636" y="2667"/>
                    </a:lnTo>
                    <a:lnTo>
                      <a:pt x="1633" y="2662"/>
                    </a:lnTo>
                    <a:lnTo>
                      <a:pt x="1628" y="2658"/>
                    </a:lnTo>
                    <a:lnTo>
                      <a:pt x="1625" y="2654"/>
                    </a:lnTo>
                    <a:lnTo>
                      <a:pt x="1620" y="2651"/>
                    </a:lnTo>
                    <a:lnTo>
                      <a:pt x="1615" y="2648"/>
                    </a:lnTo>
                    <a:lnTo>
                      <a:pt x="1610" y="2646"/>
                    </a:lnTo>
                    <a:lnTo>
                      <a:pt x="1604" y="2645"/>
                    </a:lnTo>
                    <a:lnTo>
                      <a:pt x="1594" y="2643"/>
                    </a:lnTo>
                    <a:lnTo>
                      <a:pt x="1582" y="2642"/>
                    </a:lnTo>
                    <a:lnTo>
                      <a:pt x="1569" y="2643"/>
                    </a:lnTo>
                    <a:lnTo>
                      <a:pt x="1556" y="2644"/>
                    </a:lnTo>
                    <a:lnTo>
                      <a:pt x="1530" y="2650"/>
                    </a:lnTo>
                    <a:lnTo>
                      <a:pt x="1504" y="2657"/>
                    </a:lnTo>
                    <a:lnTo>
                      <a:pt x="1480" y="2664"/>
                    </a:lnTo>
                    <a:lnTo>
                      <a:pt x="1460" y="2670"/>
                    </a:lnTo>
                    <a:lnTo>
                      <a:pt x="1437" y="2675"/>
                    </a:lnTo>
                    <a:lnTo>
                      <a:pt x="1417" y="2683"/>
                    </a:lnTo>
                    <a:lnTo>
                      <a:pt x="1399" y="2690"/>
                    </a:lnTo>
                    <a:lnTo>
                      <a:pt x="1384" y="2700"/>
                    </a:lnTo>
                    <a:lnTo>
                      <a:pt x="1371" y="2711"/>
                    </a:lnTo>
                    <a:lnTo>
                      <a:pt x="1358" y="2721"/>
                    </a:lnTo>
                    <a:lnTo>
                      <a:pt x="1347" y="2733"/>
                    </a:lnTo>
                    <a:lnTo>
                      <a:pt x="1338" y="2745"/>
                    </a:lnTo>
                    <a:lnTo>
                      <a:pt x="1318" y="2770"/>
                    </a:lnTo>
                    <a:lnTo>
                      <a:pt x="1298" y="2794"/>
                    </a:lnTo>
                    <a:lnTo>
                      <a:pt x="1286" y="2806"/>
                    </a:lnTo>
                    <a:lnTo>
                      <a:pt x="1274" y="2818"/>
                    </a:lnTo>
                    <a:lnTo>
                      <a:pt x="1260" y="2827"/>
                    </a:lnTo>
                    <a:lnTo>
                      <a:pt x="1244" y="2837"/>
                    </a:lnTo>
                    <a:lnTo>
                      <a:pt x="1234" y="2845"/>
                    </a:lnTo>
                    <a:lnTo>
                      <a:pt x="1226" y="2851"/>
                    </a:lnTo>
                    <a:lnTo>
                      <a:pt x="1224" y="2853"/>
                    </a:lnTo>
                    <a:lnTo>
                      <a:pt x="1223" y="2856"/>
                    </a:lnTo>
                    <a:lnTo>
                      <a:pt x="1222" y="2860"/>
                    </a:lnTo>
                    <a:lnTo>
                      <a:pt x="1221" y="2863"/>
                    </a:lnTo>
                    <a:lnTo>
                      <a:pt x="1222" y="2868"/>
                    </a:lnTo>
                    <a:lnTo>
                      <a:pt x="1224" y="2874"/>
                    </a:lnTo>
                    <a:lnTo>
                      <a:pt x="1228" y="2879"/>
                    </a:lnTo>
                    <a:lnTo>
                      <a:pt x="1232" y="2885"/>
                    </a:lnTo>
                    <a:lnTo>
                      <a:pt x="1236" y="2890"/>
                    </a:lnTo>
                    <a:lnTo>
                      <a:pt x="1239" y="2895"/>
                    </a:lnTo>
                    <a:lnTo>
                      <a:pt x="1242" y="2901"/>
                    </a:lnTo>
                    <a:lnTo>
                      <a:pt x="1244" y="2906"/>
                    </a:lnTo>
                    <a:lnTo>
                      <a:pt x="1243" y="2908"/>
                    </a:lnTo>
                    <a:lnTo>
                      <a:pt x="1243" y="2912"/>
                    </a:lnTo>
                    <a:lnTo>
                      <a:pt x="1242" y="2914"/>
                    </a:lnTo>
                    <a:lnTo>
                      <a:pt x="1239" y="2916"/>
                    </a:lnTo>
                    <a:lnTo>
                      <a:pt x="1233" y="2921"/>
                    </a:lnTo>
                    <a:lnTo>
                      <a:pt x="1223" y="2927"/>
                    </a:lnTo>
                    <a:lnTo>
                      <a:pt x="1095" y="2989"/>
                    </a:lnTo>
                    <a:lnTo>
                      <a:pt x="1084" y="2994"/>
                    </a:lnTo>
                    <a:lnTo>
                      <a:pt x="1074" y="2996"/>
                    </a:lnTo>
                    <a:lnTo>
                      <a:pt x="1064" y="2997"/>
                    </a:lnTo>
                    <a:lnTo>
                      <a:pt x="1055" y="2997"/>
                    </a:lnTo>
                    <a:lnTo>
                      <a:pt x="1047" y="2995"/>
                    </a:lnTo>
                    <a:lnTo>
                      <a:pt x="1039" y="2991"/>
                    </a:lnTo>
                    <a:lnTo>
                      <a:pt x="1031" y="2987"/>
                    </a:lnTo>
                    <a:lnTo>
                      <a:pt x="1025" y="2982"/>
                    </a:lnTo>
                    <a:lnTo>
                      <a:pt x="1018" y="2975"/>
                    </a:lnTo>
                    <a:lnTo>
                      <a:pt x="1013" y="2968"/>
                    </a:lnTo>
                    <a:lnTo>
                      <a:pt x="1007" y="2959"/>
                    </a:lnTo>
                    <a:lnTo>
                      <a:pt x="1002" y="2950"/>
                    </a:lnTo>
                    <a:lnTo>
                      <a:pt x="999" y="2941"/>
                    </a:lnTo>
                    <a:lnTo>
                      <a:pt x="994" y="2931"/>
                    </a:lnTo>
                    <a:lnTo>
                      <a:pt x="992" y="2920"/>
                    </a:lnTo>
                    <a:lnTo>
                      <a:pt x="990" y="2909"/>
                    </a:lnTo>
                    <a:lnTo>
                      <a:pt x="987" y="2893"/>
                    </a:lnTo>
                    <a:lnTo>
                      <a:pt x="982" y="2880"/>
                    </a:lnTo>
                    <a:lnTo>
                      <a:pt x="979" y="2869"/>
                    </a:lnTo>
                    <a:lnTo>
                      <a:pt x="975" y="2860"/>
                    </a:lnTo>
                    <a:lnTo>
                      <a:pt x="969" y="2853"/>
                    </a:lnTo>
                    <a:lnTo>
                      <a:pt x="965" y="2848"/>
                    </a:lnTo>
                    <a:lnTo>
                      <a:pt x="959" y="2843"/>
                    </a:lnTo>
                    <a:lnTo>
                      <a:pt x="952" y="2841"/>
                    </a:lnTo>
                    <a:lnTo>
                      <a:pt x="945" y="2839"/>
                    </a:lnTo>
                    <a:lnTo>
                      <a:pt x="936" y="2839"/>
                    </a:lnTo>
                    <a:lnTo>
                      <a:pt x="927" y="2838"/>
                    </a:lnTo>
                    <a:lnTo>
                      <a:pt x="917" y="2839"/>
                    </a:lnTo>
                    <a:lnTo>
                      <a:pt x="893" y="2839"/>
                    </a:lnTo>
                    <a:lnTo>
                      <a:pt x="865" y="2838"/>
                    </a:lnTo>
                    <a:lnTo>
                      <a:pt x="697" y="2840"/>
                    </a:lnTo>
                    <a:lnTo>
                      <a:pt x="682" y="2839"/>
                    </a:lnTo>
                    <a:lnTo>
                      <a:pt x="666" y="2837"/>
                    </a:lnTo>
                    <a:lnTo>
                      <a:pt x="651" y="2833"/>
                    </a:lnTo>
                    <a:lnTo>
                      <a:pt x="636" y="2829"/>
                    </a:lnTo>
                    <a:lnTo>
                      <a:pt x="621" y="2825"/>
                    </a:lnTo>
                    <a:lnTo>
                      <a:pt x="604" y="2821"/>
                    </a:lnTo>
                    <a:lnTo>
                      <a:pt x="589" y="2819"/>
                    </a:lnTo>
                    <a:lnTo>
                      <a:pt x="573" y="2818"/>
                    </a:lnTo>
                    <a:lnTo>
                      <a:pt x="559" y="2816"/>
                    </a:lnTo>
                    <a:lnTo>
                      <a:pt x="546" y="2813"/>
                    </a:lnTo>
                    <a:lnTo>
                      <a:pt x="535" y="2809"/>
                    </a:lnTo>
                    <a:lnTo>
                      <a:pt x="525" y="2802"/>
                    </a:lnTo>
                    <a:lnTo>
                      <a:pt x="515" y="2796"/>
                    </a:lnTo>
                    <a:lnTo>
                      <a:pt x="506" y="2787"/>
                    </a:lnTo>
                    <a:lnTo>
                      <a:pt x="498" y="2780"/>
                    </a:lnTo>
                    <a:lnTo>
                      <a:pt x="489" y="2771"/>
                    </a:lnTo>
                    <a:lnTo>
                      <a:pt x="474" y="2754"/>
                    </a:lnTo>
                    <a:lnTo>
                      <a:pt x="459" y="2739"/>
                    </a:lnTo>
                    <a:lnTo>
                      <a:pt x="451" y="2732"/>
                    </a:lnTo>
                    <a:lnTo>
                      <a:pt x="442" y="2728"/>
                    </a:lnTo>
                    <a:lnTo>
                      <a:pt x="433" y="2725"/>
                    </a:lnTo>
                    <a:lnTo>
                      <a:pt x="423" y="2724"/>
                    </a:lnTo>
                    <a:lnTo>
                      <a:pt x="381" y="2725"/>
                    </a:lnTo>
                    <a:lnTo>
                      <a:pt x="345" y="2723"/>
                    </a:lnTo>
                    <a:lnTo>
                      <a:pt x="328" y="2720"/>
                    </a:lnTo>
                    <a:lnTo>
                      <a:pt x="311" y="2717"/>
                    </a:lnTo>
                    <a:lnTo>
                      <a:pt x="291" y="2712"/>
                    </a:lnTo>
                    <a:lnTo>
                      <a:pt x="270" y="2704"/>
                    </a:lnTo>
                    <a:lnTo>
                      <a:pt x="258" y="2698"/>
                    </a:lnTo>
                    <a:lnTo>
                      <a:pt x="247" y="2691"/>
                    </a:lnTo>
                    <a:lnTo>
                      <a:pt x="238" y="2683"/>
                    </a:lnTo>
                    <a:lnTo>
                      <a:pt x="232" y="2675"/>
                    </a:lnTo>
                    <a:lnTo>
                      <a:pt x="226" y="2665"/>
                    </a:lnTo>
                    <a:lnTo>
                      <a:pt x="223" y="2656"/>
                    </a:lnTo>
                    <a:lnTo>
                      <a:pt x="221" y="2646"/>
                    </a:lnTo>
                    <a:lnTo>
                      <a:pt x="220" y="2636"/>
                    </a:lnTo>
                    <a:lnTo>
                      <a:pt x="220" y="2593"/>
                    </a:lnTo>
                    <a:lnTo>
                      <a:pt x="221" y="2552"/>
                    </a:lnTo>
                    <a:lnTo>
                      <a:pt x="219" y="2549"/>
                    </a:lnTo>
                    <a:lnTo>
                      <a:pt x="215" y="2546"/>
                    </a:lnTo>
                    <a:lnTo>
                      <a:pt x="208" y="2543"/>
                    </a:lnTo>
                    <a:lnTo>
                      <a:pt x="201" y="2540"/>
                    </a:lnTo>
                    <a:lnTo>
                      <a:pt x="193" y="2537"/>
                    </a:lnTo>
                    <a:lnTo>
                      <a:pt x="185" y="2532"/>
                    </a:lnTo>
                    <a:lnTo>
                      <a:pt x="182" y="2530"/>
                    </a:lnTo>
                    <a:lnTo>
                      <a:pt x="180" y="2527"/>
                    </a:lnTo>
                    <a:lnTo>
                      <a:pt x="178" y="2524"/>
                    </a:lnTo>
                    <a:lnTo>
                      <a:pt x="176" y="2521"/>
                    </a:lnTo>
                    <a:lnTo>
                      <a:pt x="166" y="2522"/>
                    </a:lnTo>
                    <a:lnTo>
                      <a:pt x="156" y="2523"/>
                    </a:lnTo>
                    <a:lnTo>
                      <a:pt x="147" y="2525"/>
                    </a:lnTo>
                    <a:lnTo>
                      <a:pt x="137" y="2528"/>
                    </a:lnTo>
                    <a:lnTo>
                      <a:pt x="117" y="2536"/>
                    </a:lnTo>
                    <a:lnTo>
                      <a:pt x="98" y="2544"/>
                    </a:lnTo>
                    <a:lnTo>
                      <a:pt x="77" y="2553"/>
                    </a:lnTo>
                    <a:lnTo>
                      <a:pt x="58" y="2559"/>
                    </a:lnTo>
                    <a:lnTo>
                      <a:pt x="48" y="2562"/>
                    </a:lnTo>
                    <a:lnTo>
                      <a:pt x="39" y="2564"/>
                    </a:lnTo>
                    <a:lnTo>
                      <a:pt x="28" y="2565"/>
                    </a:lnTo>
                    <a:lnTo>
                      <a:pt x="18" y="2565"/>
                    </a:lnTo>
                    <a:lnTo>
                      <a:pt x="53" y="2483"/>
                    </a:lnTo>
                    <a:lnTo>
                      <a:pt x="53" y="2474"/>
                    </a:lnTo>
                    <a:lnTo>
                      <a:pt x="52" y="2467"/>
                    </a:lnTo>
                    <a:lnTo>
                      <a:pt x="49" y="2459"/>
                    </a:lnTo>
                    <a:lnTo>
                      <a:pt x="46" y="2453"/>
                    </a:lnTo>
                    <a:lnTo>
                      <a:pt x="40" y="2440"/>
                    </a:lnTo>
                    <a:lnTo>
                      <a:pt x="32" y="2428"/>
                    </a:lnTo>
                    <a:lnTo>
                      <a:pt x="25" y="2417"/>
                    </a:lnTo>
                    <a:lnTo>
                      <a:pt x="17" y="2405"/>
                    </a:lnTo>
                    <a:lnTo>
                      <a:pt x="14" y="2400"/>
                    </a:lnTo>
                    <a:lnTo>
                      <a:pt x="10" y="2393"/>
                    </a:lnTo>
                    <a:lnTo>
                      <a:pt x="8" y="2387"/>
                    </a:lnTo>
                    <a:lnTo>
                      <a:pt x="6" y="2380"/>
                    </a:lnTo>
                    <a:lnTo>
                      <a:pt x="5" y="2372"/>
                    </a:lnTo>
                    <a:lnTo>
                      <a:pt x="4" y="2364"/>
                    </a:lnTo>
                    <a:lnTo>
                      <a:pt x="4" y="2357"/>
                    </a:lnTo>
                    <a:lnTo>
                      <a:pt x="5" y="2353"/>
                    </a:lnTo>
                    <a:lnTo>
                      <a:pt x="6" y="2349"/>
                    </a:lnTo>
                    <a:lnTo>
                      <a:pt x="8" y="2347"/>
                    </a:lnTo>
                    <a:lnTo>
                      <a:pt x="12" y="2345"/>
                    </a:lnTo>
                    <a:lnTo>
                      <a:pt x="15" y="2343"/>
                    </a:lnTo>
                    <a:lnTo>
                      <a:pt x="35" y="2342"/>
                    </a:lnTo>
                    <a:lnTo>
                      <a:pt x="62" y="2343"/>
                    </a:lnTo>
                    <a:lnTo>
                      <a:pt x="66" y="2338"/>
                    </a:lnTo>
                    <a:lnTo>
                      <a:pt x="68" y="2334"/>
                    </a:lnTo>
                    <a:lnTo>
                      <a:pt x="72" y="2330"/>
                    </a:lnTo>
                    <a:lnTo>
                      <a:pt x="75" y="2329"/>
                    </a:lnTo>
                    <a:lnTo>
                      <a:pt x="84" y="2325"/>
                    </a:lnTo>
                    <a:lnTo>
                      <a:pt x="94" y="2319"/>
                    </a:lnTo>
                    <a:lnTo>
                      <a:pt x="97" y="2315"/>
                    </a:lnTo>
                    <a:lnTo>
                      <a:pt x="100" y="2313"/>
                    </a:lnTo>
                    <a:lnTo>
                      <a:pt x="101" y="2310"/>
                    </a:lnTo>
                    <a:lnTo>
                      <a:pt x="101" y="2308"/>
                    </a:lnTo>
                    <a:lnTo>
                      <a:pt x="100" y="2303"/>
                    </a:lnTo>
                    <a:lnTo>
                      <a:pt x="97" y="2300"/>
                    </a:lnTo>
                    <a:lnTo>
                      <a:pt x="93" y="2296"/>
                    </a:lnTo>
                    <a:lnTo>
                      <a:pt x="88" y="2293"/>
                    </a:lnTo>
                    <a:lnTo>
                      <a:pt x="84" y="2288"/>
                    </a:lnTo>
                    <a:lnTo>
                      <a:pt x="82" y="2284"/>
                    </a:lnTo>
                    <a:lnTo>
                      <a:pt x="69" y="2284"/>
                    </a:lnTo>
                    <a:lnTo>
                      <a:pt x="56" y="2286"/>
                    </a:lnTo>
                    <a:lnTo>
                      <a:pt x="43" y="2288"/>
                    </a:lnTo>
                    <a:lnTo>
                      <a:pt x="30" y="2289"/>
                    </a:lnTo>
                    <a:lnTo>
                      <a:pt x="23" y="2288"/>
                    </a:lnTo>
                    <a:lnTo>
                      <a:pt x="17" y="2286"/>
                    </a:lnTo>
                    <a:lnTo>
                      <a:pt x="10" y="2283"/>
                    </a:lnTo>
                    <a:lnTo>
                      <a:pt x="5" y="2278"/>
                    </a:lnTo>
                    <a:lnTo>
                      <a:pt x="2" y="2272"/>
                    </a:lnTo>
                    <a:lnTo>
                      <a:pt x="0" y="2267"/>
                    </a:lnTo>
                    <a:lnTo>
                      <a:pt x="0" y="2264"/>
                    </a:lnTo>
                    <a:lnTo>
                      <a:pt x="1" y="2261"/>
                    </a:lnTo>
                    <a:lnTo>
                      <a:pt x="2" y="2258"/>
                    </a:lnTo>
                    <a:lnTo>
                      <a:pt x="5" y="2255"/>
                    </a:lnTo>
                    <a:lnTo>
                      <a:pt x="10" y="2251"/>
                    </a:lnTo>
                    <a:lnTo>
                      <a:pt x="17" y="2247"/>
                    </a:lnTo>
                    <a:lnTo>
                      <a:pt x="22" y="2245"/>
                    </a:lnTo>
                    <a:lnTo>
                      <a:pt x="28" y="2243"/>
                    </a:lnTo>
                    <a:lnTo>
                      <a:pt x="39" y="2242"/>
                    </a:lnTo>
                    <a:lnTo>
                      <a:pt x="49" y="2242"/>
                    </a:lnTo>
                    <a:lnTo>
                      <a:pt x="55" y="2242"/>
                    </a:lnTo>
                    <a:lnTo>
                      <a:pt x="60" y="2241"/>
                    </a:lnTo>
                    <a:lnTo>
                      <a:pt x="64" y="2239"/>
                    </a:lnTo>
                    <a:lnTo>
                      <a:pt x="70" y="2237"/>
                    </a:lnTo>
                    <a:lnTo>
                      <a:pt x="75" y="2233"/>
                    </a:lnTo>
                    <a:lnTo>
                      <a:pt x="81" y="2228"/>
                    </a:lnTo>
                    <a:lnTo>
                      <a:pt x="86" y="2221"/>
                    </a:lnTo>
                    <a:lnTo>
                      <a:pt x="91" y="2214"/>
                    </a:lnTo>
                    <a:lnTo>
                      <a:pt x="96" y="2207"/>
                    </a:lnTo>
                    <a:lnTo>
                      <a:pt x="100" y="2202"/>
                    </a:lnTo>
                    <a:lnTo>
                      <a:pt x="104" y="2199"/>
                    </a:lnTo>
                    <a:lnTo>
                      <a:pt x="109" y="2195"/>
                    </a:lnTo>
                    <a:lnTo>
                      <a:pt x="117" y="2191"/>
                    </a:lnTo>
                    <a:lnTo>
                      <a:pt x="126" y="2190"/>
                    </a:lnTo>
                    <a:lnTo>
                      <a:pt x="135" y="2189"/>
                    </a:lnTo>
                    <a:lnTo>
                      <a:pt x="144" y="2188"/>
                    </a:lnTo>
                    <a:lnTo>
                      <a:pt x="150" y="2186"/>
                    </a:lnTo>
                    <a:lnTo>
                      <a:pt x="154" y="2185"/>
                    </a:lnTo>
                    <a:lnTo>
                      <a:pt x="160" y="2181"/>
                    </a:lnTo>
                    <a:lnTo>
                      <a:pt x="165" y="2178"/>
                    </a:lnTo>
                    <a:lnTo>
                      <a:pt x="169" y="2175"/>
                    </a:lnTo>
                    <a:lnTo>
                      <a:pt x="172" y="2171"/>
                    </a:lnTo>
                    <a:lnTo>
                      <a:pt x="177" y="2165"/>
                    </a:lnTo>
                    <a:lnTo>
                      <a:pt x="180" y="2160"/>
                    </a:lnTo>
                    <a:lnTo>
                      <a:pt x="185" y="2148"/>
                    </a:lnTo>
                    <a:lnTo>
                      <a:pt x="190" y="2137"/>
                    </a:lnTo>
                    <a:lnTo>
                      <a:pt x="197" y="2120"/>
                    </a:lnTo>
                    <a:lnTo>
                      <a:pt x="202" y="2107"/>
                    </a:lnTo>
                    <a:lnTo>
                      <a:pt x="204" y="2102"/>
                    </a:lnTo>
                    <a:lnTo>
                      <a:pt x="204" y="2097"/>
                    </a:lnTo>
                    <a:lnTo>
                      <a:pt x="204" y="2093"/>
                    </a:lnTo>
                    <a:lnTo>
                      <a:pt x="204" y="2089"/>
                    </a:lnTo>
                    <a:lnTo>
                      <a:pt x="201" y="2080"/>
                    </a:lnTo>
                    <a:lnTo>
                      <a:pt x="195" y="2070"/>
                    </a:lnTo>
                    <a:lnTo>
                      <a:pt x="187" y="2057"/>
                    </a:lnTo>
                    <a:lnTo>
                      <a:pt x="176" y="2040"/>
                    </a:lnTo>
                    <a:lnTo>
                      <a:pt x="144" y="1987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0" name="Freeform 45"/>
              <p:cNvSpPr>
                <a:spLocks/>
              </p:cNvSpPr>
              <p:nvPr/>
            </p:nvSpPr>
            <p:spPr bwMode="auto">
              <a:xfrm>
                <a:off x="2776726" y="3106454"/>
                <a:ext cx="1709543" cy="1007371"/>
              </a:xfrm>
              <a:custGeom>
                <a:avLst/>
                <a:gdLst>
                  <a:gd name="T0" fmla="*/ 224 w 4155"/>
                  <a:gd name="T1" fmla="*/ 1865 h 2997"/>
                  <a:gd name="T2" fmla="*/ 410 w 4155"/>
                  <a:gd name="T3" fmla="*/ 1594 h 2997"/>
                  <a:gd name="T4" fmla="*/ 353 w 4155"/>
                  <a:gd name="T5" fmla="*/ 1395 h 2997"/>
                  <a:gd name="T6" fmla="*/ 338 w 4155"/>
                  <a:gd name="T7" fmla="*/ 1217 h 2997"/>
                  <a:gd name="T8" fmla="*/ 383 w 4155"/>
                  <a:gd name="T9" fmla="*/ 1083 h 2997"/>
                  <a:gd name="T10" fmla="*/ 516 w 4155"/>
                  <a:gd name="T11" fmla="*/ 980 h 2997"/>
                  <a:gd name="T12" fmla="*/ 620 w 4155"/>
                  <a:gd name="T13" fmla="*/ 1034 h 2997"/>
                  <a:gd name="T14" fmla="*/ 802 w 4155"/>
                  <a:gd name="T15" fmla="*/ 1110 h 2997"/>
                  <a:gd name="T16" fmla="*/ 803 w 4155"/>
                  <a:gd name="T17" fmla="*/ 1397 h 2997"/>
                  <a:gd name="T18" fmla="*/ 687 w 4155"/>
                  <a:gd name="T19" fmla="*/ 1525 h 2997"/>
                  <a:gd name="T20" fmla="*/ 967 w 4155"/>
                  <a:gd name="T21" fmla="*/ 1458 h 2997"/>
                  <a:gd name="T22" fmla="*/ 1179 w 4155"/>
                  <a:gd name="T23" fmla="*/ 1393 h 2997"/>
                  <a:gd name="T24" fmla="*/ 1356 w 4155"/>
                  <a:gd name="T25" fmla="*/ 1392 h 2997"/>
                  <a:gd name="T26" fmla="*/ 1392 w 4155"/>
                  <a:gd name="T27" fmla="*/ 1271 h 2997"/>
                  <a:gd name="T28" fmla="*/ 1293 w 4155"/>
                  <a:gd name="T29" fmla="*/ 1068 h 2997"/>
                  <a:gd name="T30" fmla="*/ 1406 w 4155"/>
                  <a:gd name="T31" fmla="*/ 939 h 2997"/>
                  <a:gd name="T32" fmla="*/ 1571 w 4155"/>
                  <a:gd name="T33" fmla="*/ 850 h 2997"/>
                  <a:gd name="T34" fmla="*/ 1420 w 4155"/>
                  <a:gd name="T35" fmla="*/ 821 h 2997"/>
                  <a:gd name="T36" fmla="*/ 1183 w 4155"/>
                  <a:gd name="T37" fmla="*/ 744 h 2997"/>
                  <a:gd name="T38" fmla="*/ 1537 w 4155"/>
                  <a:gd name="T39" fmla="*/ 286 h 2997"/>
                  <a:gd name="T40" fmla="*/ 2020 w 4155"/>
                  <a:gd name="T41" fmla="*/ 3 h 2997"/>
                  <a:gd name="T42" fmla="*/ 2269 w 4155"/>
                  <a:gd name="T43" fmla="*/ 73 h 2997"/>
                  <a:gd name="T44" fmla="*/ 2337 w 4155"/>
                  <a:gd name="T45" fmla="*/ 348 h 2997"/>
                  <a:gd name="T46" fmla="*/ 2260 w 4155"/>
                  <a:gd name="T47" fmla="*/ 552 h 2997"/>
                  <a:gd name="T48" fmla="*/ 2045 w 4155"/>
                  <a:gd name="T49" fmla="*/ 752 h 2997"/>
                  <a:gd name="T50" fmla="*/ 1962 w 4155"/>
                  <a:gd name="T51" fmla="*/ 1034 h 2997"/>
                  <a:gd name="T52" fmla="*/ 2047 w 4155"/>
                  <a:gd name="T53" fmla="*/ 1342 h 2997"/>
                  <a:gd name="T54" fmla="*/ 2208 w 4155"/>
                  <a:gd name="T55" fmla="*/ 1373 h 2997"/>
                  <a:gd name="T56" fmla="*/ 2297 w 4155"/>
                  <a:gd name="T57" fmla="*/ 1187 h 2997"/>
                  <a:gd name="T58" fmla="*/ 2175 w 4155"/>
                  <a:gd name="T59" fmla="*/ 938 h 2997"/>
                  <a:gd name="T60" fmla="*/ 2330 w 4155"/>
                  <a:gd name="T61" fmla="*/ 722 h 2997"/>
                  <a:gd name="T62" fmla="*/ 2309 w 4155"/>
                  <a:gd name="T63" fmla="*/ 834 h 2997"/>
                  <a:gd name="T64" fmla="*/ 2381 w 4155"/>
                  <a:gd name="T65" fmla="*/ 893 h 2997"/>
                  <a:gd name="T66" fmla="*/ 2501 w 4155"/>
                  <a:gd name="T67" fmla="*/ 898 h 2997"/>
                  <a:gd name="T68" fmla="*/ 2572 w 4155"/>
                  <a:gd name="T69" fmla="*/ 924 h 2997"/>
                  <a:gd name="T70" fmla="*/ 2768 w 4155"/>
                  <a:gd name="T71" fmla="*/ 879 h 2997"/>
                  <a:gd name="T72" fmla="*/ 2994 w 4155"/>
                  <a:gd name="T73" fmla="*/ 844 h 2997"/>
                  <a:gd name="T74" fmla="*/ 3035 w 4155"/>
                  <a:gd name="T75" fmla="*/ 992 h 2997"/>
                  <a:gd name="T76" fmla="*/ 3174 w 4155"/>
                  <a:gd name="T77" fmla="*/ 935 h 2997"/>
                  <a:gd name="T78" fmla="*/ 3405 w 4155"/>
                  <a:gd name="T79" fmla="*/ 925 h 2997"/>
                  <a:gd name="T80" fmla="*/ 3541 w 4155"/>
                  <a:gd name="T81" fmla="*/ 876 h 2997"/>
                  <a:gd name="T82" fmla="*/ 3775 w 4155"/>
                  <a:gd name="T83" fmla="*/ 1071 h 2997"/>
                  <a:gd name="T84" fmla="*/ 3958 w 4155"/>
                  <a:gd name="T85" fmla="*/ 1145 h 2997"/>
                  <a:gd name="T86" fmla="*/ 4130 w 4155"/>
                  <a:gd name="T87" fmla="*/ 1256 h 2997"/>
                  <a:gd name="T88" fmla="*/ 3909 w 4155"/>
                  <a:gd name="T89" fmla="*/ 1599 h 2997"/>
                  <a:gd name="T90" fmla="*/ 3652 w 4155"/>
                  <a:gd name="T91" fmla="*/ 1730 h 2997"/>
                  <a:gd name="T92" fmla="*/ 3760 w 4155"/>
                  <a:gd name="T93" fmla="*/ 2013 h 2997"/>
                  <a:gd name="T94" fmla="*/ 3559 w 4155"/>
                  <a:gd name="T95" fmla="*/ 2260 h 2997"/>
                  <a:gd name="T96" fmla="*/ 3237 w 4155"/>
                  <a:gd name="T97" fmla="*/ 2507 h 2997"/>
                  <a:gd name="T98" fmla="*/ 3148 w 4155"/>
                  <a:gd name="T99" fmla="*/ 2832 h 2997"/>
                  <a:gd name="T100" fmla="*/ 2894 w 4155"/>
                  <a:gd name="T101" fmla="*/ 2724 h 2997"/>
                  <a:gd name="T102" fmla="*/ 2577 w 4155"/>
                  <a:gd name="T103" fmla="*/ 2713 h 2997"/>
                  <a:gd name="T104" fmla="*/ 2277 w 4155"/>
                  <a:gd name="T105" fmla="*/ 2781 h 2997"/>
                  <a:gd name="T106" fmla="*/ 2029 w 4155"/>
                  <a:gd name="T107" fmla="*/ 2742 h 2997"/>
                  <a:gd name="T108" fmla="*/ 1602 w 4155"/>
                  <a:gd name="T109" fmla="*/ 2767 h 2997"/>
                  <a:gd name="T110" fmla="*/ 1460 w 4155"/>
                  <a:gd name="T111" fmla="*/ 2670 h 2997"/>
                  <a:gd name="T112" fmla="*/ 1242 w 4155"/>
                  <a:gd name="T113" fmla="*/ 2914 h 2997"/>
                  <a:gd name="T114" fmla="*/ 927 w 4155"/>
                  <a:gd name="T115" fmla="*/ 2838 h 2997"/>
                  <a:gd name="T116" fmla="*/ 291 w 4155"/>
                  <a:gd name="T117" fmla="*/ 2712 h 2997"/>
                  <a:gd name="T118" fmla="*/ 39 w 4155"/>
                  <a:gd name="T119" fmla="*/ 2564 h 2997"/>
                  <a:gd name="T120" fmla="*/ 84 w 4155"/>
                  <a:gd name="T121" fmla="*/ 2325 h 2997"/>
                  <a:gd name="T122" fmla="*/ 49 w 4155"/>
                  <a:gd name="T123" fmla="*/ 2242 h 2997"/>
                  <a:gd name="T124" fmla="*/ 204 w 4155"/>
                  <a:gd name="T125" fmla="*/ 2093 h 2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55" h="2997">
                    <a:moveTo>
                      <a:pt x="144" y="1987"/>
                    </a:moveTo>
                    <a:lnTo>
                      <a:pt x="165" y="1978"/>
                    </a:lnTo>
                    <a:lnTo>
                      <a:pt x="179" y="1974"/>
                    </a:lnTo>
                    <a:lnTo>
                      <a:pt x="193" y="1973"/>
                    </a:lnTo>
                    <a:lnTo>
                      <a:pt x="215" y="1974"/>
                    </a:lnTo>
                    <a:lnTo>
                      <a:pt x="223" y="1972"/>
                    </a:lnTo>
                    <a:lnTo>
                      <a:pt x="235" y="1967"/>
                    </a:lnTo>
                    <a:lnTo>
                      <a:pt x="251" y="1959"/>
                    </a:lnTo>
                    <a:lnTo>
                      <a:pt x="269" y="1950"/>
                    </a:lnTo>
                    <a:lnTo>
                      <a:pt x="302" y="1931"/>
                    </a:lnTo>
                    <a:lnTo>
                      <a:pt x="325" y="1918"/>
                    </a:lnTo>
                    <a:lnTo>
                      <a:pt x="332" y="1911"/>
                    </a:lnTo>
                    <a:lnTo>
                      <a:pt x="337" y="1906"/>
                    </a:lnTo>
                    <a:lnTo>
                      <a:pt x="339" y="1904"/>
                    </a:lnTo>
                    <a:lnTo>
                      <a:pt x="339" y="1902"/>
                    </a:lnTo>
                    <a:lnTo>
                      <a:pt x="339" y="1900"/>
                    </a:lnTo>
                    <a:lnTo>
                      <a:pt x="338" y="1898"/>
                    </a:lnTo>
                    <a:lnTo>
                      <a:pt x="336" y="1895"/>
                    </a:lnTo>
                    <a:lnTo>
                      <a:pt x="330" y="1893"/>
                    </a:lnTo>
                    <a:lnTo>
                      <a:pt x="325" y="1892"/>
                    </a:lnTo>
                    <a:lnTo>
                      <a:pt x="317" y="1891"/>
                    </a:lnTo>
                    <a:lnTo>
                      <a:pt x="301" y="1890"/>
                    </a:lnTo>
                    <a:lnTo>
                      <a:pt x="284" y="1889"/>
                    </a:lnTo>
                    <a:lnTo>
                      <a:pt x="270" y="1889"/>
                    </a:lnTo>
                    <a:lnTo>
                      <a:pt x="260" y="1887"/>
                    </a:lnTo>
                    <a:lnTo>
                      <a:pt x="243" y="1881"/>
                    </a:lnTo>
                    <a:lnTo>
                      <a:pt x="232" y="1875"/>
                    </a:lnTo>
                    <a:lnTo>
                      <a:pt x="229" y="1873"/>
                    </a:lnTo>
                    <a:lnTo>
                      <a:pt x="226" y="1870"/>
                    </a:lnTo>
                    <a:lnTo>
                      <a:pt x="225" y="1867"/>
                    </a:lnTo>
                    <a:lnTo>
                      <a:pt x="224" y="1865"/>
                    </a:lnTo>
                    <a:lnTo>
                      <a:pt x="226" y="1860"/>
                    </a:lnTo>
                    <a:lnTo>
                      <a:pt x="232" y="1853"/>
                    </a:lnTo>
                    <a:lnTo>
                      <a:pt x="238" y="1846"/>
                    </a:lnTo>
                    <a:lnTo>
                      <a:pt x="245" y="1836"/>
                    </a:lnTo>
                    <a:lnTo>
                      <a:pt x="248" y="1830"/>
                    </a:lnTo>
                    <a:lnTo>
                      <a:pt x="251" y="1826"/>
                    </a:lnTo>
                    <a:lnTo>
                      <a:pt x="252" y="1821"/>
                    </a:lnTo>
                    <a:lnTo>
                      <a:pt x="253" y="1816"/>
                    </a:lnTo>
                    <a:lnTo>
                      <a:pt x="253" y="1807"/>
                    </a:lnTo>
                    <a:lnTo>
                      <a:pt x="255" y="1798"/>
                    </a:lnTo>
                    <a:lnTo>
                      <a:pt x="256" y="1794"/>
                    </a:lnTo>
                    <a:lnTo>
                      <a:pt x="257" y="1789"/>
                    </a:lnTo>
                    <a:lnTo>
                      <a:pt x="258" y="1786"/>
                    </a:lnTo>
                    <a:lnTo>
                      <a:pt x="261" y="1782"/>
                    </a:lnTo>
                    <a:lnTo>
                      <a:pt x="264" y="1779"/>
                    </a:lnTo>
                    <a:lnTo>
                      <a:pt x="270" y="1775"/>
                    </a:lnTo>
                    <a:lnTo>
                      <a:pt x="276" y="1771"/>
                    </a:lnTo>
                    <a:lnTo>
                      <a:pt x="284" y="1768"/>
                    </a:lnTo>
                    <a:lnTo>
                      <a:pt x="324" y="1756"/>
                    </a:lnTo>
                    <a:lnTo>
                      <a:pt x="366" y="1741"/>
                    </a:lnTo>
                    <a:lnTo>
                      <a:pt x="375" y="1735"/>
                    </a:lnTo>
                    <a:lnTo>
                      <a:pt x="384" y="1730"/>
                    </a:lnTo>
                    <a:lnTo>
                      <a:pt x="393" y="1724"/>
                    </a:lnTo>
                    <a:lnTo>
                      <a:pt x="399" y="1716"/>
                    </a:lnTo>
                    <a:lnTo>
                      <a:pt x="406" y="1707"/>
                    </a:lnTo>
                    <a:lnTo>
                      <a:pt x="410" y="1698"/>
                    </a:lnTo>
                    <a:lnTo>
                      <a:pt x="413" y="1687"/>
                    </a:lnTo>
                    <a:lnTo>
                      <a:pt x="414" y="1675"/>
                    </a:lnTo>
                    <a:lnTo>
                      <a:pt x="414" y="1647"/>
                    </a:lnTo>
                    <a:lnTo>
                      <a:pt x="412" y="1620"/>
                    </a:lnTo>
                    <a:lnTo>
                      <a:pt x="410" y="1594"/>
                    </a:lnTo>
                    <a:lnTo>
                      <a:pt x="409" y="1567"/>
                    </a:lnTo>
                    <a:lnTo>
                      <a:pt x="411" y="1560"/>
                    </a:lnTo>
                    <a:lnTo>
                      <a:pt x="414" y="1551"/>
                    </a:lnTo>
                    <a:lnTo>
                      <a:pt x="420" y="1540"/>
                    </a:lnTo>
                    <a:lnTo>
                      <a:pt x="425" y="1529"/>
                    </a:lnTo>
                    <a:lnTo>
                      <a:pt x="431" y="1517"/>
                    </a:lnTo>
                    <a:lnTo>
                      <a:pt x="435" y="1508"/>
                    </a:lnTo>
                    <a:lnTo>
                      <a:pt x="436" y="1503"/>
                    </a:lnTo>
                    <a:lnTo>
                      <a:pt x="436" y="1500"/>
                    </a:lnTo>
                    <a:lnTo>
                      <a:pt x="436" y="1498"/>
                    </a:lnTo>
                    <a:lnTo>
                      <a:pt x="435" y="1496"/>
                    </a:lnTo>
                    <a:lnTo>
                      <a:pt x="426" y="1488"/>
                    </a:lnTo>
                    <a:lnTo>
                      <a:pt x="420" y="1482"/>
                    </a:lnTo>
                    <a:lnTo>
                      <a:pt x="414" y="1475"/>
                    </a:lnTo>
                    <a:lnTo>
                      <a:pt x="411" y="1470"/>
                    </a:lnTo>
                    <a:lnTo>
                      <a:pt x="408" y="1464"/>
                    </a:lnTo>
                    <a:lnTo>
                      <a:pt x="407" y="1458"/>
                    </a:lnTo>
                    <a:lnTo>
                      <a:pt x="406" y="1452"/>
                    </a:lnTo>
                    <a:lnTo>
                      <a:pt x="405" y="1447"/>
                    </a:lnTo>
                    <a:lnTo>
                      <a:pt x="405" y="1436"/>
                    </a:lnTo>
                    <a:lnTo>
                      <a:pt x="405" y="1424"/>
                    </a:lnTo>
                    <a:lnTo>
                      <a:pt x="404" y="1418"/>
                    </a:lnTo>
                    <a:lnTo>
                      <a:pt x="401" y="1410"/>
                    </a:lnTo>
                    <a:lnTo>
                      <a:pt x="399" y="1403"/>
                    </a:lnTo>
                    <a:lnTo>
                      <a:pt x="395" y="1395"/>
                    </a:lnTo>
                    <a:lnTo>
                      <a:pt x="393" y="1393"/>
                    </a:lnTo>
                    <a:lnTo>
                      <a:pt x="386" y="1393"/>
                    </a:lnTo>
                    <a:lnTo>
                      <a:pt x="379" y="1393"/>
                    </a:lnTo>
                    <a:lnTo>
                      <a:pt x="370" y="1393"/>
                    </a:lnTo>
                    <a:lnTo>
                      <a:pt x="361" y="1394"/>
                    </a:lnTo>
                    <a:lnTo>
                      <a:pt x="353" y="1395"/>
                    </a:lnTo>
                    <a:lnTo>
                      <a:pt x="345" y="1394"/>
                    </a:lnTo>
                    <a:lnTo>
                      <a:pt x="340" y="1393"/>
                    </a:lnTo>
                    <a:lnTo>
                      <a:pt x="339" y="1392"/>
                    </a:lnTo>
                    <a:lnTo>
                      <a:pt x="338" y="1390"/>
                    </a:lnTo>
                    <a:lnTo>
                      <a:pt x="337" y="1385"/>
                    </a:lnTo>
                    <a:lnTo>
                      <a:pt x="336" y="1382"/>
                    </a:lnTo>
                    <a:lnTo>
                      <a:pt x="334" y="1371"/>
                    </a:lnTo>
                    <a:lnTo>
                      <a:pt x="334" y="1361"/>
                    </a:lnTo>
                    <a:lnTo>
                      <a:pt x="336" y="1338"/>
                    </a:lnTo>
                    <a:lnTo>
                      <a:pt x="337" y="1322"/>
                    </a:lnTo>
                    <a:lnTo>
                      <a:pt x="347" y="1313"/>
                    </a:lnTo>
                    <a:lnTo>
                      <a:pt x="360" y="1300"/>
                    </a:lnTo>
                    <a:lnTo>
                      <a:pt x="366" y="1293"/>
                    </a:lnTo>
                    <a:lnTo>
                      <a:pt x="371" y="1287"/>
                    </a:lnTo>
                    <a:lnTo>
                      <a:pt x="375" y="1283"/>
                    </a:lnTo>
                    <a:lnTo>
                      <a:pt x="380" y="1281"/>
                    </a:lnTo>
                    <a:lnTo>
                      <a:pt x="377" y="1277"/>
                    </a:lnTo>
                    <a:lnTo>
                      <a:pt x="372" y="1274"/>
                    </a:lnTo>
                    <a:lnTo>
                      <a:pt x="367" y="1272"/>
                    </a:lnTo>
                    <a:lnTo>
                      <a:pt x="360" y="1270"/>
                    </a:lnTo>
                    <a:lnTo>
                      <a:pt x="347" y="1267"/>
                    </a:lnTo>
                    <a:lnTo>
                      <a:pt x="336" y="1262"/>
                    </a:lnTo>
                    <a:lnTo>
                      <a:pt x="330" y="1260"/>
                    </a:lnTo>
                    <a:lnTo>
                      <a:pt x="325" y="1258"/>
                    </a:lnTo>
                    <a:lnTo>
                      <a:pt x="321" y="1254"/>
                    </a:lnTo>
                    <a:lnTo>
                      <a:pt x="320" y="1250"/>
                    </a:lnTo>
                    <a:lnTo>
                      <a:pt x="320" y="1245"/>
                    </a:lnTo>
                    <a:lnTo>
                      <a:pt x="321" y="1239"/>
                    </a:lnTo>
                    <a:lnTo>
                      <a:pt x="326" y="1232"/>
                    </a:lnTo>
                    <a:lnTo>
                      <a:pt x="332" y="1223"/>
                    </a:lnTo>
                    <a:lnTo>
                      <a:pt x="338" y="1217"/>
                    </a:lnTo>
                    <a:lnTo>
                      <a:pt x="342" y="1211"/>
                    </a:lnTo>
                    <a:lnTo>
                      <a:pt x="345" y="1205"/>
                    </a:lnTo>
                    <a:lnTo>
                      <a:pt x="347" y="1199"/>
                    </a:lnTo>
                    <a:lnTo>
                      <a:pt x="351" y="1188"/>
                    </a:lnTo>
                    <a:lnTo>
                      <a:pt x="354" y="1178"/>
                    </a:lnTo>
                    <a:lnTo>
                      <a:pt x="355" y="1174"/>
                    </a:lnTo>
                    <a:lnTo>
                      <a:pt x="357" y="1169"/>
                    </a:lnTo>
                    <a:lnTo>
                      <a:pt x="360" y="1166"/>
                    </a:lnTo>
                    <a:lnTo>
                      <a:pt x="364" y="1163"/>
                    </a:lnTo>
                    <a:lnTo>
                      <a:pt x="368" y="1161"/>
                    </a:lnTo>
                    <a:lnTo>
                      <a:pt x="373" y="1160"/>
                    </a:lnTo>
                    <a:lnTo>
                      <a:pt x="381" y="1159"/>
                    </a:lnTo>
                    <a:lnTo>
                      <a:pt x="388" y="1158"/>
                    </a:lnTo>
                    <a:lnTo>
                      <a:pt x="398" y="1157"/>
                    </a:lnTo>
                    <a:lnTo>
                      <a:pt x="412" y="1154"/>
                    </a:lnTo>
                    <a:lnTo>
                      <a:pt x="427" y="1150"/>
                    </a:lnTo>
                    <a:lnTo>
                      <a:pt x="441" y="1145"/>
                    </a:lnTo>
                    <a:lnTo>
                      <a:pt x="448" y="1141"/>
                    </a:lnTo>
                    <a:lnTo>
                      <a:pt x="452" y="1138"/>
                    </a:lnTo>
                    <a:lnTo>
                      <a:pt x="456" y="1134"/>
                    </a:lnTo>
                    <a:lnTo>
                      <a:pt x="459" y="1131"/>
                    </a:lnTo>
                    <a:lnTo>
                      <a:pt x="459" y="1128"/>
                    </a:lnTo>
                    <a:lnTo>
                      <a:pt x="459" y="1126"/>
                    </a:lnTo>
                    <a:lnTo>
                      <a:pt x="458" y="1124"/>
                    </a:lnTo>
                    <a:lnTo>
                      <a:pt x="456" y="1122"/>
                    </a:lnTo>
                    <a:lnTo>
                      <a:pt x="451" y="1118"/>
                    </a:lnTo>
                    <a:lnTo>
                      <a:pt x="444" y="1112"/>
                    </a:lnTo>
                    <a:lnTo>
                      <a:pt x="422" y="1104"/>
                    </a:lnTo>
                    <a:lnTo>
                      <a:pt x="400" y="1096"/>
                    </a:lnTo>
                    <a:lnTo>
                      <a:pt x="391" y="1091"/>
                    </a:lnTo>
                    <a:lnTo>
                      <a:pt x="383" y="1083"/>
                    </a:lnTo>
                    <a:lnTo>
                      <a:pt x="379" y="1079"/>
                    </a:lnTo>
                    <a:lnTo>
                      <a:pt x="377" y="1074"/>
                    </a:lnTo>
                    <a:lnTo>
                      <a:pt x="374" y="1068"/>
                    </a:lnTo>
                    <a:lnTo>
                      <a:pt x="372" y="1061"/>
                    </a:lnTo>
                    <a:lnTo>
                      <a:pt x="371" y="1053"/>
                    </a:lnTo>
                    <a:lnTo>
                      <a:pt x="370" y="1046"/>
                    </a:lnTo>
                    <a:lnTo>
                      <a:pt x="370" y="1040"/>
                    </a:lnTo>
                    <a:lnTo>
                      <a:pt x="371" y="1036"/>
                    </a:lnTo>
                    <a:lnTo>
                      <a:pt x="372" y="1031"/>
                    </a:lnTo>
                    <a:lnTo>
                      <a:pt x="374" y="1029"/>
                    </a:lnTo>
                    <a:lnTo>
                      <a:pt x="377" y="1027"/>
                    </a:lnTo>
                    <a:lnTo>
                      <a:pt x="380" y="1026"/>
                    </a:lnTo>
                    <a:lnTo>
                      <a:pt x="387" y="1027"/>
                    </a:lnTo>
                    <a:lnTo>
                      <a:pt x="397" y="1029"/>
                    </a:lnTo>
                    <a:lnTo>
                      <a:pt x="407" y="1033"/>
                    </a:lnTo>
                    <a:lnTo>
                      <a:pt x="419" y="1039"/>
                    </a:lnTo>
                    <a:lnTo>
                      <a:pt x="431" y="1043"/>
                    </a:lnTo>
                    <a:lnTo>
                      <a:pt x="444" y="1047"/>
                    </a:lnTo>
                    <a:lnTo>
                      <a:pt x="455" y="1051"/>
                    </a:lnTo>
                    <a:lnTo>
                      <a:pt x="467" y="1052"/>
                    </a:lnTo>
                    <a:lnTo>
                      <a:pt x="473" y="1051"/>
                    </a:lnTo>
                    <a:lnTo>
                      <a:pt x="478" y="1050"/>
                    </a:lnTo>
                    <a:lnTo>
                      <a:pt x="483" y="1047"/>
                    </a:lnTo>
                    <a:lnTo>
                      <a:pt x="489" y="1044"/>
                    </a:lnTo>
                    <a:lnTo>
                      <a:pt x="493" y="1040"/>
                    </a:lnTo>
                    <a:lnTo>
                      <a:pt x="498" y="1033"/>
                    </a:lnTo>
                    <a:lnTo>
                      <a:pt x="501" y="1027"/>
                    </a:lnTo>
                    <a:lnTo>
                      <a:pt x="504" y="1018"/>
                    </a:lnTo>
                    <a:lnTo>
                      <a:pt x="508" y="1002"/>
                    </a:lnTo>
                    <a:lnTo>
                      <a:pt x="513" y="987"/>
                    </a:lnTo>
                    <a:lnTo>
                      <a:pt x="516" y="980"/>
                    </a:lnTo>
                    <a:lnTo>
                      <a:pt x="520" y="974"/>
                    </a:lnTo>
                    <a:lnTo>
                      <a:pt x="526" y="969"/>
                    </a:lnTo>
                    <a:lnTo>
                      <a:pt x="533" y="963"/>
                    </a:lnTo>
                    <a:lnTo>
                      <a:pt x="541" y="960"/>
                    </a:lnTo>
                    <a:lnTo>
                      <a:pt x="549" y="957"/>
                    </a:lnTo>
                    <a:lnTo>
                      <a:pt x="559" y="955"/>
                    </a:lnTo>
                    <a:lnTo>
                      <a:pt x="570" y="952"/>
                    </a:lnTo>
                    <a:lnTo>
                      <a:pt x="581" y="952"/>
                    </a:lnTo>
                    <a:lnTo>
                      <a:pt x="589" y="953"/>
                    </a:lnTo>
                    <a:lnTo>
                      <a:pt x="594" y="955"/>
                    </a:lnTo>
                    <a:lnTo>
                      <a:pt x="598" y="956"/>
                    </a:lnTo>
                    <a:lnTo>
                      <a:pt x="601" y="958"/>
                    </a:lnTo>
                    <a:lnTo>
                      <a:pt x="604" y="960"/>
                    </a:lnTo>
                    <a:lnTo>
                      <a:pt x="607" y="963"/>
                    </a:lnTo>
                    <a:lnTo>
                      <a:pt x="608" y="966"/>
                    </a:lnTo>
                    <a:lnTo>
                      <a:pt x="608" y="970"/>
                    </a:lnTo>
                    <a:lnTo>
                      <a:pt x="608" y="973"/>
                    </a:lnTo>
                    <a:lnTo>
                      <a:pt x="606" y="980"/>
                    </a:lnTo>
                    <a:lnTo>
                      <a:pt x="601" y="988"/>
                    </a:lnTo>
                    <a:lnTo>
                      <a:pt x="591" y="1002"/>
                    </a:lnTo>
                    <a:lnTo>
                      <a:pt x="585" y="1013"/>
                    </a:lnTo>
                    <a:lnTo>
                      <a:pt x="585" y="1016"/>
                    </a:lnTo>
                    <a:lnTo>
                      <a:pt x="585" y="1018"/>
                    </a:lnTo>
                    <a:lnTo>
                      <a:pt x="586" y="1020"/>
                    </a:lnTo>
                    <a:lnTo>
                      <a:pt x="587" y="1022"/>
                    </a:lnTo>
                    <a:lnTo>
                      <a:pt x="591" y="1025"/>
                    </a:lnTo>
                    <a:lnTo>
                      <a:pt x="598" y="1027"/>
                    </a:lnTo>
                    <a:lnTo>
                      <a:pt x="610" y="1029"/>
                    </a:lnTo>
                    <a:lnTo>
                      <a:pt x="621" y="1032"/>
                    </a:lnTo>
                    <a:lnTo>
                      <a:pt x="621" y="1033"/>
                    </a:lnTo>
                    <a:lnTo>
                      <a:pt x="620" y="1034"/>
                    </a:lnTo>
                    <a:lnTo>
                      <a:pt x="617" y="1037"/>
                    </a:lnTo>
                    <a:lnTo>
                      <a:pt x="615" y="1039"/>
                    </a:lnTo>
                    <a:lnTo>
                      <a:pt x="607" y="1044"/>
                    </a:lnTo>
                    <a:lnTo>
                      <a:pt x="597" y="1052"/>
                    </a:lnTo>
                    <a:lnTo>
                      <a:pt x="587" y="1060"/>
                    </a:lnTo>
                    <a:lnTo>
                      <a:pt x="577" y="1071"/>
                    </a:lnTo>
                    <a:lnTo>
                      <a:pt x="574" y="1077"/>
                    </a:lnTo>
                    <a:lnTo>
                      <a:pt x="571" y="1083"/>
                    </a:lnTo>
                    <a:lnTo>
                      <a:pt x="569" y="1090"/>
                    </a:lnTo>
                    <a:lnTo>
                      <a:pt x="569" y="1097"/>
                    </a:lnTo>
                    <a:lnTo>
                      <a:pt x="569" y="1107"/>
                    </a:lnTo>
                    <a:lnTo>
                      <a:pt x="571" y="1114"/>
                    </a:lnTo>
                    <a:lnTo>
                      <a:pt x="574" y="1122"/>
                    </a:lnTo>
                    <a:lnTo>
                      <a:pt x="577" y="1127"/>
                    </a:lnTo>
                    <a:lnTo>
                      <a:pt x="582" y="1132"/>
                    </a:lnTo>
                    <a:lnTo>
                      <a:pt x="587" y="1135"/>
                    </a:lnTo>
                    <a:lnTo>
                      <a:pt x="594" y="1138"/>
                    </a:lnTo>
                    <a:lnTo>
                      <a:pt x="600" y="1140"/>
                    </a:lnTo>
                    <a:lnTo>
                      <a:pt x="630" y="1145"/>
                    </a:lnTo>
                    <a:lnTo>
                      <a:pt x="662" y="1149"/>
                    </a:lnTo>
                    <a:lnTo>
                      <a:pt x="677" y="1151"/>
                    </a:lnTo>
                    <a:lnTo>
                      <a:pt x="691" y="1152"/>
                    </a:lnTo>
                    <a:lnTo>
                      <a:pt x="704" y="1151"/>
                    </a:lnTo>
                    <a:lnTo>
                      <a:pt x="718" y="1149"/>
                    </a:lnTo>
                    <a:lnTo>
                      <a:pt x="731" y="1145"/>
                    </a:lnTo>
                    <a:lnTo>
                      <a:pt x="744" y="1139"/>
                    </a:lnTo>
                    <a:lnTo>
                      <a:pt x="757" y="1133"/>
                    </a:lnTo>
                    <a:lnTo>
                      <a:pt x="771" y="1125"/>
                    </a:lnTo>
                    <a:lnTo>
                      <a:pt x="783" y="1118"/>
                    </a:lnTo>
                    <a:lnTo>
                      <a:pt x="792" y="1112"/>
                    </a:lnTo>
                    <a:lnTo>
                      <a:pt x="802" y="1110"/>
                    </a:lnTo>
                    <a:lnTo>
                      <a:pt x="809" y="1109"/>
                    </a:lnTo>
                    <a:lnTo>
                      <a:pt x="815" y="1109"/>
                    </a:lnTo>
                    <a:lnTo>
                      <a:pt x="820" y="1111"/>
                    </a:lnTo>
                    <a:lnTo>
                      <a:pt x="824" y="1115"/>
                    </a:lnTo>
                    <a:lnTo>
                      <a:pt x="827" y="1120"/>
                    </a:lnTo>
                    <a:lnTo>
                      <a:pt x="838" y="1150"/>
                    </a:lnTo>
                    <a:lnTo>
                      <a:pt x="850" y="1187"/>
                    </a:lnTo>
                    <a:lnTo>
                      <a:pt x="859" y="1208"/>
                    </a:lnTo>
                    <a:lnTo>
                      <a:pt x="865" y="1223"/>
                    </a:lnTo>
                    <a:lnTo>
                      <a:pt x="866" y="1229"/>
                    </a:lnTo>
                    <a:lnTo>
                      <a:pt x="867" y="1233"/>
                    </a:lnTo>
                    <a:lnTo>
                      <a:pt x="866" y="1238"/>
                    </a:lnTo>
                    <a:lnTo>
                      <a:pt x="865" y="1241"/>
                    </a:lnTo>
                    <a:lnTo>
                      <a:pt x="859" y="1247"/>
                    </a:lnTo>
                    <a:lnTo>
                      <a:pt x="851" y="1253"/>
                    </a:lnTo>
                    <a:lnTo>
                      <a:pt x="839" y="1260"/>
                    </a:lnTo>
                    <a:lnTo>
                      <a:pt x="824" y="1271"/>
                    </a:lnTo>
                    <a:lnTo>
                      <a:pt x="819" y="1275"/>
                    </a:lnTo>
                    <a:lnTo>
                      <a:pt x="816" y="1280"/>
                    </a:lnTo>
                    <a:lnTo>
                      <a:pt x="814" y="1284"/>
                    </a:lnTo>
                    <a:lnTo>
                      <a:pt x="812" y="1288"/>
                    </a:lnTo>
                    <a:lnTo>
                      <a:pt x="811" y="1297"/>
                    </a:lnTo>
                    <a:lnTo>
                      <a:pt x="812" y="1307"/>
                    </a:lnTo>
                    <a:lnTo>
                      <a:pt x="817" y="1325"/>
                    </a:lnTo>
                    <a:lnTo>
                      <a:pt x="821" y="1344"/>
                    </a:lnTo>
                    <a:lnTo>
                      <a:pt x="821" y="1353"/>
                    </a:lnTo>
                    <a:lnTo>
                      <a:pt x="820" y="1361"/>
                    </a:lnTo>
                    <a:lnTo>
                      <a:pt x="819" y="1367"/>
                    </a:lnTo>
                    <a:lnTo>
                      <a:pt x="817" y="1373"/>
                    </a:lnTo>
                    <a:lnTo>
                      <a:pt x="811" y="1384"/>
                    </a:lnTo>
                    <a:lnTo>
                      <a:pt x="803" y="1397"/>
                    </a:lnTo>
                    <a:lnTo>
                      <a:pt x="800" y="1406"/>
                    </a:lnTo>
                    <a:lnTo>
                      <a:pt x="799" y="1415"/>
                    </a:lnTo>
                    <a:lnTo>
                      <a:pt x="800" y="1422"/>
                    </a:lnTo>
                    <a:lnTo>
                      <a:pt x="802" y="1429"/>
                    </a:lnTo>
                    <a:lnTo>
                      <a:pt x="810" y="1442"/>
                    </a:lnTo>
                    <a:lnTo>
                      <a:pt x="818" y="1455"/>
                    </a:lnTo>
                    <a:lnTo>
                      <a:pt x="821" y="1462"/>
                    </a:lnTo>
                    <a:lnTo>
                      <a:pt x="824" y="1469"/>
                    </a:lnTo>
                    <a:lnTo>
                      <a:pt x="825" y="1475"/>
                    </a:lnTo>
                    <a:lnTo>
                      <a:pt x="825" y="1483"/>
                    </a:lnTo>
                    <a:lnTo>
                      <a:pt x="821" y="1491"/>
                    </a:lnTo>
                    <a:lnTo>
                      <a:pt x="816" y="1500"/>
                    </a:lnTo>
                    <a:lnTo>
                      <a:pt x="807" y="1509"/>
                    </a:lnTo>
                    <a:lnTo>
                      <a:pt x="796" y="1518"/>
                    </a:lnTo>
                    <a:lnTo>
                      <a:pt x="786" y="1518"/>
                    </a:lnTo>
                    <a:lnTo>
                      <a:pt x="779" y="1516"/>
                    </a:lnTo>
                    <a:lnTo>
                      <a:pt x="775" y="1514"/>
                    </a:lnTo>
                    <a:lnTo>
                      <a:pt x="771" y="1511"/>
                    </a:lnTo>
                    <a:lnTo>
                      <a:pt x="766" y="1508"/>
                    </a:lnTo>
                    <a:lnTo>
                      <a:pt x="763" y="1504"/>
                    </a:lnTo>
                    <a:lnTo>
                      <a:pt x="758" y="1502"/>
                    </a:lnTo>
                    <a:lnTo>
                      <a:pt x="750" y="1501"/>
                    </a:lnTo>
                    <a:lnTo>
                      <a:pt x="726" y="1500"/>
                    </a:lnTo>
                    <a:lnTo>
                      <a:pt x="699" y="1501"/>
                    </a:lnTo>
                    <a:lnTo>
                      <a:pt x="694" y="1502"/>
                    </a:lnTo>
                    <a:lnTo>
                      <a:pt x="690" y="1503"/>
                    </a:lnTo>
                    <a:lnTo>
                      <a:pt x="685" y="1506"/>
                    </a:lnTo>
                    <a:lnTo>
                      <a:pt x="683" y="1510"/>
                    </a:lnTo>
                    <a:lnTo>
                      <a:pt x="682" y="1514"/>
                    </a:lnTo>
                    <a:lnTo>
                      <a:pt x="683" y="1518"/>
                    </a:lnTo>
                    <a:lnTo>
                      <a:pt x="687" y="1525"/>
                    </a:lnTo>
                    <a:lnTo>
                      <a:pt x="692" y="1532"/>
                    </a:lnTo>
                    <a:lnTo>
                      <a:pt x="705" y="1550"/>
                    </a:lnTo>
                    <a:lnTo>
                      <a:pt x="715" y="1564"/>
                    </a:lnTo>
                    <a:lnTo>
                      <a:pt x="724" y="1579"/>
                    </a:lnTo>
                    <a:lnTo>
                      <a:pt x="734" y="1597"/>
                    </a:lnTo>
                    <a:lnTo>
                      <a:pt x="736" y="1603"/>
                    </a:lnTo>
                    <a:lnTo>
                      <a:pt x="741" y="1606"/>
                    </a:lnTo>
                    <a:lnTo>
                      <a:pt x="745" y="1607"/>
                    </a:lnTo>
                    <a:lnTo>
                      <a:pt x="749" y="1608"/>
                    </a:lnTo>
                    <a:lnTo>
                      <a:pt x="755" y="1608"/>
                    </a:lnTo>
                    <a:lnTo>
                      <a:pt x="760" y="1606"/>
                    </a:lnTo>
                    <a:lnTo>
                      <a:pt x="765" y="1604"/>
                    </a:lnTo>
                    <a:lnTo>
                      <a:pt x="771" y="1601"/>
                    </a:lnTo>
                    <a:lnTo>
                      <a:pt x="793" y="1589"/>
                    </a:lnTo>
                    <a:lnTo>
                      <a:pt x="811" y="1579"/>
                    </a:lnTo>
                    <a:lnTo>
                      <a:pt x="831" y="1574"/>
                    </a:lnTo>
                    <a:lnTo>
                      <a:pt x="852" y="1570"/>
                    </a:lnTo>
                    <a:lnTo>
                      <a:pt x="860" y="1566"/>
                    </a:lnTo>
                    <a:lnTo>
                      <a:pt x="869" y="1562"/>
                    </a:lnTo>
                    <a:lnTo>
                      <a:pt x="878" y="1555"/>
                    </a:lnTo>
                    <a:lnTo>
                      <a:pt x="884" y="1545"/>
                    </a:lnTo>
                    <a:lnTo>
                      <a:pt x="894" y="1530"/>
                    </a:lnTo>
                    <a:lnTo>
                      <a:pt x="906" y="1513"/>
                    </a:lnTo>
                    <a:lnTo>
                      <a:pt x="911" y="1505"/>
                    </a:lnTo>
                    <a:lnTo>
                      <a:pt x="918" y="1497"/>
                    </a:lnTo>
                    <a:lnTo>
                      <a:pt x="923" y="1490"/>
                    </a:lnTo>
                    <a:lnTo>
                      <a:pt x="929" y="1485"/>
                    </a:lnTo>
                    <a:lnTo>
                      <a:pt x="940" y="1477"/>
                    </a:lnTo>
                    <a:lnTo>
                      <a:pt x="954" y="1468"/>
                    </a:lnTo>
                    <a:lnTo>
                      <a:pt x="962" y="1463"/>
                    </a:lnTo>
                    <a:lnTo>
                      <a:pt x="967" y="1458"/>
                    </a:lnTo>
                    <a:lnTo>
                      <a:pt x="973" y="1454"/>
                    </a:lnTo>
                    <a:lnTo>
                      <a:pt x="976" y="1449"/>
                    </a:lnTo>
                    <a:lnTo>
                      <a:pt x="982" y="1427"/>
                    </a:lnTo>
                    <a:lnTo>
                      <a:pt x="992" y="1392"/>
                    </a:lnTo>
                    <a:lnTo>
                      <a:pt x="995" y="1383"/>
                    </a:lnTo>
                    <a:lnTo>
                      <a:pt x="999" y="1375"/>
                    </a:lnTo>
                    <a:lnTo>
                      <a:pt x="1003" y="1368"/>
                    </a:lnTo>
                    <a:lnTo>
                      <a:pt x="1007" y="1363"/>
                    </a:lnTo>
                    <a:lnTo>
                      <a:pt x="1013" y="1358"/>
                    </a:lnTo>
                    <a:lnTo>
                      <a:pt x="1018" y="1356"/>
                    </a:lnTo>
                    <a:lnTo>
                      <a:pt x="1021" y="1356"/>
                    </a:lnTo>
                    <a:lnTo>
                      <a:pt x="1025" y="1356"/>
                    </a:lnTo>
                    <a:lnTo>
                      <a:pt x="1028" y="1357"/>
                    </a:lnTo>
                    <a:lnTo>
                      <a:pt x="1031" y="1360"/>
                    </a:lnTo>
                    <a:lnTo>
                      <a:pt x="1050" y="1370"/>
                    </a:lnTo>
                    <a:lnTo>
                      <a:pt x="1064" y="1379"/>
                    </a:lnTo>
                    <a:lnTo>
                      <a:pt x="1072" y="1381"/>
                    </a:lnTo>
                    <a:lnTo>
                      <a:pt x="1082" y="1382"/>
                    </a:lnTo>
                    <a:lnTo>
                      <a:pt x="1093" y="1382"/>
                    </a:lnTo>
                    <a:lnTo>
                      <a:pt x="1107" y="1381"/>
                    </a:lnTo>
                    <a:lnTo>
                      <a:pt x="1117" y="1381"/>
                    </a:lnTo>
                    <a:lnTo>
                      <a:pt x="1126" y="1381"/>
                    </a:lnTo>
                    <a:lnTo>
                      <a:pt x="1133" y="1383"/>
                    </a:lnTo>
                    <a:lnTo>
                      <a:pt x="1139" y="1385"/>
                    </a:lnTo>
                    <a:lnTo>
                      <a:pt x="1149" y="1390"/>
                    </a:lnTo>
                    <a:lnTo>
                      <a:pt x="1156" y="1395"/>
                    </a:lnTo>
                    <a:lnTo>
                      <a:pt x="1160" y="1396"/>
                    </a:lnTo>
                    <a:lnTo>
                      <a:pt x="1164" y="1397"/>
                    </a:lnTo>
                    <a:lnTo>
                      <a:pt x="1168" y="1397"/>
                    </a:lnTo>
                    <a:lnTo>
                      <a:pt x="1174" y="1396"/>
                    </a:lnTo>
                    <a:lnTo>
                      <a:pt x="1179" y="1393"/>
                    </a:lnTo>
                    <a:lnTo>
                      <a:pt x="1187" y="1389"/>
                    </a:lnTo>
                    <a:lnTo>
                      <a:pt x="1195" y="1382"/>
                    </a:lnTo>
                    <a:lnTo>
                      <a:pt x="1206" y="1373"/>
                    </a:lnTo>
                    <a:lnTo>
                      <a:pt x="1215" y="1366"/>
                    </a:lnTo>
                    <a:lnTo>
                      <a:pt x="1221" y="1362"/>
                    </a:lnTo>
                    <a:lnTo>
                      <a:pt x="1228" y="1360"/>
                    </a:lnTo>
                    <a:lnTo>
                      <a:pt x="1232" y="1360"/>
                    </a:lnTo>
                    <a:lnTo>
                      <a:pt x="1235" y="1361"/>
                    </a:lnTo>
                    <a:lnTo>
                      <a:pt x="1238" y="1364"/>
                    </a:lnTo>
                    <a:lnTo>
                      <a:pt x="1241" y="1368"/>
                    </a:lnTo>
                    <a:lnTo>
                      <a:pt x="1243" y="1373"/>
                    </a:lnTo>
                    <a:lnTo>
                      <a:pt x="1246" y="1385"/>
                    </a:lnTo>
                    <a:lnTo>
                      <a:pt x="1250" y="1398"/>
                    </a:lnTo>
                    <a:lnTo>
                      <a:pt x="1252" y="1405"/>
                    </a:lnTo>
                    <a:lnTo>
                      <a:pt x="1255" y="1410"/>
                    </a:lnTo>
                    <a:lnTo>
                      <a:pt x="1258" y="1417"/>
                    </a:lnTo>
                    <a:lnTo>
                      <a:pt x="1262" y="1421"/>
                    </a:lnTo>
                    <a:lnTo>
                      <a:pt x="1286" y="1428"/>
                    </a:lnTo>
                    <a:lnTo>
                      <a:pt x="1319" y="1435"/>
                    </a:lnTo>
                    <a:lnTo>
                      <a:pt x="1327" y="1436"/>
                    </a:lnTo>
                    <a:lnTo>
                      <a:pt x="1334" y="1437"/>
                    </a:lnTo>
                    <a:lnTo>
                      <a:pt x="1342" y="1436"/>
                    </a:lnTo>
                    <a:lnTo>
                      <a:pt x="1349" y="1434"/>
                    </a:lnTo>
                    <a:lnTo>
                      <a:pt x="1354" y="1432"/>
                    </a:lnTo>
                    <a:lnTo>
                      <a:pt x="1357" y="1428"/>
                    </a:lnTo>
                    <a:lnTo>
                      <a:pt x="1360" y="1422"/>
                    </a:lnTo>
                    <a:lnTo>
                      <a:pt x="1361" y="1415"/>
                    </a:lnTo>
                    <a:lnTo>
                      <a:pt x="1360" y="1408"/>
                    </a:lnTo>
                    <a:lnTo>
                      <a:pt x="1359" y="1403"/>
                    </a:lnTo>
                    <a:lnTo>
                      <a:pt x="1358" y="1397"/>
                    </a:lnTo>
                    <a:lnTo>
                      <a:pt x="1356" y="1392"/>
                    </a:lnTo>
                    <a:lnTo>
                      <a:pt x="1352" y="1381"/>
                    </a:lnTo>
                    <a:lnTo>
                      <a:pt x="1345" y="1371"/>
                    </a:lnTo>
                    <a:lnTo>
                      <a:pt x="1340" y="1362"/>
                    </a:lnTo>
                    <a:lnTo>
                      <a:pt x="1334" y="1352"/>
                    </a:lnTo>
                    <a:lnTo>
                      <a:pt x="1330" y="1341"/>
                    </a:lnTo>
                    <a:lnTo>
                      <a:pt x="1327" y="1330"/>
                    </a:lnTo>
                    <a:lnTo>
                      <a:pt x="1326" y="1323"/>
                    </a:lnTo>
                    <a:lnTo>
                      <a:pt x="1326" y="1315"/>
                    </a:lnTo>
                    <a:lnTo>
                      <a:pt x="1327" y="1308"/>
                    </a:lnTo>
                    <a:lnTo>
                      <a:pt x="1328" y="1299"/>
                    </a:lnTo>
                    <a:lnTo>
                      <a:pt x="1330" y="1283"/>
                    </a:lnTo>
                    <a:lnTo>
                      <a:pt x="1331" y="1267"/>
                    </a:lnTo>
                    <a:lnTo>
                      <a:pt x="1330" y="1254"/>
                    </a:lnTo>
                    <a:lnTo>
                      <a:pt x="1330" y="1238"/>
                    </a:lnTo>
                    <a:lnTo>
                      <a:pt x="1331" y="1229"/>
                    </a:lnTo>
                    <a:lnTo>
                      <a:pt x="1334" y="1222"/>
                    </a:lnTo>
                    <a:lnTo>
                      <a:pt x="1336" y="1220"/>
                    </a:lnTo>
                    <a:lnTo>
                      <a:pt x="1338" y="1218"/>
                    </a:lnTo>
                    <a:lnTo>
                      <a:pt x="1341" y="1217"/>
                    </a:lnTo>
                    <a:lnTo>
                      <a:pt x="1344" y="1216"/>
                    </a:lnTo>
                    <a:lnTo>
                      <a:pt x="1350" y="1217"/>
                    </a:lnTo>
                    <a:lnTo>
                      <a:pt x="1354" y="1220"/>
                    </a:lnTo>
                    <a:lnTo>
                      <a:pt x="1357" y="1225"/>
                    </a:lnTo>
                    <a:lnTo>
                      <a:pt x="1360" y="1230"/>
                    </a:lnTo>
                    <a:lnTo>
                      <a:pt x="1366" y="1243"/>
                    </a:lnTo>
                    <a:lnTo>
                      <a:pt x="1370" y="1256"/>
                    </a:lnTo>
                    <a:lnTo>
                      <a:pt x="1373" y="1261"/>
                    </a:lnTo>
                    <a:lnTo>
                      <a:pt x="1377" y="1267"/>
                    </a:lnTo>
                    <a:lnTo>
                      <a:pt x="1381" y="1270"/>
                    </a:lnTo>
                    <a:lnTo>
                      <a:pt x="1386" y="1271"/>
                    </a:lnTo>
                    <a:lnTo>
                      <a:pt x="1392" y="1271"/>
                    </a:lnTo>
                    <a:lnTo>
                      <a:pt x="1398" y="1268"/>
                    </a:lnTo>
                    <a:lnTo>
                      <a:pt x="1407" y="1262"/>
                    </a:lnTo>
                    <a:lnTo>
                      <a:pt x="1417" y="1254"/>
                    </a:lnTo>
                    <a:lnTo>
                      <a:pt x="1420" y="1249"/>
                    </a:lnTo>
                    <a:lnTo>
                      <a:pt x="1423" y="1245"/>
                    </a:lnTo>
                    <a:lnTo>
                      <a:pt x="1426" y="1240"/>
                    </a:lnTo>
                    <a:lnTo>
                      <a:pt x="1427" y="1234"/>
                    </a:lnTo>
                    <a:lnTo>
                      <a:pt x="1429" y="1222"/>
                    </a:lnTo>
                    <a:lnTo>
                      <a:pt x="1431" y="1211"/>
                    </a:lnTo>
                    <a:lnTo>
                      <a:pt x="1428" y="1186"/>
                    </a:lnTo>
                    <a:lnTo>
                      <a:pt x="1424" y="1162"/>
                    </a:lnTo>
                    <a:lnTo>
                      <a:pt x="1423" y="1153"/>
                    </a:lnTo>
                    <a:lnTo>
                      <a:pt x="1421" y="1146"/>
                    </a:lnTo>
                    <a:lnTo>
                      <a:pt x="1418" y="1139"/>
                    </a:lnTo>
                    <a:lnTo>
                      <a:pt x="1414" y="1134"/>
                    </a:lnTo>
                    <a:lnTo>
                      <a:pt x="1410" y="1128"/>
                    </a:lnTo>
                    <a:lnTo>
                      <a:pt x="1406" y="1124"/>
                    </a:lnTo>
                    <a:lnTo>
                      <a:pt x="1401" y="1121"/>
                    </a:lnTo>
                    <a:lnTo>
                      <a:pt x="1395" y="1118"/>
                    </a:lnTo>
                    <a:lnTo>
                      <a:pt x="1383" y="1113"/>
                    </a:lnTo>
                    <a:lnTo>
                      <a:pt x="1370" y="1110"/>
                    </a:lnTo>
                    <a:lnTo>
                      <a:pt x="1356" y="1108"/>
                    </a:lnTo>
                    <a:lnTo>
                      <a:pt x="1341" y="1106"/>
                    </a:lnTo>
                    <a:lnTo>
                      <a:pt x="1334" y="1105"/>
                    </a:lnTo>
                    <a:lnTo>
                      <a:pt x="1326" y="1100"/>
                    </a:lnTo>
                    <a:lnTo>
                      <a:pt x="1317" y="1095"/>
                    </a:lnTo>
                    <a:lnTo>
                      <a:pt x="1310" y="1088"/>
                    </a:lnTo>
                    <a:lnTo>
                      <a:pt x="1302" y="1082"/>
                    </a:lnTo>
                    <a:lnTo>
                      <a:pt x="1297" y="1074"/>
                    </a:lnTo>
                    <a:lnTo>
                      <a:pt x="1295" y="1071"/>
                    </a:lnTo>
                    <a:lnTo>
                      <a:pt x="1293" y="1068"/>
                    </a:lnTo>
                    <a:lnTo>
                      <a:pt x="1292" y="1064"/>
                    </a:lnTo>
                    <a:lnTo>
                      <a:pt x="1292" y="1061"/>
                    </a:lnTo>
                    <a:lnTo>
                      <a:pt x="1310" y="1063"/>
                    </a:lnTo>
                    <a:lnTo>
                      <a:pt x="1325" y="1065"/>
                    </a:lnTo>
                    <a:lnTo>
                      <a:pt x="1332" y="1066"/>
                    </a:lnTo>
                    <a:lnTo>
                      <a:pt x="1341" y="1066"/>
                    </a:lnTo>
                    <a:lnTo>
                      <a:pt x="1349" y="1065"/>
                    </a:lnTo>
                    <a:lnTo>
                      <a:pt x="1357" y="1063"/>
                    </a:lnTo>
                    <a:lnTo>
                      <a:pt x="1364" y="1060"/>
                    </a:lnTo>
                    <a:lnTo>
                      <a:pt x="1367" y="1057"/>
                    </a:lnTo>
                    <a:lnTo>
                      <a:pt x="1369" y="1054"/>
                    </a:lnTo>
                    <a:lnTo>
                      <a:pt x="1370" y="1051"/>
                    </a:lnTo>
                    <a:lnTo>
                      <a:pt x="1370" y="1047"/>
                    </a:lnTo>
                    <a:lnTo>
                      <a:pt x="1369" y="1043"/>
                    </a:lnTo>
                    <a:lnTo>
                      <a:pt x="1367" y="1039"/>
                    </a:lnTo>
                    <a:lnTo>
                      <a:pt x="1364" y="1034"/>
                    </a:lnTo>
                    <a:lnTo>
                      <a:pt x="1357" y="1025"/>
                    </a:lnTo>
                    <a:lnTo>
                      <a:pt x="1350" y="1015"/>
                    </a:lnTo>
                    <a:lnTo>
                      <a:pt x="1347" y="1011"/>
                    </a:lnTo>
                    <a:lnTo>
                      <a:pt x="1344" y="1005"/>
                    </a:lnTo>
                    <a:lnTo>
                      <a:pt x="1343" y="1000"/>
                    </a:lnTo>
                    <a:lnTo>
                      <a:pt x="1342" y="996"/>
                    </a:lnTo>
                    <a:lnTo>
                      <a:pt x="1350" y="978"/>
                    </a:lnTo>
                    <a:lnTo>
                      <a:pt x="1359" y="962"/>
                    </a:lnTo>
                    <a:lnTo>
                      <a:pt x="1365" y="955"/>
                    </a:lnTo>
                    <a:lnTo>
                      <a:pt x="1371" y="948"/>
                    </a:lnTo>
                    <a:lnTo>
                      <a:pt x="1380" y="943"/>
                    </a:lnTo>
                    <a:lnTo>
                      <a:pt x="1388" y="939"/>
                    </a:lnTo>
                    <a:lnTo>
                      <a:pt x="1394" y="938"/>
                    </a:lnTo>
                    <a:lnTo>
                      <a:pt x="1400" y="938"/>
                    </a:lnTo>
                    <a:lnTo>
                      <a:pt x="1406" y="939"/>
                    </a:lnTo>
                    <a:lnTo>
                      <a:pt x="1411" y="942"/>
                    </a:lnTo>
                    <a:lnTo>
                      <a:pt x="1423" y="945"/>
                    </a:lnTo>
                    <a:lnTo>
                      <a:pt x="1435" y="948"/>
                    </a:lnTo>
                    <a:lnTo>
                      <a:pt x="1444" y="947"/>
                    </a:lnTo>
                    <a:lnTo>
                      <a:pt x="1452" y="946"/>
                    </a:lnTo>
                    <a:lnTo>
                      <a:pt x="1462" y="942"/>
                    </a:lnTo>
                    <a:lnTo>
                      <a:pt x="1472" y="938"/>
                    </a:lnTo>
                    <a:lnTo>
                      <a:pt x="1481" y="934"/>
                    </a:lnTo>
                    <a:lnTo>
                      <a:pt x="1493" y="931"/>
                    </a:lnTo>
                    <a:lnTo>
                      <a:pt x="1504" y="929"/>
                    </a:lnTo>
                    <a:lnTo>
                      <a:pt x="1517" y="929"/>
                    </a:lnTo>
                    <a:lnTo>
                      <a:pt x="1523" y="929"/>
                    </a:lnTo>
                    <a:lnTo>
                      <a:pt x="1531" y="928"/>
                    </a:lnTo>
                    <a:lnTo>
                      <a:pt x="1540" y="926"/>
                    </a:lnTo>
                    <a:lnTo>
                      <a:pt x="1548" y="924"/>
                    </a:lnTo>
                    <a:lnTo>
                      <a:pt x="1558" y="921"/>
                    </a:lnTo>
                    <a:lnTo>
                      <a:pt x="1567" y="918"/>
                    </a:lnTo>
                    <a:lnTo>
                      <a:pt x="1575" y="915"/>
                    </a:lnTo>
                    <a:lnTo>
                      <a:pt x="1583" y="910"/>
                    </a:lnTo>
                    <a:lnTo>
                      <a:pt x="1589" y="905"/>
                    </a:lnTo>
                    <a:lnTo>
                      <a:pt x="1594" y="899"/>
                    </a:lnTo>
                    <a:lnTo>
                      <a:pt x="1598" y="894"/>
                    </a:lnTo>
                    <a:lnTo>
                      <a:pt x="1599" y="888"/>
                    </a:lnTo>
                    <a:lnTo>
                      <a:pt x="1599" y="884"/>
                    </a:lnTo>
                    <a:lnTo>
                      <a:pt x="1599" y="881"/>
                    </a:lnTo>
                    <a:lnTo>
                      <a:pt x="1598" y="878"/>
                    </a:lnTo>
                    <a:lnTo>
                      <a:pt x="1596" y="875"/>
                    </a:lnTo>
                    <a:lnTo>
                      <a:pt x="1590" y="867"/>
                    </a:lnTo>
                    <a:lnTo>
                      <a:pt x="1582" y="860"/>
                    </a:lnTo>
                    <a:lnTo>
                      <a:pt x="1575" y="855"/>
                    </a:lnTo>
                    <a:lnTo>
                      <a:pt x="1571" y="850"/>
                    </a:lnTo>
                    <a:lnTo>
                      <a:pt x="1566" y="844"/>
                    </a:lnTo>
                    <a:lnTo>
                      <a:pt x="1562" y="839"/>
                    </a:lnTo>
                    <a:lnTo>
                      <a:pt x="1557" y="827"/>
                    </a:lnTo>
                    <a:lnTo>
                      <a:pt x="1554" y="814"/>
                    </a:lnTo>
                    <a:lnTo>
                      <a:pt x="1549" y="788"/>
                    </a:lnTo>
                    <a:lnTo>
                      <a:pt x="1544" y="760"/>
                    </a:lnTo>
                    <a:lnTo>
                      <a:pt x="1543" y="760"/>
                    </a:lnTo>
                    <a:lnTo>
                      <a:pt x="1543" y="758"/>
                    </a:lnTo>
                    <a:lnTo>
                      <a:pt x="1537" y="759"/>
                    </a:lnTo>
                    <a:lnTo>
                      <a:pt x="1533" y="760"/>
                    </a:lnTo>
                    <a:lnTo>
                      <a:pt x="1529" y="763"/>
                    </a:lnTo>
                    <a:lnTo>
                      <a:pt x="1525" y="767"/>
                    </a:lnTo>
                    <a:lnTo>
                      <a:pt x="1517" y="775"/>
                    </a:lnTo>
                    <a:lnTo>
                      <a:pt x="1509" y="786"/>
                    </a:lnTo>
                    <a:lnTo>
                      <a:pt x="1502" y="798"/>
                    </a:lnTo>
                    <a:lnTo>
                      <a:pt x="1495" y="809"/>
                    </a:lnTo>
                    <a:lnTo>
                      <a:pt x="1492" y="813"/>
                    </a:lnTo>
                    <a:lnTo>
                      <a:pt x="1488" y="817"/>
                    </a:lnTo>
                    <a:lnTo>
                      <a:pt x="1483" y="822"/>
                    </a:lnTo>
                    <a:lnTo>
                      <a:pt x="1480" y="825"/>
                    </a:lnTo>
                    <a:lnTo>
                      <a:pt x="1476" y="827"/>
                    </a:lnTo>
                    <a:lnTo>
                      <a:pt x="1473" y="827"/>
                    </a:lnTo>
                    <a:lnTo>
                      <a:pt x="1468" y="828"/>
                    </a:lnTo>
                    <a:lnTo>
                      <a:pt x="1465" y="827"/>
                    </a:lnTo>
                    <a:lnTo>
                      <a:pt x="1458" y="825"/>
                    </a:lnTo>
                    <a:lnTo>
                      <a:pt x="1450" y="822"/>
                    </a:lnTo>
                    <a:lnTo>
                      <a:pt x="1442" y="818"/>
                    </a:lnTo>
                    <a:lnTo>
                      <a:pt x="1434" y="817"/>
                    </a:lnTo>
                    <a:lnTo>
                      <a:pt x="1429" y="817"/>
                    </a:lnTo>
                    <a:lnTo>
                      <a:pt x="1424" y="818"/>
                    </a:lnTo>
                    <a:lnTo>
                      <a:pt x="1420" y="821"/>
                    </a:lnTo>
                    <a:lnTo>
                      <a:pt x="1414" y="823"/>
                    </a:lnTo>
                    <a:lnTo>
                      <a:pt x="1407" y="827"/>
                    </a:lnTo>
                    <a:lnTo>
                      <a:pt x="1399" y="830"/>
                    </a:lnTo>
                    <a:lnTo>
                      <a:pt x="1392" y="833"/>
                    </a:lnTo>
                    <a:lnTo>
                      <a:pt x="1383" y="834"/>
                    </a:lnTo>
                    <a:lnTo>
                      <a:pt x="1376" y="834"/>
                    </a:lnTo>
                    <a:lnTo>
                      <a:pt x="1368" y="831"/>
                    </a:lnTo>
                    <a:lnTo>
                      <a:pt x="1361" y="827"/>
                    </a:lnTo>
                    <a:lnTo>
                      <a:pt x="1355" y="821"/>
                    </a:lnTo>
                    <a:lnTo>
                      <a:pt x="1353" y="818"/>
                    </a:lnTo>
                    <a:lnTo>
                      <a:pt x="1350" y="816"/>
                    </a:lnTo>
                    <a:lnTo>
                      <a:pt x="1345" y="815"/>
                    </a:lnTo>
                    <a:lnTo>
                      <a:pt x="1342" y="815"/>
                    </a:lnTo>
                    <a:lnTo>
                      <a:pt x="1332" y="815"/>
                    </a:lnTo>
                    <a:lnTo>
                      <a:pt x="1322" y="815"/>
                    </a:lnTo>
                    <a:lnTo>
                      <a:pt x="1310" y="816"/>
                    </a:lnTo>
                    <a:lnTo>
                      <a:pt x="1299" y="816"/>
                    </a:lnTo>
                    <a:lnTo>
                      <a:pt x="1292" y="816"/>
                    </a:lnTo>
                    <a:lnTo>
                      <a:pt x="1287" y="815"/>
                    </a:lnTo>
                    <a:lnTo>
                      <a:pt x="1282" y="813"/>
                    </a:lnTo>
                    <a:lnTo>
                      <a:pt x="1276" y="811"/>
                    </a:lnTo>
                    <a:lnTo>
                      <a:pt x="1266" y="807"/>
                    </a:lnTo>
                    <a:lnTo>
                      <a:pt x="1257" y="802"/>
                    </a:lnTo>
                    <a:lnTo>
                      <a:pt x="1247" y="799"/>
                    </a:lnTo>
                    <a:lnTo>
                      <a:pt x="1237" y="796"/>
                    </a:lnTo>
                    <a:lnTo>
                      <a:pt x="1217" y="790"/>
                    </a:lnTo>
                    <a:lnTo>
                      <a:pt x="1196" y="786"/>
                    </a:lnTo>
                    <a:lnTo>
                      <a:pt x="1194" y="774"/>
                    </a:lnTo>
                    <a:lnTo>
                      <a:pt x="1191" y="763"/>
                    </a:lnTo>
                    <a:lnTo>
                      <a:pt x="1187" y="754"/>
                    </a:lnTo>
                    <a:lnTo>
                      <a:pt x="1183" y="744"/>
                    </a:lnTo>
                    <a:lnTo>
                      <a:pt x="1176" y="725"/>
                    </a:lnTo>
                    <a:lnTo>
                      <a:pt x="1169" y="705"/>
                    </a:lnTo>
                    <a:lnTo>
                      <a:pt x="1167" y="687"/>
                    </a:lnTo>
                    <a:lnTo>
                      <a:pt x="1166" y="669"/>
                    </a:lnTo>
                    <a:lnTo>
                      <a:pt x="1166" y="652"/>
                    </a:lnTo>
                    <a:lnTo>
                      <a:pt x="1168" y="634"/>
                    </a:lnTo>
                    <a:lnTo>
                      <a:pt x="1170" y="617"/>
                    </a:lnTo>
                    <a:lnTo>
                      <a:pt x="1174" y="599"/>
                    </a:lnTo>
                    <a:lnTo>
                      <a:pt x="1178" y="582"/>
                    </a:lnTo>
                    <a:lnTo>
                      <a:pt x="1183" y="566"/>
                    </a:lnTo>
                    <a:lnTo>
                      <a:pt x="1188" y="554"/>
                    </a:lnTo>
                    <a:lnTo>
                      <a:pt x="1192" y="543"/>
                    </a:lnTo>
                    <a:lnTo>
                      <a:pt x="1198" y="534"/>
                    </a:lnTo>
                    <a:lnTo>
                      <a:pt x="1205" y="527"/>
                    </a:lnTo>
                    <a:lnTo>
                      <a:pt x="1212" y="520"/>
                    </a:lnTo>
                    <a:lnTo>
                      <a:pt x="1220" y="515"/>
                    </a:lnTo>
                    <a:lnTo>
                      <a:pt x="1229" y="510"/>
                    </a:lnTo>
                    <a:lnTo>
                      <a:pt x="1237" y="505"/>
                    </a:lnTo>
                    <a:lnTo>
                      <a:pt x="1255" y="497"/>
                    </a:lnTo>
                    <a:lnTo>
                      <a:pt x="1274" y="488"/>
                    </a:lnTo>
                    <a:lnTo>
                      <a:pt x="1283" y="483"/>
                    </a:lnTo>
                    <a:lnTo>
                      <a:pt x="1292" y="476"/>
                    </a:lnTo>
                    <a:lnTo>
                      <a:pt x="1301" y="470"/>
                    </a:lnTo>
                    <a:lnTo>
                      <a:pt x="1311" y="461"/>
                    </a:lnTo>
                    <a:lnTo>
                      <a:pt x="1309" y="462"/>
                    </a:lnTo>
                    <a:lnTo>
                      <a:pt x="1307" y="463"/>
                    </a:lnTo>
                    <a:lnTo>
                      <a:pt x="1306" y="464"/>
                    </a:lnTo>
                    <a:lnTo>
                      <a:pt x="1304" y="463"/>
                    </a:lnTo>
                    <a:lnTo>
                      <a:pt x="1503" y="309"/>
                    </a:lnTo>
                    <a:lnTo>
                      <a:pt x="1519" y="297"/>
                    </a:lnTo>
                    <a:lnTo>
                      <a:pt x="1537" y="286"/>
                    </a:lnTo>
                    <a:lnTo>
                      <a:pt x="1555" y="275"/>
                    </a:lnTo>
                    <a:lnTo>
                      <a:pt x="1574" y="266"/>
                    </a:lnTo>
                    <a:lnTo>
                      <a:pt x="1613" y="247"/>
                    </a:lnTo>
                    <a:lnTo>
                      <a:pt x="1653" y="229"/>
                    </a:lnTo>
                    <a:lnTo>
                      <a:pt x="1692" y="210"/>
                    </a:lnTo>
                    <a:lnTo>
                      <a:pt x="1731" y="191"/>
                    </a:lnTo>
                    <a:lnTo>
                      <a:pt x="1749" y="181"/>
                    </a:lnTo>
                    <a:lnTo>
                      <a:pt x="1766" y="169"/>
                    </a:lnTo>
                    <a:lnTo>
                      <a:pt x="1784" y="158"/>
                    </a:lnTo>
                    <a:lnTo>
                      <a:pt x="1800" y="143"/>
                    </a:lnTo>
                    <a:lnTo>
                      <a:pt x="1813" y="133"/>
                    </a:lnTo>
                    <a:lnTo>
                      <a:pt x="1825" y="123"/>
                    </a:lnTo>
                    <a:lnTo>
                      <a:pt x="1837" y="115"/>
                    </a:lnTo>
                    <a:lnTo>
                      <a:pt x="1849" y="108"/>
                    </a:lnTo>
                    <a:lnTo>
                      <a:pt x="1860" y="102"/>
                    </a:lnTo>
                    <a:lnTo>
                      <a:pt x="1873" y="98"/>
                    </a:lnTo>
                    <a:lnTo>
                      <a:pt x="1888" y="94"/>
                    </a:lnTo>
                    <a:lnTo>
                      <a:pt x="1905" y="91"/>
                    </a:lnTo>
                    <a:lnTo>
                      <a:pt x="1912" y="88"/>
                    </a:lnTo>
                    <a:lnTo>
                      <a:pt x="1919" y="86"/>
                    </a:lnTo>
                    <a:lnTo>
                      <a:pt x="1925" y="83"/>
                    </a:lnTo>
                    <a:lnTo>
                      <a:pt x="1932" y="79"/>
                    </a:lnTo>
                    <a:lnTo>
                      <a:pt x="1942" y="70"/>
                    </a:lnTo>
                    <a:lnTo>
                      <a:pt x="1952" y="61"/>
                    </a:lnTo>
                    <a:lnTo>
                      <a:pt x="1962" y="51"/>
                    </a:lnTo>
                    <a:lnTo>
                      <a:pt x="1972" y="40"/>
                    </a:lnTo>
                    <a:lnTo>
                      <a:pt x="1983" y="30"/>
                    </a:lnTo>
                    <a:lnTo>
                      <a:pt x="1995" y="21"/>
                    </a:lnTo>
                    <a:lnTo>
                      <a:pt x="2007" y="7"/>
                    </a:lnTo>
                    <a:lnTo>
                      <a:pt x="2007" y="7"/>
                    </a:lnTo>
                    <a:lnTo>
                      <a:pt x="2020" y="3"/>
                    </a:lnTo>
                    <a:lnTo>
                      <a:pt x="2031" y="1"/>
                    </a:lnTo>
                    <a:lnTo>
                      <a:pt x="2040" y="0"/>
                    </a:lnTo>
                    <a:lnTo>
                      <a:pt x="2046" y="1"/>
                    </a:lnTo>
                    <a:lnTo>
                      <a:pt x="2050" y="3"/>
                    </a:lnTo>
                    <a:lnTo>
                      <a:pt x="2055" y="5"/>
                    </a:lnTo>
                    <a:lnTo>
                      <a:pt x="2057" y="8"/>
                    </a:lnTo>
                    <a:lnTo>
                      <a:pt x="2060" y="13"/>
                    </a:lnTo>
                    <a:lnTo>
                      <a:pt x="2064" y="24"/>
                    </a:lnTo>
                    <a:lnTo>
                      <a:pt x="2072" y="33"/>
                    </a:lnTo>
                    <a:lnTo>
                      <a:pt x="2077" y="39"/>
                    </a:lnTo>
                    <a:lnTo>
                      <a:pt x="2084" y="43"/>
                    </a:lnTo>
                    <a:lnTo>
                      <a:pt x="2093" y="47"/>
                    </a:lnTo>
                    <a:lnTo>
                      <a:pt x="2104" y="52"/>
                    </a:lnTo>
                    <a:lnTo>
                      <a:pt x="2120" y="56"/>
                    </a:lnTo>
                    <a:lnTo>
                      <a:pt x="2134" y="60"/>
                    </a:lnTo>
                    <a:lnTo>
                      <a:pt x="2141" y="62"/>
                    </a:lnTo>
                    <a:lnTo>
                      <a:pt x="2149" y="64"/>
                    </a:lnTo>
                    <a:lnTo>
                      <a:pt x="2156" y="64"/>
                    </a:lnTo>
                    <a:lnTo>
                      <a:pt x="2164" y="62"/>
                    </a:lnTo>
                    <a:lnTo>
                      <a:pt x="2179" y="58"/>
                    </a:lnTo>
                    <a:lnTo>
                      <a:pt x="2189" y="54"/>
                    </a:lnTo>
                    <a:lnTo>
                      <a:pt x="2195" y="50"/>
                    </a:lnTo>
                    <a:lnTo>
                      <a:pt x="2201" y="46"/>
                    </a:lnTo>
                    <a:lnTo>
                      <a:pt x="2203" y="45"/>
                    </a:lnTo>
                    <a:lnTo>
                      <a:pt x="2206" y="45"/>
                    </a:lnTo>
                    <a:lnTo>
                      <a:pt x="2208" y="45"/>
                    </a:lnTo>
                    <a:lnTo>
                      <a:pt x="2211" y="46"/>
                    </a:lnTo>
                    <a:lnTo>
                      <a:pt x="2220" y="50"/>
                    </a:lnTo>
                    <a:lnTo>
                      <a:pt x="2233" y="57"/>
                    </a:lnTo>
                    <a:lnTo>
                      <a:pt x="2250" y="66"/>
                    </a:lnTo>
                    <a:lnTo>
                      <a:pt x="2269" y="73"/>
                    </a:lnTo>
                    <a:lnTo>
                      <a:pt x="2287" y="80"/>
                    </a:lnTo>
                    <a:lnTo>
                      <a:pt x="2304" y="86"/>
                    </a:lnTo>
                    <a:lnTo>
                      <a:pt x="2312" y="89"/>
                    </a:lnTo>
                    <a:lnTo>
                      <a:pt x="2319" y="94"/>
                    </a:lnTo>
                    <a:lnTo>
                      <a:pt x="2326" y="99"/>
                    </a:lnTo>
                    <a:lnTo>
                      <a:pt x="2331" y="105"/>
                    </a:lnTo>
                    <a:lnTo>
                      <a:pt x="2337" y="112"/>
                    </a:lnTo>
                    <a:lnTo>
                      <a:pt x="2340" y="120"/>
                    </a:lnTo>
                    <a:lnTo>
                      <a:pt x="2343" y="128"/>
                    </a:lnTo>
                    <a:lnTo>
                      <a:pt x="2344" y="139"/>
                    </a:lnTo>
                    <a:lnTo>
                      <a:pt x="2346" y="152"/>
                    </a:lnTo>
                    <a:lnTo>
                      <a:pt x="2350" y="165"/>
                    </a:lnTo>
                    <a:lnTo>
                      <a:pt x="2356" y="179"/>
                    </a:lnTo>
                    <a:lnTo>
                      <a:pt x="2363" y="194"/>
                    </a:lnTo>
                    <a:lnTo>
                      <a:pt x="2379" y="221"/>
                    </a:lnTo>
                    <a:lnTo>
                      <a:pt x="2394" y="244"/>
                    </a:lnTo>
                    <a:lnTo>
                      <a:pt x="2397" y="250"/>
                    </a:lnTo>
                    <a:lnTo>
                      <a:pt x="2399" y="256"/>
                    </a:lnTo>
                    <a:lnTo>
                      <a:pt x="2400" y="261"/>
                    </a:lnTo>
                    <a:lnTo>
                      <a:pt x="2400" y="266"/>
                    </a:lnTo>
                    <a:lnTo>
                      <a:pt x="2400" y="271"/>
                    </a:lnTo>
                    <a:lnTo>
                      <a:pt x="2398" y="275"/>
                    </a:lnTo>
                    <a:lnTo>
                      <a:pt x="2396" y="281"/>
                    </a:lnTo>
                    <a:lnTo>
                      <a:pt x="2394" y="285"/>
                    </a:lnTo>
                    <a:lnTo>
                      <a:pt x="2379" y="301"/>
                    </a:lnTo>
                    <a:lnTo>
                      <a:pt x="2365" y="316"/>
                    </a:lnTo>
                    <a:lnTo>
                      <a:pt x="2354" y="326"/>
                    </a:lnTo>
                    <a:lnTo>
                      <a:pt x="2343" y="335"/>
                    </a:lnTo>
                    <a:lnTo>
                      <a:pt x="2340" y="339"/>
                    </a:lnTo>
                    <a:lnTo>
                      <a:pt x="2337" y="344"/>
                    </a:lnTo>
                    <a:lnTo>
                      <a:pt x="2337" y="348"/>
                    </a:lnTo>
                    <a:lnTo>
                      <a:pt x="2337" y="351"/>
                    </a:lnTo>
                    <a:lnTo>
                      <a:pt x="2338" y="354"/>
                    </a:lnTo>
                    <a:lnTo>
                      <a:pt x="2340" y="357"/>
                    </a:lnTo>
                    <a:lnTo>
                      <a:pt x="2343" y="366"/>
                    </a:lnTo>
                    <a:lnTo>
                      <a:pt x="2347" y="379"/>
                    </a:lnTo>
                    <a:lnTo>
                      <a:pt x="2349" y="384"/>
                    </a:lnTo>
                    <a:lnTo>
                      <a:pt x="2349" y="390"/>
                    </a:lnTo>
                    <a:lnTo>
                      <a:pt x="2349" y="392"/>
                    </a:lnTo>
                    <a:lnTo>
                      <a:pt x="2346" y="394"/>
                    </a:lnTo>
                    <a:lnTo>
                      <a:pt x="2345" y="395"/>
                    </a:lnTo>
                    <a:lnTo>
                      <a:pt x="2343" y="396"/>
                    </a:lnTo>
                    <a:lnTo>
                      <a:pt x="2328" y="398"/>
                    </a:lnTo>
                    <a:lnTo>
                      <a:pt x="2319" y="402"/>
                    </a:lnTo>
                    <a:lnTo>
                      <a:pt x="2317" y="403"/>
                    </a:lnTo>
                    <a:lnTo>
                      <a:pt x="2316" y="405"/>
                    </a:lnTo>
                    <a:lnTo>
                      <a:pt x="2316" y="406"/>
                    </a:lnTo>
                    <a:lnTo>
                      <a:pt x="2316" y="408"/>
                    </a:lnTo>
                    <a:lnTo>
                      <a:pt x="2319" y="413"/>
                    </a:lnTo>
                    <a:lnTo>
                      <a:pt x="2323" y="419"/>
                    </a:lnTo>
                    <a:lnTo>
                      <a:pt x="2326" y="425"/>
                    </a:lnTo>
                    <a:lnTo>
                      <a:pt x="2327" y="434"/>
                    </a:lnTo>
                    <a:lnTo>
                      <a:pt x="2326" y="440"/>
                    </a:lnTo>
                    <a:lnTo>
                      <a:pt x="2323" y="451"/>
                    </a:lnTo>
                    <a:lnTo>
                      <a:pt x="2317" y="464"/>
                    </a:lnTo>
                    <a:lnTo>
                      <a:pt x="2310" y="478"/>
                    </a:lnTo>
                    <a:lnTo>
                      <a:pt x="2296" y="504"/>
                    </a:lnTo>
                    <a:lnTo>
                      <a:pt x="2286" y="519"/>
                    </a:lnTo>
                    <a:lnTo>
                      <a:pt x="2278" y="531"/>
                    </a:lnTo>
                    <a:lnTo>
                      <a:pt x="2269" y="541"/>
                    </a:lnTo>
                    <a:lnTo>
                      <a:pt x="2264" y="546"/>
                    </a:lnTo>
                    <a:lnTo>
                      <a:pt x="2260" y="552"/>
                    </a:lnTo>
                    <a:lnTo>
                      <a:pt x="2257" y="558"/>
                    </a:lnTo>
                    <a:lnTo>
                      <a:pt x="2255" y="565"/>
                    </a:lnTo>
                    <a:lnTo>
                      <a:pt x="2250" y="594"/>
                    </a:lnTo>
                    <a:lnTo>
                      <a:pt x="2248" y="617"/>
                    </a:lnTo>
                    <a:lnTo>
                      <a:pt x="2246" y="621"/>
                    </a:lnTo>
                    <a:lnTo>
                      <a:pt x="2244" y="625"/>
                    </a:lnTo>
                    <a:lnTo>
                      <a:pt x="2241" y="629"/>
                    </a:lnTo>
                    <a:lnTo>
                      <a:pt x="2236" y="634"/>
                    </a:lnTo>
                    <a:lnTo>
                      <a:pt x="2231" y="638"/>
                    </a:lnTo>
                    <a:lnTo>
                      <a:pt x="2224" y="642"/>
                    </a:lnTo>
                    <a:lnTo>
                      <a:pt x="2216" y="646"/>
                    </a:lnTo>
                    <a:lnTo>
                      <a:pt x="2206" y="650"/>
                    </a:lnTo>
                    <a:lnTo>
                      <a:pt x="2167" y="662"/>
                    </a:lnTo>
                    <a:lnTo>
                      <a:pt x="2121" y="674"/>
                    </a:lnTo>
                    <a:lnTo>
                      <a:pt x="2110" y="678"/>
                    </a:lnTo>
                    <a:lnTo>
                      <a:pt x="2100" y="682"/>
                    </a:lnTo>
                    <a:lnTo>
                      <a:pt x="2090" y="688"/>
                    </a:lnTo>
                    <a:lnTo>
                      <a:pt x="2082" y="693"/>
                    </a:lnTo>
                    <a:lnTo>
                      <a:pt x="2075" y="701"/>
                    </a:lnTo>
                    <a:lnTo>
                      <a:pt x="2070" y="708"/>
                    </a:lnTo>
                    <a:lnTo>
                      <a:pt x="2068" y="712"/>
                    </a:lnTo>
                    <a:lnTo>
                      <a:pt x="2067" y="717"/>
                    </a:lnTo>
                    <a:lnTo>
                      <a:pt x="2066" y="721"/>
                    </a:lnTo>
                    <a:lnTo>
                      <a:pt x="2064" y="726"/>
                    </a:lnTo>
                    <a:lnTo>
                      <a:pt x="2064" y="731"/>
                    </a:lnTo>
                    <a:lnTo>
                      <a:pt x="2063" y="735"/>
                    </a:lnTo>
                    <a:lnTo>
                      <a:pt x="2062" y="739"/>
                    </a:lnTo>
                    <a:lnTo>
                      <a:pt x="2060" y="742"/>
                    </a:lnTo>
                    <a:lnTo>
                      <a:pt x="2056" y="745"/>
                    </a:lnTo>
                    <a:lnTo>
                      <a:pt x="2050" y="748"/>
                    </a:lnTo>
                    <a:lnTo>
                      <a:pt x="2045" y="752"/>
                    </a:lnTo>
                    <a:lnTo>
                      <a:pt x="2039" y="754"/>
                    </a:lnTo>
                    <a:lnTo>
                      <a:pt x="2033" y="759"/>
                    </a:lnTo>
                    <a:lnTo>
                      <a:pt x="2029" y="766"/>
                    </a:lnTo>
                    <a:lnTo>
                      <a:pt x="2027" y="773"/>
                    </a:lnTo>
                    <a:lnTo>
                      <a:pt x="2025" y="780"/>
                    </a:lnTo>
                    <a:lnTo>
                      <a:pt x="2025" y="787"/>
                    </a:lnTo>
                    <a:lnTo>
                      <a:pt x="2026" y="795"/>
                    </a:lnTo>
                    <a:lnTo>
                      <a:pt x="2031" y="809"/>
                    </a:lnTo>
                    <a:lnTo>
                      <a:pt x="2037" y="825"/>
                    </a:lnTo>
                    <a:lnTo>
                      <a:pt x="2045" y="840"/>
                    </a:lnTo>
                    <a:lnTo>
                      <a:pt x="2052" y="856"/>
                    </a:lnTo>
                    <a:lnTo>
                      <a:pt x="2054" y="865"/>
                    </a:lnTo>
                    <a:lnTo>
                      <a:pt x="2055" y="872"/>
                    </a:lnTo>
                    <a:lnTo>
                      <a:pt x="2056" y="881"/>
                    </a:lnTo>
                    <a:lnTo>
                      <a:pt x="2055" y="891"/>
                    </a:lnTo>
                    <a:lnTo>
                      <a:pt x="2052" y="902"/>
                    </a:lnTo>
                    <a:lnTo>
                      <a:pt x="2048" y="912"/>
                    </a:lnTo>
                    <a:lnTo>
                      <a:pt x="2043" y="923"/>
                    </a:lnTo>
                    <a:lnTo>
                      <a:pt x="2037" y="934"/>
                    </a:lnTo>
                    <a:lnTo>
                      <a:pt x="2032" y="945"/>
                    </a:lnTo>
                    <a:lnTo>
                      <a:pt x="2027" y="956"/>
                    </a:lnTo>
                    <a:lnTo>
                      <a:pt x="2022" y="968"/>
                    </a:lnTo>
                    <a:lnTo>
                      <a:pt x="2019" y="979"/>
                    </a:lnTo>
                    <a:lnTo>
                      <a:pt x="2017" y="990"/>
                    </a:lnTo>
                    <a:lnTo>
                      <a:pt x="2013" y="998"/>
                    </a:lnTo>
                    <a:lnTo>
                      <a:pt x="2007" y="1005"/>
                    </a:lnTo>
                    <a:lnTo>
                      <a:pt x="2002" y="1011"/>
                    </a:lnTo>
                    <a:lnTo>
                      <a:pt x="1988" y="1019"/>
                    </a:lnTo>
                    <a:lnTo>
                      <a:pt x="1974" y="1027"/>
                    </a:lnTo>
                    <a:lnTo>
                      <a:pt x="1967" y="1030"/>
                    </a:lnTo>
                    <a:lnTo>
                      <a:pt x="1962" y="1034"/>
                    </a:lnTo>
                    <a:lnTo>
                      <a:pt x="1958" y="1039"/>
                    </a:lnTo>
                    <a:lnTo>
                      <a:pt x="1955" y="1044"/>
                    </a:lnTo>
                    <a:lnTo>
                      <a:pt x="1954" y="1051"/>
                    </a:lnTo>
                    <a:lnTo>
                      <a:pt x="1955" y="1058"/>
                    </a:lnTo>
                    <a:lnTo>
                      <a:pt x="1959" y="1067"/>
                    </a:lnTo>
                    <a:lnTo>
                      <a:pt x="1964" y="1078"/>
                    </a:lnTo>
                    <a:lnTo>
                      <a:pt x="1975" y="1095"/>
                    </a:lnTo>
                    <a:lnTo>
                      <a:pt x="1983" y="1112"/>
                    </a:lnTo>
                    <a:lnTo>
                      <a:pt x="1989" y="1128"/>
                    </a:lnTo>
                    <a:lnTo>
                      <a:pt x="1993" y="1145"/>
                    </a:lnTo>
                    <a:lnTo>
                      <a:pt x="1994" y="1152"/>
                    </a:lnTo>
                    <a:lnTo>
                      <a:pt x="1994" y="1161"/>
                    </a:lnTo>
                    <a:lnTo>
                      <a:pt x="1994" y="1169"/>
                    </a:lnTo>
                    <a:lnTo>
                      <a:pt x="1993" y="1178"/>
                    </a:lnTo>
                    <a:lnTo>
                      <a:pt x="1990" y="1198"/>
                    </a:lnTo>
                    <a:lnTo>
                      <a:pt x="1985" y="1219"/>
                    </a:lnTo>
                    <a:lnTo>
                      <a:pt x="1992" y="1235"/>
                    </a:lnTo>
                    <a:lnTo>
                      <a:pt x="2001" y="1252"/>
                    </a:lnTo>
                    <a:lnTo>
                      <a:pt x="2005" y="1258"/>
                    </a:lnTo>
                    <a:lnTo>
                      <a:pt x="2010" y="1265"/>
                    </a:lnTo>
                    <a:lnTo>
                      <a:pt x="2017" y="1270"/>
                    </a:lnTo>
                    <a:lnTo>
                      <a:pt x="2026" y="1274"/>
                    </a:lnTo>
                    <a:lnTo>
                      <a:pt x="2030" y="1276"/>
                    </a:lnTo>
                    <a:lnTo>
                      <a:pt x="2034" y="1280"/>
                    </a:lnTo>
                    <a:lnTo>
                      <a:pt x="2036" y="1284"/>
                    </a:lnTo>
                    <a:lnTo>
                      <a:pt x="2040" y="1288"/>
                    </a:lnTo>
                    <a:lnTo>
                      <a:pt x="2042" y="1299"/>
                    </a:lnTo>
                    <a:lnTo>
                      <a:pt x="2044" y="1311"/>
                    </a:lnTo>
                    <a:lnTo>
                      <a:pt x="2045" y="1324"/>
                    </a:lnTo>
                    <a:lnTo>
                      <a:pt x="2046" y="1336"/>
                    </a:lnTo>
                    <a:lnTo>
                      <a:pt x="2047" y="1342"/>
                    </a:lnTo>
                    <a:lnTo>
                      <a:pt x="2049" y="1348"/>
                    </a:lnTo>
                    <a:lnTo>
                      <a:pt x="2052" y="1353"/>
                    </a:lnTo>
                    <a:lnTo>
                      <a:pt x="2055" y="1357"/>
                    </a:lnTo>
                    <a:lnTo>
                      <a:pt x="2060" y="1364"/>
                    </a:lnTo>
                    <a:lnTo>
                      <a:pt x="2066" y="1367"/>
                    </a:lnTo>
                    <a:lnTo>
                      <a:pt x="2070" y="1369"/>
                    </a:lnTo>
                    <a:lnTo>
                      <a:pt x="2074" y="1369"/>
                    </a:lnTo>
                    <a:lnTo>
                      <a:pt x="2079" y="1367"/>
                    </a:lnTo>
                    <a:lnTo>
                      <a:pt x="2083" y="1365"/>
                    </a:lnTo>
                    <a:lnTo>
                      <a:pt x="2086" y="1361"/>
                    </a:lnTo>
                    <a:lnTo>
                      <a:pt x="2089" y="1355"/>
                    </a:lnTo>
                    <a:lnTo>
                      <a:pt x="2095" y="1343"/>
                    </a:lnTo>
                    <a:lnTo>
                      <a:pt x="2100" y="1330"/>
                    </a:lnTo>
                    <a:lnTo>
                      <a:pt x="2103" y="1325"/>
                    </a:lnTo>
                    <a:lnTo>
                      <a:pt x="2107" y="1320"/>
                    </a:lnTo>
                    <a:lnTo>
                      <a:pt x="2110" y="1315"/>
                    </a:lnTo>
                    <a:lnTo>
                      <a:pt x="2113" y="1312"/>
                    </a:lnTo>
                    <a:lnTo>
                      <a:pt x="2116" y="1310"/>
                    </a:lnTo>
                    <a:lnTo>
                      <a:pt x="2121" y="1309"/>
                    </a:lnTo>
                    <a:lnTo>
                      <a:pt x="2124" y="1309"/>
                    </a:lnTo>
                    <a:lnTo>
                      <a:pt x="2127" y="1310"/>
                    </a:lnTo>
                    <a:lnTo>
                      <a:pt x="2134" y="1315"/>
                    </a:lnTo>
                    <a:lnTo>
                      <a:pt x="2140" y="1322"/>
                    </a:lnTo>
                    <a:lnTo>
                      <a:pt x="2150" y="1339"/>
                    </a:lnTo>
                    <a:lnTo>
                      <a:pt x="2157" y="1353"/>
                    </a:lnTo>
                    <a:lnTo>
                      <a:pt x="2162" y="1360"/>
                    </a:lnTo>
                    <a:lnTo>
                      <a:pt x="2167" y="1365"/>
                    </a:lnTo>
                    <a:lnTo>
                      <a:pt x="2172" y="1368"/>
                    </a:lnTo>
                    <a:lnTo>
                      <a:pt x="2179" y="1370"/>
                    </a:lnTo>
                    <a:lnTo>
                      <a:pt x="2193" y="1371"/>
                    </a:lnTo>
                    <a:lnTo>
                      <a:pt x="2208" y="1373"/>
                    </a:lnTo>
                    <a:lnTo>
                      <a:pt x="2216" y="1374"/>
                    </a:lnTo>
                    <a:lnTo>
                      <a:pt x="2223" y="1376"/>
                    </a:lnTo>
                    <a:lnTo>
                      <a:pt x="2229" y="1380"/>
                    </a:lnTo>
                    <a:lnTo>
                      <a:pt x="2235" y="1385"/>
                    </a:lnTo>
                    <a:lnTo>
                      <a:pt x="2241" y="1390"/>
                    </a:lnTo>
                    <a:lnTo>
                      <a:pt x="2246" y="1395"/>
                    </a:lnTo>
                    <a:lnTo>
                      <a:pt x="2251" y="1398"/>
                    </a:lnTo>
                    <a:lnTo>
                      <a:pt x="2258" y="1401"/>
                    </a:lnTo>
                    <a:lnTo>
                      <a:pt x="2261" y="1401"/>
                    </a:lnTo>
                    <a:lnTo>
                      <a:pt x="2265" y="1397"/>
                    </a:lnTo>
                    <a:lnTo>
                      <a:pt x="2270" y="1394"/>
                    </a:lnTo>
                    <a:lnTo>
                      <a:pt x="2274" y="1389"/>
                    </a:lnTo>
                    <a:lnTo>
                      <a:pt x="2285" y="1375"/>
                    </a:lnTo>
                    <a:lnTo>
                      <a:pt x="2297" y="1358"/>
                    </a:lnTo>
                    <a:lnTo>
                      <a:pt x="2307" y="1341"/>
                    </a:lnTo>
                    <a:lnTo>
                      <a:pt x="2317" y="1324"/>
                    </a:lnTo>
                    <a:lnTo>
                      <a:pt x="2324" y="1311"/>
                    </a:lnTo>
                    <a:lnTo>
                      <a:pt x="2327" y="1302"/>
                    </a:lnTo>
                    <a:lnTo>
                      <a:pt x="2331" y="1279"/>
                    </a:lnTo>
                    <a:lnTo>
                      <a:pt x="2333" y="1256"/>
                    </a:lnTo>
                    <a:lnTo>
                      <a:pt x="2334" y="1245"/>
                    </a:lnTo>
                    <a:lnTo>
                      <a:pt x="2333" y="1233"/>
                    </a:lnTo>
                    <a:lnTo>
                      <a:pt x="2332" y="1221"/>
                    </a:lnTo>
                    <a:lnTo>
                      <a:pt x="2330" y="1208"/>
                    </a:lnTo>
                    <a:lnTo>
                      <a:pt x="2328" y="1201"/>
                    </a:lnTo>
                    <a:lnTo>
                      <a:pt x="2325" y="1195"/>
                    </a:lnTo>
                    <a:lnTo>
                      <a:pt x="2320" y="1191"/>
                    </a:lnTo>
                    <a:lnTo>
                      <a:pt x="2315" y="1189"/>
                    </a:lnTo>
                    <a:lnTo>
                      <a:pt x="2310" y="1187"/>
                    </a:lnTo>
                    <a:lnTo>
                      <a:pt x="2303" y="1187"/>
                    </a:lnTo>
                    <a:lnTo>
                      <a:pt x="2297" y="1187"/>
                    </a:lnTo>
                    <a:lnTo>
                      <a:pt x="2290" y="1187"/>
                    </a:lnTo>
                    <a:lnTo>
                      <a:pt x="2275" y="1189"/>
                    </a:lnTo>
                    <a:lnTo>
                      <a:pt x="2260" y="1189"/>
                    </a:lnTo>
                    <a:lnTo>
                      <a:pt x="2252" y="1189"/>
                    </a:lnTo>
                    <a:lnTo>
                      <a:pt x="2246" y="1187"/>
                    </a:lnTo>
                    <a:lnTo>
                      <a:pt x="2238" y="1185"/>
                    </a:lnTo>
                    <a:lnTo>
                      <a:pt x="2233" y="1180"/>
                    </a:lnTo>
                    <a:lnTo>
                      <a:pt x="2231" y="1178"/>
                    </a:lnTo>
                    <a:lnTo>
                      <a:pt x="2230" y="1176"/>
                    </a:lnTo>
                    <a:lnTo>
                      <a:pt x="2229" y="1173"/>
                    </a:lnTo>
                    <a:lnTo>
                      <a:pt x="2229" y="1169"/>
                    </a:lnTo>
                    <a:lnTo>
                      <a:pt x="2229" y="1162"/>
                    </a:lnTo>
                    <a:lnTo>
                      <a:pt x="2230" y="1153"/>
                    </a:lnTo>
                    <a:lnTo>
                      <a:pt x="2234" y="1137"/>
                    </a:lnTo>
                    <a:lnTo>
                      <a:pt x="2239" y="1125"/>
                    </a:lnTo>
                    <a:lnTo>
                      <a:pt x="2242" y="1114"/>
                    </a:lnTo>
                    <a:lnTo>
                      <a:pt x="2243" y="1104"/>
                    </a:lnTo>
                    <a:lnTo>
                      <a:pt x="2243" y="1094"/>
                    </a:lnTo>
                    <a:lnTo>
                      <a:pt x="2241" y="1084"/>
                    </a:lnTo>
                    <a:lnTo>
                      <a:pt x="2237" y="1074"/>
                    </a:lnTo>
                    <a:lnTo>
                      <a:pt x="2233" y="1066"/>
                    </a:lnTo>
                    <a:lnTo>
                      <a:pt x="2229" y="1056"/>
                    </a:lnTo>
                    <a:lnTo>
                      <a:pt x="2223" y="1047"/>
                    </a:lnTo>
                    <a:lnTo>
                      <a:pt x="2221" y="1050"/>
                    </a:lnTo>
                    <a:lnTo>
                      <a:pt x="2220" y="1052"/>
                    </a:lnTo>
                    <a:lnTo>
                      <a:pt x="2212" y="1041"/>
                    </a:lnTo>
                    <a:lnTo>
                      <a:pt x="2205" y="1029"/>
                    </a:lnTo>
                    <a:lnTo>
                      <a:pt x="2198" y="1016"/>
                    </a:lnTo>
                    <a:lnTo>
                      <a:pt x="2193" y="1002"/>
                    </a:lnTo>
                    <a:lnTo>
                      <a:pt x="2183" y="971"/>
                    </a:lnTo>
                    <a:lnTo>
                      <a:pt x="2175" y="938"/>
                    </a:lnTo>
                    <a:lnTo>
                      <a:pt x="2167" y="905"/>
                    </a:lnTo>
                    <a:lnTo>
                      <a:pt x="2160" y="872"/>
                    </a:lnTo>
                    <a:lnTo>
                      <a:pt x="2154" y="841"/>
                    </a:lnTo>
                    <a:lnTo>
                      <a:pt x="2148" y="814"/>
                    </a:lnTo>
                    <a:lnTo>
                      <a:pt x="2145" y="802"/>
                    </a:lnTo>
                    <a:lnTo>
                      <a:pt x="2144" y="793"/>
                    </a:lnTo>
                    <a:lnTo>
                      <a:pt x="2144" y="786"/>
                    </a:lnTo>
                    <a:lnTo>
                      <a:pt x="2145" y="781"/>
                    </a:lnTo>
                    <a:lnTo>
                      <a:pt x="2149" y="779"/>
                    </a:lnTo>
                    <a:lnTo>
                      <a:pt x="2152" y="776"/>
                    </a:lnTo>
                    <a:lnTo>
                      <a:pt x="2155" y="776"/>
                    </a:lnTo>
                    <a:lnTo>
                      <a:pt x="2161" y="777"/>
                    </a:lnTo>
                    <a:lnTo>
                      <a:pt x="2182" y="786"/>
                    </a:lnTo>
                    <a:lnTo>
                      <a:pt x="2202" y="794"/>
                    </a:lnTo>
                    <a:lnTo>
                      <a:pt x="2207" y="793"/>
                    </a:lnTo>
                    <a:lnTo>
                      <a:pt x="2212" y="788"/>
                    </a:lnTo>
                    <a:lnTo>
                      <a:pt x="2219" y="783"/>
                    </a:lnTo>
                    <a:lnTo>
                      <a:pt x="2226" y="775"/>
                    </a:lnTo>
                    <a:lnTo>
                      <a:pt x="2243" y="757"/>
                    </a:lnTo>
                    <a:lnTo>
                      <a:pt x="2261" y="736"/>
                    </a:lnTo>
                    <a:lnTo>
                      <a:pt x="2278" y="717"/>
                    </a:lnTo>
                    <a:lnTo>
                      <a:pt x="2295" y="702"/>
                    </a:lnTo>
                    <a:lnTo>
                      <a:pt x="2301" y="696"/>
                    </a:lnTo>
                    <a:lnTo>
                      <a:pt x="2307" y="693"/>
                    </a:lnTo>
                    <a:lnTo>
                      <a:pt x="2311" y="693"/>
                    </a:lnTo>
                    <a:lnTo>
                      <a:pt x="2313" y="693"/>
                    </a:lnTo>
                    <a:lnTo>
                      <a:pt x="2315" y="694"/>
                    </a:lnTo>
                    <a:lnTo>
                      <a:pt x="2316" y="695"/>
                    </a:lnTo>
                    <a:lnTo>
                      <a:pt x="2322" y="703"/>
                    </a:lnTo>
                    <a:lnTo>
                      <a:pt x="2326" y="712"/>
                    </a:lnTo>
                    <a:lnTo>
                      <a:pt x="2330" y="722"/>
                    </a:lnTo>
                    <a:lnTo>
                      <a:pt x="2334" y="733"/>
                    </a:lnTo>
                    <a:lnTo>
                      <a:pt x="2341" y="755"/>
                    </a:lnTo>
                    <a:lnTo>
                      <a:pt x="2345" y="773"/>
                    </a:lnTo>
                    <a:lnTo>
                      <a:pt x="2345" y="776"/>
                    </a:lnTo>
                    <a:lnTo>
                      <a:pt x="2344" y="780"/>
                    </a:lnTo>
                    <a:lnTo>
                      <a:pt x="2343" y="782"/>
                    </a:lnTo>
                    <a:lnTo>
                      <a:pt x="2342" y="784"/>
                    </a:lnTo>
                    <a:lnTo>
                      <a:pt x="2337" y="787"/>
                    </a:lnTo>
                    <a:lnTo>
                      <a:pt x="2330" y="790"/>
                    </a:lnTo>
                    <a:lnTo>
                      <a:pt x="2313" y="794"/>
                    </a:lnTo>
                    <a:lnTo>
                      <a:pt x="2295" y="797"/>
                    </a:lnTo>
                    <a:lnTo>
                      <a:pt x="2286" y="799"/>
                    </a:lnTo>
                    <a:lnTo>
                      <a:pt x="2278" y="801"/>
                    </a:lnTo>
                    <a:lnTo>
                      <a:pt x="2271" y="806"/>
                    </a:lnTo>
                    <a:lnTo>
                      <a:pt x="2266" y="811"/>
                    </a:lnTo>
                    <a:lnTo>
                      <a:pt x="2264" y="814"/>
                    </a:lnTo>
                    <a:lnTo>
                      <a:pt x="2263" y="817"/>
                    </a:lnTo>
                    <a:lnTo>
                      <a:pt x="2262" y="821"/>
                    </a:lnTo>
                    <a:lnTo>
                      <a:pt x="2262" y="826"/>
                    </a:lnTo>
                    <a:lnTo>
                      <a:pt x="2263" y="830"/>
                    </a:lnTo>
                    <a:lnTo>
                      <a:pt x="2264" y="836"/>
                    </a:lnTo>
                    <a:lnTo>
                      <a:pt x="2268" y="842"/>
                    </a:lnTo>
                    <a:lnTo>
                      <a:pt x="2271" y="849"/>
                    </a:lnTo>
                    <a:lnTo>
                      <a:pt x="2272" y="850"/>
                    </a:lnTo>
                    <a:lnTo>
                      <a:pt x="2273" y="851"/>
                    </a:lnTo>
                    <a:lnTo>
                      <a:pt x="2274" y="852"/>
                    </a:lnTo>
                    <a:lnTo>
                      <a:pt x="2276" y="852"/>
                    </a:lnTo>
                    <a:lnTo>
                      <a:pt x="2280" y="851"/>
                    </a:lnTo>
                    <a:lnTo>
                      <a:pt x="2286" y="849"/>
                    </a:lnTo>
                    <a:lnTo>
                      <a:pt x="2297" y="841"/>
                    </a:lnTo>
                    <a:lnTo>
                      <a:pt x="2309" y="834"/>
                    </a:lnTo>
                    <a:lnTo>
                      <a:pt x="2314" y="829"/>
                    </a:lnTo>
                    <a:lnTo>
                      <a:pt x="2319" y="826"/>
                    </a:lnTo>
                    <a:lnTo>
                      <a:pt x="2324" y="825"/>
                    </a:lnTo>
                    <a:lnTo>
                      <a:pt x="2327" y="824"/>
                    </a:lnTo>
                    <a:lnTo>
                      <a:pt x="2328" y="825"/>
                    </a:lnTo>
                    <a:lnTo>
                      <a:pt x="2329" y="826"/>
                    </a:lnTo>
                    <a:lnTo>
                      <a:pt x="2330" y="827"/>
                    </a:lnTo>
                    <a:lnTo>
                      <a:pt x="2330" y="829"/>
                    </a:lnTo>
                    <a:lnTo>
                      <a:pt x="2329" y="835"/>
                    </a:lnTo>
                    <a:lnTo>
                      <a:pt x="2327" y="843"/>
                    </a:lnTo>
                    <a:lnTo>
                      <a:pt x="2318" y="864"/>
                    </a:lnTo>
                    <a:lnTo>
                      <a:pt x="2306" y="891"/>
                    </a:lnTo>
                    <a:lnTo>
                      <a:pt x="2304" y="896"/>
                    </a:lnTo>
                    <a:lnTo>
                      <a:pt x="2303" y="901"/>
                    </a:lnTo>
                    <a:lnTo>
                      <a:pt x="2304" y="904"/>
                    </a:lnTo>
                    <a:lnTo>
                      <a:pt x="2305" y="906"/>
                    </a:lnTo>
                    <a:lnTo>
                      <a:pt x="2309" y="906"/>
                    </a:lnTo>
                    <a:lnTo>
                      <a:pt x="2314" y="904"/>
                    </a:lnTo>
                    <a:lnTo>
                      <a:pt x="2322" y="899"/>
                    </a:lnTo>
                    <a:lnTo>
                      <a:pt x="2331" y="893"/>
                    </a:lnTo>
                    <a:lnTo>
                      <a:pt x="2339" y="887"/>
                    </a:lnTo>
                    <a:lnTo>
                      <a:pt x="2347" y="881"/>
                    </a:lnTo>
                    <a:lnTo>
                      <a:pt x="2356" y="877"/>
                    </a:lnTo>
                    <a:lnTo>
                      <a:pt x="2365" y="875"/>
                    </a:lnTo>
                    <a:lnTo>
                      <a:pt x="2368" y="874"/>
                    </a:lnTo>
                    <a:lnTo>
                      <a:pt x="2371" y="875"/>
                    </a:lnTo>
                    <a:lnTo>
                      <a:pt x="2374" y="876"/>
                    </a:lnTo>
                    <a:lnTo>
                      <a:pt x="2377" y="878"/>
                    </a:lnTo>
                    <a:lnTo>
                      <a:pt x="2379" y="882"/>
                    </a:lnTo>
                    <a:lnTo>
                      <a:pt x="2381" y="887"/>
                    </a:lnTo>
                    <a:lnTo>
                      <a:pt x="2381" y="893"/>
                    </a:lnTo>
                    <a:lnTo>
                      <a:pt x="2382" y="901"/>
                    </a:lnTo>
                    <a:lnTo>
                      <a:pt x="2382" y="908"/>
                    </a:lnTo>
                    <a:lnTo>
                      <a:pt x="2383" y="914"/>
                    </a:lnTo>
                    <a:lnTo>
                      <a:pt x="2384" y="918"/>
                    </a:lnTo>
                    <a:lnTo>
                      <a:pt x="2386" y="920"/>
                    </a:lnTo>
                    <a:lnTo>
                      <a:pt x="2390" y="921"/>
                    </a:lnTo>
                    <a:lnTo>
                      <a:pt x="2393" y="921"/>
                    </a:lnTo>
                    <a:lnTo>
                      <a:pt x="2396" y="921"/>
                    </a:lnTo>
                    <a:lnTo>
                      <a:pt x="2399" y="919"/>
                    </a:lnTo>
                    <a:lnTo>
                      <a:pt x="2408" y="917"/>
                    </a:lnTo>
                    <a:lnTo>
                      <a:pt x="2417" y="914"/>
                    </a:lnTo>
                    <a:lnTo>
                      <a:pt x="2421" y="914"/>
                    </a:lnTo>
                    <a:lnTo>
                      <a:pt x="2425" y="915"/>
                    </a:lnTo>
                    <a:lnTo>
                      <a:pt x="2430" y="917"/>
                    </a:lnTo>
                    <a:lnTo>
                      <a:pt x="2434" y="921"/>
                    </a:lnTo>
                    <a:lnTo>
                      <a:pt x="2438" y="924"/>
                    </a:lnTo>
                    <a:lnTo>
                      <a:pt x="2442" y="928"/>
                    </a:lnTo>
                    <a:lnTo>
                      <a:pt x="2447" y="931"/>
                    </a:lnTo>
                    <a:lnTo>
                      <a:pt x="2451" y="932"/>
                    </a:lnTo>
                    <a:lnTo>
                      <a:pt x="2457" y="933"/>
                    </a:lnTo>
                    <a:lnTo>
                      <a:pt x="2461" y="934"/>
                    </a:lnTo>
                    <a:lnTo>
                      <a:pt x="2465" y="934"/>
                    </a:lnTo>
                    <a:lnTo>
                      <a:pt x="2469" y="933"/>
                    </a:lnTo>
                    <a:lnTo>
                      <a:pt x="2474" y="931"/>
                    </a:lnTo>
                    <a:lnTo>
                      <a:pt x="2478" y="929"/>
                    </a:lnTo>
                    <a:lnTo>
                      <a:pt x="2481" y="926"/>
                    </a:lnTo>
                    <a:lnTo>
                      <a:pt x="2486" y="923"/>
                    </a:lnTo>
                    <a:lnTo>
                      <a:pt x="2493" y="916"/>
                    </a:lnTo>
                    <a:lnTo>
                      <a:pt x="2499" y="906"/>
                    </a:lnTo>
                    <a:lnTo>
                      <a:pt x="2501" y="902"/>
                    </a:lnTo>
                    <a:lnTo>
                      <a:pt x="2501" y="898"/>
                    </a:lnTo>
                    <a:lnTo>
                      <a:pt x="2501" y="893"/>
                    </a:lnTo>
                    <a:lnTo>
                      <a:pt x="2500" y="889"/>
                    </a:lnTo>
                    <a:lnTo>
                      <a:pt x="2498" y="880"/>
                    </a:lnTo>
                    <a:lnTo>
                      <a:pt x="2493" y="870"/>
                    </a:lnTo>
                    <a:lnTo>
                      <a:pt x="2490" y="862"/>
                    </a:lnTo>
                    <a:lnTo>
                      <a:pt x="2489" y="853"/>
                    </a:lnTo>
                    <a:lnTo>
                      <a:pt x="2489" y="849"/>
                    </a:lnTo>
                    <a:lnTo>
                      <a:pt x="2490" y="845"/>
                    </a:lnTo>
                    <a:lnTo>
                      <a:pt x="2492" y="842"/>
                    </a:lnTo>
                    <a:lnTo>
                      <a:pt x="2496" y="839"/>
                    </a:lnTo>
                    <a:lnTo>
                      <a:pt x="2504" y="835"/>
                    </a:lnTo>
                    <a:lnTo>
                      <a:pt x="2515" y="831"/>
                    </a:lnTo>
                    <a:lnTo>
                      <a:pt x="2528" y="829"/>
                    </a:lnTo>
                    <a:lnTo>
                      <a:pt x="2540" y="830"/>
                    </a:lnTo>
                    <a:lnTo>
                      <a:pt x="2546" y="831"/>
                    </a:lnTo>
                    <a:lnTo>
                      <a:pt x="2552" y="833"/>
                    </a:lnTo>
                    <a:lnTo>
                      <a:pt x="2556" y="836"/>
                    </a:lnTo>
                    <a:lnTo>
                      <a:pt x="2559" y="838"/>
                    </a:lnTo>
                    <a:lnTo>
                      <a:pt x="2562" y="842"/>
                    </a:lnTo>
                    <a:lnTo>
                      <a:pt x="2563" y="847"/>
                    </a:lnTo>
                    <a:lnTo>
                      <a:pt x="2563" y="852"/>
                    </a:lnTo>
                    <a:lnTo>
                      <a:pt x="2562" y="858"/>
                    </a:lnTo>
                    <a:lnTo>
                      <a:pt x="2559" y="871"/>
                    </a:lnTo>
                    <a:lnTo>
                      <a:pt x="2557" y="882"/>
                    </a:lnTo>
                    <a:lnTo>
                      <a:pt x="2556" y="894"/>
                    </a:lnTo>
                    <a:lnTo>
                      <a:pt x="2558" y="904"/>
                    </a:lnTo>
                    <a:lnTo>
                      <a:pt x="2559" y="908"/>
                    </a:lnTo>
                    <a:lnTo>
                      <a:pt x="2561" y="914"/>
                    </a:lnTo>
                    <a:lnTo>
                      <a:pt x="2564" y="917"/>
                    </a:lnTo>
                    <a:lnTo>
                      <a:pt x="2568" y="921"/>
                    </a:lnTo>
                    <a:lnTo>
                      <a:pt x="2572" y="924"/>
                    </a:lnTo>
                    <a:lnTo>
                      <a:pt x="2577" y="928"/>
                    </a:lnTo>
                    <a:lnTo>
                      <a:pt x="2583" y="931"/>
                    </a:lnTo>
                    <a:lnTo>
                      <a:pt x="2590" y="933"/>
                    </a:lnTo>
                    <a:lnTo>
                      <a:pt x="2594" y="934"/>
                    </a:lnTo>
                    <a:lnTo>
                      <a:pt x="2598" y="933"/>
                    </a:lnTo>
                    <a:lnTo>
                      <a:pt x="2601" y="933"/>
                    </a:lnTo>
                    <a:lnTo>
                      <a:pt x="2606" y="931"/>
                    </a:lnTo>
                    <a:lnTo>
                      <a:pt x="2612" y="928"/>
                    </a:lnTo>
                    <a:lnTo>
                      <a:pt x="2618" y="922"/>
                    </a:lnTo>
                    <a:lnTo>
                      <a:pt x="2625" y="918"/>
                    </a:lnTo>
                    <a:lnTo>
                      <a:pt x="2633" y="915"/>
                    </a:lnTo>
                    <a:lnTo>
                      <a:pt x="2637" y="914"/>
                    </a:lnTo>
                    <a:lnTo>
                      <a:pt x="2641" y="912"/>
                    </a:lnTo>
                    <a:lnTo>
                      <a:pt x="2645" y="914"/>
                    </a:lnTo>
                    <a:lnTo>
                      <a:pt x="2651" y="916"/>
                    </a:lnTo>
                    <a:lnTo>
                      <a:pt x="2665" y="921"/>
                    </a:lnTo>
                    <a:lnTo>
                      <a:pt x="2680" y="925"/>
                    </a:lnTo>
                    <a:lnTo>
                      <a:pt x="2688" y="926"/>
                    </a:lnTo>
                    <a:lnTo>
                      <a:pt x="2694" y="929"/>
                    </a:lnTo>
                    <a:lnTo>
                      <a:pt x="2702" y="929"/>
                    </a:lnTo>
                    <a:lnTo>
                      <a:pt x="2708" y="929"/>
                    </a:lnTo>
                    <a:lnTo>
                      <a:pt x="2715" y="928"/>
                    </a:lnTo>
                    <a:lnTo>
                      <a:pt x="2722" y="926"/>
                    </a:lnTo>
                    <a:lnTo>
                      <a:pt x="2728" y="924"/>
                    </a:lnTo>
                    <a:lnTo>
                      <a:pt x="2734" y="921"/>
                    </a:lnTo>
                    <a:lnTo>
                      <a:pt x="2741" y="917"/>
                    </a:lnTo>
                    <a:lnTo>
                      <a:pt x="2746" y="911"/>
                    </a:lnTo>
                    <a:lnTo>
                      <a:pt x="2751" y="905"/>
                    </a:lnTo>
                    <a:lnTo>
                      <a:pt x="2756" y="897"/>
                    </a:lnTo>
                    <a:lnTo>
                      <a:pt x="2762" y="889"/>
                    </a:lnTo>
                    <a:lnTo>
                      <a:pt x="2768" y="879"/>
                    </a:lnTo>
                    <a:lnTo>
                      <a:pt x="2774" y="871"/>
                    </a:lnTo>
                    <a:lnTo>
                      <a:pt x="2780" y="864"/>
                    </a:lnTo>
                    <a:lnTo>
                      <a:pt x="2793" y="852"/>
                    </a:lnTo>
                    <a:lnTo>
                      <a:pt x="2807" y="841"/>
                    </a:lnTo>
                    <a:lnTo>
                      <a:pt x="2824" y="831"/>
                    </a:lnTo>
                    <a:lnTo>
                      <a:pt x="2841" y="823"/>
                    </a:lnTo>
                    <a:lnTo>
                      <a:pt x="2859" y="813"/>
                    </a:lnTo>
                    <a:lnTo>
                      <a:pt x="2881" y="803"/>
                    </a:lnTo>
                    <a:lnTo>
                      <a:pt x="2891" y="799"/>
                    </a:lnTo>
                    <a:lnTo>
                      <a:pt x="2900" y="794"/>
                    </a:lnTo>
                    <a:lnTo>
                      <a:pt x="2911" y="787"/>
                    </a:lnTo>
                    <a:lnTo>
                      <a:pt x="2921" y="781"/>
                    </a:lnTo>
                    <a:lnTo>
                      <a:pt x="2931" y="774"/>
                    </a:lnTo>
                    <a:lnTo>
                      <a:pt x="2941" y="769"/>
                    </a:lnTo>
                    <a:lnTo>
                      <a:pt x="2951" y="766"/>
                    </a:lnTo>
                    <a:lnTo>
                      <a:pt x="2961" y="763"/>
                    </a:lnTo>
                    <a:lnTo>
                      <a:pt x="2961" y="770"/>
                    </a:lnTo>
                    <a:lnTo>
                      <a:pt x="2961" y="776"/>
                    </a:lnTo>
                    <a:lnTo>
                      <a:pt x="2960" y="782"/>
                    </a:lnTo>
                    <a:lnTo>
                      <a:pt x="2958" y="787"/>
                    </a:lnTo>
                    <a:lnTo>
                      <a:pt x="2957" y="794"/>
                    </a:lnTo>
                    <a:lnTo>
                      <a:pt x="2955" y="799"/>
                    </a:lnTo>
                    <a:lnTo>
                      <a:pt x="2957" y="806"/>
                    </a:lnTo>
                    <a:lnTo>
                      <a:pt x="2959" y="813"/>
                    </a:lnTo>
                    <a:lnTo>
                      <a:pt x="2962" y="818"/>
                    </a:lnTo>
                    <a:lnTo>
                      <a:pt x="2965" y="823"/>
                    </a:lnTo>
                    <a:lnTo>
                      <a:pt x="2969" y="827"/>
                    </a:lnTo>
                    <a:lnTo>
                      <a:pt x="2974" y="830"/>
                    </a:lnTo>
                    <a:lnTo>
                      <a:pt x="2982" y="836"/>
                    </a:lnTo>
                    <a:lnTo>
                      <a:pt x="2991" y="841"/>
                    </a:lnTo>
                    <a:lnTo>
                      <a:pt x="2994" y="844"/>
                    </a:lnTo>
                    <a:lnTo>
                      <a:pt x="2996" y="848"/>
                    </a:lnTo>
                    <a:lnTo>
                      <a:pt x="2999" y="851"/>
                    </a:lnTo>
                    <a:lnTo>
                      <a:pt x="3000" y="856"/>
                    </a:lnTo>
                    <a:lnTo>
                      <a:pt x="3000" y="862"/>
                    </a:lnTo>
                    <a:lnTo>
                      <a:pt x="2998" y="868"/>
                    </a:lnTo>
                    <a:lnTo>
                      <a:pt x="2995" y="877"/>
                    </a:lnTo>
                    <a:lnTo>
                      <a:pt x="2991" y="885"/>
                    </a:lnTo>
                    <a:lnTo>
                      <a:pt x="2980" y="902"/>
                    </a:lnTo>
                    <a:lnTo>
                      <a:pt x="2969" y="916"/>
                    </a:lnTo>
                    <a:lnTo>
                      <a:pt x="2964" y="922"/>
                    </a:lnTo>
                    <a:lnTo>
                      <a:pt x="2959" y="930"/>
                    </a:lnTo>
                    <a:lnTo>
                      <a:pt x="2955" y="939"/>
                    </a:lnTo>
                    <a:lnTo>
                      <a:pt x="2952" y="949"/>
                    </a:lnTo>
                    <a:lnTo>
                      <a:pt x="2951" y="955"/>
                    </a:lnTo>
                    <a:lnTo>
                      <a:pt x="2951" y="959"/>
                    </a:lnTo>
                    <a:lnTo>
                      <a:pt x="2952" y="963"/>
                    </a:lnTo>
                    <a:lnTo>
                      <a:pt x="2953" y="966"/>
                    </a:lnTo>
                    <a:lnTo>
                      <a:pt x="2954" y="970"/>
                    </a:lnTo>
                    <a:lnTo>
                      <a:pt x="2957" y="972"/>
                    </a:lnTo>
                    <a:lnTo>
                      <a:pt x="2959" y="974"/>
                    </a:lnTo>
                    <a:lnTo>
                      <a:pt x="2962" y="976"/>
                    </a:lnTo>
                    <a:lnTo>
                      <a:pt x="2968" y="978"/>
                    </a:lnTo>
                    <a:lnTo>
                      <a:pt x="2976" y="978"/>
                    </a:lnTo>
                    <a:lnTo>
                      <a:pt x="2985" y="978"/>
                    </a:lnTo>
                    <a:lnTo>
                      <a:pt x="2992" y="978"/>
                    </a:lnTo>
                    <a:lnTo>
                      <a:pt x="2998" y="978"/>
                    </a:lnTo>
                    <a:lnTo>
                      <a:pt x="3003" y="979"/>
                    </a:lnTo>
                    <a:lnTo>
                      <a:pt x="3008" y="980"/>
                    </a:lnTo>
                    <a:lnTo>
                      <a:pt x="3015" y="983"/>
                    </a:lnTo>
                    <a:lnTo>
                      <a:pt x="3026" y="988"/>
                    </a:lnTo>
                    <a:lnTo>
                      <a:pt x="3035" y="992"/>
                    </a:lnTo>
                    <a:lnTo>
                      <a:pt x="3040" y="993"/>
                    </a:lnTo>
                    <a:lnTo>
                      <a:pt x="3044" y="993"/>
                    </a:lnTo>
                    <a:lnTo>
                      <a:pt x="3048" y="993"/>
                    </a:lnTo>
                    <a:lnTo>
                      <a:pt x="3050" y="991"/>
                    </a:lnTo>
                    <a:lnTo>
                      <a:pt x="3054" y="988"/>
                    </a:lnTo>
                    <a:lnTo>
                      <a:pt x="3055" y="983"/>
                    </a:lnTo>
                    <a:lnTo>
                      <a:pt x="3056" y="975"/>
                    </a:lnTo>
                    <a:lnTo>
                      <a:pt x="3056" y="965"/>
                    </a:lnTo>
                    <a:lnTo>
                      <a:pt x="3057" y="962"/>
                    </a:lnTo>
                    <a:lnTo>
                      <a:pt x="3058" y="958"/>
                    </a:lnTo>
                    <a:lnTo>
                      <a:pt x="3061" y="953"/>
                    </a:lnTo>
                    <a:lnTo>
                      <a:pt x="3065" y="949"/>
                    </a:lnTo>
                    <a:lnTo>
                      <a:pt x="3073" y="938"/>
                    </a:lnTo>
                    <a:lnTo>
                      <a:pt x="3084" y="929"/>
                    </a:lnTo>
                    <a:lnTo>
                      <a:pt x="3096" y="920"/>
                    </a:lnTo>
                    <a:lnTo>
                      <a:pt x="3107" y="914"/>
                    </a:lnTo>
                    <a:lnTo>
                      <a:pt x="3112" y="910"/>
                    </a:lnTo>
                    <a:lnTo>
                      <a:pt x="3116" y="909"/>
                    </a:lnTo>
                    <a:lnTo>
                      <a:pt x="3120" y="908"/>
                    </a:lnTo>
                    <a:lnTo>
                      <a:pt x="3123" y="909"/>
                    </a:lnTo>
                    <a:lnTo>
                      <a:pt x="3123" y="914"/>
                    </a:lnTo>
                    <a:lnTo>
                      <a:pt x="3125" y="918"/>
                    </a:lnTo>
                    <a:lnTo>
                      <a:pt x="3127" y="922"/>
                    </a:lnTo>
                    <a:lnTo>
                      <a:pt x="3129" y="926"/>
                    </a:lnTo>
                    <a:lnTo>
                      <a:pt x="3133" y="930"/>
                    </a:lnTo>
                    <a:lnTo>
                      <a:pt x="3136" y="932"/>
                    </a:lnTo>
                    <a:lnTo>
                      <a:pt x="3140" y="933"/>
                    </a:lnTo>
                    <a:lnTo>
                      <a:pt x="3145" y="934"/>
                    </a:lnTo>
                    <a:lnTo>
                      <a:pt x="3155" y="934"/>
                    </a:lnTo>
                    <a:lnTo>
                      <a:pt x="3164" y="934"/>
                    </a:lnTo>
                    <a:lnTo>
                      <a:pt x="3174" y="935"/>
                    </a:lnTo>
                    <a:lnTo>
                      <a:pt x="3182" y="937"/>
                    </a:lnTo>
                    <a:lnTo>
                      <a:pt x="3191" y="941"/>
                    </a:lnTo>
                    <a:lnTo>
                      <a:pt x="3198" y="945"/>
                    </a:lnTo>
                    <a:lnTo>
                      <a:pt x="3206" y="951"/>
                    </a:lnTo>
                    <a:lnTo>
                      <a:pt x="3211" y="960"/>
                    </a:lnTo>
                    <a:lnTo>
                      <a:pt x="3217" y="971"/>
                    </a:lnTo>
                    <a:lnTo>
                      <a:pt x="3219" y="982"/>
                    </a:lnTo>
                    <a:lnTo>
                      <a:pt x="3221" y="991"/>
                    </a:lnTo>
                    <a:lnTo>
                      <a:pt x="3224" y="1000"/>
                    </a:lnTo>
                    <a:lnTo>
                      <a:pt x="3225" y="1003"/>
                    </a:lnTo>
                    <a:lnTo>
                      <a:pt x="3228" y="1007"/>
                    </a:lnTo>
                    <a:lnTo>
                      <a:pt x="3230" y="1010"/>
                    </a:lnTo>
                    <a:lnTo>
                      <a:pt x="3233" y="1013"/>
                    </a:lnTo>
                    <a:lnTo>
                      <a:pt x="3237" y="1015"/>
                    </a:lnTo>
                    <a:lnTo>
                      <a:pt x="3243" y="1016"/>
                    </a:lnTo>
                    <a:lnTo>
                      <a:pt x="3249" y="1017"/>
                    </a:lnTo>
                    <a:lnTo>
                      <a:pt x="3256" y="1017"/>
                    </a:lnTo>
                    <a:lnTo>
                      <a:pt x="3272" y="1019"/>
                    </a:lnTo>
                    <a:lnTo>
                      <a:pt x="3292" y="1020"/>
                    </a:lnTo>
                    <a:lnTo>
                      <a:pt x="3314" y="1020"/>
                    </a:lnTo>
                    <a:lnTo>
                      <a:pt x="3338" y="1018"/>
                    </a:lnTo>
                    <a:lnTo>
                      <a:pt x="3349" y="1016"/>
                    </a:lnTo>
                    <a:lnTo>
                      <a:pt x="3359" y="1014"/>
                    </a:lnTo>
                    <a:lnTo>
                      <a:pt x="3369" y="1011"/>
                    </a:lnTo>
                    <a:lnTo>
                      <a:pt x="3378" y="1006"/>
                    </a:lnTo>
                    <a:lnTo>
                      <a:pt x="3386" y="1001"/>
                    </a:lnTo>
                    <a:lnTo>
                      <a:pt x="3392" y="996"/>
                    </a:lnTo>
                    <a:lnTo>
                      <a:pt x="3397" y="988"/>
                    </a:lnTo>
                    <a:lnTo>
                      <a:pt x="3399" y="979"/>
                    </a:lnTo>
                    <a:lnTo>
                      <a:pt x="3403" y="952"/>
                    </a:lnTo>
                    <a:lnTo>
                      <a:pt x="3405" y="925"/>
                    </a:lnTo>
                    <a:lnTo>
                      <a:pt x="3407" y="919"/>
                    </a:lnTo>
                    <a:lnTo>
                      <a:pt x="3409" y="914"/>
                    </a:lnTo>
                    <a:lnTo>
                      <a:pt x="3411" y="908"/>
                    </a:lnTo>
                    <a:lnTo>
                      <a:pt x="3415" y="904"/>
                    </a:lnTo>
                    <a:lnTo>
                      <a:pt x="3420" y="901"/>
                    </a:lnTo>
                    <a:lnTo>
                      <a:pt x="3426" y="898"/>
                    </a:lnTo>
                    <a:lnTo>
                      <a:pt x="3433" y="896"/>
                    </a:lnTo>
                    <a:lnTo>
                      <a:pt x="3441" y="896"/>
                    </a:lnTo>
                    <a:lnTo>
                      <a:pt x="3448" y="896"/>
                    </a:lnTo>
                    <a:lnTo>
                      <a:pt x="3454" y="897"/>
                    </a:lnTo>
                    <a:lnTo>
                      <a:pt x="3460" y="899"/>
                    </a:lnTo>
                    <a:lnTo>
                      <a:pt x="3466" y="902"/>
                    </a:lnTo>
                    <a:lnTo>
                      <a:pt x="3477" y="907"/>
                    </a:lnTo>
                    <a:lnTo>
                      <a:pt x="3487" y="914"/>
                    </a:lnTo>
                    <a:lnTo>
                      <a:pt x="3501" y="924"/>
                    </a:lnTo>
                    <a:lnTo>
                      <a:pt x="3508" y="929"/>
                    </a:lnTo>
                    <a:lnTo>
                      <a:pt x="3512" y="928"/>
                    </a:lnTo>
                    <a:lnTo>
                      <a:pt x="3514" y="925"/>
                    </a:lnTo>
                    <a:lnTo>
                      <a:pt x="3514" y="922"/>
                    </a:lnTo>
                    <a:lnTo>
                      <a:pt x="3514" y="919"/>
                    </a:lnTo>
                    <a:lnTo>
                      <a:pt x="3513" y="911"/>
                    </a:lnTo>
                    <a:lnTo>
                      <a:pt x="3511" y="904"/>
                    </a:lnTo>
                    <a:lnTo>
                      <a:pt x="3509" y="899"/>
                    </a:lnTo>
                    <a:lnTo>
                      <a:pt x="3509" y="895"/>
                    </a:lnTo>
                    <a:lnTo>
                      <a:pt x="3509" y="892"/>
                    </a:lnTo>
                    <a:lnTo>
                      <a:pt x="3509" y="888"/>
                    </a:lnTo>
                    <a:lnTo>
                      <a:pt x="3512" y="884"/>
                    </a:lnTo>
                    <a:lnTo>
                      <a:pt x="3514" y="882"/>
                    </a:lnTo>
                    <a:lnTo>
                      <a:pt x="3518" y="880"/>
                    </a:lnTo>
                    <a:lnTo>
                      <a:pt x="3525" y="878"/>
                    </a:lnTo>
                    <a:lnTo>
                      <a:pt x="3541" y="876"/>
                    </a:lnTo>
                    <a:lnTo>
                      <a:pt x="3554" y="876"/>
                    </a:lnTo>
                    <a:lnTo>
                      <a:pt x="3563" y="877"/>
                    </a:lnTo>
                    <a:lnTo>
                      <a:pt x="3570" y="879"/>
                    </a:lnTo>
                    <a:lnTo>
                      <a:pt x="3574" y="883"/>
                    </a:lnTo>
                    <a:lnTo>
                      <a:pt x="3576" y="888"/>
                    </a:lnTo>
                    <a:lnTo>
                      <a:pt x="3577" y="894"/>
                    </a:lnTo>
                    <a:lnTo>
                      <a:pt x="3579" y="899"/>
                    </a:lnTo>
                    <a:lnTo>
                      <a:pt x="3577" y="914"/>
                    </a:lnTo>
                    <a:lnTo>
                      <a:pt x="3579" y="926"/>
                    </a:lnTo>
                    <a:lnTo>
                      <a:pt x="3581" y="933"/>
                    </a:lnTo>
                    <a:lnTo>
                      <a:pt x="3584" y="938"/>
                    </a:lnTo>
                    <a:lnTo>
                      <a:pt x="3587" y="941"/>
                    </a:lnTo>
                    <a:lnTo>
                      <a:pt x="3590" y="943"/>
                    </a:lnTo>
                    <a:lnTo>
                      <a:pt x="3594" y="944"/>
                    </a:lnTo>
                    <a:lnTo>
                      <a:pt x="3599" y="946"/>
                    </a:lnTo>
                    <a:lnTo>
                      <a:pt x="3619" y="951"/>
                    </a:lnTo>
                    <a:lnTo>
                      <a:pt x="3635" y="957"/>
                    </a:lnTo>
                    <a:lnTo>
                      <a:pt x="3649" y="963"/>
                    </a:lnTo>
                    <a:lnTo>
                      <a:pt x="3661" y="971"/>
                    </a:lnTo>
                    <a:lnTo>
                      <a:pt x="3672" y="980"/>
                    </a:lnTo>
                    <a:lnTo>
                      <a:pt x="3682" y="991"/>
                    </a:lnTo>
                    <a:lnTo>
                      <a:pt x="3693" y="1005"/>
                    </a:lnTo>
                    <a:lnTo>
                      <a:pt x="3704" y="1022"/>
                    </a:lnTo>
                    <a:lnTo>
                      <a:pt x="3710" y="1031"/>
                    </a:lnTo>
                    <a:lnTo>
                      <a:pt x="3718" y="1040"/>
                    </a:lnTo>
                    <a:lnTo>
                      <a:pt x="3726" y="1046"/>
                    </a:lnTo>
                    <a:lnTo>
                      <a:pt x="3735" y="1053"/>
                    </a:lnTo>
                    <a:lnTo>
                      <a:pt x="3745" y="1058"/>
                    </a:lnTo>
                    <a:lnTo>
                      <a:pt x="3755" y="1064"/>
                    </a:lnTo>
                    <a:lnTo>
                      <a:pt x="3764" y="1068"/>
                    </a:lnTo>
                    <a:lnTo>
                      <a:pt x="3775" y="1071"/>
                    </a:lnTo>
                    <a:lnTo>
                      <a:pt x="3797" y="1079"/>
                    </a:lnTo>
                    <a:lnTo>
                      <a:pt x="3818" y="1087"/>
                    </a:lnTo>
                    <a:lnTo>
                      <a:pt x="3830" y="1092"/>
                    </a:lnTo>
                    <a:lnTo>
                      <a:pt x="3841" y="1097"/>
                    </a:lnTo>
                    <a:lnTo>
                      <a:pt x="3852" y="1103"/>
                    </a:lnTo>
                    <a:lnTo>
                      <a:pt x="3863" y="1110"/>
                    </a:lnTo>
                    <a:lnTo>
                      <a:pt x="3869" y="1117"/>
                    </a:lnTo>
                    <a:lnTo>
                      <a:pt x="3876" y="1125"/>
                    </a:lnTo>
                    <a:lnTo>
                      <a:pt x="3882" y="1135"/>
                    </a:lnTo>
                    <a:lnTo>
                      <a:pt x="3887" y="1145"/>
                    </a:lnTo>
                    <a:lnTo>
                      <a:pt x="3894" y="1154"/>
                    </a:lnTo>
                    <a:lnTo>
                      <a:pt x="3900" y="1163"/>
                    </a:lnTo>
                    <a:lnTo>
                      <a:pt x="3904" y="1166"/>
                    </a:lnTo>
                    <a:lnTo>
                      <a:pt x="3907" y="1169"/>
                    </a:lnTo>
                    <a:lnTo>
                      <a:pt x="3910" y="1172"/>
                    </a:lnTo>
                    <a:lnTo>
                      <a:pt x="3914" y="1173"/>
                    </a:lnTo>
                    <a:lnTo>
                      <a:pt x="3920" y="1174"/>
                    </a:lnTo>
                    <a:lnTo>
                      <a:pt x="3925" y="1174"/>
                    </a:lnTo>
                    <a:lnTo>
                      <a:pt x="3930" y="1173"/>
                    </a:lnTo>
                    <a:lnTo>
                      <a:pt x="3933" y="1172"/>
                    </a:lnTo>
                    <a:lnTo>
                      <a:pt x="3936" y="1168"/>
                    </a:lnTo>
                    <a:lnTo>
                      <a:pt x="3938" y="1166"/>
                    </a:lnTo>
                    <a:lnTo>
                      <a:pt x="3940" y="1163"/>
                    </a:lnTo>
                    <a:lnTo>
                      <a:pt x="3941" y="1160"/>
                    </a:lnTo>
                    <a:lnTo>
                      <a:pt x="3945" y="1152"/>
                    </a:lnTo>
                    <a:lnTo>
                      <a:pt x="3947" y="1146"/>
                    </a:lnTo>
                    <a:lnTo>
                      <a:pt x="3949" y="1144"/>
                    </a:lnTo>
                    <a:lnTo>
                      <a:pt x="3951" y="1141"/>
                    </a:lnTo>
                    <a:lnTo>
                      <a:pt x="3952" y="1140"/>
                    </a:lnTo>
                    <a:lnTo>
                      <a:pt x="3955" y="1139"/>
                    </a:lnTo>
                    <a:lnTo>
                      <a:pt x="3958" y="1145"/>
                    </a:lnTo>
                    <a:lnTo>
                      <a:pt x="3961" y="1149"/>
                    </a:lnTo>
                    <a:lnTo>
                      <a:pt x="3964" y="1151"/>
                    </a:lnTo>
                    <a:lnTo>
                      <a:pt x="3968" y="1154"/>
                    </a:lnTo>
                    <a:lnTo>
                      <a:pt x="3973" y="1155"/>
                    </a:lnTo>
                    <a:lnTo>
                      <a:pt x="3978" y="1158"/>
                    </a:lnTo>
                    <a:lnTo>
                      <a:pt x="3985" y="1158"/>
                    </a:lnTo>
                    <a:lnTo>
                      <a:pt x="3990" y="1158"/>
                    </a:lnTo>
                    <a:lnTo>
                      <a:pt x="4019" y="1155"/>
                    </a:lnTo>
                    <a:lnTo>
                      <a:pt x="4050" y="1150"/>
                    </a:lnTo>
                    <a:lnTo>
                      <a:pt x="4066" y="1148"/>
                    </a:lnTo>
                    <a:lnTo>
                      <a:pt x="4082" y="1147"/>
                    </a:lnTo>
                    <a:lnTo>
                      <a:pt x="4096" y="1147"/>
                    </a:lnTo>
                    <a:lnTo>
                      <a:pt x="4109" y="1149"/>
                    </a:lnTo>
                    <a:lnTo>
                      <a:pt x="4115" y="1150"/>
                    </a:lnTo>
                    <a:lnTo>
                      <a:pt x="4121" y="1153"/>
                    </a:lnTo>
                    <a:lnTo>
                      <a:pt x="4126" y="1157"/>
                    </a:lnTo>
                    <a:lnTo>
                      <a:pt x="4130" y="1161"/>
                    </a:lnTo>
                    <a:lnTo>
                      <a:pt x="4135" y="1166"/>
                    </a:lnTo>
                    <a:lnTo>
                      <a:pt x="4138" y="1172"/>
                    </a:lnTo>
                    <a:lnTo>
                      <a:pt x="4140" y="1179"/>
                    </a:lnTo>
                    <a:lnTo>
                      <a:pt x="4142" y="1188"/>
                    </a:lnTo>
                    <a:lnTo>
                      <a:pt x="4140" y="1194"/>
                    </a:lnTo>
                    <a:lnTo>
                      <a:pt x="4134" y="1206"/>
                    </a:lnTo>
                    <a:lnTo>
                      <a:pt x="4130" y="1214"/>
                    </a:lnTo>
                    <a:lnTo>
                      <a:pt x="4127" y="1220"/>
                    </a:lnTo>
                    <a:lnTo>
                      <a:pt x="4125" y="1228"/>
                    </a:lnTo>
                    <a:lnTo>
                      <a:pt x="4125" y="1234"/>
                    </a:lnTo>
                    <a:lnTo>
                      <a:pt x="4125" y="1240"/>
                    </a:lnTo>
                    <a:lnTo>
                      <a:pt x="4126" y="1245"/>
                    </a:lnTo>
                    <a:lnTo>
                      <a:pt x="4128" y="1250"/>
                    </a:lnTo>
                    <a:lnTo>
                      <a:pt x="4130" y="1256"/>
                    </a:lnTo>
                    <a:lnTo>
                      <a:pt x="4136" y="1265"/>
                    </a:lnTo>
                    <a:lnTo>
                      <a:pt x="4141" y="1274"/>
                    </a:lnTo>
                    <a:lnTo>
                      <a:pt x="4147" y="1283"/>
                    </a:lnTo>
                    <a:lnTo>
                      <a:pt x="4151" y="1293"/>
                    </a:lnTo>
                    <a:lnTo>
                      <a:pt x="4153" y="1298"/>
                    </a:lnTo>
                    <a:lnTo>
                      <a:pt x="4154" y="1303"/>
                    </a:lnTo>
                    <a:lnTo>
                      <a:pt x="4155" y="1310"/>
                    </a:lnTo>
                    <a:lnTo>
                      <a:pt x="4155" y="1315"/>
                    </a:lnTo>
                    <a:lnTo>
                      <a:pt x="4154" y="1327"/>
                    </a:lnTo>
                    <a:lnTo>
                      <a:pt x="4152" y="1337"/>
                    </a:lnTo>
                    <a:lnTo>
                      <a:pt x="4149" y="1348"/>
                    </a:lnTo>
                    <a:lnTo>
                      <a:pt x="4144" y="1358"/>
                    </a:lnTo>
                    <a:lnTo>
                      <a:pt x="4141" y="1369"/>
                    </a:lnTo>
                    <a:lnTo>
                      <a:pt x="4138" y="1381"/>
                    </a:lnTo>
                    <a:lnTo>
                      <a:pt x="4136" y="1393"/>
                    </a:lnTo>
                    <a:lnTo>
                      <a:pt x="4135" y="1406"/>
                    </a:lnTo>
                    <a:lnTo>
                      <a:pt x="4120" y="1495"/>
                    </a:lnTo>
                    <a:lnTo>
                      <a:pt x="4120" y="1495"/>
                    </a:lnTo>
                    <a:lnTo>
                      <a:pt x="4061" y="1518"/>
                    </a:lnTo>
                    <a:lnTo>
                      <a:pt x="4047" y="1524"/>
                    </a:lnTo>
                    <a:lnTo>
                      <a:pt x="4034" y="1530"/>
                    </a:lnTo>
                    <a:lnTo>
                      <a:pt x="4021" y="1537"/>
                    </a:lnTo>
                    <a:lnTo>
                      <a:pt x="4008" y="1545"/>
                    </a:lnTo>
                    <a:lnTo>
                      <a:pt x="3982" y="1562"/>
                    </a:lnTo>
                    <a:lnTo>
                      <a:pt x="3958" y="1579"/>
                    </a:lnTo>
                    <a:lnTo>
                      <a:pt x="3950" y="1584"/>
                    </a:lnTo>
                    <a:lnTo>
                      <a:pt x="3941" y="1590"/>
                    </a:lnTo>
                    <a:lnTo>
                      <a:pt x="3933" y="1593"/>
                    </a:lnTo>
                    <a:lnTo>
                      <a:pt x="3925" y="1596"/>
                    </a:lnTo>
                    <a:lnTo>
                      <a:pt x="3917" y="1598"/>
                    </a:lnTo>
                    <a:lnTo>
                      <a:pt x="3909" y="1599"/>
                    </a:lnTo>
                    <a:lnTo>
                      <a:pt x="3901" y="1600"/>
                    </a:lnTo>
                    <a:lnTo>
                      <a:pt x="3893" y="1600"/>
                    </a:lnTo>
                    <a:lnTo>
                      <a:pt x="3877" y="1599"/>
                    </a:lnTo>
                    <a:lnTo>
                      <a:pt x="3859" y="1597"/>
                    </a:lnTo>
                    <a:lnTo>
                      <a:pt x="3842" y="1594"/>
                    </a:lnTo>
                    <a:lnTo>
                      <a:pt x="3823" y="1590"/>
                    </a:lnTo>
                    <a:lnTo>
                      <a:pt x="3806" y="1587"/>
                    </a:lnTo>
                    <a:lnTo>
                      <a:pt x="3791" y="1586"/>
                    </a:lnTo>
                    <a:lnTo>
                      <a:pt x="3776" y="1586"/>
                    </a:lnTo>
                    <a:lnTo>
                      <a:pt x="3762" y="1589"/>
                    </a:lnTo>
                    <a:lnTo>
                      <a:pt x="3734" y="1595"/>
                    </a:lnTo>
                    <a:lnTo>
                      <a:pt x="3704" y="1604"/>
                    </a:lnTo>
                    <a:lnTo>
                      <a:pt x="3683" y="1610"/>
                    </a:lnTo>
                    <a:lnTo>
                      <a:pt x="3667" y="1614"/>
                    </a:lnTo>
                    <a:lnTo>
                      <a:pt x="3653" y="1620"/>
                    </a:lnTo>
                    <a:lnTo>
                      <a:pt x="3641" y="1626"/>
                    </a:lnTo>
                    <a:lnTo>
                      <a:pt x="3636" y="1631"/>
                    </a:lnTo>
                    <a:lnTo>
                      <a:pt x="3630" y="1635"/>
                    </a:lnTo>
                    <a:lnTo>
                      <a:pt x="3626" y="1640"/>
                    </a:lnTo>
                    <a:lnTo>
                      <a:pt x="3622" y="1647"/>
                    </a:lnTo>
                    <a:lnTo>
                      <a:pt x="3612" y="1663"/>
                    </a:lnTo>
                    <a:lnTo>
                      <a:pt x="3603" y="1684"/>
                    </a:lnTo>
                    <a:lnTo>
                      <a:pt x="3603" y="1689"/>
                    </a:lnTo>
                    <a:lnTo>
                      <a:pt x="3604" y="1694"/>
                    </a:lnTo>
                    <a:lnTo>
                      <a:pt x="3607" y="1699"/>
                    </a:lnTo>
                    <a:lnTo>
                      <a:pt x="3608" y="1703"/>
                    </a:lnTo>
                    <a:lnTo>
                      <a:pt x="3614" y="1711"/>
                    </a:lnTo>
                    <a:lnTo>
                      <a:pt x="3622" y="1716"/>
                    </a:lnTo>
                    <a:lnTo>
                      <a:pt x="3630" y="1721"/>
                    </a:lnTo>
                    <a:lnTo>
                      <a:pt x="3640" y="1726"/>
                    </a:lnTo>
                    <a:lnTo>
                      <a:pt x="3652" y="1730"/>
                    </a:lnTo>
                    <a:lnTo>
                      <a:pt x="3664" y="1732"/>
                    </a:lnTo>
                    <a:lnTo>
                      <a:pt x="3690" y="1738"/>
                    </a:lnTo>
                    <a:lnTo>
                      <a:pt x="3715" y="1742"/>
                    </a:lnTo>
                    <a:lnTo>
                      <a:pt x="3726" y="1745"/>
                    </a:lnTo>
                    <a:lnTo>
                      <a:pt x="3737" y="1747"/>
                    </a:lnTo>
                    <a:lnTo>
                      <a:pt x="3748" y="1751"/>
                    </a:lnTo>
                    <a:lnTo>
                      <a:pt x="3757" y="1755"/>
                    </a:lnTo>
                    <a:lnTo>
                      <a:pt x="3768" y="1762"/>
                    </a:lnTo>
                    <a:lnTo>
                      <a:pt x="3777" y="1770"/>
                    </a:lnTo>
                    <a:lnTo>
                      <a:pt x="3786" y="1779"/>
                    </a:lnTo>
                    <a:lnTo>
                      <a:pt x="3793" y="1787"/>
                    </a:lnTo>
                    <a:lnTo>
                      <a:pt x="3800" y="1797"/>
                    </a:lnTo>
                    <a:lnTo>
                      <a:pt x="3805" y="1807"/>
                    </a:lnTo>
                    <a:lnTo>
                      <a:pt x="3811" y="1817"/>
                    </a:lnTo>
                    <a:lnTo>
                      <a:pt x="3815" y="1828"/>
                    </a:lnTo>
                    <a:lnTo>
                      <a:pt x="3822" y="1851"/>
                    </a:lnTo>
                    <a:lnTo>
                      <a:pt x="3826" y="1876"/>
                    </a:lnTo>
                    <a:lnTo>
                      <a:pt x="3829" y="1900"/>
                    </a:lnTo>
                    <a:lnTo>
                      <a:pt x="3832" y="1924"/>
                    </a:lnTo>
                    <a:lnTo>
                      <a:pt x="3834" y="1941"/>
                    </a:lnTo>
                    <a:lnTo>
                      <a:pt x="3833" y="1951"/>
                    </a:lnTo>
                    <a:lnTo>
                      <a:pt x="3832" y="1956"/>
                    </a:lnTo>
                    <a:lnTo>
                      <a:pt x="3831" y="1960"/>
                    </a:lnTo>
                    <a:lnTo>
                      <a:pt x="3828" y="1963"/>
                    </a:lnTo>
                    <a:lnTo>
                      <a:pt x="3826" y="1965"/>
                    </a:lnTo>
                    <a:lnTo>
                      <a:pt x="3810" y="1974"/>
                    </a:lnTo>
                    <a:lnTo>
                      <a:pt x="3786" y="1986"/>
                    </a:lnTo>
                    <a:lnTo>
                      <a:pt x="3777" y="1991"/>
                    </a:lnTo>
                    <a:lnTo>
                      <a:pt x="3771" y="1998"/>
                    </a:lnTo>
                    <a:lnTo>
                      <a:pt x="3765" y="2005"/>
                    </a:lnTo>
                    <a:lnTo>
                      <a:pt x="3760" y="2013"/>
                    </a:lnTo>
                    <a:lnTo>
                      <a:pt x="3753" y="2028"/>
                    </a:lnTo>
                    <a:lnTo>
                      <a:pt x="3747" y="2043"/>
                    </a:lnTo>
                    <a:lnTo>
                      <a:pt x="3745" y="2052"/>
                    </a:lnTo>
                    <a:lnTo>
                      <a:pt x="3742" y="2059"/>
                    </a:lnTo>
                    <a:lnTo>
                      <a:pt x="3737" y="2066"/>
                    </a:lnTo>
                    <a:lnTo>
                      <a:pt x="3732" y="2073"/>
                    </a:lnTo>
                    <a:lnTo>
                      <a:pt x="3726" y="2080"/>
                    </a:lnTo>
                    <a:lnTo>
                      <a:pt x="3719" y="2085"/>
                    </a:lnTo>
                    <a:lnTo>
                      <a:pt x="3710" y="2091"/>
                    </a:lnTo>
                    <a:lnTo>
                      <a:pt x="3699" y="2095"/>
                    </a:lnTo>
                    <a:lnTo>
                      <a:pt x="3693" y="2097"/>
                    </a:lnTo>
                    <a:lnTo>
                      <a:pt x="3688" y="2099"/>
                    </a:lnTo>
                    <a:lnTo>
                      <a:pt x="3682" y="2103"/>
                    </a:lnTo>
                    <a:lnTo>
                      <a:pt x="3678" y="2106"/>
                    </a:lnTo>
                    <a:lnTo>
                      <a:pt x="3670" y="2113"/>
                    </a:lnTo>
                    <a:lnTo>
                      <a:pt x="3664" y="2121"/>
                    </a:lnTo>
                    <a:lnTo>
                      <a:pt x="3654" y="2140"/>
                    </a:lnTo>
                    <a:lnTo>
                      <a:pt x="3644" y="2163"/>
                    </a:lnTo>
                    <a:lnTo>
                      <a:pt x="3635" y="2189"/>
                    </a:lnTo>
                    <a:lnTo>
                      <a:pt x="3627" y="2215"/>
                    </a:lnTo>
                    <a:lnTo>
                      <a:pt x="3625" y="2220"/>
                    </a:lnTo>
                    <a:lnTo>
                      <a:pt x="3622" y="2226"/>
                    </a:lnTo>
                    <a:lnTo>
                      <a:pt x="3619" y="2231"/>
                    </a:lnTo>
                    <a:lnTo>
                      <a:pt x="3614" y="2235"/>
                    </a:lnTo>
                    <a:lnTo>
                      <a:pt x="3610" y="2239"/>
                    </a:lnTo>
                    <a:lnTo>
                      <a:pt x="3604" y="2242"/>
                    </a:lnTo>
                    <a:lnTo>
                      <a:pt x="3598" y="2243"/>
                    </a:lnTo>
                    <a:lnTo>
                      <a:pt x="3590" y="2244"/>
                    </a:lnTo>
                    <a:lnTo>
                      <a:pt x="3580" y="2248"/>
                    </a:lnTo>
                    <a:lnTo>
                      <a:pt x="3569" y="2254"/>
                    </a:lnTo>
                    <a:lnTo>
                      <a:pt x="3559" y="2260"/>
                    </a:lnTo>
                    <a:lnTo>
                      <a:pt x="3550" y="2268"/>
                    </a:lnTo>
                    <a:lnTo>
                      <a:pt x="3542" y="2274"/>
                    </a:lnTo>
                    <a:lnTo>
                      <a:pt x="3532" y="2281"/>
                    </a:lnTo>
                    <a:lnTo>
                      <a:pt x="3523" y="2286"/>
                    </a:lnTo>
                    <a:lnTo>
                      <a:pt x="3513" y="2288"/>
                    </a:lnTo>
                    <a:lnTo>
                      <a:pt x="3500" y="2288"/>
                    </a:lnTo>
                    <a:lnTo>
                      <a:pt x="3486" y="2287"/>
                    </a:lnTo>
                    <a:lnTo>
                      <a:pt x="3478" y="2286"/>
                    </a:lnTo>
                    <a:lnTo>
                      <a:pt x="3472" y="2286"/>
                    </a:lnTo>
                    <a:lnTo>
                      <a:pt x="3464" y="2287"/>
                    </a:lnTo>
                    <a:lnTo>
                      <a:pt x="3458" y="2288"/>
                    </a:lnTo>
                    <a:lnTo>
                      <a:pt x="3424" y="2297"/>
                    </a:lnTo>
                    <a:lnTo>
                      <a:pt x="3384" y="2307"/>
                    </a:lnTo>
                    <a:lnTo>
                      <a:pt x="3366" y="2313"/>
                    </a:lnTo>
                    <a:lnTo>
                      <a:pt x="3349" y="2320"/>
                    </a:lnTo>
                    <a:lnTo>
                      <a:pt x="3341" y="2324"/>
                    </a:lnTo>
                    <a:lnTo>
                      <a:pt x="3334" y="2328"/>
                    </a:lnTo>
                    <a:lnTo>
                      <a:pt x="3329" y="2334"/>
                    </a:lnTo>
                    <a:lnTo>
                      <a:pt x="3325" y="2339"/>
                    </a:lnTo>
                    <a:lnTo>
                      <a:pt x="3318" y="2350"/>
                    </a:lnTo>
                    <a:lnTo>
                      <a:pt x="3313" y="2360"/>
                    </a:lnTo>
                    <a:lnTo>
                      <a:pt x="3309" y="2370"/>
                    </a:lnTo>
                    <a:lnTo>
                      <a:pt x="3304" y="2382"/>
                    </a:lnTo>
                    <a:lnTo>
                      <a:pt x="3296" y="2404"/>
                    </a:lnTo>
                    <a:lnTo>
                      <a:pt x="3287" y="2426"/>
                    </a:lnTo>
                    <a:lnTo>
                      <a:pt x="3279" y="2441"/>
                    </a:lnTo>
                    <a:lnTo>
                      <a:pt x="3271" y="2454"/>
                    </a:lnTo>
                    <a:lnTo>
                      <a:pt x="3262" y="2467"/>
                    </a:lnTo>
                    <a:lnTo>
                      <a:pt x="3253" y="2480"/>
                    </a:lnTo>
                    <a:lnTo>
                      <a:pt x="3246" y="2492"/>
                    </a:lnTo>
                    <a:lnTo>
                      <a:pt x="3237" y="2507"/>
                    </a:lnTo>
                    <a:lnTo>
                      <a:pt x="3230" y="2521"/>
                    </a:lnTo>
                    <a:lnTo>
                      <a:pt x="3224" y="2535"/>
                    </a:lnTo>
                    <a:lnTo>
                      <a:pt x="3221" y="2542"/>
                    </a:lnTo>
                    <a:lnTo>
                      <a:pt x="3219" y="2552"/>
                    </a:lnTo>
                    <a:lnTo>
                      <a:pt x="3218" y="2563"/>
                    </a:lnTo>
                    <a:lnTo>
                      <a:pt x="3217" y="2573"/>
                    </a:lnTo>
                    <a:lnTo>
                      <a:pt x="3214" y="2597"/>
                    </a:lnTo>
                    <a:lnTo>
                      <a:pt x="3211" y="2622"/>
                    </a:lnTo>
                    <a:lnTo>
                      <a:pt x="3209" y="2634"/>
                    </a:lnTo>
                    <a:lnTo>
                      <a:pt x="3206" y="2646"/>
                    </a:lnTo>
                    <a:lnTo>
                      <a:pt x="3203" y="2657"/>
                    </a:lnTo>
                    <a:lnTo>
                      <a:pt x="3199" y="2665"/>
                    </a:lnTo>
                    <a:lnTo>
                      <a:pt x="3194" y="2674"/>
                    </a:lnTo>
                    <a:lnTo>
                      <a:pt x="3189" y="2680"/>
                    </a:lnTo>
                    <a:lnTo>
                      <a:pt x="3185" y="2684"/>
                    </a:lnTo>
                    <a:lnTo>
                      <a:pt x="3181" y="2686"/>
                    </a:lnTo>
                    <a:lnTo>
                      <a:pt x="3178" y="2687"/>
                    </a:lnTo>
                    <a:lnTo>
                      <a:pt x="3174" y="2688"/>
                    </a:lnTo>
                    <a:lnTo>
                      <a:pt x="3170" y="2689"/>
                    </a:lnTo>
                    <a:lnTo>
                      <a:pt x="3167" y="2691"/>
                    </a:lnTo>
                    <a:lnTo>
                      <a:pt x="3164" y="2693"/>
                    </a:lnTo>
                    <a:lnTo>
                      <a:pt x="3162" y="2696"/>
                    </a:lnTo>
                    <a:lnTo>
                      <a:pt x="3158" y="2703"/>
                    </a:lnTo>
                    <a:lnTo>
                      <a:pt x="3155" y="2713"/>
                    </a:lnTo>
                    <a:lnTo>
                      <a:pt x="3153" y="2724"/>
                    </a:lnTo>
                    <a:lnTo>
                      <a:pt x="3152" y="2735"/>
                    </a:lnTo>
                    <a:lnTo>
                      <a:pt x="3151" y="2748"/>
                    </a:lnTo>
                    <a:lnTo>
                      <a:pt x="3150" y="2762"/>
                    </a:lnTo>
                    <a:lnTo>
                      <a:pt x="3150" y="2792"/>
                    </a:lnTo>
                    <a:lnTo>
                      <a:pt x="3149" y="2819"/>
                    </a:lnTo>
                    <a:lnTo>
                      <a:pt x="3148" y="2832"/>
                    </a:lnTo>
                    <a:lnTo>
                      <a:pt x="3147" y="2843"/>
                    </a:lnTo>
                    <a:lnTo>
                      <a:pt x="3144" y="2853"/>
                    </a:lnTo>
                    <a:lnTo>
                      <a:pt x="3142" y="2862"/>
                    </a:lnTo>
                    <a:lnTo>
                      <a:pt x="3142" y="2862"/>
                    </a:lnTo>
                    <a:lnTo>
                      <a:pt x="3125" y="2856"/>
                    </a:lnTo>
                    <a:lnTo>
                      <a:pt x="3108" y="2851"/>
                    </a:lnTo>
                    <a:lnTo>
                      <a:pt x="3089" y="2843"/>
                    </a:lnTo>
                    <a:lnTo>
                      <a:pt x="3071" y="2835"/>
                    </a:lnTo>
                    <a:lnTo>
                      <a:pt x="3054" y="2825"/>
                    </a:lnTo>
                    <a:lnTo>
                      <a:pt x="3038" y="2815"/>
                    </a:lnTo>
                    <a:lnTo>
                      <a:pt x="3030" y="2810"/>
                    </a:lnTo>
                    <a:lnTo>
                      <a:pt x="3023" y="2804"/>
                    </a:lnTo>
                    <a:lnTo>
                      <a:pt x="3017" y="2798"/>
                    </a:lnTo>
                    <a:lnTo>
                      <a:pt x="3012" y="2792"/>
                    </a:lnTo>
                    <a:lnTo>
                      <a:pt x="3006" y="2783"/>
                    </a:lnTo>
                    <a:lnTo>
                      <a:pt x="3002" y="2773"/>
                    </a:lnTo>
                    <a:lnTo>
                      <a:pt x="2999" y="2765"/>
                    </a:lnTo>
                    <a:lnTo>
                      <a:pt x="2993" y="2755"/>
                    </a:lnTo>
                    <a:lnTo>
                      <a:pt x="2988" y="2746"/>
                    </a:lnTo>
                    <a:lnTo>
                      <a:pt x="2981" y="2739"/>
                    </a:lnTo>
                    <a:lnTo>
                      <a:pt x="2975" y="2732"/>
                    </a:lnTo>
                    <a:lnTo>
                      <a:pt x="2968" y="2727"/>
                    </a:lnTo>
                    <a:lnTo>
                      <a:pt x="2962" y="2721"/>
                    </a:lnTo>
                    <a:lnTo>
                      <a:pt x="2954" y="2717"/>
                    </a:lnTo>
                    <a:lnTo>
                      <a:pt x="2946" y="2712"/>
                    </a:lnTo>
                    <a:lnTo>
                      <a:pt x="2936" y="2707"/>
                    </a:lnTo>
                    <a:lnTo>
                      <a:pt x="2926" y="2708"/>
                    </a:lnTo>
                    <a:lnTo>
                      <a:pt x="2919" y="2710"/>
                    </a:lnTo>
                    <a:lnTo>
                      <a:pt x="2911" y="2713"/>
                    </a:lnTo>
                    <a:lnTo>
                      <a:pt x="2905" y="2716"/>
                    </a:lnTo>
                    <a:lnTo>
                      <a:pt x="2894" y="2724"/>
                    </a:lnTo>
                    <a:lnTo>
                      <a:pt x="2884" y="2733"/>
                    </a:lnTo>
                    <a:lnTo>
                      <a:pt x="2874" y="2742"/>
                    </a:lnTo>
                    <a:lnTo>
                      <a:pt x="2864" y="2751"/>
                    </a:lnTo>
                    <a:lnTo>
                      <a:pt x="2858" y="2753"/>
                    </a:lnTo>
                    <a:lnTo>
                      <a:pt x="2852" y="2755"/>
                    </a:lnTo>
                    <a:lnTo>
                      <a:pt x="2845" y="2756"/>
                    </a:lnTo>
                    <a:lnTo>
                      <a:pt x="2838" y="2755"/>
                    </a:lnTo>
                    <a:lnTo>
                      <a:pt x="2814" y="2754"/>
                    </a:lnTo>
                    <a:lnTo>
                      <a:pt x="2785" y="2754"/>
                    </a:lnTo>
                    <a:lnTo>
                      <a:pt x="2770" y="2754"/>
                    </a:lnTo>
                    <a:lnTo>
                      <a:pt x="2757" y="2753"/>
                    </a:lnTo>
                    <a:lnTo>
                      <a:pt x="2746" y="2751"/>
                    </a:lnTo>
                    <a:lnTo>
                      <a:pt x="2737" y="2747"/>
                    </a:lnTo>
                    <a:lnTo>
                      <a:pt x="2723" y="2740"/>
                    </a:lnTo>
                    <a:lnTo>
                      <a:pt x="2710" y="2734"/>
                    </a:lnTo>
                    <a:lnTo>
                      <a:pt x="2698" y="2732"/>
                    </a:lnTo>
                    <a:lnTo>
                      <a:pt x="2688" y="2732"/>
                    </a:lnTo>
                    <a:lnTo>
                      <a:pt x="2678" y="2733"/>
                    </a:lnTo>
                    <a:lnTo>
                      <a:pt x="2668" y="2735"/>
                    </a:lnTo>
                    <a:lnTo>
                      <a:pt x="2660" y="2739"/>
                    </a:lnTo>
                    <a:lnTo>
                      <a:pt x="2652" y="2742"/>
                    </a:lnTo>
                    <a:lnTo>
                      <a:pt x="2644" y="2745"/>
                    </a:lnTo>
                    <a:lnTo>
                      <a:pt x="2637" y="2747"/>
                    </a:lnTo>
                    <a:lnTo>
                      <a:pt x="2629" y="2748"/>
                    </a:lnTo>
                    <a:lnTo>
                      <a:pt x="2622" y="2748"/>
                    </a:lnTo>
                    <a:lnTo>
                      <a:pt x="2614" y="2747"/>
                    </a:lnTo>
                    <a:lnTo>
                      <a:pt x="2607" y="2743"/>
                    </a:lnTo>
                    <a:lnTo>
                      <a:pt x="2598" y="2735"/>
                    </a:lnTo>
                    <a:lnTo>
                      <a:pt x="2589" y="2726"/>
                    </a:lnTo>
                    <a:lnTo>
                      <a:pt x="2583" y="2718"/>
                    </a:lnTo>
                    <a:lnTo>
                      <a:pt x="2577" y="2713"/>
                    </a:lnTo>
                    <a:lnTo>
                      <a:pt x="2572" y="2707"/>
                    </a:lnTo>
                    <a:lnTo>
                      <a:pt x="2567" y="2704"/>
                    </a:lnTo>
                    <a:lnTo>
                      <a:pt x="2561" y="2701"/>
                    </a:lnTo>
                    <a:lnTo>
                      <a:pt x="2557" y="2700"/>
                    </a:lnTo>
                    <a:lnTo>
                      <a:pt x="2553" y="2699"/>
                    </a:lnTo>
                    <a:lnTo>
                      <a:pt x="2548" y="2698"/>
                    </a:lnTo>
                    <a:lnTo>
                      <a:pt x="2537" y="2697"/>
                    </a:lnTo>
                    <a:lnTo>
                      <a:pt x="2527" y="2697"/>
                    </a:lnTo>
                    <a:lnTo>
                      <a:pt x="2514" y="2694"/>
                    </a:lnTo>
                    <a:lnTo>
                      <a:pt x="2498" y="2689"/>
                    </a:lnTo>
                    <a:lnTo>
                      <a:pt x="2488" y="2686"/>
                    </a:lnTo>
                    <a:lnTo>
                      <a:pt x="2477" y="2684"/>
                    </a:lnTo>
                    <a:lnTo>
                      <a:pt x="2468" y="2683"/>
                    </a:lnTo>
                    <a:lnTo>
                      <a:pt x="2460" y="2684"/>
                    </a:lnTo>
                    <a:lnTo>
                      <a:pt x="2451" y="2685"/>
                    </a:lnTo>
                    <a:lnTo>
                      <a:pt x="2442" y="2687"/>
                    </a:lnTo>
                    <a:lnTo>
                      <a:pt x="2435" y="2691"/>
                    </a:lnTo>
                    <a:lnTo>
                      <a:pt x="2427" y="2694"/>
                    </a:lnTo>
                    <a:lnTo>
                      <a:pt x="2411" y="2704"/>
                    </a:lnTo>
                    <a:lnTo>
                      <a:pt x="2396" y="2715"/>
                    </a:lnTo>
                    <a:lnTo>
                      <a:pt x="2378" y="2726"/>
                    </a:lnTo>
                    <a:lnTo>
                      <a:pt x="2358" y="2735"/>
                    </a:lnTo>
                    <a:lnTo>
                      <a:pt x="2336" y="2744"/>
                    </a:lnTo>
                    <a:lnTo>
                      <a:pt x="2324" y="2748"/>
                    </a:lnTo>
                    <a:lnTo>
                      <a:pt x="2319" y="2751"/>
                    </a:lnTo>
                    <a:lnTo>
                      <a:pt x="2313" y="2755"/>
                    </a:lnTo>
                    <a:lnTo>
                      <a:pt x="2305" y="2762"/>
                    </a:lnTo>
                    <a:lnTo>
                      <a:pt x="2293" y="2773"/>
                    </a:lnTo>
                    <a:lnTo>
                      <a:pt x="2289" y="2777"/>
                    </a:lnTo>
                    <a:lnTo>
                      <a:pt x="2284" y="2779"/>
                    </a:lnTo>
                    <a:lnTo>
                      <a:pt x="2277" y="2781"/>
                    </a:lnTo>
                    <a:lnTo>
                      <a:pt x="2271" y="2783"/>
                    </a:lnTo>
                    <a:lnTo>
                      <a:pt x="2255" y="2785"/>
                    </a:lnTo>
                    <a:lnTo>
                      <a:pt x="2237" y="2786"/>
                    </a:lnTo>
                    <a:lnTo>
                      <a:pt x="2220" y="2786"/>
                    </a:lnTo>
                    <a:lnTo>
                      <a:pt x="2204" y="2784"/>
                    </a:lnTo>
                    <a:lnTo>
                      <a:pt x="2190" y="2782"/>
                    </a:lnTo>
                    <a:lnTo>
                      <a:pt x="2178" y="2780"/>
                    </a:lnTo>
                    <a:lnTo>
                      <a:pt x="2170" y="2778"/>
                    </a:lnTo>
                    <a:lnTo>
                      <a:pt x="2162" y="2775"/>
                    </a:lnTo>
                    <a:lnTo>
                      <a:pt x="2154" y="2775"/>
                    </a:lnTo>
                    <a:lnTo>
                      <a:pt x="2145" y="2774"/>
                    </a:lnTo>
                    <a:lnTo>
                      <a:pt x="2130" y="2774"/>
                    </a:lnTo>
                    <a:lnTo>
                      <a:pt x="2115" y="2774"/>
                    </a:lnTo>
                    <a:lnTo>
                      <a:pt x="2109" y="2773"/>
                    </a:lnTo>
                    <a:lnTo>
                      <a:pt x="2103" y="2772"/>
                    </a:lnTo>
                    <a:lnTo>
                      <a:pt x="2098" y="2770"/>
                    </a:lnTo>
                    <a:lnTo>
                      <a:pt x="2093" y="2767"/>
                    </a:lnTo>
                    <a:lnTo>
                      <a:pt x="2089" y="2762"/>
                    </a:lnTo>
                    <a:lnTo>
                      <a:pt x="2086" y="2756"/>
                    </a:lnTo>
                    <a:lnTo>
                      <a:pt x="2085" y="2750"/>
                    </a:lnTo>
                    <a:lnTo>
                      <a:pt x="2084" y="2741"/>
                    </a:lnTo>
                    <a:lnTo>
                      <a:pt x="2084" y="2738"/>
                    </a:lnTo>
                    <a:lnTo>
                      <a:pt x="2083" y="2734"/>
                    </a:lnTo>
                    <a:lnTo>
                      <a:pt x="2082" y="2732"/>
                    </a:lnTo>
                    <a:lnTo>
                      <a:pt x="2080" y="2730"/>
                    </a:lnTo>
                    <a:lnTo>
                      <a:pt x="2074" y="2729"/>
                    </a:lnTo>
                    <a:lnTo>
                      <a:pt x="2067" y="2729"/>
                    </a:lnTo>
                    <a:lnTo>
                      <a:pt x="2059" y="2730"/>
                    </a:lnTo>
                    <a:lnTo>
                      <a:pt x="2049" y="2733"/>
                    </a:lnTo>
                    <a:lnTo>
                      <a:pt x="2040" y="2738"/>
                    </a:lnTo>
                    <a:lnTo>
                      <a:pt x="2029" y="2742"/>
                    </a:lnTo>
                    <a:lnTo>
                      <a:pt x="1989" y="2764"/>
                    </a:lnTo>
                    <a:lnTo>
                      <a:pt x="1966" y="2775"/>
                    </a:lnTo>
                    <a:lnTo>
                      <a:pt x="1949" y="2788"/>
                    </a:lnTo>
                    <a:lnTo>
                      <a:pt x="1933" y="2799"/>
                    </a:lnTo>
                    <a:lnTo>
                      <a:pt x="1917" y="2809"/>
                    </a:lnTo>
                    <a:lnTo>
                      <a:pt x="1901" y="2818"/>
                    </a:lnTo>
                    <a:lnTo>
                      <a:pt x="1886" y="2825"/>
                    </a:lnTo>
                    <a:lnTo>
                      <a:pt x="1871" y="2832"/>
                    </a:lnTo>
                    <a:lnTo>
                      <a:pt x="1856" y="2837"/>
                    </a:lnTo>
                    <a:lnTo>
                      <a:pt x="1841" y="2841"/>
                    </a:lnTo>
                    <a:lnTo>
                      <a:pt x="1825" y="2845"/>
                    </a:lnTo>
                    <a:lnTo>
                      <a:pt x="1810" y="2848"/>
                    </a:lnTo>
                    <a:lnTo>
                      <a:pt x="1793" y="2851"/>
                    </a:lnTo>
                    <a:lnTo>
                      <a:pt x="1776" y="2853"/>
                    </a:lnTo>
                    <a:lnTo>
                      <a:pt x="1741" y="2855"/>
                    </a:lnTo>
                    <a:lnTo>
                      <a:pt x="1701" y="2856"/>
                    </a:lnTo>
                    <a:lnTo>
                      <a:pt x="1692" y="2856"/>
                    </a:lnTo>
                    <a:lnTo>
                      <a:pt x="1682" y="2853"/>
                    </a:lnTo>
                    <a:lnTo>
                      <a:pt x="1670" y="2848"/>
                    </a:lnTo>
                    <a:lnTo>
                      <a:pt x="1658" y="2841"/>
                    </a:lnTo>
                    <a:lnTo>
                      <a:pt x="1645" y="2834"/>
                    </a:lnTo>
                    <a:lnTo>
                      <a:pt x="1634" y="2825"/>
                    </a:lnTo>
                    <a:lnTo>
                      <a:pt x="1623" y="2815"/>
                    </a:lnTo>
                    <a:lnTo>
                      <a:pt x="1613" y="2806"/>
                    </a:lnTo>
                    <a:lnTo>
                      <a:pt x="1606" y="2796"/>
                    </a:lnTo>
                    <a:lnTo>
                      <a:pt x="1600" y="2786"/>
                    </a:lnTo>
                    <a:lnTo>
                      <a:pt x="1599" y="2782"/>
                    </a:lnTo>
                    <a:lnTo>
                      <a:pt x="1598" y="2778"/>
                    </a:lnTo>
                    <a:lnTo>
                      <a:pt x="1599" y="2773"/>
                    </a:lnTo>
                    <a:lnTo>
                      <a:pt x="1600" y="2770"/>
                    </a:lnTo>
                    <a:lnTo>
                      <a:pt x="1602" y="2767"/>
                    </a:lnTo>
                    <a:lnTo>
                      <a:pt x="1607" y="2764"/>
                    </a:lnTo>
                    <a:lnTo>
                      <a:pt x="1611" y="2760"/>
                    </a:lnTo>
                    <a:lnTo>
                      <a:pt x="1616" y="2758"/>
                    </a:lnTo>
                    <a:lnTo>
                      <a:pt x="1624" y="2756"/>
                    </a:lnTo>
                    <a:lnTo>
                      <a:pt x="1633" y="2755"/>
                    </a:lnTo>
                    <a:lnTo>
                      <a:pt x="1643" y="2754"/>
                    </a:lnTo>
                    <a:lnTo>
                      <a:pt x="1655" y="2754"/>
                    </a:lnTo>
                    <a:lnTo>
                      <a:pt x="1658" y="2753"/>
                    </a:lnTo>
                    <a:lnTo>
                      <a:pt x="1660" y="2751"/>
                    </a:lnTo>
                    <a:lnTo>
                      <a:pt x="1662" y="2747"/>
                    </a:lnTo>
                    <a:lnTo>
                      <a:pt x="1662" y="2743"/>
                    </a:lnTo>
                    <a:lnTo>
                      <a:pt x="1661" y="2731"/>
                    </a:lnTo>
                    <a:lnTo>
                      <a:pt x="1657" y="2718"/>
                    </a:lnTo>
                    <a:lnTo>
                      <a:pt x="1648" y="2691"/>
                    </a:lnTo>
                    <a:lnTo>
                      <a:pt x="1639" y="2673"/>
                    </a:lnTo>
                    <a:lnTo>
                      <a:pt x="1636" y="2667"/>
                    </a:lnTo>
                    <a:lnTo>
                      <a:pt x="1633" y="2662"/>
                    </a:lnTo>
                    <a:lnTo>
                      <a:pt x="1628" y="2658"/>
                    </a:lnTo>
                    <a:lnTo>
                      <a:pt x="1625" y="2654"/>
                    </a:lnTo>
                    <a:lnTo>
                      <a:pt x="1620" y="2651"/>
                    </a:lnTo>
                    <a:lnTo>
                      <a:pt x="1615" y="2648"/>
                    </a:lnTo>
                    <a:lnTo>
                      <a:pt x="1610" y="2646"/>
                    </a:lnTo>
                    <a:lnTo>
                      <a:pt x="1604" y="2645"/>
                    </a:lnTo>
                    <a:lnTo>
                      <a:pt x="1594" y="2643"/>
                    </a:lnTo>
                    <a:lnTo>
                      <a:pt x="1582" y="2642"/>
                    </a:lnTo>
                    <a:lnTo>
                      <a:pt x="1569" y="2643"/>
                    </a:lnTo>
                    <a:lnTo>
                      <a:pt x="1556" y="2644"/>
                    </a:lnTo>
                    <a:lnTo>
                      <a:pt x="1530" y="2650"/>
                    </a:lnTo>
                    <a:lnTo>
                      <a:pt x="1504" y="2657"/>
                    </a:lnTo>
                    <a:lnTo>
                      <a:pt x="1480" y="2664"/>
                    </a:lnTo>
                    <a:lnTo>
                      <a:pt x="1460" y="2670"/>
                    </a:lnTo>
                    <a:lnTo>
                      <a:pt x="1437" y="2675"/>
                    </a:lnTo>
                    <a:lnTo>
                      <a:pt x="1417" y="2683"/>
                    </a:lnTo>
                    <a:lnTo>
                      <a:pt x="1399" y="2690"/>
                    </a:lnTo>
                    <a:lnTo>
                      <a:pt x="1384" y="2700"/>
                    </a:lnTo>
                    <a:lnTo>
                      <a:pt x="1371" y="2711"/>
                    </a:lnTo>
                    <a:lnTo>
                      <a:pt x="1358" y="2721"/>
                    </a:lnTo>
                    <a:lnTo>
                      <a:pt x="1347" y="2733"/>
                    </a:lnTo>
                    <a:lnTo>
                      <a:pt x="1338" y="2745"/>
                    </a:lnTo>
                    <a:lnTo>
                      <a:pt x="1318" y="2770"/>
                    </a:lnTo>
                    <a:lnTo>
                      <a:pt x="1298" y="2794"/>
                    </a:lnTo>
                    <a:lnTo>
                      <a:pt x="1286" y="2806"/>
                    </a:lnTo>
                    <a:lnTo>
                      <a:pt x="1274" y="2818"/>
                    </a:lnTo>
                    <a:lnTo>
                      <a:pt x="1260" y="2827"/>
                    </a:lnTo>
                    <a:lnTo>
                      <a:pt x="1244" y="2837"/>
                    </a:lnTo>
                    <a:lnTo>
                      <a:pt x="1234" y="2845"/>
                    </a:lnTo>
                    <a:lnTo>
                      <a:pt x="1226" y="2851"/>
                    </a:lnTo>
                    <a:lnTo>
                      <a:pt x="1224" y="2853"/>
                    </a:lnTo>
                    <a:lnTo>
                      <a:pt x="1223" y="2856"/>
                    </a:lnTo>
                    <a:lnTo>
                      <a:pt x="1222" y="2860"/>
                    </a:lnTo>
                    <a:lnTo>
                      <a:pt x="1221" y="2863"/>
                    </a:lnTo>
                    <a:lnTo>
                      <a:pt x="1222" y="2868"/>
                    </a:lnTo>
                    <a:lnTo>
                      <a:pt x="1224" y="2874"/>
                    </a:lnTo>
                    <a:lnTo>
                      <a:pt x="1228" y="2879"/>
                    </a:lnTo>
                    <a:lnTo>
                      <a:pt x="1232" y="2885"/>
                    </a:lnTo>
                    <a:lnTo>
                      <a:pt x="1236" y="2890"/>
                    </a:lnTo>
                    <a:lnTo>
                      <a:pt x="1239" y="2895"/>
                    </a:lnTo>
                    <a:lnTo>
                      <a:pt x="1242" y="2901"/>
                    </a:lnTo>
                    <a:lnTo>
                      <a:pt x="1244" y="2906"/>
                    </a:lnTo>
                    <a:lnTo>
                      <a:pt x="1243" y="2908"/>
                    </a:lnTo>
                    <a:lnTo>
                      <a:pt x="1243" y="2912"/>
                    </a:lnTo>
                    <a:lnTo>
                      <a:pt x="1242" y="2914"/>
                    </a:lnTo>
                    <a:lnTo>
                      <a:pt x="1239" y="2916"/>
                    </a:lnTo>
                    <a:lnTo>
                      <a:pt x="1233" y="2921"/>
                    </a:lnTo>
                    <a:lnTo>
                      <a:pt x="1223" y="2927"/>
                    </a:lnTo>
                    <a:lnTo>
                      <a:pt x="1095" y="2989"/>
                    </a:lnTo>
                    <a:lnTo>
                      <a:pt x="1084" y="2994"/>
                    </a:lnTo>
                    <a:lnTo>
                      <a:pt x="1074" y="2996"/>
                    </a:lnTo>
                    <a:lnTo>
                      <a:pt x="1064" y="2997"/>
                    </a:lnTo>
                    <a:lnTo>
                      <a:pt x="1055" y="2997"/>
                    </a:lnTo>
                    <a:lnTo>
                      <a:pt x="1047" y="2995"/>
                    </a:lnTo>
                    <a:lnTo>
                      <a:pt x="1039" y="2991"/>
                    </a:lnTo>
                    <a:lnTo>
                      <a:pt x="1031" y="2987"/>
                    </a:lnTo>
                    <a:lnTo>
                      <a:pt x="1025" y="2982"/>
                    </a:lnTo>
                    <a:lnTo>
                      <a:pt x="1018" y="2975"/>
                    </a:lnTo>
                    <a:lnTo>
                      <a:pt x="1013" y="2968"/>
                    </a:lnTo>
                    <a:lnTo>
                      <a:pt x="1007" y="2959"/>
                    </a:lnTo>
                    <a:lnTo>
                      <a:pt x="1002" y="2950"/>
                    </a:lnTo>
                    <a:lnTo>
                      <a:pt x="999" y="2941"/>
                    </a:lnTo>
                    <a:lnTo>
                      <a:pt x="994" y="2931"/>
                    </a:lnTo>
                    <a:lnTo>
                      <a:pt x="992" y="2920"/>
                    </a:lnTo>
                    <a:lnTo>
                      <a:pt x="990" y="2909"/>
                    </a:lnTo>
                    <a:lnTo>
                      <a:pt x="987" y="2893"/>
                    </a:lnTo>
                    <a:lnTo>
                      <a:pt x="982" y="2880"/>
                    </a:lnTo>
                    <a:lnTo>
                      <a:pt x="979" y="2869"/>
                    </a:lnTo>
                    <a:lnTo>
                      <a:pt x="975" y="2860"/>
                    </a:lnTo>
                    <a:lnTo>
                      <a:pt x="969" y="2853"/>
                    </a:lnTo>
                    <a:lnTo>
                      <a:pt x="965" y="2848"/>
                    </a:lnTo>
                    <a:lnTo>
                      <a:pt x="959" y="2843"/>
                    </a:lnTo>
                    <a:lnTo>
                      <a:pt x="952" y="2841"/>
                    </a:lnTo>
                    <a:lnTo>
                      <a:pt x="945" y="2839"/>
                    </a:lnTo>
                    <a:lnTo>
                      <a:pt x="936" y="2839"/>
                    </a:lnTo>
                    <a:lnTo>
                      <a:pt x="927" y="2838"/>
                    </a:lnTo>
                    <a:lnTo>
                      <a:pt x="917" y="2839"/>
                    </a:lnTo>
                    <a:lnTo>
                      <a:pt x="893" y="2839"/>
                    </a:lnTo>
                    <a:lnTo>
                      <a:pt x="865" y="2838"/>
                    </a:lnTo>
                    <a:lnTo>
                      <a:pt x="697" y="2840"/>
                    </a:lnTo>
                    <a:lnTo>
                      <a:pt x="682" y="2839"/>
                    </a:lnTo>
                    <a:lnTo>
                      <a:pt x="666" y="2837"/>
                    </a:lnTo>
                    <a:lnTo>
                      <a:pt x="651" y="2833"/>
                    </a:lnTo>
                    <a:lnTo>
                      <a:pt x="636" y="2829"/>
                    </a:lnTo>
                    <a:lnTo>
                      <a:pt x="621" y="2825"/>
                    </a:lnTo>
                    <a:lnTo>
                      <a:pt x="604" y="2821"/>
                    </a:lnTo>
                    <a:lnTo>
                      <a:pt x="589" y="2819"/>
                    </a:lnTo>
                    <a:lnTo>
                      <a:pt x="573" y="2818"/>
                    </a:lnTo>
                    <a:lnTo>
                      <a:pt x="559" y="2816"/>
                    </a:lnTo>
                    <a:lnTo>
                      <a:pt x="546" y="2813"/>
                    </a:lnTo>
                    <a:lnTo>
                      <a:pt x="535" y="2809"/>
                    </a:lnTo>
                    <a:lnTo>
                      <a:pt x="525" y="2802"/>
                    </a:lnTo>
                    <a:lnTo>
                      <a:pt x="515" y="2796"/>
                    </a:lnTo>
                    <a:lnTo>
                      <a:pt x="506" y="2787"/>
                    </a:lnTo>
                    <a:lnTo>
                      <a:pt x="498" y="2780"/>
                    </a:lnTo>
                    <a:lnTo>
                      <a:pt x="489" y="2771"/>
                    </a:lnTo>
                    <a:lnTo>
                      <a:pt x="474" y="2754"/>
                    </a:lnTo>
                    <a:lnTo>
                      <a:pt x="459" y="2739"/>
                    </a:lnTo>
                    <a:lnTo>
                      <a:pt x="451" y="2732"/>
                    </a:lnTo>
                    <a:lnTo>
                      <a:pt x="442" y="2728"/>
                    </a:lnTo>
                    <a:lnTo>
                      <a:pt x="433" y="2725"/>
                    </a:lnTo>
                    <a:lnTo>
                      <a:pt x="423" y="2724"/>
                    </a:lnTo>
                    <a:lnTo>
                      <a:pt x="381" y="2725"/>
                    </a:lnTo>
                    <a:lnTo>
                      <a:pt x="345" y="2723"/>
                    </a:lnTo>
                    <a:lnTo>
                      <a:pt x="328" y="2720"/>
                    </a:lnTo>
                    <a:lnTo>
                      <a:pt x="311" y="2717"/>
                    </a:lnTo>
                    <a:lnTo>
                      <a:pt x="291" y="2712"/>
                    </a:lnTo>
                    <a:lnTo>
                      <a:pt x="270" y="2704"/>
                    </a:lnTo>
                    <a:lnTo>
                      <a:pt x="258" y="2698"/>
                    </a:lnTo>
                    <a:lnTo>
                      <a:pt x="247" y="2691"/>
                    </a:lnTo>
                    <a:lnTo>
                      <a:pt x="238" y="2683"/>
                    </a:lnTo>
                    <a:lnTo>
                      <a:pt x="232" y="2675"/>
                    </a:lnTo>
                    <a:lnTo>
                      <a:pt x="226" y="2665"/>
                    </a:lnTo>
                    <a:lnTo>
                      <a:pt x="223" y="2656"/>
                    </a:lnTo>
                    <a:lnTo>
                      <a:pt x="221" y="2646"/>
                    </a:lnTo>
                    <a:lnTo>
                      <a:pt x="220" y="2636"/>
                    </a:lnTo>
                    <a:lnTo>
                      <a:pt x="220" y="2593"/>
                    </a:lnTo>
                    <a:lnTo>
                      <a:pt x="221" y="2552"/>
                    </a:lnTo>
                    <a:lnTo>
                      <a:pt x="219" y="2549"/>
                    </a:lnTo>
                    <a:lnTo>
                      <a:pt x="215" y="2546"/>
                    </a:lnTo>
                    <a:lnTo>
                      <a:pt x="208" y="2543"/>
                    </a:lnTo>
                    <a:lnTo>
                      <a:pt x="201" y="2540"/>
                    </a:lnTo>
                    <a:lnTo>
                      <a:pt x="193" y="2537"/>
                    </a:lnTo>
                    <a:lnTo>
                      <a:pt x="185" y="2532"/>
                    </a:lnTo>
                    <a:lnTo>
                      <a:pt x="182" y="2530"/>
                    </a:lnTo>
                    <a:lnTo>
                      <a:pt x="180" y="2527"/>
                    </a:lnTo>
                    <a:lnTo>
                      <a:pt x="178" y="2524"/>
                    </a:lnTo>
                    <a:lnTo>
                      <a:pt x="176" y="2521"/>
                    </a:lnTo>
                    <a:lnTo>
                      <a:pt x="166" y="2522"/>
                    </a:lnTo>
                    <a:lnTo>
                      <a:pt x="156" y="2523"/>
                    </a:lnTo>
                    <a:lnTo>
                      <a:pt x="147" y="2525"/>
                    </a:lnTo>
                    <a:lnTo>
                      <a:pt x="137" y="2528"/>
                    </a:lnTo>
                    <a:lnTo>
                      <a:pt x="117" y="2536"/>
                    </a:lnTo>
                    <a:lnTo>
                      <a:pt x="98" y="2544"/>
                    </a:lnTo>
                    <a:lnTo>
                      <a:pt x="77" y="2553"/>
                    </a:lnTo>
                    <a:lnTo>
                      <a:pt x="58" y="2559"/>
                    </a:lnTo>
                    <a:lnTo>
                      <a:pt x="48" y="2562"/>
                    </a:lnTo>
                    <a:lnTo>
                      <a:pt x="39" y="2564"/>
                    </a:lnTo>
                    <a:lnTo>
                      <a:pt x="28" y="2565"/>
                    </a:lnTo>
                    <a:lnTo>
                      <a:pt x="18" y="2565"/>
                    </a:lnTo>
                    <a:lnTo>
                      <a:pt x="18" y="2565"/>
                    </a:lnTo>
                    <a:lnTo>
                      <a:pt x="53" y="2483"/>
                    </a:lnTo>
                    <a:lnTo>
                      <a:pt x="53" y="2474"/>
                    </a:lnTo>
                    <a:lnTo>
                      <a:pt x="52" y="2467"/>
                    </a:lnTo>
                    <a:lnTo>
                      <a:pt x="49" y="2459"/>
                    </a:lnTo>
                    <a:lnTo>
                      <a:pt x="46" y="2453"/>
                    </a:lnTo>
                    <a:lnTo>
                      <a:pt x="40" y="2440"/>
                    </a:lnTo>
                    <a:lnTo>
                      <a:pt x="32" y="2428"/>
                    </a:lnTo>
                    <a:lnTo>
                      <a:pt x="25" y="2417"/>
                    </a:lnTo>
                    <a:lnTo>
                      <a:pt x="17" y="2405"/>
                    </a:lnTo>
                    <a:lnTo>
                      <a:pt x="14" y="2400"/>
                    </a:lnTo>
                    <a:lnTo>
                      <a:pt x="10" y="2393"/>
                    </a:lnTo>
                    <a:lnTo>
                      <a:pt x="8" y="2387"/>
                    </a:lnTo>
                    <a:lnTo>
                      <a:pt x="6" y="2380"/>
                    </a:lnTo>
                    <a:lnTo>
                      <a:pt x="5" y="2372"/>
                    </a:lnTo>
                    <a:lnTo>
                      <a:pt x="4" y="2364"/>
                    </a:lnTo>
                    <a:lnTo>
                      <a:pt x="4" y="2357"/>
                    </a:lnTo>
                    <a:lnTo>
                      <a:pt x="5" y="2353"/>
                    </a:lnTo>
                    <a:lnTo>
                      <a:pt x="6" y="2349"/>
                    </a:lnTo>
                    <a:lnTo>
                      <a:pt x="8" y="2347"/>
                    </a:lnTo>
                    <a:lnTo>
                      <a:pt x="12" y="2345"/>
                    </a:lnTo>
                    <a:lnTo>
                      <a:pt x="15" y="2343"/>
                    </a:lnTo>
                    <a:lnTo>
                      <a:pt x="35" y="2342"/>
                    </a:lnTo>
                    <a:lnTo>
                      <a:pt x="62" y="2343"/>
                    </a:lnTo>
                    <a:lnTo>
                      <a:pt x="66" y="2338"/>
                    </a:lnTo>
                    <a:lnTo>
                      <a:pt x="68" y="2334"/>
                    </a:lnTo>
                    <a:lnTo>
                      <a:pt x="72" y="2330"/>
                    </a:lnTo>
                    <a:lnTo>
                      <a:pt x="75" y="2329"/>
                    </a:lnTo>
                    <a:lnTo>
                      <a:pt x="84" y="2325"/>
                    </a:lnTo>
                    <a:lnTo>
                      <a:pt x="94" y="2319"/>
                    </a:lnTo>
                    <a:lnTo>
                      <a:pt x="97" y="2315"/>
                    </a:lnTo>
                    <a:lnTo>
                      <a:pt x="100" y="2313"/>
                    </a:lnTo>
                    <a:lnTo>
                      <a:pt x="101" y="2310"/>
                    </a:lnTo>
                    <a:lnTo>
                      <a:pt x="101" y="2308"/>
                    </a:lnTo>
                    <a:lnTo>
                      <a:pt x="100" y="2303"/>
                    </a:lnTo>
                    <a:lnTo>
                      <a:pt x="97" y="2300"/>
                    </a:lnTo>
                    <a:lnTo>
                      <a:pt x="93" y="2296"/>
                    </a:lnTo>
                    <a:lnTo>
                      <a:pt x="88" y="2293"/>
                    </a:lnTo>
                    <a:lnTo>
                      <a:pt x="84" y="2288"/>
                    </a:lnTo>
                    <a:lnTo>
                      <a:pt x="82" y="2284"/>
                    </a:lnTo>
                    <a:lnTo>
                      <a:pt x="69" y="2284"/>
                    </a:lnTo>
                    <a:lnTo>
                      <a:pt x="56" y="2286"/>
                    </a:lnTo>
                    <a:lnTo>
                      <a:pt x="43" y="2288"/>
                    </a:lnTo>
                    <a:lnTo>
                      <a:pt x="30" y="2289"/>
                    </a:lnTo>
                    <a:lnTo>
                      <a:pt x="23" y="2288"/>
                    </a:lnTo>
                    <a:lnTo>
                      <a:pt x="17" y="2286"/>
                    </a:lnTo>
                    <a:lnTo>
                      <a:pt x="10" y="2283"/>
                    </a:lnTo>
                    <a:lnTo>
                      <a:pt x="5" y="2278"/>
                    </a:lnTo>
                    <a:lnTo>
                      <a:pt x="2" y="2272"/>
                    </a:lnTo>
                    <a:lnTo>
                      <a:pt x="0" y="2267"/>
                    </a:lnTo>
                    <a:lnTo>
                      <a:pt x="0" y="2264"/>
                    </a:lnTo>
                    <a:lnTo>
                      <a:pt x="1" y="2261"/>
                    </a:lnTo>
                    <a:lnTo>
                      <a:pt x="2" y="2258"/>
                    </a:lnTo>
                    <a:lnTo>
                      <a:pt x="5" y="2255"/>
                    </a:lnTo>
                    <a:lnTo>
                      <a:pt x="10" y="2251"/>
                    </a:lnTo>
                    <a:lnTo>
                      <a:pt x="17" y="2247"/>
                    </a:lnTo>
                    <a:lnTo>
                      <a:pt x="22" y="2245"/>
                    </a:lnTo>
                    <a:lnTo>
                      <a:pt x="28" y="2243"/>
                    </a:lnTo>
                    <a:lnTo>
                      <a:pt x="39" y="2242"/>
                    </a:lnTo>
                    <a:lnTo>
                      <a:pt x="49" y="2242"/>
                    </a:lnTo>
                    <a:lnTo>
                      <a:pt x="55" y="2242"/>
                    </a:lnTo>
                    <a:lnTo>
                      <a:pt x="60" y="2241"/>
                    </a:lnTo>
                    <a:lnTo>
                      <a:pt x="64" y="2239"/>
                    </a:lnTo>
                    <a:lnTo>
                      <a:pt x="70" y="2237"/>
                    </a:lnTo>
                    <a:lnTo>
                      <a:pt x="75" y="2233"/>
                    </a:lnTo>
                    <a:lnTo>
                      <a:pt x="81" y="2228"/>
                    </a:lnTo>
                    <a:lnTo>
                      <a:pt x="86" y="2221"/>
                    </a:lnTo>
                    <a:lnTo>
                      <a:pt x="91" y="2214"/>
                    </a:lnTo>
                    <a:lnTo>
                      <a:pt x="96" y="2207"/>
                    </a:lnTo>
                    <a:lnTo>
                      <a:pt x="100" y="2202"/>
                    </a:lnTo>
                    <a:lnTo>
                      <a:pt x="104" y="2199"/>
                    </a:lnTo>
                    <a:lnTo>
                      <a:pt x="109" y="2195"/>
                    </a:lnTo>
                    <a:lnTo>
                      <a:pt x="117" y="2191"/>
                    </a:lnTo>
                    <a:lnTo>
                      <a:pt x="126" y="2190"/>
                    </a:lnTo>
                    <a:lnTo>
                      <a:pt x="135" y="2189"/>
                    </a:lnTo>
                    <a:lnTo>
                      <a:pt x="144" y="2188"/>
                    </a:lnTo>
                    <a:lnTo>
                      <a:pt x="150" y="2186"/>
                    </a:lnTo>
                    <a:lnTo>
                      <a:pt x="154" y="2185"/>
                    </a:lnTo>
                    <a:lnTo>
                      <a:pt x="160" y="2181"/>
                    </a:lnTo>
                    <a:lnTo>
                      <a:pt x="165" y="2178"/>
                    </a:lnTo>
                    <a:lnTo>
                      <a:pt x="169" y="2175"/>
                    </a:lnTo>
                    <a:lnTo>
                      <a:pt x="172" y="2171"/>
                    </a:lnTo>
                    <a:lnTo>
                      <a:pt x="177" y="2165"/>
                    </a:lnTo>
                    <a:lnTo>
                      <a:pt x="180" y="2160"/>
                    </a:lnTo>
                    <a:lnTo>
                      <a:pt x="185" y="2148"/>
                    </a:lnTo>
                    <a:lnTo>
                      <a:pt x="190" y="2137"/>
                    </a:lnTo>
                    <a:lnTo>
                      <a:pt x="197" y="2120"/>
                    </a:lnTo>
                    <a:lnTo>
                      <a:pt x="202" y="2107"/>
                    </a:lnTo>
                    <a:lnTo>
                      <a:pt x="204" y="2102"/>
                    </a:lnTo>
                    <a:lnTo>
                      <a:pt x="204" y="2097"/>
                    </a:lnTo>
                    <a:lnTo>
                      <a:pt x="204" y="2093"/>
                    </a:lnTo>
                    <a:lnTo>
                      <a:pt x="204" y="2089"/>
                    </a:lnTo>
                    <a:lnTo>
                      <a:pt x="201" y="2080"/>
                    </a:lnTo>
                    <a:lnTo>
                      <a:pt x="195" y="2070"/>
                    </a:lnTo>
                    <a:lnTo>
                      <a:pt x="187" y="2057"/>
                    </a:lnTo>
                    <a:lnTo>
                      <a:pt x="176" y="2040"/>
                    </a:lnTo>
                    <a:lnTo>
                      <a:pt x="144" y="1987"/>
                    </a:lnTo>
                    <a:lnTo>
                      <a:pt x="144" y="198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1" name="Freeform 46"/>
              <p:cNvSpPr>
                <a:spLocks/>
              </p:cNvSpPr>
              <p:nvPr/>
            </p:nvSpPr>
            <p:spPr bwMode="auto">
              <a:xfrm>
                <a:off x="1899744" y="2518711"/>
                <a:ext cx="1702961" cy="1256187"/>
              </a:xfrm>
              <a:custGeom>
                <a:avLst/>
                <a:gdLst>
                  <a:gd name="T0" fmla="*/ 2371 w 4140"/>
                  <a:gd name="T1" fmla="*/ 219 h 3735"/>
                  <a:gd name="T2" fmla="*/ 2384 w 4140"/>
                  <a:gd name="T3" fmla="*/ 368 h 3735"/>
                  <a:gd name="T4" fmla="*/ 2601 w 4140"/>
                  <a:gd name="T5" fmla="*/ 475 h 3735"/>
                  <a:gd name="T6" fmla="*/ 2776 w 4140"/>
                  <a:gd name="T7" fmla="*/ 562 h 3735"/>
                  <a:gd name="T8" fmla="*/ 2917 w 4140"/>
                  <a:gd name="T9" fmla="*/ 885 h 3735"/>
                  <a:gd name="T10" fmla="*/ 3054 w 4140"/>
                  <a:gd name="T11" fmla="*/ 1096 h 3735"/>
                  <a:gd name="T12" fmla="*/ 3122 w 4140"/>
                  <a:gd name="T13" fmla="*/ 1250 h 3735"/>
                  <a:gd name="T14" fmla="*/ 3183 w 4140"/>
                  <a:gd name="T15" fmla="*/ 1152 h 3735"/>
                  <a:gd name="T16" fmla="*/ 3344 w 4140"/>
                  <a:gd name="T17" fmla="*/ 1153 h 3735"/>
                  <a:gd name="T18" fmla="*/ 3504 w 4140"/>
                  <a:gd name="T19" fmla="*/ 1108 h 3735"/>
                  <a:gd name="T20" fmla="*/ 3565 w 4140"/>
                  <a:gd name="T21" fmla="*/ 1263 h 3735"/>
                  <a:gd name="T22" fmla="*/ 3682 w 4140"/>
                  <a:gd name="T23" fmla="*/ 1426 h 3735"/>
                  <a:gd name="T24" fmla="*/ 3820 w 4140"/>
                  <a:gd name="T25" fmla="*/ 1502 h 3735"/>
                  <a:gd name="T26" fmla="*/ 3867 w 4140"/>
                  <a:gd name="T27" fmla="*/ 1666 h 3735"/>
                  <a:gd name="T28" fmla="*/ 3761 w 4140"/>
                  <a:gd name="T29" fmla="*/ 1803 h 3735"/>
                  <a:gd name="T30" fmla="*/ 4052 w 4140"/>
                  <a:gd name="T31" fmla="*/ 1740 h 3735"/>
                  <a:gd name="T32" fmla="*/ 4085 w 4140"/>
                  <a:gd name="T33" fmla="*/ 1809 h 3735"/>
                  <a:gd name="T34" fmla="*/ 3437 w 4140"/>
                  <a:gd name="T35" fmla="*/ 2211 h 3735"/>
                  <a:gd name="T36" fmla="*/ 3309 w 4140"/>
                  <a:gd name="T37" fmla="*/ 2473 h 3735"/>
                  <a:gd name="T38" fmla="*/ 3516 w 4140"/>
                  <a:gd name="T39" fmla="*/ 2582 h 3735"/>
                  <a:gd name="T40" fmla="*/ 3670 w 4140"/>
                  <a:gd name="T41" fmla="*/ 2507 h 3735"/>
                  <a:gd name="T42" fmla="*/ 3664 w 4140"/>
                  <a:gd name="T43" fmla="*/ 2676 h 3735"/>
                  <a:gd name="T44" fmla="*/ 3490 w 4140"/>
                  <a:gd name="T45" fmla="*/ 2773 h 3735"/>
                  <a:gd name="T46" fmla="*/ 3503 w 4140"/>
                  <a:gd name="T47" fmla="*/ 2858 h 3735"/>
                  <a:gd name="T48" fmla="*/ 3499 w 4140"/>
                  <a:gd name="T49" fmla="*/ 2991 h 3735"/>
                  <a:gd name="T50" fmla="*/ 3492 w 4140"/>
                  <a:gd name="T51" fmla="*/ 3151 h 3735"/>
                  <a:gd name="T52" fmla="*/ 3328 w 4140"/>
                  <a:gd name="T53" fmla="*/ 3130 h 3735"/>
                  <a:gd name="T54" fmla="*/ 3132 w 4140"/>
                  <a:gd name="T55" fmla="*/ 3123 h 3735"/>
                  <a:gd name="T56" fmla="*/ 2888 w 4140"/>
                  <a:gd name="T57" fmla="*/ 3356 h 3735"/>
                  <a:gd name="T58" fmla="*/ 2929 w 4140"/>
                  <a:gd name="T59" fmla="*/ 3266 h 3735"/>
                  <a:gd name="T60" fmla="*/ 2952 w 4140"/>
                  <a:gd name="T61" fmla="*/ 3023 h 3735"/>
                  <a:gd name="T62" fmla="*/ 2824 w 4140"/>
                  <a:gd name="T63" fmla="*/ 2900 h 3735"/>
                  <a:gd name="T64" fmla="*/ 2724 w 4140"/>
                  <a:gd name="T65" fmla="*/ 2773 h 3735"/>
                  <a:gd name="T66" fmla="*/ 2646 w 4140"/>
                  <a:gd name="T67" fmla="*/ 2735 h 3735"/>
                  <a:gd name="T68" fmla="*/ 2507 w 4140"/>
                  <a:gd name="T69" fmla="*/ 2816 h 3735"/>
                  <a:gd name="T70" fmla="*/ 2490 w 4140"/>
                  <a:gd name="T71" fmla="*/ 2917 h 3735"/>
                  <a:gd name="T72" fmla="*/ 2480 w 4140"/>
                  <a:gd name="T73" fmla="*/ 3061 h 3735"/>
                  <a:gd name="T74" fmla="*/ 2544 w 4140"/>
                  <a:gd name="T75" fmla="*/ 3218 h 3735"/>
                  <a:gd name="T76" fmla="*/ 2457 w 4140"/>
                  <a:gd name="T77" fmla="*/ 3504 h 3735"/>
                  <a:gd name="T78" fmla="*/ 2417 w 4140"/>
                  <a:gd name="T79" fmla="*/ 3637 h 3735"/>
                  <a:gd name="T80" fmla="*/ 2244 w 4140"/>
                  <a:gd name="T81" fmla="*/ 3675 h 3735"/>
                  <a:gd name="T82" fmla="*/ 2041 w 4140"/>
                  <a:gd name="T83" fmla="*/ 3551 h 3735"/>
                  <a:gd name="T84" fmla="*/ 1891 w 4140"/>
                  <a:gd name="T85" fmla="*/ 3443 h 3735"/>
                  <a:gd name="T86" fmla="*/ 1827 w 4140"/>
                  <a:gd name="T87" fmla="*/ 3218 h 3735"/>
                  <a:gd name="T88" fmla="*/ 1702 w 4140"/>
                  <a:gd name="T89" fmla="*/ 3142 h 3735"/>
                  <a:gd name="T90" fmla="*/ 1697 w 4140"/>
                  <a:gd name="T91" fmla="*/ 2997 h 3735"/>
                  <a:gd name="T92" fmla="*/ 1461 w 4140"/>
                  <a:gd name="T93" fmla="*/ 3001 h 3735"/>
                  <a:gd name="T94" fmla="*/ 1341 w 4140"/>
                  <a:gd name="T95" fmla="*/ 2940 h 3735"/>
                  <a:gd name="T96" fmla="*/ 1160 w 4140"/>
                  <a:gd name="T97" fmla="*/ 2922 h 3735"/>
                  <a:gd name="T98" fmla="*/ 1020 w 4140"/>
                  <a:gd name="T99" fmla="*/ 2919 h 3735"/>
                  <a:gd name="T100" fmla="*/ 663 w 4140"/>
                  <a:gd name="T101" fmla="*/ 2759 h 3735"/>
                  <a:gd name="T102" fmla="*/ 528 w 4140"/>
                  <a:gd name="T103" fmla="*/ 2357 h 3735"/>
                  <a:gd name="T104" fmla="*/ 272 w 4140"/>
                  <a:gd name="T105" fmla="*/ 2219 h 3735"/>
                  <a:gd name="T106" fmla="*/ 303 w 4140"/>
                  <a:gd name="T107" fmla="*/ 1914 h 3735"/>
                  <a:gd name="T108" fmla="*/ 18 w 4140"/>
                  <a:gd name="T109" fmla="*/ 1668 h 3735"/>
                  <a:gd name="T110" fmla="*/ 318 w 4140"/>
                  <a:gd name="T111" fmla="*/ 1205 h 3735"/>
                  <a:gd name="T112" fmla="*/ 608 w 4140"/>
                  <a:gd name="T113" fmla="*/ 1289 h 3735"/>
                  <a:gd name="T114" fmla="*/ 1038 w 4140"/>
                  <a:gd name="T115" fmla="*/ 1194 h 3735"/>
                  <a:gd name="T116" fmla="*/ 1299 w 4140"/>
                  <a:gd name="T117" fmla="*/ 894 h 3735"/>
                  <a:gd name="T118" fmla="*/ 1621 w 4140"/>
                  <a:gd name="T119" fmla="*/ 587 h 3735"/>
                  <a:gd name="T120" fmla="*/ 1829 w 4140"/>
                  <a:gd name="T121" fmla="*/ 111 h 3735"/>
                  <a:gd name="T122" fmla="*/ 2124 w 4140"/>
                  <a:gd name="T123" fmla="*/ 85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40" h="3735">
                    <a:moveTo>
                      <a:pt x="2349" y="114"/>
                    </a:moveTo>
                    <a:lnTo>
                      <a:pt x="2351" y="119"/>
                    </a:lnTo>
                    <a:lnTo>
                      <a:pt x="2354" y="126"/>
                    </a:lnTo>
                    <a:lnTo>
                      <a:pt x="2356" y="130"/>
                    </a:lnTo>
                    <a:lnTo>
                      <a:pt x="2359" y="135"/>
                    </a:lnTo>
                    <a:lnTo>
                      <a:pt x="2366" y="144"/>
                    </a:lnTo>
                    <a:lnTo>
                      <a:pt x="2370" y="151"/>
                    </a:lnTo>
                    <a:lnTo>
                      <a:pt x="2371" y="154"/>
                    </a:lnTo>
                    <a:lnTo>
                      <a:pt x="2371" y="157"/>
                    </a:lnTo>
                    <a:lnTo>
                      <a:pt x="2370" y="159"/>
                    </a:lnTo>
                    <a:lnTo>
                      <a:pt x="2367" y="162"/>
                    </a:lnTo>
                    <a:lnTo>
                      <a:pt x="2363" y="165"/>
                    </a:lnTo>
                    <a:lnTo>
                      <a:pt x="2356" y="167"/>
                    </a:lnTo>
                    <a:lnTo>
                      <a:pt x="2349" y="169"/>
                    </a:lnTo>
                    <a:lnTo>
                      <a:pt x="2338" y="171"/>
                    </a:lnTo>
                    <a:lnTo>
                      <a:pt x="2338" y="175"/>
                    </a:lnTo>
                    <a:lnTo>
                      <a:pt x="2339" y="182"/>
                    </a:lnTo>
                    <a:lnTo>
                      <a:pt x="2341" y="188"/>
                    </a:lnTo>
                    <a:lnTo>
                      <a:pt x="2343" y="196"/>
                    </a:lnTo>
                    <a:lnTo>
                      <a:pt x="2347" y="202"/>
                    </a:lnTo>
                    <a:lnTo>
                      <a:pt x="2351" y="209"/>
                    </a:lnTo>
                    <a:lnTo>
                      <a:pt x="2354" y="214"/>
                    </a:lnTo>
                    <a:lnTo>
                      <a:pt x="2358" y="216"/>
                    </a:lnTo>
                    <a:lnTo>
                      <a:pt x="2362" y="219"/>
                    </a:lnTo>
                    <a:lnTo>
                      <a:pt x="2365" y="219"/>
                    </a:lnTo>
                    <a:lnTo>
                      <a:pt x="2368" y="219"/>
                    </a:lnTo>
                    <a:lnTo>
                      <a:pt x="2371" y="219"/>
                    </a:lnTo>
                    <a:lnTo>
                      <a:pt x="2378" y="216"/>
                    </a:lnTo>
                    <a:lnTo>
                      <a:pt x="2383" y="213"/>
                    </a:lnTo>
                    <a:lnTo>
                      <a:pt x="2390" y="209"/>
                    </a:lnTo>
                    <a:lnTo>
                      <a:pt x="2396" y="206"/>
                    </a:lnTo>
                    <a:lnTo>
                      <a:pt x="2402" y="203"/>
                    </a:lnTo>
                    <a:lnTo>
                      <a:pt x="2408" y="202"/>
                    </a:lnTo>
                    <a:lnTo>
                      <a:pt x="2409" y="212"/>
                    </a:lnTo>
                    <a:lnTo>
                      <a:pt x="2408" y="224"/>
                    </a:lnTo>
                    <a:lnTo>
                      <a:pt x="2407" y="236"/>
                    </a:lnTo>
                    <a:lnTo>
                      <a:pt x="2405" y="250"/>
                    </a:lnTo>
                    <a:lnTo>
                      <a:pt x="2404" y="263"/>
                    </a:lnTo>
                    <a:lnTo>
                      <a:pt x="2403" y="277"/>
                    </a:lnTo>
                    <a:lnTo>
                      <a:pt x="2403" y="291"/>
                    </a:lnTo>
                    <a:lnTo>
                      <a:pt x="2404" y="304"/>
                    </a:lnTo>
                    <a:lnTo>
                      <a:pt x="2406" y="314"/>
                    </a:lnTo>
                    <a:lnTo>
                      <a:pt x="2407" y="321"/>
                    </a:lnTo>
                    <a:lnTo>
                      <a:pt x="2408" y="328"/>
                    </a:lnTo>
                    <a:lnTo>
                      <a:pt x="2408" y="333"/>
                    </a:lnTo>
                    <a:lnTo>
                      <a:pt x="2407" y="337"/>
                    </a:lnTo>
                    <a:lnTo>
                      <a:pt x="2406" y="341"/>
                    </a:lnTo>
                    <a:lnTo>
                      <a:pt x="2404" y="343"/>
                    </a:lnTo>
                    <a:lnTo>
                      <a:pt x="2402" y="346"/>
                    </a:lnTo>
                    <a:lnTo>
                      <a:pt x="2397" y="349"/>
                    </a:lnTo>
                    <a:lnTo>
                      <a:pt x="2392" y="355"/>
                    </a:lnTo>
                    <a:lnTo>
                      <a:pt x="2390" y="358"/>
                    </a:lnTo>
                    <a:lnTo>
                      <a:pt x="2386" y="362"/>
                    </a:lnTo>
                    <a:lnTo>
                      <a:pt x="2384" y="368"/>
                    </a:lnTo>
                    <a:lnTo>
                      <a:pt x="2383" y="374"/>
                    </a:lnTo>
                    <a:lnTo>
                      <a:pt x="2386" y="386"/>
                    </a:lnTo>
                    <a:lnTo>
                      <a:pt x="2396" y="410"/>
                    </a:lnTo>
                    <a:lnTo>
                      <a:pt x="2408" y="431"/>
                    </a:lnTo>
                    <a:lnTo>
                      <a:pt x="2415" y="443"/>
                    </a:lnTo>
                    <a:lnTo>
                      <a:pt x="2417" y="444"/>
                    </a:lnTo>
                    <a:lnTo>
                      <a:pt x="2420" y="446"/>
                    </a:lnTo>
                    <a:lnTo>
                      <a:pt x="2423" y="446"/>
                    </a:lnTo>
                    <a:lnTo>
                      <a:pt x="2426" y="446"/>
                    </a:lnTo>
                    <a:lnTo>
                      <a:pt x="2434" y="445"/>
                    </a:lnTo>
                    <a:lnTo>
                      <a:pt x="2443" y="442"/>
                    </a:lnTo>
                    <a:lnTo>
                      <a:pt x="2460" y="433"/>
                    </a:lnTo>
                    <a:lnTo>
                      <a:pt x="2478" y="424"/>
                    </a:lnTo>
                    <a:lnTo>
                      <a:pt x="2488" y="419"/>
                    </a:lnTo>
                    <a:lnTo>
                      <a:pt x="2498" y="416"/>
                    </a:lnTo>
                    <a:lnTo>
                      <a:pt x="2506" y="415"/>
                    </a:lnTo>
                    <a:lnTo>
                      <a:pt x="2516" y="415"/>
                    </a:lnTo>
                    <a:lnTo>
                      <a:pt x="2521" y="416"/>
                    </a:lnTo>
                    <a:lnTo>
                      <a:pt x="2526" y="418"/>
                    </a:lnTo>
                    <a:lnTo>
                      <a:pt x="2530" y="421"/>
                    </a:lnTo>
                    <a:lnTo>
                      <a:pt x="2535" y="424"/>
                    </a:lnTo>
                    <a:lnTo>
                      <a:pt x="2540" y="428"/>
                    </a:lnTo>
                    <a:lnTo>
                      <a:pt x="2544" y="432"/>
                    </a:lnTo>
                    <a:lnTo>
                      <a:pt x="2548" y="439"/>
                    </a:lnTo>
                    <a:lnTo>
                      <a:pt x="2553" y="445"/>
                    </a:lnTo>
                    <a:lnTo>
                      <a:pt x="2568" y="456"/>
                    </a:lnTo>
                    <a:lnTo>
                      <a:pt x="2601" y="475"/>
                    </a:lnTo>
                    <a:lnTo>
                      <a:pt x="2636" y="492"/>
                    </a:lnTo>
                    <a:lnTo>
                      <a:pt x="2654" y="500"/>
                    </a:lnTo>
                    <a:lnTo>
                      <a:pt x="2661" y="500"/>
                    </a:lnTo>
                    <a:lnTo>
                      <a:pt x="2667" y="499"/>
                    </a:lnTo>
                    <a:lnTo>
                      <a:pt x="2674" y="498"/>
                    </a:lnTo>
                    <a:lnTo>
                      <a:pt x="2680" y="496"/>
                    </a:lnTo>
                    <a:lnTo>
                      <a:pt x="2694" y="491"/>
                    </a:lnTo>
                    <a:lnTo>
                      <a:pt x="2708" y="485"/>
                    </a:lnTo>
                    <a:lnTo>
                      <a:pt x="2722" y="480"/>
                    </a:lnTo>
                    <a:lnTo>
                      <a:pt x="2736" y="476"/>
                    </a:lnTo>
                    <a:lnTo>
                      <a:pt x="2742" y="476"/>
                    </a:lnTo>
                    <a:lnTo>
                      <a:pt x="2748" y="475"/>
                    </a:lnTo>
                    <a:lnTo>
                      <a:pt x="2754" y="476"/>
                    </a:lnTo>
                    <a:lnTo>
                      <a:pt x="2759" y="478"/>
                    </a:lnTo>
                    <a:lnTo>
                      <a:pt x="2768" y="483"/>
                    </a:lnTo>
                    <a:lnTo>
                      <a:pt x="2774" y="489"/>
                    </a:lnTo>
                    <a:lnTo>
                      <a:pt x="2778" y="494"/>
                    </a:lnTo>
                    <a:lnTo>
                      <a:pt x="2782" y="499"/>
                    </a:lnTo>
                    <a:lnTo>
                      <a:pt x="2783" y="505"/>
                    </a:lnTo>
                    <a:lnTo>
                      <a:pt x="2784" y="510"/>
                    </a:lnTo>
                    <a:lnTo>
                      <a:pt x="2783" y="516"/>
                    </a:lnTo>
                    <a:lnTo>
                      <a:pt x="2782" y="521"/>
                    </a:lnTo>
                    <a:lnTo>
                      <a:pt x="2778" y="533"/>
                    </a:lnTo>
                    <a:lnTo>
                      <a:pt x="2776" y="545"/>
                    </a:lnTo>
                    <a:lnTo>
                      <a:pt x="2775" y="550"/>
                    </a:lnTo>
                    <a:lnTo>
                      <a:pt x="2775" y="557"/>
                    </a:lnTo>
                    <a:lnTo>
                      <a:pt x="2776" y="562"/>
                    </a:lnTo>
                    <a:lnTo>
                      <a:pt x="2778" y="568"/>
                    </a:lnTo>
                    <a:lnTo>
                      <a:pt x="2784" y="575"/>
                    </a:lnTo>
                    <a:lnTo>
                      <a:pt x="2789" y="580"/>
                    </a:lnTo>
                    <a:lnTo>
                      <a:pt x="2796" y="586"/>
                    </a:lnTo>
                    <a:lnTo>
                      <a:pt x="2803" y="590"/>
                    </a:lnTo>
                    <a:lnTo>
                      <a:pt x="2811" y="595"/>
                    </a:lnTo>
                    <a:lnTo>
                      <a:pt x="2817" y="600"/>
                    </a:lnTo>
                    <a:lnTo>
                      <a:pt x="2824" y="606"/>
                    </a:lnTo>
                    <a:lnTo>
                      <a:pt x="2828" y="613"/>
                    </a:lnTo>
                    <a:lnTo>
                      <a:pt x="2830" y="619"/>
                    </a:lnTo>
                    <a:lnTo>
                      <a:pt x="2830" y="627"/>
                    </a:lnTo>
                    <a:lnTo>
                      <a:pt x="2831" y="635"/>
                    </a:lnTo>
                    <a:lnTo>
                      <a:pt x="2830" y="645"/>
                    </a:lnTo>
                    <a:lnTo>
                      <a:pt x="2829" y="665"/>
                    </a:lnTo>
                    <a:lnTo>
                      <a:pt x="2829" y="680"/>
                    </a:lnTo>
                    <a:lnTo>
                      <a:pt x="2826" y="699"/>
                    </a:lnTo>
                    <a:lnTo>
                      <a:pt x="2826" y="716"/>
                    </a:lnTo>
                    <a:lnTo>
                      <a:pt x="2826" y="732"/>
                    </a:lnTo>
                    <a:lnTo>
                      <a:pt x="2828" y="747"/>
                    </a:lnTo>
                    <a:lnTo>
                      <a:pt x="2831" y="760"/>
                    </a:lnTo>
                    <a:lnTo>
                      <a:pt x="2837" y="772"/>
                    </a:lnTo>
                    <a:lnTo>
                      <a:pt x="2842" y="783"/>
                    </a:lnTo>
                    <a:lnTo>
                      <a:pt x="2849" y="794"/>
                    </a:lnTo>
                    <a:lnTo>
                      <a:pt x="2863" y="816"/>
                    </a:lnTo>
                    <a:lnTo>
                      <a:pt x="2880" y="836"/>
                    </a:lnTo>
                    <a:lnTo>
                      <a:pt x="2898" y="859"/>
                    </a:lnTo>
                    <a:lnTo>
                      <a:pt x="2917" y="885"/>
                    </a:lnTo>
                    <a:lnTo>
                      <a:pt x="2925" y="896"/>
                    </a:lnTo>
                    <a:lnTo>
                      <a:pt x="2935" y="905"/>
                    </a:lnTo>
                    <a:lnTo>
                      <a:pt x="2945" y="913"/>
                    </a:lnTo>
                    <a:lnTo>
                      <a:pt x="2954" y="921"/>
                    </a:lnTo>
                    <a:lnTo>
                      <a:pt x="2975" y="932"/>
                    </a:lnTo>
                    <a:lnTo>
                      <a:pt x="2997" y="943"/>
                    </a:lnTo>
                    <a:lnTo>
                      <a:pt x="3006" y="949"/>
                    </a:lnTo>
                    <a:lnTo>
                      <a:pt x="3016" y="954"/>
                    </a:lnTo>
                    <a:lnTo>
                      <a:pt x="3026" y="961"/>
                    </a:lnTo>
                    <a:lnTo>
                      <a:pt x="3033" y="967"/>
                    </a:lnTo>
                    <a:lnTo>
                      <a:pt x="3041" y="975"/>
                    </a:lnTo>
                    <a:lnTo>
                      <a:pt x="3046" y="984"/>
                    </a:lnTo>
                    <a:lnTo>
                      <a:pt x="3052" y="994"/>
                    </a:lnTo>
                    <a:lnTo>
                      <a:pt x="3055" y="1007"/>
                    </a:lnTo>
                    <a:lnTo>
                      <a:pt x="3057" y="1013"/>
                    </a:lnTo>
                    <a:lnTo>
                      <a:pt x="3061" y="1021"/>
                    </a:lnTo>
                    <a:lnTo>
                      <a:pt x="3067" y="1029"/>
                    </a:lnTo>
                    <a:lnTo>
                      <a:pt x="3071" y="1037"/>
                    </a:lnTo>
                    <a:lnTo>
                      <a:pt x="3077" y="1045"/>
                    </a:lnTo>
                    <a:lnTo>
                      <a:pt x="3079" y="1052"/>
                    </a:lnTo>
                    <a:lnTo>
                      <a:pt x="3080" y="1056"/>
                    </a:lnTo>
                    <a:lnTo>
                      <a:pt x="3080" y="1060"/>
                    </a:lnTo>
                    <a:lnTo>
                      <a:pt x="3079" y="1063"/>
                    </a:lnTo>
                    <a:lnTo>
                      <a:pt x="3078" y="1066"/>
                    </a:lnTo>
                    <a:lnTo>
                      <a:pt x="3069" y="1077"/>
                    </a:lnTo>
                    <a:lnTo>
                      <a:pt x="3058" y="1089"/>
                    </a:lnTo>
                    <a:lnTo>
                      <a:pt x="3054" y="1096"/>
                    </a:lnTo>
                    <a:lnTo>
                      <a:pt x="3050" y="1102"/>
                    </a:lnTo>
                    <a:lnTo>
                      <a:pt x="3048" y="1105"/>
                    </a:lnTo>
                    <a:lnTo>
                      <a:pt x="3048" y="1108"/>
                    </a:lnTo>
                    <a:lnTo>
                      <a:pt x="3048" y="1113"/>
                    </a:lnTo>
                    <a:lnTo>
                      <a:pt x="3048" y="1116"/>
                    </a:lnTo>
                    <a:lnTo>
                      <a:pt x="3055" y="1126"/>
                    </a:lnTo>
                    <a:lnTo>
                      <a:pt x="3061" y="1132"/>
                    </a:lnTo>
                    <a:lnTo>
                      <a:pt x="3064" y="1135"/>
                    </a:lnTo>
                    <a:lnTo>
                      <a:pt x="3065" y="1140"/>
                    </a:lnTo>
                    <a:lnTo>
                      <a:pt x="3064" y="1146"/>
                    </a:lnTo>
                    <a:lnTo>
                      <a:pt x="3061" y="1154"/>
                    </a:lnTo>
                    <a:lnTo>
                      <a:pt x="3056" y="1166"/>
                    </a:lnTo>
                    <a:lnTo>
                      <a:pt x="3052" y="1177"/>
                    </a:lnTo>
                    <a:lnTo>
                      <a:pt x="3050" y="1185"/>
                    </a:lnTo>
                    <a:lnTo>
                      <a:pt x="3047" y="1193"/>
                    </a:lnTo>
                    <a:lnTo>
                      <a:pt x="3047" y="1200"/>
                    </a:lnTo>
                    <a:lnTo>
                      <a:pt x="3047" y="1206"/>
                    </a:lnTo>
                    <a:lnTo>
                      <a:pt x="3050" y="1210"/>
                    </a:lnTo>
                    <a:lnTo>
                      <a:pt x="3053" y="1214"/>
                    </a:lnTo>
                    <a:lnTo>
                      <a:pt x="3056" y="1218"/>
                    </a:lnTo>
                    <a:lnTo>
                      <a:pt x="3060" y="1221"/>
                    </a:lnTo>
                    <a:lnTo>
                      <a:pt x="3066" y="1224"/>
                    </a:lnTo>
                    <a:lnTo>
                      <a:pt x="3072" y="1227"/>
                    </a:lnTo>
                    <a:lnTo>
                      <a:pt x="3087" y="1234"/>
                    </a:lnTo>
                    <a:lnTo>
                      <a:pt x="3105" y="1242"/>
                    </a:lnTo>
                    <a:lnTo>
                      <a:pt x="3114" y="1247"/>
                    </a:lnTo>
                    <a:lnTo>
                      <a:pt x="3122" y="1250"/>
                    </a:lnTo>
                    <a:lnTo>
                      <a:pt x="3129" y="1252"/>
                    </a:lnTo>
                    <a:lnTo>
                      <a:pt x="3135" y="1253"/>
                    </a:lnTo>
                    <a:lnTo>
                      <a:pt x="3140" y="1253"/>
                    </a:lnTo>
                    <a:lnTo>
                      <a:pt x="3143" y="1252"/>
                    </a:lnTo>
                    <a:lnTo>
                      <a:pt x="3147" y="1251"/>
                    </a:lnTo>
                    <a:lnTo>
                      <a:pt x="3149" y="1248"/>
                    </a:lnTo>
                    <a:lnTo>
                      <a:pt x="3150" y="1245"/>
                    </a:lnTo>
                    <a:lnTo>
                      <a:pt x="3151" y="1240"/>
                    </a:lnTo>
                    <a:lnTo>
                      <a:pt x="3151" y="1235"/>
                    </a:lnTo>
                    <a:lnTo>
                      <a:pt x="3150" y="1229"/>
                    </a:lnTo>
                    <a:lnTo>
                      <a:pt x="3147" y="1215"/>
                    </a:lnTo>
                    <a:lnTo>
                      <a:pt x="3142" y="1199"/>
                    </a:lnTo>
                    <a:lnTo>
                      <a:pt x="3140" y="1189"/>
                    </a:lnTo>
                    <a:lnTo>
                      <a:pt x="3138" y="1180"/>
                    </a:lnTo>
                    <a:lnTo>
                      <a:pt x="3138" y="1172"/>
                    </a:lnTo>
                    <a:lnTo>
                      <a:pt x="3138" y="1165"/>
                    </a:lnTo>
                    <a:lnTo>
                      <a:pt x="3139" y="1159"/>
                    </a:lnTo>
                    <a:lnTo>
                      <a:pt x="3140" y="1154"/>
                    </a:lnTo>
                    <a:lnTo>
                      <a:pt x="3142" y="1151"/>
                    </a:lnTo>
                    <a:lnTo>
                      <a:pt x="3146" y="1147"/>
                    </a:lnTo>
                    <a:lnTo>
                      <a:pt x="3149" y="1145"/>
                    </a:lnTo>
                    <a:lnTo>
                      <a:pt x="3153" y="1144"/>
                    </a:lnTo>
                    <a:lnTo>
                      <a:pt x="3159" y="1144"/>
                    </a:lnTo>
                    <a:lnTo>
                      <a:pt x="3164" y="1144"/>
                    </a:lnTo>
                    <a:lnTo>
                      <a:pt x="3170" y="1146"/>
                    </a:lnTo>
                    <a:lnTo>
                      <a:pt x="3177" y="1148"/>
                    </a:lnTo>
                    <a:lnTo>
                      <a:pt x="3183" y="1152"/>
                    </a:lnTo>
                    <a:lnTo>
                      <a:pt x="3191" y="1155"/>
                    </a:lnTo>
                    <a:lnTo>
                      <a:pt x="3193" y="1156"/>
                    </a:lnTo>
                    <a:lnTo>
                      <a:pt x="3196" y="1156"/>
                    </a:lnTo>
                    <a:lnTo>
                      <a:pt x="3200" y="1154"/>
                    </a:lnTo>
                    <a:lnTo>
                      <a:pt x="3202" y="1151"/>
                    </a:lnTo>
                    <a:lnTo>
                      <a:pt x="3207" y="1143"/>
                    </a:lnTo>
                    <a:lnTo>
                      <a:pt x="3214" y="1132"/>
                    </a:lnTo>
                    <a:lnTo>
                      <a:pt x="3219" y="1121"/>
                    </a:lnTo>
                    <a:lnTo>
                      <a:pt x="3224" y="1111"/>
                    </a:lnTo>
                    <a:lnTo>
                      <a:pt x="3230" y="1101"/>
                    </a:lnTo>
                    <a:lnTo>
                      <a:pt x="3236" y="1096"/>
                    </a:lnTo>
                    <a:lnTo>
                      <a:pt x="3239" y="1094"/>
                    </a:lnTo>
                    <a:lnTo>
                      <a:pt x="3242" y="1093"/>
                    </a:lnTo>
                    <a:lnTo>
                      <a:pt x="3244" y="1093"/>
                    </a:lnTo>
                    <a:lnTo>
                      <a:pt x="3247" y="1093"/>
                    </a:lnTo>
                    <a:lnTo>
                      <a:pt x="3254" y="1097"/>
                    </a:lnTo>
                    <a:lnTo>
                      <a:pt x="3260" y="1101"/>
                    </a:lnTo>
                    <a:lnTo>
                      <a:pt x="3274" y="1114"/>
                    </a:lnTo>
                    <a:lnTo>
                      <a:pt x="3290" y="1129"/>
                    </a:lnTo>
                    <a:lnTo>
                      <a:pt x="3298" y="1137"/>
                    </a:lnTo>
                    <a:lnTo>
                      <a:pt x="3307" y="1143"/>
                    </a:lnTo>
                    <a:lnTo>
                      <a:pt x="3316" y="1148"/>
                    </a:lnTo>
                    <a:lnTo>
                      <a:pt x="3325" y="1153"/>
                    </a:lnTo>
                    <a:lnTo>
                      <a:pt x="3330" y="1154"/>
                    </a:lnTo>
                    <a:lnTo>
                      <a:pt x="3335" y="1154"/>
                    </a:lnTo>
                    <a:lnTo>
                      <a:pt x="3339" y="1154"/>
                    </a:lnTo>
                    <a:lnTo>
                      <a:pt x="3344" y="1153"/>
                    </a:lnTo>
                    <a:lnTo>
                      <a:pt x="3350" y="1152"/>
                    </a:lnTo>
                    <a:lnTo>
                      <a:pt x="3354" y="1150"/>
                    </a:lnTo>
                    <a:lnTo>
                      <a:pt x="3359" y="1146"/>
                    </a:lnTo>
                    <a:lnTo>
                      <a:pt x="3365" y="1142"/>
                    </a:lnTo>
                    <a:lnTo>
                      <a:pt x="3372" y="1132"/>
                    </a:lnTo>
                    <a:lnTo>
                      <a:pt x="3388" y="1112"/>
                    </a:lnTo>
                    <a:lnTo>
                      <a:pt x="3407" y="1085"/>
                    </a:lnTo>
                    <a:lnTo>
                      <a:pt x="3429" y="1059"/>
                    </a:lnTo>
                    <a:lnTo>
                      <a:pt x="3439" y="1047"/>
                    </a:lnTo>
                    <a:lnTo>
                      <a:pt x="3450" y="1037"/>
                    </a:lnTo>
                    <a:lnTo>
                      <a:pt x="3456" y="1034"/>
                    </a:lnTo>
                    <a:lnTo>
                      <a:pt x="3460" y="1031"/>
                    </a:lnTo>
                    <a:lnTo>
                      <a:pt x="3465" y="1029"/>
                    </a:lnTo>
                    <a:lnTo>
                      <a:pt x="3470" y="1027"/>
                    </a:lnTo>
                    <a:lnTo>
                      <a:pt x="3474" y="1027"/>
                    </a:lnTo>
                    <a:lnTo>
                      <a:pt x="3477" y="1027"/>
                    </a:lnTo>
                    <a:lnTo>
                      <a:pt x="3480" y="1030"/>
                    </a:lnTo>
                    <a:lnTo>
                      <a:pt x="3484" y="1033"/>
                    </a:lnTo>
                    <a:lnTo>
                      <a:pt x="3487" y="1038"/>
                    </a:lnTo>
                    <a:lnTo>
                      <a:pt x="3489" y="1044"/>
                    </a:lnTo>
                    <a:lnTo>
                      <a:pt x="3490" y="1052"/>
                    </a:lnTo>
                    <a:lnTo>
                      <a:pt x="3491" y="1061"/>
                    </a:lnTo>
                    <a:lnTo>
                      <a:pt x="3492" y="1074"/>
                    </a:lnTo>
                    <a:lnTo>
                      <a:pt x="3496" y="1084"/>
                    </a:lnTo>
                    <a:lnTo>
                      <a:pt x="3499" y="1092"/>
                    </a:lnTo>
                    <a:lnTo>
                      <a:pt x="3502" y="1100"/>
                    </a:lnTo>
                    <a:lnTo>
                      <a:pt x="3504" y="1108"/>
                    </a:lnTo>
                    <a:lnTo>
                      <a:pt x="3506" y="1118"/>
                    </a:lnTo>
                    <a:lnTo>
                      <a:pt x="3507" y="1132"/>
                    </a:lnTo>
                    <a:lnTo>
                      <a:pt x="3506" y="1150"/>
                    </a:lnTo>
                    <a:lnTo>
                      <a:pt x="3492" y="1281"/>
                    </a:lnTo>
                    <a:lnTo>
                      <a:pt x="3488" y="1287"/>
                    </a:lnTo>
                    <a:lnTo>
                      <a:pt x="3485" y="1292"/>
                    </a:lnTo>
                    <a:lnTo>
                      <a:pt x="3484" y="1297"/>
                    </a:lnTo>
                    <a:lnTo>
                      <a:pt x="3485" y="1305"/>
                    </a:lnTo>
                    <a:lnTo>
                      <a:pt x="3488" y="1314"/>
                    </a:lnTo>
                    <a:lnTo>
                      <a:pt x="3492" y="1322"/>
                    </a:lnTo>
                    <a:lnTo>
                      <a:pt x="3498" y="1328"/>
                    </a:lnTo>
                    <a:lnTo>
                      <a:pt x="3504" y="1332"/>
                    </a:lnTo>
                    <a:lnTo>
                      <a:pt x="3507" y="1333"/>
                    </a:lnTo>
                    <a:lnTo>
                      <a:pt x="3511" y="1333"/>
                    </a:lnTo>
                    <a:lnTo>
                      <a:pt x="3514" y="1333"/>
                    </a:lnTo>
                    <a:lnTo>
                      <a:pt x="3517" y="1332"/>
                    </a:lnTo>
                    <a:lnTo>
                      <a:pt x="3520" y="1330"/>
                    </a:lnTo>
                    <a:lnTo>
                      <a:pt x="3525" y="1327"/>
                    </a:lnTo>
                    <a:lnTo>
                      <a:pt x="3528" y="1322"/>
                    </a:lnTo>
                    <a:lnTo>
                      <a:pt x="3531" y="1318"/>
                    </a:lnTo>
                    <a:lnTo>
                      <a:pt x="3540" y="1296"/>
                    </a:lnTo>
                    <a:lnTo>
                      <a:pt x="3548" y="1278"/>
                    </a:lnTo>
                    <a:lnTo>
                      <a:pt x="3551" y="1275"/>
                    </a:lnTo>
                    <a:lnTo>
                      <a:pt x="3554" y="1270"/>
                    </a:lnTo>
                    <a:lnTo>
                      <a:pt x="3557" y="1268"/>
                    </a:lnTo>
                    <a:lnTo>
                      <a:pt x="3560" y="1265"/>
                    </a:lnTo>
                    <a:lnTo>
                      <a:pt x="3565" y="1263"/>
                    </a:lnTo>
                    <a:lnTo>
                      <a:pt x="3570" y="1262"/>
                    </a:lnTo>
                    <a:lnTo>
                      <a:pt x="3577" y="1261"/>
                    </a:lnTo>
                    <a:lnTo>
                      <a:pt x="3583" y="1261"/>
                    </a:lnTo>
                    <a:lnTo>
                      <a:pt x="3594" y="1261"/>
                    </a:lnTo>
                    <a:lnTo>
                      <a:pt x="3604" y="1262"/>
                    </a:lnTo>
                    <a:lnTo>
                      <a:pt x="3614" y="1263"/>
                    </a:lnTo>
                    <a:lnTo>
                      <a:pt x="3625" y="1262"/>
                    </a:lnTo>
                    <a:lnTo>
                      <a:pt x="3639" y="1259"/>
                    </a:lnTo>
                    <a:lnTo>
                      <a:pt x="3652" y="1253"/>
                    </a:lnTo>
                    <a:lnTo>
                      <a:pt x="3666" y="1247"/>
                    </a:lnTo>
                    <a:lnTo>
                      <a:pt x="3679" y="1240"/>
                    </a:lnTo>
                    <a:lnTo>
                      <a:pt x="3678" y="1251"/>
                    </a:lnTo>
                    <a:lnTo>
                      <a:pt x="3678" y="1262"/>
                    </a:lnTo>
                    <a:lnTo>
                      <a:pt x="3679" y="1273"/>
                    </a:lnTo>
                    <a:lnTo>
                      <a:pt x="3679" y="1283"/>
                    </a:lnTo>
                    <a:lnTo>
                      <a:pt x="3680" y="1294"/>
                    </a:lnTo>
                    <a:lnTo>
                      <a:pt x="3680" y="1305"/>
                    </a:lnTo>
                    <a:lnTo>
                      <a:pt x="3679" y="1316"/>
                    </a:lnTo>
                    <a:lnTo>
                      <a:pt x="3676" y="1326"/>
                    </a:lnTo>
                    <a:lnTo>
                      <a:pt x="3674" y="1337"/>
                    </a:lnTo>
                    <a:lnTo>
                      <a:pt x="3672" y="1349"/>
                    </a:lnTo>
                    <a:lnTo>
                      <a:pt x="3670" y="1362"/>
                    </a:lnTo>
                    <a:lnTo>
                      <a:pt x="3670" y="1376"/>
                    </a:lnTo>
                    <a:lnTo>
                      <a:pt x="3672" y="1390"/>
                    </a:lnTo>
                    <a:lnTo>
                      <a:pt x="3674" y="1403"/>
                    </a:lnTo>
                    <a:lnTo>
                      <a:pt x="3677" y="1415"/>
                    </a:lnTo>
                    <a:lnTo>
                      <a:pt x="3682" y="1426"/>
                    </a:lnTo>
                    <a:lnTo>
                      <a:pt x="3685" y="1428"/>
                    </a:lnTo>
                    <a:lnTo>
                      <a:pt x="3687" y="1431"/>
                    </a:lnTo>
                    <a:lnTo>
                      <a:pt x="3690" y="1432"/>
                    </a:lnTo>
                    <a:lnTo>
                      <a:pt x="3693" y="1435"/>
                    </a:lnTo>
                    <a:lnTo>
                      <a:pt x="3701" y="1436"/>
                    </a:lnTo>
                    <a:lnTo>
                      <a:pt x="3708" y="1437"/>
                    </a:lnTo>
                    <a:lnTo>
                      <a:pt x="3717" y="1439"/>
                    </a:lnTo>
                    <a:lnTo>
                      <a:pt x="3723" y="1441"/>
                    </a:lnTo>
                    <a:lnTo>
                      <a:pt x="3726" y="1442"/>
                    </a:lnTo>
                    <a:lnTo>
                      <a:pt x="3728" y="1444"/>
                    </a:lnTo>
                    <a:lnTo>
                      <a:pt x="3730" y="1448"/>
                    </a:lnTo>
                    <a:lnTo>
                      <a:pt x="3731" y="1451"/>
                    </a:lnTo>
                    <a:lnTo>
                      <a:pt x="3733" y="1458"/>
                    </a:lnTo>
                    <a:lnTo>
                      <a:pt x="3735" y="1465"/>
                    </a:lnTo>
                    <a:lnTo>
                      <a:pt x="3739" y="1469"/>
                    </a:lnTo>
                    <a:lnTo>
                      <a:pt x="3743" y="1472"/>
                    </a:lnTo>
                    <a:lnTo>
                      <a:pt x="3747" y="1475"/>
                    </a:lnTo>
                    <a:lnTo>
                      <a:pt x="3751" y="1477"/>
                    </a:lnTo>
                    <a:lnTo>
                      <a:pt x="3757" y="1478"/>
                    </a:lnTo>
                    <a:lnTo>
                      <a:pt x="3763" y="1478"/>
                    </a:lnTo>
                    <a:lnTo>
                      <a:pt x="3775" y="1479"/>
                    </a:lnTo>
                    <a:lnTo>
                      <a:pt x="3787" y="1481"/>
                    </a:lnTo>
                    <a:lnTo>
                      <a:pt x="3794" y="1483"/>
                    </a:lnTo>
                    <a:lnTo>
                      <a:pt x="3800" y="1485"/>
                    </a:lnTo>
                    <a:lnTo>
                      <a:pt x="3807" y="1490"/>
                    </a:lnTo>
                    <a:lnTo>
                      <a:pt x="3813" y="1495"/>
                    </a:lnTo>
                    <a:lnTo>
                      <a:pt x="3820" y="1502"/>
                    </a:lnTo>
                    <a:lnTo>
                      <a:pt x="3825" y="1510"/>
                    </a:lnTo>
                    <a:lnTo>
                      <a:pt x="3829" y="1519"/>
                    </a:lnTo>
                    <a:lnTo>
                      <a:pt x="3832" y="1529"/>
                    </a:lnTo>
                    <a:lnTo>
                      <a:pt x="3836" y="1538"/>
                    </a:lnTo>
                    <a:lnTo>
                      <a:pt x="3837" y="1548"/>
                    </a:lnTo>
                    <a:lnTo>
                      <a:pt x="3836" y="1558"/>
                    </a:lnTo>
                    <a:lnTo>
                      <a:pt x="3832" y="1567"/>
                    </a:lnTo>
                    <a:lnTo>
                      <a:pt x="3827" y="1577"/>
                    </a:lnTo>
                    <a:lnTo>
                      <a:pt x="3818" y="1589"/>
                    </a:lnTo>
                    <a:lnTo>
                      <a:pt x="3809" y="1600"/>
                    </a:lnTo>
                    <a:lnTo>
                      <a:pt x="3800" y="1612"/>
                    </a:lnTo>
                    <a:lnTo>
                      <a:pt x="3796" y="1617"/>
                    </a:lnTo>
                    <a:lnTo>
                      <a:pt x="3793" y="1624"/>
                    </a:lnTo>
                    <a:lnTo>
                      <a:pt x="3790" y="1629"/>
                    </a:lnTo>
                    <a:lnTo>
                      <a:pt x="3789" y="1634"/>
                    </a:lnTo>
                    <a:lnTo>
                      <a:pt x="3790" y="1639"/>
                    </a:lnTo>
                    <a:lnTo>
                      <a:pt x="3793" y="1644"/>
                    </a:lnTo>
                    <a:lnTo>
                      <a:pt x="3797" y="1648"/>
                    </a:lnTo>
                    <a:lnTo>
                      <a:pt x="3802" y="1652"/>
                    </a:lnTo>
                    <a:lnTo>
                      <a:pt x="3813" y="1655"/>
                    </a:lnTo>
                    <a:lnTo>
                      <a:pt x="3824" y="1656"/>
                    </a:lnTo>
                    <a:lnTo>
                      <a:pt x="3836" y="1657"/>
                    </a:lnTo>
                    <a:lnTo>
                      <a:pt x="3848" y="1658"/>
                    </a:lnTo>
                    <a:lnTo>
                      <a:pt x="3853" y="1659"/>
                    </a:lnTo>
                    <a:lnTo>
                      <a:pt x="3858" y="1660"/>
                    </a:lnTo>
                    <a:lnTo>
                      <a:pt x="3863" y="1663"/>
                    </a:lnTo>
                    <a:lnTo>
                      <a:pt x="3867" y="1666"/>
                    </a:lnTo>
                    <a:lnTo>
                      <a:pt x="3870" y="1670"/>
                    </a:lnTo>
                    <a:lnTo>
                      <a:pt x="3872" y="1674"/>
                    </a:lnTo>
                    <a:lnTo>
                      <a:pt x="3874" y="1681"/>
                    </a:lnTo>
                    <a:lnTo>
                      <a:pt x="3875" y="1688"/>
                    </a:lnTo>
                    <a:lnTo>
                      <a:pt x="3854" y="1692"/>
                    </a:lnTo>
                    <a:lnTo>
                      <a:pt x="3835" y="1696"/>
                    </a:lnTo>
                    <a:lnTo>
                      <a:pt x="3825" y="1699"/>
                    </a:lnTo>
                    <a:lnTo>
                      <a:pt x="3816" y="1702"/>
                    </a:lnTo>
                    <a:lnTo>
                      <a:pt x="3808" y="1708"/>
                    </a:lnTo>
                    <a:lnTo>
                      <a:pt x="3799" y="1714"/>
                    </a:lnTo>
                    <a:lnTo>
                      <a:pt x="3786" y="1724"/>
                    </a:lnTo>
                    <a:lnTo>
                      <a:pt x="3771" y="1734"/>
                    </a:lnTo>
                    <a:lnTo>
                      <a:pt x="3757" y="1741"/>
                    </a:lnTo>
                    <a:lnTo>
                      <a:pt x="3744" y="1751"/>
                    </a:lnTo>
                    <a:lnTo>
                      <a:pt x="3737" y="1759"/>
                    </a:lnTo>
                    <a:lnTo>
                      <a:pt x="3733" y="1766"/>
                    </a:lnTo>
                    <a:lnTo>
                      <a:pt x="3730" y="1775"/>
                    </a:lnTo>
                    <a:lnTo>
                      <a:pt x="3730" y="1783"/>
                    </a:lnTo>
                    <a:lnTo>
                      <a:pt x="3730" y="1787"/>
                    </a:lnTo>
                    <a:lnTo>
                      <a:pt x="3731" y="1791"/>
                    </a:lnTo>
                    <a:lnTo>
                      <a:pt x="3732" y="1794"/>
                    </a:lnTo>
                    <a:lnTo>
                      <a:pt x="3735" y="1798"/>
                    </a:lnTo>
                    <a:lnTo>
                      <a:pt x="3739" y="1800"/>
                    </a:lnTo>
                    <a:lnTo>
                      <a:pt x="3742" y="1802"/>
                    </a:lnTo>
                    <a:lnTo>
                      <a:pt x="3746" y="1803"/>
                    </a:lnTo>
                    <a:lnTo>
                      <a:pt x="3751" y="1803"/>
                    </a:lnTo>
                    <a:lnTo>
                      <a:pt x="3761" y="1803"/>
                    </a:lnTo>
                    <a:lnTo>
                      <a:pt x="3770" y="1802"/>
                    </a:lnTo>
                    <a:lnTo>
                      <a:pt x="3780" y="1800"/>
                    </a:lnTo>
                    <a:lnTo>
                      <a:pt x="3788" y="1796"/>
                    </a:lnTo>
                    <a:lnTo>
                      <a:pt x="3805" y="1789"/>
                    </a:lnTo>
                    <a:lnTo>
                      <a:pt x="3823" y="1779"/>
                    </a:lnTo>
                    <a:lnTo>
                      <a:pt x="3839" y="1768"/>
                    </a:lnTo>
                    <a:lnTo>
                      <a:pt x="3854" y="1758"/>
                    </a:lnTo>
                    <a:lnTo>
                      <a:pt x="3869" y="1746"/>
                    </a:lnTo>
                    <a:lnTo>
                      <a:pt x="3883" y="1734"/>
                    </a:lnTo>
                    <a:lnTo>
                      <a:pt x="3889" y="1731"/>
                    </a:lnTo>
                    <a:lnTo>
                      <a:pt x="3894" y="1727"/>
                    </a:lnTo>
                    <a:lnTo>
                      <a:pt x="3899" y="1725"/>
                    </a:lnTo>
                    <a:lnTo>
                      <a:pt x="3905" y="1724"/>
                    </a:lnTo>
                    <a:lnTo>
                      <a:pt x="3916" y="1722"/>
                    </a:lnTo>
                    <a:lnTo>
                      <a:pt x="3929" y="1723"/>
                    </a:lnTo>
                    <a:lnTo>
                      <a:pt x="3940" y="1724"/>
                    </a:lnTo>
                    <a:lnTo>
                      <a:pt x="3953" y="1727"/>
                    </a:lnTo>
                    <a:lnTo>
                      <a:pt x="3966" y="1731"/>
                    </a:lnTo>
                    <a:lnTo>
                      <a:pt x="3979" y="1734"/>
                    </a:lnTo>
                    <a:lnTo>
                      <a:pt x="3991" y="1738"/>
                    </a:lnTo>
                    <a:lnTo>
                      <a:pt x="4003" y="1741"/>
                    </a:lnTo>
                    <a:lnTo>
                      <a:pt x="4015" y="1744"/>
                    </a:lnTo>
                    <a:lnTo>
                      <a:pt x="4026" y="1746"/>
                    </a:lnTo>
                    <a:lnTo>
                      <a:pt x="4036" y="1746"/>
                    </a:lnTo>
                    <a:lnTo>
                      <a:pt x="4044" y="1745"/>
                    </a:lnTo>
                    <a:lnTo>
                      <a:pt x="4048" y="1742"/>
                    </a:lnTo>
                    <a:lnTo>
                      <a:pt x="4052" y="1740"/>
                    </a:lnTo>
                    <a:lnTo>
                      <a:pt x="4055" y="1737"/>
                    </a:lnTo>
                    <a:lnTo>
                      <a:pt x="4058" y="1734"/>
                    </a:lnTo>
                    <a:lnTo>
                      <a:pt x="4066" y="1719"/>
                    </a:lnTo>
                    <a:lnTo>
                      <a:pt x="4074" y="1702"/>
                    </a:lnTo>
                    <a:lnTo>
                      <a:pt x="4077" y="1700"/>
                    </a:lnTo>
                    <a:lnTo>
                      <a:pt x="4080" y="1697"/>
                    </a:lnTo>
                    <a:lnTo>
                      <a:pt x="4083" y="1695"/>
                    </a:lnTo>
                    <a:lnTo>
                      <a:pt x="4086" y="1694"/>
                    </a:lnTo>
                    <a:lnTo>
                      <a:pt x="4091" y="1693"/>
                    </a:lnTo>
                    <a:lnTo>
                      <a:pt x="4095" y="1693"/>
                    </a:lnTo>
                    <a:lnTo>
                      <a:pt x="4099" y="1694"/>
                    </a:lnTo>
                    <a:lnTo>
                      <a:pt x="4105" y="1696"/>
                    </a:lnTo>
                    <a:lnTo>
                      <a:pt x="4109" y="1698"/>
                    </a:lnTo>
                    <a:lnTo>
                      <a:pt x="4111" y="1700"/>
                    </a:lnTo>
                    <a:lnTo>
                      <a:pt x="4114" y="1704"/>
                    </a:lnTo>
                    <a:lnTo>
                      <a:pt x="4116" y="1707"/>
                    </a:lnTo>
                    <a:lnTo>
                      <a:pt x="4121" y="1714"/>
                    </a:lnTo>
                    <a:lnTo>
                      <a:pt x="4124" y="1723"/>
                    </a:lnTo>
                    <a:lnTo>
                      <a:pt x="4127" y="1732"/>
                    </a:lnTo>
                    <a:lnTo>
                      <a:pt x="4131" y="1740"/>
                    </a:lnTo>
                    <a:lnTo>
                      <a:pt x="4135" y="1749"/>
                    </a:lnTo>
                    <a:lnTo>
                      <a:pt x="4140" y="1755"/>
                    </a:lnTo>
                    <a:lnTo>
                      <a:pt x="4128" y="1769"/>
                    </a:lnTo>
                    <a:lnTo>
                      <a:pt x="4116" y="1778"/>
                    </a:lnTo>
                    <a:lnTo>
                      <a:pt x="4105" y="1788"/>
                    </a:lnTo>
                    <a:lnTo>
                      <a:pt x="4095" y="1799"/>
                    </a:lnTo>
                    <a:lnTo>
                      <a:pt x="4085" y="1809"/>
                    </a:lnTo>
                    <a:lnTo>
                      <a:pt x="4075" y="1818"/>
                    </a:lnTo>
                    <a:lnTo>
                      <a:pt x="4065" y="1827"/>
                    </a:lnTo>
                    <a:lnTo>
                      <a:pt x="4058" y="1831"/>
                    </a:lnTo>
                    <a:lnTo>
                      <a:pt x="4052" y="1834"/>
                    </a:lnTo>
                    <a:lnTo>
                      <a:pt x="4045" y="1836"/>
                    </a:lnTo>
                    <a:lnTo>
                      <a:pt x="4038" y="1839"/>
                    </a:lnTo>
                    <a:lnTo>
                      <a:pt x="4021" y="1842"/>
                    </a:lnTo>
                    <a:lnTo>
                      <a:pt x="4006" y="1846"/>
                    </a:lnTo>
                    <a:lnTo>
                      <a:pt x="3993" y="1850"/>
                    </a:lnTo>
                    <a:lnTo>
                      <a:pt x="3982" y="1856"/>
                    </a:lnTo>
                    <a:lnTo>
                      <a:pt x="3970" y="1863"/>
                    </a:lnTo>
                    <a:lnTo>
                      <a:pt x="3958" y="1871"/>
                    </a:lnTo>
                    <a:lnTo>
                      <a:pt x="3946" y="1881"/>
                    </a:lnTo>
                    <a:lnTo>
                      <a:pt x="3933" y="1891"/>
                    </a:lnTo>
                    <a:lnTo>
                      <a:pt x="3917" y="1906"/>
                    </a:lnTo>
                    <a:lnTo>
                      <a:pt x="3899" y="1917"/>
                    </a:lnTo>
                    <a:lnTo>
                      <a:pt x="3882" y="1929"/>
                    </a:lnTo>
                    <a:lnTo>
                      <a:pt x="3864" y="1939"/>
                    </a:lnTo>
                    <a:lnTo>
                      <a:pt x="3825" y="1958"/>
                    </a:lnTo>
                    <a:lnTo>
                      <a:pt x="3786" y="1977"/>
                    </a:lnTo>
                    <a:lnTo>
                      <a:pt x="3746" y="1995"/>
                    </a:lnTo>
                    <a:lnTo>
                      <a:pt x="3707" y="2014"/>
                    </a:lnTo>
                    <a:lnTo>
                      <a:pt x="3688" y="2023"/>
                    </a:lnTo>
                    <a:lnTo>
                      <a:pt x="3670" y="2034"/>
                    </a:lnTo>
                    <a:lnTo>
                      <a:pt x="3652" y="2045"/>
                    </a:lnTo>
                    <a:lnTo>
                      <a:pt x="3636" y="2057"/>
                    </a:lnTo>
                    <a:lnTo>
                      <a:pt x="3437" y="2211"/>
                    </a:lnTo>
                    <a:lnTo>
                      <a:pt x="3439" y="2212"/>
                    </a:lnTo>
                    <a:lnTo>
                      <a:pt x="3440" y="2211"/>
                    </a:lnTo>
                    <a:lnTo>
                      <a:pt x="3442" y="2210"/>
                    </a:lnTo>
                    <a:lnTo>
                      <a:pt x="3444" y="2209"/>
                    </a:lnTo>
                    <a:lnTo>
                      <a:pt x="3434" y="2218"/>
                    </a:lnTo>
                    <a:lnTo>
                      <a:pt x="3425" y="2224"/>
                    </a:lnTo>
                    <a:lnTo>
                      <a:pt x="3416" y="2231"/>
                    </a:lnTo>
                    <a:lnTo>
                      <a:pt x="3407" y="2236"/>
                    </a:lnTo>
                    <a:lnTo>
                      <a:pt x="3388" y="2245"/>
                    </a:lnTo>
                    <a:lnTo>
                      <a:pt x="3370" y="2253"/>
                    </a:lnTo>
                    <a:lnTo>
                      <a:pt x="3362" y="2258"/>
                    </a:lnTo>
                    <a:lnTo>
                      <a:pt x="3353" y="2263"/>
                    </a:lnTo>
                    <a:lnTo>
                      <a:pt x="3345" y="2268"/>
                    </a:lnTo>
                    <a:lnTo>
                      <a:pt x="3338" y="2275"/>
                    </a:lnTo>
                    <a:lnTo>
                      <a:pt x="3331" y="2282"/>
                    </a:lnTo>
                    <a:lnTo>
                      <a:pt x="3325" y="2291"/>
                    </a:lnTo>
                    <a:lnTo>
                      <a:pt x="3321" y="2302"/>
                    </a:lnTo>
                    <a:lnTo>
                      <a:pt x="3316" y="2314"/>
                    </a:lnTo>
                    <a:lnTo>
                      <a:pt x="3311" y="2330"/>
                    </a:lnTo>
                    <a:lnTo>
                      <a:pt x="3307" y="2347"/>
                    </a:lnTo>
                    <a:lnTo>
                      <a:pt x="3303" y="2365"/>
                    </a:lnTo>
                    <a:lnTo>
                      <a:pt x="3301" y="2382"/>
                    </a:lnTo>
                    <a:lnTo>
                      <a:pt x="3299" y="2400"/>
                    </a:lnTo>
                    <a:lnTo>
                      <a:pt x="3299" y="2417"/>
                    </a:lnTo>
                    <a:lnTo>
                      <a:pt x="3300" y="2435"/>
                    </a:lnTo>
                    <a:lnTo>
                      <a:pt x="3302" y="2453"/>
                    </a:lnTo>
                    <a:lnTo>
                      <a:pt x="3309" y="2473"/>
                    </a:lnTo>
                    <a:lnTo>
                      <a:pt x="3316" y="2492"/>
                    </a:lnTo>
                    <a:lnTo>
                      <a:pt x="3320" y="2502"/>
                    </a:lnTo>
                    <a:lnTo>
                      <a:pt x="3324" y="2511"/>
                    </a:lnTo>
                    <a:lnTo>
                      <a:pt x="3327" y="2522"/>
                    </a:lnTo>
                    <a:lnTo>
                      <a:pt x="3329" y="2534"/>
                    </a:lnTo>
                    <a:lnTo>
                      <a:pt x="3350" y="2538"/>
                    </a:lnTo>
                    <a:lnTo>
                      <a:pt x="3370" y="2544"/>
                    </a:lnTo>
                    <a:lnTo>
                      <a:pt x="3380" y="2547"/>
                    </a:lnTo>
                    <a:lnTo>
                      <a:pt x="3390" y="2550"/>
                    </a:lnTo>
                    <a:lnTo>
                      <a:pt x="3399" y="2555"/>
                    </a:lnTo>
                    <a:lnTo>
                      <a:pt x="3409" y="2559"/>
                    </a:lnTo>
                    <a:lnTo>
                      <a:pt x="3415" y="2561"/>
                    </a:lnTo>
                    <a:lnTo>
                      <a:pt x="3420" y="2563"/>
                    </a:lnTo>
                    <a:lnTo>
                      <a:pt x="3425" y="2564"/>
                    </a:lnTo>
                    <a:lnTo>
                      <a:pt x="3432" y="2564"/>
                    </a:lnTo>
                    <a:lnTo>
                      <a:pt x="3443" y="2564"/>
                    </a:lnTo>
                    <a:lnTo>
                      <a:pt x="3455" y="2563"/>
                    </a:lnTo>
                    <a:lnTo>
                      <a:pt x="3465" y="2563"/>
                    </a:lnTo>
                    <a:lnTo>
                      <a:pt x="3475" y="2563"/>
                    </a:lnTo>
                    <a:lnTo>
                      <a:pt x="3478" y="2563"/>
                    </a:lnTo>
                    <a:lnTo>
                      <a:pt x="3483" y="2564"/>
                    </a:lnTo>
                    <a:lnTo>
                      <a:pt x="3486" y="2566"/>
                    </a:lnTo>
                    <a:lnTo>
                      <a:pt x="3488" y="2569"/>
                    </a:lnTo>
                    <a:lnTo>
                      <a:pt x="3494" y="2575"/>
                    </a:lnTo>
                    <a:lnTo>
                      <a:pt x="3501" y="2579"/>
                    </a:lnTo>
                    <a:lnTo>
                      <a:pt x="3509" y="2582"/>
                    </a:lnTo>
                    <a:lnTo>
                      <a:pt x="3516" y="2582"/>
                    </a:lnTo>
                    <a:lnTo>
                      <a:pt x="3525" y="2581"/>
                    </a:lnTo>
                    <a:lnTo>
                      <a:pt x="3532" y="2578"/>
                    </a:lnTo>
                    <a:lnTo>
                      <a:pt x="3540" y="2575"/>
                    </a:lnTo>
                    <a:lnTo>
                      <a:pt x="3547" y="2571"/>
                    </a:lnTo>
                    <a:lnTo>
                      <a:pt x="3553" y="2569"/>
                    </a:lnTo>
                    <a:lnTo>
                      <a:pt x="3557" y="2566"/>
                    </a:lnTo>
                    <a:lnTo>
                      <a:pt x="3562" y="2565"/>
                    </a:lnTo>
                    <a:lnTo>
                      <a:pt x="3567" y="2565"/>
                    </a:lnTo>
                    <a:lnTo>
                      <a:pt x="3575" y="2566"/>
                    </a:lnTo>
                    <a:lnTo>
                      <a:pt x="3583" y="2570"/>
                    </a:lnTo>
                    <a:lnTo>
                      <a:pt x="3591" y="2573"/>
                    </a:lnTo>
                    <a:lnTo>
                      <a:pt x="3598" y="2575"/>
                    </a:lnTo>
                    <a:lnTo>
                      <a:pt x="3601" y="2576"/>
                    </a:lnTo>
                    <a:lnTo>
                      <a:pt x="3606" y="2575"/>
                    </a:lnTo>
                    <a:lnTo>
                      <a:pt x="3609" y="2575"/>
                    </a:lnTo>
                    <a:lnTo>
                      <a:pt x="3613" y="2573"/>
                    </a:lnTo>
                    <a:lnTo>
                      <a:pt x="3616" y="2570"/>
                    </a:lnTo>
                    <a:lnTo>
                      <a:pt x="3621" y="2565"/>
                    </a:lnTo>
                    <a:lnTo>
                      <a:pt x="3625" y="2561"/>
                    </a:lnTo>
                    <a:lnTo>
                      <a:pt x="3628" y="2557"/>
                    </a:lnTo>
                    <a:lnTo>
                      <a:pt x="3635" y="2546"/>
                    </a:lnTo>
                    <a:lnTo>
                      <a:pt x="3642" y="2534"/>
                    </a:lnTo>
                    <a:lnTo>
                      <a:pt x="3650" y="2523"/>
                    </a:lnTo>
                    <a:lnTo>
                      <a:pt x="3658" y="2515"/>
                    </a:lnTo>
                    <a:lnTo>
                      <a:pt x="3662" y="2511"/>
                    </a:lnTo>
                    <a:lnTo>
                      <a:pt x="3666" y="2508"/>
                    </a:lnTo>
                    <a:lnTo>
                      <a:pt x="3670" y="2507"/>
                    </a:lnTo>
                    <a:lnTo>
                      <a:pt x="3676" y="2506"/>
                    </a:lnTo>
                    <a:lnTo>
                      <a:pt x="3676" y="2508"/>
                    </a:lnTo>
                    <a:lnTo>
                      <a:pt x="3677" y="2508"/>
                    </a:lnTo>
                    <a:lnTo>
                      <a:pt x="3682" y="2536"/>
                    </a:lnTo>
                    <a:lnTo>
                      <a:pt x="3687" y="2562"/>
                    </a:lnTo>
                    <a:lnTo>
                      <a:pt x="3690" y="2575"/>
                    </a:lnTo>
                    <a:lnTo>
                      <a:pt x="3695" y="2587"/>
                    </a:lnTo>
                    <a:lnTo>
                      <a:pt x="3699" y="2592"/>
                    </a:lnTo>
                    <a:lnTo>
                      <a:pt x="3704" y="2598"/>
                    </a:lnTo>
                    <a:lnTo>
                      <a:pt x="3708" y="2603"/>
                    </a:lnTo>
                    <a:lnTo>
                      <a:pt x="3715" y="2608"/>
                    </a:lnTo>
                    <a:lnTo>
                      <a:pt x="3723" y="2615"/>
                    </a:lnTo>
                    <a:lnTo>
                      <a:pt x="3729" y="2623"/>
                    </a:lnTo>
                    <a:lnTo>
                      <a:pt x="3731" y="2626"/>
                    </a:lnTo>
                    <a:lnTo>
                      <a:pt x="3732" y="2629"/>
                    </a:lnTo>
                    <a:lnTo>
                      <a:pt x="3732" y="2632"/>
                    </a:lnTo>
                    <a:lnTo>
                      <a:pt x="3732" y="2636"/>
                    </a:lnTo>
                    <a:lnTo>
                      <a:pt x="3731" y="2642"/>
                    </a:lnTo>
                    <a:lnTo>
                      <a:pt x="3727" y="2647"/>
                    </a:lnTo>
                    <a:lnTo>
                      <a:pt x="3722" y="2653"/>
                    </a:lnTo>
                    <a:lnTo>
                      <a:pt x="3716" y="2658"/>
                    </a:lnTo>
                    <a:lnTo>
                      <a:pt x="3708" y="2663"/>
                    </a:lnTo>
                    <a:lnTo>
                      <a:pt x="3700" y="2666"/>
                    </a:lnTo>
                    <a:lnTo>
                      <a:pt x="3691" y="2669"/>
                    </a:lnTo>
                    <a:lnTo>
                      <a:pt x="3681" y="2672"/>
                    </a:lnTo>
                    <a:lnTo>
                      <a:pt x="3673" y="2674"/>
                    </a:lnTo>
                    <a:lnTo>
                      <a:pt x="3664" y="2676"/>
                    </a:lnTo>
                    <a:lnTo>
                      <a:pt x="3656" y="2677"/>
                    </a:lnTo>
                    <a:lnTo>
                      <a:pt x="3650" y="2677"/>
                    </a:lnTo>
                    <a:lnTo>
                      <a:pt x="3637" y="2677"/>
                    </a:lnTo>
                    <a:lnTo>
                      <a:pt x="3626" y="2679"/>
                    </a:lnTo>
                    <a:lnTo>
                      <a:pt x="3614" y="2682"/>
                    </a:lnTo>
                    <a:lnTo>
                      <a:pt x="3605" y="2686"/>
                    </a:lnTo>
                    <a:lnTo>
                      <a:pt x="3595" y="2690"/>
                    </a:lnTo>
                    <a:lnTo>
                      <a:pt x="3585" y="2694"/>
                    </a:lnTo>
                    <a:lnTo>
                      <a:pt x="3577" y="2695"/>
                    </a:lnTo>
                    <a:lnTo>
                      <a:pt x="3568" y="2696"/>
                    </a:lnTo>
                    <a:lnTo>
                      <a:pt x="3556" y="2693"/>
                    </a:lnTo>
                    <a:lnTo>
                      <a:pt x="3544" y="2690"/>
                    </a:lnTo>
                    <a:lnTo>
                      <a:pt x="3539" y="2687"/>
                    </a:lnTo>
                    <a:lnTo>
                      <a:pt x="3533" y="2686"/>
                    </a:lnTo>
                    <a:lnTo>
                      <a:pt x="3527" y="2686"/>
                    </a:lnTo>
                    <a:lnTo>
                      <a:pt x="3521" y="2687"/>
                    </a:lnTo>
                    <a:lnTo>
                      <a:pt x="3513" y="2691"/>
                    </a:lnTo>
                    <a:lnTo>
                      <a:pt x="3504" y="2696"/>
                    </a:lnTo>
                    <a:lnTo>
                      <a:pt x="3498" y="2703"/>
                    </a:lnTo>
                    <a:lnTo>
                      <a:pt x="3492" y="2710"/>
                    </a:lnTo>
                    <a:lnTo>
                      <a:pt x="3483" y="2726"/>
                    </a:lnTo>
                    <a:lnTo>
                      <a:pt x="3475" y="2744"/>
                    </a:lnTo>
                    <a:lnTo>
                      <a:pt x="3476" y="2748"/>
                    </a:lnTo>
                    <a:lnTo>
                      <a:pt x="3477" y="2753"/>
                    </a:lnTo>
                    <a:lnTo>
                      <a:pt x="3480" y="2759"/>
                    </a:lnTo>
                    <a:lnTo>
                      <a:pt x="3483" y="2763"/>
                    </a:lnTo>
                    <a:lnTo>
                      <a:pt x="3490" y="2773"/>
                    </a:lnTo>
                    <a:lnTo>
                      <a:pt x="3497" y="2782"/>
                    </a:lnTo>
                    <a:lnTo>
                      <a:pt x="3500" y="2787"/>
                    </a:lnTo>
                    <a:lnTo>
                      <a:pt x="3502" y="2791"/>
                    </a:lnTo>
                    <a:lnTo>
                      <a:pt x="3503" y="2795"/>
                    </a:lnTo>
                    <a:lnTo>
                      <a:pt x="3503" y="2799"/>
                    </a:lnTo>
                    <a:lnTo>
                      <a:pt x="3502" y="2802"/>
                    </a:lnTo>
                    <a:lnTo>
                      <a:pt x="3500" y="2805"/>
                    </a:lnTo>
                    <a:lnTo>
                      <a:pt x="3497" y="2808"/>
                    </a:lnTo>
                    <a:lnTo>
                      <a:pt x="3490" y="2811"/>
                    </a:lnTo>
                    <a:lnTo>
                      <a:pt x="3482" y="2813"/>
                    </a:lnTo>
                    <a:lnTo>
                      <a:pt x="3474" y="2814"/>
                    </a:lnTo>
                    <a:lnTo>
                      <a:pt x="3465" y="2814"/>
                    </a:lnTo>
                    <a:lnTo>
                      <a:pt x="3458" y="2813"/>
                    </a:lnTo>
                    <a:lnTo>
                      <a:pt x="3443" y="2811"/>
                    </a:lnTo>
                    <a:lnTo>
                      <a:pt x="3425" y="2809"/>
                    </a:lnTo>
                    <a:lnTo>
                      <a:pt x="3425" y="2812"/>
                    </a:lnTo>
                    <a:lnTo>
                      <a:pt x="3426" y="2816"/>
                    </a:lnTo>
                    <a:lnTo>
                      <a:pt x="3428" y="2819"/>
                    </a:lnTo>
                    <a:lnTo>
                      <a:pt x="3430" y="2822"/>
                    </a:lnTo>
                    <a:lnTo>
                      <a:pt x="3435" y="2830"/>
                    </a:lnTo>
                    <a:lnTo>
                      <a:pt x="3443" y="2836"/>
                    </a:lnTo>
                    <a:lnTo>
                      <a:pt x="3450" y="2843"/>
                    </a:lnTo>
                    <a:lnTo>
                      <a:pt x="3459" y="2848"/>
                    </a:lnTo>
                    <a:lnTo>
                      <a:pt x="3467" y="2853"/>
                    </a:lnTo>
                    <a:lnTo>
                      <a:pt x="3474" y="2854"/>
                    </a:lnTo>
                    <a:lnTo>
                      <a:pt x="3489" y="2856"/>
                    </a:lnTo>
                    <a:lnTo>
                      <a:pt x="3503" y="2858"/>
                    </a:lnTo>
                    <a:lnTo>
                      <a:pt x="3516" y="2861"/>
                    </a:lnTo>
                    <a:lnTo>
                      <a:pt x="3528" y="2866"/>
                    </a:lnTo>
                    <a:lnTo>
                      <a:pt x="3534" y="2869"/>
                    </a:lnTo>
                    <a:lnTo>
                      <a:pt x="3539" y="2872"/>
                    </a:lnTo>
                    <a:lnTo>
                      <a:pt x="3543" y="2876"/>
                    </a:lnTo>
                    <a:lnTo>
                      <a:pt x="3547" y="2882"/>
                    </a:lnTo>
                    <a:lnTo>
                      <a:pt x="3551" y="2887"/>
                    </a:lnTo>
                    <a:lnTo>
                      <a:pt x="3554" y="2894"/>
                    </a:lnTo>
                    <a:lnTo>
                      <a:pt x="3556" y="2901"/>
                    </a:lnTo>
                    <a:lnTo>
                      <a:pt x="3557" y="2910"/>
                    </a:lnTo>
                    <a:lnTo>
                      <a:pt x="3561" y="2934"/>
                    </a:lnTo>
                    <a:lnTo>
                      <a:pt x="3564" y="2959"/>
                    </a:lnTo>
                    <a:lnTo>
                      <a:pt x="3562" y="2970"/>
                    </a:lnTo>
                    <a:lnTo>
                      <a:pt x="3560" y="2982"/>
                    </a:lnTo>
                    <a:lnTo>
                      <a:pt x="3559" y="2988"/>
                    </a:lnTo>
                    <a:lnTo>
                      <a:pt x="3556" y="2993"/>
                    </a:lnTo>
                    <a:lnTo>
                      <a:pt x="3553" y="2997"/>
                    </a:lnTo>
                    <a:lnTo>
                      <a:pt x="3550" y="3002"/>
                    </a:lnTo>
                    <a:lnTo>
                      <a:pt x="3540" y="3010"/>
                    </a:lnTo>
                    <a:lnTo>
                      <a:pt x="3531" y="3016"/>
                    </a:lnTo>
                    <a:lnTo>
                      <a:pt x="3525" y="3019"/>
                    </a:lnTo>
                    <a:lnTo>
                      <a:pt x="3519" y="3019"/>
                    </a:lnTo>
                    <a:lnTo>
                      <a:pt x="3514" y="3018"/>
                    </a:lnTo>
                    <a:lnTo>
                      <a:pt x="3510" y="3015"/>
                    </a:lnTo>
                    <a:lnTo>
                      <a:pt x="3506" y="3009"/>
                    </a:lnTo>
                    <a:lnTo>
                      <a:pt x="3503" y="3004"/>
                    </a:lnTo>
                    <a:lnTo>
                      <a:pt x="3499" y="2991"/>
                    </a:lnTo>
                    <a:lnTo>
                      <a:pt x="3493" y="2978"/>
                    </a:lnTo>
                    <a:lnTo>
                      <a:pt x="3490" y="2973"/>
                    </a:lnTo>
                    <a:lnTo>
                      <a:pt x="3487" y="2968"/>
                    </a:lnTo>
                    <a:lnTo>
                      <a:pt x="3483" y="2965"/>
                    </a:lnTo>
                    <a:lnTo>
                      <a:pt x="3477" y="2964"/>
                    </a:lnTo>
                    <a:lnTo>
                      <a:pt x="3474" y="2965"/>
                    </a:lnTo>
                    <a:lnTo>
                      <a:pt x="3471" y="2966"/>
                    </a:lnTo>
                    <a:lnTo>
                      <a:pt x="3469" y="2968"/>
                    </a:lnTo>
                    <a:lnTo>
                      <a:pt x="3467" y="2970"/>
                    </a:lnTo>
                    <a:lnTo>
                      <a:pt x="3464" y="2977"/>
                    </a:lnTo>
                    <a:lnTo>
                      <a:pt x="3463" y="2986"/>
                    </a:lnTo>
                    <a:lnTo>
                      <a:pt x="3463" y="3002"/>
                    </a:lnTo>
                    <a:lnTo>
                      <a:pt x="3464" y="3015"/>
                    </a:lnTo>
                    <a:lnTo>
                      <a:pt x="3463" y="3031"/>
                    </a:lnTo>
                    <a:lnTo>
                      <a:pt x="3461" y="3047"/>
                    </a:lnTo>
                    <a:lnTo>
                      <a:pt x="3460" y="3056"/>
                    </a:lnTo>
                    <a:lnTo>
                      <a:pt x="3459" y="3063"/>
                    </a:lnTo>
                    <a:lnTo>
                      <a:pt x="3459" y="3071"/>
                    </a:lnTo>
                    <a:lnTo>
                      <a:pt x="3460" y="3078"/>
                    </a:lnTo>
                    <a:lnTo>
                      <a:pt x="3463" y="3089"/>
                    </a:lnTo>
                    <a:lnTo>
                      <a:pt x="3467" y="3100"/>
                    </a:lnTo>
                    <a:lnTo>
                      <a:pt x="3473" y="3110"/>
                    </a:lnTo>
                    <a:lnTo>
                      <a:pt x="3478" y="3119"/>
                    </a:lnTo>
                    <a:lnTo>
                      <a:pt x="3485" y="3129"/>
                    </a:lnTo>
                    <a:lnTo>
                      <a:pt x="3489" y="3140"/>
                    </a:lnTo>
                    <a:lnTo>
                      <a:pt x="3491" y="3145"/>
                    </a:lnTo>
                    <a:lnTo>
                      <a:pt x="3492" y="3151"/>
                    </a:lnTo>
                    <a:lnTo>
                      <a:pt x="3493" y="3156"/>
                    </a:lnTo>
                    <a:lnTo>
                      <a:pt x="3494" y="3163"/>
                    </a:lnTo>
                    <a:lnTo>
                      <a:pt x="3493" y="3170"/>
                    </a:lnTo>
                    <a:lnTo>
                      <a:pt x="3490" y="3176"/>
                    </a:lnTo>
                    <a:lnTo>
                      <a:pt x="3487" y="3180"/>
                    </a:lnTo>
                    <a:lnTo>
                      <a:pt x="3482" y="3182"/>
                    </a:lnTo>
                    <a:lnTo>
                      <a:pt x="3475" y="3184"/>
                    </a:lnTo>
                    <a:lnTo>
                      <a:pt x="3467" y="3185"/>
                    </a:lnTo>
                    <a:lnTo>
                      <a:pt x="3460" y="3184"/>
                    </a:lnTo>
                    <a:lnTo>
                      <a:pt x="3452" y="3183"/>
                    </a:lnTo>
                    <a:lnTo>
                      <a:pt x="3419" y="3176"/>
                    </a:lnTo>
                    <a:lnTo>
                      <a:pt x="3395" y="3169"/>
                    </a:lnTo>
                    <a:lnTo>
                      <a:pt x="3391" y="3165"/>
                    </a:lnTo>
                    <a:lnTo>
                      <a:pt x="3388" y="3158"/>
                    </a:lnTo>
                    <a:lnTo>
                      <a:pt x="3385" y="3153"/>
                    </a:lnTo>
                    <a:lnTo>
                      <a:pt x="3383" y="3146"/>
                    </a:lnTo>
                    <a:lnTo>
                      <a:pt x="3379" y="3133"/>
                    </a:lnTo>
                    <a:lnTo>
                      <a:pt x="3376" y="3121"/>
                    </a:lnTo>
                    <a:lnTo>
                      <a:pt x="3374" y="3116"/>
                    </a:lnTo>
                    <a:lnTo>
                      <a:pt x="3371" y="3112"/>
                    </a:lnTo>
                    <a:lnTo>
                      <a:pt x="3368" y="3109"/>
                    </a:lnTo>
                    <a:lnTo>
                      <a:pt x="3365" y="3108"/>
                    </a:lnTo>
                    <a:lnTo>
                      <a:pt x="3361" y="3108"/>
                    </a:lnTo>
                    <a:lnTo>
                      <a:pt x="3354" y="3110"/>
                    </a:lnTo>
                    <a:lnTo>
                      <a:pt x="3348" y="3114"/>
                    </a:lnTo>
                    <a:lnTo>
                      <a:pt x="3339" y="3121"/>
                    </a:lnTo>
                    <a:lnTo>
                      <a:pt x="3328" y="3130"/>
                    </a:lnTo>
                    <a:lnTo>
                      <a:pt x="3320" y="3137"/>
                    </a:lnTo>
                    <a:lnTo>
                      <a:pt x="3312" y="3141"/>
                    </a:lnTo>
                    <a:lnTo>
                      <a:pt x="3307" y="3144"/>
                    </a:lnTo>
                    <a:lnTo>
                      <a:pt x="3301" y="3145"/>
                    </a:lnTo>
                    <a:lnTo>
                      <a:pt x="3297" y="3145"/>
                    </a:lnTo>
                    <a:lnTo>
                      <a:pt x="3293" y="3144"/>
                    </a:lnTo>
                    <a:lnTo>
                      <a:pt x="3289" y="3143"/>
                    </a:lnTo>
                    <a:lnTo>
                      <a:pt x="3282" y="3138"/>
                    </a:lnTo>
                    <a:lnTo>
                      <a:pt x="3272" y="3133"/>
                    </a:lnTo>
                    <a:lnTo>
                      <a:pt x="3266" y="3131"/>
                    </a:lnTo>
                    <a:lnTo>
                      <a:pt x="3259" y="3129"/>
                    </a:lnTo>
                    <a:lnTo>
                      <a:pt x="3250" y="3129"/>
                    </a:lnTo>
                    <a:lnTo>
                      <a:pt x="3240" y="3129"/>
                    </a:lnTo>
                    <a:lnTo>
                      <a:pt x="3226" y="3130"/>
                    </a:lnTo>
                    <a:lnTo>
                      <a:pt x="3215" y="3130"/>
                    </a:lnTo>
                    <a:lnTo>
                      <a:pt x="3205" y="3129"/>
                    </a:lnTo>
                    <a:lnTo>
                      <a:pt x="3197" y="3127"/>
                    </a:lnTo>
                    <a:lnTo>
                      <a:pt x="3183" y="3118"/>
                    </a:lnTo>
                    <a:lnTo>
                      <a:pt x="3164" y="3108"/>
                    </a:lnTo>
                    <a:lnTo>
                      <a:pt x="3161" y="3105"/>
                    </a:lnTo>
                    <a:lnTo>
                      <a:pt x="3158" y="3104"/>
                    </a:lnTo>
                    <a:lnTo>
                      <a:pt x="3154" y="3104"/>
                    </a:lnTo>
                    <a:lnTo>
                      <a:pt x="3151" y="3104"/>
                    </a:lnTo>
                    <a:lnTo>
                      <a:pt x="3146" y="3106"/>
                    </a:lnTo>
                    <a:lnTo>
                      <a:pt x="3140" y="3111"/>
                    </a:lnTo>
                    <a:lnTo>
                      <a:pt x="3136" y="3116"/>
                    </a:lnTo>
                    <a:lnTo>
                      <a:pt x="3132" y="3123"/>
                    </a:lnTo>
                    <a:lnTo>
                      <a:pt x="3128" y="3131"/>
                    </a:lnTo>
                    <a:lnTo>
                      <a:pt x="3125" y="3140"/>
                    </a:lnTo>
                    <a:lnTo>
                      <a:pt x="3115" y="3175"/>
                    </a:lnTo>
                    <a:lnTo>
                      <a:pt x="3109" y="3197"/>
                    </a:lnTo>
                    <a:lnTo>
                      <a:pt x="3106" y="3202"/>
                    </a:lnTo>
                    <a:lnTo>
                      <a:pt x="3100" y="3206"/>
                    </a:lnTo>
                    <a:lnTo>
                      <a:pt x="3095" y="3211"/>
                    </a:lnTo>
                    <a:lnTo>
                      <a:pt x="3087" y="3216"/>
                    </a:lnTo>
                    <a:lnTo>
                      <a:pt x="3073" y="3225"/>
                    </a:lnTo>
                    <a:lnTo>
                      <a:pt x="3062" y="3233"/>
                    </a:lnTo>
                    <a:lnTo>
                      <a:pt x="3056" y="3238"/>
                    </a:lnTo>
                    <a:lnTo>
                      <a:pt x="3051" y="3245"/>
                    </a:lnTo>
                    <a:lnTo>
                      <a:pt x="3044" y="3253"/>
                    </a:lnTo>
                    <a:lnTo>
                      <a:pt x="3039" y="3261"/>
                    </a:lnTo>
                    <a:lnTo>
                      <a:pt x="3027" y="3278"/>
                    </a:lnTo>
                    <a:lnTo>
                      <a:pt x="3017" y="3293"/>
                    </a:lnTo>
                    <a:lnTo>
                      <a:pt x="3011" y="3303"/>
                    </a:lnTo>
                    <a:lnTo>
                      <a:pt x="3002" y="3310"/>
                    </a:lnTo>
                    <a:lnTo>
                      <a:pt x="2993" y="3314"/>
                    </a:lnTo>
                    <a:lnTo>
                      <a:pt x="2985" y="3318"/>
                    </a:lnTo>
                    <a:lnTo>
                      <a:pt x="2964" y="3322"/>
                    </a:lnTo>
                    <a:lnTo>
                      <a:pt x="2944" y="3327"/>
                    </a:lnTo>
                    <a:lnTo>
                      <a:pt x="2926" y="3337"/>
                    </a:lnTo>
                    <a:lnTo>
                      <a:pt x="2904" y="3349"/>
                    </a:lnTo>
                    <a:lnTo>
                      <a:pt x="2898" y="3352"/>
                    </a:lnTo>
                    <a:lnTo>
                      <a:pt x="2893" y="3354"/>
                    </a:lnTo>
                    <a:lnTo>
                      <a:pt x="2888" y="3356"/>
                    </a:lnTo>
                    <a:lnTo>
                      <a:pt x="2882" y="3356"/>
                    </a:lnTo>
                    <a:lnTo>
                      <a:pt x="2878" y="3355"/>
                    </a:lnTo>
                    <a:lnTo>
                      <a:pt x="2874" y="3354"/>
                    </a:lnTo>
                    <a:lnTo>
                      <a:pt x="2869" y="3351"/>
                    </a:lnTo>
                    <a:lnTo>
                      <a:pt x="2867" y="3345"/>
                    </a:lnTo>
                    <a:lnTo>
                      <a:pt x="2857" y="3327"/>
                    </a:lnTo>
                    <a:lnTo>
                      <a:pt x="2848" y="3312"/>
                    </a:lnTo>
                    <a:lnTo>
                      <a:pt x="2838" y="3298"/>
                    </a:lnTo>
                    <a:lnTo>
                      <a:pt x="2825" y="3280"/>
                    </a:lnTo>
                    <a:lnTo>
                      <a:pt x="2820" y="3273"/>
                    </a:lnTo>
                    <a:lnTo>
                      <a:pt x="2816" y="3266"/>
                    </a:lnTo>
                    <a:lnTo>
                      <a:pt x="2815" y="3262"/>
                    </a:lnTo>
                    <a:lnTo>
                      <a:pt x="2816" y="3258"/>
                    </a:lnTo>
                    <a:lnTo>
                      <a:pt x="2818" y="3254"/>
                    </a:lnTo>
                    <a:lnTo>
                      <a:pt x="2823" y="3251"/>
                    </a:lnTo>
                    <a:lnTo>
                      <a:pt x="2827" y="3250"/>
                    </a:lnTo>
                    <a:lnTo>
                      <a:pt x="2832" y="3249"/>
                    </a:lnTo>
                    <a:lnTo>
                      <a:pt x="2859" y="3248"/>
                    </a:lnTo>
                    <a:lnTo>
                      <a:pt x="2883" y="3249"/>
                    </a:lnTo>
                    <a:lnTo>
                      <a:pt x="2891" y="3250"/>
                    </a:lnTo>
                    <a:lnTo>
                      <a:pt x="2896" y="3252"/>
                    </a:lnTo>
                    <a:lnTo>
                      <a:pt x="2899" y="3256"/>
                    </a:lnTo>
                    <a:lnTo>
                      <a:pt x="2904" y="3259"/>
                    </a:lnTo>
                    <a:lnTo>
                      <a:pt x="2908" y="3262"/>
                    </a:lnTo>
                    <a:lnTo>
                      <a:pt x="2912" y="3264"/>
                    </a:lnTo>
                    <a:lnTo>
                      <a:pt x="2919" y="3266"/>
                    </a:lnTo>
                    <a:lnTo>
                      <a:pt x="2929" y="3266"/>
                    </a:lnTo>
                    <a:lnTo>
                      <a:pt x="2940" y="3257"/>
                    </a:lnTo>
                    <a:lnTo>
                      <a:pt x="2949" y="3248"/>
                    </a:lnTo>
                    <a:lnTo>
                      <a:pt x="2954" y="3239"/>
                    </a:lnTo>
                    <a:lnTo>
                      <a:pt x="2958" y="3231"/>
                    </a:lnTo>
                    <a:lnTo>
                      <a:pt x="2958" y="3223"/>
                    </a:lnTo>
                    <a:lnTo>
                      <a:pt x="2957" y="3217"/>
                    </a:lnTo>
                    <a:lnTo>
                      <a:pt x="2954" y="3210"/>
                    </a:lnTo>
                    <a:lnTo>
                      <a:pt x="2951" y="3203"/>
                    </a:lnTo>
                    <a:lnTo>
                      <a:pt x="2943" y="3190"/>
                    </a:lnTo>
                    <a:lnTo>
                      <a:pt x="2935" y="3177"/>
                    </a:lnTo>
                    <a:lnTo>
                      <a:pt x="2933" y="3170"/>
                    </a:lnTo>
                    <a:lnTo>
                      <a:pt x="2932" y="3163"/>
                    </a:lnTo>
                    <a:lnTo>
                      <a:pt x="2933" y="3154"/>
                    </a:lnTo>
                    <a:lnTo>
                      <a:pt x="2936" y="3145"/>
                    </a:lnTo>
                    <a:lnTo>
                      <a:pt x="2944" y="3132"/>
                    </a:lnTo>
                    <a:lnTo>
                      <a:pt x="2950" y="3121"/>
                    </a:lnTo>
                    <a:lnTo>
                      <a:pt x="2952" y="3115"/>
                    </a:lnTo>
                    <a:lnTo>
                      <a:pt x="2953" y="3109"/>
                    </a:lnTo>
                    <a:lnTo>
                      <a:pt x="2954" y="3101"/>
                    </a:lnTo>
                    <a:lnTo>
                      <a:pt x="2954" y="3092"/>
                    </a:lnTo>
                    <a:lnTo>
                      <a:pt x="2950" y="3073"/>
                    </a:lnTo>
                    <a:lnTo>
                      <a:pt x="2945" y="3055"/>
                    </a:lnTo>
                    <a:lnTo>
                      <a:pt x="2944" y="3045"/>
                    </a:lnTo>
                    <a:lnTo>
                      <a:pt x="2945" y="3036"/>
                    </a:lnTo>
                    <a:lnTo>
                      <a:pt x="2947" y="3032"/>
                    </a:lnTo>
                    <a:lnTo>
                      <a:pt x="2949" y="3028"/>
                    </a:lnTo>
                    <a:lnTo>
                      <a:pt x="2952" y="3023"/>
                    </a:lnTo>
                    <a:lnTo>
                      <a:pt x="2957" y="3019"/>
                    </a:lnTo>
                    <a:lnTo>
                      <a:pt x="2972" y="3008"/>
                    </a:lnTo>
                    <a:lnTo>
                      <a:pt x="2984" y="3001"/>
                    </a:lnTo>
                    <a:lnTo>
                      <a:pt x="2992" y="2995"/>
                    </a:lnTo>
                    <a:lnTo>
                      <a:pt x="2998" y="2989"/>
                    </a:lnTo>
                    <a:lnTo>
                      <a:pt x="2999" y="2986"/>
                    </a:lnTo>
                    <a:lnTo>
                      <a:pt x="3000" y="2981"/>
                    </a:lnTo>
                    <a:lnTo>
                      <a:pt x="2999" y="2977"/>
                    </a:lnTo>
                    <a:lnTo>
                      <a:pt x="2998" y="2971"/>
                    </a:lnTo>
                    <a:lnTo>
                      <a:pt x="2992" y="2956"/>
                    </a:lnTo>
                    <a:lnTo>
                      <a:pt x="2983" y="2935"/>
                    </a:lnTo>
                    <a:lnTo>
                      <a:pt x="2971" y="2898"/>
                    </a:lnTo>
                    <a:lnTo>
                      <a:pt x="2960" y="2868"/>
                    </a:lnTo>
                    <a:lnTo>
                      <a:pt x="2957" y="2863"/>
                    </a:lnTo>
                    <a:lnTo>
                      <a:pt x="2953" y="2859"/>
                    </a:lnTo>
                    <a:lnTo>
                      <a:pt x="2948" y="2857"/>
                    </a:lnTo>
                    <a:lnTo>
                      <a:pt x="2942" y="2857"/>
                    </a:lnTo>
                    <a:lnTo>
                      <a:pt x="2935" y="2858"/>
                    </a:lnTo>
                    <a:lnTo>
                      <a:pt x="2925" y="2860"/>
                    </a:lnTo>
                    <a:lnTo>
                      <a:pt x="2916" y="2866"/>
                    </a:lnTo>
                    <a:lnTo>
                      <a:pt x="2904" y="2873"/>
                    </a:lnTo>
                    <a:lnTo>
                      <a:pt x="2890" y="2881"/>
                    </a:lnTo>
                    <a:lnTo>
                      <a:pt x="2877" y="2887"/>
                    </a:lnTo>
                    <a:lnTo>
                      <a:pt x="2864" y="2893"/>
                    </a:lnTo>
                    <a:lnTo>
                      <a:pt x="2851" y="2897"/>
                    </a:lnTo>
                    <a:lnTo>
                      <a:pt x="2837" y="2899"/>
                    </a:lnTo>
                    <a:lnTo>
                      <a:pt x="2824" y="2900"/>
                    </a:lnTo>
                    <a:lnTo>
                      <a:pt x="2810" y="2899"/>
                    </a:lnTo>
                    <a:lnTo>
                      <a:pt x="2795" y="2897"/>
                    </a:lnTo>
                    <a:lnTo>
                      <a:pt x="2763" y="2893"/>
                    </a:lnTo>
                    <a:lnTo>
                      <a:pt x="2733" y="2888"/>
                    </a:lnTo>
                    <a:lnTo>
                      <a:pt x="2727" y="2886"/>
                    </a:lnTo>
                    <a:lnTo>
                      <a:pt x="2720" y="2883"/>
                    </a:lnTo>
                    <a:lnTo>
                      <a:pt x="2715" y="2880"/>
                    </a:lnTo>
                    <a:lnTo>
                      <a:pt x="2710" y="2875"/>
                    </a:lnTo>
                    <a:lnTo>
                      <a:pt x="2707" y="2870"/>
                    </a:lnTo>
                    <a:lnTo>
                      <a:pt x="2704" y="2862"/>
                    </a:lnTo>
                    <a:lnTo>
                      <a:pt x="2702" y="2855"/>
                    </a:lnTo>
                    <a:lnTo>
                      <a:pt x="2702" y="2845"/>
                    </a:lnTo>
                    <a:lnTo>
                      <a:pt x="2702" y="2838"/>
                    </a:lnTo>
                    <a:lnTo>
                      <a:pt x="2704" y="2831"/>
                    </a:lnTo>
                    <a:lnTo>
                      <a:pt x="2707" y="2825"/>
                    </a:lnTo>
                    <a:lnTo>
                      <a:pt x="2710" y="2819"/>
                    </a:lnTo>
                    <a:lnTo>
                      <a:pt x="2720" y="2808"/>
                    </a:lnTo>
                    <a:lnTo>
                      <a:pt x="2730" y="2800"/>
                    </a:lnTo>
                    <a:lnTo>
                      <a:pt x="2740" y="2792"/>
                    </a:lnTo>
                    <a:lnTo>
                      <a:pt x="2748" y="2787"/>
                    </a:lnTo>
                    <a:lnTo>
                      <a:pt x="2750" y="2785"/>
                    </a:lnTo>
                    <a:lnTo>
                      <a:pt x="2753" y="2782"/>
                    </a:lnTo>
                    <a:lnTo>
                      <a:pt x="2754" y="2781"/>
                    </a:lnTo>
                    <a:lnTo>
                      <a:pt x="2754" y="2780"/>
                    </a:lnTo>
                    <a:lnTo>
                      <a:pt x="2743" y="2777"/>
                    </a:lnTo>
                    <a:lnTo>
                      <a:pt x="2731" y="2775"/>
                    </a:lnTo>
                    <a:lnTo>
                      <a:pt x="2724" y="2773"/>
                    </a:lnTo>
                    <a:lnTo>
                      <a:pt x="2720" y="2770"/>
                    </a:lnTo>
                    <a:lnTo>
                      <a:pt x="2719" y="2768"/>
                    </a:lnTo>
                    <a:lnTo>
                      <a:pt x="2718" y="2766"/>
                    </a:lnTo>
                    <a:lnTo>
                      <a:pt x="2718" y="2764"/>
                    </a:lnTo>
                    <a:lnTo>
                      <a:pt x="2718" y="2761"/>
                    </a:lnTo>
                    <a:lnTo>
                      <a:pt x="2724" y="2750"/>
                    </a:lnTo>
                    <a:lnTo>
                      <a:pt x="2734" y="2736"/>
                    </a:lnTo>
                    <a:lnTo>
                      <a:pt x="2739" y="2728"/>
                    </a:lnTo>
                    <a:lnTo>
                      <a:pt x="2741" y="2721"/>
                    </a:lnTo>
                    <a:lnTo>
                      <a:pt x="2741" y="2718"/>
                    </a:lnTo>
                    <a:lnTo>
                      <a:pt x="2741" y="2714"/>
                    </a:lnTo>
                    <a:lnTo>
                      <a:pt x="2740" y="2711"/>
                    </a:lnTo>
                    <a:lnTo>
                      <a:pt x="2737" y="2708"/>
                    </a:lnTo>
                    <a:lnTo>
                      <a:pt x="2734" y="2706"/>
                    </a:lnTo>
                    <a:lnTo>
                      <a:pt x="2731" y="2704"/>
                    </a:lnTo>
                    <a:lnTo>
                      <a:pt x="2727" y="2703"/>
                    </a:lnTo>
                    <a:lnTo>
                      <a:pt x="2722" y="2701"/>
                    </a:lnTo>
                    <a:lnTo>
                      <a:pt x="2714" y="2700"/>
                    </a:lnTo>
                    <a:lnTo>
                      <a:pt x="2703" y="2700"/>
                    </a:lnTo>
                    <a:lnTo>
                      <a:pt x="2692" y="2703"/>
                    </a:lnTo>
                    <a:lnTo>
                      <a:pt x="2682" y="2705"/>
                    </a:lnTo>
                    <a:lnTo>
                      <a:pt x="2674" y="2708"/>
                    </a:lnTo>
                    <a:lnTo>
                      <a:pt x="2666" y="2711"/>
                    </a:lnTo>
                    <a:lnTo>
                      <a:pt x="2659" y="2717"/>
                    </a:lnTo>
                    <a:lnTo>
                      <a:pt x="2653" y="2722"/>
                    </a:lnTo>
                    <a:lnTo>
                      <a:pt x="2649" y="2728"/>
                    </a:lnTo>
                    <a:lnTo>
                      <a:pt x="2646" y="2735"/>
                    </a:lnTo>
                    <a:lnTo>
                      <a:pt x="2641" y="2750"/>
                    </a:lnTo>
                    <a:lnTo>
                      <a:pt x="2637" y="2766"/>
                    </a:lnTo>
                    <a:lnTo>
                      <a:pt x="2634" y="2775"/>
                    </a:lnTo>
                    <a:lnTo>
                      <a:pt x="2631" y="2781"/>
                    </a:lnTo>
                    <a:lnTo>
                      <a:pt x="2626" y="2788"/>
                    </a:lnTo>
                    <a:lnTo>
                      <a:pt x="2622" y="2792"/>
                    </a:lnTo>
                    <a:lnTo>
                      <a:pt x="2616" y="2795"/>
                    </a:lnTo>
                    <a:lnTo>
                      <a:pt x="2611" y="2798"/>
                    </a:lnTo>
                    <a:lnTo>
                      <a:pt x="2606" y="2799"/>
                    </a:lnTo>
                    <a:lnTo>
                      <a:pt x="2600" y="2800"/>
                    </a:lnTo>
                    <a:lnTo>
                      <a:pt x="2588" y="2799"/>
                    </a:lnTo>
                    <a:lnTo>
                      <a:pt x="2577" y="2795"/>
                    </a:lnTo>
                    <a:lnTo>
                      <a:pt x="2564" y="2791"/>
                    </a:lnTo>
                    <a:lnTo>
                      <a:pt x="2552" y="2787"/>
                    </a:lnTo>
                    <a:lnTo>
                      <a:pt x="2540" y="2781"/>
                    </a:lnTo>
                    <a:lnTo>
                      <a:pt x="2530" y="2777"/>
                    </a:lnTo>
                    <a:lnTo>
                      <a:pt x="2520" y="2775"/>
                    </a:lnTo>
                    <a:lnTo>
                      <a:pt x="2513" y="2774"/>
                    </a:lnTo>
                    <a:lnTo>
                      <a:pt x="2510" y="2775"/>
                    </a:lnTo>
                    <a:lnTo>
                      <a:pt x="2507" y="2777"/>
                    </a:lnTo>
                    <a:lnTo>
                      <a:pt x="2505" y="2779"/>
                    </a:lnTo>
                    <a:lnTo>
                      <a:pt x="2504" y="2784"/>
                    </a:lnTo>
                    <a:lnTo>
                      <a:pt x="2503" y="2788"/>
                    </a:lnTo>
                    <a:lnTo>
                      <a:pt x="2503" y="2794"/>
                    </a:lnTo>
                    <a:lnTo>
                      <a:pt x="2504" y="2801"/>
                    </a:lnTo>
                    <a:lnTo>
                      <a:pt x="2505" y="2809"/>
                    </a:lnTo>
                    <a:lnTo>
                      <a:pt x="2507" y="2816"/>
                    </a:lnTo>
                    <a:lnTo>
                      <a:pt x="2510" y="2822"/>
                    </a:lnTo>
                    <a:lnTo>
                      <a:pt x="2512" y="2827"/>
                    </a:lnTo>
                    <a:lnTo>
                      <a:pt x="2516" y="2831"/>
                    </a:lnTo>
                    <a:lnTo>
                      <a:pt x="2524" y="2839"/>
                    </a:lnTo>
                    <a:lnTo>
                      <a:pt x="2533" y="2844"/>
                    </a:lnTo>
                    <a:lnTo>
                      <a:pt x="2555" y="2852"/>
                    </a:lnTo>
                    <a:lnTo>
                      <a:pt x="2577" y="2860"/>
                    </a:lnTo>
                    <a:lnTo>
                      <a:pt x="2584" y="2866"/>
                    </a:lnTo>
                    <a:lnTo>
                      <a:pt x="2589" y="2870"/>
                    </a:lnTo>
                    <a:lnTo>
                      <a:pt x="2591" y="2872"/>
                    </a:lnTo>
                    <a:lnTo>
                      <a:pt x="2592" y="2874"/>
                    </a:lnTo>
                    <a:lnTo>
                      <a:pt x="2592" y="2876"/>
                    </a:lnTo>
                    <a:lnTo>
                      <a:pt x="2592" y="2879"/>
                    </a:lnTo>
                    <a:lnTo>
                      <a:pt x="2589" y="2882"/>
                    </a:lnTo>
                    <a:lnTo>
                      <a:pt x="2585" y="2886"/>
                    </a:lnTo>
                    <a:lnTo>
                      <a:pt x="2581" y="2889"/>
                    </a:lnTo>
                    <a:lnTo>
                      <a:pt x="2574" y="2893"/>
                    </a:lnTo>
                    <a:lnTo>
                      <a:pt x="2560" y="2898"/>
                    </a:lnTo>
                    <a:lnTo>
                      <a:pt x="2545" y="2902"/>
                    </a:lnTo>
                    <a:lnTo>
                      <a:pt x="2531" y="2905"/>
                    </a:lnTo>
                    <a:lnTo>
                      <a:pt x="2521" y="2906"/>
                    </a:lnTo>
                    <a:lnTo>
                      <a:pt x="2514" y="2907"/>
                    </a:lnTo>
                    <a:lnTo>
                      <a:pt x="2506" y="2908"/>
                    </a:lnTo>
                    <a:lnTo>
                      <a:pt x="2501" y="2909"/>
                    </a:lnTo>
                    <a:lnTo>
                      <a:pt x="2497" y="2911"/>
                    </a:lnTo>
                    <a:lnTo>
                      <a:pt x="2493" y="2914"/>
                    </a:lnTo>
                    <a:lnTo>
                      <a:pt x="2490" y="2917"/>
                    </a:lnTo>
                    <a:lnTo>
                      <a:pt x="2488" y="2922"/>
                    </a:lnTo>
                    <a:lnTo>
                      <a:pt x="2487" y="2926"/>
                    </a:lnTo>
                    <a:lnTo>
                      <a:pt x="2484" y="2936"/>
                    </a:lnTo>
                    <a:lnTo>
                      <a:pt x="2480" y="2947"/>
                    </a:lnTo>
                    <a:lnTo>
                      <a:pt x="2478" y="2953"/>
                    </a:lnTo>
                    <a:lnTo>
                      <a:pt x="2475" y="2959"/>
                    </a:lnTo>
                    <a:lnTo>
                      <a:pt x="2471" y="2965"/>
                    </a:lnTo>
                    <a:lnTo>
                      <a:pt x="2465" y="2971"/>
                    </a:lnTo>
                    <a:lnTo>
                      <a:pt x="2459" y="2980"/>
                    </a:lnTo>
                    <a:lnTo>
                      <a:pt x="2454" y="2987"/>
                    </a:lnTo>
                    <a:lnTo>
                      <a:pt x="2453" y="2993"/>
                    </a:lnTo>
                    <a:lnTo>
                      <a:pt x="2453" y="2998"/>
                    </a:lnTo>
                    <a:lnTo>
                      <a:pt x="2454" y="3002"/>
                    </a:lnTo>
                    <a:lnTo>
                      <a:pt x="2458" y="3006"/>
                    </a:lnTo>
                    <a:lnTo>
                      <a:pt x="2463" y="3008"/>
                    </a:lnTo>
                    <a:lnTo>
                      <a:pt x="2469" y="3010"/>
                    </a:lnTo>
                    <a:lnTo>
                      <a:pt x="2480" y="3015"/>
                    </a:lnTo>
                    <a:lnTo>
                      <a:pt x="2493" y="3018"/>
                    </a:lnTo>
                    <a:lnTo>
                      <a:pt x="2500" y="3020"/>
                    </a:lnTo>
                    <a:lnTo>
                      <a:pt x="2505" y="3022"/>
                    </a:lnTo>
                    <a:lnTo>
                      <a:pt x="2510" y="3025"/>
                    </a:lnTo>
                    <a:lnTo>
                      <a:pt x="2513" y="3029"/>
                    </a:lnTo>
                    <a:lnTo>
                      <a:pt x="2508" y="3031"/>
                    </a:lnTo>
                    <a:lnTo>
                      <a:pt x="2504" y="3035"/>
                    </a:lnTo>
                    <a:lnTo>
                      <a:pt x="2499" y="3041"/>
                    </a:lnTo>
                    <a:lnTo>
                      <a:pt x="2493" y="3048"/>
                    </a:lnTo>
                    <a:lnTo>
                      <a:pt x="2480" y="3061"/>
                    </a:lnTo>
                    <a:lnTo>
                      <a:pt x="2470" y="3070"/>
                    </a:lnTo>
                    <a:lnTo>
                      <a:pt x="2469" y="3086"/>
                    </a:lnTo>
                    <a:lnTo>
                      <a:pt x="2467" y="3109"/>
                    </a:lnTo>
                    <a:lnTo>
                      <a:pt x="2467" y="3119"/>
                    </a:lnTo>
                    <a:lnTo>
                      <a:pt x="2469" y="3130"/>
                    </a:lnTo>
                    <a:lnTo>
                      <a:pt x="2470" y="3133"/>
                    </a:lnTo>
                    <a:lnTo>
                      <a:pt x="2471" y="3138"/>
                    </a:lnTo>
                    <a:lnTo>
                      <a:pt x="2472" y="3140"/>
                    </a:lnTo>
                    <a:lnTo>
                      <a:pt x="2473" y="3141"/>
                    </a:lnTo>
                    <a:lnTo>
                      <a:pt x="2478" y="3142"/>
                    </a:lnTo>
                    <a:lnTo>
                      <a:pt x="2486" y="3143"/>
                    </a:lnTo>
                    <a:lnTo>
                      <a:pt x="2494" y="3142"/>
                    </a:lnTo>
                    <a:lnTo>
                      <a:pt x="2503" y="3141"/>
                    </a:lnTo>
                    <a:lnTo>
                      <a:pt x="2512" y="3141"/>
                    </a:lnTo>
                    <a:lnTo>
                      <a:pt x="2519" y="3141"/>
                    </a:lnTo>
                    <a:lnTo>
                      <a:pt x="2526" y="3141"/>
                    </a:lnTo>
                    <a:lnTo>
                      <a:pt x="2528" y="3143"/>
                    </a:lnTo>
                    <a:lnTo>
                      <a:pt x="2532" y="3151"/>
                    </a:lnTo>
                    <a:lnTo>
                      <a:pt x="2534" y="3158"/>
                    </a:lnTo>
                    <a:lnTo>
                      <a:pt x="2537" y="3166"/>
                    </a:lnTo>
                    <a:lnTo>
                      <a:pt x="2538" y="3172"/>
                    </a:lnTo>
                    <a:lnTo>
                      <a:pt x="2538" y="3184"/>
                    </a:lnTo>
                    <a:lnTo>
                      <a:pt x="2538" y="3195"/>
                    </a:lnTo>
                    <a:lnTo>
                      <a:pt x="2539" y="3200"/>
                    </a:lnTo>
                    <a:lnTo>
                      <a:pt x="2540" y="3206"/>
                    </a:lnTo>
                    <a:lnTo>
                      <a:pt x="2541" y="3212"/>
                    </a:lnTo>
                    <a:lnTo>
                      <a:pt x="2544" y="3218"/>
                    </a:lnTo>
                    <a:lnTo>
                      <a:pt x="2547" y="3223"/>
                    </a:lnTo>
                    <a:lnTo>
                      <a:pt x="2553" y="3230"/>
                    </a:lnTo>
                    <a:lnTo>
                      <a:pt x="2559" y="3236"/>
                    </a:lnTo>
                    <a:lnTo>
                      <a:pt x="2568" y="3244"/>
                    </a:lnTo>
                    <a:lnTo>
                      <a:pt x="2569" y="3246"/>
                    </a:lnTo>
                    <a:lnTo>
                      <a:pt x="2569" y="3248"/>
                    </a:lnTo>
                    <a:lnTo>
                      <a:pt x="2569" y="3251"/>
                    </a:lnTo>
                    <a:lnTo>
                      <a:pt x="2568" y="3256"/>
                    </a:lnTo>
                    <a:lnTo>
                      <a:pt x="2564" y="3265"/>
                    </a:lnTo>
                    <a:lnTo>
                      <a:pt x="2558" y="3277"/>
                    </a:lnTo>
                    <a:lnTo>
                      <a:pt x="2553" y="3288"/>
                    </a:lnTo>
                    <a:lnTo>
                      <a:pt x="2547" y="3299"/>
                    </a:lnTo>
                    <a:lnTo>
                      <a:pt x="2544" y="3308"/>
                    </a:lnTo>
                    <a:lnTo>
                      <a:pt x="2542" y="3315"/>
                    </a:lnTo>
                    <a:lnTo>
                      <a:pt x="2543" y="3342"/>
                    </a:lnTo>
                    <a:lnTo>
                      <a:pt x="2545" y="3368"/>
                    </a:lnTo>
                    <a:lnTo>
                      <a:pt x="2547" y="3395"/>
                    </a:lnTo>
                    <a:lnTo>
                      <a:pt x="2547" y="3423"/>
                    </a:lnTo>
                    <a:lnTo>
                      <a:pt x="2546" y="3435"/>
                    </a:lnTo>
                    <a:lnTo>
                      <a:pt x="2543" y="3446"/>
                    </a:lnTo>
                    <a:lnTo>
                      <a:pt x="2539" y="3455"/>
                    </a:lnTo>
                    <a:lnTo>
                      <a:pt x="2532" y="3464"/>
                    </a:lnTo>
                    <a:lnTo>
                      <a:pt x="2526" y="3472"/>
                    </a:lnTo>
                    <a:lnTo>
                      <a:pt x="2517" y="3478"/>
                    </a:lnTo>
                    <a:lnTo>
                      <a:pt x="2508" y="3483"/>
                    </a:lnTo>
                    <a:lnTo>
                      <a:pt x="2499" y="3489"/>
                    </a:lnTo>
                    <a:lnTo>
                      <a:pt x="2457" y="3504"/>
                    </a:lnTo>
                    <a:lnTo>
                      <a:pt x="2417" y="3516"/>
                    </a:lnTo>
                    <a:lnTo>
                      <a:pt x="2409" y="3519"/>
                    </a:lnTo>
                    <a:lnTo>
                      <a:pt x="2403" y="3523"/>
                    </a:lnTo>
                    <a:lnTo>
                      <a:pt x="2397" y="3527"/>
                    </a:lnTo>
                    <a:lnTo>
                      <a:pt x="2394" y="3530"/>
                    </a:lnTo>
                    <a:lnTo>
                      <a:pt x="2391" y="3534"/>
                    </a:lnTo>
                    <a:lnTo>
                      <a:pt x="2390" y="3537"/>
                    </a:lnTo>
                    <a:lnTo>
                      <a:pt x="2389" y="3542"/>
                    </a:lnTo>
                    <a:lnTo>
                      <a:pt x="2388" y="3546"/>
                    </a:lnTo>
                    <a:lnTo>
                      <a:pt x="2386" y="3555"/>
                    </a:lnTo>
                    <a:lnTo>
                      <a:pt x="2386" y="3564"/>
                    </a:lnTo>
                    <a:lnTo>
                      <a:pt x="2385" y="3569"/>
                    </a:lnTo>
                    <a:lnTo>
                      <a:pt x="2384" y="3574"/>
                    </a:lnTo>
                    <a:lnTo>
                      <a:pt x="2381" y="3578"/>
                    </a:lnTo>
                    <a:lnTo>
                      <a:pt x="2378" y="3584"/>
                    </a:lnTo>
                    <a:lnTo>
                      <a:pt x="2371" y="3594"/>
                    </a:lnTo>
                    <a:lnTo>
                      <a:pt x="2365" y="3601"/>
                    </a:lnTo>
                    <a:lnTo>
                      <a:pt x="2359" y="3608"/>
                    </a:lnTo>
                    <a:lnTo>
                      <a:pt x="2357" y="3613"/>
                    </a:lnTo>
                    <a:lnTo>
                      <a:pt x="2358" y="3615"/>
                    </a:lnTo>
                    <a:lnTo>
                      <a:pt x="2359" y="3618"/>
                    </a:lnTo>
                    <a:lnTo>
                      <a:pt x="2362" y="3621"/>
                    </a:lnTo>
                    <a:lnTo>
                      <a:pt x="2365" y="3623"/>
                    </a:lnTo>
                    <a:lnTo>
                      <a:pt x="2376" y="3629"/>
                    </a:lnTo>
                    <a:lnTo>
                      <a:pt x="2393" y="3635"/>
                    </a:lnTo>
                    <a:lnTo>
                      <a:pt x="2403" y="3637"/>
                    </a:lnTo>
                    <a:lnTo>
                      <a:pt x="2417" y="3637"/>
                    </a:lnTo>
                    <a:lnTo>
                      <a:pt x="2434" y="3638"/>
                    </a:lnTo>
                    <a:lnTo>
                      <a:pt x="2450" y="3639"/>
                    </a:lnTo>
                    <a:lnTo>
                      <a:pt x="2458" y="3640"/>
                    </a:lnTo>
                    <a:lnTo>
                      <a:pt x="2463" y="3641"/>
                    </a:lnTo>
                    <a:lnTo>
                      <a:pt x="2469" y="3643"/>
                    </a:lnTo>
                    <a:lnTo>
                      <a:pt x="2471" y="3646"/>
                    </a:lnTo>
                    <a:lnTo>
                      <a:pt x="2472" y="3648"/>
                    </a:lnTo>
                    <a:lnTo>
                      <a:pt x="2472" y="3650"/>
                    </a:lnTo>
                    <a:lnTo>
                      <a:pt x="2472" y="3652"/>
                    </a:lnTo>
                    <a:lnTo>
                      <a:pt x="2470" y="3654"/>
                    </a:lnTo>
                    <a:lnTo>
                      <a:pt x="2465" y="3659"/>
                    </a:lnTo>
                    <a:lnTo>
                      <a:pt x="2458" y="3666"/>
                    </a:lnTo>
                    <a:lnTo>
                      <a:pt x="2435" y="3679"/>
                    </a:lnTo>
                    <a:lnTo>
                      <a:pt x="2402" y="3698"/>
                    </a:lnTo>
                    <a:lnTo>
                      <a:pt x="2384" y="3707"/>
                    </a:lnTo>
                    <a:lnTo>
                      <a:pt x="2368" y="3715"/>
                    </a:lnTo>
                    <a:lnTo>
                      <a:pt x="2356" y="3720"/>
                    </a:lnTo>
                    <a:lnTo>
                      <a:pt x="2348" y="3722"/>
                    </a:lnTo>
                    <a:lnTo>
                      <a:pt x="2326" y="3721"/>
                    </a:lnTo>
                    <a:lnTo>
                      <a:pt x="2312" y="3722"/>
                    </a:lnTo>
                    <a:lnTo>
                      <a:pt x="2298" y="3726"/>
                    </a:lnTo>
                    <a:lnTo>
                      <a:pt x="2277" y="3735"/>
                    </a:lnTo>
                    <a:lnTo>
                      <a:pt x="2271" y="3719"/>
                    </a:lnTo>
                    <a:lnTo>
                      <a:pt x="2260" y="3697"/>
                    </a:lnTo>
                    <a:lnTo>
                      <a:pt x="2254" y="3686"/>
                    </a:lnTo>
                    <a:lnTo>
                      <a:pt x="2247" y="3678"/>
                    </a:lnTo>
                    <a:lnTo>
                      <a:pt x="2244" y="3675"/>
                    </a:lnTo>
                    <a:lnTo>
                      <a:pt x="2241" y="3671"/>
                    </a:lnTo>
                    <a:lnTo>
                      <a:pt x="2237" y="3670"/>
                    </a:lnTo>
                    <a:lnTo>
                      <a:pt x="2234" y="3669"/>
                    </a:lnTo>
                    <a:lnTo>
                      <a:pt x="2228" y="3669"/>
                    </a:lnTo>
                    <a:lnTo>
                      <a:pt x="2221" y="3670"/>
                    </a:lnTo>
                    <a:lnTo>
                      <a:pt x="2215" y="3671"/>
                    </a:lnTo>
                    <a:lnTo>
                      <a:pt x="2209" y="3673"/>
                    </a:lnTo>
                    <a:lnTo>
                      <a:pt x="2200" y="3677"/>
                    </a:lnTo>
                    <a:lnTo>
                      <a:pt x="2191" y="3680"/>
                    </a:lnTo>
                    <a:lnTo>
                      <a:pt x="2187" y="3680"/>
                    </a:lnTo>
                    <a:lnTo>
                      <a:pt x="2183" y="3680"/>
                    </a:lnTo>
                    <a:lnTo>
                      <a:pt x="2180" y="3678"/>
                    </a:lnTo>
                    <a:lnTo>
                      <a:pt x="2177" y="3675"/>
                    </a:lnTo>
                    <a:lnTo>
                      <a:pt x="2175" y="3670"/>
                    </a:lnTo>
                    <a:lnTo>
                      <a:pt x="2172" y="3663"/>
                    </a:lnTo>
                    <a:lnTo>
                      <a:pt x="2170" y="3654"/>
                    </a:lnTo>
                    <a:lnTo>
                      <a:pt x="2168" y="3643"/>
                    </a:lnTo>
                    <a:lnTo>
                      <a:pt x="2166" y="3636"/>
                    </a:lnTo>
                    <a:lnTo>
                      <a:pt x="2163" y="3628"/>
                    </a:lnTo>
                    <a:lnTo>
                      <a:pt x="2158" y="3623"/>
                    </a:lnTo>
                    <a:lnTo>
                      <a:pt x="2152" y="3617"/>
                    </a:lnTo>
                    <a:lnTo>
                      <a:pt x="2139" y="3609"/>
                    </a:lnTo>
                    <a:lnTo>
                      <a:pt x="2125" y="3601"/>
                    </a:lnTo>
                    <a:lnTo>
                      <a:pt x="2105" y="3588"/>
                    </a:lnTo>
                    <a:lnTo>
                      <a:pt x="2083" y="3575"/>
                    </a:lnTo>
                    <a:lnTo>
                      <a:pt x="2062" y="3563"/>
                    </a:lnTo>
                    <a:lnTo>
                      <a:pt x="2041" y="3551"/>
                    </a:lnTo>
                    <a:lnTo>
                      <a:pt x="2010" y="3542"/>
                    </a:lnTo>
                    <a:lnTo>
                      <a:pt x="1976" y="3532"/>
                    </a:lnTo>
                    <a:lnTo>
                      <a:pt x="1969" y="3529"/>
                    </a:lnTo>
                    <a:lnTo>
                      <a:pt x="1962" y="3526"/>
                    </a:lnTo>
                    <a:lnTo>
                      <a:pt x="1956" y="3520"/>
                    </a:lnTo>
                    <a:lnTo>
                      <a:pt x="1949" y="3516"/>
                    </a:lnTo>
                    <a:lnTo>
                      <a:pt x="1945" y="3509"/>
                    </a:lnTo>
                    <a:lnTo>
                      <a:pt x="1942" y="3502"/>
                    </a:lnTo>
                    <a:lnTo>
                      <a:pt x="1939" y="3494"/>
                    </a:lnTo>
                    <a:lnTo>
                      <a:pt x="1938" y="3484"/>
                    </a:lnTo>
                    <a:lnTo>
                      <a:pt x="1939" y="3472"/>
                    </a:lnTo>
                    <a:lnTo>
                      <a:pt x="1942" y="3452"/>
                    </a:lnTo>
                    <a:lnTo>
                      <a:pt x="1943" y="3441"/>
                    </a:lnTo>
                    <a:lnTo>
                      <a:pt x="1943" y="3433"/>
                    </a:lnTo>
                    <a:lnTo>
                      <a:pt x="1942" y="3429"/>
                    </a:lnTo>
                    <a:lnTo>
                      <a:pt x="1942" y="3427"/>
                    </a:lnTo>
                    <a:lnTo>
                      <a:pt x="1940" y="3425"/>
                    </a:lnTo>
                    <a:lnTo>
                      <a:pt x="1938" y="3425"/>
                    </a:lnTo>
                    <a:lnTo>
                      <a:pt x="1934" y="3425"/>
                    </a:lnTo>
                    <a:lnTo>
                      <a:pt x="1930" y="3425"/>
                    </a:lnTo>
                    <a:lnTo>
                      <a:pt x="1924" y="3427"/>
                    </a:lnTo>
                    <a:lnTo>
                      <a:pt x="1920" y="3429"/>
                    </a:lnTo>
                    <a:lnTo>
                      <a:pt x="1910" y="3435"/>
                    </a:lnTo>
                    <a:lnTo>
                      <a:pt x="1903" y="3439"/>
                    </a:lnTo>
                    <a:lnTo>
                      <a:pt x="1898" y="3441"/>
                    </a:lnTo>
                    <a:lnTo>
                      <a:pt x="1894" y="3442"/>
                    </a:lnTo>
                    <a:lnTo>
                      <a:pt x="1891" y="3443"/>
                    </a:lnTo>
                    <a:lnTo>
                      <a:pt x="1888" y="3443"/>
                    </a:lnTo>
                    <a:lnTo>
                      <a:pt x="1884" y="3442"/>
                    </a:lnTo>
                    <a:lnTo>
                      <a:pt x="1882" y="3440"/>
                    </a:lnTo>
                    <a:lnTo>
                      <a:pt x="1879" y="3436"/>
                    </a:lnTo>
                    <a:lnTo>
                      <a:pt x="1877" y="3430"/>
                    </a:lnTo>
                    <a:lnTo>
                      <a:pt x="1864" y="3407"/>
                    </a:lnTo>
                    <a:lnTo>
                      <a:pt x="1850" y="3384"/>
                    </a:lnTo>
                    <a:lnTo>
                      <a:pt x="1835" y="3364"/>
                    </a:lnTo>
                    <a:lnTo>
                      <a:pt x="1820" y="3343"/>
                    </a:lnTo>
                    <a:lnTo>
                      <a:pt x="1815" y="3337"/>
                    </a:lnTo>
                    <a:lnTo>
                      <a:pt x="1812" y="3331"/>
                    </a:lnTo>
                    <a:lnTo>
                      <a:pt x="1811" y="3326"/>
                    </a:lnTo>
                    <a:lnTo>
                      <a:pt x="1810" y="3321"/>
                    </a:lnTo>
                    <a:lnTo>
                      <a:pt x="1811" y="3317"/>
                    </a:lnTo>
                    <a:lnTo>
                      <a:pt x="1812" y="3313"/>
                    </a:lnTo>
                    <a:lnTo>
                      <a:pt x="1814" y="3308"/>
                    </a:lnTo>
                    <a:lnTo>
                      <a:pt x="1816" y="3305"/>
                    </a:lnTo>
                    <a:lnTo>
                      <a:pt x="1823" y="3298"/>
                    </a:lnTo>
                    <a:lnTo>
                      <a:pt x="1830" y="3289"/>
                    </a:lnTo>
                    <a:lnTo>
                      <a:pt x="1837" y="3281"/>
                    </a:lnTo>
                    <a:lnTo>
                      <a:pt x="1841" y="3272"/>
                    </a:lnTo>
                    <a:lnTo>
                      <a:pt x="1843" y="3264"/>
                    </a:lnTo>
                    <a:lnTo>
                      <a:pt x="1843" y="3257"/>
                    </a:lnTo>
                    <a:lnTo>
                      <a:pt x="1842" y="3250"/>
                    </a:lnTo>
                    <a:lnTo>
                      <a:pt x="1840" y="3244"/>
                    </a:lnTo>
                    <a:lnTo>
                      <a:pt x="1834" y="3231"/>
                    </a:lnTo>
                    <a:lnTo>
                      <a:pt x="1827" y="3218"/>
                    </a:lnTo>
                    <a:lnTo>
                      <a:pt x="1824" y="3210"/>
                    </a:lnTo>
                    <a:lnTo>
                      <a:pt x="1821" y="3205"/>
                    </a:lnTo>
                    <a:lnTo>
                      <a:pt x="1817" y="3200"/>
                    </a:lnTo>
                    <a:lnTo>
                      <a:pt x="1814" y="3198"/>
                    </a:lnTo>
                    <a:lnTo>
                      <a:pt x="1812" y="3198"/>
                    </a:lnTo>
                    <a:lnTo>
                      <a:pt x="1810" y="3199"/>
                    </a:lnTo>
                    <a:lnTo>
                      <a:pt x="1808" y="3202"/>
                    </a:lnTo>
                    <a:lnTo>
                      <a:pt x="1805" y="3205"/>
                    </a:lnTo>
                    <a:lnTo>
                      <a:pt x="1801" y="3212"/>
                    </a:lnTo>
                    <a:lnTo>
                      <a:pt x="1796" y="3222"/>
                    </a:lnTo>
                    <a:lnTo>
                      <a:pt x="1794" y="3227"/>
                    </a:lnTo>
                    <a:lnTo>
                      <a:pt x="1790" y="3232"/>
                    </a:lnTo>
                    <a:lnTo>
                      <a:pt x="1786" y="3236"/>
                    </a:lnTo>
                    <a:lnTo>
                      <a:pt x="1782" y="3240"/>
                    </a:lnTo>
                    <a:lnTo>
                      <a:pt x="1778" y="3243"/>
                    </a:lnTo>
                    <a:lnTo>
                      <a:pt x="1773" y="3243"/>
                    </a:lnTo>
                    <a:lnTo>
                      <a:pt x="1769" y="3241"/>
                    </a:lnTo>
                    <a:lnTo>
                      <a:pt x="1763" y="3239"/>
                    </a:lnTo>
                    <a:lnTo>
                      <a:pt x="1758" y="3235"/>
                    </a:lnTo>
                    <a:lnTo>
                      <a:pt x="1753" y="3231"/>
                    </a:lnTo>
                    <a:lnTo>
                      <a:pt x="1747" y="3225"/>
                    </a:lnTo>
                    <a:lnTo>
                      <a:pt x="1743" y="3219"/>
                    </a:lnTo>
                    <a:lnTo>
                      <a:pt x="1723" y="3193"/>
                    </a:lnTo>
                    <a:lnTo>
                      <a:pt x="1710" y="3172"/>
                    </a:lnTo>
                    <a:lnTo>
                      <a:pt x="1705" y="3163"/>
                    </a:lnTo>
                    <a:lnTo>
                      <a:pt x="1702" y="3152"/>
                    </a:lnTo>
                    <a:lnTo>
                      <a:pt x="1702" y="3142"/>
                    </a:lnTo>
                    <a:lnTo>
                      <a:pt x="1702" y="3132"/>
                    </a:lnTo>
                    <a:lnTo>
                      <a:pt x="1705" y="3123"/>
                    </a:lnTo>
                    <a:lnTo>
                      <a:pt x="1708" y="3114"/>
                    </a:lnTo>
                    <a:lnTo>
                      <a:pt x="1713" y="3105"/>
                    </a:lnTo>
                    <a:lnTo>
                      <a:pt x="1717" y="3097"/>
                    </a:lnTo>
                    <a:lnTo>
                      <a:pt x="1728" y="3082"/>
                    </a:lnTo>
                    <a:lnTo>
                      <a:pt x="1735" y="3070"/>
                    </a:lnTo>
                    <a:lnTo>
                      <a:pt x="1739" y="3064"/>
                    </a:lnTo>
                    <a:lnTo>
                      <a:pt x="1740" y="3060"/>
                    </a:lnTo>
                    <a:lnTo>
                      <a:pt x="1740" y="3056"/>
                    </a:lnTo>
                    <a:lnTo>
                      <a:pt x="1737" y="3052"/>
                    </a:lnTo>
                    <a:lnTo>
                      <a:pt x="1732" y="3048"/>
                    </a:lnTo>
                    <a:lnTo>
                      <a:pt x="1728" y="3045"/>
                    </a:lnTo>
                    <a:lnTo>
                      <a:pt x="1722" y="3044"/>
                    </a:lnTo>
                    <a:lnTo>
                      <a:pt x="1719" y="3042"/>
                    </a:lnTo>
                    <a:lnTo>
                      <a:pt x="1713" y="3042"/>
                    </a:lnTo>
                    <a:lnTo>
                      <a:pt x="1708" y="3041"/>
                    </a:lnTo>
                    <a:lnTo>
                      <a:pt x="1706" y="3041"/>
                    </a:lnTo>
                    <a:lnTo>
                      <a:pt x="1705" y="3040"/>
                    </a:lnTo>
                    <a:lnTo>
                      <a:pt x="1704" y="3037"/>
                    </a:lnTo>
                    <a:lnTo>
                      <a:pt x="1703" y="3034"/>
                    </a:lnTo>
                    <a:lnTo>
                      <a:pt x="1702" y="3024"/>
                    </a:lnTo>
                    <a:lnTo>
                      <a:pt x="1702" y="3006"/>
                    </a:lnTo>
                    <a:lnTo>
                      <a:pt x="1702" y="3004"/>
                    </a:lnTo>
                    <a:lnTo>
                      <a:pt x="1701" y="3001"/>
                    </a:lnTo>
                    <a:lnTo>
                      <a:pt x="1700" y="3000"/>
                    </a:lnTo>
                    <a:lnTo>
                      <a:pt x="1697" y="2997"/>
                    </a:lnTo>
                    <a:lnTo>
                      <a:pt x="1692" y="2996"/>
                    </a:lnTo>
                    <a:lnTo>
                      <a:pt x="1686" y="2996"/>
                    </a:lnTo>
                    <a:lnTo>
                      <a:pt x="1673" y="3000"/>
                    </a:lnTo>
                    <a:lnTo>
                      <a:pt x="1662" y="3002"/>
                    </a:lnTo>
                    <a:lnTo>
                      <a:pt x="1652" y="3004"/>
                    </a:lnTo>
                    <a:lnTo>
                      <a:pt x="1645" y="3007"/>
                    </a:lnTo>
                    <a:lnTo>
                      <a:pt x="1639" y="3011"/>
                    </a:lnTo>
                    <a:lnTo>
                      <a:pt x="1635" y="3016"/>
                    </a:lnTo>
                    <a:lnTo>
                      <a:pt x="1633" y="3020"/>
                    </a:lnTo>
                    <a:lnTo>
                      <a:pt x="1631" y="3025"/>
                    </a:lnTo>
                    <a:lnTo>
                      <a:pt x="1629" y="3030"/>
                    </a:lnTo>
                    <a:lnTo>
                      <a:pt x="1629" y="3035"/>
                    </a:lnTo>
                    <a:lnTo>
                      <a:pt x="1628" y="3046"/>
                    </a:lnTo>
                    <a:lnTo>
                      <a:pt x="1626" y="3056"/>
                    </a:lnTo>
                    <a:lnTo>
                      <a:pt x="1624" y="3061"/>
                    </a:lnTo>
                    <a:lnTo>
                      <a:pt x="1622" y="3064"/>
                    </a:lnTo>
                    <a:lnTo>
                      <a:pt x="1618" y="3069"/>
                    </a:lnTo>
                    <a:lnTo>
                      <a:pt x="1612" y="3071"/>
                    </a:lnTo>
                    <a:lnTo>
                      <a:pt x="1605" y="3071"/>
                    </a:lnTo>
                    <a:lnTo>
                      <a:pt x="1592" y="3067"/>
                    </a:lnTo>
                    <a:lnTo>
                      <a:pt x="1574" y="3061"/>
                    </a:lnTo>
                    <a:lnTo>
                      <a:pt x="1555" y="3054"/>
                    </a:lnTo>
                    <a:lnTo>
                      <a:pt x="1519" y="3040"/>
                    </a:lnTo>
                    <a:lnTo>
                      <a:pt x="1498" y="3031"/>
                    </a:lnTo>
                    <a:lnTo>
                      <a:pt x="1487" y="3020"/>
                    </a:lnTo>
                    <a:lnTo>
                      <a:pt x="1471" y="3007"/>
                    </a:lnTo>
                    <a:lnTo>
                      <a:pt x="1461" y="3001"/>
                    </a:lnTo>
                    <a:lnTo>
                      <a:pt x="1453" y="2995"/>
                    </a:lnTo>
                    <a:lnTo>
                      <a:pt x="1446" y="2992"/>
                    </a:lnTo>
                    <a:lnTo>
                      <a:pt x="1439" y="2991"/>
                    </a:lnTo>
                    <a:lnTo>
                      <a:pt x="1433" y="2993"/>
                    </a:lnTo>
                    <a:lnTo>
                      <a:pt x="1424" y="2997"/>
                    </a:lnTo>
                    <a:lnTo>
                      <a:pt x="1416" y="3004"/>
                    </a:lnTo>
                    <a:lnTo>
                      <a:pt x="1407" y="3010"/>
                    </a:lnTo>
                    <a:lnTo>
                      <a:pt x="1399" y="3016"/>
                    </a:lnTo>
                    <a:lnTo>
                      <a:pt x="1393" y="3019"/>
                    </a:lnTo>
                    <a:lnTo>
                      <a:pt x="1390" y="3019"/>
                    </a:lnTo>
                    <a:lnTo>
                      <a:pt x="1388" y="3019"/>
                    </a:lnTo>
                    <a:lnTo>
                      <a:pt x="1386" y="3017"/>
                    </a:lnTo>
                    <a:lnTo>
                      <a:pt x="1386" y="3013"/>
                    </a:lnTo>
                    <a:lnTo>
                      <a:pt x="1386" y="3003"/>
                    </a:lnTo>
                    <a:lnTo>
                      <a:pt x="1385" y="2992"/>
                    </a:lnTo>
                    <a:lnTo>
                      <a:pt x="1384" y="2988"/>
                    </a:lnTo>
                    <a:lnTo>
                      <a:pt x="1382" y="2983"/>
                    </a:lnTo>
                    <a:lnTo>
                      <a:pt x="1379" y="2980"/>
                    </a:lnTo>
                    <a:lnTo>
                      <a:pt x="1373" y="2977"/>
                    </a:lnTo>
                    <a:lnTo>
                      <a:pt x="1367" y="2974"/>
                    </a:lnTo>
                    <a:lnTo>
                      <a:pt x="1363" y="2968"/>
                    </a:lnTo>
                    <a:lnTo>
                      <a:pt x="1358" y="2963"/>
                    </a:lnTo>
                    <a:lnTo>
                      <a:pt x="1356" y="2957"/>
                    </a:lnTo>
                    <a:lnTo>
                      <a:pt x="1353" y="2952"/>
                    </a:lnTo>
                    <a:lnTo>
                      <a:pt x="1351" y="2948"/>
                    </a:lnTo>
                    <a:lnTo>
                      <a:pt x="1346" y="2943"/>
                    </a:lnTo>
                    <a:lnTo>
                      <a:pt x="1341" y="2940"/>
                    </a:lnTo>
                    <a:lnTo>
                      <a:pt x="1329" y="2937"/>
                    </a:lnTo>
                    <a:lnTo>
                      <a:pt x="1316" y="2936"/>
                    </a:lnTo>
                    <a:lnTo>
                      <a:pt x="1301" y="2935"/>
                    </a:lnTo>
                    <a:lnTo>
                      <a:pt x="1287" y="2935"/>
                    </a:lnTo>
                    <a:lnTo>
                      <a:pt x="1273" y="2934"/>
                    </a:lnTo>
                    <a:lnTo>
                      <a:pt x="1261" y="2932"/>
                    </a:lnTo>
                    <a:lnTo>
                      <a:pt x="1256" y="2930"/>
                    </a:lnTo>
                    <a:lnTo>
                      <a:pt x="1250" y="2927"/>
                    </a:lnTo>
                    <a:lnTo>
                      <a:pt x="1246" y="2925"/>
                    </a:lnTo>
                    <a:lnTo>
                      <a:pt x="1243" y="2921"/>
                    </a:lnTo>
                    <a:lnTo>
                      <a:pt x="1237" y="2911"/>
                    </a:lnTo>
                    <a:lnTo>
                      <a:pt x="1233" y="2903"/>
                    </a:lnTo>
                    <a:lnTo>
                      <a:pt x="1230" y="2900"/>
                    </a:lnTo>
                    <a:lnTo>
                      <a:pt x="1226" y="2898"/>
                    </a:lnTo>
                    <a:lnTo>
                      <a:pt x="1220" y="2897"/>
                    </a:lnTo>
                    <a:lnTo>
                      <a:pt x="1214" y="2898"/>
                    </a:lnTo>
                    <a:lnTo>
                      <a:pt x="1207" y="2900"/>
                    </a:lnTo>
                    <a:lnTo>
                      <a:pt x="1200" y="2907"/>
                    </a:lnTo>
                    <a:lnTo>
                      <a:pt x="1192" y="2914"/>
                    </a:lnTo>
                    <a:lnTo>
                      <a:pt x="1186" y="2922"/>
                    </a:lnTo>
                    <a:lnTo>
                      <a:pt x="1178" y="2928"/>
                    </a:lnTo>
                    <a:lnTo>
                      <a:pt x="1173" y="2933"/>
                    </a:lnTo>
                    <a:lnTo>
                      <a:pt x="1169" y="2934"/>
                    </a:lnTo>
                    <a:lnTo>
                      <a:pt x="1167" y="2933"/>
                    </a:lnTo>
                    <a:lnTo>
                      <a:pt x="1165" y="2932"/>
                    </a:lnTo>
                    <a:lnTo>
                      <a:pt x="1163" y="2928"/>
                    </a:lnTo>
                    <a:lnTo>
                      <a:pt x="1160" y="2922"/>
                    </a:lnTo>
                    <a:lnTo>
                      <a:pt x="1158" y="2916"/>
                    </a:lnTo>
                    <a:lnTo>
                      <a:pt x="1154" y="2913"/>
                    </a:lnTo>
                    <a:lnTo>
                      <a:pt x="1151" y="2911"/>
                    </a:lnTo>
                    <a:lnTo>
                      <a:pt x="1148" y="2910"/>
                    </a:lnTo>
                    <a:lnTo>
                      <a:pt x="1146" y="2910"/>
                    </a:lnTo>
                    <a:lnTo>
                      <a:pt x="1142" y="2911"/>
                    </a:lnTo>
                    <a:lnTo>
                      <a:pt x="1139" y="2912"/>
                    </a:lnTo>
                    <a:lnTo>
                      <a:pt x="1134" y="2914"/>
                    </a:lnTo>
                    <a:lnTo>
                      <a:pt x="1127" y="2917"/>
                    </a:lnTo>
                    <a:lnTo>
                      <a:pt x="1124" y="2919"/>
                    </a:lnTo>
                    <a:lnTo>
                      <a:pt x="1120" y="2919"/>
                    </a:lnTo>
                    <a:lnTo>
                      <a:pt x="1116" y="2917"/>
                    </a:lnTo>
                    <a:lnTo>
                      <a:pt x="1112" y="2916"/>
                    </a:lnTo>
                    <a:lnTo>
                      <a:pt x="1108" y="2913"/>
                    </a:lnTo>
                    <a:lnTo>
                      <a:pt x="1105" y="2910"/>
                    </a:lnTo>
                    <a:lnTo>
                      <a:pt x="1101" y="2908"/>
                    </a:lnTo>
                    <a:lnTo>
                      <a:pt x="1096" y="2907"/>
                    </a:lnTo>
                    <a:lnTo>
                      <a:pt x="1082" y="2908"/>
                    </a:lnTo>
                    <a:lnTo>
                      <a:pt x="1070" y="2911"/>
                    </a:lnTo>
                    <a:lnTo>
                      <a:pt x="1060" y="2915"/>
                    </a:lnTo>
                    <a:lnTo>
                      <a:pt x="1052" y="2919"/>
                    </a:lnTo>
                    <a:lnTo>
                      <a:pt x="1046" y="2920"/>
                    </a:lnTo>
                    <a:lnTo>
                      <a:pt x="1042" y="2921"/>
                    </a:lnTo>
                    <a:lnTo>
                      <a:pt x="1037" y="2922"/>
                    </a:lnTo>
                    <a:lnTo>
                      <a:pt x="1032" y="2922"/>
                    </a:lnTo>
                    <a:lnTo>
                      <a:pt x="1026" y="2921"/>
                    </a:lnTo>
                    <a:lnTo>
                      <a:pt x="1020" y="2919"/>
                    </a:lnTo>
                    <a:lnTo>
                      <a:pt x="1013" y="2916"/>
                    </a:lnTo>
                    <a:lnTo>
                      <a:pt x="1005" y="2912"/>
                    </a:lnTo>
                    <a:lnTo>
                      <a:pt x="997" y="2908"/>
                    </a:lnTo>
                    <a:lnTo>
                      <a:pt x="988" y="2905"/>
                    </a:lnTo>
                    <a:lnTo>
                      <a:pt x="978" y="2901"/>
                    </a:lnTo>
                    <a:lnTo>
                      <a:pt x="969" y="2899"/>
                    </a:lnTo>
                    <a:lnTo>
                      <a:pt x="959" y="2898"/>
                    </a:lnTo>
                    <a:lnTo>
                      <a:pt x="949" y="2898"/>
                    </a:lnTo>
                    <a:lnTo>
                      <a:pt x="938" y="2899"/>
                    </a:lnTo>
                    <a:lnTo>
                      <a:pt x="929" y="2901"/>
                    </a:lnTo>
                    <a:lnTo>
                      <a:pt x="904" y="2909"/>
                    </a:lnTo>
                    <a:lnTo>
                      <a:pt x="879" y="2919"/>
                    </a:lnTo>
                    <a:lnTo>
                      <a:pt x="866" y="2922"/>
                    </a:lnTo>
                    <a:lnTo>
                      <a:pt x="854" y="2924"/>
                    </a:lnTo>
                    <a:lnTo>
                      <a:pt x="848" y="2924"/>
                    </a:lnTo>
                    <a:lnTo>
                      <a:pt x="841" y="2924"/>
                    </a:lnTo>
                    <a:lnTo>
                      <a:pt x="835" y="2923"/>
                    </a:lnTo>
                    <a:lnTo>
                      <a:pt x="828" y="2922"/>
                    </a:lnTo>
                    <a:lnTo>
                      <a:pt x="736" y="2886"/>
                    </a:lnTo>
                    <a:lnTo>
                      <a:pt x="736" y="2876"/>
                    </a:lnTo>
                    <a:lnTo>
                      <a:pt x="734" y="2867"/>
                    </a:lnTo>
                    <a:lnTo>
                      <a:pt x="731" y="2856"/>
                    </a:lnTo>
                    <a:lnTo>
                      <a:pt x="726" y="2845"/>
                    </a:lnTo>
                    <a:lnTo>
                      <a:pt x="711" y="2824"/>
                    </a:lnTo>
                    <a:lnTo>
                      <a:pt x="695" y="2801"/>
                    </a:lnTo>
                    <a:lnTo>
                      <a:pt x="678" y="2779"/>
                    </a:lnTo>
                    <a:lnTo>
                      <a:pt x="663" y="2759"/>
                    </a:lnTo>
                    <a:lnTo>
                      <a:pt x="656" y="2749"/>
                    </a:lnTo>
                    <a:lnTo>
                      <a:pt x="651" y="2739"/>
                    </a:lnTo>
                    <a:lnTo>
                      <a:pt x="648" y="2730"/>
                    </a:lnTo>
                    <a:lnTo>
                      <a:pt x="646" y="2721"/>
                    </a:lnTo>
                    <a:lnTo>
                      <a:pt x="643" y="2697"/>
                    </a:lnTo>
                    <a:lnTo>
                      <a:pt x="641" y="2676"/>
                    </a:lnTo>
                    <a:lnTo>
                      <a:pt x="637" y="2654"/>
                    </a:lnTo>
                    <a:lnTo>
                      <a:pt x="631" y="2631"/>
                    </a:lnTo>
                    <a:lnTo>
                      <a:pt x="628" y="2625"/>
                    </a:lnTo>
                    <a:lnTo>
                      <a:pt x="624" y="2618"/>
                    </a:lnTo>
                    <a:lnTo>
                      <a:pt x="621" y="2612"/>
                    </a:lnTo>
                    <a:lnTo>
                      <a:pt x="615" y="2604"/>
                    </a:lnTo>
                    <a:lnTo>
                      <a:pt x="606" y="2591"/>
                    </a:lnTo>
                    <a:lnTo>
                      <a:pt x="594" y="2577"/>
                    </a:lnTo>
                    <a:lnTo>
                      <a:pt x="582" y="2563"/>
                    </a:lnTo>
                    <a:lnTo>
                      <a:pt x="570" y="2549"/>
                    </a:lnTo>
                    <a:lnTo>
                      <a:pt x="560" y="2535"/>
                    </a:lnTo>
                    <a:lnTo>
                      <a:pt x="553" y="2520"/>
                    </a:lnTo>
                    <a:lnTo>
                      <a:pt x="548" y="2504"/>
                    </a:lnTo>
                    <a:lnTo>
                      <a:pt x="544" y="2485"/>
                    </a:lnTo>
                    <a:lnTo>
                      <a:pt x="542" y="2468"/>
                    </a:lnTo>
                    <a:lnTo>
                      <a:pt x="541" y="2450"/>
                    </a:lnTo>
                    <a:lnTo>
                      <a:pt x="539" y="2414"/>
                    </a:lnTo>
                    <a:lnTo>
                      <a:pt x="534" y="2379"/>
                    </a:lnTo>
                    <a:lnTo>
                      <a:pt x="532" y="2369"/>
                    </a:lnTo>
                    <a:lnTo>
                      <a:pt x="530" y="2361"/>
                    </a:lnTo>
                    <a:lnTo>
                      <a:pt x="528" y="2357"/>
                    </a:lnTo>
                    <a:lnTo>
                      <a:pt x="525" y="2353"/>
                    </a:lnTo>
                    <a:lnTo>
                      <a:pt x="521" y="2352"/>
                    </a:lnTo>
                    <a:lnTo>
                      <a:pt x="517" y="2350"/>
                    </a:lnTo>
                    <a:lnTo>
                      <a:pt x="514" y="2352"/>
                    </a:lnTo>
                    <a:lnTo>
                      <a:pt x="510" y="2353"/>
                    </a:lnTo>
                    <a:lnTo>
                      <a:pt x="500" y="2358"/>
                    </a:lnTo>
                    <a:lnTo>
                      <a:pt x="490" y="2365"/>
                    </a:lnTo>
                    <a:lnTo>
                      <a:pt x="485" y="2368"/>
                    </a:lnTo>
                    <a:lnTo>
                      <a:pt x="479" y="2370"/>
                    </a:lnTo>
                    <a:lnTo>
                      <a:pt x="473" y="2372"/>
                    </a:lnTo>
                    <a:lnTo>
                      <a:pt x="467" y="2373"/>
                    </a:lnTo>
                    <a:lnTo>
                      <a:pt x="453" y="2375"/>
                    </a:lnTo>
                    <a:lnTo>
                      <a:pt x="439" y="2375"/>
                    </a:lnTo>
                    <a:lnTo>
                      <a:pt x="426" y="2374"/>
                    </a:lnTo>
                    <a:lnTo>
                      <a:pt x="415" y="2372"/>
                    </a:lnTo>
                    <a:lnTo>
                      <a:pt x="404" y="2368"/>
                    </a:lnTo>
                    <a:lnTo>
                      <a:pt x="393" y="2363"/>
                    </a:lnTo>
                    <a:lnTo>
                      <a:pt x="382" y="2358"/>
                    </a:lnTo>
                    <a:lnTo>
                      <a:pt x="373" y="2352"/>
                    </a:lnTo>
                    <a:lnTo>
                      <a:pt x="364" y="2345"/>
                    </a:lnTo>
                    <a:lnTo>
                      <a:pt x="355" y="2336"/>
                    </a:lnTo>
                    <a:lnTo>
                      <a:pt x="346" y="2328"/>
                    </a:lnTo>
                    <a:lnTo>
                      <a:pt x="339" y="2319"/>
                    </a:lnTo>
                    <a:lnTo>
                      <a:pt x="324" y="2299"/>
                    </a:lnTo>
                    <a:lnTo>
                      <a:pt x="310" y="2276"/>
                    </a:lnTo>
                    <a:lnTo>
                      <a:pt x="291" y="2250"/>
                    </a:lnTo>
                    <a:lnTo>
                      <a:pt x="272" y="2219"/>
                    </a:lnTo>
                    <a:lnTo>
                      <a:pt x="269" y="2210"/>
                    </a:lnTo>
                    <a:lnTo>
                      <a:pt x="265" y="2201"/>
                    </a:lnTo>
                    <a:lnTo>
                      <a:pt x="262" y="2194"/>
                    </a:lnTo>
                    <a:lnTo>
                      <a:pt x="261" y="2185"/>
                    </a:lnTo>
                    <a:lnTo>
                      <a:pt x="261" y="2178"/>
                    </a:lnTo>
                    <a:lnTo>
                      <a:pt x="262" y="2170"/>
                    </a:lnTo>
                    <a:lnTo>
                      <a:pt x="264" y="2163"/>
                    </a:lnTo>
                    <a:lnTo>
                      <a:pt x="268" y="2155"/>
                    </a:lnTo>
                    <a:lnTo>
                      <a:pt x="283" y="2131"/>
                    </a:lnTo>
                    <a:lnTo>
                      <a:pt x="296" y="2107"/>
                    </a:lnTo>
                    <a:lnTo>
                      <a:pt x="301" y="2095"/>
                    </a:lnTo>
                    <a:lnTo>
                      <a:pt x="307" y="2083"/>
                    </a:lnTo>
                    <a:lnTo>
                      <a:pt x="311" y="2070"/>
                    </a:lnTo>
                    <a:lnTo>
                      <a:pt x="314" y="2058"/>
                    </a:lnTo>
                    <a:lnTo>
                      <a:pt x="317" y="2045"/>
                    </a:lnTo>
                    <a:lnTo>
                      <a:pt x="319" y="2032"/>
                    </a:lnTo>
                    <a:lnTo>
                      <a:pt x="322" y="2018"/>
                    </a:lnTo>
                    <a:lnTo>
                      <a:pt x="323" y="2005"/>
                    </a:lnTo>
                    <a:lnTo>
                      <a:pt x="323" y="1991"/>
                    </a:lnTo>
                    <a:lnTo>
                      <a:pt x="322" y="1977"/>
                    </a:lnTo>
                    <a:lnTo>
                      <a:pt x="321" y="1963"/>
                    </a:lnTo>
                    <a:lnTo>
                      <a:pt x="318" y="1948"/>
                    </a:lnTo>
                    <a:lnTo>
                      <a:pt x="316" y="1940"/>
                    </a:lnTo>
                    <a:lnTo>
                      <a:pt x="313" y="1933"/>
                    </a:lnTo>
                    <a:lnTo>
                      <a:pt x="311" y="1925"/>
                    </a:lnTo>
                    <a:lnTo>
                      <a:pt x="307" y="1920"/>
                    </a:lnTo>
                    <a:lnTo>
                      <a:pt x="303" y="1914"/>
                    </a:lnTo>
                    <a:lnTo>
                      <a:pt x="298" y="1910"/>
                    </a:lnTo>
                    <a:lnTo>
                      <a:pt x="294" y="1906"/>
                    </a:lnTo>
                    <a:lnTo>
                      <a:pt x="288" y="1901"/>
                    </a:lnTo>
                    <a:lnTo>
                      <a:pt x="276" y="1896"/>
                    </a:lnTo>
                    <a:lnTo>
                      <a:pt x="263" y="1891"/>
                    </a:lnTo>
                    <a:lnTo>
                      <a:pt x="249" y="1889"/>
                    </a:lnTo>
                    <a:lnTo>
                      <a:pt x="234" y="1888"/>
                    </a:lnTo>
                    <a:lnTo>
                      <a:pt x="204" y="1886"/>
                    </a:lnTo>
                    <a:lnTo>
                      <a:pt x="173" y="1886"/>
                    </a:lnTo>
                    <a:lnTo>
                      <a:pt x="156" y="1885"/>
                    </a:lnTo>
                    <a:lnTo>
                      <a:pt x="142" y="1883"/>
                    </a:lnTo>
                    <a:lnTo>
                      <a:pt x="127" y="1880"/>
                    </a:lnTo>
                    <a:lnTo>
                      <a:pt x="114" y="1875"/>
                    </a:lnTo>
                    <a:lnTo>
                      <a:pt x="87" y="1859"/>
                    </a:lnTo>
                    <a:lnTo>
                      <a:pt x="48" y="1832"/>
                    </a:lnTo>
                    <a:lnTo>
                      <a:pt x="30" y="1818"/>
                    </a:lnTo>
                    <a:lnTo>
                      <a:pt x="14" y="1804"/>
                    </a:lnTo>
                    <a:lnTo>
                      <a:pt x="8" y="1799"/>
                    </a:lnTo>
                    <a:lnTo>
                      <a:pt x="3" y="1793"/>
                    </a:lnTo>
                    <a:lnTo>
                      <a:pt x="1" y="1788"/>
                    </a:lnTo>
                    <a:lnTo>
                      <a:pt x="0" y="1785"/>
                    </a:lnTo>
                    <a:lnTo>
                      <a:pt x="1" y="1765"/>
                    </a:lnTo>
                    <a:lnTo>
                      <a:pt x="3" y="1747"/>
                    </a:lnTo>
                    <a:lnTo>
                      <a:pt x="6" y="1727"/>
                    </a:lnTo>
                    <a:lnTo>
                      <a:pt x="10" y="1708"/>
                    </a:lnTo>
                    <a:lnTo>
                      <a:pt x="14" y="1688"/>
                    </a:lnTo>
                    <a:lnTo>
                      <a:pt x="18" y="1668"/>
                    </a:lnTo>
                    <a:lnTo>
                      <a:pt x="25" y="1650"/>
                    </a:lnTo>
                    <a:lnTo>
                      <a:pt x="31" y="1630"/>
                    </a:lnTo>
                    <a:lnTo>
                      <a:pt x="39" y="1611"/>
                    </a:lnTo>
                    <a:lnTo>
                      <a:pt x="47" y="1593"/>
                    </a:lnTo>
                    <a:lnTo>
                      <a:pt x="57" y="1576"/>
                    </a:lnTo>
                    <a:lnTo>
                      <a:pt x="68" y="1559"/>
                    </a:lnTo>
                    <a:lnTo>
                      <a:pt x="79" y="1544"/>
                    </a:lnTo>
                    <a:lnTo>
                      <a:pt x="92" y="1529"/>
                    </a:lnTo>
                    <a:lnTo>
                      <a:pt x="105" y="1516"/>
                    </a:lnTo>
                    <a:lnTo>
                      <a:pt x="120" y="1503"/>
                    </a:lnTo>
                    <a:lnTo>
                      <a:pt x="136" y="1491"/>
                    </a:lnTo>
                    <a:lnTo>
                      <a:pt x="151" y="1479"/>
                    </a:lnTo>
                    <a:lnTo>
                      <a:pt x="166" y="1466"/>
                    </a:lnTo>
                    <a:lnTo>
                      <a:pt x="179" y="1453"/>
                    </a:lnTo>
                    <a:lnTo>
                      <a:pt x="192" y="1439"/>
                    </a:lnTo>
                    <a:lnTo>
                      <a:pt x="205" y="1425"/>
                    </a:lnTo>
                    <a:lnTo>
                      <a:pt x="216" y="1408"/>
                    </a:lnTo>
                    <a:lnTo>
                      <a:pt x="227" y="1390"/>
                    </a:lnTo>
                    <a:lnTo>
                      <a:pt x="240" y="1364"/>
                    </a:lnTo>
                    <a:lnTo>
                      <a:pt x="250" y="1339"/>
                    </a:lnTo>
                    <a:lnTo>
                      <a:pt x="261" y="1314"/>
                    </a:lnTo>
                    <a:lnTo>
                      <a:pt x="271" y="1289"/>
                    </a:lnTo>
                    <a:lnTo>
                      <a:pt x="282" y="1264"/>
                    </a:lnTo>
                    <a:lnTo>
                      <a:pt x="295" y="1239"/>
                    </a:lnTo>
                    <a:lnTo>
                      <a:pt x="302" y="1227"/>
                    </a:lnTo>
                    <a:lnTo>
                      <a:pt x="310" y="1216"/>
                    </a:lnTo>
                    <a:lnTo>
                      <a:pt x="318" y="1205"/>
                    </a:lnTo>
                    <a:lnTo>
                      <a:pt x="328" y="1194"/>
                    </a:lnTo>
                    <a:lnTo>
                      <a:pt x="356" y="1174"/>
                    </a:lnTo>
                    <a:lnTo>
                      <a:pt x="381" y="1159"/>
                    </a:lnTo>
                    <a:lnTo>
                      <a:pt x="403" y="1146"/>
                    </a:lnTo>
                    <a:lnTo>
                      <a:pt x="421" y="1138"/>
                    </a:lnTo>
                    <a:lnTo>
                      <a:pt x="429" y="1134"/>
                    </a:lnTo>
                    <a:lnTo>
                      <a:pt x="436" y="1131"/>
                    </a:lnTo>
                    <a:lnTo>
                      <a:pt x="444" y="1129"/>
                    </a:lnTo>
                    <a:lnTo>
                      <a:pt x="450" y="1128"/>
                    </a:lnTo>
                    <a:lnTo>
                      <a:pt x="457" y="1128"/>
                    </a:lnTo>
                    <a:lnTo>
                      <a:pt x="462" y="1128"/>
                    </a:lnTo>
                    <a:lnTo>
                      <a:pt x="467" y="1129"/>
                    </a:lnTo>
                    <a:lnTo>
                      <a:pt x="473" y="1131"/>
                    </a:lnTo>
                    <a:lnTo>
                      <a:pt x="478" y="1133"/>
                    </a:lnTo>
                    <a:lnTo>
                      <a:pt x="484" y="1137"/>
                    </a:lnTo>
                    <a:lnTo>
                      <a:pt x="488" y="1141"/>
                    </a:lnTo>
                    <a:lnTo>
                      <a:pt x="492" y="1145"/>
                    </a:lnTo>
                    <a:lnTo>
                      <a:pt x="502" y="1156"/>
                    </a:lnTo>
                    <a:lnTo>
                      <a:pt x="513" y="1169"/>
                    </a:lnTo>
                    <a:lnTo>
                      <a:pt x="535" y="1204"/>
                    </a:lnTo>
                    <a:lnTo>
                      <a:pt x="565" y="1247"/>
                    </a:lnTo>
                    <a:lnTo>
                      <a:pt x="571" y="1256"/>
                    </a:lnTo>
                    <a:lnTo>
                      <a:pt x="579" y="1265"/>
                    </a:lnTo>
                    <a:lnTo>
                      <a:pt x="586" y="1273"/>
                    </a:lnTo>
                    <a:lnTo>
                      <a:pt x="594" y="1278"/>
                    </a:lnTo>
                    <a:lnTo>
                      <a:pt x="600" y="1283"/>
                    </a:lnTo>
                    <a:lnTo>
                      <a:pt x="608" y="1289"/>
                    </a:lnTo>
                    <a:lnTo>
                      <a:pt x="614" y="1292"/>
                    </a:lnTo>
                    <a:lnTo>
                      <a:pt x="622" y="1294"/>
                    </a:lnTo>
                    <a:lnTo>
                      <a:pt x="628" y="1296"/>
                    </a:lnTo>
                    <a:lnTo>
                      <a:pt x="636" y="1297"/>
                    </a:lnTo>
                    <a:lnTo>
                      <a:pt x="642" y="1297"/>
                    </a:lnTo>
                    <a:lnTo>
                      <a:pt x="650" y="1297"/>
                    </a:lnTo>
                    <a:lnTo>
                      <a:pt x="664" y="1294"/>
                    </a:lnTo>
                    <a:lnTo>
                      <a:pt x="679" y="1290"/>
                    </a:lnTo>
                    <a:lnTo>
                      <a:pt x="693" y="1283"/>
                    </a:lnTo>
                    <a:lnTo>
                      <a:pt x="708" y="1276"/>
                    </a:lnTo>
                    <a:lnTo>
                      <a:pt x="723" y="1267"/>
                    </a:lnTo>
                    <a:lnTo>
                      <a:pt x="740" y="1259"/>
                    </a:lnTo>
                    <a:lnTo>
                      <a:pt x="755" y="1250"/>
                    </a:lnTo>
                    <a:lnTo>
                      <a:pt x="772" y="1240"/>
                    </a:lnTo>
                    <a:lnTo>
                      <a:pt x="789" y="1233"/>
                    </a:lnTo>
                    <a:lnTo>
                      <a:pt x="807" y="1226"/>
                    </a:lnTo>
                    <a:lnTo>
                      <a:pt x="822" y="1222"/>
                    </a:lnTo>
                    <a:lnTo>
                      <a:pt x="837" y="1218"/>
                    </a:lnTo>
                    <a:lnTo>
                      <a:pt x="852" y="1215"/>
                    </a:lnTo>
                    <a:lnTo>
                      <a:pt x="867" y="1213"/>
                    </a:lnTo>
                    <a:lnTo>
                      <a:pt x="898" y="1210"/>
                    </a:lnTo>
                    <a:lnTo>
                      <a:pt x="930" y="1208"/>
                    </a:lnTo>
                    <a:lnTo>
                      <a:pt x="961" y="1206"/>
                    </a:lnTo>
                    <a:lnTo>
                      <a:pt x="991" y="1202"/>
                    </a:lnTo>
                    <a:lnTo>
                      <a:pt x="1006" y="1200"/>
                    </a:lnTo>
                    <a:lnTo>
                      <a:pt x="1023" y="1197"/>
                    </a:lnTo>
                    <a:lnTo>
                      <a:pt x="1038" y="1194"/>
                    </a:lnTo>
                    <a:lnTo>
                      <a:pt x="1053" y="1189"/>
                    </a:lnTo>
                    <a:lnTo>
                      <a:pt x="1068" y="1184"/>
                    </a:lnTo>
                    <a:lnTo>
                      <a:pt x="1080" y="1180"/>
                    </a:lnTo>
                    <a:lnTo>
                      <a:pt x="1091" y="1175"/>
                    </a:lnTo>
                    <a:lnTo>
                      <a:pt x="1098" y="1172"/>
                    </a:lnTo>
                    <a:lnTo>
                      <a:pt x="1104" y="1168"/>
                    </a:lnTo>
                    <a:lnTo>
                      <a:pt x="1108" y="1164"/>
                    </a:lnTo>
                    <a:lnTo>
                      <a:pt x="1111" y="1159"/>
                    </a:lnTo>
                    <a:lnTo>
                      <a:pt x="1113" y="1155"/>
                    </a:lnTo>
                    <a:lnTo>
                      <a:pt x="1115" y="1145"/>
                    </a:lnTo>
                    <a:lnTo>
                      <a:pt x="1115" y="1131"/>
                    </a:lnTo>
                    <a:lnTo>
                      <a:pt x="1116" y="1124"/>
                    </a:lnTo>
                    <a:lnTo>
                      <a:pt x="1119" y="1114"/>
                    </a:lnTo>
                    <a:lnTo>
                      <a:pt x="1121" y="1104"/>
                    </a:lnTo>
                    <a:lnTo>
                      <a:pt x="1124" y="1092"/>
                    </a:lnTo>
                    <a:lnTo>
                      <a:pt x="1128" y="1081"/>
                    </a:lnTo>
                    <a:lnTo>
                      <a:pt x="1134" y="1072"/>
                    </a:lnTo>
                    <a:lnTo>
                      <a:pt x="1141" y="1061"/>
                    </a:lnTo>
                    <a:lnTo>
                      <a:pt x="1150" y="1051"/>
                    </a:lnTo>
                    <a:lnTo>
                      <a:pt x="1169" y="1030"/>
                    </a:lnTo>
                    <a:lnTo>
                      <a:pt x="1192" y="1007"/>
                    </a:lnTo>
                    <a:lnTo>
                      <a:pt x="1216" y="986"/>
                    </a:lnTo>
                    <a:lnTo>
                      <a:pt x="1239" y="965"/>
                    </a:lnTo>
                    <a:lnTo>
                      <a:pt x="1259" y="945"/>
                    </a:lnTo>
                    <a:lnTo>
                      <a:pt x="1275" y="927"/>
                    </a:lnTo>
                    <a:lnTo>
                      <a:pt x="1288" y="910"/>
                    </a:lnTo>
                    <a:lnTo>
                      <a:pt x="1299" y="894"/>
                    </a:lnTo>
                    <a:lnTo>
                      <a:pt x="1307" y="876"/>
                    </a:lnTo>
                    <a:lnTo>
                      <a:pt x="1313" y="860"/>
                    </a:lnTo>
                    <a:lnTo>
                      <a:pt x="1323" y="829"/>
                    </a:lnTo>
                    <a:lnTo>
                      <a:pt x="1332" y="799"/>
                    </a:lnTo>
                    <a:lnTo>
                      <a:pt x="1338" y="783"/>
                    </a:lnTo>
                    <a:lnTo>
                      <a:pt x="1343" y="768"/>
                    </a:lnTo>
                    <a:lnTo>
                      <a:pt x="1352" y="753"/>
                    </a:lnTo>
                    <a:lnTo>
                      <a:pt x="1362" y="738"/>
                    </a:lnTo>
                    <a:lnTo>
                      <a:pt x="1375" y="723"/>
                    </a:lnTo>
                    <a:lnTo>
                      <a:pt x="1390" y="709"/>
                    </a:lnTo>
                    <a:lnTo>
                      <a:pt x="1399" y="701"/>
                    </a:lnTo>
                    <a:lnTo>
                      <a:pt x="1409" y="694"/>
                    </a:lnTo>
                    <a:lnTo>
                      <a:pt x="1420" y="686"/>
                    </a:lnTo>
                    <a:lnTo>
                      <a:pt x="1432" y="679"/>
                    </a:lnTo>
                    <a:lnTo>
                      <a:pt x="1450" y="665"/>
                    </a:lnTo>
                    <a:lnTo>
                      <a:pt x="1470" y="653"/>
                    </a:lnTo>
                    <a:lnTo>
                      <a:pt x="1488" y="641"/>
                    </a:lnTo>
                    <a:lnTo>
                      <a:pt x="1507" y="631"/>
                    </a:lnTo>
                    <a:lnTo>
                      <a:pt x="1527" y="622"/>
                    </a:lnTo>
                    <a:lnTo>
                      <a:pt x="1547" y="614"/>
                    </a:lnTo>
                    <a:lnTo>
                      <a:pt x="1568" y="607"/>
                    </a:lnTo>
                    <a:lnTo>
                      <a:pt x="1591" y="602"/>
                    </a:lnTo>
                    <a:lnTo>
                      <a:pt x="1598" y="600"/>
                    </a:lnTo>
                    <a:lnTo>
                      <a:pt x="1605" y="598"/>
                    </a:lnTo>
                    <a:lnTo>
                      <a:pt x="1611" y="594"/>
                    </a:lnTo>
                    <a:lnTo>
                      <a:pt x="1616" y="591"/>
                    </a:lnTo>
                    <a:lnTo>
                      <a:pt x="1621" y="587"/>
                    </a:lnTo>
                    <a:lnTo>
                      <a:pt x="1625" y="583"/>
                    </a:lnTo>
                    <a:lnTo>
                      <a:pt x="1629" y="578"/>
                    </a:lnTo>
                    <a:lnTo>
                      <a:pt x="1633" y="573"/>
                    </a:lnTo>
                    <a:lnTo>
                      <a:pt x="1643" y="551"/>
                    </a:lnTo>
                    <a:lnTo>
                      <a:pt x="1653" y="525"/>
                    </a:lnTo>
                    <a:lnTo>
                      <a:pt x="1662" y="508"/>
                    </a:lnTo>
                    <a:lnTo>
                      <a:pt x="1670" y="489"/>
                    </a:lnTo>
                    <a:lnTo>
                      <a:pt x="1681" y="469"/>
                    </a:lnTo>
                    <a:lnTo>
                      <a:pt x="1693" y="449"/>
                    </a:lnTo>
                    <a:lnTo>
                      <a:pt x="1705" y="429"/>
                    </a:lnTo>
                    <a:lnTo>
                      <a:pt x="1718" y="410"/>
                    </a:lnTo>
                    <a:lnTo>
                      <a:pt x="1731" y="394"/>
                    </a:lnTo>
                    <a:lnTo>
                      <a:pt x="1744" y="378"/>
                    </a:lnTo>
                    <a:lnTo>
                      <a:pt x="1753" y="368"/>
                    </a:lnTo>
                    <a:lnTo>
                      <a:pt x="1761" y="357"/>
                    </a:lnTo>
                    <a:lnTo>
                      <a:pt x="1769" y="345"/>
                    </a:lnTo>
                    <a:lnTo>
                      <a:pt x="1775" y="332"/>
                    </a:lnTo>
                    <a:lnTo>
                      <a:pt x="1781" y="319"/>
                    </a:lnTo>
                    <a:lnTo>
                      <a:pt x="1786" y="306"/>
                    </a:lnTo>
                    <a:lnTo>
                      <a:pt x="1790" y="292"/>
                    </a:lnTo>
                    <a:lnTo>
                      <a:pt x="1794" y="279"/>
                    </a:lnTo>
                    <a:lnTo>
                      <a:pt x="1800" y="250"/>
                    </a:lnTo>
                    <a:lnTo>
                      <a:pt x="1804" y="222"/>
                    </a:lnTo>
                    <a:lnTo>
                      <a:pt x="1808" y="194"/>
                    </a:lnTo>
                    <a:lnTo>
                      <a:pt x="1812" y="166"/>
                    </a:lnTo>
                    <a:lnTo>
                      <a:pt x="1820" y="140"/>
                    </a:lnTo>
                    <a:lnTo>
                      <a:pt x="1829" y="111"/>
                    </a:lnTo>
                    <a:lnTo>
                      <a:pt x="1836" y="97"/>
                    </a:lnTo>
                    <a:lnTo>
                      <a:pt x="1843" y="84"/>
                    </a:lnTo>
                    <a:lnTo>
                      <a:pt x="1848" y="78"/>
                    </a:lnTo>
                    <a:lnTo>
                      <a:pt x="1852" y="73"/>
                    </a:lnTo>
                    <a:lnTo>
                      <a:pt x="1857" y="68"/>
                    </a:lnTo>
                    <a:lnTo>
                      <a:pt x="1863" y="65"/>
                    </a:lnTo>
                    <a:lnTo>
                      <a:pt x="1872" y="60"/>
                    </a:lnTo>
                    <a:lnTo>
                      <a:pt x="1881" y="55"/>
                    </a:lnTo>
                    <a:lnTo>
                      <a:pt x="1891" y="51"/>
                    </a:lnTo>
                    <a:lnTo>
                      <a:pt x="1900" y="48"/>
                    </a:lnTo>
                    <a:lnTo>
                      <a:pt x="1910" y="45"/>
                    </a:lnTo>
                    <a:lnTo>
                      <a:pt x="1921" y="43"/>
                    </a:lnTo>
                    <a:lnTo>
                      <a:pt x="1932" y="41"/>
                    </a:lnTo>
                    <a:lnTo>
                      <a:pt x="1943" y="41"/>
                    </a:lnTo>
                    <a:lnTo>
                      <a:pt x="1960" y="40"/>
                    </a:lnTo>
                    <a:lnTo>
                      <a:pt x="1976" y="38"/>
                    </a:lnTo>
                    <a:lnTo>
                      <a:pt x="1993" y="35"/>
                    </a:lnTo>
                    <a:lnTo>
                      <a:pt x="2010" y="31"/>
                    </a:lnTo>
                    <a:lnTo>
                      <a:pt x="2026" y="25"/>
                    </a:lnTo>
                    <a:lnTo>
                      <a:pt x="2041" y="19"/>
                    </a:lnTo>
                    <a:lnTo>
                      <a:pt x="2056" y="10"/>
                    </a:lnTo>
                    <a:lnTo>
                      <a:pt x="2069" y="0"/>
                    </a:lnTo>
                    <a:lnTo>
                      <a:pt x="2059" y="80"/>
                    </a:lnTo>
                    <a:lnTo>
                      <a:pt x="2075" y="80"/>
                    </a:lnTo>
                    <a:lnTo>
                      <a:pt x="2092" y="81"/>
                    </a:lnTo>
                    <a:lnTo>
                      <a:pt x="2108" y="84"/>
                    </a:lnTo>
                    <a:lnTo>
                      <a:pt x="2124" y="85"/>
                    </a:lnTo>
                    <a:lnTo>
                      <a:pt x="2147" y="84"/>
                    </a:lnTo>
                    <a:lnTo>
                      <a:pt x="2173" y="82"/>
                    </a:lnTo>
                    <a:lnTo>
                      <a:pt x="2199" y="79"/>
                    </a:lnTo>
                    <a:lnTo>
                      <a:pt x="2224" y="78"/>
                    </a:lnTo>
                    <a:lnTo>
                      <a:pt x="2239" y="78"/>
                    </a:lnTo>
                    <a:lnTo>
                      <a:pt x="2251" y="78"/>
                    </a:lnTo>
                    <a:lnTo>
                      <a:pt x="2264" y="78"/>
                    </a:lnTo>
                    <a:lnTo>
                      <a:pt x="2276" y="80"/>
                    </a:lnTo>
                    <a:lnTo>
                      <a:pt x="2289" y="82"/>
                    </a:lnTo>
                    <a:lnTo>
                      <a:pt x="2300" y="86"/>
                    </a:lnTo>
                    <a:lnTo>
                      <a:pt x="2312" y="90"/>
                    </a:lnTo>
                    <a:lnTo>
                      <a:pt x="2322" y="95"/>
                    </a:lnTo>
                    <a:lnTo>
                      <a:pt x="2349" y="114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2" name="Freeform 47"/>
              <p:cNvSpPr>
                <a:spLocks/>
              </p:cNvSpPr>
              <p:nvPr/>
            </p:nvSpPr>
            <p:spPr bwMode="auto">
              <a:xfrm>
                <a:off x="1899744" y="2518711"/>
                <a:ext cx="1702961" cy="1256187"/>
              </a:xfrm>
              <a:custGeom>
                <a:avLst/>
                <a:gdLst>
                  <a:gd name="T0" fmla="*/ 2371 w 4140"/>
                  <a:gd name="T1" fmla="*/ 219 h 3735"/>
                  <a:gd name="T2" fmla="*/ 2384 w 4140"/>
                  <a:gd name="T3" fmla="*/ 368 h 3735"/>
                  <a:gd name="T4" fmla="*/ 2601 w 4140"/>
                  <a:gd name="T5" fmla="*/ 475 h 3735"/>
                  <a:gd name="T6" fmla="*/ 2776 w 4140"/>
                  <a:gd name="T7" fmla="*/ 562 h 3735"/>
                  <a:gd name="T8" fmla="*/ 2917 w 4140"/>
                  <a:gd name="T9" fmla="*/ 885 h 3735"/>
                  <a:gd name="T10" fmla="*/ 3054 w 4140"/>
                  <a:gd name="T11" fmla="*/ 1096 h 3735"/>
                  <a:gd name="T12" fmla="*/ 3122 w 4140"/>
                  <a:gd name="T13" fmla="*/ 1250 h 3735"/>
                  <a:gd name="T14" fmla="*/ 3183 w 4140"/>
                  <a:gd name="T15" fmla="*/ 1152 h 3735"/>
                  <a:gd name="T16" fmla="*/ 3344 w 4140"/>
                  <a:gd name="T17" fmla="*/ 1153 h 3735"/>
                  <a:gd name="T18" fmla="*/ 3504 w 4140"/>
                  <a:gd name="T19" fmla="*/ 1108 h 3735"/>
                  <a:gd name="T20" fmla="*/ 3565 w 4140"/>
                  <a:gd name="T21" fmla="*/ 1263 h 3735"/>
                  <a:gd name="T22" fmla="*/ 3677 w 4140"/>
                  <a:gd name="T23" fmla="*/ 1415 h 3735"/>
                  <a:gd name="T24" fmla="*/ 3813 w 4140"/>
                  <a:gd name="T25" fmla="*/ 1495 h 3735"/>
                  <a:gd name="T26" fmla="*/ 3863 w 4140"/>
                  <a:gd name="T27" fmla="*/ 1663 h 3735"/>
                  <a:gd name="T28" fmla="*/ 3751 w 4140"/>
                  <a:gd name="T29" fmla="*/ 1803 h 3735"/>
                  <a:gd name="T30" fmla="*/ 4048 w 4140"/>
                  <a:gd name="T31" fmla="*/ 1742 h 3735"/>
                  <a:gd name="T32" fmla="*/ 4105 w 4140"/>
                  <a:gd name="T33" fmla="*/ 1788 h 3735"/>
                  <a:gd name="T34" fmla="*/ 3652 w 4140"/>
                  <a:gd name="T35" fmla="*/ 2045 h 3735"/>
                  <a:gd name="T36" fmla="*/ 3300 w 4140"/>
                  <a:gd name="T37" fmla="*/ 2435 h 3735"/>
                  <a:gd name="T38" fmla="*/ 3501 w 4140"/>
                  <a:gd name="T39" fmla="*/ 2579 h 3735"/>
                  <a:gd name="T40" fmla="*/ 3662 w 4140"/>
                  <a:gd name="T41" fmla="*/ 2511 h 3735"/>
                  <a:gd name="T42" fmla="*/ 3681 w 4140"/>
                  <a:gd name="T43" fmla="*/ 2672 h 3735"/>
                  <a:gd name="T44" fmla="*/ 3480 w 4140"/>
                  <a:gd name="T45" fmla="*/ 2759 h 3735"/>
                  <a:gd name="T46" fmla="*/ 3474 w 4140"/>
                  <a:gd name="T47" fmla="*/ 2854 h 3735"/>
                  <a:gd name="T48" fmla="*/ 3506 w 4140"/>
                  <a:gd name="T49" fmla="*/ 3009 h 3735"/>
                  <a:gd name="T50" fmla="*/ 3489 w 4140"/>
                  <a:gd name="T51" fmla="*/ 3140 h 3735"/>
                  <a:gd name="T52" fmla="*/ 3348 w 4140"/>
                  <a:gd name="T53" fmla="*/ 3114 h 3735"/>
                  <a:gd name="T54" fmla="*/ 3140 w 4140"/>
                  <a:gd name="T55" fmla="*/ 3111 h 3735"/>
                  <a:gd name="T56" fmla="*/ 2898 w 4140"/>
                  <a:gd name="T57" fmla="*/ 3352 h 3735"/>
                  <a:gd name="T58" fmla="*/ 2912 w 4140"/>
                  <a:gd name="T59" fmla="*/ 3264 h 3735"/>
                  <a:gd name="T60" fmla="*/ 2947 w 4140"/>
                  <a:gd name="T61" fmla="*/ 3032 h 3735"/>
                  <a:gd name="T62" fmla="*/ 2851 w 4140"/>
                  <a:gd name="T63" fmla="*/ 2897 h 3735"/>
                  <a:gd name="T64" fmla="*/ 2743 w 4140"/>
                  <a:gd name="T65" fmla="*/ 2777 h 3735"/>
                  <a:gd name="T66" fmla="*/ 2653 w 4140"/>
                  <a:gd name="T67" fmla="*/ 2722 h 3735"/>
                  <a:gd name="T68" fmla="*/ 2504 w 4140"/>
                  <a:gd name="T69" fmla="*/ 2801 h 3735"/>
                  <a:gd name="T70" fmla="*/ 2497 w 4140"/>
                  <a:gd name="T71" fmla="*/ 2911 h 3735"/>
                  <a:gd name="T72" fmla="*/ 2499 w 4140"/>
                  <a:gd name="T73" fmla="*/ 3041 h 3735"/>
                  <a:gd name="T74" fmla="*/ 2540 w 4140"/>
                  <a:gd name="T75" fmla="*/ 3206 h 3735"/>
                  <a:gd name="T76" fmla="*/ 2508 w 4140"/>
                  <a:gd name="T77" fmla="*/ 3483 h 3735"/>
                  <a:gd name="T78" fmla="*/ 2393 w 4140"/>
                  <a:gd name="T79" fmla="*/ 3635 h 3735"/>
                  <a:gd name="T80" fmla="*/ 2260 w 4140"/>
                  <a:gd name="T81" fmla="*/ 3697 h 3735"/>
                  <a:gd name="T82" fmla="*/ 2105 w 4140"/>
                  <a:gd name="T83" fmla="*/ 3588 h 3735"/>
                  <a:gd name="T84" fmla="*/ 1903 w 4140"/>
                  <a:gd name="T85" fmla="*/ 3439 h 3735"/>
                  <a:gd name="T86" fmla="*/ 1842 w 4140"/>
                  <a:gd name="T87" fmla="*/ 3250 h 3735"/>
                  <a:gd name="T88" fmla="*/ 1710 w 4140"/>
                  <a:gd name="T89" fmla="*/ 3172 h 3735"/>
                  <a:gd name="T90" fmla="*/ 1702 w 4140"/>
                  <a:gd name="T91" fmla="*/ 3004 h 3735"/>
                  <a:gd name="T92" fmla="*/ 1498 w 4140"/>
                  <a:gd name="T93" fmla="*/ 3031 h 3735"/>
                  <a:gd name="T94" fmla="*/ 1353 w 4140"/>
                  <a:gd name="T95" fmla="*/ 2952 h 3735"/>
                  <a:gd name="T96" fmla="*/ 1167 w 4140"/>
                  <a:gd name="T97" fmla="*/ 2933 h 3735"/>
                  <a:gd name="T98" fmla="*/ 1037 w 4140"/>
                  <a:gd name="T99" fmla="*/ 2922 h 3735"/>
                  <a:gd name="T100" fmla="*/ 726 w 4140"/>
                  <a:gd name="T101" fmla="*/ 2845 h 3735"/>
                  <a:gd name="T102" fmla="*/ 539 w 4140"/>
                  <a:gd name="T103" fmla="*/ 2414 h 3735"/>
                  <a:gd name="T104" fmla="*/ 339 w 4140"/>
                  <a:gd name="T105" fmla="*/ 2319 h 3735"/>
                  <a:gd name="T106" fmla="*/ 316 w 4140"/>
                  <a:gd name="T107" fmla="*/ 1940 h 3735"/>
                  <a:gd name="T108" fmla="*/ 3 w 4140"/>
                  <a:gd name="T109" fmla="*/ 1747 h 3735"/>
                  <a:gd name="T110" fmla="*/ 282 w 4140"/>
                  <a:gd name="T111" fmla="*/ 1264 h 3735"/>
                  <a:gd name="T112" fmla="*/ 579 w 4140"/>
                  <a:gd name="T113" fmla="*/ 1265 h 3735"/>
                  <a:gd name="T114" fmla="*/ 961 w 4140"/>
                  <a:gd name="T115" fmla="*/ 1206 h 3735"/>
                  <a:gd name="T116" fmla="*/ 1239 w 4140"/>
                  <a:gd name="T117" fmla="*/ 965 h 3735"/>
                  <a:gd name="T118" fmla="*/ 1598 w 4140"/>
                  <a:gd name="T119" fmla="*/ 600 h 3735"/>
                  <a:gd name="T120" fmla="*/ 1804 w 4140"/>
                  <a:gd name="T121" fmla="*/ 222 h 3735"/>
                  <a:gd name="T122" fmla="*/ 2069 w 4140"/>
                  <a:gd name="T12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40" h="3735">
                    <a:moveTo>
                      <a:pt x="2349" y="114"/>
                    </a:moveTo>
                    <a:lnTo>
                      <a:pt x="2351" y="119"/>
                    </a:lnTo>
                    <a:lnTo>
                      <a:pt x="2354" y="126"/>
                    </a:lnTo>
                    <a:lnTo>
                      <a:pt x="2356" y="130"/>
                    </a:lnTo>
                    <a:lnTo>
                      <a:pt x="2359" y="135"/>
                    </a:lnTo>
                    <a:lnTo>
                      <a:pt x="2366" y="144"/>
                    </a:lnTo>
                    <a:lnTo>
                      <a:pt x="2370" y="151"/>
                    </a:lnTo>
                    <a:lnTo>
                      <a:pt x="2371" y="154"/>
                    </a:lnTo>
                    <a:lnTo>
                      <a:pt x="2371" y="157"/>
                    </a:lnTo>
                    <a:lnTo>
                      <a:pt x="2370" y="159"/>
                    </a:lnTo>
                    <a:lnTo>
                      <a:pt x="2367" y="162"/>
                    </a:lnTo>
                    <a:lnTo>
                      <a:pt x="2363" y="165"/>
                    </a:lnTo>
                    <a:lnTo>
                      <a:pt x="2356" y="167"/>
                    </a:lnTo>
                    <a:lnTo>
                      <a:pt x="2349" y="169"/>
                    </a:lnTo>
                    <a:lnTo>
                      <a:pt x="2338" y="171"/>
                    </a:lnTo>
                    <a:lnTo>
                      <a:pt x="2338" y="175"/>
                    </a:lnTo>
                    <a:lnTo>
                      <a:pt x="2339" y="182"/>
                    </a:lnTo>
                    <a:lnTo>
                      <a:pt x="2341" y="188"/>
                    </a:lnTo>
                    <a:lnTo>
                      <a:pt x="2343" y="196"/>
                    </a:lnTo>
                    <a:lnTo>
                      <a:pt x="2347" y="202"/>
                    </a:lnTo>
                    <a:lnTo>
                      <a:pt x="2351" y="209"/>
                    </a:lnTo>
                    <a:lnTo>
                      <a:pt x="2354" y="214"/>
                    </a:lnTo>
                    <a:lnTo>
                      <a:pt x="2358" y="216"/>
                    </a:lnTo>
                    <a:lnTo>
                      <a:pt x="2362" y="219"/>
                    </a:lnTo>
                    <a:lnTo>
                      <a:pt x="2365" y="219"/>
                    </a:lnTo>
                    <a:lnTo>
                      <a:pt x="2368" y="219"/>
                    </a:lnTo>
                    <a:lnTo>
                      <a:pt x="2371" y="219"/>
                    </a:lnTo>
                    <a:lnTo>
                      <a:pt x="2378" y="216"/>
                    </a:lnTo>
                    <a:lnTo>
                      <a:pt x="2383" y="213"/>
                    </a:lnTo>
                    <a:lnTo>
                      <a:pt x="2390" y="209"/>
                    </a:lnTo>
                    <a:lnTo>
                      <a:pt x="2396" y="206"/>
                    </a:lnTo>
                    <a:lnTo>
                      <a:pt x="2402" y="203"/>
                    </a:lnTo>
                    <a:lnTo>
                      <a:pt x="2408" y="202"/>
                    </a:lnTo>
                    <a:lnTo>
                      <a:pt x="2409" y="212"/>
                    </a:lnTo>
                    <a:lnTo>
                      <a:pt x="2408" y="224"/>
                    </a:lnTo>
                    <a:lnTo>
                      <a:pt x="2407" y="236"/>
                    </a:lnTo>
                    <a:lnTo>
                      <a:pt x="2405" y="250"/>
                    </a:lnTo>
                    <a:lnTo>
                      <a:pt x="2404" y="263"/>
                    </a:lnTo>
                    <a:lnTo>
                      <a:pt x="2403" y="277"/>
                    </a:lnTo>
                    <a:lnTo>
                      <a:pt x="2403" y="291"/>
                    </a:lnTo>
                    <a:lnTo>
                      <a:pt x="2404" y="304"/>
                    </a:lnTo>
                    <a:lnTo>
                      <a:pt x="2406" y="314"/>
                    </a:lnTo>
                    <a:lnTo>
                      <a:pt x="2407" y="321"/>
                    </a:lnTo>
                    <a:lnTo>
                      <a:pt x="2408" y="328"/>
                    </a:lnTo>
                    <a:lnTo>
                      <a:pt x="2408" y="333"/>
                    </a:lnTo>
                    <a:lnTo>
                      <a:pt x="2407" y="337"/>
                    </a:lnTo>
                    <a:lnTo>
                      <a:pt x="2406" y="341"/>
                    </a:lnTo>
                    <a:lnTo>
                      <a:pt x="2404" y="343"/>
                    </a:lnTo>
                    <a:lnTo>
                      <a:pt x="2402" y="346"/>
                    </a:lnTo>
                    <a:lnTo>
                      <a:pt x="2397" y="349"/>
                    </a:lnTo>
                    <a:lnTo>
                      <a:pt x="2392" y="355"/>
                    </a:lnTo>
                    <a:lnTo>
                      <a:pt x="2390" y="358"/>
                    </a:lnTo>
                    <a:lnTo>
                      <a:pt x="2386" y="362"/>
                    </a:lnTo>
                    <a:lnTo>
                      <a:pt x="2384" y="368"/>
                    </a:lnTo>
                    <a:lnTo>
                      <a:pt x="2383" y="374"/>
                    </a:lnTo>
                    <a:lnTo>
                      <a:pt x="2386" y="386"/>
                    </a:lnTo>
                    <a:lnTo>
                      <a:pt x="2396" y="410"/>
                    </a:lnTo>
                    <a:lnTo>
                      <a:pt x="2408" y="431"/>
                    </a:lnTo>
                    <a:lnTo>
                      <a:pt x="2415" y="443"/>
                    </a:lnTo>
                    <a:lnTo>
                      <a:pt x="2417" y="444"/>
                    </a:lnTo>
                    <a:lnTo>
                      <a:pt x="2420" y="446"/>
                    </a:lnTo>
                    <a:lnTo>
                      <a:pt x="2423" y="446"/>
                    </a:lnTo>
                    <a:lnTo>
                      <a:pt x="2426" y="446"/>
                    </a:lnTo>
                    <a:lnTo>
                      <a:pt x="2434" y="445"/>
                    </a:lnTo>
                    <a:lnTo>
                      <a:pt x="2443" y="442"/>
                    </a:lnTo>
                    <a:lnTo>
                      <a:pt x="2460" y="433"/>
                    </a:lnTo>
                    <a:lnTo>
                      <a:pt x="2478" y="424"/>
                    </a:lnTo>
                    <a:lnTo>
                      <a:pt x="2488" y="419"/>
                    </a:lnTo>
                    <a:lnTo>
                      <a:pt x="2498" y="416"/>
                    </a:lnTo>
                    <a:lnTo>
                      <a:pt x="2506" y="415"/>
                    </a:lnTo>
                    <a:lnTo>
                      <a:pt x="2516" y="415"/>
                    </a:lnTo>
                    <a:lnTo>
                      <a:pt x="2521" y="416"/>
                    </a:lnTo>
                    <a:lnTo>
                      <a:pt x="2526" y="418"/>
                    </a:lnTo>
                    <a:lnTo>
                      <a:pt x="2530" y="421"/>
                    </a:lnTo>
                    <a:lnTo>
                      <a:pt x="2535" y="424"/>
                    </a:lnTo>
                    <a:lnTo>
                      <a:pt x="2540" y="428"/>
                    </a:lnTo>
                    <a:lnTo>
                      <a:pt x="2544" y="432"/>
                    </a:lnTo>
                    <a:lnTo>
                      <a:pt x="2548" y="439"/>
                    </a:lnTo>
                    <a:lnTo>
                      <a:pt x="2553" y="445"/>
                    </a:lnTo>
                    <a:lnTo>
                      <a:pt x="2568" y="456"/>
                    </a:lnTo>
                    <a:lnTo>
                      <a:pt x="2601" y="475"/>
                    </a:lnTo>
                    <a:lnTo>
                      <a:pt x="2636" y="492"/>
                    </a:lnTo>
                    <a:lnTo>
                      <a:pt x="2654" y="500"/>
                    </a:lnTo>
                    <a:lnTo>
                      <a:pt x="2661" y="500"/>
                    </a:lnTo>
                    <a:lnTo>
                      <a:pt x="2667" y="499"/>
                    </a:lnTo>
                    <a:lnTo>
                      <a:pt x="2674" y="498"/>
                    </a:lnTo>
                    <a:lnTo>
                      <a:pt x="2680" y="496"/>
                    </a:lnTo>
                    <a:lnTo>
                      <a:pt x="2694" y="491"/>
                    </a:lnTo>
                    <a:lnTo>
                      <a:pt x="2708" y="485"/>
                    </a:lnTo>
                    <a:lnTo>
                      <a:pt x="2722" y="480"/>
                    </a:lnTo>
                    <a:lnTo>
                      <a:pt x="2736" y="476"/>
                    </a:lnTo>
                    <a:lnTo>
                      <a:pt x="2742" y="476"/>
                    </a:lnTo>
                    <a:lnTo>
                      <a:pt x="2748" y="475"/>
                    </a:lnTo>
                    <a:lnTo>
                      <a:pt x="2754" y="476"/>
                    </a:lnTo>
                    <a:lnTo>
                      <a:pt x="2759" y="478"/>
                    </a:lnTo>
                    <a:lnTo>
                      <a:pt x="2768" y="483"/>
                    </a:lnTo>
                    <a:lnTo>
                      <a:pt x="2774" y="489"/>
                    </a:lnTo>
                    <a:lnTo>
                      <a:pt x="2778" y="494"/>
                    </a:lnTo>
                    <a:lnTo>
                      <a:pt x="2782" y="499"/>
                    </a:lnTo>
                    <a:lnTo>
                      <a:pt x="2783" y="505"/>
                    </a:lnTo>
                    <a:lnTo>
                      <a:pt x="2784" y="510"/>
                    </a:lnTo>
                    <a:lnTo>
                      <a:pt x="2783" y="516"/>
                    </a:lnTo>
                    <a:lnTo>
                      <a:pt x="2782" y="521"/>
                    </a:lnTo>
                    <a:lnTo>
                      <a:pt x="2778" y="533"/>
                    </a:lnTo>
                    <a:lnTo>
                      <a:pt x="2776" y="545"/>
                    </a:lnTo>
                    <a:lnTo>
                      <a:pt x="2775" y="550"/>
                    </a:lnTo>
                    <a:lnTo>
                      <a:pt x="2775" y="557"/>
                    </a:lnTo>
                    <a:lnTo>
                      <a:pt x="2776" y="562"/>
                    </a:lnTo>
                    <a:lnTo>
                      <a:pt x="2778" y="568"/>
                    </a:lnTo>
                    <a:lnTo>
                      <a:pt x="2784" y="575"/>
                    </a:lnTo>
                    <a:lnTo>
                      <a:pt x="2789" y="580"/>
                    </a:lnTo>
                    <a:lnTo>
                      <a:pt x="2796" y="586"/>
                    </a:lnTo>
                    <a:lnTo>
                      <a:pt x="2803" y="590"/>
                    </a:lnTo>
                    <a:lnTo>
                      <a:pt x="2811" y="595"/>
                    </a:lnTo>
                    <a:lnTo>
                      <a:pt x="2817" y="600"/>
                    </a:lnTo>
                    <a:lnTo>
                      <a:pt x="2824" y="606"/>
                    </a:lnTo>
                    <a:lnTo>
                      <a:pt x="2828" y="613"/>
                    </a:lnTo>
                    <a:lnTo>
                      <a:pt x="2830" y="619"/>
                    </a:lnTo>
                    <a:lnTo>
                      <a:pt x="2830" y="627"/>
                    </a:lnTo>
                    <a:lnTo>
                      <a:pt x="2831" y="635"/>
                    </a:lnTo>
                    <a:lnTo>
                      <a:pt x="2830" y="645"/>
                    </a:lnTo>
                    <a:lnTo>
                      <a:pt x="2829" y="665"/>
                    </a:lnTo>
                    <a:lnTo>
                      <a:pt x="2829" y="680"/>
                    </a:lnTo>
                    <a:lnTo>
                      <a:pt x="2826" y="699"/>
                    </a:lnTo>
                    <a:lnTo>
                      <a:pt x="2826" y="716"/>
                    </a:lnTo>
                    <a:lnTo>
                      <a:pt x="2826" y="732"/>
                    </a:lnTo>
                    <a:lnTo>
                      <a:pt x="2828" y="747"/>
                    </a:lnTo>
                    <a:lnTo>
                      <a:pt x="2831" y="760"/>
                    </a:lnTo>
                    <a:lnTo>
                      <a:pt x="2837" y="772"/>
                    </a:lnTo>
                    <a:lnTo>
                      <a:pt x="2842" y="783"/>
                    </a:lnTo>
                    <a:lnTo>
                      <a:pt x="2849" y="794"/>
                    </a:lnTo>
                    <a:lnTo>
                      <a:pt x="2863" y="816"/>
                    </a:lnTo>
                    <a:lnTo>
                      <a:pt x="2880" y="836"/>
                    </a:lnTo>
                    <a:lnTo>
                      <a:pt x="2898" y="859"/>
                    </a:lnTo>
                    <a:lnTo>
                      <a:pt x="2917" y="885"/>
                    </a:lnTo>
                    <a:lnTo>
                      <a:pt x="2925" y="896"/>
                    </a:lnTo>
                    <a:lnTo>
                      <a:pt x="2935" y="905"/>
                    </a:lnTo>
                    <a:lnTo>
                      <a:pt x="2945" y="913"/>
                    </a:lnTo>
                    <a:lnTo>
                      <a:pt x="2954" y="921"/>
                    </a:lnTo>
                    <a:lnTo>
                      <a:pt x="2975" y="932"/>
                    </a:lnTo>
                    <a:lnTo>
                      <a:pt x="2997" y="943"/>
                    </a:lnTo>
                    <a:lnTo>
                      <a:pt x="3006" y="949"/>
                    </a:lnTo>
                    <a:lnTo>
                      <a:pt x="3016" y="954"/>
                    </a:lnTo>
                    <a:lnTo>
                      <a:pt x="3026" y="961"/>
                    </a:lnTo>
                    <a:lnTo>
                      <a:pt x="3033" y="967"/>
                    </a:lnTo>
                    <a:lnTo>
                      <a:pt x="3041" y="975"/>
                    </a:lnTo>
                    <a:lnTo>
                      <a:pt x="3046" y="984"/>
                    </a:lnTo>
                    <a:lnTo>
                      <a:pt x="3052" y="994"/>
                    </a:lnTo>
                    <a:lnTo>
                      <a:pt x="3055" y="1007"/>
                    </a:lnTo>
                    <a:lnTo>
                      <a:pt x="3057" y="1013"/>
                    </a:lnTo>
                    <a:lnTo>
                      <a:pt x="3061" y="1021"/>
                    </a:lnTo>
                    <a:lnTo>
                      <a:pt x="3067" y="1029"/>
                    </a:lnTo>
                    <a:lnTo>
                      <a:pt x="3071" y="1037"/>
                    </a:lnTo>
                    <a:lnTo>
                      <a:pt x="3077" y="1045"/>
                    </a:lnTo>
                    <a:lnTo>
                      <a:pt x="3079" y="1052"/>
                    </a:lnTo>
                    <a:lnTo>
                      <a:pt x="3080" y="1056"/>
                    </a:lnTo>
                    <a:lnTo>
                      <a:pt x="3080" y="1060"/>
                    </a:lnTo>
                    <a:lnTo>
                      <a:pt x="3079" y="1063"/>
                    </a:lnTo>
                    <a:lnTo>
                      <a:pt x="3078" y="1066"/>
                    </a:lnTo>
                    <a:lnTo>
                      <a:pt x="3069" y="1077"/>
                    </a:lnTo>
                    <a:lnTo>
                      <a:pt x="3058" y="1089"/>
                    </a:lnTo>
                    <a:lnTo>
                      <a:pt x="3054" y="1096"/>
                    </a:lnTo>
                    <a:lnTo>
                      <a:pt x="3050" y="1102"/>
                    </a:lnTo>
                    <a:lnTo>
                      <a:pt x="3048" y="1105"/>
                    </a:lnTo>
                    <a:lnTo>
                      <a:pt x="3048" y="1108"/>
                    </a:lnTo>
                    <a:lnTo>
                      <a:pt x="3048" y="1113"/>
                    </a:lnTo>
                    <a:lnTo>
                      <a:pt x="3048" y="1116"/>
                    </a:lnTo>
                    <a:lnTo>
                      <a:pt x="3055" y="1126"/>
                    </a:lnTo>
                    <a:lnTo>
                      <a:pt x="3061" y="1132"/>
                    </a:lnTo>
                    <a:lnTo>
                      <a:pt x="3064" y="1135"/>
                    </a:lnTo>
                    <a:lnTo>
                      <a:pt x="3065" y="1140"/>
                    </a:lnTo>
                    <a:lnTo>
                      <a:pt x="3064" y="1146"/>
                    </a:lnTo>
                    <a:lnTo>
                      <a:pt x="3061" y="1154"/>
                    </a:lnTo>
                    <a:lnTo>
                      <a:pt x="3056" y="1166"/>
                    </a:lnTo>
                    <a:lnTo>
                      <a:pt x="3052" y="1177"/>
                    </a:lnTo>
                    <a:lnTo>
                      <a:pt x="3050" y="1185"/>
                    </a:lnTo>
                    <a:lnTo>
                      <a:pt x="3047" y="1193"/>
                    </a:lnTo>
                    <a:lnTo>
                      <a:pt x="3047" y="1200"/>
                    </a:lnTo>
                    <a:lnTo>
                      <a:pt x="3047" y="1206"/>
                    </a:lnTo>
                    <a:lnTo>
                      <a:pt x="3050" y="1210"/>
                    </a:lnTo>
                    <a:lnTo>
                      <a:pt x="3053" y="1214"/>
                    </a:lnTo>
                    <a:lnTo>
                      <a:pt x="3056" y="1218"/>
                    </a:lnTo>
                    <a:lnTo>
                      <a:pt x="3060" y="1221"/>
                    </a:lnTo>
                    <a:lnTo>
                      <a:pt x="3066" y="1224"/>
                    </a:lnTo>
                    <a:lnTo>
                      <a:pt x="3072" y="1227"/>
                    </a:lnTo>
                    <a:lnTo>
                      <a:pt x="3087" y="1234"/>
                    </a:lnTo>
                    <a:lnTo>
                      <a:pt x="3105" y="1242"/>
                    </a:lnTo>
                    <a:lnTo>
                      <a:pt x="3114" y="1247"/>
                    </a:lnTo>
                    <a:lnTo>
                      <a:pt x="3122" y="1250"/>
                    </a:lnTo>
                    <a:lnTo>
                      <a:pt x="3129" y="1252"/>
                    </a:lnTo>
                    <a:lnTo>
                      <a:pt x="3135" y="1253"/>
                    </a:lnTo>
                    <a:lnTo>
                      <a:pt x="3140" y="1253"/>
                    </a:lnTo>
                    <a:lnTo>
                      <a:pt x="3143" y="1252"/>
                    </a:lnTo>
                    <a:lnTo>
                      <a:pt x="3147" y="1251"/>
                    </a:lnTo>
                    <a:lnTo>
                      <a:pt x="3149" y="1248"/>
                    </a:lnTo>
                    <a:lnTo>
                      <a:pt x="3150" y="1245"/>
                    </a:lnTo>
                    <a:lnTo>
                      <a:pt x="3151" y="1240"/>
                    </a:lnTo>
                    <a:lnTo>
                      <a:pt x="3151" y="1235"/>
                    </a:lnTo>
                    <a:lnTo>
                      <a:pt x="3150" y="1229"/>
                    </a:lnTo>
                    <a:lnTo>
                      <a:pt x="3147" y="1215"/>
                    </a:lnTo>
                    <a:lnTo>
                      <a:pt x="3142" y="1199"/>
                    </a:lnTo>
                    <a:lnTo>
                      <a:pt x="3140" y="1189"/>
                    </a:lnTo>
                    <a:lnTo>
                      <a:pt x="3138" y="1180"/>
                    </a:lnTo>
                    <a:lnTo>
                      <a:pt x="3138" y="1172"/>
                    </a:lnTo>
                    <a:lnTo>
                      <a:pt x="3138" y="1165"/>
                    </a:lnTo>
                    <a:lnTo>
                      <a:pt x="3139" y="1159"/>
                    </a:lnTo>
                    <a:lnTo>
                      <a:pt x="3140" y="1154"/>
                    </a:lnTo>
                    <a:lnTo>
                      <a:pt x="3142" y="1151"/>
                    </a:lnTo>
                    <a:lnTo>
                      <a:pt x="3146" y="1147"/>
                    </a:lnTo>
                    <a:lnTo>
                      <a:pt x="3149" y="1145"/>
                    </a:lnTo>
                    <a:lnTo>
                      <a:pt x="3153" y="1144"/>
                    </a:lnTo>
                    <a:lnTo>
                      <a:pt x="3159" y="1144"/>
                    </a:lnTo>
                    <a:lnTo>
                      <a:pt x="3164" y="1144"/>
                    </a:lnTo>
                    <a:lnTo>
                      <a:pt x="3170" y="1146"/>
                    </a:lnTo>
                    <a:lnTo>
                      <a:pt x="3177" y="1148"/>
                    </a:lnTo>
                    <a:lnTo>
                      <a:pt x="3183" y="1152"/>
                    </a:lnTo>
                    <a:lnTo>
                      <a:pt x="3191" y="1155"/>
                    </a:lnTo>
                    <a:lnTo>
                      <a:pt x="3193" y="1156"/>
                    </a:lnTo>
                    <a:lnTo>
                      <a:pt x="3196" y="1156"/>
                    </a:lnTo>
                    <a:lnTo>
                      <a:pt x="3200" y="1154"/>
                    </a:lnTo>
                    <a:lnTo>
                      <a:pt x="3202" y="1151"/>
                    </a:lnTo>
                    <a:lnTo>
                      <a:pt x="3207" y="1143"/>
                    </a:lnTo>
                    <a:lnTo>
                      <a:pt x="3214" y="1132"/>
                    </a:lnTo>
                    <a:lnTo>
                      <a:pt x="3219" y="1121"/>
                    </a:lnTo>
                    <a:lnTo>
                      <a:pt x="3224" y="1111"/>
                    </a:lnTo>
                    <a:lnTo>
                      <a:pt x="3230" y="1101"/>
                    </a:lnTo>
                    <a:lnTo>
                      <a:pt x="3236" y="1096"/>
                    </a:lnTo>
                    <a:lnTo>
                      <a:pt x="3239" y="1094"/>
                    </a:lnTo>
                    <a:lnTo>
                      <a:pt x="3242" y="1093"/>
                    </a:lnTo>
                    <a:lnTo>
                      <a:pt x="3244" y="1093"/>
                    </a:lnTo>
                    <a:lnTo>
                      <a:pt x="3247" y="1093"/>
                    </a:lnTo>
                    <a:lnTo>
                      <a:pt x="3254" y="1097"/>
                    </a:lnTo>
                    <a:lnTo>
                      <a:pt x="3260" y="1101"/>
                    </a:lnTo>
                    <a:lnTo>
                      <a:pt x="3274" y="1114"/>
                    </a:lnTo>
                    <a:lnTo>
                      <a:pt x="3290" y="1129"/>
                    </a:lnTo>
                    <a:lnTo>
                      <a:pt x="3298" y="1137"/>
                    </a:lnTo>
                    <a:lnTo>
                      <a:pt x="3307" y="1143"/>
                    </a:lnTo>
                    <a:lnTo>
                      <a:pt x="3316" y="1148"/>
                    </a:lnTo>
                    <a:lnTo>
                      <a:pt x="3325" y="1153"/>
                    </a:lnTo>
                    <a:lnTo>
                      <a:pt x="3330" y="1154"/>
                    </a:lnTo>
                    <a:lnTo>
                      <a:pt x="3335" y="1154"/>
                    </a:lnTo>
                    <a:lnTo>
                      <a:pt x="3339" y="1154"/>
                    </a:lnTo>
                    <a:lnTo>
                      <a:pt x="3344" y="1153"/>
                    </a:lnTo>
                    <a:lnTo>
                      <a:pt x="3350" y="1152"/>
                    </a:lnTo>
                    <a:lnTo>
                      <a:pt x="3354" y="1150"/>
                    </a:lnTo>
                    <a:lnTo>
                      <a:pt x="3359" y="1146"/>
                    </a:lnTo>
                    <a:lnTo>
                      <a:pt x="3365" y="1142"/>
                    </a:lnTo>
                    <a:lnTo>
                      <a:pt x="3372" y="1132"/>
                    </a:lnTo>
                    <a:lnTo>
                      <a:pt x="3388" y="1112"/>
                    </a:lnTo>
                    <a:lnTo>
                      <a:pt x="3407" y="1085"/>
                    </a:lnTo>
                    <a:lnTo>
                      <a:pt x="3429" y="1059"/>
                    </a:lnTo>
                    <a:lnTo>
                      <a:pt x="3439" y="1047"/>
                    </a:lnTo>
                    <a:lnTo>
                      <a:pt x="3450" y="1037"/>
                    </a:lnTo>
                    <a:lnTo>
                      <a:pt x="3456" y="1034"/>
                    </a:lnTo>
                    <a:lnTo>
                      <a:pt x="3460" y="1031"/>
                    </a:lnTo>
                    <a:lnTo>
                      <a:pt x="3465" y="1029"/>
                    </a:lnTo>
                    <a:lnTo>
                      <a:pt x="3470" y="1027"/>
                    </a:lnTo>
                    <a:lnTo>
                      <a:pt x="3474" y="1027"/>
                    </a:lnTo>
                    <a:lnTo>
                      <a:pt x="3477" y="1027"/>
                    </a:lnTo>
                    <a:lnTo>
                      <a:pt x="3480" y="1030"/>
                    </a:lnTo>
                    <a:lnTo>
                      <a:pt x="3484" y="1033"/>
                    </a:lnTo>
                    <a:lnTo>
                      <a:pt x="3487" y="1038"/>
                    </a:lnTo>
                    <a:lnTo>
                      <a:pt x="3489" y="1044"/>
                    </a:lnTo>
                    <a:lnTo>
                      <a:pt x="3490" y="1052"/>
                    </a:lnTo>
                    <a:lnTo>
                      <a:pt x="3491" y="1061"/>
                    </a:lnTo>
                    <a:lnTo>
                      <a:pt x="3492" y="1074"/>
                    </a:lnTo>
                    <a:lnTo>
                      <a:pt x="3496" y="1084"/>
                    </a:lnTo>
                    <a:lnTo>
                      <a:pt x="3499" y="1092"/>
                    </a:lnTo>
                    <a:lnTo>
                      <a:pt x="3502" y="1100"/>
                    </a:lnTo>
                    <a:lnTo>
                      <a:pt x="3504" y="1108"/>
                    </a:lnTo>
                    <a:lnTo>
                      <a:pt x="3506" y="1118"/>
                    </a:lnTo>
                    <a:lnTo>
                      <a:pt x="3507" y="1132"/>
                    </a:lnTo>
                    <a:lnTo>
                      <a:pt x="3506" y="1150"/>
                    </a:lnTo>
                    <a:lnTo>
                      <a:pt x="3492" y="1281"/>
                    </a:lnTo>
                    <a:lnTo>
                      <a:pt x="3488" y="1287"/>
                    </a:lnTo>
                    <a:lnTo>
                      <a:pt x="3485" y="1292"/>
                    </a:lnTo>
                    <a:lnTo>
                      <a:pt x="3484" y="1297"/>
                    </a:lnTo>
                    <a:lnTo>
                      <a:pt x="3485" y="1305"/>
                    </a:lnTo>
                    <a:lnTo>
                      <a:pt x="3488" y="1314"/>
                    </a:lnTo>
                    <a:lnTo>
                      <a:pt x="3492" y="1322"/>
                    </a:lnTo>
                    <a:lnTo>
                      <a:pt x="3498" y="1328"/>
                    </a:lnTo>
                    <a:lnTo>
                      <a:pt x="3504" y="1332"/>
                    </a:lnTo>
                    <a:lnTo>
                      <a:pt x="3507" y="1333"/>
                    </a:lnTo>
                    <a:lnTo>
                      <a:pt x="3511" y="1333"/>
                    </a:lnTo>
                    <a:lnTo>
                      <a:pt x="3514" y="1333"/>
                    </a:lnTo>
                    <a:lnTo>
                      <a:pt x="3517" y="1332"/>
                    </a:lnTo>
                    <a:lnTo>
                      <a:pt x="3520" y="1330"/>
                    </a:lnTo>
                    <a:lnTo>
                      <a:pt x="3525" y="1327"/>
                    </a:lnTo>
                    <a:lnTo>
                      <a:pt x="3528" y="1322"/>
                    </a:lnTo>
                    <a:lnTo>
                      <a:pt x="3531" y="1318"/>
                    </a:lnTo>
                    <a:lnTo>
                      <a:pt x="3540" y="1296"/>
                    </a:lnTo>
                    <a:lnTo>
                      <a:pt x="3548" y="1278"/>
                    </a:lnTo>
                    <a:lnTo>
                      <a:pt x="3551" y="1275"/>
                    </a:lnTo>
                    <a:lnTo>
                      <a:pt x="3554" y="1270"/>
                    </a:lnTo>
                    <a:lnTo>
                      <a:pt x="3557" y="1268"/>
                    </a:lnTo>
                    <a:lnTo>
                      <a:pt x="3560" y="1265"/>
                    </a:lnTo>
                    <a:lnTo>
                      <a:pt x="3565" y="1263"/>
                    </a:lnTo>
                    <a:lnTo>
                      <a:pt x="3570" y="1262"/>
                    </a:lnTo>
                    <a:lnTo>
                      <a:pt x="3577" y="1261"/>
                    </a:lnTo>
                    <a:lnTo>
                      <a:pt x="3583" y="1261"/>
                    </a:lnTo>
                    <a:lnTo>
                      <a:pt x="3594" y="1261"/>
                    </a:lnTo>
                    <a:lnTo>
                      <a:pt x="3604" y="1262"/>
                    </a:lnTo>
                    <a:lnTo>
                      <a:pt x="3614" y="1263"/>
                    </a:lnTo>
                    <a:lnTo>
                      <a:pt x="3625" y="1262"/>
                    </a:lnTo>
                    <a:lnTo>
                      <a:pt x="3639" y="1259"/>
                    </a:lnTo>
                    <a:lnTo>
                      <a:pt x="3652" y="1253"/>
                    </a:lnTo>
                    <a:lnTo>
                      <a:pt x="3666" y="1247"/>
                    </a:lnTo>
                    <a:lnTo>
                      <a:pt x="3679" y="1240"/>
                    </a:lnTo>
                    <a:lnTo>
                      <a:pt x="3679" y="1240"/>
                    </a:lnTo>
                    <a:lnTo>
                      <a:pt x="3678" y="1251"/>
                    </a:lnTo>
                    <a:lnTo>
                      <a:pt x="3678" y="1262"/>
                    </a:lnTo>
                    <a:lnTo>
                      <a:pt x="3679" y="1273"/>
                    </a:lnTo>
                    <a:lnTo>
                      <a:pt x="3679" y="1283"/>
                    </a:lnTo>
                    <a:lnTo>
                      <a:pt x="3680" y="1294"/>
                    </a:lnTo>
                    <a:lnTo>
                      <a:pt x="3680" y="1305"/>
                    </a:lnTo>
                    <a:lnTo>
                      <a:pt x="3679" y="1316"/>
                    </a:lnTo>
                    <a:lnTo>
                      <a:pt x="3676" y="1326"/>
                    </a:lnTo>
                    <a:lnTo>
                      <a:pt x="3674" y="1337"/>
                    </a:lnTo>
                    <a:lnTo>
                      <a:pt x="3672" y="1349"/>
                    </a:lnTo>
                    <a:lnTo>
                      <a:pt x="3670" y="1362"/>
                    </a:lnTo>
                    <a:lnTo>
                      <a:pt x="3670" y="1376"/>
                    </a:lnTo>
                    <a:lnTo>
                      <a:pt x="3672" y="1390"/>
                    </a:lnTo>
                    <a:lnTo>
                      <a:pt x="3674" y="1403"/>
                    </a:lnTo>
                    <a:lnTo>
                      <a:pt x="3677" y="1415"/>
                    </a:lnTo>
                    <a:lnTo>
                      <a:pt x="3682" y="1426"/>
                    </a:lnTo>
                    <a:lnTo>
                      <a:pt x="3685" y="1428"/>
                    </a:lnTo>
                    <a:lnTo>
                      <a:pt x="3687" y="1431"/>
                    </a:lnTo>
                    <a:lnTo>
                      <a:pt x="3690" y="1432"/>
                    </a:lnTo>
                    <a:lnTo>
                      <a:pt x="3693" y="1435"/>
                    </a:lnTo>
                    <a:lnTo>
                      <a:pt x="3701" y="1436"/>
                    </a:lnTo>
                    <a:lnTo>
                      <a:pt x="3708" y="1437"/>
                    </a:lnTo>
                    <a:lnTo>
                      <a:pt x="3717" y="1439"/>
                    </a:lnTo>
                    <a:lnTo>
                      <a:pt x="3723" y="1441"/>
                    </a:lnTo>
                    <a:lnTo>
                      <a:pt x="3726" y="1442"/>
                    </a:lnTo>
                    <a:lnTo>
                      <a:pt x="3728" y="1444"/>
                    </a:lnTo>
                    <a:lnTo>
                      <a:pt x="3730" y="1448"/>
                    </a:lnTo>
                    <a:lnTo>
                      <a:pt x="3731" y="1451"/>
                    </a:lnTo>
                    <a:lnTo>
                      <a:pt x="3733" y="1458"/>
                    </a:lnTo>
                    <a:lnTo>
                      <a:pt x="3735" y="1465"/>
                    </a:lnTo>
                    <a:lnTo>
                      <a:pt x="3739" y="1469"/>
                    </a:lnTo>
                    <a:lnTo>
                      <a:pt x="3743" y="1472"/>
                    </a:lnTo>
                    <a:lnTo>
                      <a:pt x="3747" y="1475"/>
                    </a:lnTo>
                    <a:lnTo>
                      <a:pt x="3751" y="1477"/>
                    </a:lnTo>
                    <a:lnTo>
                      <a:pt x="3757" y="1478"/>
                    </a:lnTo>
                    <a:lnTo>
                      <a:pt x="3763" y="1478"/>
                    </a:lnTo>
                    <a:lnTo>
                      <a:pt x="3775" y="1479"/>
                    </a:lnTo>
                    <a:lnTo>
                      <a:pt x="3787" y="1481"/>
                    </a:lnTo>
                    <a:lnTo>
                      <a:pt x="3794" y="1483"/>
                    </a:lnTo>
                    <a:lnTo>
                      <a:pt x="3800" y="1485"/>
                    </a:lnTo>
                    <a:lnTo>
                      <a:pt x="3807" y="1490"/>
                    </a:lnTo>
                    <a:lnTo>
                      <a:pt x="3813" y="1495"/>
                    </a:lnTo>
                    <a:lnTo>
                      <a:pt x="3820" y="1502"/>
                    </a:lnTo>
                    <a:lnTo>
                      <a:pt x="3825" y="1510"/>
                    </a:lnTo>
                    <a:lnTo>
                      <a:pt x="3829" y="1519"/>
                    </a:lnTo>
                    <a:lnTo>
                      <a:pt x="3832" y="1529"/>
                    </a:lnTo>
                    <a:lnTo>
                      <a:pt x="3836" y="1538"/>
                    </a:lnTo>
                    <a:lnTo>
                      <a:pt x="3837" y="1548"/>
                    </a:lnTo>
                    <a:lnTo>
                      <a:pt x="3836" y="1558"/>
                    </a:lnTo>
                    <a:lnTo>
                      <a:pt x="3832" y="1567"/>
                    </a:lnTo>
                    <a:lnTo>
                      <a:pt x="3827" y="1577"/>
                    </a:lnTo>
                    <a:lnTo>
                      <a:pt x="3818" y="1589"/>
                    </a:lnTo>
                    <a:lnTo>
                      <a:pt x="3809" y="1600"/>
                    </a:lnTo>
                    <a:lnTo>
                      <a:pt x="3800" y="1612"/>
                    </a:lnTo>
                    <a:lnTo>
                      <a:pt x="3796" y="1617"/>
                    </a:lnTo>
                    <a:lnTo>
                      <a:pt x="3793" y="1624"/>
                    </a:lnTo>
                    <a:lnTo>
                      <a:pt x="3790" y="1629"/>
                    </a:lnTo>
                    <a:lnTo>
                      <a:pt x="3789" y="1634"/>
                    </a:lnTo>
                    <a:lnTo>
                      <a:pt x="3790" y="1639"/>
                    </a:lnTo>
                    <a:lnTo>
                      <a:pt x="3793" y="1644"/>
                    </a:lnTo>
                    <a:lnTo>
                      <a:pt x="3797" y="1648"/>
                    </a:lnTo>
                    <a:lnTo>
                      <a:pt x="3802" y="1652"/>
                    </a:lnTo>
                    <a:lnTo>
                      <a:pt x="3813" y="1655"/>
                    </a:lnTo>
                    <a:lnTo>
                      <a:pt x="3824" y="1656"/>
                    </a:lnTo>
                    <a:lnTo>
                      <a:pt x="3836" y="1657"/>
                    </a:lnTo>
                    <a:lnTo>
                      <a:pt x="3848" y="1658"/>
                    </a:lnTo>
                    <a:lnTo>
                      <a:pt x="3853" y="1659"/>
                    </a:lnTo>
                    <a:lnTo>
                      <a:pt x="3858" y="1660"/>
                    </a:lnTo>
                    <a:lnTo>
                      <a:pt x="3863" y="1663"/>
                    </a:lnTo>
                    <a:lnTo>
                      <a:pt x="3867" y="1666"/>
                    </a:lnTo>
                    <a:lnTo>
                      <a:pt x="3870" y="1670"/>
                    </a:lnTo>
                    <a:lnTo>
                      <a:pt x="3872" y="1674"/>
                    </a:lnTo>
                    <a:lnTo>
                      <a:pt x="3874" y="1681"/>
                    </a:lnTo>
                    <a:lnTo>
                      <a:pt x="3875" y="1688"/>
                    </a:lnTo>
                    <a:lnTo>
                      <a:pt x="3854" y="1692"/>
                    </a:lnTo>
                    <a:lnTo>
                      <a:pt x="3835" y="1696"/>
                    </a:lnTo>
                    <a:lnTo>
                      <a:pt x="3825" y="1699"/>
                    </a:lnTo>
                    <a:lnTo>
                      <a:pt x="3816" y="1702"/>
                    </a:lnTo>
                    <a:lnTo>
                      <a:pt x="3808" y="1708"/>
                    </a:lnTo>
                    <a:lnTo>
                      <a:pt x="3799" y="1714"/>
                    </a:lnTo>
                    <a:lnTo>
                      <a:pt x="3786" y="1724"/>
                    </a:lnTo>
                    <a:lnTo>
                      <a:pt x="3771" y="1734"/>
                    </a:lnTo>
                    <a:lnTo>
                      <a:pt x="3757" y="1741"/>
                    </a:lnTo>
                    <a:lnTo>
                      <a:pt x="3744" y="1751"/>
                    </a:lnTo>
                    <a:lnTo>
                      <a:pt x="3737" y="1759"/>
                    </a:lnTo>
                    <a:lnTo>
                      <a:pt x="3733" y="1766"/>
                    </a:lnTo>
                    <a:lnTo>
                      <a:pt x="3730" y="1775"/>
                    </a:lnTo>
                    <a:lnTo>
                      <a:pt x="3730" y="1783"/>
                    </a:lnTo>
                    <a:lnTo>
                      <a:pt x="3730" y="1787"/>
                    </a:lnTo>
                    <a:lnTo>
                      <a:pt x="3731" y="1791"/>
                    </a:lnTo>
                    <a:lnTo>
                      <a:pt x="3732" y="1794"/>
                    </a:lnTo>
                    <a:lnTo>
                      <a:pt x="3735" y="1798"/>
                    </a:lnTo>
                    <a:lnTo>
                      <a:pt x="3739" y="1800"/>
                    </a:lnTo>
                    <a:lnTo>
                      <a:pt x="3742" y="1802"/>
                    </a:lnTo>
                    <a:lnTo>
                      <a:pt x="3746" y="1803"/>
                    </a:lnTo>
                    <a:lnTo>
                      <a:pt x="3751" y="1803"/>
                    </a:lnTo>
                    <a:lnTo>
                      <a:pt x="3761" y="1803"/>
                    </a:lnTo>
                    <a:lnTo>
                      <a:pt x="3770" y="1802"/>
                    </a:lnTo>
                    <a:lnTo>
                      <a:pt x="3780" y="1800"/>
                    </a:lnTo>
                    <a:lnTo>
                      <a:pt x="3788" y="1796"/>
                    </a:lnTo>
                    <a:lnTo>
                      <a:pt x="3805" y="1789"/>
                    </a:lnTo>
                    <a:lnTo>
                      <a:pt x="3823" y="1779"/>
                    </a:lnTo>
                    <a:lnTo>
                      <a:pt x="3839" y="1768"/>
                    </a:lnTo>
                    <a:lnTo>
                      <a:pt x="3854" y="1758"/>
                    </a:lnTo>
                    <a:lnTo>
                      <a:pt x="3869" y="1746"/>
                    </a:lnTo>
                    <a:lnTo>
                      <a:pt x="3883" y="1734"/>
                    </a:lnTo>
                    <a:lnTo>
                      <a:pt x="3889" y="1731"/>
                    </a:lnTo>
                    <a:lnTo>
                      <a:pt x="3894" y="1727"/>
                    </a:lnTo>
                    <a:lnTo>
                      <a:pt x="3899" y="1725"/>
                    </a:lnTo>
                    <a:lnTo>
                      <a:pt x="3905" y="1724"/>
                    </a:lnTo>
                    <a:lnTo>
                      <a:pt x="3916" y="1722"/>
                    </a:lnTo>
                    <a:lnTo>
                      <a:pt x="3929" y="1723"/>
                    </a:lnTo>
                    <a:lnTo>
                      <a:pt x="3940" y="1724"/>
                    </a:lnTo>
                    <a:lnTo>
                      <a:pt x="3953" y="1727"/>
                    </a:lnTo>
                    <a:lnTo>
                      <a:pt x="3966" y="1731"/>
                    </a:lnTo>
                    <a:lnTo>
                      <a:pt x="3979" y="1734"/>
                    </a:lnTo>
                    <a:lnTo>
                      <a:pt x="3991" y="1738"/>
                    </a:lnTo>
                    <a:lnTo>
                      <a:pt x="4003" y="1741"/>
                    </a:lnTo>
                    <a:lnTo>
                      <a:pt x="4015" y="1744"/>
                    </a:lnTo>
                    <a:lnTo>
                      <a:pt x="4026" y="1746"/>
                    </a:lnTo>
                    <a:lnTo>
                      <a:pt x="4036" y="1746"/>
                    </a:lnTo>
                    <a:lnTo>
                      <a:pt x="4044" y="1745"/>
                    </a:lnTo>
                    <a:lnTo>
                      <a:pt x="4048" y="1742"/>
                    </a:lnTo>
                    <a:lnTo>
                      <a:pt x="4052" y="1740"/>
                    </a:lnTo>
                    <a:lnTo>
                      <a:pt x="4055" y="1737"/>
                    </a:lnTo>
                    <a:lnTo>
                      <a:pt x="4058" y="1734"/>
                    </a:lnTo>
                    <a:lnTo>
                      <a:pt x="4066" y="1719"/>
                    </a:lnTo>
                    <a:lnTo>
                      <a:pt x="4074" y="1702"/>
                    </a:lnTo>
                    <a:lnTo>
                      <a:pt x="4077" y="1700"/>
                    </a:lnTo>
                    <a:lnTo>
                      <a:pt x="4080" y="1697"/>
                    </a:lnTo>
                    <a:lnTo>
                      <a:pt x="4083" y="1695"/>
                    </a:lnTo>
                    <a:lnTo>
                      <a:pt x="4086" y="1694"/>
                    </a:lnTo>
                    <a:lnTo>
                      <a:pt x="4091" y="1693"/>
                    </a:lnTo>
                    <a:lnTo>
                      <a:pt x="4095" y="1693"/>
                    </a:lnTo>
                    <a:lnTo>
                      <a:pt x="4099" y="1694"/>
                    </a:lnTo>
                    <a:lnTo>
                      <a:pt x="4105" y="1696"/>
                    </a:lnTo>
                    <a:lnTo>
                      <a:pt x="4109" y="1698"/>
                    </a:lnTo>
                    <a:lnTo>
                      <a:pt x="4111" y="1700"/>
                    </a:lnTo>
                    <a:lnTo>
                      <a:pt x="4114" y="1704"/>
                    </a:lnTo>
                    <a:lnTo>
                      <a:pt x="4116" y="1707"/>
                    </a:lnTo>
                    <a:lnTo>
                      <a:pt x="4121" y="1714"/>
                    </a:lnTo>
                    <a:lnTo>
                      <a:pt x="4124" y="1723"/>
                    </a:lnTo>
                    <a:lnTo>
                      <a:pt x="4127" y="1732"/>
                    </a:lnTo>
                    <a:lnTo>
                      <a:pt x="4131" y="1740"/>
                    </a:lnTo>
                    <a:lnTo>
                      <a:pt x="4135" y="1749"/>
                    </a:lnTo>
                    <a:lnTo>
                      <a:pt x="4140" y="1755"/>
                    </a:lnTo>
                    <a:lnTo>
                      <a:pt x="4140" y="1755"/>
                    </a:lnTo>
                    <a:lnTo>
                      <a:pt x="4128" y="1769"/>
                    </a:lnTo>
                    <a:lnTo>
                      <a:pt x="4116" y="1778"/>
                    </a:lnTo>
                    <a:lnTo>
                      <a:pt x="4105" y="1788"/>
                    </a:lnTo>
                    <a:lnTo>
                      <a:pt x="4095" y="1799"/>
                    </a:lnTo>
                    <a:lnTo>
                      <a:pt x="4085" y="1809"/>
                    </a:lnTo>
                    <a:lnTo>
                      <a:pt x="4075" y="1818"/>
                    </a:lnTo>
                    <a:lnTo>
                      <a:pt x="4065" y="1827"/>
                    </a:lnTo>
                    <a:lnTo>
                      <a:pt x="4058" y="1831"/>
                    </a:lnTo>
                    <a:lnTo>
                      <a:pt x="4052" y="1834"/>
                    </a:lnTo>
                    <a:lnTo>
                      <a:pt x="4045" y="1836"/>
                    </a:lnTo>
                    <a:lnTo>
                      <a:pt x="4038" y="1839"/>
                    </a:lnTo>
                    <a:lnTo>
                      <a:pt x="4021" y="1842"/>
                    </a:lnTo>
                    <a:lnTo>
                      <a:pt x="4006" y="1846"/>
                    </a:lnTo>
                    <a:lnTo>
                      <a:pt x="3993" y="1850"/>
                    </a:lnTo>
                    <a:lnTo>
                      <a:pt x="3982" y="1856"/>
                    </a:lnTo>
                    <a:lnTo>
                      <a:pt x="3970" y="1863"/>
                    </a:lnTo>
                    <a:lnTo>
                      <a:pt x="3958" y="1871"/>
                    </a:lnTo>
                    <a:lnTo>
                      <a:pt x="3946" y="1881"/>
                    </a:lnTo>
                    <a:lnTo>
                      <a:pt x="3933" y="1891"/>
                    </a:lnTo>
                    <a:lnTo>
                      <a:pt x="3917" y="1906"/>
                    </a:lnTo>
                    <a:lnTo>
                      <a:pt x="3899" y="1917"/>
                    </a:lnTo>
                    <a:lnTo>
                      <a:pt x="3882" y="1929"/>
                    </a:lnTo>
                    <a:lnTo>
                      <a:pt x="3864" y="1939"/>
                    </a:lnTo>
                    <a:lnTo>
                      <a:pt x="3825" y="1958"/>
                    </a:lnTo>
                    <a:lnTo>
                      <a:pt x="3786" y="1977"/>
                    </a:lnTo>
                    <a:lnTo>
                      <a:pt x="3746" y="1995"/>
                    </a:lnTo>
                    <a:lnTo>
                      <a:pt x="3707" y="2014"/>
                    </a:lnTo>
                    <a:lnTo>
                      <a:pt x="3688" y="2023"/>
                    </a:lnTo>
                    <a:lnTo>
                      <a:pt x="3670" y="2034"/>
                    </a:lnTo>
                    <a:lnTo>
                      <a:pt x="3652" y="2045"/>
                    </a:lnTo>
                    <a:lnTo>
                      <a:pt x="3636" y="2057"/>
                    </a:lnTo>
                    <a:lnTo>
                      <a:pt x="3437" y="2211"/>
                    </a:lnTo>
                    <a:lnTo>
                      <a:pt x="3439" y="2212"/>
                    </a:lnTo>
                    <a:lnTo>
                      <a:pt x="3440" y="2211"/>
                    </a:lnTo>
                    <a:lnTo>
                      <a:pt x="3442" y="2210"/>
                    </a:lnTo>
                    <a:lnTo>
                      <a:pt x="3444" y="2209"/>
                    </a:lnTo>
                    <a:lnTo>
                      <a:pt x="3434" y="2218"/>
                    </a:lnTo>
                    <a:lnTo>
                      <a:pt x="3425" y="2224"/>
                    </a:lnTo>
                    <a:lnTo>
                      <a:pt x="3416" y="2231"/>
                    </a:lnTo>
                    <a:lnTo>
                      <a:pt x="3407" y="2236"/>
                    </a:lnTo>
                    <a:lnTo>
                      <a:pt x="3388" y="2245"/>
                    </a:lnTo>
                    <a:lnTo>
                      <a:pt x="3370" y="2253"/>
                    </a:lnTo>
                    <a:lnTo>
                      <a:pt x="3362" y="2258"/>
                    </a:lnTo>
                    <a:lnTo>
                      <a:pt x="3353" y="2263"/>
                    </a:lnTo>
                    <a:lnTo>
                      <a:pt x="3345" y="2268"/>
                    </a:lnTo>
                    <a:lnTo>
                      <a:pt x="3338" y="2275"/>
                    </a:lnTo>
                    <a:lnTo>
                      <a:pt x="3331" y="2282"/>
                    </a:lnTo>
                    <a:lnTo>
                      <a:pt x="3325" y="2291"/>
                    </a:lnTo>
                    <a:lnTo>
                      <a:pt x="3321" y="2302"/>
                    </a:lnTo>
                    <a:lnTo>
                      <a:pt x="3316" y="2314"/>
                    </a:lnTo>
                    <a:lnTo>
                      <a:pt x="3311" y="2330"/>
                    </a:lnTo>
                    <a:lnTo>
                      <a:pt x="3307" y="2347"/>
                    </a:lnTo>
                    <a:lnTo>
                      <a:pt x="3303" y="2365"/>
                    </a:lnTo>
                    <a:lnTo>
                      <a:pt x="3301" y="2382"/>
                    </a:lnTo>
                    <a:lnTo>
                      <a:pt x="3299" y="2400"/>
                    </a:lnTo>
                    <a:lnTo>
                      <a:pt x="3299" y="2417"/>
                    </a:lnTo>
                    <a:lnTo>
                      <a:pt x="3300" y="2435"/>
                    </a:lnTo>
                    <a:lnTo>
                      <a:pt x="3302" y="2453"/>
                    </a:lnTo>
                    <a:lnTo>
                      <a:pt x="3309" y="2473"/>
                    </a:lnTo>
                    <a:lnTo>
                      <a:pt x="3316" y="2492"/>
                    </a:lnTo>
                    <a:lnTo>
                      <a:pt x="3320" y="2502"/>
                    </a:lnTo>
                    <a:lnTo>
                      <a:pt x="3324" y="2511"/>
                    </a:lnTo>
                    <a:lnTo>
                      <a:pt x="3327" y="2522"/>
                    </a:lnTo>
                    <a:lnTo>
                      <a:pt x="3329" y="2534"/>
                    </a:lnTo>
                    <a:lnTo>
                      <a:pt x="3350" y="2538"/>
                    </a:lnTo>
                    <a:lnTo>
                      <a:pt x="3370" y="2544"/>
                    </a:lnTo>
                    <a:lnTo>
                      <a:pt x="3380" y="2547"/>
                    </a:lnTo>
                    <a:lnTo>
                      <a:pt x="3390" y="2550"/>
                    </a:lnTo>
                    <a:lnTo>
                      <a:pt x="3399" y="2555"/>
                    </a:lnTo>
                    <a:lnTo>
                      <a:pt x="3409" y="2559"/>
                    </a:lnTo>
                    <a:lnTo>
                      <a:pt x="3415" y="2561"/>
                    </a:lnTo>
                    <a:lnTo>
                      <a:pt x="3420" y="2563"/>
                    </a:lnTo>
                    <a:lnTo>
                      <a:pt x="3425" y="2564"/>
                    </a:lnTo>
                    <a:lnTo>
                      <a:pt x="3432" y="2564"/>
                    </a:lnTo>
                    <a:lnTo>
                      <a:pt x="3443" y="2564"/>
                    </a:lnTo>
                    <a:lnTo>
                      <a:pt x="3455" y="2563"/>
                    </a:lnTo>
                    <a:lnTo>
                      <a:pt x="3465" y="2563"/>
                    </a:lnTo>
                    <a:lnTo>
                      <a:pt x="3475" y="2563"/>
                    </a:lnTo>
                    <a:lnTo>
                      <a:pt x="3478" y="2563"/>
                    </a:lnTo>
                    <a:lnTo>
                      <a:pt x="3483" y="2564"/>
                    </a:lnTo>
                    <a:lnTo>
                      <a:pt x="3486" y="2566"/>
                    </a:lnTo>
                    <a:lnTo>
                      <a:pt x="3488" y="2569"/>
                    </a:lnTo>
                    <a:lnTo>
                      <a:pt x="3494" y="2575"/>
                    </a:lnTo>
                    <a:lnTo>
                      <a:pt x="3501" y="2579"/>
                    </a:lnTo>
                    <a:lnTo>
                      <a:pt x="3509" y="2582"/>
                    </a:lnTo>
                    <a:lnTo>
                      <a:pt x="3516" y="2582"/>
                    </a:lnTo>
                    <a:lnTo>
                      <a:pt x="3525" y="2581"/>
                    </a:lnTo>
                    <a:lnTo>
                      <a:pt x="3532" y="2578"/>
                    </a:lnTo>
                    <a:lnTo>
                      <a:pt x="3540" y="2575"/>
                    </a:lnTo>
                    <a:lnTo>
                      <a:pt x="3547" y="2571"/>
                    </a:lnTo>
                    <a:lnTo>
                      <a:pt x="3553" y="2569"/>
                    </a:lnTo>
                    <a:lnTo>
                      <a:pt x="3557" y="2566"/>
                    </a:lnTo>
                    <a:lnTo>
                      <a:pt x="3562" y="2565"/>
                    </a:lnTo>
                    <a:lnTo>
                      <a:pt x="3567" y="2565"/>
                    </a:lnTo>
                    <a:lnTo>
                      <a:pt x="3575" y="2566"/>
                    </a:lnTo>
                    <a:lnTo>
                      <a:pt x="3583" y="2570"/>
                    </a:lnTo>
                    <a:lnTo>
                      <a:pt x="3591" y="2573"/>
                    </a:lnTo>
                    <a:lnTo>
                      <a:pt x="3598" y="2575"/>
                    </a:lnTo>
                    <a:lnTo>
                      <a:pt x="3601" y="2576"/>
                    </a:lnTo>
                    <a:lnTo>
                      <a:pt x="3606" y="2575"/>
                    </a:lnTo>
                    <a:lnTo>
                      <a:pt x="3609" y="2575"/>
                    </a:lnTo>
                    <a:lnTo>
                      <a:pt x="3613" y="2573"/>
                    </a:lnTo>
                    <a:lnTo>
                      <a:pt x="3616" y="2570"/>
                    </a:lnTo>
                    <a:lnTo>
                      <a:pt x="3621" y="2565"/>
                    </a:lnTo>
                    <a:lnTo>
                      <a:pt x="3625" y="2561"/>
                    </a:lnTo>
                    <a:lnTo>
                      <a:pt x="3628" y="2557"/>
                    </a:lnTo>
                    <a:lnTo>
                      <a:pt x="3635" y="2546"/>
                    </a:lnTo>
                    <a:lnTo>
                      <a:pt x="3642" y="2534"/>
                    </a:lnTo>
                    <a:lnTo>
                      <a:pt x="3650" y="2523"/>
                    </a:lnTo>
                    <a:lnTo>
                      <a:pt x="3658" y="2515"/>
                    </a:lnTo>
                    <a:lnTo>
                      <a:pt x="3662" y="2511"/>
                    </a:lnTo>
                    <a:lnTo>
                      <a:pt x="3666" y="2508"/>
                    </a:lnTo>
                    <a:lnTo>
                      <a:pt x="3670" y="2507"/>
                    </a:lnTo>
                    <a:lnTo>
                      <a:pt x="3676" y="2506"/>
                    </a:lnTo>
                    <a:lnTo>
                      <a:pt x="3676" y="2508"/>
                    </a:lnTo>
                    <a:lnTo>
                      <a:pt x="3677" y="2508"/>
                    </a:lnTo>
                    <a:lnTo>
                      <a:pt x="3682" y="2536"/>
                    </a:lnTo>
                    <a:lnTo>
                      <a:pt x="3687" y="2562"/>
                    </a:lnTo>
                    <a:lnTo>
                      <a:pt x="3690" y="2575"/>
                    </a:lnTo>
                    <a:lnTo>
                      <a:pt x="3695" y="2587"/>
                    </a:lnTo>
                    <a:lnTo>
                      <a:pt x="3699" y="2592"/>
                    </a:lnTo>
                    <a:lnTo>
                      <a:pt x="3704" y="2598"/>
                    </a:lnTo>
                    <a:lnTo>
                      <a:pt x="3708" y="2603"/>
                    </a:lnTo>
                    <a:lnTo>
                      <a:pt x="3715" y="2608"/>
                    </a:lnTo>
                    <a:lnTo>
                      <a:pt x="3723" y="2615"/>
                    </a:lnTo>
                    <a:lnTo>
                      <a:pt x="3729" y="2623"/>
                    </a:lnTo>
                    <a:lnTo>
                      <a:pt x="3731" y="2626"/>
                    </a:lnTo>
                    <a:lnTo>
                      <a:pt x="3732" y="2629"/>
                    </a:lnTo>
                    <a:lnTo>
                      <a:pt x="3732" y="2632"/>
                    </a:lnTo>
                    <a:lnTo>
                      <a:pt x="3732" y="2636"/>
                    </a:lnTo>
                    <a:lnTo>
                      <a:pt x="3731" y="2642"/>
                    </a:lnTo>
                    <a:lnTo>
                      <a:pt x="3727" y="2647"/>
                    </a:lnTo>
                    <a:lnTo>
                      <a:pt x="3722" y="2653"/>
                    </a:lnTo>
                    <a:lnTo>
                      <a:pt x="3716" y="2658"/>
                    </a:lnTo>
                    <a:lnTo>
                      <a:pt x="3708" y="2663"/>
                    </a:lnTo>
                    <a:lnTo>
                      <a:pt x="3700" y="2666"/>
                    </a:lnTo>
                    <a:lnTo>
                      <a:pt x="3691" y="2669"/>
                    </a:lnTo>
                    <a:lnTo>
                      <a:pt x="3681" y="2672"/>
                    </a:lnTo>
                    <a:lnTo>
                      <a:pt x="3673" y="2674"/>
                    </a:lnTo>
                    <a:lnTo>
                      <a:pt x="3664" y="2676"/>
                    </a:lnTo>
                    <a:lnTo>
                      <a:pt x="3656" y="2677"/>
                    </a:lnTo>
                    <a:lnTo>
                      <a:pt x="3650" y="2677"/>
                    </a:lnTo>
                    <a:lnTo>
                      <a:pt x="3637" y="2677"/>
                    </a:lnTo>
                    <a:lnTo>
                      <a:pt x="3626" y="2679"/>
                    </a:lnTo>
                    <a:lnTo>
                      <a:pt x="3614" y="2682"/>
                    </a:lnTo>
                    <a:lnTo>
                      <a:pt x="3605" y="2686"/>
                    </a:lnTo>
                    <a:lnTo>
                      <a:pt x="3595" y="2690"/>
                    </a:lnTo>
                    <a:lnTo>
                      <a:pt x="3585" y="2694"/>
                    </a:lnTo>
                    <a:lnTo>
                      <a:pt x="3577" y="2695"/>
                    </a:lnTo>
                    <a:lnTo>
                      <a:pt x="3568" y="2696"/>
                    </a:lnTo>
                    <a:lnTo>
                      <a:pt x="3556" y="2693"/>
                    </a:lnTo>
                    <a:lnTo>
                      <a:pt x="3544" y="2690"/>
                    </a:lnTo>
                    <a:lnTo>
                      <a:pt x="3539" y="2687"/>
                    </a:lnTo>
                    <a:lnTo>
                      <a:pt x="3533" y="2686"/>
                    </a:lnTo>
                    <a:lnTo>
                      <a:pt x="3527" y="2686"/>
                    </a:lnTo>
                    <a:lnTo>
                      <a:pt x="3521" y="2687"/>
                    </a:lnTo>
                    <a:lnTo>
                      <a:pt x="3513" y="2691"/>
                    </a:lnTo>
                    <a:lnTo>
                      <a:pt x="3504" y="2696"/>
                    </a:lnTo>
                    <a:lnTo>
                      <a:pt x="3498" y="2703"/>
                    </a:lnTo>
                    <a:lnTo>
                      <a:pt x="3492" y="2710"/>
                    </a:lnTo>
                    <a:lnTo>
                      <a:pt x="3483" y="2726"/>
                    </a:lnTo>
                    <a:lnTo>
                      <a:pt x="3475" y="2744"/>
                    </a:lnTo>
                    <a:lnTo>
                      <a:pt x="3476" y="2748"/>
                    </a:lnTo>
                    <a:lnTo>
                      <a:pt x="3477" y="2753"/>
                    </a:lnTo>
                    <a:lnTo>
                      <a:pt x="3480" y="2759"/>
                    </a:lnTo>
                    <a:lnTo>
                      <a:pt x="3483" y="2763"/>
                    </a:lnTo>
                    <a:lnTo>
                      <a:pt x="3490" y="2773"/>
                    </a:lnTo>
                    <a:lnTo>
                      <a:pt x="3497" y="2782"/>
                    </a:lnTo>
                    <a:lnTo>
                      <a:pt x="3500" y="2787"/>
                    </a:lnTo>
                    <a:lnTo>
                      <a:pt x="3502" y="2791"/>
                    </a:lnTo>
                    <a:lnTo>
                      <a:pt x="3503" y="2795"/>
                    </a:lnTo>
                    <a:lnTo>
                      <a:pt x="3503" y="2799"/>
                    </a:lnTo>
                    <a:lnTo>
                      <a:pt x="3502" y="2802"/>
                    </a:lnTo>
                    <a:lnTo>
                      <a:pt x="3500" y="2805"/>
                    </a:lnTo>
                    <a:lnTo>
                      <a:pt x="3497" y="2808"/>
                    </a:lnTo>
                    <a:lnTo>
                      <a:pt x="3490" y="2811"/>
                    </a:lnTo>
                    <a:lnTo>
                      <a:pt x="3482" y="2813"/>
                    </a:lnTo>
                    <a:lnTo>
                      <a:pt x="3474" y="2814"/>
                    </a:lnTo>
                    <a:lnTo>
                      <a:pt x="3465" y="2814"/>
                    </a:lnTo>
                    <a:lnTo>
                      <a:pt x="3458" y="2813"/>
                    </a:lnTo>
                    <a:lnTo>
                      <a:pt x="3443" y="2811"/>
                    </a:lnTo>
                    <a:lnTo>
                      <a:pt x="3425" y="2809"/>
                    </a:lnTo>
                    <a:lnTo>
                      <a:pt x="3425" y="2812"/>
                    </a:lnTo>
                    <a:lnTo>
                      <a:pt x="3426" y="2816"/>
                    </a:lnTo>
                    <a:lnTo>
                      <a:pt x="3428" y="2819"/>
                    </a:lnTo>
                    <a:lnTo>
                      <a:pt x="3430" y="2822"/>
                    </a:lnTo>
                    <a:lnTo>
                      <a:pt x="3435" y="2830"/>
                    </a:lnTo>
                    <a:lnTo>
                      <a:pt x="3443" y="2836"/>
                    </a:lnTo>
                    <a:lnTo>
                      <a:pt x="3450" y="2843"/>
                    </a:lnTo>
                    <a:lnTo>
                      <a:pt x="3459" y="2848"/>
                    </a:lnTo>
                    <a:lnTo>
                      <a:pt x="3467" y="2853"/>
                    </a:lnTo>
                    <a:lnTo>
                      <a:pt x="3474" y="2854"/>
                    </a:lnTo>
                    <a:lnTo>
                      <a:pt x="3489" y="2856"/>
                    </a:lnTo>
                    <a:lnTo>
                      <a:pt x="3503" y="2858"/>
                    </a:lnTo>
                    <a:lnTo>
                      <a:pt x="3516" y="2861"/>
                    </a:lnTo>
                    <a:lnTo>
                      <a:pt x="3528" y="2866"/>
                    </a:lnTo>
                    <a:lnTo>
                      <a:pt x="3534" y="2869"/>
                    </a:lnTo>
                    <a:lnTo>
                      <a:pt x="3539" y="2872"/>
                    </a:lnTo>
                    <a:lnTo>
                      <a:pt x="3543" y="2876"/>
                    </a:lnTo>
                    <a:lnTo>
                      <a:pt x="3547" y="2882"/>
                    </a:lnTo>
                    <a:lnTo>
                      <a:pt x="3551" y="2887"/>
                    </a:lnTo>
                    <a:lnTo>
                      <a:pt x="3554" y="2894"/>
                    </a:lnTo>
                    <a:lnTo>
                      <a:pt x="3556" y="2901"/>
                    </a:lnTo>
                    <a:lnTo>
                      <a:pt x="3557" y="2910"/>
                    </a:lnTo>
                    <a:lnTo>
                      <a:pt x="3561" y="2934"/>
                    </a:lnTo>
                    <a:lnTo>
                      <a:pt x="3564" y="2959"/>
                    </a:lnTo>
                    <a:lnTo>
                      <a:pt x="3562" y="2970"/>
                    </a:lnTo>
                    <a:lnTo>
                      <a:pt x="3560" y="2982"/>
                    </a:lnTo>
                    <a:lnTo>
                      <a:pt x="3559" y="2988"/>
                    </a:lnTo>
                    <a:lnTo>
                      <a:pt x="3556" y="2993"/>
                    </a:lnTo>
                    <a:lnTo>
                      <a:pt x="3553" y="2997"/>
                    </a:lnTo>
                    <a:lnTo>
                      <a:pt x="3550" y="3002"/>
                    </a:lnTo>
                    <a:lnTo>
                      <a:pt x="3540" y="3010"/>
                    </a:lnTo>
                    <a:lnTo>
                      <a:pt x="3531" y="3016"/>
                    </a:lnTo>
                    <a:lnTo>
                      <a:pt x="3525" y="3019"/>
                    </a:lnTo>
                    <a:lnTo>
                      <a:pt x="3519" y="3019"/>
                    </a:lnTo>
                    <a:lnTo>
                      <a:pt x="3514" y="3018"/>
                    </a:lnTo>
                    <a:lnTo>
                      <a:pt x="3510" y="3015"/>
                    </a:lnTo>
                    <a:lnTo>
                      <a:pt x="3506" y="3009"/>
                    </a:lnTo>
                    <a:lnTo>
                      <a:pt x="3503" y="3004"/>
                    </a:lnTo>
                    <a:lnTo>
                      <a:pt x="3499" y="2991"/>
                    </a:lnTo>
                    <a:lnTo>
                      <a:pt x="3493" y="2978"/>
                    </a:lnTo>
                    <a:lnTo>
                      <a:pt x="3490" y="2973"/>
                    </a:lnTo>
                    <a:lnTo>
                      <a:pt x="3487" y="2968"/>
                    </a:lnTo>
                    <a:lnTo>
                      <a:pt x="3483" y="2965"/>
                    </a:lnTo>
                    <a:lnTo>
                      <a:pt x="3477" y="2964"/>
                    </a:lnTo>
                    <a:lnTo>
                      <a:pt x="3474" y="2965"/>
                    </a:lnTo>
                    <a:lnTo>
                      <a:pt x="3471" y="2966"/>
                    </a:lnTo>
                    <a:lnTo>
                      <a:pt x="3469" y="2968"/>
                    </a:lnTo>
                    <a:lnTo>
                      <a:pt x="3467" y="2970"/>
                    </a:lnTo>
                    <a:lnTo>
                      <a:pt x="3464" y="2977"/>
                    </a:lnTo>
                    <a:lnTo>
                      <a:pt x="3463" y="2986"/>
                    </a:lnTo>
                    <a:lnTo>
                      <a:pt x="3463" y="3002"/>
                    </a:lnTo>
                    <a:lnTo>
                      <a:pt x="3464" y="3015"/>
                    </a:lnTo>
                    <a:lnTo>
                      <a:pt x="3463" y="3031"/>
                    </a:lnTo>
                    <a:lnTo>
                      <a:pt x="3461" y="3047"/>
                    </a:lnTo>
                    <a:lnTo>
                      <a:pt x="3460" y="3056"/>
                    </a:lnTo>
                    <a:lnTo>
                      <a:pt x="3459" y="3063"/>
                    </a:lnTo>
                    <a:lnTo>
                      <a:pt x="3459" y="3071"/>
                    </a:lnTo>
                    <a:lnTo>
                      <a:pt x="3460" y="3078"/>
                    </a:lnTo>
                    <a:lnTo>
                      <a:pt x="3463" y="3089"/>
                    </a:lnTo>
                    <a:lnTo>
                      <a:pt x="3467" y="3100"/>
                    </a:lnTo>
                    <a:lnTo>
                      <a:pt x="3473" y="3110"/>
                    </a:lnTo>
                    <a:lnTo>
                      <a:pt x="3478" y="3119"/>
                    </a:lnTo>
                    <a:lnTo>
                      <a:pt x="3485" y="3129"/>
                    </a:lnTo>
                    <a:lnTo>
                      <a:pt x="3489" y="3140"/>
                    </a:lnTo>
                    <a:lnTo>
                      <a:pt x="3491" y="3145"/>
                    </a:lnTo>
                    <a:lnTo>
                      <a:pt x="3492" y="3151"/>
                    </a:lnTo>
                    <a:lnTo>
                      <a:pt x="3493" y="3156"/>
                    </a:lnTo>
                    <a:lnTo>
                      <a:pt x="3494" y="3163"/>
                    </a:lnTo>
                    <a:lnTo>
                      <a:pt x="3493" y="3170"/>
                    </a:lnTo>
                    <a:lnTo>
                      <a:pt x="3490" y="3176"/>
                    </a:lnTo>
                    <a:lnTo>
                      <a:pt x="3487" y="3180"/>
                    </a:lnTo>
                    <a:lnTo>
                      <a:pt x="3482" y="3182"/>
                    </a:lnTo>
                    <a:lnTo>
                      <a:pt x="3475" y="3184"/>
                    </a:lnTo>
                    <a:lnTo>
                      <a:pt x="3467" y="3185"/>
                    </a:lnTo>
                    <a:lnTo>
                      <a:pt x="3460" y="3184"/>
                    </a:lnTo>
                    <a:lnTo>
                      <a:pt x="3452" y="3183"/>
                    </a:lnTo>
                    <a:lnTo>
                      <a:pt x="3419" y="3176"/>
                    </a:lnTo>
                    <a:lnTo>
                      <a:pt x="3395" y="3169"/>
                    </a:lnTo>
                    <a:lnTo>
                      <a:pt x="3391" y="3165"/>
                    </a:lnTo>
                    <a:lnTo>
                      <a:pt x="3388" y="3158"/>
                    </a:lnTo>
                    <a:lnTo>
                      <a:pt x="3385" y="3153"/>
                    </a:lnTo>
                    <a:lnTo>
                      <a:pt x="3383" y="3146"/>
                    </a:lnTo>
                    <a:lnTo>
                      <a:pt x="3379" y="3133"/>
                    </a:lnTo>
                    <a:lnTo>
                      <a:pt x="3376" y="3121"/>
                    </a:lnTo>
                    <a:lnTo>
                      <a:pt x="3374" y="3116"/>
                    </a:lnTo>
                    <a:lnTo>
                      <a:pt x="3371" y="3112"/>
                    </a:lnTo>
                    <a:lnTo>
                      <a:pt x="3368" y="3109"/>
                    </a:lnTo>
                    <a:lnTo>
                      <a:pt x="3365" y="3108"/>
                    </a:lnTo>
                    <a:lnTo>
                      <a:pt x="3361" y="3108"/>
                    </a:lnTo>
                    <a:lnTo>
                      <a:pt x="3354" y="3110"/>
                    </a:lnTo>
                    <a:lnTo>
                      <a:pt x="3348" y="3114"/>
                    </a:lnTo>
                    <a:lnTo>
                      <a:pt x="3339" y="3121"/>
                    </a:lnTo>
                    <a:lnTo>
                      <a:pt x="3328" y="3130"/>
                    </a:lnTo>
                    <a:lnTo>
                      <a:pt x="3320" y="3137"/>
                    </a:lnTo>
                    <a:lnTo>
                      <a:pt x="3312" y="3141"/>
                    </a:lnTo>
                    <a:lnTo>
                      <a:pt x="3307" y="3144"/>
                    </a:lnTo>
                    <a:lnTo>
                      <a:pt x="3301" y="3145"/>
                    </a:lnTo>
                    <a:lnTo>
                      <a:pt x="3297" y="3145"/>
                    </a:lnTo>
                    <a:lnTo>
                      <a:pt x="3293" y="3144"/>
                    </a:lnTo>
                    <a:lnTo>
                      <a:pt x="3289" y="3143"/>
                    </a:lnTo>
                    <a:lnTo>
                      <a:pt x="3282" y="3138"/>
                    </a:lnTo>
                    <a:lnTo>
                      <a:pt x="3272" y="3133"/>
                    </a:lnTo>
                    <a:lnTo>
                      <a:pt x="3266" y="3131"/>
                    </a:lnTo>
                    <a:lnTo>
                      <a:pt x="3259" y="3129"/>
                    </a:lnTo>
                    <a:lnTo>
                      <a:pt x="3250" y="3129"/>
                    </a:lnTo>
                    <a:lnTo>
                      <a:pt x="3240" y="3129"/>
                    </a:lnTo>
                    <a:lnTo>
                      <a:pt x="3226" y="3130"/>
                    </a:lnTo>
                    <a:lnTo>
                      <a:pt x="3215" y="3130"/>
                    </a:lnTo>
                    <a:lnTo>
                      <a:pt x="3205" y="3129"/>
                    </a:lnTo>
                    <a:lnTo>
                      <a:pt x="3197" y="3127"/>
                    </a:lnTo>
                    <a:lnTo>
                      <a:pt x="3183" y="3118"/>
                    </a:lnTo>
                    <a:lnTo>
                      <a:pt x="3164" y="3108"/>
                    </a:lnTo>
                    <a:lnTo>
                      <a:pt x="3161" y="3105"/>
                    </a:lnTo>
                    <a:lnTo>
                      <a:pt x="3158" y="3104"/>
                    </a:lnTo>
                    <a:lnTo>
                      <a:pt x="3154" y="3104"/>
                    </a:lnTo>
                    <a:lnTo>
                      <a:pt x="3151" y="3104"/>
                    </a:lnTo>
                    <a:lnTo>
                      <a:pt x="3146" y="3106"/>
                    </a:lnTo>
                    <a:lnTo>
                      <a:pt x="3140" y="3111"/>
                    </a:lnTo>
                    <a:lnTo>
                      <a:pt x="3136" y="3116"/>
                    </a:lnTo>
                    <a:lnTo>
                      <a:pt x="3132" y="3123"/>
                    </a:lnTo>
                    <a:lnTo>
                      <a:pt x="3128" y="3131"/>
                    </a:lnTo>
                    <a:lnTo>
                      <a:pt x="3125" y="3140"/>
                    </a:lnTo>
                    <a:lnTo>
                      <a:pt x="3115" y="3175"/>
                    </a:lnTo>
                    <a:lnTo>
                      <a:pt x="3109" y="3197"/>
                    </a:lnTo>
                    <a:lnTo>
                      <a:pt x="3106" y="3202"/>
                    </a:lnTo>
                    <a:lnTo>
                      <a:pt x="3100" y="3206"/>
                    </a:lnTo>
                    <a:lnTo>
                      <a:pt x="3095" y="3211"/>
                    </a:lnTo>
                    <a:lnTo>
                      <a:pt x="3087" y="3216"/>
                    </a:lnTo>
                    <a:lnTo>
                      <a:pt x="3073" y="3225"/>
                    </a:lnTo>
                    <a:lnTo>
                      <a:pt x="3062" y="3233"/>
                    </a:lnTo>
                    <a:lnTo>
                      <a:pt x="3056" y="3238"/>
                    </a:lnTo>
                    <a:lnTo>
                      <a:pt x="3051" y="3245"/>
                    </a:lnTo>
                    <a:lnTo>
                      <a:pt x="3044" y="3253"/>
                    </a:lnTo>
                    <a:lnTo>
                      <a:pt x="3039" y="3261"/>
                    </a:lnTo>
                    <a:lnTo>
                      <a:pt x="3027" y="3278"/>
                    </a:lnTo>
                    <a:lnTo>
                      <a:pt x="3017" y="3293"/>
                    </a:lnTo>
                    <a:lnTo>
                      <a:pt x="3011" y="3303"/>
                    </a:lnTo>
                    <a:lnTo>
                      <a:pt x="3002" y="3310"/>
                    </a:lnTo>
                    <a:lnTo>
                      <a:pt x="2993" y="3314"/>
                    </a:lnTo>
                    <a:lnTo>
                      <a:pt x="2985" y="3318"/>
                    </a:lnTo>
                    <a:lnTo>
                      <a:pt x="2964" y="3322"/>
                    </a:lnTo>
                    <a:lnTo>
                      <a:pt x="2944" y="3327"/>
                    </a:lnTo>
                    <a:lnTo>
                      <a:pt x="2926" y="3337"/>
                    </a:lnTo>
                    <a:lnTo>
                      <a:pt x="2904" y="3349"/>
                    </a:lnTo>
                    <a:lnTo>
                      <a:pt x="2898" y="3352"/>
                    </a:lnTo>
                    <a:lnTo>
                      <a:pt x="2893" y="3354"/>
                    </a:lnTo>
                    <a:lnTo>
                      <a:pt x="2888" y="3356"/>
                    </a:lnTo>
                    <a:lnTo>
                      <a:pt x="2882" y="3356"/>
                    </a:lnTo>
                    <a:lnTo>
                      <a:pt x="2878" y="3355"/>
                    </a:lnTo>
                    <a:lnTo>
                      <a:pt x="2874" y="3354"/>
                    </a:lnTo>
                    <a:lnTo>
                      <a:pt x="2869" y="3351"/>
                    </a:lnTo>
                    <a:lnTo>
                      <a:pt x="2867" y="3345"/>
                    </a:lnTo>
                    <a:lnTo>
                      <a:pt x="2857" y="3327"/>
                    </a:lnTo>
                    <a:lnTo>
                      <a:pt x="2848" y="3312"/>
                    </a:lnTo>
                    <a:lnTo>
                      <a:pt x="2838" y="3298"/>
                    </a:lnTo>
                    <a:lnTo>
                      <a:pt x="2825" y="3280"/>
                    </a:lnTo>
                    <a:lnTo>
                      <a:pt x="2820" y="3273"/>
                    </a:lnTo>
                    <a:lnTo>
                      <a:pt x="2816" y="3266"/>
                    </a:lnTo>
                    <a:lnTo>
                      <a:pt x="2815" y="3262"/>
                    </a:lnTo>
                    <a:lnTo>
                      <a:pt x="2816" y="3258"/>
                    </a:lnTo>
                    <a:lnTo>
                      <a:pt x="2818" y="3254"/>
                    </a:lnTo>
                    <a:lnTo>
                      <a:pt x="2823" y="3251"/>
                    </a:lnTo>
                    <a:lnTo>
                      <a:pt x="2827" y="3250"/>
                    </a:lnTo>
                    <a:lnTo>
                      <a:pt x="2832" y="3249"/>
                    </a:lnTo>
                    <a:lnTo>
                      <a:pt x="2859" y="3248"/>
                    </a:lnTo>
                    <a:lnTo>
                      <a:pt x="2883" y="3249"/>
                    </a:lnTo>
                    <a:lnTo>
                      <a:pt x="2891" y="3250"/>
                    </a:lnTo>
                    <a:lnTo>
                      <a:pt x="2896" y="3252"/>
                    </a:lnTo>
                    <a:lnTo>
                      <a:pt x="2899" y="3256"/>
                    </a:lnTo>
                    <a:lnTo>
                      <a:pt x="2904" y="3259"/>
                    </a:lnTo>
                    <a:lnTo>
                      <a:pt x="2908" y="3262"/>
                    </a:lnTo>
                    <a:lnTo>
                      <a:pt x="2912" y="3264"/>
                    </a:lnTo>
                    <a:lnTo>
                      <a:pt x="2919" y="3266"/>
                    </a:lnTo>
                    <a:lnTo>
                      <a:pt x="2929" y="3266"/>
                    </a:lnTo>
                    <a:lnTo>
                      <a:pt x="2940" y="3257"/>
                    </a:lnTo>
                    <a:lnTo>
                      <a:pt x="2949" y="3248"/>
                    </a:lnTo>
                    <a:lnTo>
                      <a:pt x="2954" y="3239"/>
                    </a:lnTo>
                    <a:lnTo>
                      <a:pt x="2958" y="3231"/>
                    </a:lnTo>
                    <a:lnTo>
                      <a:pt x="2958" y="3223"/>
                    </a:lnTo>
                    <a:lnTo>
                      <a:pt x="2957" y="3217"/>
                    </a:lnTo>
                    <a:lnTo>
                      <a:pt x="2954" y="3210"/>
                    </a:lnTo>
                    <a:lnTo>
                      <a:pt x="2951" y="3203"/>
                    </a:lnTo>
                    <a:lnTo>
                      <a:pt x="2943" y="3190"/>
                    </a:lnTo>
                    <a:lnTo>
                      <a:pt x="2935" y="3177"/>
                    </a:lnTo>
                    <a:lnTo>
                      <a:pt x="2933" y="3170"/>
                    </a:lnTo>
                    <a:lnTo>
                      <a:pt x="2932" y="3163"/>
                    </a:lnTo>
                    <a:lnTo>
                      <a:pt x="2933" y="3154"/>
                    </a:lnTo>
                    <a:lnTo>
                      <a:pt x="2936" y="3145"/>
                    </a:lnTo>
                    <a:lnTo>
                      <a:pt x="2944" y="3132"/>
                    </a:lnTo>
                    <a:lnTo>
                      <a:pt x="2950" y="3121"/>
                    </a:lnTo>
                    <a:lnTo>
                      <a:pt x="2952" y="3115"/>
                    </a:lnTo>
                    <a:lnTo>
                      <a:pt x="2953" y="3109"/>
                    </a:lnTo>
                    <a:lnTo>
                      <a:pt x="2954" y="3101"/>
                    </a:lnTo>
                    <a:lnTo>
                      <a:pt x="2954" y="3092"/>
                    </a:lnTo>
                    <a:lnTo>
                      <a:pt x="2950" y="3073"/>
                    </a:lnTo>
                    <a:lnTo>
                      <a:pt x="2945" y="3055"/>
                    </a:lnTo>
                    <a:lnTo>
                      <a:pt x="2944" y="3045"/>
                    </a:lnTo>
                    <a:lnTo>
                      <a:pt x="2945" y="3036"/>
                    </a:lnTo>
                    <a:lnTo>
                      <a:pt x="2947" y="3032"/>
                    </a:lnTo>
                    <a:lnTo>
                      <a:pt x="2949" y="3028"/>
                    </a:lnTo>
                    <a:lnTo>
                      <a:pt x="2952" y="3023"/>
                    </a:lnTo>
                    <a:lnTo>
                      <a:pt x="2957" y="3019"/>
                    </a:lnTo>
                    <a:lnTo>
                      <a:pt x="2972" y="3008"/>
                    </a:lnTo>
                    <a:lnTo>
                      <a:pt x="2984" y="3001"/>
                    </a:lnTo>
                    <a:lnTo>
                      <a:pt x="2992" y="2995"/>
                    </a:lnTo>
                    <a:lnTo>
                      <a:pt x="2998" y="2989"/>
                    </a:lnTo>
                    <a:lnTo>
                      <a:pt x="2999" y="2986"/>
                    </a:lnTo>
                    <a:lnTo>
                      <a:pt x="3000" y="2981"/>
                    </a:lnTo>
                    <a:lnTo>
                      <a:pt x="2999" y="2977"/>
                    </a:lnTo>
                    <a:lnTo>
                      <a:pt x="2998" y="2971"/>
                    </a:lnTo>
                    <a:lnTo>
                      <a:pt x="2992" y="2956"/>
                    </a:lnTo>
                    <a:lnTo>
                      <a:pt x="2983" y="2935"/>
                    </a:lnTo>
                    <a:lnTo>
                      <a:pt x="2971" y="2898"/>
                    </a:lnTo>
                    <a:lnTo>
                      <a:pt x="2960" y="2868"/>
                    </a:lnTo>
                    <a:lnTo>
                      <a:pt x="2957" y="2863"/>
                    </a:lnTo>
                    <a:lnTo>
                      <a:pt x="2953" y="2859"/>
                    </a:lnTo>
                    <a:lnTo>
                      <a:pt x="2948" y="2857"/>
                    </a:lnTo>
                    <a:lnTo>
                      <a:pt x="2942" y="2857"/>
                    </a:lnTo>
                    <a:lnTo>
                      <a:pt x="2935" y="2858"/>
                    </a:lnTo>
                    <a:lnTo>
                      <a:pt x="2925" y="2860"/>
                    </a:lnTo>
                    <a:lnTo>
                      <a:pt x="2916" y="2866"/>
                    </a:lnTo>
                    <a:lnTo>
                      <a:pt x="2904" y="2873"/>
                    </a:lnTo>
                    <a:lnTo>
                      <a:pt x="2890" y="2881"/>
                    </a:lnTo>
                    <a:lnTo>
                      <a:pt x="2877" y="2887"/>
                    </a:lnTo>
                    <a:lnTo>
                      <a:pt x="2864" y="2893"/>
                    </a:lnTo>
                    <a:lnTo>
                      <a:pt x="2851" y="2897"/>
                    </a:lnTo>
                    <a:lnTo>
                      <a:pt x="2837" y="2899"/>
                    </a:lnTo>
                    <a:lnTo>
                      <a:pt x="2824" y="2900"/>
                    </a:lnTo>
                    <a:lnTo>
                      <a:pt x="2810" y="2899"/>
                    </a:lnTo>
                    <a:lnTo>
                      <a:pt x="2795" y="2897"/>
                    </a:lnTo>
                    <a:lnTo>
                      <a:pt x="2763" y="2893"/>
                    </a:lnTo>
                    <a:lnTo>
                      <a:pt x="2733" y="2888"/>
                    </a:lnTo>
                    <a:lnTo>
                      <a:pt x="2727" y="2886"/>
                    </a:lnTo>
                    <a:lnTo>
                      <a:pt x="2720" y="2883"/>
                    </a:lnTo>
                    <a:lnTo>
                      <a:pt x="2715" y="2880"/>
                    </a:lnTo>
                    <a:lnTo>
                      <a:pt x="2710" y="2875"/>
                    </a:lnTo>
                    <a:lnTo>
                      <a:pt x="2707" y="2870"/>
                    </a:lnTo>
                    <a:lnTo>
                      <a:pt x="2704" y="2862"/>
                    </a:lnTo>
                    <a:lnTo>
                      <a:pt x="2702" y="2855"/>
                    </a:lnTo>
                    <a:lnTo>
                      <a:pt x="2702" y="2845"/>
                    </a:lnTo>
                    <a:lnTo>
                      <a:pt x="2702" y="2838"/>
                    </a:lnTo>
                    <a:lnTo>
                      <a:pt x="2704" y="2831"/>
                    </a:lnTo>
                    <a:lnTo>
                      <a:pt x="2707" y="2825"/>
                    </a:lnTo>
                    <a:lnTo>
                      <a:pt x="2710" y="2819"/>
                    </a:lnTo>
                    <a:lnTo>
                      <a:pt x="2720" y="2808"/>
                    </a:lnTo>
                    <a:lnTo>
                      <a:pt x="2730" y="2800"/>
                    </a:lnTo>
                    <a:lnTo>
                      <a:pt x="2740" y="2792"/>
                    </a:lnTo>
                    <a:lnTo>
                      <a:pt x="2748" y="2787"/>
                    </a:lnTo>
                    <a:lnTo>
                      <a:pt x="2750" y="2785"/>
                    </a:lnTo>
                    <a:lnTo>
                      <a:pt x="2753" y="2782"/>
                    </a:lnTo>
                    <a:lnTo>
                      <a:pt x="2754" y="2781"/>
                    </a:lnTo>
                    <a:lnTo>
                      <a:pt x="2754" y="2780"/>
                    </a:lnTo>
                    <a:lnTo>
                      <a:pt x="2743" y="2777"/>
                    </a:lnTo>
                    <a:lnTo>
                      <a:pt x="2731" y="2775"/>
                    </a:lnTo>
                    <a:lnTo>
                      <a:pt x="2724" y="2773"/>
                    </a:lnTo>
                    <a:lnTo>
                      <a:pt x="2720" y="2770"/>
                    </a:lnTo>
                    <a:lnTo>
                      <a:pt x="2719" y="2768"/>
                    </a:lnTo>
                    <a:lnTo>
                      <a:pt x="2718" y="2766"/>
                    </a:lnTo>
                    <a:lnTo>
                      <a:pt x="2718" y="2764"/>
                    </a:lnTo>
                    <a:lnTo>
                      <a:pt x="2718" y="2761"/>
                    </a:lnTo>
                    <a:lnTo>
                      <a:pt x="2724" y="2750"/>
                    </a:lnTo>
                    <a:lnTo>
                      <a:pt x="2734" y="2736"/>
                    </a:lnTo>
                    <a:lnTo>
                      <a:pt x="2739" y="2728"/>
                    </a:lnTo>
                    <a:lnTo>
                      <a:pt x="2741" y="2721"/>
                    </a:lnTo>
                    <a:lnTo>
                      <a:pt x="2741" y="2718"/>
                    </a:lnTo>
                    <a:lnTo>
                      <a:pt x="2741" y="2714"/>
                    </a:lnTo>
                    <a:lnTo>
                      <a:pt x="2740" y="2711"/>
                    </a:lnTo>
                    <a:lnTo>
                      <a:pt x="2737" y="2708"/>
                    </a:lnTo>
                    <a:lnTo>
                      <a:pt x="2734" y="2706"/>
                    </a:lnTo>
                    <a:lnTo>
                      <a:pt x="2731" y="2704"/>
                    </a:lnTo>
                    <a:lnTo>
                      <a:pt x="2727" y="2703"/>
                    </a:lnTo>
                    <a:lnTo>
                      <a:pt x="2722" y="2701"/>
                    </a:lnTo>
                    <a:lnTo>
                      <a:pt x="2714" y="2700"/>
                    </a:lnTo>
                    <a:lnTo>
                      <a:pt x="2703" y="2700"/>
                    </a:lnTo>
                    <a:lnTo>
                      <a:pt x="2692" y="2703"/>
                    </a:lnTo>
                    <a:lnTo>
                      <a:pt x="2682" y="2705"/>
                    </a:lnTo>
                    <a:lnTo>
                      <a:pt x="2674" y="2708"/>
                    </a:lnTo>
                    <a:lnTo>
                      <a:pt x="2666" y="2711"/>
                    </a:lnTo>
                    <a:lnTo>
                      <a:pt x="2659" y="2717"/>
                    </a:lnTo>
                    <a:lnTo>
                      <a:pt x="2653" y="2722"/>
                    </a:lnTo>
                    <a:lnTo>
                      <a:pt x="2649" y="2728"/>
                    </a:lnTo>
                    <a:lnTo>
                      <a:pt x="2646" y="2735"/>
                    </a:lnTo>
                    <a:lnTo>
                      <a:pt x="2641" y="2750"/>
                    </a:lnTo>
                    <a:lnTo>
                      <a:pt x="2637" y="2766"/>
                    </a:lnTo>
                    <a:lnTo>
                      <a:pt x="2634" y="2775"/>
                    </a:lnTo>
                    <a:lnTo>
                      <a:pt x="2631" y="2781"/>
                    </a:lnTo>
                    <a:lnTo>
                      <a:pt x="2626" y="2788"/>
                    </a:lnTo>
                    <a:lnTo>
                      <a:pt x="2622" y="2792"/>
                    </a:lnTo>
                    <a:lnTo>
                      <a:pt x="2616" y="2795"/>
                    </a:lnTo>
                    <a:lnTo>
                      <a:pt x="2611" y="2798"/>
                    </a:lnTo>
                    <a:lnTo>
                      <a:pt x="2606" y="2799"/>
                    </a:lnTo>
                    <a:lnTo>
                      <a:pt x="2600" y="2800"/>
                    </a:lnTo>
                    <a:lnTo>
                      <a:pt x="2588" y="2799"/>
                    </a:lnTo>
                    <a:lnTo>
                      <a:pt x="2577" y="2795"/>
                    </a:lnTo>
                    <a:lnTo>
                      <a:pt x="2564" y="2791"/>
                    </a:lnTo>
                    <a:lnTo>
                      <a:pt x="2552" y="2787"/>
                    </a:lnTo>
                    <a:lnTo>
                      <a:pt x="2540" y="2781"/>
                    </a:lnTo>
                    <a:lnTo>
                      <a:pt x="2530" y="2777"/>
                    </a:lnTo>
                    <a:lnTo>
                      <a:pt x="2520" y="2775"/>
                    </a:lnTo>
                    <a:lnTo>
                      <a:pt x="2513" y="2774"/>
                    </a:lnTo>
                    <a:lnTo>
                      <a:pt x="2510" y="2775"/>
                    </a:lnTo>
                    <a:lnTo>
                      <a:pt x="2507" y="2777"/>
                    </a:lnTo>
                    <a:lnTo>
                      <a:pt x="2505" y="2779"/>
                    </a:lnTo>
                    <a:lnTo>
                      <a:pt x="2504" y="2784"/>
                    </a:lnTo>
                    <a:lnTo>
                      <a:pt x="2503" y="2788"/>
                    </a:lnTo>
                    <a:lnTo>
                      <a:pt x="2503" y="2794"/>
                    </a:lnTo>
                    <a:lnTo>
                      <a:pt x="2504" y="2801"/>
                    </a:lnTo>
                    <a:lnTo>
                      <a:pt x="2505" y="2809"/>
                    </a:lnTo>
                    <a:lnTo>
                      <a:pt x="2507" y="2816"/>
                    </a:lnTo>
                    <a:lnTo>
                      <a:pt x="2510" y="2822"/>
                    </a:lnTo>
                    <a:lnTo>
                      <a:pt x="2512" y="2827"/>
                    </a:lnTo>
                    <a:lnTo>
                      <a:pt x="2516" y="2831"/>
                    </a:lnTo>
                    <a:lnTo>
                      <a:pt x="2524" y="2839"/>
                    </a:lnTo>
                    <a:lnTo>
                      <a:pt x="2533" y="2844"/>
                    </a:lnTo>
                    <a:lnTo>
                      <a:pt x="2555" y="2852"/>
                    </a:lnTo>
                    <a:lnTo>
                      <a:pt x="2577" y="2860"/>
                    </a:lnTo>
                    <a:lnTo>
                      <a:pt x="2584" y="2866"/>
                    </a:lnTo>
                    <a:lnTo>
                      <a:pt x="2589" y="2870"/>
                    </a:lnTo>
                    <a:lnTo>
                      <a:pt x="2591" y="2872"/>
                    </a:lnTo>
                    <a:lnTo>
                      <a:pt x="2592" y="2874"/>
                    </a:lnTo>
                    <a:lnTo>
                      <a:pt x="2592" y="2876"/>
                    </a:lnTo>
                    <a:lnTo>
                      <a:pt x="2592" y="2879"/>
                    </a:lnTo>
                    <a:lnTo>
                      <a:pt x="2589" y="2882"/>
                    </a:lnTo>
                    <a:lnTo>
                      <a:pt x="2585" y="2886"/>
                    </a:lnTo>
                    <a:lnTo>
                      <a:pt x="2581" y="2889"/>
                    </a:lnTo>
                    <a:lnTo>
                      <a:pt x="2574" y="2893"/>
                    </a:lnTo>
                    <a:lnTo>
                      <a:pt x="2560" y="2898"/>
                    </a:lnTo>
                    <a:lnTo>
                      <a:pt x="2545" y="2902"/>
                    </a:lnTo>
                    <a:lnTo>
                      <a:pt x="2531" y="2905"/>
                    </a:lnTo>
                    <a:lnTo>
                      <a:pt x="2521" y="2906"/>
                    </a:lnTo>
                    <a:lnTo>
                      <a:pt x="2514" y="2907"/>
                    </a:lnTo>
                    <a:lnTo>
                      <a:pt x="2506" y="2908"/>
                    </a:lnTo>
                    <a:lnTo>
                      <a:pt x="2501" y="2909"/>
                    </a:lnTo>
                    <a:lnTo>
                      <a:pt x="2497" y="2911"/>
                    </a:lnTo>
                    <a:lnTo>
                      <a:pt x="2493" y="2914"/>
                    </a:lnTo>
                    <a:lnTo>
                      <a:pt x="2490" y="2917"/>
                    </a:lnTo>
                    <a:lnTo>
                      <a:pt x="2488" y="2922"/>
                    </a:lnTo>
                    <a:lnTo>
                      <a:pt x="2487" y="2926"/>
                    </a:lnTo>
                    <a:lnTo>
                      <a:pt x="2484" y="2936"/>
                    </a:lnTo>
                    <a:lnTo>
                      <a:pt x="2480" y="2947"/>
                    </a:lnTo>
                    <a:lnTo>
                      <a:pt x="2478" y="2953"/>
                    </a:lnTo>
                    <a:lnTo>
                      <a:pt x="2475" y="2959"/>
                    </a:lnTo>
                    <a:lnTo>
                      <a:pt x="2471" y="2965"/>
                    </a:lnTo>
                    <a:lnTo>
                      <a:pt x="2465" y="2971"/>
                    </a:lnTo>
                    <a:lnTo>
                      <a:pt x="2459" y="2980"/>
                    </a:lnTo>
                    <a:lnTo>
                      <a:pt x="2454" y="2987"/>
                    </a:lnTo>
                    <a:lnTo>
                      <a:pt x="2453" y="2993"/>
                    </a:lnTo>
                    <a:lnTo>
                      <a:pt x="2453" y="2998"/>
                    </a:lnTo>
                    <a:lnTo>
                      <a:pt x="2454" y="3002"/>
                    </a:lnTo>
                    <a:lnTo>
                      <a:pt x="2458" y="3006"/>
                    </a:lnTo>
                    <a:lnTo>
                      <a:pt x="2463" y="3008"/>
                    </a:lnTo>
                    <a:lnTo>
                      <a:pt x="2469" y="3010"/>
                    </a:lnTo>
                    <a:lnTo>
                      <a:pt x="2480" y="3015"/>
                    </a:lnTo>
                    <a:lnTo>
                      <a:pt x="2493" y="3018"/>
                    </a:lnTo>
                    <a:lnTo>
                      <a:pt x="2500" y="3020"/>
                    </a:lnTo>
                    <a:lnTo>
                      <a:pt x="2505" y="3022"/>
                    </a:lnTo>
                    <a:lnTo>
                      <a:pt x="2510" y="3025"/>
                    </a:lnTo>
                    <a:lnTo>
                      <a:pt x="2513" y="3029"/>
                    </a:lnTo>
                    <a:lnTo>
                      <a:pt x="2508" y="3031"/>
                    </a:lnTo>
                    <a:lnTo>
                      <a:pt x="2504" y="3035"/>
                    </a:lnTo>
                    <a:lnTo>
                      <a:pt x="2499" y="3041"/>
                    </a:lnTo>
                    <a:lnTo>
                      <a:pt x="2493" y="3048"/>
                    </a:lnTo>
                    <a:lnTo>
                      <a:pt x="2480" y="3061"/>
                    </a:lnTo>
                    <a:lnTo>
                      <a:pt x="2470" y="3070"/>
                    </a:lnTo>
                    <a:lnTo>
                      <a:pt x="2469" y="3086"/>
                    </a:lnTo>
                    <a:lnTo>
                      <a:pt x="2467" y="3109"/>
                    </a:lnTo>
                    <a:lnTo>
                      <a:pt x="2467" y="3119"/>
                    </a:lnTo>
                    <a:lnTo>
                      <a:pt x="2469" y="3130"/>
                    </a:lnTo>
                    <a:lnTo>
                      <a:pt x="2470" y="3133"/>
                    </a:lnTo>
                    <a:lnTo>
                      <a:pt x="2471" y="3138"/>
                    </a:lnTo>
                    <a:lnTo>
                      <a:pt x="2472" y="3140"/>
                    </a:lnTo>
                    <a:lnTo>
                      <a:pt x="2473" y="3141"/>
                    </a:lnTo>
                    <a:lnTo>
                      <a:pt x="2478" y="3142"/>
                    </a:lnTo>
                    <a:lnTo>
                      <a:pt x="2486" y="3143"/>
                    </a:lnTo>
                    <a:lnTo>
                      <a:pt x="2494" y="3142"/>
                    </a:lnTo>
                    <a:lnTo>
                      <a:pt x="2503" y="3141"/>
                    </a:lnTo>
                    <a:lnTo>
                      <a:pt x="2512" y="3141"/>
                    </a:lnTo>
                    <a:lnTo>
                      <a:pt x="2519" y="3141"/>
                    </a:lnTo>
                    <a:lnTo>
                      <a:pt x="2526" y="3141"/>
                    </a:lnTo>
                    <a:lnTo>
                      <a:pt x="2528" y="3143"/>
                    </a:lnTo>
                    <a:lnTo>
                      <a:pt x="2532" y="3151"/>
                    </a:lnTo>
                    <a:lnTo>
                      <a:pt x="2534" y="3158"/>
                    </a:lnTo>
                    <a:lnTo>
                      <a:pt x="2537" y="3166"/>
                    </a:lnTo>
                    <a:lnTo>
                      <a:pt x="2538" y="3172"/>
                    </a:lnTo>
                    <a:lnTo>
                      <a:pt x="2538" y="3184"/>
                    </a:lnTo>
                    <a:lnTo>
                      <a:pt x="2538" y="3195"/>
                    </a:lnTo>
                    <a:lnTo>
                      <a:pt x="2539" y="3200"/>
                    </a:lnTo>
                    <a:lnTo>
                      <a:pt x="2540" y="3206"/>
                    </a:lnTo>
                    <a:lnTo>
                      <a:pt x="2541" y="3212"/>
                    </a:lnTo>
                    <a:lnTo>
                      <a:pt x="2544" y="3218"/>
                    </a:lnTo>
                    <a:lnTo>
                      <a:pt x="2547" y="3223"/>
                    </a:lnTo>
                    <a:lnTo>
                      <a:pt x="2553" y="3230"/>
                    </a:lnTo>
                    <a:lnTo>
                      <a:pt x="2559" y="3236"/>
                    </a:lnTo>
                    <a:lnTo>
                      <a:pt x="2568" y="3244"/>
                    </a:lnTo>
                    <a:lnTo>
                      <a:pt x="2569" y="3246"/>
                    </a:lnTo>
                    <a:lnTo>
                      <a:pt x="2569" y="3248"/>
                    </a:lnTo>
                    <a:lnTo>
                      <a:pt x="2569" y="3251"/>
                    </a:lnTo>
                    <a:lnTo>
                      <a:pt x="2568" y="3256"/>
                    </a:lnTo>
                    <a:lnTo>
                      <a:pt x="2564" y="3265"/>
                    </a:lnTo>
                    <a:lnTo>
                      <a:pt x="2558" y="3277"/>
                    </a:lnTo>
                    <a:lnTo>
                      <a:pt x="2553" y="3288"/>
                    </a:lnTo>
                    <a:lnTo>
                      <a:pt x="2547" y="3299"/>
                    </a:lnTo>
                    <a:lnTo>
                      <a:pt x="2544" y="3308"/>
                    </a:lnTo>
                    <a:lnTo>
                      <a:pt x="2542" y="3315"/>
                    </a:lnTo>
                    <a:lnTo>
                      <a:pt x="2543" y="3342"/>
                    </a:lnTo>
                    <a:lnTo>
                      <a:pt x="2545" y="3368"/>
                    </a:lnTo>
                    <a:lnTo>
                      <a:pt x="2547" y="3395"/>
                    </a:lnTo>
                    <a:lnTo>
                      <a:pt x="2547" y="3423"/>
                    </a:lnTo>
                    <a:lnTo>
                      <a:pt x="2546" y="3435"/>
                    </a:lnTo>
                    <a:lnTo>
                      <a:pt x="2543" y="3446"/>
                    </a:lnTo>
                    <a:lnTo>
                      <a:pt x="2539" y="3455"/>
                    </a:lnTo>
                    <a:lnTo>
                      <a:pt x="2532" y="3464"/>
                    </a:lnTo>
                    <a:lnTo>
                      <a:pt x="2526" y="3472"/>
                    </a:lnTo>
                    <a:lnTo>
                      <a:pt x="2517" y="3478"/>
                    </a:lnTo>
                    <a:lnTo>
                      <a:pt x="2508" y="3483"/>
                    </a:lnTo>
                    <a:lnTo>
                      <a:pt x="2499" y="3489"/>
                    </a:lnTo>
                    <a:lnTo>
                      <a:pt x="2457" y="3504"/>
                    </a:lnTo>
                    <a:lnTo>
                      <a:pt x="2417" y="3516"/>
                    </a:lnTo>
                    <a:lnTo>
                      <a:pt x="2409" y="3519"/>
                    </a:lnTo>
                    <a:lnTo>
                      <a:pt x="2403" y="3523"/>
                    </a:lnTo>
                    <a:lnTo>
                      <a:pt x="2397" y="3527"/>
                    </a:lnTo>
                    <a:lnTo>
                      <a:pt x="2394" y="3530"/>
                    </a:lnTo>
                    <a:lnTo>
                      <a:pt x="2391" y="3534"/>
                    </a:lnTo>
                    <a:lnTo>
                      <a:pt x="2390" y="3537"/>
                    </a:lnTo>
                    <a:lnTo>
                      <a:pt x="2389" y="3542"/>
                    </a:lnTo>
                    <a:lnTo>
                      <a:pt x="2388" y="3546"/>
                    </a:lnTo>
                    <a:lnTo>
                      <a:pt x="2386" y="3555"/>
                    </a:lnTo>
                    <a:lnTo>
                      <a:pt x="2386" y="3564"/>
                    </a:lnTo>
                    <a:lnTo>
                      <a:pt x="2385" y="3569"/>
                    </a:lnTo>
                    <a:lnTo>
                      <a:pt x="2384" y="3574"/>
                    </a:lnTo>
                    <a:lnTo>
                      <a:pt x="2381" y="3578"/>
                    </a:lnTo>
                    <a:lnTo>
                      <a:pt x="2378" y="3584"/>
                    </a:lnTo>
                    <a:lnTo>
                      <a:pt x="2371" y="3594"/>
                    </a:lnTo>
                    <a:lnTo>
                      <a:pt x="2365" y="3601"/>
                    </a:lnTo>
                    <a:lnTo>
                      <a:pt x="2359" y="3608"/>
                    </a:lnTo>
                    <a:lnTo>
                      <a:pt x="2357" y="3613"/>
                    </a:lnTo>
                    <a:lnTo>
                      <a:pt x="2358" y="3615"/>
                    </a:lnTo>
                    <a:lnTo>
                      <a:pt x="2359" y="3618"/>
                    </a:lnTo>
                    <a:lnTo>
                      <a:pt x="2362" y="3621"/>
                    </a:lnTo>
                    <a:lnTo>
                      <a:pt x="2365" y="3623"/>
                    </a:lnTo>
                    <a:lnTo>
                      <a:pt x="2376" y="3629"/>
                    </a:lnTo>
                    <a:lnTo>
                      <a:pt x="2393" y="3635"/>
                    </a:lnTo>
                    <a:lnTo>
                      <a:pt x="2403" y="3637"/>
                    </a:lnTo>
                    <a:lnTo>
                      <a:pt x="2417" y="3637"/>
                    </a:lnTo>
                    <a:lnTo>
                      <a:pt x="2434" y="3638"/>
                    </a:lnTo>
                    <a:lnTo>
                      <a:pt x="2450" y="3639"/>
                    </a:lnTo>
                    <a:lnTo>
                      <a:pt x="2458" y="3640"/>
                    </a:lnTo>
                    <a:lnTo>
                      <a:pt x="2463" y="3641"/>
                    </a:lnTo>
                    <a:lnTo>
                      <a:pt x="2469" y="3643"/>
                    </a:lnTo>
                    <a:lnTo>
                      <a:pt x="2471" y="3646"/>
                    </a:lnTo>
                    <a:lnTo>
                      <a:pt x="2472" y="3648"/>
                    </a:lnTo>
                    <a:lnTo>
                      <a:pt x="2472" y="3650"/>
                    </a:lnTo>
                    <a:lnTo>
                      <a:pt x="2472" y="3652"/>
                    </a:lnTo>
                    <a:lnTo>
                      <a:pt x="2470" y="3654"/>
                    </a:lnTo>
                    <a:lnTo>
                      <a:pt x="2465" y="3659"/>
                    </a:lnTo>
                    <a:lnTo>
                      <a:pt x="2458" y="3666"/>
                    </a:lnTo>
                    <a:lnTo>
                      <a:pt x="2435" y="3679"/>
                    </a:lnTo>
                    <a:lnTo>
                      <a:pt x="2402" y="3698"/>
                    </a:lnTo>
                    <a:lnTo>
                      <a:pt x="2384" y="3707"/>
                    </a:lnTo>
                    <a:lnTo>
                      <a:pt x="2368" y="3715"/>
                    </a:lnTo>
                    <a:lnTo>
                      <a:pt x="2356" y="3720"/>
                    </a:lnTo>
                    <a:lnTo>
                      <a:pt x="2348" y="3722"/>
                    </a:lnTo>
                    <a:lnTo>
                      <a:pt x="2326" y="3721"/>
                    </a:lnTo>
                    <a:lnTo>
                      <a:pt x="2312" y="3722"/>
                    </a:lnTo>
                    <a:lnTo>
                      <a:pt x="2298" y="3726"/>
                    </a:lnTo>
                    <a:lnTo>
                      <a:pt x="2277" y="3735"/>
                    </a:lnTo>
                    <a:lnTo>
                      <a:pt x="2277" y="3735"/>
                    </a:lnTo>
                    <a:lnTo>
                      <a:pt x="2271" y="3719"/>
                    </a:lnTo>
                    <a:lnTo>
                      <a:pt x="2260" y="3697"/>
                    </a:lnTo>
                    <a:lnTo>
                      <a:pt x="2254" y="3686"/>
                    </a:lnTo>
                    <a:lnTo>
                      <a:pt x="2247" y="3678"/>
                    </a:lnTo>
                    <a:lnTo>
                      <a:pt x="2244" y="3675"/>
                    </a:lnTo>
                    <a:lnTo>
                      <a:pt x="2241" y="3671"/>
                    </a:lnTo>
                    <a:lnTo>
                      <a:pt x="2237" y="3670"/>
                    </a:lnTo>
                    <a:lnTo>
                      <a:pt x="2234" y="3669"/>
                    </a:lnTo>
                    <a:lnTo>
                      <a:pt x="2228" y="3669"/>
                    </a:lnTo>
                    <a:lnTo>
                      <a:pt x="2221" y="3670"/>
                    </a:lnTo>
                    <a:lnTo>
                      <a:pt x="2215" y="3671"/>
                    </a:lnTo>
                    <a:lnTo>
                      <a:pt x="2209" y="3673"/>
                    </a:lnTo>
                    <a:lnTo>
                      <a:pt x="2200" y="3677"/>
                    </a:lnTo>
                    <a:lnTo>
                      <a:pt x="2191" y="3680"/>
                    </a:lnTo>
                    <a:lnTo>
                      <a:pt x="2187" y="3680"/>
                    </a:lnTo>
                    <a:lnTo>
                      <a:pt x="2183" y="3680"/>
                    </a:lnTo>
                    <a:lnTo>
                      <a:pt x="2180" y="3678"/>
                    </a:lnTo>
                    <a:lnTo>
                      <a:pt x="2177" y="3675"/>
                    </a:lnTo>
                    <a:lnTo>
                      <a:pt x="2175" y="3670"/>
                    </a:lnTo>
                    <a:lnTo>
                      <a:pt x="2172" y="3663"/>
                    </a:lnTo>
                    <a:lnTo>
                      <a:pt x="2170" y="3654"/>
                    </a:lnTo>
                    <a:lnTo>
                      <a:pt x="2168" y="3643"/>
                    </a:lnTo>
                    <a:lnTo>
                      <a:pt x="2166" y="3636"/>
                    </a:lnTo>
                    <a:lnTo>
                      <a:pt x="2163" y="3628"/>
                    </a:lnTo>
                    <a:lnTo>
                      <a:pt x="2158" y="3623"/>
                    </a:lnTo>
                    <a:lnTo>
                      <a:pt x="2152" y="3617"/>
                    </a:lnTo>
                    <a:lnTo>
                      <a:pt x="2139" y="3609"/>
                    </a:lnTo>
                    <a:lnTo>
                      <a:pt x="2125" y="3601"/>
                    </a:lnTo>
                    <a:lnTo>
                      <a:pt x="2105" y="3588"/>
                    </a:lnTo>
                    <a:lnTo>
                      <a:pt x="2083" y="3575"/>
                    </a:lnTo>
                    <a:lnTo>
                      <a:pt x="2062" y="3563"/>
                    </a:lnTo>
                    <a:lnTo>
                      <a:pt x="2041" y="3551"/>
                    </a:lnTo>
                    <a:lnTo>
                      <a:pt x="2010" y="3542"/>
                    </a:lnTo>
                    <a:lnTo>
                      <a:pt x="1976" y="3532"/>
                    </a:lnTo>
                    <a:lnTo>
                      <a:pt x="1969" y="3529"/>
                    </a:lnTo>
                    <a:lnTo>
                      <a:pt x="1962" y="3526"/>
                    </a:lnTo>
                    <a:lnTo>
                      <a:pt x="1956" y="3520"/>
                    </a:lnTo>
                    <a:lnTo>
                      <a:pt x="1949" y="3516"/>
                    </a:lnTo>
                    <a:lnTo>
                      <a:pt x="1945" y="3509"/>
                    </a:lnTo>
                    <a:lnTo>
                      <a:pt x="1942" y="3502"/>
                    </a:lnTo>
                    <a:lnTo>
                      <a:pt x="1939" y="3494"/>
                    </a:lnTo>
                    <a:lnTo>
                      <a:pt x="1938" y="3484"/>
                    </a:lnTo>
                    <a:lnTo>
                      <a:pt x="1939" y="3472"/>
                    </a:lnTo>
                    <a:lnTo>
                      <a:pt x="1942" y="3452"/>
                    </a:lnTo>
                    <a:lnTo>
                      <a:pt x="1943" y="3441"/>
                    </a:lnTo>
                    <a:lnTo>
                      <a:pt x="1943" y="3433"/>
                    </a:lnTo>
                    <a:lnTo>
                      <a:pt x="1942" y="3429"/>
                    </a:lnTo>
                    <a:lnTo>
                      <a:pt x="1942" y="3427"/>
                    </a:lnTo>
                    <a:lnTo>
                      <a:pt x="1940" y="3425"/>
                    </a:lnTo>
                    <a:lnTo>
                      <a:pt x="1938" y="3425"/>
                    </a:lnTo>
                    <a:lnTo>
                      <a:pt x="1934" y="3425"/>
                    </a:lnTo>
                    <a:lnTo>
                      <a:pt x="1930" y="3425"/>
                    </a:lnTo>
                    <a:lnTo>
                      <a:pt x="1924" y="3427"/>
                    </a:lnTo>
                    <a:lnTo>
                      <a:pt x="1920" y="3429"/>
                    </a:lnTo>
                    <a:lnTo>
                      <a:pt x="1910" y="3435"/>
                    </a:lnTo>
                    <a:lnTo>
                      <a:pt x="1903" y="3439"/>
                    </a:lnTo>
                    <a:lnTo>
                      <a:pt x="1898" y="3441"/>
                    </a:lnTo>
                    <a:lnTo>
                      <a:pt x="1894" y="3442"/>
                    </a:lnTo>
                    <a:lnTo>
                      <a:pt x="1891" y="3443"/>
                    </a:lnTo>
                    <a:lnTo>
                      <a:pt x="1888" y="3443"/>
                    </a:lnTo>
                    <a:lnTo>
                      <a:pt x="1884" y="3442"/>
                    </a:lnTo>
                    <a:lnTo>
                      <a:pt x="1882" y="3440"/>
                    </a:lnTo>
                    <a:lnTo>
                      <a:pt x="1879" y="3436"/>
                    </a:lnTo>
                    <a:lnTo>
                      <a:pt x="1877" y="3430"/>
                    </a:lnTo>
                    <a:lnTo>
                      <a:pt x="1864" y="3407"/>
                    </a:lnTo>
                    <a:lnTo>
                      <a:pt x="1850" y="3384"/>
                    </a:lnTo>
                    <a:lnTo>
                      <a:pt x="1835" y="3364"/>
                    </a:lnTo>
                    <a:lnTo>
                      <a:pt x="1820" y="3343"/>
                    </a:lnTo>
                    <a:lnTo>
                      <a:pt x="1815" y="3337"/>
                    </a:lnTo>
                    <a:lnTo>
                      <a:pt x="1812" y="3331"/>
                    </a:lnTo>
                    <a:lnTo>
                      <a:pt x="1811" y="3326"/>
                    </a:lnTo>
                    <a:lnTo>
                      <a:pt x="1810" y="3321"/>
                    </a:lnTo>
                    <a:lnTo>
                      <a:pt x="1811" y="3317"/>
                    </a:lnTo>
                    <a:lnTo>
                      <a:pt x="1812" y="3313"/>
                    </a:lnTo>
                    <a:lnTo>
                      <a:pt x="1814" y="3308"/>
                    </a:lnTo>
                    <a:lnTo>
                      <a:pt x="1816" y="3305"/>
                    </a:lnTo>
                    <a:lnTo>
                      <a:pt x="1823" y="3298"/>
                    </a:lnTo>
                    <a:lnTo>
                      <a:pt x="1830" y="3289"/>
                    </a:lnTo>
                    <a:lnTo>
                      <a:pt x="1837" y="3281"/>
                    </a:lnTo>
                    <a:lnTo>
                      <a:pt x="1841" y="3272"/>
                    </a:lnTo>
                    <a:lnTo>
                      <a:pt x="1843" y="3264"/>
                    </a:lnTo>
                    <a:lnTo>
                      <a:pt x="1843" y="3257"/>
                    </a:lnTo>
                    <a:lnTo>
                      <a:pt x="1842" y="3250"/>
                    </a:lnTo>
                    <a:lnTo>
                      <a:pt x="1840" y="3244"/>
                    </a:lnTo>
                    <a:lnTo>
                      <a:pt x="1834" y="3231"/>
                    </a:lnTo>
                    <a:lnTo>
                      <a:pt x="1827" y="3218"/>
                    </a:lnTo>
                    <a:lnTo>
                      <a:pt x="1824" y="3210"/>
                    </a:lnTo>
                    <a:lnTo>
                      <a:pt x="1821" y="3205"/>
                    </a:lnTo>
                    <a:lnTo>
                      <a:pt x="1817" y="3200"/>
                    </a:lnTo>
                    <a:lnTo>
                      <a:pt x="1814" y="3198"/>
                    </a:lnTo>
                    <a:lnTo>
                      <a:pt x="1812" y="3198"/>
                    </a:lnTo>
                    <a:lnTo>
                      <a:pt x="1810" y="3199"/>
                    </a:lnTo>
                    <a:lnTo>
                      <a:pt x="1808" y="3202"/>
                    </a:lnTo>
                    <a:lnTo>
                      <a:pt x="1805" y="3205"/>
                    </a:lnTo>
                    <a:lnTo>
                      <a:pt x="1801" y="3212"/>
                    </a:lnTo>
                    <a:lnTo>
                      <a:pt x="1796" y="3222"/>
                    </a:lnTo>
                    <a:lnTo>
                      <a:pt x="1794" y="3227"/>
                    </a:lnTo>
                    <a:lnTo>
                      <a:pt x="1790" y="3232"/>
                    </a:lnTo>
                    <a:lnTo>
                      <a:pt x="1786" y="3236"/>
                    </a:lnTo>
                    <a:lnTo>
                      <a:pt x="1782" y="3240"/>
                    </a:lnTo>
                    <a:lnTo>
                      <a:pt x="1778" y="3243"/>
                    </a:lnTo>
                    <a:lnTo>
                      <a:pt x="1773" y="3243"/>
                    </a:lnTo>
                    <a:lnTo>
                      <a:pt x="1769" y="3241"/>
                    </a:lnTo>
                    <a:lnTo>
                      <a:pt x="1763" y="3239"/>
                    </a:lnTo>
                    <a:lnTo>
                      <a:pt x="1758" y="3235"/>
                    </a:lnTo>
                    <a:lnTo>
                      <a:pt x="1753" y="3231"/>
                    </a:lnTo>
                    <a:lnTo>
                      <a:pt x="1747" y="3225"/>
                    </a:lnTo>
                    <a:lnTo>
                      <a:pt x="1743" y="3219"/>
                    </a:lnTo>
                    <a:lnTo>
                      <a:pt x="1723" y="3193"/>
                    </a:lnTo>
                    <a:lnTo>
                      <a:pt x="1710" y="3172"/>
                    </a:lnTo>
                    <a:lnTo>
                      <a:pt x="1705" y="3163"/>
                    </a:lnTo>
                    <a:lnTo>
                      <a:pt x="1702" y="3152"/>
                    </a:lnTo>
                    <a:lnTo>
                      <a:pt x="1702" y="3142"/>
                    </a:lnTo>
                    <a:lnTo>
                      <a:pt x="1702" y="3132"/>
                    </a:lnTo>
                    <a:lnTo>
                      <a:pt x="1705" y="3123"/>
                    </a:lnTo>
                    <a:lnTo>
                      <a:pt x="1708" y="3114"/>
                    </a:lnTo>
                    <a:lnTo>
                      <a:pt x="1713" y="3105"/>
                    </a:lnTo>
                    <a:lnTo>
                      <a:pt x="1717" y="3097"/>
                    </a:lnTo>
                    <a:lnTo>
                      <a:pt x="1728" y="3082"/>
                    </a:lnTo>
                    <a:lnTo>
                      <a:pt x="1735" y="3070"/>
                    </a:lnTo>
                    <a:lnTo>
                      <a:pt x="1739" y="3064"/>
                    </a:lnTo>
                    <a:lnTo>
                      <a:pt x="1740" y="3060"/>
                    </a:lnTo>
                    <a:lnTo>
                      <a:pt x="1740" y="3056"/>
                    </a:lnTo>
                    <a:lnTo>
                      <a:pt x="1737" y="3052"/>
                    </a:lnTo>
                    <a:lnTo>
                      <a:pt x="1732" y="3048"/>
                    </a:lnTo>
                    <a:lnTo>
                      <a:pt x="1728" y="3045"/>
                    </a:lnTo>
                    <a:lnTo>
                      <a:pt x="1722" y="3044"/>
                    </a:lnTo>
                    <a:lnTo>
                      <a:pt x="1719" y="3042"/>
                    </a:lnTo>
                    <a:lnTo>
                      <a:pt x="1713" y="3042"/>
                    </a:lnTo>
                    <a:lnTo>
                      <a:pt x="1708" y="3041"/>
                    </a:lnTo>
                    <a:lnTo>
                      <a:pt x="1706" y="3041"/>
                    </a:lnTo>
                    <a:lnTo>
                      <a:pt x="1705" y="3040"/>
                    </a:lnTo>
                    <a:lnTo>
                      <a:pt x="1704" y="3037"/>
                    </a:lnTo>
                    <a:lnTo>
                      <a:pt x="1703" y="3034"/>
                    </a:lnTo>
                    <a:lnTo>
                      <a:pt x="1702" y="3024"/>
                    </a:lnTo>
                    <a:lnTo>
                      <a:pt x="1702" y="3006"/>
                    </a:lnTo>
                    <a:lnTo>
                      <a:pt x="1702" y="3004"/>
                    </a:lnTo>
                    <a:lnTo>
                      <a:pt x="1701" y="3001"/>
                    </a:lnTo>
                    <a:lnTo>
                      <a:pt x="1700" y="3000"/>
                    </a:lnTo>
                    <a:lnTo>
                      <a:pt x="1697" y="2997"/>
                    </a:lnTo>
                    <a:lnTo>
                      <a:pt x="1692" y="2996"/>
                    </a:lnTo>
                    <a:lnTo>
                      <a:pt x="1686" y="2996"/>
                    </a:lnTo>
                    <a:lnTo>
                      <a:pt x="1673" y="3000"/>
                    </a:lnTo>
                    <a:lnTo>
                      <a:pt x="1662" y="3002"/>
                    </a:lnTo>
                    <a:lnTo>
                      <a:pt x="1652" y="3004"/>
                    </a:lnTo>
                    <a:lnTo>
                      <a:pt x="1645" y="3007"/>
                    </a:lnTo>
                    <a:lnTo>
                      <a:pt x="1639" y="3011"/>
                    </a:lnTo>
                    <a:lnTo>
                      <a:pt x="1635" y="3016"/>
                    </a:lnTo>
                    <a:lnTo>
                      <a:pt x="1633" y="3020"/>
                    </a:lnTo>
                    <a:lnTo>
                      <a:pt x="1631" y="3025"/>
                    </a:lnTo>
                    <a:lnTo>
                      <a:pt x="1629" y="3030"/>
                    </a:lnTo>
                    <a:lnTo>
                      <a:pt x="1629" y="3035"/>
                    </a:lnTo>
                    <a:lnTo>
                      <a:pt x="1628" y="3046"/>
                    </a:lnTo>
                    <a:lnTo>
                      <a:pt x="1626" y="3056"/>
                    </a:lnTo>
                    <a:lnTo>
                      <a:pt x="1624" y="3061"/>
                    </a:lnTo>
                    <a:lnTo>
                      <a:pt x="1622" y="3064"/>
                    </a:lnTo>
                    <a:lnTo>
                      <a:pt x="1618" y="3069"/>
                    </a:lnTo>
                    <a:lnTo>
                      <a:pt x="1612" y="3071"/>
                    </a:lnTo>
                    <a:lnTo>
                      <a:pt x="1605" y="3071"/>
                    </a:lnTo>
                    <a:lnTo>
                      <a:pt x="1592" y="3067"/>
                    </a:lnTo>
                    <a:lnTo>
                      <a:pt x="1574" y="3061"/>
                    </a:lnTo>
                    <a:lnTo>
                      <a:pt x="1555" y="3054"/>
                    </a:lnTo>
                    <a:lnTo>
                      <a:pt x="1519" y="3040"/>
                    </a:lnTo>
                    <a:lnTo>
                      <a:pt x="1498" y="3031"/>
                    </a:lnTo>
                    <a:lnTo>
                      <a:pt x="1487" y="3020"/>
                    </a:lnTo>
                    <a:lnTo>
                      <a:pt x="1471" y="3007"/>
                    </a:lnTo>
                    <a:lnTo>
                      <a:pt x="1461" y="3001"/>
                    </a:lnTo>
                    <a:lnTo>
                      <a:pt x="1453" y="2995"/>
                    </a:lnTo>
                    <a:lnTo>
                      <a:pt x="1446" y="2992"/>
                    </a:lnTo>
                    <a:lnTo>
                      <a:pt x="1439" y="2991"/>
                    </a:lnTo>
                    <a:lnTo>
                      <a:pt x="1433" y="2993"/>
                    </a:lnTo>
                    <a:lnTo>
                      <a:pt x="1424" y="2997"/>
                    </a:lnTo>
                    <a:lnTo>
                      <a:pt x="1416" y="3004"/>
                    </a:lnTo>
                    <a:lnTo>
                      <a:pt x="1407" y="3010"/>
                    </a:lnTo>
                    <a:lnTo>
                      <a:pt x="1399" y="3016"/>
                    </a:lnTo>
                    <a:lnTo>
                      <a:pt x="1393" y="3019"/>
                    </a:lnTo>
                    <a:lnTo>
                      <a:pt x="1390" y="3019"/>
                    </a:lnTo>
                    <a:lnTo>
                      <a:pt x="1388" y="3019"/>
                    </a:lnTo>
                    <a:lnTo>
                      <a:pt x="1386" y="3017"/>
                    </a:lnTo>
                    <a:lnTo>
                      <a:pt x="1386" y="3013"/>
                    </a:lnTo>
                    <a:lnTo>
                      <a:pt x="1386" y="3003"/>
                    </a:lnTo>
                    <a:lnTo>
                      <a:pt x="1385" y="2992"/>
                    </a:lnTo>
                    <a:lnTo>
                      <a:pt x="1384" y="2988"/>
                    </a:lnTo>
                    <a:lnTo>
                      <a:pt x="1382" y="2983"/>
                    </a:lnTo>
                    <a:lnTo>
                      <a:pt x="1379" y="2980"/>
                    </a:lnTo>
                    <a:lnTo>
                      <a:pt x="1373" y="2977"/>
                    </a:lnTo>
                    <a:lnTo>
                      <a:pt x="1367" y="2974"/>
                    </a:lnTo>
                    <a:lnTo>
                      <a:pt x="1363" y="2968"/>
                    </a:lnTo>
                    <a:lnTo>
                      <a:pt x="1358" y="2963"/>
                    </a:lnTo>
                    <a:lnTo>
                      <a:pt x="1356" y="2957"/>
                    </a:lnTo>
                    <a:lnTo>
                      <a:pt x="1353" y="2952"/>
                    </a:lnTo>
                    <a:lnTo>
                      <a:pt x="1351" y="2948"/>
                    </a:lnTo>
                    <a:lnTo>
                      <a:pt x="1346" y="2943"/>
                    </a:lnTo>
                    <a:lnTo>
                      <a:pt x="1341" y="2940"/>
                    </a:lnTo>
                    <a:lnTo>
                      <a:pt x="1329" y="2937"/>
                    </a:lnTo>
                    <a:lnTo>
                      <a:pt x="1316" y="2936"/>
                    </a:lnTo>
                    <a:lnTo>
                      <a:pt x="1301" y="2935"/>
                    </a:lnTo>
                    <a:lnTo>
                      <a:pt x="1287" y="2935"/>
                    </a:lnTo>
                    <a:lnTo>
                      <a:pt x="1273" y="2934"/>
                    </a:lnTo>
                    <a:lnTo>
                      <a:pt x="1261" y="2932"/>
                    </a:lnTo>
                    <a:lnTo>
                      <a:pt x="1256" y="2930"/>
                    </a:lnTo>
                    <a:lnTo>
                      <a:pt x="1250" y="2927"/>
                    </a:lnTo>
                    <a:lnTo>
                      <a:pt x="1246" y="2925"/>
                    </a:lnTo>
                    <a:lnTo>
                      <a:pt x="1243" y="2921"/>
                    </a:lnTo>
                    <a:lnTo>
                      <a:pt x="1237" y="2911"/>
                    </a:lnTo>
                    <a:lnTo>
                      <a:pt x="1233" y="2903"/>
                    </a:lnTo>
                    <a:lnTo>
                      <a:pt x="1230" y="2900"/>
                    </a:lnTo>
                    <a:lnTo>
                      <a:pt x="1226" y="2898"/>
                    </a:lnTo>
                    <a:lnTo>
                      <a:pt x="1220" y="2897"/>
                    </a:lnTo>
                    <a:lnTo>
                      <a:pt x="1214" y="2898"/>
                    </a:lnTo>
                    <a:lnTo>
                      <a:pt x="1207" y="2900"/>
                    </a:lnTo>
                    <a:lnTo>
                      <a:pt x="1200" y="2907"/>
                    </a:lnTo>
                    <a:lnTo>
                      <a:pt x="1192" y="2914"/>
                    </a:lnTo>
                    <a:lnTo>
                      <a:pt x="1186" y="2922"/>
                    </a:lnTo>
                    <a:lnTo>
                      <a:pt x="1178" y="2928"/>
                    </a:lnTo>
                    <a:lnTo>
                      <a:pt x="1173" y="2933"/>
                    </a:lnTo>
                    <a:lnTo>
                      <a:pt x="1169" y="2934"/>
                    </a:lnTo>
                    <a:lnTo>
                      <a:pt x="1167" y="2933"/>
                    </a:lnTo>
                    <a:lnTo>
                      <a:pt x="1165" y="2932"/>
                    </a:lnTo>
                    <a:lnTo>
                      <a:pt x="1163" y="2928"/>
                    </a:lnTo>
                    <a:lnTo>
                      <a:pt x="1160" y="2922"/>
                    </a:lnTo>
                    <a:lnTo>
                      <a:pt x="1158" y="2916"/>
                    </a:lnTo>
                    <a:lnTo>
                      <a:pt x="1154" y="2913"/>
                    </a:lnTo>
                    <a:lnTo>
                      <a:pt x="1151" y="2911"/>
                    </a:lnTo>
                    <a:lnTo>
                      <a:pt x="1148" y="2910"/>
                    </a:lnTo>
                    <a:lnTo>
                      <a:pt x="1146" y="2910"/>
                    </a:lnTo>
                    <a:lnTo>
                      <a:pt x="1142" y="2911"/>
                    </a:lnTo>
                    <a:lnTo>
                      <a:pt x="1139" y="2912"/>
                    </a:lnTo>
                    <a:lnTo>
                      <a:pt x="1134" y="2914"/>
                    </a:lnTo>
                    <a:lnTo>
                      <a:pt x="1127" y="2917"/>
                    </a:lnTo>
                    <a:lnTo>
                      <a:pt x="1124" y="2919"/>
                    </a:lnTo>
                    <a:lnTo>
                      <a:pt x="1120" y="2919"/>
                    </a:lnTo>
                    <a:lnTo>
                      <a:pt x="1116" y="2917"/>
                    </a:lnTo>
                    <a:lnTo>
                      <a:pt x="1112" y="2916"/>
                    </a:lnTo>
                    <a:lnTo>
                      <a:pt x="1108" y="2913"/>
                    </a:lnTo>
                    <a:lnTo>
                      <a:pt x="1105" y="2910"/>
                    </a:lnTo>
                    <a:lnTo>
                      <a:pt x="1101" y="2908"/>
                    </a:lnTo>
                    <a:lnTo>
                      <a:pt x="1096" y="2907"/>
                    </a:lnTo>
                    <a:lnTo>
                      <a:pt x="1082" y="2908"/>
                    </a:lnTo>
                    <a:lnTo>
                      <a:pt x="1070" y="2911"/>
                    </a:lnTo>
                    <a:lnTo>
                      <a:pt x="1060" y="2915"/>
                    </a:lnTo>
                    <a:lnTo>
                      <a:pt x="1052" y="2919"/>
                    </a:lnTo>
                    <a:lnTo>
                      <a:pt x="1046" y="2920"/>
                    </a:lnTo>
                    <a:lnTo>
                      <a:pt x="1042" y="2921"/>
                    </a:lnTo>
                    <a:lnTo>
                      <a:pt x="1037" y="2922"/>
                    </a:lnTo>
                    <a:lnTo>
                      <a:pt x="1032" y="2922"/>
                    </a:lnTo>
                    <a:lnTo>
                      <a:pt x="1026" y="2921"/>
                    </a:lnTo>
                    <a:lnTo>
                      <a:pt x="1020" y="2919"/>
                    </a:lnTo>
                    <a:lnTo>
                      <a:pt x="1013" y="2916"/>
                    </a:lnTo>
                    <a:lnTo>
                      <a:pt x="1005" y="2912"/>
                    </a:lnTo>
                    <a:lnTo>
                      <a:pt x="997" y="2908"/>
                    </a:lnTo>
                    <a:lnTo>
                      <a:pt x="988" y="2905"/>
                    </a:lnTo>
                    <a:lnTo>
                      <a:pt x="978" y="2901"/>
                    </a:lnTo>
                    <a:lnTo>
                      <a:pt x="969" y="2899"/>
                    </a:lnTo>
                    <a:lnTo>
                      <a:pt x="959" y="2898"/>
                    </a:lnTo>
                    <a:lnTo>
                      <a:pt x="949" y="2898"/>
                    </a:lnTo>
                    <a:lnTo>
                      <a:pt x="938" y="2899"/>
                    </a:lnTo>
                    <a:lnTo>
                      <a:pt x="929" y="2901"/>
                    </a:lnTo>
                    <a:lnTo>
                      <a:pt x="904" y="2909"/>
                    </a:lnTo>
                    <a:lnTo>
                      <a:pt x="879" y="2919"/>
                    </a:lnTo>
                    <a:lnTo>
                      <a:pt x="866" y="2922"/>
                    </a:lnTo>
                    <a:lnTo>
                      <a:pt x="854" y="2924"/>
                    </a:lnTo>
                    <a:lnTo>
                      <a:pt x="848" y="2924"/>
                    </a:lnTo>
                    <a:lnTo>
                      <a:pt x="841" y="2924"/>
                    </a:lnTo>
                    <a:lnTo>
                      <a:pt x="835" y="2923"/>
                    </a:lnTo>
                    <a:lnTo>
                      <a:pt x="828" y="2922"/>
                    </a:lnTo>
                    <a:lnTo>
                      <a:pt x="736" y="2886"/>
                    </a:lnTo>
                    <a:lnTo>
                      <a:pt x="736" y="2886"/>
                    </a:lnTo>
                    <a:lnTo>
                      <a:pt x="736" y="2876"/>
                    </a:lnTo>
                    <a:lnTo>
                      <a:pt x="734" y="2867"/>
                    </a:lnTo>
                    <a:lnTo>
                      <a:pt x="731" y="2856"/>
                    </a:lnTo>
                    <a:lnTo>
                      <a:pt x="726" y="2845"/>
                    </a:lnTo>
                    <a:lnTo>
                      <a:pt x="711" y="2824"/>
                    </a:lnTo>
                    <a:lnTo>
                      <a:pt x="695" y="2801"/>
                    </a:lnTo>
                    <a:lnTo>
                      <a:pt x="678" y="2779"/>
                    </a:lnTo>
                    <a:lnTo>
                      <a:pt x="663" y="2759"/>
                    </a:lnTo>
                    <a:lnTo>
                      <a:pt x="656" y="2749"/>
                    </a:lnTo>
                    <a:lnTo>
                      <a:pt x="651" y="2739"/>
                    </a:lnTo>
                    <a:lnTo>
                      <a:pt x="648" y="2730"/>
                    </a:lnTo>
                    <a:lnTo>
                      <a:pt x="646" y="2721"/>
                    </a:lnTo>
                    <a:lnTo>
                      <a:pt x="643" y="2697"/>
                    </a:lnTo>
                    <a:lnTo>
                      <a:pt x="641" y="2676"/>
                    </a:lnTo>
                    <a:lnTo>
                      <a:pt x="637" y="2654"/>
                    </a:lnTo>
                    <a:lnTo>
                      <a:pt x="631" y="2631"/>
                    </a:lnTo>
                    <a:lnTo>
                      <a:pt x="628" y="2625"/>
                    </a:lnTo>
                    <a:lnTo>
                      <a:pt x="624" y="2618"/>
                    </a:lnTo>
                    <a:lnTo>
                      <a:pt x="621" y="2612"/>
                    </a:lnTo>
                    <a:lnTo>
                      <a:pt x="615" y="2604"/>
                    </a:lnTo>
                    <a:lnTo>
                      <a:pt x="606" y="2591"/>
                    </a:lnTo>
                    <a:lnTo>
                      <a:pt x="594" y="2577"/>
                    </a:lnTo>
                    <a:lnTo>
                      <a:pt x="582" y="2563"/>
                    </a:lnTo>
                    <a:lnTo>
                      <a:pt x="570" y="2549"/>
                    </a:lnTo>
                    <a:lnTo>
                      <a:pt x="560" y="2535"/>
                    </a:lnTo>
                    <a:lnTo>
                      <a:pt x="553" y="2520"/>
                    </a:lnTo>
                    <a:lnTo>
                      <a:pt x="548" y="2504"/>
                    </a:lnTo>
                    <a:lnTo>
                      <a:pt x="544" y="2485"/>
                    </a:lnTo>
                    <a:lnTo>
                      <a:pt x="542" y="2468"/>
                    </a:lnTo>
                    <a:lnTo>
                      <a:pt x="541" y="2450"/>
                    </a:lnTo>
                    <a:lnTo>
                      <a:pt x="539" y="2414"/>
                    </a:lnTo>
                    <a:lnTo>
                      <a:pt x="534" y="2379"/>
                    </a:lnTo>
                    <a:lnTo>
                      <a:pt x="532" y="2369"/>
                    </a:lnTo>
                    <a:lnTo>
                      <a:pt x="530" y="2361"/>
                    </a:lnTo>
                    <a:lnTo>
                      <a:pt x="528" y="2357"/>
                    </a:lnTo>
                    <a:lnTo>
                      <a:pt x="525" y="2353"/>
                    </a:lnTo>
                    <a:lnTo>
                      <a:pt x="521" y="2352"/>
                    </a:lnTo>
                    <a:lnTo>
                      <a:pt x="517" y="2350"/>
                    </a:lnTo>
                    <a:lnTo>
                      <a:pt x="514" y="2352"/>
                    </a:lnTo>
                    <a:lnTo>
                      <a:pt x="510" y="2353"/>
                    </a:lnTo>
                    <a:lnTo>
                      <a:pt x="500" y="2358"/>
                    </a:lnTo>
                    <a:lnTo>
                      <a:pt x="490" y="2365"/>
                    </a:lnTo>
                    <a:lnTo>
                      <a:pt x="485" y="2368"/>
                    </a:lnTo>
                    <a:lnTo>
                      <a:pt x="479" y="2370"/>
                    </a:lnTo>
                    <a:lnTo>
                      <a:pt x="473" y="2372"/>
                    </a:lnTo>
                    <a:lnTo>
                      <a:pt x="467" y="2373"/>
                    </a:lnTo>
                    <a:lnTo>
                      <a:pt x="453" y="2375"/>
                    </a:lnTo>
                    <a:lnTo>
                      <a:pt x="439" y="2375"/>
                    </a:lnTo>
                    <a:lnTo>
                      <a:pt x="426" y="2374"/>
                    </a:lnTo>
                    <a:lnTo>
                      <a:pt x="415" y="2372"/>
                    </a:lnTo>
                    <a:lnTo>
                      <a:pt x="404" y="2368"/>
                    </a:lnTo>
                    <a:lnTo>
                      <a:pt x="393" y="2363"/>
                    </a:lnTo>
                    <a:lnTo>
                      <a:pt x="382" y="2358"/>
                    </a:lnTo>
                    <a:lnTo>
                      <a:pt x="373" y="2352"/>
                    </a:lnTo>
                    <a:lnTo>
                      <a:pt x="364" y="2345"/>
                    </a:lnTo>
                    <a:lnTo>
                      <a:pt x="355" y="2336"/>
                    </a:lnTo>
                    <a:lnTo>
                      <a:pt x="346" y="2328"/>
                    </a:lnTo>
                    <a:lnTo>
                      <a:pt x="339" y="2319"/>
                    </a:lnTo>
                    <a:lnTo>
                      <a:pt x="324" y="2299"/>
                    </a:lnTo>
                    <a:lnTo>
                      <a:pt x="310" y="2276"/>
                    </a:lnTo>
                    <a:lnTo>
                      <a:pt x="291" y="2250"/>
                    </a:lnTo>
                    <a:lnTo>
                      <a:pt x="272" y="2219"/>
                    </a:lnTo>
                    <a:lnTo>
                      <a:pt x="269" y="2210"/>
                    </a:lnTo>
                    <a:lnTo>
                      <a:pt x="265" y="2201"/>
                    </a:lnTo>
                    <a:lnTo>
                      <a:pt x="262" y="2194"/>
                    </a:lnTo>
                    <a:lnTo>
                      <a:pt x="261" y="2185"/>
                    </a:lnTo>
                    <a:lnTo>
                      <a:pt x="261" y="2178"/>
                    </a:lnTo>
                    <a:lnTo>
                      <a:pt x="262" y="2170"/>
                    </a:lnTo>
                    <a:lnTo>
                      <a:pt x="264" y="2163"/>
                    </a:lnTo>
                    <a:lnTo>
                      <a:pt x="268" y="2155"/>
                    </a:lnTo>
                    <a:lnTo>
                      <a:pt x="283" y="2131"/>
                    </a:lnTo>
                    <a:lnTo>
                      <a:pt x="296" y="2107"/>
                    </a:lnTo>
                    <a:lnTo>
                      <a:pt x="301" y="2095"/>
                    </a:lnTo>
                    <a:lnTo>
                      <a:pt x="307" y="2083"/>
                    </a:lnTo>
                    <a:lnTo>
                      <a:pt x="311" y="2070"/>
                    </a:lnTo>
                    <a:lnTo>
                      <a:pt x="314" y="2058"/>
                    </a:lnTo>
                    <a:lnTo>
                      <a:pt x="317" y="2045"/>
                    </a:lnTo>
                    <a:lnTo>
                      <a:pt x="319" y="2032"/>
                    </a:lnTo>
                    <a:lnTo>
                      <a:pt x="322" y="2018"/>
                    </a:lnTo>
                    <a:lnTo>
                      <a:pt x="323" y="2005"/>
                    </a:lnTo>
                    <a:lnTo>
                      <a:pt x="323" y="1991"/>
                    </a:lnTo>
                    <a:lnTo>
                      <a:pt x="322" y="1977"/>
                    </a:lnTo>
                    <a:lnTo>
                      <a:pt x="321" y="1963"/>
                    </a:lnTo>
                    <a:lnTo>
                      <a:pt x="318" y="1948"/>
                    </a:lnTo>
                    <a:lnTo>
                      <a:pt x="316" y="1940"/>
                    </a:lnTo>
                    <a:lnTo>
                      <a:pt x="313" y="1933"/>
                    </a:lnTo>
                    <a:lnTo>
                      <a:pt x="311" y="1925"/>
                    </a:lnTo>
                    <a:lnTo>
                      <a:pt x="307" y="1920"/>
                    </a:lnTo>
                    <a:lnTo>
                      <a:pt x="303" y="1914"/>
                    </a:lnTo>
                    <a:lnTo>
                      <a:pt x="298" y="1910"/>
                    </a:lnTo>
                    <a:lnTo>
                      <a:pt x="294" y="1906"/>
                    </a:lnTo>
                    <a:lnTo>
                      <a:pt x="288" y="1901"/>
                    </a:lnTo>
                    <a:lnTo>
                      <a:pt x="276" y="1896"/>
                    </a:lnTo>
                    <a:lnTo>
                      <a:pt x="263" y="1891"/>
                    </a:lnTo>
                    <a:lnTo>
                      <a:pt x="249" y="1889"/>
                    </a:lnTo>
                    <a:lnTo>
                      <a:pt x="234" y="1888"/>
                    </a:lnTo>
                    <a:lnTo>
                      <a:pt x="204" y="1886"/>
                    </a:lnTo>
                    <a:lnTo>
                      <a:pt x="173" y="1886"/>
                    </a:lnTo>
                    <a:lnTo>
                      <a:pt x="156" y="1885"/>
                    </a:lnTo>
                    <a:lnTo>
                      <a:pt x="142" y="1883"/>
                    </a:lnTo>
                    <a:lnTo>
                      <a:pt x="127" y="1880"/>
                    </a:lnTo>
                    <a:lnTo>
                      <a:pt x="114" y="1875"/>
                    </a:lnTo>
                    <a:lnTo>
                      <a:pt x="87" y="1859"/>
                    </a:lnTo>
                    <a:lnTo>
                      <a:pt x="48" y="1832"/>
                    </a:lnTo>
                    <a:lnTo>
                      <a:pt x="30" y="1818"/>
                    </a:lnTo>
                    <a:lnTo>
                      <a:pt x="14" y="1804"/>
                    </a:lnTo>
                    <a:lnTo>
                      <a:pt x="8" y="1799"/>
                    </a:lnTo>
                    <a:lnTo>
                      <a:pt x="3" y="1793"/>
                    </a:lnTo>
                    <a:lnTo>
                      <a:pt x="1" y="1788"/>
                    </a:lnTo>
                    <a:lnTo>
                      <a:pt x="0" y="1785"/>
                    </a:lnTo>
                    <a:lnTo>
                      <a:pt x="1" y="1765"/>
                    </a:lnTo>
                    <a:lnTo>
                      <a:pt x="3" y="1747"/>
                    </a:lnTo>
                    <a:lnTo>
                      <a:pt x="6" y="1727"/>
                    </a:lnTo>
                    <a:lnTo>
                      <a:pt x="10" y="1708"/>
                    </a:lnTo>
                    <a:lnTo>
                      <a:pt x="14" y="1688"/>
                    </a:lnTo>
                    <a:lnTo>
                      <a:pt x="18" y="1668"/>
                    </a:lnTo>
                    <a:lnTo>
                      <a:pt x="25" y="1650"/>
                    </a:lnTo>
                    <a:lnTo>
                      <a:pt x="31" y="1630"/>
                    </a:lnTo>
                    <a:lnTo>
                      <a:pt x="39" y="1611"/>
                    </a:lnTo>
                    <a:lnTo>
                      <a:pt x="47" y="1593"/>
                    </a:lnTo>
                    <a:lnTo>
                      <a:pt x="57" y="1576"/>
                    </a:lnTo>
                    <a:lnTo>
                      <a:pt x="68" y="1559"/>
                    </a:lnTo>
                    <a:lnTo>
                      <a:pt x="79" y="1544"/>
                    </a:lnTo>
                    <a:lnTo>
                      <a:pt x="92" y="1529"/>
                    </a:lnTo>
                    <a:lnTo>
                      <a:pt x="105" y="1516"/>
                    </a:lnTo>
                    <a:lnTo>
                      <a:pt x="120" y="1503"/>
                    </a:lnTo>
                    <a:lnTo>
                      <a:pt x="136" y="1491"/>
                    </a:lnTo>
                    <a:lnTo>
                      <a:pt x="151" y="1479"/>
                    </a:lnTo>
                    <a:lnTo>
                      <a:pt x="166" y="1466"/>
                    </a:lnTo>
                    <a:lnTo>
                      <a:pt x="179" y="1453"/>
                    </a:lnTo>
                    <a:lnTo>
                      <a:pt x="192" y="1439"/>
                    </a:lnTo>
                    <a:lnTo>
                      <a:pt x="205" y="1425"/>
                    </a:lnTo>
                    <a:lnTo>
                      <a:pt x="216" y="1408"/>
                    </a:lnTo>
                    <a:lnTo>
                      <a:pt x="227" y="1390"/>
                    </a:lnTo>
                    <a:lnTo>
                      <a:pt x="240" y="1364"/>
                    </a:lnTo>
                    <a:lnTo>
                      <a:pt x="250" y="1339"/>
                    </a:lnTo>
                    <a:lnTo>
                      <a:pt x="261" y="1314"/>
                    </a:lnTo>
                    <a:lnTo>
                      <a:pt x="271" y="1289"/>
                    </a:lnTo>
                    <a:lnTo>
                      <a:pt x="282" y="1264"/>
                    </a:lnTo>
                    <a:lnTo>
                      <a:pt x="295" y="1239"/>
                    </a:lnTo>
                    <a:lnTo>
                      <a:pt x="302" y="1227"/>
                    </a:lnTo>
                    <a:lnTo>
                      <a:pt x="310" y="1216"/>
                    </a:lnTo>
                    <a:lnTo>
                      <a:pt x="318" y="1205"/>
                    </a:lnTo>
                    <a:lnTo>
                      <a:pt x="328" y="1194"/>
                    </a:lnTo>
                    <a:lnTo>
                      <a:pt x="356" y="1174"/>
                    </a:lnTo>
                    <a:lnTo>
                      <a:pt x="381" y="1159"/>
                    </a:lnTo>
                    <a:lnTo>
                      <a:pt x="403" y="1146"/>
                    </a:lnTo>
                    <a:lnTo>
                      <a:pt x="421" y="1138"/>
                    </a:lnTo>
                    <a:lnTo>
                      <a:pt x="429" y="1134"/>
                    </a:lnTo>
                    <a:lnTo>
                      <a:pt x="436" y="1131"/>
                    </a:lnTo>
                    <a:lnTo>
                      <a:pt x="444" y="1129"/>
                    </a:lnTo>
                    <a:lnTo>
                      <a:pt x="450" y="1128"/>
                    </a:lnTo>
                    <a:lnTo>
                      <a:pt x="457" y="1128"/>
                    </a:lnTo>
                    <a:lnTo>
                      <a:pt x="462" y="1128"/>
                    </a:lnTo>
                    <a:lnTo>
                      <a:pt x="467" y="1129"/>
                    </a:lnTo>
                    <a:lnTo>
                      <a:pt x="473" y="1131"/>
                    </a:lnTo>
                    <a:lnTo>
                      <a:pt x="478" y="1133"/>
                    </a:lnTo>
                    <a:lnTo>
                      <a:pt x="484" y="1137"/>
                    </a:lnTo>
                    <a:lnTo>
                      <a:pt x="488" y="1141"/>
                    </a:lnTo>
                    <a:lnTo>
                      <a:pt x="492" y="1145"/>
                    </a:lnTo>
                    <a:lnTo>
                      <a:pt x="502" y="1156"/>
                    </a:lnTo>
                    <a:lnTo>
                      <a:pt x="513" y="1169"/>
                    </a:lnTo>
                    <a:lnTo>
                      <a:pt x="535" y="1204"/>
                    </a:lnTo>
                    <a:lnTo>
                      <a:pt x="565" y="1247"/>
                    </a:lnTo>
                    <a:lnTo>
                      <a:pt x="571" y="1256"/>
                    </a:lnTo>
                    <a:lnTo>
                      <a:pt x="579" y="1265"/>
                    </a:lnTo>
                    <a:lnTo>
                      <a:pt x="586" y="1273"/>
                    </a:lnTo>
                    <a:lnTo>
                      <a:pt x="594" y="1278"/>
                    </a:lnTo>
                    <a:lnTo>
                      <a:pt x="600" y="1283"/>
                    </a:lnTo>
                    <a:lnTo>
                      <a:pt x="608" y="1289"/>
                    </a:lnTo>
                    <a:lnTo>
                      <a:pt x="614" y="1292"/>
                    </a:lnTo>
                    <a:lnTo>
                      <a:pt x="622" y="1294"/>
                    </a:lnTo>
                    <a:lnTo>
                      <a:pt x="628" y="1296"/>
                    </a:lnTo>
                    <a:lnTo>
                      <a:pt x="636" y="1297"/>
                    </a:lnTo>
                    <a:lnTo>
                      <a:pt x="642" y="1297"/>
                    </a:lnTo>
                    <a:lnTo>
                      <a:pt x="650" y="1297"/>
                    </a:lnTo>
                    <a:lnTo>
                      <a:pt x="664" y="1294"/>
                    </a:lnTo>
                    <a:lnTo>
                      <a:pt x="679" y="1290"/>
                    </a:lnTo>
                    <a:lnTo>
                      <a:pt x="693" y="1283"/>
                    </a:lnTo>
                    <a:lnTo>
                      <a:pt x="708" y="1276"/>
                    </a:lnTo>
                    <a:lnTo>
                      <a:pt x="723" y="1267"/>
                    </a:lnTo>
                    <a:lnTo>
                      <a:pt x="740" y="1259"/>
                    </a:lnTo>
                    <a:lnTo>
                      <a:pt x="755" y="1250"/>
                    </a:lnTo>
                    <a:lnTo>
                      <a:pt x="772" y="1240"/>
                    </a:lnTo>
                    <a:lnTo>
                      <a:pt x="789" y="1233"/>
                    </a:lnTo>
                    <a:lnTo>
                      <a:pt x="807" y="1226"/>
                    </a:lnTo>
                    <a:lnTo>
                      <a:pt x="822" y="1222"/>
                    </a:lnTo>
                    <a:lnTo>
                      <a:pt x="837" y="1218"/>
                    </a:lnTo>
                    <a:lnTo>
                      <a:pt x="852" y="1215"/>
                    </a:lnTo>
                    <a:lnTo>
                      <a:pt x="867" y="1213"/>
                    </a:lnTo>
                    <a:lnTo>
                      <a:pt x="898" y="1210"/>
                    </a:lnTo>
                    <a:lnTo>
                      <a:pt x="930" y="1208"/>
                    </a:lnTo>
                    <a:lnTo>
                      <a:pt x="961" y="1206"/>
                    </a:lnTo>
                    <a:lnTo>
                      <a:pt x="991" y="1202"/>
                    </a:lnTo>
                    <a:lnTo>
                      <a:pt x="1006" y="1200"/>
                    </a:lnTo>
                    <a:lnTo>
                      <a:pt x="1023" y="1197"/>
                    </a:lnTo>
                    <a:lnTo>
                      <a:pt x="1038" y="1194"/>
                    </a:lnTo>
                    <a:lnTo>
                      <a:pt x="1053" y="1189"/>
                    </a:lnTo>
                    <a:lnTo>
                      <a:pt x="1068" y="1184"/>
                    </a:lnTo>
                    <a:lnTo>
                      <a:pt x="1080" y="1180"/>
                    </a:lnTo>
                    <a:lnTo>
                      <a:pt x="1091" y="1175"/>
                    </a:lnTo>
                    <a:lnTo>
                      <a:pt x="1098" y="1172"/>
                    </a:lnTo>
                    <a:lnTo>
                      <a:pt x="1104" y="1168"/>
                    </a:lnTo>
                    <a:lnTo>
                      <a:pt x="1108" y="1164"/>
                    </a:lnTo>
                    <a:lnTo>
                      <a:pt x="1111" y="1159"/>
                    </a:lnTo>
                    <a:lnTo>
                      <a:pt x="1113" y="1155"/>
                    </a:lnTo>
                    <a:lnTo>
                      <a:pt x="1115" y="1145"/>
                    </a:lnTo>
                    <a:lnTo>
                      <a:pt x="1115" y="1131"/>
                    </a:lnTo>
                    <a:lnTo>
                      <a:pt x="1116" y="1124"/>
                    </a:lnTo>
                    <a:lnTo>
                      <a:pt x="1119" y="1114"/>
                    </a:lnTo>
                    <a:lnTo>
                      <a:pt x="1121" y="1104"/>
                    </a:lnTo>
                    <a:lnTo>
                      <a:pt x="1124" y="1092"/>
                    </a:lnTo>
                    <a:lnTo>
                      <a:pt x="1128" y="1081"/>
                    </a:lnTo>
                    <a:lnTo>
                      <a:pt x="1134" y="1072"/>
                    </a:lnTo>
                    <a:lnTo>
                      <a:pt x="1141" y="1061"/>
                    </a:lnTo>
                    <a:lnTo>
                      <a:pt x="1150" y="1051"/>
                    </a:lnTo>
                    <a:lnTo>
                      <a:pt x="1169" y="1030"/>
                    </a:lnTo>
                    <a:lnTo>
                      <a:pt x="1192" y="1007"/>
                    </a:lnTo>
                    <a:lnTo>
                      <a:pt x="1216" y="986"/>
                    </a:lnTo>
                    <a:lnTo>
                      <a:pt x="1239" y="965"/>
                    </a:lnTo>
                    <a:lnTo>
                      <a:pt x="1259" y="945"/>
                    </a:lnTo>
                    <a:lnTo>
                      <a:pt x="1275" y="927"/>
                    </a:lnTo>
                    <a:lnTo>
                      <a:pt x="1288" y="910"/>
                    </a:lnTo>
                    <a:lnTo>
                      <a:pt x="1299" y="894"/>
                    </a:lnTo>
                    <a:lnTo>
                      <a:pt x="1307" y="876"/>
                    </a:lnTo>
                    <a:lnTo>
                      <a:pt x="1313" y="860"/>
                    </a:lnTo>
                    <a:lnTo>
                      <a:pt x="1323" y="829"/>
                    </a:lnTo>
                    <a:lnTo>
                      <a:pt x="1332" y="799"/>
                    </a:lnTo>
                    <a:lnTo>
                      <a:pt x="1338" y="783"/>
                    </a:lnTo>
                    <a:lnTo>
                      <a:pt x="1343" y="768"/>
                    </a:lnTo>
                    <a:lnTo>
                      <a:pt x="1352" y="753"/>
                    </a:lnTo>
                    <a:lnTo>
                      <a:pt x="1362" y="738"/>
                    </a:lnTo>
                    <a:lnTo>
                      <a:pt x="1375" y="723"/>
                    </a:lnTo>
                    <a:lnTo>
                      <a:pt x="1390" y="709"/>
                    </a:lnTo>
                    <a:lnTo>
                      <a:pt x="1399" y="701"/>
                    </a:lnTo>
                    <a:lnTo>
                      <a:pt x="1409" y="694"/>
                    </a:lnTo>
                    <a:lnTo>
                      <a:pt x="1420" y="686"/>
                    </a:lnTo>
                    <a:lnTo>
                      <a:pt x="1432" y="679"/>
                    </a:lnTo>
                    <a:lnTo>
                      <a:pt x="1450" y="665"/>
                    </a:lnTo>
                    <a:lnTo>
                      <a:pt x="1470" y="653"/>
                    </a:lnTo>
                    <a:lnTo>
                      <a:pt x="1488" y="641"/>
                    </a:lnTo>
                    <a:lnTo>
                      <a:pt x="1507" y="631"/>
                    </a:lnTo>
                    <a:lnTo>
                      <a:pt x="1527" y="622"/>
                    </a:lnTo>
                    <a:lnTo>
                      <a:pt x="1547" y="614"/>
                    </a:lnTo>
                    <a:lnTo>
                      <a:pt x="1568" y="607"/>
                    </a:lnTo>
                    <a:lnTo>
                      <a:pt x="1591" y="602"/>
                    </a:lnTo>
                    <a:lnTo>
                      <a:pt x="1598" y="600"/>
                    </a:lnTo>
                    <a:lnTo>
                      <a:pt x="1605" y="598"/>
                    </a:lnTo>
                    <a:lnTo>
                      <a:pt x="1611" y="594"/>
                    </a:lnTo>
                    <a:lnTo>
                      <a:pt x="1616" y="591"/>
                    </a:lnTo>
                    <a:lnTo>
                      <a:pt x="1621" y="587"/>
                    </a:lnTo>
                    <a:lnTo>
                      <a:pt x="1625" y="583"/>
                    </a:lnTo>
                    <a:lnTo>
                      <a:pt x="1629" y="578"/>
                    </a:lnTo>
                    <a:lnTo>
                      <a:pt x="1633" y="573"/>
                    </a:lnTo>
                    <a:lnTo>
                      <a:pt x="1643" y="551"/>
                    </a:lnTo>
                    <a:lnTo>
                      <a:pt x="1653" y="525"/>
                    </a:lnTo>
                    <a:lnTo>
                      <a:pt x="1662" y="508"/>
                    </a:lnTo>
                    <a:lnTo>
                      <a:pt x="1670" y="489"/>
                    </a:lnTo>
                    <a:lnTo>
                      <a:pt x="1681" y="469"/>
                    </a:lnTo>
                    <a:lnTo>
                      <a:pt x="1693" y="449"/>
                    </a:lnTo>
                    <a:lnTo>
                      <a:pt x="1705" y="429"/>
                    </a:lnTo>
                    <a:lnTo>
                      <a:pt x="1718" y="410"/>
                    </a:lnTo>
                    <a:lnTo>
                      <a:pt x="1731" y="394"/>
                    </a:lnTo>
                    <a:lnTo>
                      <a:pt x="1744" y="378"/>
                    </a:lnTo>
                    <a:lnTo>
                      <a:pt x="1753" y="368"/>
                    </a:lnTo>
                    <a:lnTo>
                      <a:pt x="1761" y="357"/>
                    </a:lnTo>
                    <a:lnTo>
                      <a:pt x="1769" y="345"/>
                    </a:lnTo>
                    <a:lnTo>
                      <a:pt x="1775" y="332"/>
                    </a:lnTo>
                    <a:lnTo>
                      <a:pt x="1781" y="319"/>
                    </a:lnTo>
                    <a:lnTo>
                      <a:pt x="1786" y="306"/>
                    </a:lnTo>
                    <a:lnTo>
                      <a:pt x="1790" y="292"/>
                    </a:lnTo>
                    <a:lnTo>
                      <a:pt x="1794" y="279"/>
                    </a:lnTo>
                    <a:lnTo>
                      <a:pt x="1800" y="250"/>
                    </a:lnTo>
                    <a:lnTo>
                      <a:pt x="1804" y="222"/>
                    </a:lnTo>
                    <a:lnTo>
                      <a:pt x="1808" y="194"/>
                    </a:lnTo>
                    <a:lnTo>
                      <a:pt x="1812" y="166"/>
                    </a:lnTo>
                    <a:lnTo>
                      <a:pt x="1820" y="140"/>
                    </a:lnTo>
                    <a:lnTo>
                      <a:pt x="1829" y="111"/>
                    </a:lnTo>
                    <a:lnTo>
                      <a:pt x="1836" y="97"/>
                    </a:lnTo>
                    <a:lnTo>
                      <a:pt x="1843" y="84"/>
                    </a:lnTo>
                    <a:lnTo>
                      <a:pt x="1848" y="78"/>
                    </a:lnTo>
                    <a:lnTo>
                      <a:pt x="1852" y="73"/>
                    </a:lnTo>
                    <a:lnTo>
                      <a:pt x="1857" y="68"/>
                    </a:lnTo>
                    <a:lnTo>
                      <a:pt x="1863" y="65"/>
                    </a:lnTo>
                    <a:lnTo>
                      <a:pt x="1872" y="60"/>
                    </a:lnTo>
                    <a:lnTo>
                      <a:pt x="1881" y="55"/>
                    </a:lnTo>
                    <a:lnTo>
                      <a:pt x="1891" y="51"/>
                    </a:lnTo>
                    <a:lnTo>
                      <a:pt x="1900" y="48"/>
                    </a:lnTo>
                    <a:lnTo>
                      <a:pt x="1910" y="45"/>
                    </a:lnTo>
                    <a:lnTo>
                      <a:pt x="1921" y="43"/>
                    </a:lnTo>
                    <a:lnTo>
                      <a:pt x="1932" y="41"/>
                    </a:lnTo>
                    <a:lnTo>
                      <a:pt x="1943" y="41"/>
                    </a:lnTo>
                    <a:lnTo>
                      <a:pt x="1960" y="40"/>
                    </a:lnTo>
                    <a:lnTo>
                      <a:pt x="1976" y="38"/>
                    </a:lnTo>
                    <a:lnTo>
                      <a:pt x="1993" y="35"/>
                    </a:lnTo>
                    <a:lnTo>
                      <a:pt x="2010" y="31"/>
                    </a:lnTo>
                    <a:lnTo>
                      <a:pt x="2026" y="25"/>
                    </a:lnTo>
                    <a:lnTo>
                      <a:pt x="2041" y="19"/>
                    </a:lnTo>
                    <a:lnTo>
                      <a:pt x="2056" y="10"/>
                    </a:lnTo>
                    <a:lnTo>
                      <a:pt x="2069" y="0"/>
                    </a:lnTo>
                    <a:lnTo>
                      <a:pt x="2069" y="0"/>
                    </a:lnTo>
                    <a:lnTo>
                      <a:pt x="2059" y="80"/>
                    </a:lnTo>
                    <a:lnTo>
                      <a:pt x="2075" y="80"/>
                    </a:lnTo>
                    <a:lnTo>
                      <a:pt x="2092" y="81"/>
                    </a:lnTo>
                    <a:lnTo>
                      <a:pt x="2108" y="84"/>
                    </a:lnTo>
                    <a:lnTo>
                      <a:pt x="2124" y="85"/>
                    </a:lnTo>
                    <a:lnTo>
                      <a:pt x="2147" y="84"/>
                    </a:lnTo>
                    <a:lnTo>
                      <a:pt x="2173" y="82"/>
                    </a:lnTo>
                    <a:lnTo>
                      <a:pt x="2199" y="79"/>
                    </a:lnTo>
                    <a:lnTo>
                      <a:pt x="2224" y="78"/>
                    </a:lnTo>
                    <a:lnTo>
                      <a:pt x="2239" y="78"/>
                    </a:lnTo>
                    <a:lnTo>
                      <a:pt x="2251" y="78"/>
                    </a:lnTo>
                    <a:lnTo>
                      <a:pt x="2264" y="78"/>
                    </a:lnTo>
                    <a:lnTo>
                      <a:pt x="2276" y="80"/>
                    </a:lnTo>
                    <a:lnTo>
                      <a:pt x="2289" y="82"/>
                    </a:lnTo>
                    <a:lnTo>
                      <a:pt x="2300" y="86"/>
                    </a:lnTo>
                    <a:lnTo>
                      <a:pt x="2312" y="90"/>
                    </a:lnTo>
                    <a:lnTo>
                      <a:pt x="2322" y="95"/>
                    </a:lnTo>
                    <a:lnTo>
                      <a:pt x="2349" y="114"/>
                    </a:lnTo>
                    <a:lnTo>
                      <a:pt x="2349" y="1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3" name="Freeform 48"/>
              <p:cNvSpPr>
                <a:spLocks/>
              </p:cNvSpPr>
              <p:nvPr/>
            </p:nvSpPr>
            <p:spPr bwMode="auto">
              <a:xfrm>
                <a:off x="2860642" y="2377490"/>
                <a:ext cx="608787" cy="590435"/>
              </a:xfrm>
              <a:custGeom>
                <a:avLst/>
                <a:gdLst>
                  <a:gd name="T0" fmla="*/ 1145 w 1479"/>
                  <a:gd name="T1" fmla="*/ 103 h 1754"/>
                  <a:gd name="T2" fmla="*/ 1142 w 1479"/>
                  <a:gd name="T3" fmla="*/ 263 h 1754"/>
                  <a:gd name="T4" fmla="*/ 1071 w 1479"/>
                  <a:gd name="T5" fmla="*/ 276 h 1754"/>
                  <a:gd name="T6" fmla="*/ 1010 w 1479"/>
                  <a:gd name="T7" fmla="*/ 393 h 1754"/>
                  <a:gd name="T8" fmla="*/ 940 w 1479"/>
                  <a:gd name="T9" fmla="*/ 425 h 1754"/>
                  <a:gd name="T10" fmla="*/ 862 w 1479"/>
                  <a:gd name="T11" fmla="*/ 421 h 1754"/>
                  <a:gd name="T12" fmla="*/ 813 w 1479"/>
                  <a:gd name="T13" fmla="*/ 456 h 1754"/>
                  <a:gd name="T14" fmla="*/ 825 w 1479"/>
                  <a:gd name="T15" fmla="*/ 525 h 1754"/>
                  <a:gd name="T16" fmla="*/ 799 w 1479"/>
                  <a:gd name="T17" fmla="*/ 596 h 1754"/>
                  <a:gd name="T18" fmla="*/ 705 w 1479"/>
                  <a:gd name="T19" fmla="*/ 646 h 1754"/>
                  <a:gd name="T20" fmla="*/ 609 w 1479"/>
                  <a:gd name="T21" fmla="*/ 591 h 1754"/>
                  <a:gd name="T22" fmla="*/ 488 w 1479"/>
                  <a:gd name="T23" fmla="*/ 608 h 1754"/>
                  <a:gd name="T24" fmla="*/ 401 w 1479"/>
                  <a:gd name="T25" fmla="*/ 707 h 1754"/>
                  <a:gd name="T26" fmla="*/ 336 w 1479"/>
                  <a:gd name="T27" fmla="*/ 686 h 1754"/>
                  <a:gd name="T28" fmla="*/ 368 w 1479"/>
                  <a:gd name="T29" fmla="*/ 593 h 1754"/>
                  <a:gd name="T30" fmla="*/ 316 w 1479"/>
                  <a:gd name="T31" fmla="*/ 615 h 1754"/>
                  <a:gd name="T32" fmla="*/ 282 w 1479"/>
                  <a:gd name="T33" fmla="*/ 565 h 1754"/>
                  <a:gd name="T34" fmla="*/ 185 w 1479"/>
                  <a:gd name="T35" fmla="*/ 514 h 1754"/>
                  <a:gd name="T36" fmla="*/ 87 w 1479"/>
                  <a:gd name="T37" fmla="*/ 527 h 1754"/>
                  <a:gd name="T38" fmla="*/ 33 w 1479"/>
                  <a:gd name="T39" fmla="*/ 575 h 1754"/>
                  <a:gd name="T40" fmla="*/ 13 w 1479"/>
                  <a:gd name="T41" fmla="*/ 630 h 1754"/>
                  <a:gd name="T42" fmla="*/ 71 w 1479"/>
                  <a:gd name="T43" fmla="*/ 633 h 1754"/>
                  <a:gd name="T44" fmla="*/ 68 w 1479"/>
                  <a:gd name="T45" fmla="*/ 762 h 1754"/>
                  <a:gd name="T46" fmla="*/ 79 w 1479"/>
                  <a:gd name="T47" fmla="*/ 865 h 1754"/>
                  <a:gd name="T48" fmla="*/ 188 w 1479"/>
                  <a:gd name="T49" fmla="*/ 839 h 1754"/>
                  <a:gd name="T50" fmla="*/ 336 w 1479"/>
                  <a:gd name="T51" fmla="*/ 919 h 1754"/>
                  <a:gd name="T52" fmla="*/ 444 w 1479"/>
                  <a:gd name="T53" fmla="*/ 920 h 1754"/>
                  <a:gd name="T54" fmla="*/ 458 w 1479"/>
                  <a:gd name="T55" fmla="*/ 1007 h 1754"/>
                  <a:gd name="T56" fmla="*/ 488 w 1479"/>
                  <a:gd name="T57" fmla="*/ 1137 h 1754"/>
                  <a:gd name="T58" fmla="*/ 607 w 1479"/>
                  <a:gd name="T59" fmla="*/ 1334 h 1754"/>
                  <a:gd name="T60" fmla="*/ 723 w 1479"/>
                  <a:gd name="T61" fmla="*/ 1442 h 1754"/>
                  <a:gd name="T62" fmla="*/ 710 w 1479"/>
                  <a:gd name="T63" fmla="*/ 1526 h 1754"/>
                  <a:gd name="T64" fmla="*/ 709 w 1479"/>
                  <a:gd name="T65" fmla="*/ 1614 h 1754"/>
                  <a:gd name="T66" fmla="*/ 791 w 1479"/>
                  <a:gd name="T67" fmla="*/ 1673 h 1754"/>
                  <a:gd name="T68" fmla="*/ 800 w 1479"/>
                  <a:gd name="T69" fmla="*/ 1601 h 1754"/>
                  <a:gd name="T70" fmla="*/ 845 w 1479"/>
                  <a:gd name="T71" fmla="*/ 1573 h 1754"/>
                  <a:gd name="T72" fmla="*/ 904 w 1479"/>
                  <a:gd name="T73" fmla="*/ 1514 h 1754"/>
                  <a:gd name="T74" fmla="*/ 1001 w 1479"/>
                  <a:gd name="T75" fmla="*/ 1575 h 1754"/>
                  <a:gd name="T76" fmla="*/ 1122 w 1479"/>
                  <a:gd name="T77" fmla="*/ 1452 h 1754"/>
                  <a:gd name="T78" fmla="*/ 1161 w 1479"/>
                  <a:gd name="T79" fmla="*/ 1513 h 1754"/>
                  <a:gd name="T80" fmla="*/ 1160 w 1479"/>
                  <a:gd name="T81" fmla="*/ 1749 h 1754"/>
                  <a:gd name="T82" fmla="*/ 1216 w 1479"/>
                  <a:gd name="T83" fmla="*/ 1691 h 1754"/>
                  <a:gd name="T84" fmla="*/ 1328 w 1479"/>
                  <a:gd name="T85" fmla="*/ 1668 h 1754"/>
                  <a:gd name="T86" fmla="*/ 1442 w 1479"/>
                  <a:gd name="T87" fmla="*/ 1603 h 1754"/>
                  <a:gd name="T88" fmla="*/ 1413 w 1479"/>
                  <a:gd name="T89" fmla="*/ 1525 h 1754"/>
                  <a:gd name="T90" fmla="*/ 1416 w 1479"/>
                  <a:gd name="T91" fmla="*/ 1338 h 1754"/>
                  <a:gd name="T92" fmla="*/ 1285 w 1479"/>
                  <a:gd name="T93" fmla="*/ 1312 h 1754"/>
                  <a:gd name="T94" fmla="*/ 1208 w 1479"/>
                  <a:gd name="T95" fmla="*/ 1308 h 1754"/>
                  <a:gd name="T96" fmla="*/ 1126 w 1479"/>
                  <a:gd name="T97" fmla="*/ 1285 h 1754"/>
                  <a:gd name="T98" fmla="*/ 1161 w 1479"/>
                  <a:gd name="T99" fmla="*/ 1200 h 1754"/>
                  <a:gd name="T100" fmla="*/ 1245 w 1479"/>
                  <a:gd name="T101" fmla="*/ 1088 h 1754"/>
                  <a:gd name="T102" fmla="*/ 1269 w 1479"/>
                  <a:gd name="T103" fmla="*/ 1005 h 1754"/>
                  <a:gd name="T104" fmla="*/ 1264 w 1479"/>
                  <a:gd name="T105" fmla="*/ 824 h 1754"/>
                  <a:gd name="T106" fmla="*/ 1267 w 1479"/>
                  <a:gd name="T107" fmla="*/ 583 h 1754"/>
                  <a:gd name="T108" fmla="*/ 1347 w 1479"/>
                  <a:gd name="T109" fmla="*/ 457 h 1754"/>
                  <a:gd name="T110" fmla="*/ 1472 w 1479"/>
                  <a:gd name="T111" fmla="*/ 302 h 1754"/>
                  <a:gd name="T112" fmla="*/ 1379 w 1479"/>
                  <a:gd name="T113" fmla="*/ 235 h 1754"/>
                  <a:gd name="T114" fmla="*/ 1368 w 1479"/>
                  <a:gd name="T115" fmla="*/ 196 h 1754"/>
                  <a:gd name="T116" fmla="*/ 1275 w 1479"/>
                  <a:gd name="T117" fmla="*/ 202 h 1754"/>
                  <a:gd name="T118" fmla="*/ 1227 w 1479"/>
                  <a:gd name="T119" fmla="*/ 82 h 1754"/>
                  <a:gd name="T120" fmla="*/ 1139 w 1479"/>
                  <a:gd name="T121" fmla="*/ 0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79" h="1754">
                    <a:moveTo>
                      <a:pt x="1101" y="61"/>
                    </a:moveTo>
                    <a:lnTo>
                      <a:pt x="1108" y="60"/>
                    </a:lnTo>
                    <a:lnTo>
                      <a:pt x="1115" y="61"/>
                    </a:lnTo>
                    <a:lnTo>
                      <a:pt x="1122" y="62"/>
                    </a:lnTo>
                    <a:lnTo>
                      <a:pt x="1129" y="64"/>
                    </a:lnTo>
                    <a:lnTo>
                      <a:pt x="1135" y="67"/>
                    </a:lnTo>
                    <a:lnTo>
                      <a:pt x="1140" y="71"/>
                    </a:lnTo>
                    <a:lnTo>
                      <a:pt x="1145" y="76"/>
                    </a:lnTo>
                    <a:lnTo>
                      <a:pt x="1147" y="81"/>
                    </a:lnTo>
                    <a:lnTo>
                      <a:pt x="1148" y="87"/>
                    </a:lnTo>
                    <a:lnTo>
                      <a:pt x="1148" y="92"/>
                    </a:lnTo>
                    <a:lnTo>
                      <a:pt x="1147" y="97"/>
                    </a:lnTo>
                    <a:lnTo>
                      <a:pt x="1145" y="103"/>
                    </a:lnTo>
                    <a:lnTo>
                      <a:pt x="1138" y="111"/>
                    </a:lnTo>
                    <a:lnTo>
                      <a:pt x="1131" y="119"/>
                    </a:lnTo>
                    <a:lnTo>
                      <a:pt x="1123" y="118"/>
                    </a:lnTo>
                    <a:lnTo>
                      <a:pt x="1162" y="148"/>
                    </a:lnTo>
                    <a:lnTo>
                      <a:pt x="1160" y="171"/>
                    </a:lnTo>
                    <a:lnTo>
                      <a:pt x="1158" y="204"/>
                    </a:lnTo>
                    <a:lnTo>
                      <a:pt x="1155" y="222"/>
                    </a:lnTo>
                    <a:lnTo>
                      <a:pt x="1153" y="238"/>
                    </a:lnTo>
                    <a:lnTo>
                      <a:pt x="1151" y="250"/>
                    </a:lnTo>
                    <a:lnTo>
                      <a:pt x="1149" y="257"/>
                    </a:lnTo>
                    <a:lnTo>
                      <a:pt x="1147" y="260"/>
                    </a:lnTo>
                    <a:lnTo>
                      <a:pt x="1145" y="263"/>
                    </a:lnTo>
                    <a:lnTo>
                      <a:pt x="1142" y="263"/>
                    </a:lnTo>
                    <a:lnTo>
                      <a:pt x="1139" y="262"/>
                    </a:lnTo>
                    <a:lnTo>
                      <a:pt x="1134" y="257"/>
                    </a:lnTo>
                    <a:lnTo>
                      <a:pt x="1127" y="252"/>
                    </a:lnTo>
                    <a:lnTo>
                      <a:pt x="1124" y="250"/>
                    </a:lnTo>
                    <a:lnTo>
                      <a:pt x="1120" y="248"/>
                    </a:lnTo>
                    <a:lnTo>
                      <a:pt x="1115" y="246"/>
                    </a:lnTo>
                    <a:lnTo>
                      <a:pt x="1111" y="245"/>
                    </a:lnTo>
                    <a:lnTo>
                      <a:pt x="1106" y="246"/>
                    </a:lnTo>
                    <a:lnTo>
                      <a:pt x="1100" y="249"/>
                    </a:lnTo>
                    <a:lnTo>
                      <a:pt x="1095" y="253"/>
                    </a:lnTo>
                    <a:lnTo>
                      <a:pt x="1088" y="259"/>
                    </a:lnTo>
                    <a:lnTo>
                      <a:pt x="1081" y="268"/>
                    </a:lnTo>
                    <a:lnTo>
                      <a:pt x="1071" y="276"/>
                    </a:lnTo>
                    <a:lnTo>
                      <a:pt x="1063" y="283"/>
                    </a:lnTo>
                    <a:lnTo>
                      <a:pt x="1053" y="290"/>
                    </a:lnTo>
                    <a:lnTo>
                      <a:pt x="1044" y="296"/>
                    </a:lnTo>
                    <a:lnTo>
                      <a:pt x="1034" y="303"/>
                    </a:lnTo>
                    <a:lnTo>
                      <a:pt x="1026" y="310"/>
                    </a:lnTo>
                    <a:lnTo>
                      <a:pt x="1018" y="318"/>
                    </a:lnTo>
                    <a:lnTo>
                      <a:pt x="1012" y="326"/>
                    </a:lnTo>
                    <a:lnTo>
                      <a:pt x="1009" y="334"/>
                    </a:lnTo>
                    <a:lnTo>
                      <a:pt x="1006" y="343"/>
                    </a:lnTo>
                    <a:lnTo>
                      <a:pt x="1006" y="351"/>
                    </a:lnTo>
                    <a:lnTo>
                      <a:pt x="1007" y="368"/>
                    </a:lnTo>
                    <a:lnTo>
                      <a:pt x="1010" y="388"/>
                    </a:lnTo>
                    <a:lnTo>
                      <a:pt x="1010" y="393"/>
                    </a:lnTo>
                    <a:lnTo>
                      <a:pt x="1009" y="398"/>
                    </a:lnTo>
                    <a:lnTo>
                      <a:pt x="1007" y="402"/>
                    </a:lnTo>
                    <a:lnTo>
                      <a:pt x="1005" y="405"/>
                    </a:lnTo>
                    <a:lnTo>
                      <a:pt x="1003" y="408"/>
                    </a:lnTo>
                    <a:lnTo>
                      <a:pt x="1001" y="411"/>
                    </a:lnTo>
                    <a:lnTo>
                      <a:pt x="998" y="413"/>
                    </a:lnTo>
                    <a:lnTo>
                      <a:pt x="994" y="414"/>
                    </a:lnTo>
                    <a:lnTo>
                      <a:pt x="980" y="417"/>
                    </a:lnTo>
                    <a:lnTo>
                      <a:pt x="965" y="421"/>
                    </a:lnTo>
                    <a:lnTo>
                      <a:pt x="958" y="425"/>
                    </a:lnTo>
                    <a:lnTo>
                      <a:pt x="951" y="426"/>
                    </a:lnTo>
                    <a:lnTo>
                      <a:pt x="946" y="426"/>
                    </a:lnTo>
                    <a:lnTo>
                      <a:pt x="940" y="425"/>
                    </a:lnTo>
                    <a:lnTo>
                      <a:pt x="931" y="420"/>
                    </a:lnTo>
                    <a:lnTo>
                      <a:pt x="923" y="415"/>
                    </a:lnTo>
                    <a:lnTo>
                      <a:pt x="916" y="410"/>
                    </a:lnTo>
                    <a:lnTo>
                      <a:pt x="907" y="406"/>
                    </a:lnTo>
                    <a:lnTo>
                      <a:pt x="904" y="406"/>
                    </a:lnTo>
                    <a:lnTo>
                      <a:pt x="898" y="407"/>
                    </a:lnTo>
                    <a:lnTo>
                      <a:pt x="894" y="410"/>
                    </a:lnTo>
                    <a:lnTo>
                      <a:pt x="889" y="414"/>
                    </a:lnTo>
                    <a:lnTo>
                      <a:pt x="884" y="416"/>
                    </a:lnTo>
                    <a:lnTo>
                      <a:pt x="880" y="418"/>
                    </a:lnTo>
                    <a:lnTo>
                      <a:pt x="876" y="420"/>
                    </a:lnTo>
                    <a:lnTo>
                      <a:pt x="871" y="421"/>
                    </a:lnTo>
                    <a:lnTo>
                      <a:pt x="862" y="421"/>
                    </a:lnTo>
                    <a:lnTo>
                      <a:pt x="852" y="420"/>
                    </a:lnTo>
                    <a:lnTo>
                      <a:pt x="842" y="419"/>
                    </a:lnTo>
                    <a:lnTo>
                      <a:pt x="834" y="419"/>
                    </a:lnTo>
                    <a:lnTo>
                      <a:pt x="829" y="419"/>
                    </a:lnTo>
                    <a:lnTo>
                      <a:pt x="825" y="420"/>
                    </a:lnTo>
                    <a:lnTo>
                      <a:pt x="822" y="421"/>
                    </a:lnTo>
                    <a:lnTo>
                      <a:pt x="818" y="422"/>
                    </a:lnTo>
                    <a:lnTo>
                      <a:pt x="816" y="426"/>
                    </a:lnTo>
                    <a:lnTo>
                      <a:pt x="815" y="430"/>
                    </a:lnTo>
                    <a:lnTo>
                      <a:pt x="814" y="435"/>
                    </a:lnTo>
                    <a:lnTo>
                      <a:pt x="814" y="443"/>
                    </a:lnTo>
                    <a:lnTo>
                      <a:pt x="813" y="449"/>
                    </a:lnTo>
                    <a:lnTo>
                      <a:pt x="813" y="456"/>
                    </a:lnTo>
                    <a:lnTo>
                      <a:pt x="811" y="461"/>
                    </a:lnTo>
                    <a:lnTo>
                      <a:pt x="810" y="466"/>
                    </a:lnTo>
                    <a:lnTo>
                      <a:pt x="805" y="474"/>
                    </a:lnTo>
                    <a:lnTo>
                      <a:pt x="802" y="481"/>
                    </a:lnTo>
                    <a:lnTo>
                      <a:pt x="800" y="486"/>
                    </a:lnTo>
                    <a:lnTo>
                      <a:pt x="800" y="492"/>
                    </a:lnTo>
                    <a:lnTo>
                      <a:pt x="800" y="496"/>
                    </a:lnTo>
                    <a:lnTo>
                      <a:pt x="802" y="500"/>
                    </a:lnTo>
                    <a:lnTo>
                      <a:pt x="804" y="503"/>
                    </a:lnTo>
                    <a:lnTo>
                      <a:pt x="807" y="507"/>
                    </a:lnTo>
                    <a:lnTo>
                      <a:pt x="814" y="513"/>
                    </a:lnTo>
                    <a:lnTo>
                      <a:pt x="822" y="521"/>
                    </a:lnTo>
                    <a:lnTo>
                      <a:pt x="825" y="525"/>
                    </a:lnTo>
                    <a:lnTo>
                      <a:pt x="829" y="530"/>
                    </a:lnTo>
                    <a:lnTo>
                      <a:pt x="832" y="536"/>
                    </a:lnTo>
                    <a:lnTo>
                      <a:pt x="836" y="542"/>
                    </a:lnTo>
                    <a:lnTo>
                      <a:pt x="838" y="550"/>
                    </a:lnTo>
                    <a:lnTo>
                      <a:pt x="839" y="557"/>
                    </a:lnTo>
                    <a:lnTo>
                      <a:pt x="838" y="563"/>
                    </a:lnTo>
                    <a:lnTo>
                      <a:pt x="837" y="568"/>
                    </a:lnTo>
                    <a:lnTo>
                      <a:pt x="834" y="573"/>
                    </a:lnTo>
                    <a:lnTo>
                      <a:pt x="830" y="577"/>
                    </a:lnTo>
                    <a:lnTo>
                      <a:pt x="826" y="580"/>
                    </a:lnTo>
                    <a:lnTo>
                      <a:pt x="822" y="584"/>
                    </a:lnTo>
                    <a:lnTo>
                      <a:pt x="811" y="590"/>
                    </a:lnTo>
                    <a:lnTo>
                      <a:pt x="799" y="596"/>
                    </a:lnTo>
                    <a:lnTo>
                      <a:pt x="787" y="604"/>
                    </a:lnTo>
                    <a:lnTo>
                      <a:pt x="776" y="611"/>
                    </a:lnTo>
                    <a:lnTo>
                      <a:pt x="768" y="620"/>
                    </a:lnTo>
                    <a:lnTo>
                      <a:pt x="759" y="628"/>
                    </a:lnTo>
                    <a:lnTo>
                      <a:pt x="751" y="634"/>
                    </a:lnTo>
                    <a:lnTo>
                      <a:pt x="744" y="638"/>
                    </a:lnTo>
                    <a:lnTo>
                      <a:pt x="737" y="643"/>
                    </a:lnTo>
                    <a:lnTo>
                      <a:pt x="731" y="645"/>
                    </a:lnTo>
                    <a:lnTo>
                      <a:pt x="726" y="647"/>
                    </a:lnTo>
                    <a:lnTo>
                      <a:pt x="720" y="648"/>
                    </a:lnTo>
                    <a:lnTo>
                      <a:pt x="715" y="648"/>
                    </a:lnTo>
                    <a:lnTo>
                      <a:pt x="709" y="647"/>
                    </a:lnTo>
                    <a:lnTo>
                      <a:pt x="705" y="646"/>
                    </a:lnTo>
                    <a:lnTo>
                      <a:pt x="701" y="644"/>
                    </a:lnTo>
                    <a:lnTo>
                      <a:pt x="693" y="638"/>
                    </a:lnTo>
                    <a:lnTo>
                      <a:pt x="685" y="631"/>
                    </a:lnTo>
                    <a:lnTo>
                      <a:pt x="677" y="623"/>
                    </a:lnTo>
                    <a:lnTo>
                      <a:pt x="668" y="615"/>
                    </a:lnTo>
                    <a:lnTo>
                      <a:pt x="660" y="607"/>
                    </a:lnTo>
                    <a:lnTo>
                      <a:pt x="649" y="601"/>
                    </a:lnTo>
                    <a:lnTo>
                      <a:pt x="643" y="597"/>
                    </a:lnTo>
                    <a:lnTo>
                      <a:pt x="638" y="595"/>
                    </a:lnTo>
                    <a:lnTo>
                      <a:pt x="632" y="593"/>
                    </a:lnTo>
                    <a:lnTo>
                      <a:pt x="624" y="592"/>
                    </a:lnTo>
                    <a:lnTo>
                      <a:pt x="618" y="591"/>
                    </a:lnTo>
                    <a:lnTo>
                      <a:pt x="609" y="591"/>
                    </a:lnTo>
                    <a:lnTo>
                      <a:pt x="600" y="592"/>
                    </a:lnTo>
                    <a:lnTo>
                      <a:pt x="592" y="594"/>
                    </a:lnTo>
                    <a:lnTo>
                      <a:pt x="591" y="604"/>
                    </a:lnTo>
                    <a:lnTo>
                      <a:pt x="588" y="610"/>
                    </a:lnTo>
                    <a:lnTo>
                      <a:pt x="585" y="617"/>
                    </a:lnTo>
                    <a:lnTo>
                      <a:pt x="581" y="620"/>
                    </a:lnTo>
                    <a:lnTo>
                      <a:pt x="575" y="623"/>
                    </a:lnTo>
                    <a:lnTo>
                      <a:pt x="570" y="624"/>
                    </a:lnTo>
                    <a:lnTo>
                      <a:pt x="564" y="624"/>
                    </a:lnTo>
                    <a:lnTo>
                      <a:pt x="556" y="624"/>
                    </a:lnTo>
                    <a:lnTo>
                      <a:pt x="525" y="617"/>
                    </a:lnTo>
                    <a:lnTo>
                      <a:pt x="496" y="609"/>
                    </a:lnTo>
                    <a:lnTo>
                      <a:pt x="488" y="608"/>
                    </a:lnTo>
                    <a:lnTo>
                      <a:pt x="482" y="609"/>
                    </a:lnTo>
                    <a:lnTo>
                      <a:pt x="476" y="610"/>
                    </a:lnTo>
                    <a:lnTo>
                      <a:pt x="470" y="613"/>
                    </a:lnTo>
                    <a:lnTo>
                      <a:pt x="464" y="616"/>
                    </a:lnTo>
                    <a:lnTo>
                      <a:pt x="459" y="620"/>
                    </a:lnTo>
                    <a:lnTo>
                      <a:pt x="453" y="624"/>
                    </a:lnTo>
                    <a:lnTo>
                      <a:pt x="448" y="630"/>
                    </a:lnTo>
                    <a:lnTo>
                      <a:pt x="439" y="641"/>
                    </a:lnTo>
                    <a:lnTo>
                      <a:pt x="431" y="655"/>
                    </a:lnTo>
                    <a:lnTo>
                      <a:pt x="422" y="668"/>
                    </a:lnTo>
                    <a:lnTo>
                      <a:pt x="415" y="682"/>
                    </a:lnTo>
                    <a:lnTo>
                      <a:pt x="407" y="695"/>
                    </a:lnTo>
                    <a:lnTo>
                      <a:pt x="401" y="707"/>
                    </a:lnTo>
                    <a:lnTo>
                      <a:pt x="393" y="716"/>
                    </a:lnTo>
                    <a:lnTo>
                      <a:pt x="384" y="724"/>
                    </a:lnTo>
                    <a:lnTo>
                      <a:pt x="381" y="726"/>
                    </a:lnTo>
                    <a:lnTo>
                      <a:pt x="377" y="727"/>
                    </a:lnTo>
                    <a:lnTo>
                      <a:pt x="372" y="728"/>
                    </a:lnTo>
                    <a:lnTo>
                      <a:pt x="368" y="727"/>
                    </a:lnTo>
                    <a:lnTo>
                      <a:pt x="364" y="725"/>
                    </a:lnTo>
                    <a:lnTo>
                      <a:pt x="358" y="722"/>
                    </a:lnTo>
                    <a:lnTo>
                      <a:pt x="354" y="717"/>
                    </a:lnTo>
                    <a:lnTo>
                      <a:pt x="349" y="712"/>
                    </a:lnTo>
                    <a:lnTo>
                      <a:pt x="342" y="701"/>
                    </a:lnTo>
                    <a:lnTo>
                      <a:pt x="338" y="691"/>
                    </a:lnTo>
                    <a:lnTo>
                      <a:pt x="336" y="686"/>
                    </a:lnTo>
                    <a:lnTo>
                      <a:pt x="336" y="682"/>
                    </a:lnTo>
                    <a:lnTo>
                      <a:pt x="336" y="677"/>
                    </a:lnTo>
                    <a:lnTo>
                      <a:pt x="337" y="673"/>
                    </a:lnTo>
                    <a:lnTo>
                      <a:pt x="339" y="664"/>
                    </a:lnTo>
                    <a:lnTo>
                      <a:pt x="344" y="656"/>
                    </a:lnTo>
                    <a:lnTo>
                      <a:pt x="351" y="646"/>
                    </a:lnTo>
                    <a:lnTo>
                      <a:pt x="358" y="636"/>
                    </a:lnTo>
                    <a:lnTo>
                      <a:pt x="361" y="632"/>
                    </a:lnTo>
                    <a:lnTo>
                      <a:pt x="364" y="626"/>
                    </a:lnTo>
                    <a:lnTo>
                      <a:pt x="366" y="618"/>
                    </a:lnTo>
                    <a:lnTo>
                      <a:pt x="368" y="609"/>
                    </a:lnTo>
                    <a:lnTo>
                      <a:pt x="369" y="601"/>
                    </a:lnTo>
                    <a:lnTo>
                      <a:pt x="368" y="593"/>
                    </a:lnTo>
                    <a:lnTo>
                      <a:pt x="367" y="590"/>
                    </a:lnTo>
                    <a:lnTo>
                      <a:pt x="366" y="587"/>
                    </a:lnTo>
                    <a:lnTo>
                      <a:pt x="364" y="584"/>
                    </a:lnTo>
                    <a:lnTo>
                      <a:pt x="362" y="583"/>
                    </a:lnTo>
                    <a:lnTo>
                      <a:pt x="358" y="583"/>
                    </a:lnTo>
                    <a:lnTo>
                      <a:pt x="354" y="588"/>
                    </a:lnTo>
                    <a:lnTo>
                      <a:pt x="349" y="592"/>
                    </a:lnTo>
                    <a:lnTo>
                      <a:pt x="343" y="599"/>
                    </a:lnTo>
                    <a:lnTo>
                      <a:pt x="337" y="605"/>
                    </a:lnTo>
                    <a:lnTo>
                      <a:pt x="330" y="610"/>
                    </a:lnTo>
                    <a:lnTo>
                      <a:pt x="325" y="614"/>
                    </a:lnTo>
                    <a:lnTo>
                      <a:pt x="318" y="616"/>
                    </a:lnTo>
                    <a:lnTo>
                      <a:pt x="316" y="615"/>
                    </a:lnTo>
                    <a:lnTo>
                      <a:pt x="313" y="611"/>
                    </a:lnTo>
                    <a:lnTo>
                      <a:pt x="311" y="607"/>
                    </a:lnTo>
                    <a:lnTo>
                      <a:pt x="309" y="602"/>
                    </a:lnTo>
                    <a:lnTo>
                      <a:pt x="305" y="588"/>
                    </a:lnTo>
                    <a:lnTo>
                      <a:pt x="301" y="573"/>
                    </a:lnTo>
                    <a:lnTo>
                      <a:pt x="298" y="559"/>
                    </a:lnTo>
                    <a:lnTo>
                      <a:pt x="295" y="549"/>
                    </a:lnTo>
                    <a:lnTo>
                      <a:pt x="293" y="547"/>
                    </a:lnTo>
                    <a:lnTo>
                      <a:pt x="290" y="547"/>
                    </a:lnTo>
                    <a:lnTo>
                      <a:pt x="289" y="548"/>
                    </a:lnTo>
                    <a:lnTo>
                      <a:pt x="287" y="553"/>
                    </a:lnTo>
                    <a:lnTo>
                      <a:pt x="285" y="560"/>
                    </a:lnTo>
                    <a:lnTo>
                      <a:pt x="282" y="565"/>
                    </a:lnTo>
                    <a:lnTo>
                      <a:pt x="280" y="569"/>
                    </a:lnTo>
                    <a:lnTo>
                      <a:pt x="276" y="573"/>
                    </a:lnTo>
                    <a:lnTo>
                      <a:pt x="273" y="576"/>
                    </a:lnTo>
                    <a:lnTo>
                      <a:pt x="270" y="577"/>
                    </a:lnTo>
                    <a:lnTo>
                      <a:pt x="266" y="578"/>
                    </a:lnTo>
                    <a:lnTo>
                      <a:pt x="262" y="578"/>
                    </a:lnTo>
                    <a:lnTo>
                      <a:pt x="255" y="576"/>
                    </a:lnTo>
                    <a:lnTo>
                      <a:pt x="246" y="572"/>
                    </a:lnTo>
                    <a:lnTo>
                      <a:pt x="237" y="565"/>
                    </a:lnTo>
                    <a:lnTo>
                      <a:pt x="229" y="557"/>
                    </a:lnTo>
                    <a:lnTo>
                      <a:pt x="210" y="539"/>
                    </a:lnTo>
                    <a:lnTo>
                      <a:pt x="193" y="522"/>
                    </a:lnTo>
                    <a:lnTo>
                      <a:pt x="185" y="514"/>
                    </a:lnTo>
                    <a:lnTo>
                      <a:pt x="176" y="509"/>
                    </a:lnTo>
                    <a:lnTo>
                      <a:pt x="172" y="506"/>
                    </a:lnTo>
                    <a:lnTo>
                      <a:pt x="167" y="505"/>
                    </a:lnTo>
                    <a:lnTo>
                      <a:pt x="164" y="503"/>
                    </a:lnTo>
                    <a:lnTo>
                      <a:pt x="160" y="503"/>
                    </a:lnTo>
                    <a:lnTo>
                      <a:pt x="149" y="503"/>
                    </a:lnTo>
                    <a:lnTo>
                      <a:pt x="139" y="507"/>
                    </a:lnTo>
                    <a:lnTo>
                      <a:pt x="131" y="510"/>
                    </a:lnTo>
                    <a:lnTo>
                      <a:pt x="122" y="513"/>
                    </a:lnTo>
                    <a:lnTo>
                      <a:pt x="113" y="518"/>
                    </a:lnTo>
                    <a:lnTo>
                      <a:pt x="105" y="522"/>
                    </a:lnTo>
                    <a:lnTo>
                      <a:pt x="96" y="525"/>
                    </a:lnTo>
                    <a:lnTo>
                      <a:pt x="87" y="527"/>
                    </a:lnTo>
                    <a:lnTo>
                      <a:pt x="68" y="528"/>
                    </a:lnTo>
                    <a:lnTo>
                      <a:pt x="50" y="528"/>
                    </a:lnTo>
                    <a:lnTo>
                      <a:pt x="41" y="528"/>
                    </a:lnTo>
                    <a:lnTo>
                      <a:pt x="31" y="529"/>
                    </a:lnTo>
                    <a:lnTo>
                      <a:pt x="21" y="532"/>
                    </a:lnTo>
                    <a:lnTo>
                      <a:pt x="11" y="535"/>
                    </a:lnTo>
                    <a:lnTo>
                      <a:pt x="13" y="540"/>
                    </a:lnTo>
                    <a:lnTo>
                      <a:pt x="16" y="547"/>
                    </a:lnTo>
                    <a:lnTo>
                      <a:pt x="18" y="551"/>
                    </a:lnTo>
                    <a:lnTo>
                      <a:pt x="21" y="556"/>
                    </a:lnTo>
                    <a:lnTo>
                      <a:pt x="28" y="565"/>
                    </a:lnTo>
                    <a:lnTo>
                      <a:pt x="32" y="572"/>
                    </a:lnTo>
                    <a:lnTo>
                      <a:pt x="33" y="575"/>
                    </a:lnTo>
                    <a:lnTo>
                      <a:pt x="33" y="578"/>
                    </a:lnTo>
                    <a:lnTo>
                      <a:pt x="32" y="580"/>
                    </a:lnTo>
                    <a:lnTo>
                      <a:pt x="29" y="583"/>
                    </a:lnTo>
                    <a:lnTo>
                      <a:pt x="25" y="586"/>
                    </a:lnTo>
                    <a:lnTo>
                      <a:pt x="18" y="588"/>
                    </a:lnTo>
                    <a:lnTo>
                      <a:pt x="11" y="590"/>
                    </a:lnTo>
                    <a:lnTo>
                      <a:pt x="0" y="592"/>
                    </a:lnTo>
                    <a:lnTo>
                      <a:pt x="0" y="596"/>
                    </a:lnTo>
                    <a:lnTo>
                      <a:pt x="1" y="603"/>
                    </a:lnTo>
                    <a:lnTo>
                      <a:pt x="3" y="609"/>
                    </a:lnTo>
                    <a:lnTo>
                      <a:pt x="5" y="617"/>
                    </a:lnTo>
                    <a:lnTo>
                      <a:pt x="9" y="623"/>
                    </a:lnTo>
                    <a:lnTo>
                      <a:pt x="13" y="630"/>
                    </a:lnTo>
                    <a:lnTo>
                      <a:pt x="16" y="635"/>
                    </a:lnTo>
                    <a:lnTo>
                      <a:pt x="20" y="637"/>
                    </a:lnTo>
                    <a:lnTo>
                      <a:pt x="24" y="640"/>
                    </a:lnTo>
                    <a:lnTo>
                      <a:pt x="27" y="640"/>
                    </a:lnTo>
                    <a:lnTo>
                      <a:pt x="30" y="640"/>
                    </a:lnTo>
                    <a:lnTo>
                      <a:pt x="33" y="640"/>
                    </a:lnTo>
                    <a:lnTo>
                      <a:pt x="40" y="637"/>
                    </a:lnTo>
                    <a:lnTo>
                      <a:pt x="45" y="634"/>
                    </a:lnTo>
                    <a:lnTo>
                      <a:pt x="52" y="630"/>
                    </a:lnTo>
                    <a:lnTo>
                      <a:pt x="58" y="627"/>
                    </a:lnTo>
                    <a:lnTo>
                      <a:pt x="64" y="624"/>
                    </a:lnTo>
                    <a:lnTo>
                      <a:pt x="70" y="623"/>
                    </a:lnTo>
                    <a:lnTo>
                      <a:pt x="71" y="633"/>
                    </a:lnTo>
                    <a:lnTo>
                      <a:pt x="70" y="645"/>
                    </a:lnTo>
                    <a:lnTo>
                      <a:pt x="69" y="657"/>
                    </a:lnTo>
                    <a:lnTo>
                      <a:pt x="67" y="671"/>
                    </a:lnTo>
                    <a:lnTo>
                      <a:pt x="66" y="684"/>
                    </a:lnTo>
                    <a:lnTo>
                      <a:pt x="65" y="698"/>
                    </a:lnTo>
                    <a:lnTo>
                      <a:pt x="65" y="712"/>
                    </a:lnTo>
                    <a:lnTo>
                      <a:pt x="66" y="725"/>
                    </a:lnTo>
                    <a:lnTo>
                      <a:pt x="68" y="735"/>
                    </a:lnTo>
                    <a:lnTo>
                      <a:pt x="69" y="742"/>
                    </a:lnTo>
                    <a:lnTo>
                      <a:pt x="70" y="749"/>
                    </a:lnTo>
                    <a:lnTo>
                      <a:pt x="70" y="754"/>
                    </a:lnTo>
                    <a:lnTo>
                      <a:pt x="69" y="758"/>
                    </a:lnTo>
                    <a:lnTo>
                      <a:pt x="68" y="762"/>
                    </a:lnTo>
                    <a:lnTo>
                      <a:pt x="66" y="764"/>
                    </a:lnTo>
                    <a:lnTo>
                      <a:pt x="64" y="767"/>
                    </a:lnTo>
                    <a:lnTo>
                      <a:pt x="59" y="770"/>
                    </a:lnTo>
                    <a:lnTo>
                      <a:pt x="54" y="776"/>
                    </a:lnTo>
                    <a:lnTo>
                      <a:pt x="52" y="779"/>
                    </a:lnTo>
                    <a:lnTo>
                      <a:pt x="48" y="783"/>
                    </a:lnTo>
                    <a:lnTo>
                      <a:pt x="46" y="789"/>
                    </a:lnTo>
                    <a:lnTo>
                      <a:pt x="45" y="795"/>
                    </a:lnTo>
                    <a:lnTo>
                      <a:pt x="48" y="807"/>
                    </a:lnTo>
                    <a:lnTo>
                      <a:pt x="58" y="831"/>
                    </a:lnTo>
                    <a:lnTo>
                      <a:pt x="70" y="852"/>
                    </a:lnTo>
                    <a:lnTo>
                      <a:pt x="77" y="864"/>
                    </a:lnTo>
                    <a:lnTo>
                      <a:pt x="79" y="865"/>
                    </a:lnTo>
                    <a:lnTo>
                      <a:pt x="82" y="867"/>
                    </a:lnTo>
                    <a:lnTo>
                      <a:pt x="85" y="867"/>
                    </a:lnTo>
                    <a:lnTo>
                      <a:pt x="88" y="867"/>
                    </a:lnTo>
                    <a:lnTo>
                      <a:pt x="96" y="866"/>
                    </a:lnTo>
                    <a:lnTo>
                      <a:pt x="105" y="863"/>
                    </a:lnTo>
                    <a:lnTo>
                      <a:pt x="122" y="854"/>
                    </a:lnTo>
                    <a:lnTo>
                      <a:pt x="140" y="845"/>
                    </a:lnTo>
                    <a:lnTo>
                      <a:pt x="150" y="840"/>
                    </a:lnTo>
                    <a:lnTo>
                      <a:pt x="160" y="837"/>
                    </a:lnTo>
                    <a:lnTo>
                      <a:pt x="168" y="836"/>
                    </a:lnTo>
                    <a:lnTo>
                      <a:pt x="178" y="836"/>
                    </a:lnTo>
                    <a:lnTo>
                      <a:pt x="183" y="837"/>
                    </a:lnTo>
                    <a:lnTo>
                      <a:pt x="188" y="839"/>
                    </a:lnTo>
                    <a:lnTo>
                      <a:pt x="192" y="842"/>
                    </a:lnTo>
                    <a:lnTo>
                      <a:pt x="197" y="845"/>
                    </a:lnTo>
                    <a:lnTo>
                      <a:pt x="202" y="849"/>
                    </a:lnTo>
                    <a:lnTo>
                      <a:pt x="206" y="853"/>
                    </a:lnTo>
                    <a:lnTo>
                      <a:pt x="210" y="860"/>
                    </a:lnTo>
                    <a:lnTo>
                      <a:pt x="215" y="866"/>
                    </a:lnTo>
                    <a:lnTo>
                      <a:pt x="230" y="877"/>
                    </a:lnTo>
                    <a:lnTo>
                      <a:pt x="263" y="896"/>
                    </a:lnTo>
                    <a:lnTo>
                      <a:pt x="298" y="913"/>
                    </a:lnTo>
                    <a:lnTo>
                      <a:pt x="316" y="921"/>
                    </a:lnTo>
                    <a:lnTo>
                      <a:pt x="323" y="921"/>
                    </a:lnTo>
                    <a:lnTo>
                      <a:pt x="329" y="920"/>
                    </a:lnTo>
                    <a:lnTo>
                      <a:pt x="336" y="919"/>
                    </a:lnTo>
                    <a:lnTo>
                      <a:pt x="342" y="917"/>
                    </a:lnTo>
                    <a:lnTo>
                      <a:pt x="356" y="912"/>
                    </a:lnTo>
                    <a:lnTo>
                      <a:pt x="370" y="906"/>
                    </a:lnTo>
                    <a:lnTo>
                      <a:pt x="384" y="901"/>
                    </a:lnTo>
                    <a:lnTo>
                      <a:pt x="398" y="897"/>
                    </a:lnTo>
                    <a:lnTo>
                      <a:pt x="404" y="897"/>
                    </a:lnTo>
                    <a:lnTo>
                      <a:pt x="410" y="896"/>
                    </a:lnTo>
                    <a:lnTo>
                      <a:pt x="416" y="897"/>
                    </a:lnTo>
                    <a:lnTo>
                      <a:pt x="421" y="899"/>
                    </a:lnTo>
                    <a:lnTo>
                      <a:pt x="430" y="904"/>
                    </a:lnTo>
                    <a:lnTo>
                      <a:pt x="436" y="910"/>
                    </a:lnTo>
                    <a:lnTo>
                      <a:pt x="440" y="915"/>
                    </a:lnTo>
                    <a:lnTo>
                      <a:pt x="444" y="920"/>
                    </a:lnTo>
                    <a:lnTo>
                      <a:pt x="445" y="926"/>
                    </a:lnTo>
                    <a:lnTo>
                      <a:pt x="446" y="931"/>
                    </a:lnTo>
                    <a:lnTo>
                      <a:pt x="445" y="937"/>
                    </a:lnTo>
                    <a:lnTo>
                      <a:pt x="444" y="942"/>
                    </a:lnTo>
                    <a:lnTo>
                      <a:pt x="440" y="954"/>
                    </a:lnTo>
                    <a:lnTo>
                      <a:pt x="438" y="966"/>
                    </a:lnTo>
                    <a:lnTo>
                      <a:pt x="437" y="971"/>
                    </a:lnTo>
                    <a:lnTo>
                      <a:pt x="437" y="978"/>
                    </a:lnTo>
                    <a:lnTo>
                      <a:pt x="438" y="983"/>
                    </a:lnTo>
                    <a:lnTo>
                      <a:pt x="440" y="989"/>
                    </a:lnTo>
                    <a:lnTo>
                      <a:pt x="446" y="996"/>
                    </a:lnTo>
                    <a:lnTo>
                      <a:pt x="451" y="1001"/>
                    </a:lnTo>
                    <a:lnTo>
                      <a:pt x="458" y="1007"/>
                    </a:lnTo>
                    <a:lnTo>
                      <a:pt x="465" y="1011"/>
                    </a:lnTo>
                    <a:lnTo>
                      <a:pt x="473" y="1016"/>
                    </a:lnTo>
                    <a:lnTo>
                      <a:pt x="479" y="1021"/>
                    </a:lnTo>
                    <a:lnTo>
                      <a:pt x="486" y="1027"/>
                    </a:lnTo>
                    <a:lnTo>
                      <a:pt x="490" y="1034"/>
                    </a:lnTo>
                    <a:lnTo>
                      <a:pt x="492" y="1040"/>
                    </a:lnTo>
                    <a:lnTo>
                      <a:pt x="492" y="1048"/>
                    </a:lnTo>
                    <a:lnTo>
                      <a:pt x="493" y="1056"/>
                    </a:lnTo>
                    <a:lnTo>
                      <a:pt x="492" y="1066"/>
                    </a:lnTo>
                    <a:lnTo>
                      <a:pt x="491" y="1086"/>
                    </a:lnTo>
                    <a:lnTo>
                      <a:pt x="491" y="1101"/>
                    </a:lnTo>
                    <a:lnTo>
                      <a:pt x="488" y="1120"/>
                    </a:lnTo>
                    <a:lnTo>
                      <a:pt x="488" y="1137"/>
                    </a:lnTo>
                    <a:lnTo>
                      <a:pt x="488" y="1153"/>
                    </a:lnTo>
                    <a:lnTo>
                      <a:pt x="490" y="1168"/>
                    </a:lnTo>
                    <a:lnTo>
                      <a:pt x="493" y="1181"/>
                    </a:lnTo>
                    <a:lnTo>
                      <a:pt x="499" y="1193"/>
                    </a:lnTo>
                    <a:lnTo>
                      <a:pt x="504" y="1204"/>
                    </a:lnTo>
                    <a:lnTo>
                      <a:pt x="511" y="1215"/>
                    </a:lnTo>
                    <a:lnTo>
                      <a:pt x="525" y="1237"/>
                    </a:lnTo>
                    <a:lnTo>
                      <a:pt x="542" y="1257"/>
                    </a:lnTo>
                    <a:lnTo>
                      <a:pt x="560" y="1280"/>
                    </a:lnTo>
                    <a:lnTo>
                      <a:pt x="579" y="1306"/>
                    </a:lnTo>
                    <a:lnTo>
                      <a:pt x="587" y="1317"/>
                    </a:lnTo>
                    <a:lnTo>
                      <a:pt x="597" y="1326"/>
                    </a:lnTo>
                    <a:lnTo>
                      <a:pt x="607" y="1334"/>
                    </a:lnTo>
                    <a:lnTo>
                      <a:pt x="616" y="1342"/>
                    </a:lnTo>
                    <a:lnTo>
                      <a:pt x="637" y="1353"/>
                    </a:lnTo>
                    <a:lnTo>
                      <a:pt x="659" y="1364"/>
                    </a:lnTo>
                    <a:lnTo>
                      <a:pt x="668" y="1370"/>
                    </a:lnTo>
                    <a:lnTo>
                      <a:pt x="678" y="1375"/>
                    </a:lnTo>
                    <a:lnTo>
                      <a:pt x="688" y="1382"/>
                    </a:lnTo>
                    <a:lnTo>
                      <a:pt x="695" y="1388"/>
                    </a:lnTo>
                    <a:lnTo>
                      <a:pt x="703" y="1396"/>
                    </a:lnTo>
                    <a:lnTo>
                      <a:pt x="708" y="1405"/>
                    </a:lnTo>
                    <a:lnTo>
                      <a:pt x="714" y="1415"/>
                    </a:lnTo>
                    <a:lnTo>
                      <a:pt x="717" y="1428"/>
                    </a:lnTo>
                    <a:lnTo>
                      <a:pt x="719" y="1434"/>
                    </a:lnTo>
                    <a:lnTo>
                      <a:pt x="723" y="1442"/>
                    </a:lnTo>
                    <a:lnTo>
                      <a:pt x="729" y="1450"/>
                    </a:lnTo>
                    <a:lnTo>
                      <a:pt x="733" y="1458"/>
                    </a:lnTo>
                    <a:lnTo>
                      <a:pt x="739" y="1466"/>
                    </a:lnTo>
                    <a:lnTo>
                      <a:pt x="741" y="1473"/>
                    </a:lnTo>
                    <a:lnTo>
                      <a:pt x="742" y="1477"/>
                    </a:lnTo>
                    <a:lnTo>
                      <a:pt x="742" y="1481"/>
                    </a:lnTo>
                    <a:lnTo>
                      <a:pt x="741" y="1484"/>
                    </a:lnTo>
                    <a:lnTo>
                      <a:pt x="740" y="1487"/>
                    </a:lnTo>
                    <a:lnTo>
                      <a:pt x="731" y="1498"/>
                    </a:lnTo>
                    <a:lnTo>
                      <a:pt x="720" y="1510"/>
                    </a:lnTo>
                    <a:lnTo>
                      <a:pt x="716" y="1517"/>
                    </a:lnTo>
                    <a:lnTo>
                      <a:pt x="712" y="1523"/>
                    </a:lnTo>
                    <a:lnTo>
                      <a:pt x="710" y="1526"/>
                    </a:lnTo>
                    <a:lnTo>
                      <a:pt x="710" y="1529"/>
                    </a:lnTo>
                    <a:lnTo>
                      <a:pt x="710" y="1534"/>
                    </a:lnTo>
                    <a:lnTo>
                      <a:pt x="710" y="1537"/>
                    </a:lnTo>
                    <a:lnTo>
                      <a:pt x="717" y="1547"/>
                    </a:lnTo>
                    <a:lnTo>
                      <a:pt x="723" y="1553"/>
                    </a:lnTo>
                    <a:lnTo>
                      <a:pt x="726" y="1556"/>
                    </a:lnTo>
                    <a:lnTo>
                      <a:pt x="727" y="1561"/>
                    </a:lnTo>
                    <a:lnTo>
                      <a:pt x="726" y="1567"/>
                    </a:lnTo>
                    <a:lnTo>
                      <a:pt x="723" y="1575"/>
                    </a:lnTo>
                    <a:lnTo>
                      <a:pt x="718" y="1587"/>
                    </a:lnTo>
                    <a:lnTo>
                      <a:pt x="714" y="1598"/>
                    </a:lnTo>
                    <a:lnTo>
                      <a:pt x="712" y="1606"/>
                    </a:lnTo>
                    <a:lnTo>
                      <a:pt x="709" y="1614"/>
                    </a:lnTo>
                    <a:lnTo>
                      <a:pt x="709" y="1621"/>
                    </a:lnTo>
                    <a:lnTo>
                      <a:pt x="709" y="1627"/>
                    </a:lnTo>
                    <a:lnTo>
                      <a:pt x="712" y="1631"/>
                    </a:lnTo>
                    <a:lnTo>
                      <a:pt x="715" y="1635"/>
                    </a:lnTo>
                    <a:lnTo>
                      <a:pt x="718" y="1639"/>
                    </a:lnTo>
                    <a:lnTo>
                      <a:pt x="722" y="1642"/>
                    </a:lnTo>
                    <a:lnTo>
                      <a:pt x="728" y="1645"/>
                    </a:lnTo>
                    <a:lnTo>
                      <a:pt x="734" y="1648"/>
                    </a:lnTo>
                    <a:lnTo>
                      <a:pt x="749" y="1655"/>
                    </a:lnTo>
                    <a:lnTo>
                      <a:pt x="767" y="1663"/>
                    </a:lnTo>
                    <a:lnTo>
                      <a:pt x="776" y="1668"/>
                    </a:lnTo>
                    <a:lnTo>
                      <a:pt x="784" y="1671"/>
                    </a:lnTo>
                    <a:lnTo>
                      <a:pt x="791" y="1673"/>
                    </a:lnTo>
                    <a:lnTo>
                      <a:pt x="797" y="1674"/>
                    </a:lnTo>
                    <a:lnTo>
                      <a:pt x="802" y="1674"/>
                    </a:lnTo>
                    <a:lnTo>
                      <a:pt x="805" y="1673"/>
                    </a:lnTo>
                    <a:lnTo>
                      <a:pt x="809" y="1672"/>
                    </a:lnTo>
                    <a:lnTo>
                      <a:pt x="811" y="1669"/>
                    </a:lnTo>
                    <a:lnTo>
                      <a:pt x="812" y="1666"/>
                    </a:lnTo>
                    <a:lnTo>
                      <a:pt x="813" y="1661"/>
                    </a:lnTo>
                    <a:lnTo>
                      <a:pt x="813" y="1656"/>
                    </a:lnTo>
                    <a:lnTo>
                      <a:pt x="812" y="1650"/>
                    </a:lnTo>
                    <a:lnTo>
                      <a:pt x="809" y="1636"/>
                    </a:lnTo>
                    <a:lnTo>
                      <a:pt x="804" y="1620"/>
                    </a:lnTo>
                    <a:lnTo>
                      <a:pt x="802" y="1610"/>
                    </a:lnTo>
                    <a:lnTo>
                      <a:pt x="800" y="1601"/>
                    </a:lnTo>
                    <a:lnTo>
                      <a:pt x="800" y="1593"/>
                    </a:lnTo>
                    <a:lnTo>
                      <a:pt x="800" y="1586"/>
                    </a:lnTo>
                    <a:lnTo>
                      <a:pt x="801" y="1580"/>
                    </a:lnTo>
                    <a:lnTo>
                      <a:pt x="802" y="1575"/>
                    </a:lnTo>
                    <a:lnTo>
                      <a:pt x="804" y="1572"/>
                    </a:lnTo>
                    <a:lnTo>
                      <a:pt x="808" y="1568"/>
                    </a:lnTo>
                    <a:lnTo>
                      <a:pt x="811" y="1566"/>
                    </a:lnTo>
                    <a:lnTo>
                      <a:pt x="815" y="1565"/>
                    </a:lnTo>
                    <a:lnTo>
                      <a:pt x="821" y="1565"/>
                    </a:lnTo>
                    <a:lnTo>
                      <a:pt x="826" y="1565"/>
                    </a:lnTo>
                    <a:lnTo>
                      <a:pt x="832" y="1567"/>
                    </a:lnTo>
                    <a:lnTo>
                      <a:pt x="839" y="1569"/>
                    </a:lnTo>
                    <a:lnTo>
                      <a:pt x="845" y="1573"/>
                    </a:lnTo>
                    <a:lnTo>
                      <a:pt x="853" y="1576"/>
                    </a:lnTo>
                    <a:lnTo>
                      <a:pt x="855" y="1577"/>
                    </a:lnTo>
                    <a:lnTo>
                      <a:pt x="858" y="1577"/>
                    </a:lnTo>
                    <a:lnTo>
                      <a:pt x="862" y="1575"/>
                    </a:lnTo>
                    <a:lnTo>
                      <a:pt x="864" y="1572"/>
                    </a:lnTo>
                    <a:lnTo>
                      <a:pt x="869" y="1564"/>
                    </a:lnTo>
                    <a:lnTo>
                      <a:pt x="876" y="1553"/>
                    </a:lnTo>
                    <a:lnTo>
                      <a:pt x="881" y="1542"/>
                    </a:lnTo>
                    <a:lnTo>
                      <a:pt x="886" y="1532"/>
                    </a:lnTo>
                    <a:lnTo>
                      <a:pt x="892" y="1522"/>
                    </a:lnTo>
                    <a:lnTo>
                      <a:pt x="898" y="1517"/>
                    </a:lnTo>
                    <a:lnTo>
                      <a:pt x="901" y="1515"/>
                    </a:lnTo>
                    <a:lnTo>
                      <a:pt x="904" y="1514"/>
                    </a:lnTo>
                    <a:lnTo>
                      <a:pt x="906" y="1514"/>
                    </a:lnTo>
                    <a:lnTo>
                      <a:pt x="909" y="1514"/>
                    </a:lnTo>
                    <a:lnTo>
                      <a:pt x="916" y="1518"/>
                    </a:lnTo>
                    <a:lnTo>
                      <a:pt x="922" y="1522"/>
                    </a:lnTo>
                    <a:lnTo>
                      <a:pt x="936" y="1535"/>
                    </a:lnTo>
                    <a:lnTo>
                      <a:pt x="952" y="1550"/>
                    </a:lnTo>
                    <a:lnTo>
                      <a:pt x="960" y="1558"/>
                    </a:lnTo>
                    <a:lnTo>
                      <a:pt x="969" y="1564"/>
                    </a:lnTo>
                    <a:lnTo>
                      <a:pt x="978" y="1569"/>
                    </a:lnTo>
                    <a:lnTo>
                      <a:pt x="987" y="1574"/>
                    </a:lnTo>
                    <a:lnTo>
                      <a:pt x="992" y="1575"/>
                    </a:lnTo>
                    <a:lnTo>
                      <a:pt x="997" y="1575"/>
                    </a:lnTo>
                    <a:lnTo>
                      <a:pt x="1001" y="1575"/>
                    </a:lnTo>
                    <a:lnTo>
                      <a:pt x="1006" y="1574"/>
                    </a:lnTo>
                    <a:lnTo>
                      <a:pt x="1012" y="1573"/>
                    </a:lnTo>
                    <a:lnTo>
                      <a:pt x="1016" y="1571"/>
                    </a:lnTo>
                    <a:lnTo>
                      <a:pt x="1021" y="1567"/>
                    </a:lnTo>
                    <a:lnTo>
                      <a:pt x="1027" y="1563"/>
                    </a:lnTo>
                    <a:lnTo>
                      <a:pt x="1034" y="1553"/>
                    </a:lnTo>
                    <a:lnTo>
                      <a:pt x="1050" y="1533"/>
                    </a:lnTo>
                    <a:lnTo>
                      <a:pt x="1069" y="1506"/>
                    </a:lnTo>
                    <a:lnTo>
                      <a:pt x="1091" y="1480"/>
                    </a:lnTo>
                    <a:lnTo>
                      <a:pt x="1101" y="1468"/>
                    </a:lnTo>
                    <a:lnTo>
                      <a:pt x="1112" y="1458"/>
                    </a:lnTo>
                    <a:lnTo>
                      <a:pt x="1118" y="1455"/>
                    </a:lnTo>
                    <a:lnTo>
                      <a:pt x="1122" y="1452"/>
                    </a:lnTo>
                    <a:lnTo>
                      <a:pt x="1127" y="1450"/>
                    </a:lnTo>
                    <a:lnTo>
                      <a:pt x="1132" y="1448"/>
                    </a:lnTo>
                    <a:lnTo>
                      <a:pt x="1136" y="1448"/>
                    </a:lnTo>
                    <a:lnTo>
                      <a:pt x="1139" y="1448"/>
                    </a:lnTo>
                    <a:lnTo>
                      <a:pt x="1142" y="1451"/>
                    </a:lnTo>
                    <a:lnTo>
                      <a:pt x="1146" y="1454"/>
                    </a:lnTo>
                    <a:lnTo>
                      <a:pt x="1149" y="1459"/>
                    </a:lnTo>
                    <a:lnTo>
                      <a:pt x="1151" y="1465"/>
                    </a:lnTo>
                    <a:lnTo>
                      <a:pt x="1152" y="1473"/>
                    </a:lnTo>
                    <a:lnTo>
                      <a:pt x="1153" y="1482"/>
                    </a:lnTo>
                    <a:lnTo>
                      <a:pt x="1154" y="1495"/>
                    </a:lnTo>
                    <a:lnTo>
                      <a:pt x="1158" y="1505"/>
                    </a:lnTo>
                    <a:lnTo>
                      <a:pt x="1161" y="1513"/>
                    </a:lnTo>
                    <a:lnTo>
                      <a:pt x="1164" y="1521"/>
                    </a:lnTo>
                    <a:lnTo>
                      <a:pt x="1166" y="1529"/>
                    </a:lnTo>
                    <a:lnTo>
                      <a:pt x="1168" y="1539"/>
                    </a:lnTo>
                    <a:lnTo>
                      <a:pt x="1169" y="1553"/>
                    </a:lnTo>
                    <a:lnTo>
                      <a:pt x="1168" y="1571"/>
                    </a:lnTo>
                    <a:lnTo>
                      <a:pt x="1154" y="1702"/>
                    </a:lnTo>
                    <a:lnTo>
                      <a:pt x="1150" y="1708"/>
                    </a:lnTo>
                    <a:lnTo>
                      <a:pt x="1147" y="1713"/>
                    </a:lnTo>
                    <a:lnTo>
                      <a:pt x="1146" y="1718"/>
                    </a:lnTo>
                    <a:lnTo>
                      <a:pt x="1147" y="1726"/>
                    </a:lnTo>
                    <a:lnTo>
                      <a:pt x="1150" y="1735"/>
                    </a:lnTo>
                    <a:lnTo>
                      <a:pt x="1154" y="1743"/>
                    </a:lnTo>
                    <a:lnTo>
                      <a:pt x="1160" y="1749"/>
                    </a:lnTo>
                    <a:lnTo>
                      <a:pt x="1166" y="1753"/>
                    </a:lnTo>
                    <a:lnTo>
                      <a:pt x="1169" y="1754"/>
                    </a:lnTo>
                    <a:lnTo>
                      <a:pt x="1173" y="1754"/>
                    </a:lnTo>
                    <a:lnTo>
                      <a:pt x="1176" y="1754"/>
                    </a:lnTo>
                    <a:lnTo>
                      <a:pt x="1179" y="1753"/>
                    </a:lnTo>
                    <a:lnTo>
                      <a:pt x="1182" y="1751"/>
                    </a:lnTo>
                    <a:lnTo>
                      <a:pt x="1187" y="1748"/>
                    </a:lnTo>
                    <a:lnTo>
                      <a:pt x="1190" y="1743"/>
                    </a:lnTo>
                    <a:lnTo>
                      <a:pt x="1193" y="1739"/>
                    </a:lnTo>
                    <a:lnTo>
                      <a:pt x="1202" y="1717"/>
                    </a:lnTo>
                    <a:lnTo>
                      <a:pt x="1210" y="1699"/>
                    </a:lnTo>
                    <a:lnTo>
                      <a:pt x="1213" y="1696"/>
                    </a:lnTo>
                    <a:lnTo>
                      <a:pt x="1216" y="1691"/>
                    </a:lnTo>
                    <a:lnTo>
                      <a:pt x="1219" y="1689"/>
                    </a:lnTo>
                    <a:lnTo>
                      <a:pt x="1222" y="1686"/>
                    </a:lnTo>
                    <a:lnTo>
                      <a:pt x="1227" y="1684"/>
                    </a:lnTo>
                    <a:lnTo>
                      <a:pt x="1232" y="1683"/>
                    </a:lnTo>
                    <a:lnTo>
                      <a:pt x="1239" y="1682"/>
                    </a:lnTo>
                    <a:lnTo>
                      <a:pt x="1245" y="1682"/>
                    </a:lnTo>
                    <a:lnTo>
                      <a:pt x="1256" y="1682"/>
                    </a:lnTo>
                    <a:lnTo>
                      <a:pt x="1266" y="1683"/>
                    </a:lnTo>
                    <a:lnTo>
                      <a:pt x="1276" y="1684"/>
                    </a:lnTo>
                    <a:lnTo>
                      <a:pt x="1287" y="1683"/>
                    </a:lnTo>
                    <a:lnTo>
                      <a:pt x="1301" y="1680"/>
                    </a:lnTo>
                    <a:lnTo>
                      <a:pt x="1314" y="1674"/>
                    </a:lnTo>
                    <a:lnTo>
                      <a:pt x="1328" y="1668"/>
                    </a:lnTo>
                    <a:lnTo>
                      <a:pt x="1341" y="1661"/>
                    </a:lnTo>
                    <a:lnTo>
                      <a:pt x="1378" y="1646"/>
                    </a:lnTo>
                    <a:lnTo>
                      <a:pt x="1383" y="1641"/>
                    </a:lnTo>
                    <a:lnTo>
                      <a:pt x="1389" y="1635"/>
                    </a:lnTo>
                    <a:lnTo>
                      <a:pt x="1394" y="1630"/>
                    </a:lnTo>
                    <a:lnTo>
                      <a:pt x="1401" y="1627"/>
                    </a:lnTo>
                    <a:lnTo>
                      <a:pt x="1413" y="1623"/>
                    </a:lnTo>
                    <a:lnTo>
                      <a:pt x="1425" y="1620"/>
                    </a:lnTo>
                    <a:lnTo>
                      <a:pt x="1430" y="1618"/>
                    </a:lnTo>
                    <a:lnTo>
                      <a:pt x="1433" y="1616"/>
                    </a:lnTo>
                    <a:lnTo>
                      <a:pt x="1436" y="1614"/>
                    </a:lnTo>
                    <a:lnTo>
                      <a:pt x="1438" y="1610"/>
                    </a:lnTo>
                    <a:lnTo>
                      <a:pt x="1442" y="1603"/>
                    </a:lnTo>
                    <a:lnTo>
                      <a:pt x="1444" y="1594"/>
                    </a:lnTo>
                    <a:lnTo>
                      <a:pt x="1444" y="1588"/>
                    </a:lnTo>
                    <a:lnTo>
                      <a:pt x="1444" y="1582"/>
                    </a:lnTo>
                    <a:lnTo>
                      <a:pt x="1443" y="1577"/>
                    </a:lnTo>
                    <a:lnTo>
                      <a:pt x="1442" y="1572"/>
                    </a:lnTo>
                    <a:lnTo>
                      <a:pt x="1437" y="1563"/>
                    </a:lnTo>
                    <a:lnTo>
                      <a:pt x="1431" y="1555"/>
                    </a:lnTo>
                    <a:lnTo>
                      <a:pt x="1425" y="1548"/>
                    </a:lnTo>
                    <a:lnTo>
                      <a:pt x="1419" y="1540"/>
                    </a:lnTo>
                    <a:lnTo>
                      <a:pt x="1417" y="1536"/>
                    </a:lnTo>
                    <a:lnTo>
                      <a:pt x="1416" y="1533"/>
                    </a:lnTo>
                    <a:lnTo>
                      <a:pt x="1415" y="1528"/>
                    </a:lnTo>
                    <a:lnTo>
                      <a:pt x="1413" y="1525"/>
                    </a:lnTo>
                    <a:lnTo>
                      <a:pt x="1415" y="1505"/>
                    </a:lnTo>
                    <a:lnTo>
                      <a:pt x="1416" y="1485"/>
                    </a:lnTo>
                    <a:lnTo>
                      <a:pt x="1418" y="1466"/>
                    </a:lnTo>
                    <a:lnTo>
                      <a:pt x="1421" y="1446"/>
                    </a:lnTo>
                    <a:lnTo>
                      <a:pt x="1423" y="1427"/>
                    </a:lnTo>
                    <a:lnTo>
                      <a:pt x="1425" y="1407"/>
                    </a:lnTo>
                    <a:lnTo>
                      <a:pt x="1428" y="1389"/>
                    </a:lnTo>
                    <a:lnTo>
                      <a:pt x="1428" y="1370"/>
                    </a:lnTo>
                    <a:lnTo>
                      <a:pt x="1428" y="1362"/>
                    </a:lnTo>
                    <a:lnTo>
                      <a:pt x="1425" y="1356"/>
                    </a:lnTo>
                    <a:lnTo>
                      <a:pt x="1423" y="1349"/>
                    </a:lnTo>
                    <a:lnTo>
                      <a:pt x="1420" y="1344"/>
                    </a:lnTo>
                    <a:lnTo>
                      <a:pt x="1416" y="1338"/>
                    </a:lnTo>
                    <a:lnTo>
                      <a:pt x="1411" y="1334"/>
                    </a:lnTo>
                    <a:lnTo>
                      <a:pt x="1406" y="1329"/>
                    </a:lnTo>
                    <a:lnTo>
                      <a:pt x="1401" y="1324"/>
                    </a:lnTo>
                    <a:lnTo>
                      <a:pt x="1376" y="1307"/>
                    </a:lnTo>
                    <a:lnTo>
                      <a:pt x="1352" y="1290"/>
                    </a:lnTo>
                    <a:lnTo>
                      <a:pt x="1347" y="1296"/>
                    </a:lnTo>
                    <a:lnTo>
                      <a:pt x="1341" y="1302"/>
                    </a:lnTo>
                    <a:lnTo>
                      <a:pt x="1336" y="1305"/>
                    </a:lnTo>
                    <a:lnTo>
                      <a:pt x="1330" y="1307"/>
                    </a:lnTo>
                    <a:lnTo>
                      <a:pt x="1316" y="1309"/>
                    </a:lnTo>
                    <a:lnTo>
                      <a:pt x="1300" y="1309"/>
                    </a:lnTo>
                    <a:lnTo>
                      <a:pt x="1291" y="1310"/>
                    </a:lnTo>
                    <a:lnTo>
                      <a:pt x="1285" y="1312"/>
                    </a:lnTo>
                    <a:lnTo>
                      <a:pt x="1281" y="1316"/>
                    </a:lnTo>
                    <a:lnTo>
                      <a:pt x="1277" y="1320"/>
                    </a:lnTo>
                    <a:lnTo>
                      <a:pt x="1275" y="1324"/>
                    </a:lnTo>
                    <a:lnTo>
                      <a:pt x="1272" y="1329"/>
                    </a:lnTo>
                    <a:lnTo>
                      <a:pt x="1268" y="1333"/>
                    </a:lnTo>
                    <a:lnTo>
                      <a:pt x="1262" y="1337"/>
                    </a:lnTo>
                    <a:lnTo>
                      <a:pt x="1255" y="1339"/>
                    </a:lnTo>
                    <a:lnTo>
                      <a:pt x="1248" y="1339"/>
                    </a:lnTo>
                    <a:lnTo>
                      <a:pt x="1242" y="1338"/>
                    </a:lnTo>
                    <a:lnTo>
                      <a:pt x="1236" y="1335"/>
                    </a:lnTo>
                    <a:lnTo>
                      <a:pt x="1226" y="1325"/>
                    </a:lnTo>
                    <a:lnTo>
                      <a:pt x="1215" y="1315"/>
                    </a:lnTo>
                    <a:lnTo>
                      <a:pt x="1208" y="1308"/>
                    </a:lnTo>
                    <a:lnTo>
                      <a:pt x="1203" y="1303"/>
                    </a:lnTo>
                    <a:lnTo>
                      <a:pt x="1196" y="1297"/>
                    </a:lnTo>
                    <a:lnTo>
                      <a:pt x="1190" y="1293"/>
                    </a:lnTo>
                    <a:lnTo>
                      <a:pt x="1182" y="1291"/>
                    </a:lnTo>
                    <a:lnTo>
                      <a:pt x="1174" y="1289"/>
                    </a:lnTo>
                    <a:lnTo>
                      <a:pt x="1165" y="1290"/>
                    </a:lnTo>
                    <a:lnTo>
                      <a:pt x="1155" y="1292"/>
                    </a:lnTo>
                    <a:lnTo>
                      <a:pt x="1148" y="1293"/>
                    </a:lnTo>
                    <a:lnTo>
                      <a:pt x="1141" y="1294"/>
                    </a:lnTo>
                    <a:lnTo>
                      <a:pt x="1136" y="1293"/>
                    </a:lnTo>
                    <a:lnTo>
                      <a:pt x="1132" y="1292"/>
                    </a:lnTo>
                    <a:lnTo>
                      <a:pt x="1128" y="1289"/>
                    </a:lnTo>
                    <a:lnTo>
                      <a:pt x="1126" y="1285"/>
                    </a:lnTo>
                    <a:lnTo>
                      <a:pt x="1124" y="1281"/>
                    </a:lnTo>
                    <a:lnTo>
                      <a:pt x="1123" y="1276"/>
                    </a:lnTo>
                    <a:lnTo>
                      <a:pt x="1122" y="1270"/>
                    </a:lnTo>
                    <a:lnTo>
                      <a:pt x="1123" y="1265"/>
                    </a:lnTo>
                    <a:lnTo>
                      <a:pt x="1123" y="1259"/>
                    </a:lnTo>
                    <a:lnTo>
                      <a:pt x="1125" y="1254"/>
                    </a:lnTo>
                    <a:lnTo>
                      <a:pt x="1127" y="1249"/>
                    </a:lnTo>
                    <a:lnTo>
                      <a:pt x="1129" y="1243"/>
                    </a:lnTo>
                    <a:lnTo>
                      <a:pt x="1134" y="1238"/>
                    </a:lnTo>
                    <a:lnTo>
                      <a:pt x="1137" y="1234"/>
                    </a:lnTo>
                    <a:lnTo>
                      <a:pt x="1147" y="1224"/>
                    </a:lnTo>
                    <a:lnTo>
                      <a:pt x="1154" y="1212"/>
                    </a:lnTo>
                    <a:lnTo>
                      <a:pt x="1161" y="1200"/>
                    </a:lnTo>
                    <a:lnTo>
                      <a:pt x="1167" y="1189"/>
                    </a:lnTo>
                    <a:lnTo>
                      <a:pt x="1174" y="1177"/>
                    </a:lnTo>
                    <a:lnTo>
                      <a:pt x="1180" y="1166"/>
                    </a:lnTo>
                    <a:lnTo>
                      <a:pt x="1189" y="1155"/>
                    </a:lnTo>
                    <a:lnTo>
                      <a:pt x="1199" y="1144"/>
                    </a:lnTo>
                    <a:lnTo>
                      <a:pt x="1204" y="1139"/>
                    </a:lnTo>
                    <a:lnTo>
                      <a:pt x="1208" y="1133"/>
                    </a:lnTo>
                    <a:lnTo>
                      <a:pt x="1213" y="1127"/>
                    </a:lnTo>
                    <a:lnTo>
                      <a:pt x="1216" y="1120"/>
                    </a:lnTo>
                    <a:lnTo>
                      <a:pt x="1223" y="1108"/>
                    </a:lnTo>
                    <a:lnTo>
                      <a:pt x="1232" y="1096"/>
                    </a:lnTo>
                    <a:lnTo>
                      <a:pt x="1239" y="1091"/>
                    </a:lnTo>
                    <a:lnTo>
                      <a:pt x="1245" y="1088"/>
                    </a:lnTo>
                    <a:lnTo>
                      <a:pt x="1250" y="1088"/>
                    </a:lnTo>
                    <a:lnTo>
                      <a:pt x="1256" y="1089"/>
                    </a:lnTo>
                    <a:lnTo>
                      <a:pt x="1268" y="1094"/>
                    </a:lnTo>
                    <a:lnTo>
                      <a:pt x="1281" y="1097"/>
                    </a:lnTo>
                    <a:lnTo>
                      <a:pt x="1284" y="1083"/>
                    </a:lnTo>
                    <a:lnTo>
                      <a:pt x="1285" y="1067"/>
                    </a:lnTo>
                    <a:lnTo>
                      <a:pt x="1285" y="1051"/>
                    </a:lnTo>
                    <a:lnTo>
                      <a:pt x="1284" y="1037"/>
                    </a:lnTo>
                    <a:lnTo>
                      <a:pt x="1283" y="1031"/>
                    </a:lnTo>
                    <a:lnTo>
                      <a:pt x="1280" y="1024"/>
                    </a:lnTo>
                    <a:lnTo>
                      <a:pt x="1276" y="1018"/>
                    </a:lnTo>
                    <a:lnTo>
                      <a:pt x="1272" y="1011"/>
                    </a:lnTo>
                    <a:lnTo>
                      <a:pt x="1269" y="1005"/>
                    </a:lnTo>
                    <a:lnTo>
                      <a:pt x="1264" y="999"/>
                    </a:lnTo>
                    <a:lnTo>
                      <a:pt x="1261" y="993"/>
                    </a:lnTo>
                    <a:lnTo>
                      <a:pt x="1259" y="986"/>
                    </a:lnTo>
                    <a:lnTo>
                      <a:pt x="1257" y="978"/>
                    </a:lnTo>
                    <a:lnTo>
                      <a:pt x="1256" y="969"/>
                    </a:lnTo>
                    <a:lnTo>
                      <a:pt x="1256" y="959"/>
                    </a:lnTo>
                    <a:lnTo>
                      <a:pt x="1255" y="950"/>
                    </a:lnTo>
                    <a:lnTo>
                      <a:pt x="1256" y="928"/>
                    </a:lnTo>
                    <a:lnTo>
                      <a:pt x="1258" y="906"/>
                    </a:lnTo>
                    <a:lnTo>
                      <a:pt x="1260" y="885"/>
                    </a:lnTo>
                    <a:lnTo>
                      <a:pt x="1262" y="863"/>
                    </a:lnTo>
                    <a:lnTo>
                      <a:pt x="1264" y="843"/>
                    </a:lnTo>
                    <a:lnTo>
                      <a:pt x="1264" y="824"/>
                    </a:lnTo>
                    <a:lnTo>
                      <a:pt x="1264" y="809"/>
                    </a:lnTo>
                    <a:lnTo>
                      <a:pt x="1263" y="793"/>
                    </a:lnTo>
                    <a:lnTo>
                      <a:pt x="1261" y="778"/>
                    </a:lnTo>
                    <a:lnTo>
                      <a:pt x="1259" y="763"/>
                    </a:lnTo>
                    <a:lnTo>
                      <a:pt x="1254" y="732"/>
                    </a:lnTo>
                    <a:lnTo>
                      <a:pt x="1249" y="701"/>
                    </a:lnTo>
                    <a:lnTo>
                      <a:pt x="1250" y="681"/>
                    </a:lnTo>
                    <a:lnTo>
                      <a:pt x="1253" y="657"/>
                    </a:lnTo>
                    <a:lnTo>
                      <a:pt x="1255" y="632"/>
                    </a:lnTo>
                    <a:lnTo>
                      <a:pt x="1258" y="611"/>
                    </a:lnTo>
                    <a:lnTo>
                      <a:pt x="1260" y="602"/>
                    </a:lnTo>
                    <a:lnTo>
                      <a:pt x="1263" y="592"/>
                    </a:lnTo>
                    <a:lnTo>
                      <a:pt x="1267" y="583"/>
                    </a:lnTo>
                    <a:lnTo>
                      <a:pt x="1271" y="576"/>
                    </a:lnTo>
                    <a:lnTo>
                      <a:pt x="1278" y="560"/>
                    </a:lnTo>
                    <a:lnTo>
                      <a:pt x="1286" y="541"/>
                    </a:lnTo>
                    <a:lnTo>
                      <a:pt x="1288" y="530"/>
                    </a:lnTo>
                    <a:lnTo>
                      <a:pt x="1291" y="520"/>
                    </a:lnTo>
                    <a:lnTo>
                      <a:pt x="1294" y="514"/>
                    </a:lnTo>
                    <a:lnTo>
                      <a:pt x="1296" y="509"/>
                    </a:lnTo>
                    <a:lnTo>
                      <a:pt x="1298" y="505"/>
                    </a:lnTo>
                    <a:lnTo>
                      <a:pt x="1301" y="499"/>
                    </a:lnTo>
                    <a:lnTo>
                      <a:pt x="1312" y="487"/>
                    </a:lnTo>
                    <a:lnTo>
                      <a:pt x="1324" y="476"/>
                    </a:lnTo>
                    <a:lnTo>
                      <a:pt x="1335" y="467"/>
                    </a:lnTo>
                    <a:lnTo>
                      <a:pt x="1347" y="457"/>
                    </a:lnTo>
                    <a:lnTo>
                      <a:pt x="1370" y="440"/>
                    </a:lnTo>
                    <a:lnTo>
                      <a:pt x="1394" y="422"/>
                    </a:lnTo>
                    <a:lnTo>
                      <a:pt x="1405" y="413"/>
                    </a:lnTo>
                    <a:lnTo>
                      <a:pt x="1416" y="403"/>
                    </a:lnTo>
                    <a:lnTo>
                      <a:pt x="1426" y="393"/>
                    </a:lnTo>
                    <a:lnTo>
                      <a:pt x="1436" y="383"/>
                    </a:lnTo>
                    <a:lnTo>
                      <a:pt x="1446" y="371"/>
                    </a:lnTo>
                    <a:lnTo>
                      <a:pt x="1455" y="357"/>
                    </a:lnTo>
                    <a:lnTo>
                      <a:pt x="1462" y="343"/>
                    </a:lnTo>
                    <a:lnTo>
                      <a:pt x="1470" y="326"/>
                    </a:lnTo>
                    <a:lnTo>
                      <a:pt x="1472" y="317"/>
                    </a:lnTo>
                    <a:lnTo>
                      <a:pt x="1473" y="309"/>
                    </a:lnTo>
                    <a:lnTo>
                      <a:pt x="1472" y="302"/>
                    </a:lnTo>
                    <a:lnTo>
                      <a:pt x="1472" y="294"/>
                    </a:lnTo>
                    <a:lnTo>
                      <a:pt x="1472" y="286"/>
                    </a:lnTo>
                    <a:lnTo>
                      <a:pt x="1473" y="279"/>
                    </a:lnTo>
                    <a:lnTo>
                      <a:pt x="1475" y="271"/>
                    </a:lnTo>
                    <a:lnTo>
                      <a:pt x="1479" y="264"/>
                    </a:lnTo>
                    <a:lnTo>
                      <a:pt x="1472" y="259"/>
                    </a:lnTo>
                    <a:lnTo>
                      <a:pt x="1458" y="257"/>
                    </a:lnTo>
                    <a:lnTo>
                      <a:pt x="1440" y="254"/>
                    </a:lnTo>
                    <a:lnTo>
                      <a:pt x="1421" y="251"/>
                    </a:lnTo>
                    <a:lnTo>
                      <a:pt x="1404" y="246"/>
                    </a:lnTo>
                    <a:lnTo>
                      <a:pt x="1389" y="241"/>
                    </a:lnTo>
                    <a:lnTo>
                      <a:pt x="1383" y="238"/>
                    </a:lnTo>
                    <a:lnTo>
                      <a:pt x="1379" y="235"/>
                    </a:lnTo>
                    <a:lnTo>
                      <a:pt x="1378" y="232"/>
                    </a:lnTo>
                    <a:lnTo>
                      <a:pt x="1378" y="230"/>
                    </a:lnTo>
                    <a:lnTo>
                      <a:pt x="1378" y="228"/>
                    </a:lnTo>
                    <a:lnTo>
                      <a:pt x="1378" y="226"/>
                    </a:lnTo>
                    <a:lnTo>
                      <a:pt x="1380" y="219"/>
                    </a:lnTo>
                    <a:lnTo>
                      <a:pt x="1381" y="213"/>
                    </a:lnTo>
                    <a:lnTo>
                      <a:pt x="1382" y="209"/>
                    </a:lnTo>
                    <a:lnTo>
                      <a:pt x="1382" y="204"/>
                    </a:lnTo>
                    <a:lnTo>
                      <a:pt x="1381" y="201"/>
                    </a:lnTo>
                    <a:lnTo>
                      <a:pt x="1380" y="199"/>
                    </a:lnTo>
                    <a:lnTo>
                      <a:pt x="1378" y="197"/>
                    </a:lnTo>
                    <a:lnTo>
                      <a:pt x="1375" y="196"/>
                    </a:lnTo>
                    <a:lnTo>
                      <a:pt x="1368" y="196"/>
                    </a:lnTo>
                    <a:lnTo>
                      <a:pt x="1359" y="197"/>
                    </a:lnTo>
                    <a:lnTo>
                      <a:pt x="1350" y="200"/>
                    </a:lnTo>
                    <a:lnTo>
                      <a:pt x="1339" y="204"/>
                    </a:lnTo>
                    <a:lnTo>
                      <a:pt x="1329" y="209"/>
                    </a:lnTo>
                    <a:lnTo>
                      <a:pt x="1318" y="212"/>
                    </a:lnTo>
                    <a:lnTo>
                      <a:pt x="1309" y="214"/>
                    </a:lnTo>
                    <a:lnTo>
                      <a:pt x="1300" y="215"/>
                    </a:lnTo>
                    <a:lnTo>
                      <a:pt x="1295" y="214"/>
                    </a:lnTo>
                    <a:lnTo>
                      <a:pt x="1290" y="214"/>
                    </a:lnTo>
                    <a:lnTo>
                      <a:pt x="1286" y="212"/>
                    </a:lnTo>
                    <a:lnTo>
                      <a:pt x="1283" y="210"/>
                    </a:lnTo>
                    <a:lnTo>
                      <a:pt x="1278" y="206"/>
                    </a:lnTo>
                    <a:lnTo>
                      <a:pt x="1275" y="202"/>
                    </a:lnTo>
                    <a:lnTo>
                      <a:pt x="1272" y="198"/>
                    </a:lnTo>
                    <a:lnTo>
                      <a:pt x="1269" y="192"/>
                    </a:lnTo>
                    <a:lnTo>
                      <a:pt x="1266" y="177"/>
                    </a:lnTo>
                    <a:lnTo>
                      <a:pt x="1263" y="151"/>
                    </a:lnTo>
                    <a:lnTo>
                      <a:pt x="1261" y="138"/>
                    </a:lnTo>
                    <a:lnTo>
                      <a:pt x="1259" y="124"/>
                    </a:lnTo>
                    <a:lnTo>
                      <a:pt x="1257" y="119"/>
                    </a:lnTo>
                    <a:lnTo>
                      <a:pt x="1256" y="114"/>
                    </a:lnTo>
                    <a:lnTo>
                      <a:pt x="1254" y="108"/>
                    </a:lnTo>
                    <a:lnTo>
                      <a:pt x="1250" y="104"/>
                    </a:lnTo>
                    <a:lnTo>
                      <a:pt x="1244" y="96"/>
                    </a:lnTo>
                    <a:lnTo>
                      <a:pt x="1235" y="89"/>
                    </a:lnTo>
                    <a:lnTo>
                      <a:pt x="1227" y="82"/>
                    </a:lnTo>
                    <a:lnTo>
                      <a:pt x="1218" y="76"/>
                    </a:lnTo>
                    <a:lnTo>
                      <a:pt x="1209" y="68"/>
                    </a:lnTo>
                    <a:lnTo>
                      <a:pt x="1201" y="62"/>
                    </a:lnTo>
                    <a:lnTo>
                      <a:pt x="1192" y="54"/>
                    </a:lnTo>
                    <a:lnTo>
                      <a:pt x="1185" y="47"/>
                    </a:lnTo>
                    <a:lnTo>
                      <a:pt x="1178" y="36"/>
                    </a:lnTo>
                    <a:lnTo>
                      <a:pt x="1171" y="24"/>
                    </a:lnTo>
                    <a:lnTo>
                      <a:pt x="1166" y="17"/>
                    </a:lnTo>
                    <a:lnTo>
                      <a:pt x="1163" y="12"/>
                    </a:lnTo>
                    <a:lnTo>
                      <a:pt x="1159" y="8"/>
                    </a:lnTo>
                    <a:lnTo>
                      <a:pt x="1154" y="5"/>
                    </a:lnTo>
                    <a:lnTo>
                      <a:pt x="1146" y="1"/>
                    </a:lnTo>
                    <a:lnTo>
                      <a:pt x="1139" y="0"/>
                    </a:lnTo>
                    <a:lnTo>
                      <a:pt x="1132" y="0"/>
                    </a:lnTo>
                    <a:lnTo>
                      <a:pt x="1124" y="1"/>
                    </a:lnTo>
                    <a:lnTo>
                      <a:pt x="1110" y="6"/>
                    </a:lnTo>
                    <a:lnTo>
                      <a:pt x="1095" y="8"/>
                    </a:lnTo>
                    <a:lnTo>
                      <a:pt x="1094" y="9"/>
                    </a:lnTo>
                    <a:lnTo>
                      <a:pt x="1094" y="10"/>
                    </a:lnTo>
                    <a:lnTo>
                      <a:pt x="1101" y="6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4" name="Freeform 49"/>
              <p:cNvSpPr>
                <a:spLocks/>
              </p:cNvSpPr>
              <p:nvPr/>
            </p:nvSpPr>
            <p:spPr bwMode="auto">
              <a:xfrm>
                <a:off x="2860642" y="2377490"/>
                <a:ext cx="608787" cy="590435"/>
              </a:xfrm>
              <a:custGeom>
                <a:avLst/>
                <a:gdLst>
                  <a:gd name="T0" fmla="*/ 1145 w 1479"/>
                  <a:gd name="T1" fmla="*/ 103 h 1754"/>
                  <a:gd name="T2" fmla="*/ 1145 w 1479"/>
                  <a:gd name="T3" fmla="*/ 263 h 1754"/>
                  <a:gd name="T4" fmla="*/ 1081 w 1479"/>
                  <a:gd name="T5" fmla="*/ 268 h 1754"/>
                  <a:gd name="T6" fmla="*/ 1010 w 1479"/>
                  <a:gd name="T7" fmla="*/ 388 h 1754"/>
                  <a:gd name="T8" fmla="*/ 946 w 1479"/>
                  <a:gd name="T9" fmla="*/ 426 h 1754"/>
                  <a:gd name="T10" fmla="*/ 871 w 1479"/>
                  <a:gd name="T11" fmla="*/ 421 h 1754"/>
                  <a:gd name="T12" fmla="*/ 813 w 1479"/>
                  <a:gd name="T13" fmla="*/ 449 h 1754"/>
                  <a:gd name="T14" fmla="*/ 822 w 1479"/>
                  <a:gd name="T15" fmla="*/ 521 h 1754"/>
                  <a:gd name="T16" fmla="*/ 811 w 1479"/>
                  <a:gd name="T17" fmla="*/ 590 h 1754"/>
                  <a:gd name="T18" fmla="*/ 709 w 1479"/>
                  <a:gd name="T19" fmla="*/ 647 h 1754"/>
                  <a:gd name="T20" fmla="*/ 618 w 1479"/>
                  <a:gd name="T21" fmla="*/ 591 h 1754"/>
                  <a:gd name="T22" fmla="*/ 496 w 1479"/>
                  <a:gd name="T23" fmla="*/ 609 h 1754"/>
                  <a:gd name="T24" fmla="*/ 407 w 1479"/>
                  <a:gd name="T25" fmla="*/ 695 h 1754"/>
                  <a:gd name="T26" fmla="*/ 338 w 1479"/>
                  <a:gd name="T27" fmla="*/ 691 h 1754"/>
                  <a:gd name="T28" fmla="*/ 369 w 1479"/>
                  <a:gd name="T29" fmla="*/ 601 h 1754"/>
                  <a:gd name="T30" fmla="*/ 318 w 1479"/>
                  <a:gd name="T31" fmla="*/ 616 h 1754"/>
                  <a:gd name="T32" fmla="*/ 285 w 1479"/>
                  <a:gd name="T33" fmla="*/ 560 h 1754"/>
                  <a:gd name="T34" fmla="*/ 193 w 1479"/>
                  <a:gd name="T35" fmla="*/ 522 h 1754"/>
                  <a:gd name="T36" fmla="*/ 96 w 1479"/>
                  <a:gd name="T37" fmla="*/ 525 h 1754"/>
                  <a:gd name="T38" fmla="*/ 28 w 1479"/>
                  <a:gd name="T39" fmla="*/ 565 h 1754"/>
                  <a:gd name="T40" fmla="*/ 5 w 1479"/>
                  <a:gd name="T41" fmla="*/ 617 h 1754"/>
                  <a:gd name="T42" fmla="*/ 64 w 1479"/>
                  <a:gd name="T43" fmla="*/ 624 h 1754"/>
                  <a:gd name="T44" fmla="*/ 70 w 1479"/>
                  <a:gd name="T45" fmla="*/ 754 h 1754"/>
                  <a:gd name="T46" fmla="*/ 70 w 1479"/>
                  <a:gd name="T47" fmla="*/ 852 h 1754"/>
                  <a:gd name="T48" fmla="*/ 178 w 1479"/>
                  <a:gd name="T49" fmla="*/ 836 h 1754"/>
                  <a:gd name="T50" fmla="*/ 323 w 1479"/>
                  <a:gd name="T51" fmla="*/ 921 h 1754"/>
                  <a:gd name="T52" fmla="*/ 436 w 1479"/>
                  <a:gd name="T53" fmla="*/ 910 h 1754"/>
                  <a:gd name="T54" fmla="*/ 446 w 1479"/>
                  <a:gd name="T55" fmla="*/ 996 h 1754"/>
                  <a:gd name="T56" fmla="*/ 491 w 1479"/>
                  <a:gd name="T57" fmla="*/ 1101 h 1754"/>
                  <a:gd name="T58" fmla="*/ 587 w 1479"/>
                  <a:gd name="T59" fmla="*/ 1317 h 1754"/>
                  <a:gd name="T60" fmla="*/ 717 w 1479"/>
                  <a:gd name="T61" fmla="*/ 1428 h 1754"/>
                  <a:gd name="T62" fmla="*/ 716 w 1479"/>
                  <a:gd name="T63" fmla="*/ 1517 h 1754"/>
                  <a:gd name="T64" fmla="*/ 714 w 1479"/>
                  <a:gd name="T65" fmla="*/ 1598 h 1754"/>
                  <a:gd name="T66" fmla="*/ 776 w 1479"/>
                  <a:gd name="T67" fmla="*/ 1668 h 1754"/>
                  <a:gd name="T68" fmla="*/ 804 w 1479"/>
                  <a:gd name="T69" fmla="*/ 1620 h 1754"/>
                  <a:gd name="T70" fmla="*/ 832 w 1479"/>
                  <a:gd name="T71" fmla="*/ 1567 h 1754"/>
                  <a:gd name="T72" fmla="*/ 898 w 1479"/>
                  <a:gd name="T73" fmla="*/ 1517 h 1754"/>
                  <a:gd name="T74" fmla="*/ 992 w 1479"/>
                  <a:gd name="T75" fmla="*/ 1575 h 1754"/>
                  <a:gd name="T76" fmla="*/ 1112 w 1479"/>
                  <a:gd name="T77" fmla="*/ 1458 h 1754"/>
                  <a:gd name="T78" fmla="*/ 1154 w 1479"/>
                  <a:gd name="T79" fmla="*/ 1495 h 1754"/>
                  <a:gd name="T80" fmla="*/ 1150 w 1479"/>
                  <a:gd name="T81" fmla="*/ 1735 h 1754"/>
                  <a:gd name="T82" fmla="*/ 1210 w 1479"/>
                  <a:gd name="T83" fmla="*/ 1699 h 1754"/>
                  <a:gd name="T84" fmla="*/ 1301 w 1479"/>
                  <a:gd name="T85" fmla="*/ 1680 h 1754"/>
                  <a:gd name="T86" fmla="*/ 1433 w 1479"/>
                  <a:gd name="T87" fmla="*/ 1616 h 1754"/>
                  <a:gd name="T88" fmla="*/ 1417 w 1479"/>
                  <a:gd name="T89" fmla="*/ 1536 h 1754"/>
                  <a:gd name="T90" fmla="*/ 1425 w 1479"/>
                  <a:gd name="T91" fmla="*/ 1356 h 1754"/>
                  <a:gd name="T92" fmla="*/ 1330 w 1479"/>
                  <a:gd name="T93" fmla="*/ 1307 h 1754"/>
                  <a:gd name="T94" fmla="*/ 1242 w 1479"/>
                  <a:gd name="T95" fmla="*/ 1338 h 1754"/>
                  <a:gd name="T96" fmla="*/ 1141 w 1479"/>
                  <a:gd name="T97" fmla="*/ 1294 h 1754"/>
                  <a:gd name="T98" fmla="*/ 1134 w 1479"/>
                  <a:gd name="T99" fmla="*/ 1238 h 1754"/>
                  <a:gd name="T100" fmla="*/ 1216 w 1479"/>
                  <a:gd name="T101" fmla="*/ 1120 h 1754"/>
                  <a:gd name="T102" fmla="*/ 1284 w 1479"/>
                  <a:gd name="T103" fmla="*/ 1037 h 1754"/>
                  <a:gd name="T104" fmla="*/ 1256 w 1479"/>
                  <a:gd name="T105" fmla="*/ 928 h 1754"/>
                  <a:gd name="T106" fmla="*/ 1253 w 1479"/>
                  <a:gd name="T107" fmla="*/ 657 h 1754"/>
                  <a:gd name="T108" fmla="*/ 1298 w 1479"/>
                  <a:gd name="T109" fmla="*/ 505 h 1754"/>
                  <a:gd name="T110" fmla="*/ 1455 w 1479"/>
                  <a:gd name="T111" fmla="*/ 357 h 1754"/>
                  <a:gd name="T112" fmla="*/ 1458 w 1479"/>
                  <a:gd name="T113" fmla="*/ 257 h 1754"/>
                  <a:gd name="T114" fmla="*/ 1382 w 1479"/>
                  <a:gd name="T115" fmla="*/ 209 h 1754"/>
                  <a:gd name="T116" fmla="*/ 1300 w 1479"/>
                  <a:gd name="T117" fmla="*/ 215 h 1754"/>
                  <a:gd name="T118" fmla="*/ 1257 w 1479"/>
                  <a:gd name="T119" fmla="*/ 119 h 1754"/>
                  <a:gd name="T120" fmla="*/ 1171 w 1479"/>
                  <a:gd name="T121" fmla="*/ 24 h 1754"/>
                  <a:gd name="T122" fmla="*/ 1101 w 1479"/>
                  <a:gd name="T123" fmla="*/ 61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79" h="1754">
                    <a:moveTo>
                      <a:pt x="1101" y="61"/>
                    </a:moveTo>
                    <a:lnTo>
                      <a:pt x="1108" y="60"/>
                    </a:lnTo>
                    <a:lnTo>
                      <a:pt x="1115" y="61"/>
                    </a:lnTo>
                    <a:lnTo>
                      <a:pt x="1122" y="62"/>
                    </a:lnTo>
                    <a:lnTo>
                      <a:pt x="1129" y="64"/>
                    </a:lnTo>
                    <a:lnTo>
                      <a:pt x="1135" y="67"/>
                    </a:lnTo>
                    <a:lnTo>
                      <a:pt x="1140" y="71"/>
                    </a:lnTo>
                    <a:lnTo>
                      <a:pt x="1145" y="76"/>
                    </a:lnTo>
                    <a:lnTo>
                      <a:pt x="1147" y="81"/>
                    </a:lnTo>
                    <a:lnTo>
                      <a:pt x="1148" y="87"/>
                    </a:lnTo>
                    <a:lnTo>
                      <a:pt x="1148" y="92"/>
                    </a:lnTo>
                    <a:lnTo>
                      <a:pt x="1147" y="97"/>
                    </a:lnTo>
                    <a:lnTo>
                      <a:pt x="1145" y="103"/>
                    </a:lnTo>
                    <a:lnTo>
                      <a:pt x="1138" y="111"/>
                    </a:lnTo>
                    <a:lnTo>
                      <a:pt x="1131" y="119"/>
                    </a:lnTo>
                    <a:lnTo>
                      <a:pt x="1123" y="118"/>
                    </a:lnTo>
                    <a:lnTo>
                      <a:pt x="1123" y="118"/>
                    </a:lnTo>
                    <a:lnTo>
                      <a:pt x="1162" y="148"/>
                    </a:lnTo>
                    <a:lnTo>
                      <a:pt x="1160" y="171"/>
                    </a:lnTo>
                    <a:lnTo>
                      <a:pt x="1158" y="204"/>
                    </a:lnTo>
                    <a:lnTo>
                      <a:pt x="1155" y="222"/>
                    </a:lnTo>
                    <a:lnTo>
                      <a:pt x="1153" y="238"/>
                    </a:lnTo>
                    <a:lnTo>
                      <a:pt x="1151" y="250"/>
                    </a:lnTo>
                    <a:lnTo>
                      <a:pt x="1149" y="257"/>
                    </a:lnTo>
                    <a:lnTo>
                      <a:pt x="1147" y="260"/>
                    </a:lnTo>
                    <a:lnTo>
                      <a:pt x="1145" y="263"/>
                    </a:lnTo>
                    <a:lnTo>
                      <a:pt x="1142" y="263"/>
                    </a:lnTo>
                    <a:lnTo>
                      <a:pt x="1139" y="262"/>
                    </a:lnTo>
                    <a:lnTo>
                      <a:pt x="1134" y="257"/>
                    </a:lnTo>
                    <a:lnTo>
                      <a:pt x="1127" y="252"/>
                    </a:lnTo>
                    <a:lnTo>
                      <a:pt x="1124" y="250"/>
                    </a:lnTo>
                    <a:lnTo>
                      <a:pt x="1120" y="248"/>
                    </a:lnTo>
                    <a:lnTo>
                      <a:pt x="1115" y="246"/>
                    </a:lnTo>
                    <a:lnTo>
                      <a:pt x="1111" y="245"/>
                    </a:lnTo>
                    <a:lnTo>
                      <a:pt x="1106" y="246"/>
                    </a:lnTo>
                    <a:lnTo>
                      <a:pt x="1100" y="249"/>
                    </a:lnTo>
                    <a:lnTo>
                      <a:pt x="1095" y="253"/>
                    </a:lnTo>
                    <a:lnTo>
                      <a:pt x="1088" y="259"/>
                    </a:lnTo>
                    <a:lnTo>
                      <a:pt x="1081" y="268"/>
                    </a:lnTo>
                    <a:lnTo>
                      <a:pt x="1071" y="276"/>
                    </a:lnTo>
                    <a:lnTo>
                      <a:pt x="1063" y="283"/>
                    </a:lnTo>
                    <a:lnTo>
                      <a:pt x="1053" y="290"/>
                    </a:lnTo>
                    <a:lnTo>
                      <a:pt x="1044" y="296"/>
                    </a:lnTo>
                    <a:lnTo>
                      <a:pt x="1034" y="303"/>
                    </a:lnTo>
                    <a:lnTo>
                      <a:pt x="1026" y="310"/>
                    </a:lnTo>
                    <a:lnTo>
                      <a:pt x="1018" y="318"/>
                    </a:lnTo>
                    <a:lnTo>
                      <a:pt x="1012" y="326"/>
                    </a:lnTo>
                    <a:lnTo>
                      <a:pt x="1009" y="334"/>
                    </a:lnTo>
                    <a:lnTo>
                      <a:pt x="1006" y="343"/>
                    </a:lnTo>
                    <a:lnTo>
                      <a:pt x="1006" y="351"/>
                    </a:lnTo>
                    <a:lnTo>
                      <a:pt x="1007" y="368"/>
                    </a:lnTo>
                    <a:lnTo>
                      <a:pt x="1010" y="388"/>
                    </a:lnTo>
                    <a:lnTo>
                      <a:pt x="1010" y="393"/>
                    </a:lnTo>
                    <a:lnTo>
                      <a:pt x="1009" y="398"/>
                    </a:lnTo>
                    <a:lnTo>
                      <a:pt x="1007" y="402"/>
                    </a:lnTo>
                    <a:lnTo>
                      <a:pt x="1005" y="405"/>
                    </a:lnTo>
                    <a:lnTo>
                      <a:pt x="1003" y="408"/>
                    </a:lnTo>
                    <a:lnTo>
                      <a:pt x="1001" y="411"/>
                    </a:lnTo>
                    <a:lnTo>
                      <a:pt x="998" y="413"/>
                    </a:lnTo>
                    <a:lnTo>
                      <a:pt x="994" y="414"/>
                    </a:lnTo>
                    <a:lnTo>
                      <a:pt x="980" y="417"/>
                    </a:lnTo>
                    <a:lnTo>
                      <a:pt x="965" y="421"/>
                    </a:lnTo>
                    <a:lnTo>
                      <a:pt x="958" y="425"/>
                    </a:lnTo>
                    <a:lnTo>
                      <a:pt x="951" y="426"/>
                    </a:lnTo>
                    <a:lnTo>
                      <a:pt x="946" y="426"/>
                    </a:lnTo>
                    <a:lnTo>
                      <a:pt x="940" y="425"/>
                    </a:lnTo>
                    <a:lnTo>
                      <a:pt x="931" y="420"/>
                    </a:lnTo>
                    <a:lnTo>
                      <a:pt x="923" y="415"/>
                    </a:lnTo>
                    <a:lnTo>
                      <a:pt x="916" y="410"/>
                    </a:lnTo>
                    <a:lnTo>
                      <a:pt x="907" y="406"/>
                    </a:lnTo>
                    <a:lnTo>
                      <a:pt x="904" y="406"/>
                    </a:lnTo>
                    <a:lnTo>
                      <a:pt x="898" y="407"/>
                    </a:lnTo>
                    <a:lnTo>
                      <a:pt x="894" y="410"/>
                    </a:lnTo>
                    <a:lnTo>
                      <a:pt x="889" y="414"/>
                    </a:lnTo>
                    <a:lnTo>
                      <a:pt x="884" y="416"/>
                    </a:lnTo>
                    <a:lnTo>
                      <a:pt x="880" y="418"/>
                    </a:lnTo>
                    <a:lnTo>
                      <a:pt x="876" y="420"/>
                    </a:lnTo>
                    <a:lnTo>
                      <a:pt x="871" y="421"/>
                    </a:lnTo>
                    <a:lnTo>
                      <a:pt x="862" y="421"/>
                    </a:lnTo>
                    <a:lnTo>
                      <a:pt x="852" y="420"/>
                    </a:lnTo>
                    <a:lnTo>
                      <a:pt x="842" y="419"/>
                    </a:lnTo>
                    <a:lnTo>
                      <a:pt x="834" y="419"/>
                    </a:lnTo>
                    <a:lnTo>
                      <a:pt x="829" y="419"/>
                    </a:lnTo>
                    <a:lnTo>
                      <a:pt x="825" y="420"/>
                    </a:lnTo>
                    <a:lnTo>
                      <a:pt x="822" y="421"/>
                    </a:lnTo>
                    <a:lnTo>
                      <a:pt x="818" y="422"/>
                    </a:lnTo>
                    <a:lnTo>
                      <a:pt x="816" y="426"/>
                    </a:lnTo>
                    <a:lnTo>
                      <a:pt x="815" y="430"/>
                    </a:lnTo>
                    <a:lnTo>
                      <a:pt x="814" y="435"/>
                    </a:lnTo>
                    <a:lnTo>
                      <a:pt x="814" y="443"/>
                    </a:lnTo>
                    <a:lnTo>
                      <a:pt x="813" y="449"/>
                    </a:lnTo>
                    <a:lnTo>
                      <a:pt x="813" y="456"/>
                    </a:lnTo>
                    <a:lnTo>
                      <a:pt x="811" y="461"/>
                    </a:lnTo>
                    <a:lnTo>
                      <a:pt x="810" y="466"/>
                    </a:lnTo>
                    <a:lnTo>
                      <a:pt x="805" y="474"/>
                    </a:lnTo>
                    <a:lnTo>
                      <a:pt x="802" y="481"/>
                    </a:lnTo>
                    <a:lnTo>
                      <a:pt x="800" y="486"/>
                    </a:lnTo>
                    <a:lnTo>
                      <a:pt x="800" y="492"/>
                    </a:lnTo>
                    <a:lnTo>
                      <a:pt x="800" y="496"/>
                    </a:lnTo>
                    <a:lnTo>
                      <a:pt x="802" y="500"/>
                    </a:lnTo>
                    <a:lnTo>
                      <a:pt x="804" y="503"/>
                    </a:lnTo>
                    <a:lnTo>
                      <a:pt x="807" y="507"/>
                    </a:lnTo>
                    <a:lnTo>
                      <a:pt x="814" y="513"/>
                    </a:lnTo>
                    <a:lnTo>
                      <a:pt x="822" y="521"/>
                    </a:lnTo>
                    <a:lnTo>
                      <a:pt x="825" y="525"/>
                    </a:lnTo>
                    <a:lnTo>
                      <a:pt x="829" y="530"/>
                    </a:lnTo>
                    <a:lnTo>
                      <a:pt x="832" y="536"/>
                    </a:lnTo>
                    <a:lnTo>
                      <a:pt x="836" y="542"/>
                    </a:lnTo>
                    <a:lnTo>
                      <a:pt x="838" y="550"/>
                    </a:lnTo>
                    <a:lnTo>
                      <a:pt x="839" y="557"/>
                    </a:lnTo>
                    <a:lnTo>
                      <a:pt x="838" y="563"/>
                    </a:lnTo>
                    <a:lnTo>
                      <a:pt x="837" y="568"/>
                    </a:lnTo>
                    <a:lnTo>
                      <a:pt x="834" y="573"/>
                    </a:lnTo>
                    <a:lnTo>
                      <a:pt x="830" y="577"/>
                    </a:lnTo>
                    <a:lnTo>
                      <a:pt x="826" y="580"/>
                    </a:lnTo>
                    <a:lnTo>
                      <a:pt x="822" y="584"/>
                    </a:lnTo>
                    <a:lnTo>
                      <a:pt x="811" y="590"/>
                    </a:lnTo>
                    <a:lnTo>
                      <a:pt x="799" y="596"/>
                    </a:lnTo>
                    <a:lnTo>
                      <a:pt x="787" y="604"/>
                    </a:lnTo>
                    <a:lnTo>
                      <a:pt x="776" y="611"/>
                    </a:lnTo>
                    <a:lnTo>
                      <a:pt x="768" y="620"/>
                    </a:lnTo>
                    <a:lnTo>
                      <a:pt x="759" y="628"/>
                    </a:lnTo>
                    <a:lnTo>
                      <a:pt x="751" y="634"/>
                    </a:lnTo>
                    <a:lnTo>
                      <a:pt x="744" y="638"/>
                    </a:lnTo>
                    <a:lnTo>
                      <a:pt x="737" y="643"/>
                    </a:lnTo>
                    <a:lnTo>
                      <a:pt x="731" y="645"/>
                    </a:lnTo>
                    <a:lnTo>
                      <a:pt x="726" y="647"/>
                    </a:lnTo>
                    <a:lnTo>
                      <a:pt x="720" y="648"/>
                    </a:lnTo>
                    <a:lnTo>
                      <a:pt x="715" y="648"/>
                    </a:lnTo>
                    <a:lnTo>
                      <a:pt x="709" y="647"/>
                    </a:lnTo>
                    <a:lnTo>
                      <a:pt x="705" y="646"/>
                    </a:lnTo>
                    <a:lnTo>
                      <a:pt x="701" y="644"/>
                    </a:lnTo>
                    <a:lnTo>
                      <a:pt x="693" y="638"/>
                    </a:lnTo>
                    <a:lnTo>
                      <a:pt x="685" y="631"/>
                    </a:lnTo>
                    <a:lnTo>
                      <a:pt x="677" y="623"/>
                    </a:lnTo>
                    <a:lnTo>
                      <a:pt x="668" y="615"/>
                    </a:lnTo>
                    <a:lnTo>
                      <a:pt x="660" y="607"/>
                    </a:lnTo>
                    <a:lnTo>
                      <a:pt x="649" y="601"/>
                    </a:lnTo>
                    <a:lnTo>
                      <a:pt x="643" y="597"/>
                    </a:lnTo>
                    <a:lnTo>
                      <a:pt x="638" y="595"/>
                    </a:lnTo>
                    <a:lnTo>
                      <a:pt x="632" y="593"/>
                    </a:lnTo>
                    <a:lnTo>
                      <a:pt x="624" y="592"/>
                    </a:lnTo>
                    <a:lnTo>
                      <a:pt x="618" y="591"/>
                    </a:lnTo>
                    <a:lnTo>
                      <a:pt x="609" y="591"/>
                    </a:lnTo>
                    <a:lnTo>
                      <a:pt x="600" y="592"/>
                    </a:lnTo>
                    <a:lnTo>
                      <a:pt x="592" y="594"/>
                    </a:lnTo>
                    <a:lnTo>
                      <a:pt x="591" y="604"/>
                    </a:lnTo>
                    <a:lnTo>
                      <a:pt x="588" y="610"/>
                    </a:lnTo>
                    <a:lnTo>
                      <a:pt x="585" y="617"/>
                    </a:lnTo>
                    <a:lnTo>
                      <a:pt x="581" y="620"/>
                    </a:lnTo>
                    <a:lnTo>
                      <a:pt x="575" y="623"/>
                    </a:lnTo>
                    <a:lnTo>
                      <a:pt x="570" y="624"/>
                    </a:lnTo>
                    <a:lnTo>
                      <a:pt x="564" y="624"/>
                    </a:lnTo>
                    <a:lnTo>
                      <a:pt x="556" y="624"/>
                    </a:lnTo>
                    <a:lnTo>
                      <a:pt x="525" y="617"/>
                    </a:lnTo>
                    <a:lnTo>
                      <a:pt x="496" y="609"/>
                    </a:lnTo>
                    <a:lnTo>
                      <a:pt x="488" y="608"/>
                    </a:lnTo>
                    <a:lnTo>
                      <a:pt x="482" y="609"/>
                    </a:lnTo>
                    <a:lnTo>
                      <a:pt x="476" y="610"/>
                    </a:lnTo>
                    <a:lnTo>
                      <a:pt x="470" y="613"/>
                    </a:lnTo>
                    <a:lnTo>
                      <a:pt x="464" y="616"/>
                    </a:lnTo>
                    <a:lnTo>
                      <a:pt x="459" y="620"/>
                    </a:lnTo>
                    <a:lnTo>
                      <a:pt x="453" y="624"/>
                    </a:lnTo>
                    <a:lnTo>
                      <a:pt x="448" y="630"/>
                    </a:lnTo>
                    <a:lnTo>
                      <a:pt x="439" y="641"/>
                    </a:lnTo>
                    <a:lnTo>
                      <a:pt x="431" y="655"/>
                    </a:lnTo>
                    <a:lnTo>
                      <a:pt x="422" y="668"/>
                    </a:lnTo>
                    <a:lnTo>
                      <a:pt x="415" y="682"/>
                    </a:lnTo>
                    <a:lnTo>
                      <a:pt x="407" y="695"/>
                    </a:lnTo>
                    <a:lnTo>
                      <a:pt x="401" y="707"/>
                    </a:lnTo>
                    <a:lnTo>
                      <a:pt x="393" y="716"/>
                    </a:lnTo>
                    <a:lnTo>
                      <a:pt x="384" y="724"/>
                    </a:lnTo>
                    <a:lnTo>
                      <a:pt x="381" y="726"/>
                    </a:lnTo>
                    <a:lnTo>
                      <a:pt x="377" y="727"/>
                    </a:lnTo>
                    <a:lnTo>
                      <a:pt x="372" y="728"/>
                    </a:lnTo>
                    <a:lnTo>
                      <a:pt x="368" y="727"/>
                    </a:lnTo>
                    <a:lnTo>
                      <a:pt x="364" y="725"/>
                    </a:lnTo>
                    <a:lnTo>
                      <a:pt x="358" y="722"/>
                    </a:lnTo>
                    <a:lnTo>
                      <a:pt x="354" y="717"/>
                    </a:lnTo>
                    <a:lnTo>
                      <a:pt x="349" y="712"/>
                    </a:lnTo>
                    <a:lnTo>
                      <a:pt x="342" y="701"/>
                    </a:lnTo>
                    <a:lnTo>
                      <a:pt x="338" y="691"/>
                    </a:lnTo>
                    <a:lnTo>
                      <a:pt x="336" y="686"/>
                    </a:lnTo>
                    <a:lnTo>
                      <a:pt x="336" y="682"/>
                    </a:lnTo>
                    <a:lnTo>
                      <a:pt x="336" y="677"/>
                    </a:lnTo>
                    <a:lnTo>
                      <a:pt x="337" y="673"/>
                    </a:lnTo>
                    <a:lnTo>
                      <a:pt x="339" y="664"/>
                    </a:lnTo>
                    <a:lnTo>
                      <a:pt x="344" y="656"/>
                    </a:lnTo>
                    <a:lnTo>
                      <a:pt x="351" y="646"/>
                    </a:lnTo>
                    <a:lnTo>
                      <a:pt x="358" y="636"/>
                    </a:lnTo>
                    <a:lnTo>
                      <a:pt x="361" y="632"/>
                    </a:lnTo>
                    <a:lnTo>
                      <a:pt x="364" y="626"/>
                    </a:lnTo>
                    <a:lnTo>
                      <a:pt x="366" y="618"/>
                    </a:lnTo>
                    <a:lnTo>
                      <a:pt x="368" y="609"/>
                    </a:lnTo>
                    <a:lnTo>
                      <a:pt x="369" y="601"/>
                    </a:lnTo>
                    <a:lnTo>
                      <a:pt x="368" y="593"/>
                    </a:lnTo>
                    <a:lnTo>
                      <a:pt x="367" y="590"/>
                    </a:lnTo>
                    <a:lnTo>
                      <a:pt x="366" y="587"/>
                    </a:lnTo>
                    <a:lnTo>
                      <a:pt x="364" y="584"/>
                    </a:lnTo>
                    <a:lnTo>
                      <a:pt x="362" y="583"/>
                    </a:lnTo>
                    <a:lnTo>
                      <a:pt x="358" y="583"/>
                    </a:lnTo>
                    <a:lnTo>
                      <a:pt x="354" y="588"/>
                    </a:lnTo>
                    <a:lnTo>
                      <a:pt x="349" y="592"/>
                    </a:lnTo>
                    <a:lnTo>
                      <a:pt x="343" y="599"/>
                    </a:lnTo>
                    <a:lnTo>
                      <a:pt x="337" y="605"/>
                    </a:lnTo>
                    <a:lnTo>
                      <a:pt x="330" y="610"/>
                    </a:lnTo>
                    <a:lnTo>
                      <a:pt x="325" y="614"/>
                    </a:lnTo>
                    <a:lnTo>
                      <a:pt x="318" y="616"/>
                    </a:lnTo>
                    <a:lnTo>
                      <a:pt x="316" y="615"/>
                    </a:lnTo>
                    <a:lnTo>
                      <a:pt x="313" y="611"/>
                    </a:lnTo>
                    <a:lnTo>
                      <a:pt x="311" y="607"/>
                    </a:lnTo>
                    <a:lnTo>
                      <a:pt x="309" y="602"/>
                    </a:lnTo>
                    <a:lnTo>
                      <a:pt x="305" y="588"/>
                    </a:lnTo>
                    <a:lnTo>
                      <a:pt x="301" y="573"/>
                    </a:lnTo>
                    <a:lnTo>
                      <a:pt x="298" y="559"/>
                    </a:lnTo>
                    <a:lnTo>
                      <a:pt x="295" y="549"/>
                    </a:lnTo>
                    <a:lnTo>
                      <a:pt x="293" y="547"/>
                    </a:lnTo>
                    <a:lnTo>
                      <a:pt x="290" y="547"/>
                    </a:lnTo>
                    <a:lnTo>
                      <a:pt x="289" y="548"/>
                    </a:lnTo>
                    <a:lnTo>
                      <a:pt x="287" y="553"/>
                    </a:lnTo>
                    <a:lnTo>
                      <a:pt x="285" y="560"/>
                    </a:lnTo>
                    <a:lnTo>
                      <a:pt x="282" y="565"/>
                    </a:lnTo>
                    <a:lnTo>
                      <a:pt x="280" y="569"/>
                    </a:lnTo>
                    <a:lnTo>
                      <a:pt x="276" y="573"/>
                    </a:lnTo>
                    <a:lnTo>
                      <a:pt x="273" y="576"/>
                    </a:lnTo>
                    <a:lnTo>
                      <a:pt x="270" y="577"/>
                    </a:lnTo>
                    <a:lnTo>
                      <a:pt x="266" y="578"/>
                    </a:lnTo>
                    <a:lnTo>
                      <a:pt x="262" y="578"/>
                    </a:lnTo>
                    <a:lnTo>
                      <a:pt x="255" y="576"/>
                    </a:lnTo>
                    <a:lnTo>
                      <a:pt x="246" y="572"/>
                    </a:lnTo>
                    <a:lnTo>
                      <a:pt x="237" y="565"/>
                    </a:lnTo>
                    <a:lnTo>
                      <a:pt x="229" y="557"/>
                    </a:lnTo>
                    <a:lnTo>
                      <a:pt x="210" y="539"/>
                    </a:lnTo>
                    <a:lnTo>
                      <a:pt x="193" y="522"/>
                    </a:lnTo>
                    <a:lnTo>
                      <a:pt x="185" y="514"/>
                    </a:lnTo>
                    <a:lnTo>
                      <a:pt x="176" y="509"/>
                    </a:lnTo>
                    <a:lnTo>
                      <a:pt x="172" y="506"/>
                    </a:lnTo>
                    <a:lnTo>
                      <a:pt x="167" y="505"/>
                    </a:lnTo>
                    <a:lnTo>
                      <a:pt x="164" y="503"/>
                    </a:lnTo>
                    <a:lnTo>
                      <a:pt x="160" y="503"/>
                    </a:lnTo>
                    <a:lnTo>
                      <a:pt x="149" y="503"/>
                    </a:lnTo>
                    <a:lnTo>
                      <a:pt x="139" y="507"/>
                    </a:lnTo>
                    <a:lnTo>
                      <a:pt x="131" y="510"/>
                    </a:lnTo>
                    <a:lnTo>
                      <a:pt x="122" y="513"/>
                    </a:lnTo>
                    <a:lnTo>
                      <a:pt x="113" y="518"/>
                    </a:lnTo>
                    <a:lnTo>
                      <a:pt x="105" y="522"/>
                    </a:lnTo>
                    <a:lnTo>
                      <a:pt x="96" y="525"/>
                    </a:lnTo>
                    <a:lnTo>
                      <a:pt x="87" y="527"/>
                    </a:lnTo>
                    <a:lnTo>
                      <a:pt x="68" y="528"/>
                    </a:lnTo>
                    <a:lnTo>
                      <a:pt x="50" y="528"/>
                    </a:lnTo>
                    <a:lnTo>
                      <a:pt x="41" y="528"/>
                    </a:lnTo>
                    <a:lnTo>
                      <a:pt x="31" y="529"/>
                    </a:lnTo>
                    <a:lnTo>
                      <a:pt x="21" y="532"/>
                    </a:lnTo>
                    <a:lnTo>
                      <a:pt x="11" y="535"/>
                    </a:lnTo>
                    <a:lnTo>
                      <a:pt x="11" y="535"/>
                    </a:lnTo>
                    <a:lnTo>
                      <a:pt x="13" y="540"/>
                    </a:lnTo>
                    <a:lnTo>
                      <a:pt x="16" y="547"/>
                    </a:lnTo>
                    <a:lnTo>
                      <a:pt x="18" y="551"/>
                    </a:lnTo>
                    <a:lnTo>
                      <a:pt x="21" y="556"/>
                    </a:lnTo>
                    <a:lnTo>
                      <a:pt x="28" y="565"/>
                    </a:lnTo>
                    <a:lnTo>
                      <a:pt x="32" y="572"/>
                    </a:lnTo>
                    <a:lnTo>
                      <a:pt x="33" y="575"/>
                    </a:lnTo>
                    <a:lnTo>
                      <a:pt x="33" y="578"/>
                    </a:lnTo>
                    <a:lnTo>
                      <a:pt x="32" y="580"/>
                    </a:lnTo>
                    <a:lnTo>
                      <a:pt x="29" y="583"/>
                    </a:lnTo>
                    <a:lnTo>
                      <a:pt x="25" y="586"/>
                    </a:lnTo>
                    <a:lnTo>
                      <a:pt x="18" y="588"/>
                    </a:lnTo>
                    <a:lnTo>
                      <a:pt x="11" y="590"/>
                    </a:lnTo>
                    <a:lnTo>
                      <a:pt x="0" y="592"/>
                    </a:lnTo>
                    <a:lnTo>
                      <a:pt x="0" y="596"/>
                    </a:lnTo>
                    <a:lnTo>
                      <a:pt x="1" y="603"/>
                    </a:lnTo>
                    <a:lnTo>
                      <a:pt x="3" y="609"/>
                    </a:lnTo>
                    <a:lnTo>
                      <a:pt x="5" y="617"/>
                    </a:lnTo>
                    <a:lnTo>
                      <a:pt x="9" y="623"/>
                    </a:lnTo>
                    <a:lnTo>
                      <a:pt x="13" y="630"/>
                    </a:lnTo>
                    <a:lnTo>
                      <a:pt x="16" y="635"/>
                    </a:lnTo>
                    <a:lnTo>
                      <a:pt x="20" y="637"/>
                    </a:lnTo>
                    <a:lnTo>
                      <a:pt x="24" y="640"/>
                    </a:lnTo>
                    <a:lnTo>
                      <a:pt x="27" y="640"/>
                    </a:lnTo>
                    <a:lnTo>
                      <a:pt x="30" y="640"/>
                    </a:lnTo>
                    <a:lnTo>
                      <a:pt x="33" y="640"/>
                    </a:lnTo>
                    <a:lnTo>
                      <a:pt x="40" y="637"/>
                    </a:lnTo>
                    <a:lnTo>
                      <a:pt x="45" y="634"/>
                    </a:lnTo>
                    <a:lnTo>
                      <a:pt x="52" y="630"/>
                    </a:lnTo>
                    <a:lnTo>
                      <a:pt x="58" y="627"/>
                    </a:lnTo>
                    <a:lnTo>
                      <a:pt x="64" y="624"/>
                    </a:lnTo>
                    <a:lnTo>
                      <a:pt x="70" y="623"/>
                    </a:lnTo>
                    <a:lnTo>
                      <a:pt x="71" y="633"/>
                    </a:lnTo>
                    <a:lnTo>
                      <a:pt x="70" y="645"/>
                    </a:lnTo>
                    <a:lnTo>
                      <a:pt x="69" y="657"/>
                    </a:lnTo>
                    <a:lnTo>
                      <a:pt x="67" y="671"/>
                    </a:lnTo>
                    <a:lnTo>
                      <a:pt x="66" y="684"/>
                    </a:lnTo>
                    <a:lnTo>
                      <a:pt x="65" y="698"/>
                    </a:lnTo>
                    <a:lnTo>
                      <a:pt x="65" y="712"/>
                    </a:lnTo>
                    <a:lnTo>
                      <a:pt x="66" y="725"/>
                    </a:lnTo>
                    <a:lnTo>
                      <a:pt x="68" y="735"/>
                    </a:lnTo>
                    <a:lnTo>
                      <a:pt x="69" y="742"/>
                    </a:lnTo>
                    <a:lnTo>
                      <a:pt x="70" y="749"/>
                    </a:lnTo>
                    <a:lnTo>
                      <a:pt x="70" y="754"/>
                    </a:lnTo>
                    <a:lnTo>
                      <a:pt x="69" y="758"/>
                    </a:lnTo>
                    <a:lnTo>
                      <a:pt x="68" y="762"/>
                    </a:lnTo>
                    <a:lnTo>
                      <a:pt x="66" y="764"/>
                    </a:lnTo>
                    <a:lnTo>
                      <a:pt x="64" y="767"/>
                    </a:lnTo>
                    <a:lnTo>
                      <a:pt x="59" y="770"/>
                    </a:lnTo>
                    <a:lnTo>
                      <a:pt x="54" y="776"/>
                    </a:lnTo>
                    <a:lnTo>
                      <a:pt x="52" y="779"/>
                    </a:lnTo>
                    <a:lnTo>
                      <a:pt x="48" y="783"/>
                    </a:lnTo>
                    <a:lnTo>
                      <a:pt x="46" y="789"/>
                    </a:lnTo>
                    <a:lnTo>
                      <a:pt x="45" y="795"/>
                    </a:lnTo>
                    <a:lnTo>
                      <a:pt x="48" y="807"/>
                    </a:lnTo>
                    <a:lnTo>
                      <a:pt x="58" y="831"/>
                    </a:lnTo>
                    <a:lnTo>
                      <a:pt x="70" y="852"/>
                    </a:lnTo>
                    <a:lnTo>
                      <a:pt x="77" y="864"/>
                    </a:lnTo>
                    <a:lnTo>
                      <a:pt x="79" y="865"/>
                    </a:lnTo>
                    <a:lnTo>
                      <a:pt x="82" y="867"/>
                    </a:lnTo>
                    <a:lnTo>
                      <a:pt x="85" y="867"/>
                    </a:lnTo>
                    <a:lnTo>
                      <a:pt x="88" y="867"/>
                    </a:lnTo>
                    <a:lnTo>
                      <a:pt x="96" y="866"/>
                    </a:lnTo>
                    <a:lnTo>
                      <a:pt x="105" y="863"/>
                    </a:lnTo>
                    <a:lnTo>
                      <a:pt x="122" y="854"/>
                    </a:lnTo>
                    <a:lnTo>
                      <a:pt x="140" y="845"/>
                    </a:lnTo>
                    <a:lnTo>
                      <a:pt x="150" y="840"/>
                    </a:lnTo>
                    <a:lnTo>
                      <a:pt x="160" y="837"/>
                    </a:lnTo>
                    <a:lnTo>
                      <a:pt x="168" y="836"/>
                    </a:lnTo>
                    <a:lnTo>
                      <a:pt x="178" y="836"/>
                    </a:lnTo>
                    <a:lnTo>
                      <a:pt x="183" y="837"/>
                    </a:lnTo>
                    <a:lnTo>
                      <a:pt x="188" y="839"/>
                    </a:lnTo>
                    <a:lnTo>
                      <a:pt x="192" y="842"/>
                    </a:lnTo>
                    <a:lnTo>
                      <a:pt x="197" y="845"/>
                    </a:lnTo>
                    <a:lnTo>
                      <a:pt x="202" y="849"/>
                    </a:lnTo>
                    <a:lnTo>
                      <a:pt x="206" y="853"/>
                    </a:lnTo>
                    <a:lnTo>
                      <a:pt x="210" y="860"/>
                    </a:lnTo>
                    <a:lnTo>
                      <a:pt x="215" y="866"/>
                    </a:lnTo>
                    <a:lnTo>
                      <a:pt x="230" y="877"/>
                    </a:lnTo>
                    <a:lnTo>
                      <a:pt x="263" y="896"/>
                    </a:lnTo>
                    <a:lnTo>
                      <a:pt x="298" y="913"/>
                    </a:lnTo>
                    <a:lnTo>
                      <a:pt x="316" y="921"/>
                    </a:lnTo>
                    <a:lnTo>
                      <a:pt x="323" y="921"/>
                    </a:lnTo>
                    <a:lnTo>
                      <a:pt x="329" y="920"/>
                    </a:lnTo>
                    <a:lnTo>
                      <a:pt x="336" y="919"/>
                    </a:lnTo>
                    <a:lnTo>
                      <a:pt x="342" y="917"/>
                    </a:lnTo>
                    <a:lnTo>
                      <a:pt x="356" y="912"/>
                    </a:lnTo>
                    <a:lnTo>
                      <a:pt x="370" y="906"/>
                    </a:lnTo>
                    <a:lnTo>
                      <a:pt x="384" y="901"/>
                    </a:lnTo>
                    <a:lnTo>
                      <a:pt x="398" y="897"/>
                    </a:lnTo>
                    <a:lnTo>
                      <a:pt x="404" y="897"/>
                    </a:lnTo>
                    <a:lnTo>
                      <a:pt x="410" y="896"/>
                    </a:lnTo>
                    <a:lnTo>
                      <a:pt x="416" y="897"/>
                    </a:lnTo>
                    <a:lnTo>
                      <a:pt x="421" y="899"/>
                    </a:lnTo>
                    <a:lnTo>
                      <a:pt x="430" y="904"/>
                    </a:lnTo>
                    <a:lnTo>
                      <a:pt x="436" y="910"/>
                    </a:lnTo>
                    <a:lnTo>
                      <a:pt x="440" y="915"/>
                    </a:lnTo>
                    <a:lnTo>
                      <a:pt x="444" y="920"/>
                    </a:lnTo>
                    <a:lnTo>
                      <a:pt x="445" y="926"/>
                    </a:lnTo>
                    <a:lnTo>
                      <a:pt x="446" y="931"/>
                    </a:lnTo>
                    <a:lnTo>
                      <a:pt x="445" y="937"/>
                    </a:lnTo>
                    <a:lnTo>
                      <a:pt x="444" y="942"/>
                    </a:lnTo>
                    <a:lnTo>
                      <a:pt x="440" y="954"/>
                    </a:lnTo>
                    <a:lnTo>
                      <a:pt x="438" y="966"/>
                    </a:lnTo>
                    <a:lnTo>
                      <a:pt x="437" y="971"/>
                    </a:lnTo>
                    <a:lnTo>
                      <a:pt x="437" y="978"/>
                    </a:lnTo>
                    <a:lnTo>
                      <a:pt x="438" y="983"/>
                    </a:lnTo>
                    <a:lnTo>
                      <a:pt x="440" y="989"/>
                    </a:lnTo>
                    <a:lnTo>
                      <a:pt x="446" y="996"/>
                    </a:lnTo>
                    <a:lnTo>
                      <a:pt x="451" y="1001"/>
                    </a:lnTo>
                    <a:lnTo>
                      <a:pt x="458" y="1007"/>
                    </a:lnTo>
                    <a:lnTo>
                      <a:pt x="465" y="1011"/>
                    </a:lnTo>
                    <a:lnTo>
                      <a:pt x="473" y="1016"/>
                    </a:lnTo>
                    <a:lnTo>
                      <a:pt x="479" y="1021"/>
                    </a:lnTo>
                    <a:lnTo>
                      <a:pt x="486" y="1027"/>
                    </a:lnTo>
                    <a:lnTo>
                      <a:pt x="490" y="1034"/>
                    </a:lnTo>
                    <a:lnTo>
                      <a:pt x="492" y="1040"/>
                    </a:lnTo>
                    <a:lnTo>
                      <a:pt x="492" y="1048"/>
                    </a:lnTo>
                    <a:lnTo>
                      <a:pt x="493" y="1056"/>
                    </a:lnTo>
                    <a:lnTo>
                      <a:pt x="492" y="1066"/>
                    </a:lnTo>
                    <a:lnTo>
                      <a:pt x="491" y="1086"/>
                    </a:lnTo>
                    <a:lnTo>
                      <a:pt x="491" y="1101"/>
                    </a:lnTo>
                    <a:lnTo>
                      <a:pt x="488" y="1120"/>
                    </a:lnTo>
                    <a:lnTo>
                      <a:pt x="488" y="1137"/>
                    </a:lnTo>
                    <a:lnTo>
                      <a:pt x="488" y="1153"/>
                    </a:lnTo>
                    <a:lnTo>
                      <a:pt x="490" y="1168"/>
                    </a:lnTo>
                    <a:lnTo>
                      <a:pt x="493" y="1181"/>
                    </a:lnTo>
                    <a:lnTo>
                      <a:pt x="499" y="1193"/>
                    </a:lnTo>
                    <a:lnTo>
                      <a:pt x="504" y="1204"/>
                    </a:lnTo>
                    <a:lnTo>
                      <a:pt x="511" y="1215"/>
                    </a:lnTo>
                    <a:lnTo>
                      <a:pt x="525" y="1237"/>
                    </a:lnTo>
                    <a:lnTo>
                      <a:pt x="542" y="1257"/>
                    </a:lnTo>
                    <a:lnTo>
                      <a:pt x="560" y="1280"/>
                    </a:lnTo>
                    <a:lnTo>
                      <a:pt x="579" y="1306"/>
                    </a:lnTo>
                    <a:lnTo>
                      <a:pt x="587" y="1317"/>
                    </a:lnTo>
                    <a:lnTo>
                      <a:pt x="597" y="1326"/>
                    </a:lnTo>
                    <a:lnTo>
                      <a:pt x="607" y="1334"/>
                    </a:lnTo>
                    <a:lnTo>
                      <a:pt x="616" y="1342"/>
                    </a:lnTo>
                    <a:lnTo>
                      <a:pt x="637" y="1353"/>
                    </a:lnTo>
                    <a:lnTo>
                      <a:pt x="659" y="1364"/>
                    </a:lnTo>
                    <a:lnTo>
                      <a:pt x="668" y="1370"/>
                    </a:lnTo>
                    <a:lnTo>
                      <a:pt x="678" y="1375"/>
                    </a:lnTo>
                    <a:lnTo>
                      <a:pt x="688" y="1382"/>
                    </a:lnTo>
                    <a:lnTo>
                      <a:pt x="695" y="1388"/>
                    </a:lnTo>
                    <a:lnTo>
                      <a:pt x="703" y="1396"/>
                    </a:lnTo>
                    <a:lnTo>
                      <a:pt x="708" y="1405"/>
                    </a:lnTo>
                    <a:lnTo>
                      <a:pt x="714" y="1415"/>
                    </a:lnTo>
                    <a:lnTo>
                      <a:pt x="717" y="1428"/>
                    </a:lnTo>
                    <a:lnTo>
                      <a:pt x="719" y="1434"/>
                    </a:lnTo>
                    <a:lnTo>
                      <a:pt x="723" y="1442"/>
                    </a:lnTo>
                    <a:lnTo>
                      <a:pt x="729" y="1450"/>
                    </a:lnTo>
                    <a:lnTo>
                      <a:pt x="733" y="1458"/>
                    </a:lnTo>
                    <a:lnTo>
                      <a:pt x="739" y="1466"/>
                    </a:lnTo>
                    <a:lnTo>
                      <a:pt x="741" y="1473"/>
                    </a:lnTo>
                    <a:lnTo>
                      <a:pt x="742" y="1477"/>
                    </a:lnTo>
                    <a:lnTo>
                      <a:pt x="742" y="1481"/>
                    </a:lnTo>
                    <a:lnTo>
                      <a:pt x="741" y="1484"/>
                    </a:lnTo>
                    <a:lnTo>
                      <a:pt x="740" y="1487"/>
                    </a:lnTo>
                    <a:lnTo>
                      <a:pt x="731" y="1498"/>
                    </a:lnTo>
                    <a:lnTo>
                      <a:pt x="720" y="1510"/>
                    </a:lnTo>
                    <a:lnTo>
                      <a:pt x="716" y="1517"/>
                    </a:lnTo>
                    <a:lnTo>
                      <a:pt x="712" y="1523"/>
                    </a:lnTo>
                    <a:lnTo>
                      <a:pt x="710" y="1526"/>
                    </a:lnTo>
                    <a:lnTo>
                      <a:pt x="710" y="1529"/>
                    </a:lnTo>
                    <a:lnTo>
                      <a:pt x="710" y="1534"/>
                    </a:lnTo>
                    <a:lnTo>
                      <a:pt x="710" y="1537"/>
                    </a:lnTo>
                    <a:lnTo>
                      <a:pt x="717" y="1547"/>
                    </a:lnTo>
                    <a:lnTo>
                      <a:pt x="723" y="1553"/>
                    </a:lnTo>
                    <a:lnTo>
                      <a:pt x="726" y="1556"/>
                    </a:lnTo>
                    <a:lnTo>
                      <a:pt x="727" y="1561"/>
                    </a:lnTo>
                    <a:lnTo>
                      <a:pt x="726" y="1567"/>
                    </a:lnTo>
                    <a:lnTo>
                      <a:pt x="723" y="1575"/>
                    </a:lnTo>
                    <a:lnTo>
                      <a:pt x="718" y="1587"/>
                    </a:lnTo>
                    <a:lnTo>
                      <a:pt x="714" y="1598"/>
                    </a:lnTo>
                    <a:lnTo>
                      <a:pt x="712" y="1606"/>
                    </a:lnTo>
                    <a:lnTo>
                      <a:pt x="709" y="1614"/>
                    </a:lnTo>
                    <a:lnTo>
                      <a:pt x="709" y="1621"/>
                    </a:lnTo>
                    <a:lnTo>
                      <a:pt x="709" y="1627"/>
                    </a:lnTo>
                    <a:lnTo>
                      <a:pt x="712" y="1631"/>
                    </a:lnTo>
                    <a:lnTo>
                      <a:pt x="715" y="1635"/>
                    </a:lnTo>
                    <a:lnTo>
                      <a:pt x="718" y="1639"/>
                    </a:lnTo>
                    <a:lnTo>
                      <a:pt x="722" y="1642"/>
                    </a:lnTo>
                    <a:lnTo>
                      <a:pt x="728" y="1645"/>
                    </a:lnTo>
                    <a:lnTo>
                      <a:pt x="734" y="1648"/>
                    </a:lnTo>
                    <a:lnTo>
                      <a:pt x="749" y="1655"/>
                    </a:lnTo>
                    <a:lnTo>
                      <a:pt x="767" y="1663"/>
                    </a:lnTo>
                    <a:lnTo>
                      <a:pt x="776" y="1668"/>
                    </a:lnTo>
                    <a:lnTo>
                      <a:pt x="784" y="1671"/>
                    </a:lnTo>
                    <a:lnTo>
                      <a:pt x="791" y="1673"/>
                    </a:lnTo>
                    <a:lnTo>
                      <a:pt x="797" y="1674"/>
                    </a:lnTo>
                    <a:lnTo>
                      <a:pt x="802" y="1674"/>
                    </a:lnTo>
                    <a:lnTo>
                      <a:pt x="805" y="1673"/>
                    </a:lnTo>
                    <a:lnTo>
                      <a:pt x="809" y="1672"/>
                    </a:lnTo>
                    <a:lnTo>
                      <a:pt x="811" y="1669"/>
                    </a:lnTo>
                    <a:lnTo>
                      <a:pt x="812" y="1666"/>
                    </a:lnTo>
                    <a:lnTo>
                      <a:pt x="813" y="1661"/>
                    </a:lnTo>
                    <a:lnTo>
                      <a:pt x="813" y="1656"/>
                    </a:lnTo>
                    <a:lnTo>
                      <a:pt x="812" y="1650"/>
                    </a:lnTo>
                    <a:lnTo>
                      <a:pt x="809" y="1636"/>
                    </a:lnTo>
                    <a:lnTo>
                      <a:pt x="804" y="1620"/>
                    </a:lnTo>
                    <a:lnTo>
                      <a:pt x="802" y="1610"/>
                    </a:lnTo>
                    <a:lnTo>
                      <a:pt x="800" y="1601"/>
                    </a:lnTo>
                    <a:lnTo>
                      <a:pt x="800" y="1593"/>
                    </a:lnTo>
                    <a:lnTo>
                      <a:pt x="800" y="1586"/>
                    </a:lnTo>
                    <a:lnTo>
                      <a:pt x="801" y="1580"/>
                    </a:lnTo>
                    <a:lnTo>
                      <a:pt x="802" y="1575"/>
                    </a:lnTo>
                    <a:lnTo>
                      <a:pt x="804" y="1572"/>
                    </a:lnTo>
                    <a:lnTo>
                      <a:pt x="808" y="1568"/>
                    </a:lnTo>
                    <a:lnTo>
                      <a:pt x="811" y="1566"/>
                    </a:lnTo>
                    <a:lnTo>
                      <a:pt x="815" y="1565"/>
                    </a:lnTo>
                    <a:lnTo>
                      <a:pt x="821" y="1565"/>
                    </a:lnTo>
                    <a:lnTo>
                      <a:pt x="826" y="1565"/>
                    </a:lnTo>
                    <a:lnTo>
                      <a:pt x="832" y="1567"/>
                    </a:lnTo>
                    <a:lnTo>
                      <a:pt x="839" y="1569"/>
                    </a:lnTo>
                    <a:lnTo>
                      <a:pt x="845" y="1573"/>
                    </a:lnTo>
                    <a:lnTo>
                      <a:pt x="853" y="1576"/>
                    </a:lnTo>
                    <a:lnTo>
                      <a:pt x="855" y="1577"/>
                    </a:lnTo>
                    <a:lnTo>
                      <a:pt x="858" y="1577"/>
                    </a:lnTo>
                    <a:lnTo>
                      <a:pt x="862" y="1575"/>
                    </a:lnTo>
                    <a:lnTo>
                      <a:pt x="864" y="1572"/>
                    </a:lnTo>
                    <a:lnTo>
                      <a:pt x="869" y="1564"/>
                    </a:lnTo>
                    <a:lnTo>
                      <a:pt x="876" y="1553"/>
                    </a:lnTo>
                    <a:lnTo>
                      <a:pt x="881" y="1542"/>
                    </a:lnTo>
                    <a:lnTo>
                      <a:pt x="886" y="1532"/>
                    </a:lnTo>
                    <a:lnTo>
                      <a:pt x="892" y="1522"/>
                    </a:lnTo>
                    <a:lnTo>
                      <a:pt x="898" y="1517"/>
                    </a:lnTo>
                    <a:lnTo>
                      <a:pt x="901" y="1515"/>
                    </a:lnTo>
                    <a:lnTo>
                      <a:pt x="904" y="1514"/>
                    </a:lnTo>
                    <a:lnTo>
                      <a:pt x="906" y="1514"/>
                    </a:lnTo>
                    <a:lnTo>
                      <a:pt x="909" y="1514"/>
                    </a:lnTo>
                    <a:lnTo>
                      <a:pt x="916" y="1518"/>
                    </a:lnTo>
                    <a:lnTo>
                      <a:pt x="922" y="1522"/>
                    </a:lnTo>
                    <a:lnTo>
                      <a:pt x="936" y="1535"/>
                    </a:lnTo>
                    <a:lnTo>
                      <a:pt x="952" y="1550"/>
                    </a:lnTo>
                    <a:lnTo>
                      <a:pt x="960" y="1558"/>
                    </a:lnTo>
                    <a:lnTo>
                      <a:pt x="969" y="1564"/>
                    </a:lnTo>
                    <a:lnTo>
                      <a:pt x="978" y="1569"/>
                    </a:lnTo>
                    <a:lnTo>
                      <a:pt x="987" y="1574"/>
                    </a:lnTo>
                    <a:lnTo>
                      <a:pt x="992" y="1575"/>
                    </a:lnTo>
                    <a:lnTo>
                      <a:pt x="997" y="1575"/>
                    </a:lnTo>
                    <a:lnTo>
                      <a:pt x="1001" y="1575"/>
                    </a:lnTo>
                    <a:lnTo>
                      <a:pt x="1006" y="1574"/>
                    </a:lnTo>
                    <a:lnTo>
                      <a:pt x="1012" y="1573"/>
                    </a:lnTo>
                    <a:lnTo>
                      <a:pt x="1016" y="1571"/>
                    </a:lnTo>
                    <a:lnTo>
                      <a:pt x="1021" y="1567"/>
                    </a:lnTo>
                    <a:lnTo>
                      <a:pt x="1027" y="1563"/>
                    </a:lnTo>
                    <a:lnTo>
                      <a:pt x="1034" y="1553"/>
                    </a:lnTo>
                    <a:lnTo>
                      <a:pt x="1050" y="1533"/>
                    </a:lnTo>
                    <a:lnTo>
                      <a:pt x="1069" y="1506"/>
                    </a:lnTo>
                    <a:lnTo>
                      <a:pt x="1091" y="1480"/>
                    </a:lnTo>
                    <a:lnTo>
                      <a:pt x="1101" y="1468"/>
                    </a:lnTo>
                    <a:lnTo>
                      <a:pt x="1112" y="1458"/>
                    </a:lnTo>
                    <a:lnTo>
                      <a:pt x="1118" y="1455"/>
                    </a:lnTo>
                    <a:lnTo>
                      <a:pt x="1122" y="1452"/>
                    </a:lnTo>
                    <a:lnTo>
                      <a:pt x="1127" y="1450"/>
                    </a:lnTo>
                    <a:lnTo>
                      <a:pt x="1132" y="1448"/>
                    </a:lnTo>
                    <a:lnTo>
                      <a:pt x="1136" y="1448"/>
                    </a:lnTo>
                    <a:lnTo>
                      <a:pt x="1139" y="1448"/>
                    </a:lnTo>
                    <a:lnTo>
                      <a:pt x="1142" y="1451"/>
                    </a:lnTo>
                    <a:lnTo>
                      <a:pt x="1146" y="1454"/>
                    </a:lnTo>
                    <a:lnTo>
                      <a:pt x="1149" y="1459"/>
                    </a:lnTo>
                    <a:lnTo>
                      <a:pt x="1151" y="1465"/>
                    </a:lnTo>
                    <a:lnTo>
                      <a:pt x="1152" y="1473"/>
                    </a:lnTo>
                    <a:lnTo>
                      <a:pt x="1153" y="1482"/>
                    </a:lnTo>
                    <a:lnTo>
                      <a:pt x="1154" y="1495"/>
                    </a:lnTo>
                    <a:lnTo>
                      <a:pt x="1158" y="1505"/>
                    </a:lnTo>
                    <a:lnTo>
                      <a:pt x="1161" y="1513"/>
                    </a:lnTo>
                    <a:lnTo>
                      <a:pt x="1164" y="1521"/>
                    </a:lnTo>
                    <a:lnTo>
                      <a:pt x="1166" y="1529"/>
                    </a:lnTo>
                    <a:lnTo>
                      <a:pt x="1168" y="1539"/>
                    </a:lnTo>
                    <a:lnTo>
                      <a:pt x="1169" y="1553"/>
                    </a:lnTo>
                    <a:lnTo>
                      <a:pt x="1168" y="1571"/>
                    </a:lnTo>
                    <a:lnTo>
                      <a:pt x="1154" y="1702"/>
                    </a:lnTo>
                    <a:lnTo>
                      <a:pt x="1150" y="1708"/>
                    </a:lnTo>
                    <a:lnTo>
                      <a:pt x="1147" y="1713"/>
                    </a:lnTo>
                    <a:lnTo>
                      <a:pt x="1146" y="1718"/>
                    </a:lnTo>
                    <a:lnTo>
                      <a:pt x="1147" y="1726"/>
                    </a:lnTo>
                    <a:lnTo>
                      <a:pt x="1150" y="1735"/>
                    </a:lnTo>
                    <a:lnTo>
                      <a:pt x="1154" y="1743"/>
                    </a:lnTo>
                    <a:lnTo>
                      <a:pt x="1160" y="1749"/>
                    </a:lnTo>
                    <a:lnTo>
                      <a:pt x="1166" y="1753"/>
                    </a:lnTo>
                    <a:lnTo>
                      <a:pt x="1169" y="1754"/>
                    </a:lnTo>
                    <a:lnTo>
                      <a:pt x="1173" y="1754"/>
                    </a:lnTo>
                    <a:lnTo>
                      <a:pt x="1176" y="1754"/>
                    </a:lnTo>
                    <a:lnTo>
                      <a:pt x="1179" y="1753"/>
                    </a:lnTo>
                    <a:lnTo>
                      <a:pt x="1182" y="1751"/>
                    </a:lnTo>
                    <a:lnTo>
                      <a:pt x="1187" y="1748"/>
                    </a:lnTo>
                    <a:lnTo>
                      <a:pt x="1190" y="1743"/>
                    </a:lnTo>
                    <a:lnTo>
                      <a:pt x="1193" y="1739"/>
                    </a:lnTo>
                    <a:lnTo>
                      <a:pt x="1202" y="1717"/>
                    </a:lnTo>
                    <a:lnTo>
                      <a:pt x="1210" y="1699"/>
                    </a:lnTo>
                    <a:lnTo>
                      <a:pt x="1213" y="1696"/>
                    </a:lnTo>
                    <a:lnTo>
                      <a:pt x="1216" y="1691"/>
                    </a:lnTo>
                    <a:lnTo>
                      <a:pt x="1219" y="1689"/>
                    </a:lnTo>
                    <a:lnTo>
                      <a:pt x="1222" y="1686"/>
                    </a:lnTo>
                    <a:lnTo>
                      <a:pt x="1227" y="1684"/>
                    </a:lnTo>
                    <a:lnTo>
                      <a:pt x="1232" y="1683"/>
                    </a:lnTo>
                    <a:lnTo>
                      <a:pt x="1239" y="1682"/>
                    </a:lnTo>
                    <a:lnTo>
                      <a:pt x="1245" y="1682"/>
                    </a:lnTo>
                    <a:lnTo>
                      <a:pt x="1256" y="1682"/>
                    </a:lnTo>
                    <a:lnTo>
                      <a:pt x="1266" y="1683"/>
                    </a:lnTo>
                    <a:lnTo>
                      <a:pt x="1276" y="1684"/>
                    </a:lnTo>
                    <a:lnTo>
                      <a:pt x="1287" y="1683"/>
                    </a:lnTo>
                    <a:lnTo>
                      <a:pt x="1301" y="1680"/>
                    </a:lnTo>
                    <a:lnTo>
                      <a:pt x="1314" y="1674"/>
                    </a:lnTo>
                    <a:lnTo>
                      <a:pt x="1328" y="1668"/>
                    </a:lnTo>
                    <a:lnTo>
                      <a:pt x="1341" y="1661"/>
                    </a:lnTo>
                    <a:lnTo>
                      <a:pt x="1341" y="1661"/>
                    </a:lnTo>
                    <a:lnTo>
                      <a:pt x="1378" y="1646"/>
                    </a:lnTo>
                    <a:lnTo>
                      <a:pt x="1383" y="1641"/>
                    </a:lnTo>
                    <a:lnTo>
                      <a:pt x="1389" y="1635"/>
                    </a:lnTo>
                    <a:lnTo>
                      <a:pt x="1394" y="1630"/>
                    </a:lnTo>
                    <a:lnTo>
                      <a:pt x="1401" y="1627"/>
                    </a:lnTo>
                    <a:lnTo>
                      <a:pt x="1413" y="1623"/>
                    </a:lnTo>
                    <a:lnTo>
                      <a:pt x="1425" y="1620"/>
                    </a:lnTo>
                    <a:lnTo>
                      <a:pt x="1430" y="1618"/>
                    </a:lnTo>
                    <a:lnTo>
                      <a:pt x="1433" y="1616"/>
                    </a:lnTo>
                    <a:lnTo>
                      <a:pt x="1436" y="1614"/>
                    </a:lnTo>
                    <a:lnTo>
                      <a:pt x="1438" y="1610"/>
                    </a:lnTo>
                    <a:lnTo>
                      <a:pt x="1442" y="1603"/>
                    </a:lnTo>
                    <a:lnTo>
                      <a:pt x="1444" y="1594"/>
                    </a:lnTo>
                    <a:lnTo>
                      <a:pt x="1444" y="1588"/>
                    </a:lnTo>
                    <a:lnTo>
                      <a:pt x="1444" y="1582"/>
                    </a:lnTo>
                    <a:lnTo>
                      <a:pt x="1443" y="1577"/>
                    </a:lnTo>
                    <a:lnTo>
                      <a:pt x="1442" y="1572"/>
                    </a:lnTo>
                    <a:lnTo>
                      <a:pt x="1437" y="1563"/>
                    </a:lnTo>
                    <a:lnTo>
                      <a:pt x="1431" y="1555"/>
                    </a:lnTo>
                    <a:lnTo>
                      <a:pt x="1425" y="1548"/>
                    </a:lnTo>
                    <a:lnTo>
                      <a:pt x="1419" y="1540"/>
                    </a:lnTo>
                    <a:lnTo>
                      <a:pt x="1417" y="1536"/>
                    </a:lnTo>
                    <a:lnTo>
                      <a:pt x="1416" y="1533"/>
                    </a:lnTo>
                    <a:lnTo>
                      <a:pt x="1415" y="1528"/>
                    </a:lnTo>
                    <a:lnTo>
                      <a:pt x="1413" y="1525"/>
                    </a:lnTo>
                    <a:lnTo>
                      <a:pt x="1415" y="1505"/>
                    </a:lnTo>
                    <a:lnTo>
                      <a:pt x="1416" y="1485"/>
                    </a:lnTo>
                    <a:lnTo>
                      <a:pt x="1418" y="1466"/>
                    </a:lnTo>
                    <a:lnTo>
                      <a:pt x="1421" y="1446"/>
                    </a:lnTo>
                    <a:lnTo>
                      <a:pt x="1423" y="1427"/>
                    </a:lnTo>
                    <a:lnTo>
                      <a:pt x="1425" y="1407"/>
                    </a:lnTo>
                    <a:lnTo>
                      <a:pt x="1428" y="1389"/>
                    </a:lnTo>
                    <a:lnTo>
                      <a:pt x="1428" y="1370"/>
                    </a:lnTo>
                    <a:lnTo>
                      <a:pt x="1428" y="1362"/>
                    </a:lnTo>
                    <a:lnTo>
                      <a:pt x="1425" y="1356"/>
                    </a:lnTo>
                    <a:lnTo>
                      <a:pt x="1423" y="1349"/>
                    </a:lnTo>
                    <a:lnTo>
                      <a:pt x="1420" y="1344"/>
                    </a:lnTo>
                    <a:lnTo>
                      <a:pt x="1416" y="1338"/>
                    </a:lnTo>
                    <a:lnTo>
                      <a:pt x="1411" y="1334"/>
                    </a:lnTo>
                    <a:lnTo>
                      <a:pt x="1406" y="1329"/>
                    </a:lnTo>
                    <a:lnTo>
                      <a:pt x="1401" y="1324"/>
                    </a:lnTo>
                    <a:lnTo>
                      <a:pt x="1376" y="1307"/>
                    </a:lnTo>
                    <a:lnTo>
                      <a:pt x="1352" y="1290"/>
                    </a:lnTo>
                    <a:lnTo>
                      <a:pt x="1352" y="1290"/>
                    </a:lnTo>
                    <a:lnTo>
                      <a:pt x="1347" y="1296"/>
                    </a:lnTo>
                    <a:lnTo>
                      <a:pt x="1341" y="1302"/>
                    </a:lnTo>
                    <a:lnTo>
                      <a:pt x="1336" y="1305"/>
                    </a:lnTo>
                    <a:lnTo>
                      <a:pt x="1330" y="1307"/>
                    </a:lnTo>
                    <a:lnTo>
                      <a:pt x="1316" y="1309"/>
                    </a:lnTo>
                    <a:lnTo>
                      <a:pt x="1300" y="1309"/>
                    </a:lnTo>
                    <a:lnTo>
                      <a:pt x="1291" y="1310"/>
                    </a:lnTo>
                    <a:lnTo>
                      <a:pt x="1285" y="1312"/>
                    </a:lnTo>
                    <a:lnTo>
                      <a:pt x="1281" y="1316"/>
                    </a:lnTo>
                    <a:lnTo>
                      <a:pt x="1277" y="1320"/>
                    </a:lnTo>
                    <a:lnTo>
                      <a:pt x="1275" y="1324"/>
                    </a:lnTo>
                    <a:lnTo>
                      <a:pt x="1272" y="1329"/>
                    </a:lnTo>
                    <a:lnTo>
                      <a:pt x="1268" y="1333"/>
                    </a:lnTo>
                    <a:lnTo>
                      <a:pt x="1262" y="1337"/>
                    </a:lnTo>
                    <a:lnTo>
                      <a:pt x="1255" y="1339"/>
                    </a:lnTo>
                    <a:lnTo>
                      <a:pt x="1248" y="1339"/>
                    </a:lnTo>
                    <a:lnTo>
                      <a:pt x="1242" y="1338"/>
                    </a:lnTo>
                    <a:lnTo>
                      <a:pt x="1236" y="1335"/>
                    </a:lnTo>
                    <a:lnTo>
                      <a:pt x="1226" y="1325"/>
                    </a:lnTo>
                    <a:lnTo>
                      <a:pt x="1215" y="1315"/>
                    </a:lnTo>
                    <a:lnTo>
                      <a:pt x="1208" y="1308"/>
                    </a:lnTo>
                    <a:lnTo>
                      <a:pt x="1203" y="1303"/>
                    </a:lnTo>
                    <a:lnTo>
                      <a:pt x="1196" y="1297"/>
                    </a:lnTo>
                    <a:lnTo>
                      <a:pt x="1190" y="1293"/>
                    </a:lnTo>
                    <a:lnTo>
                      <a:pt x="1182" y="1291"/>
                    </a:lnTo>
                    <a:lnTo>
                      <a:pt x="1174" y="1289"/>
                    </a:lnTo>
                    <a:lnTo>
                      <a:pt x="1165" y="1290"/>
                    </a:lnTo>
                    <a:lnTo>
                      <a:pt x="1155" y="1292"/>
                    </a:lnTo>
                    <a:lnTo>
                      <a:pt x="1148" y="1293"/>
                    </a:lnTo>
                    <a:lnTo>
                      <a:pt x="1141" y="1294"/>
                    </a:lnTo>
                    <a:lnTo>
                      <a:pt x="1136" y="1293"/>
                    </a:lnTo>
                    <a:lnTo>
                      <a:pt x="1132" y="1292"/>
                    </a:lnTo>
                    <a:lnTo>
                      <a:pt x="1128" y="1289"/>
                    </a:lnTo>
                    <a:lnTo>
                      <a:pt x="1126" y="1285"/>
                    </a:lnTo>
                    <a:lnTo>
                      <a:pt x="1124" y="1281"/>
                    </a:lnTo>
                    <a:lnTo>
                      <a:pt x="1123" y="1276"/>
                    </a:lnTo>
                    <a:lnTo>
                      <a:pt x="1122" y="1270"/>
                    </a:lnTo>
                    <a:lnTo>
                      <a:pt x="1123" y="1265"/>
                    </a:lnTo>
                    <a:lnTo>
                      <a:pt x="1123" y="1259"/>
                    </a:lnTo>
                    <a:lnTo>
                      <a:pt x="1125" y="1254"/>
                    </a:lnTo>
                    <a:lnTo>
                      <a:pt x="1127" y="1249"/>
                    </a:lnTo>
                    <a:lnTo>
                      <a:pt x="1129" y="1243"/>
                    </a:lnTo>
                    <a:lnTo>
                      <a:pt x="1134" y="1238"/>
                    </a:lnTo>
                    <a:lnTo>
                      <a:pt x="1137" y="1234"/>
                    </a:lnTo>
                    <a:lnTo>
                      <a:pt x="1147" y="1224"/>
                    </a:lnTo>
                    <a:lnTo>
                      <a:pt x="1154" y="1212"/>
                    </a:lnTo>
                    <a:lnTo>
                      <a:pt x="1161" y="1200"/>
                    </a:lnTo>
                    <a:lnTo>
                      <a:pt x="1167" y="1189"/>
                    </a:lnTo>
                    <a:lnTo>
                      <a:pt x="1174" y="1177"/>
                    </a:lnTo>
                    <a:lnTo>
                      <a:pt x="1180" y="1166"/>
                    </a:lnTo>
                    <a:lnTo>
                      <a:pt x="1189" y="1155"/>
                    </a:lnTo>
                    <a:lnTo>
                      <a:pt x="1199" y="1144"/>
                    </a:lnTo>
                    <a:lnTo>
                      <a:pt x="1204" y="1139"/>
                    </a:lnTo>
                    <a:lnTo>
                      <a:pt x="1208" y="1133"/>
                    </a:lnTo>
                    <a:lnTo>
                      <a:pt x="1213" y="1127"/>
                    </a:lnTo>
                    <a:lnTo>
                      <a:pt x="1216" y="1120"/>
                    </a:lnTo>
                    <a:lnTo>
                      <a:pt x="1223" y="1108"/>
                    </a:lnTo>
                    <a:lnTo>
                      <a:pt x="1232" y="1096"/>
                    </a:lnTo>
                    <a:lnTo>
                      <a:pt x="1239" y="1091"/>
                    </a:lnTo>
                    <a:lnTo>
                      <a:pt x="1245" y="1088"/>
                    </a:lnTo>
                    <a:lnTo>
                      <a:pt x="1250" y="1088"/>
                    </a:lnTo>
                    <a:lnTo>
                      <a:pt x="1256" y="1089"/>
                    </a:lnTo>
                    <a:lnTo>
                      <a:pt x="1268" y="1094"/>
                    </a:lnTo>
                    <a:lnTo>
                      <a:pt x="1281" y="1097"/>
                    </a:lnTo>
                    <a:lnTo>
                      <a:pt x="1281" y="1097"/>
                    </a:lnTo>
                    <a:lnTo>
                      <a:pt x="1284" y="1083"/>
                    </a:lnTo>
                    <a:lnTo>
                      <a:pt x="1285" y="1067"/>
                    </a:lnTo>
                    <a:lnTo>
                      <a:pt x="1285" y="1051"/>
                    </a:lnTo>
                    <a:lnTo>
                      <a:pt x="1284" y="1037"/>
                    </a:lnTo>
                    <a:lnTo>
                      <a:pt x="1283" y="1031"/>
                    </a:lnTo>
                    <a:lnTo>
                      <a:pt x="1280" y="1024"/>
                    </a:lnTo>
                    <a:lnTo>
                      <a:pt x="1276" y="1018"/>
                    </a:lnTo>
                    <a:lnTo>
                      <a:pt x="1272" y="1011"/>
                    </a:lnTo>
                    <a:lnTo>
                      <a:pt x="1269" y="1005"/>
                    </a:lnTo>
                    <a:lnTo>
                      <a:pt x="1264" y="999"/>
                    </a:lnTo>
                    <a:lnTo>
                      <a:pt x="1261" y="993"/>
                    </a:lnTo>
                    <a:lnTo>
                      <a:pt x="1259" y="986"/>
                    </a:lnTo>
                    <a:lnTo>
                      <a:pt x="1257" y="978"/>
                    </a:lnTo>
                    <a:lnTo>
                      <a:pt x="1256" y="969"/>
                    </a:lnTo>
                    <a:lnTo>
                      <a:pt x="1256" y="959"/>
                    </a:lnTo>
                    <a:lnTo>
                      <a:pt x="1255" y="950"/>
                    </a:lnTo>
                    <a:lnTo>
                      <a:pt x="1256" y="928"/>
                    </a:lnTo>
                    <a:lnTo>
                      <a:pt x="1258" y="906"/>
                    </a:lnTo>
                    <a:lnTo>
                      <a:pt x="1260" y="885"/>
                    </a:lnTo>
                    <a:lnTo>
                      <a:pt x="1262" y="863"/>
                    </a:lnTo>
                    <a:lnTo>
                      <a:pt x="1264" y="843"/>
                    </a:lnTo>
                    <a:lnTo>
                      <a:pt x="1264" y="824"/>
                    </a:lnTo>
                    <a:lnTo>
                      <a:pt x="1264" y="809"/>
                    </a:lnTo>
                    <a:lnTo>
                      <a:pt x="1263" y="793"/>
                    </a:lnTo>
                    <a:lnTo>
                      <a:pt x="1261" y="778"/>
                    </a:lnTo>
                    <a:lnTo>
                      <a:pt x="1259" y="763"/>
                    </a:lnTo>
                    <a:lnTo>
                      <a:pt x="1254" y="732"/>
                    </a:lnTo>
                    <a:lnTo>
                      <a:pt x="1249" y="701"/>
                    </a:lnTo>
                    <a:lnTo>
                      <a:pt x="1250" y="681"/>
                    </a:lnTo>
                    <a:lnTo>
                      <a:pt x="1253" y="657"/>
                    </a:lnTo>
                    <a:lnTo>
                      <a:pt x="1255" y="632"/>
                    </a:lnTo>
                    <a:lnTo>
                      <a:pt x="1258" y="611"/>
                    </a:lnTo>
                    <a:lnTo>
                      <a:pt x="1260" y="602"/>
                    </a:lnTo>
                    <a:lnTo>
                      <a:pt x="1263" y="592"/>
                    </a:lnTo>
                    <a:lnTo>
                      <a:pt x="1267" y="583"/>
                    </a:lnTo>
                    <a:lnTo>
                      <a:pt x="1271" y="576"/>
                    </a:lnTo>
                    <a:lnTo>
                      <a:pt x="1278" y="560"/>
                    </a:lnTo>
                    <a:lnTo>
                      <a:pt x="1286" y="541"/>
                    </a:lnTo>
                    <a:lnTo>
                      <a:pt x="1288" y="530"/>
                    </a:lnTo>
                    <a:lnTo>
                      <a:pt x="1291" y="520"/>
                    </a:lnTo>
                    <a:lnTo>
                      <a:pt x="1294" y="514"/>
                    </a:lnTo>
                    <a:lnTo>
                      <a:pt x="1296" y="509"/>
                    </a:lnTo>
                    <a:lnTo>
                      <a:pt x="1298" y="505"/>
                    </a:lnTo>
                    <a:lnTo>
                      <a:pt x="1301" y="499"/>
                    </a:lnTo>
                    <a:lnTo>
                      <a:pt x="1312" y="487"/>
                    </a:lnTo>
                    <a:lnTo>
                      <a:pt x="1324" y="476"/>
                    </a:lnTo>
                    <a:lnTo>
                      <a:pt x="1335" y="467"/>
                    </a:lnTo>
                    <a:lnTo>
                      <a:pt x="1347" y="457"/>
                    </a:lnTo>
                    <a:lnTo>
                      <a:pt x="1370" y="440"/>
                    </a:lnTo>
                    <a:lnTo>
                      <a:pt x="1394" y="422"/>
                    </a:lnTo>
                    <a:lnTo>
                      <a:pt x="1405" y="413"/>
                    </a:lnTo>
                    <a:lnTo>
                      <a:pt x="1416" y="403"/>
                    </a:lnTo>
                    <a:lnTo>
                      <a:pt x="1426" y="393"/>
                    </a:lnTo>
                    <a:lnTo>
                      <a:pt x="1436" y="383"/>
                    </a:lnTo>
                    <a:lnTo>
                      <a:pt x="1446" y="371"/>
                    </a:lnTo>
                    <a:lnTo>
                      <a:pt x="1455" y="357"/>
                    </a:lnTo>
                    <a:lnTo>
                      <a:pt x="1462" y="343"/>
                    </a:lnTo>
                    <a:lnTo>
                      <a:pt x="1470" y="326"/>
                    </a:lnTo>
                    <a:lnTo>
                      <a:pt x="1472" y="317"/>
                    </a:lnTo>
                    <a:lnTo>
                      <a:pt x="1473" y="309"/>
                    </a:lnTo>
                    <a:lnTo>
                      <a:pt x="1472" y="302"/>
                    </a:lnTo>
                    <a:lnTo>
                      <a:pt x="1472" y="294"/>
                    </a:lnTo>
                    <a:lnTo>
                      <a:pt x="1472" y="286"/>
                    </a:lnTo>
                    <a:lnTo>
                      <a:pt x="1473" y="279"/>
                    </a:lnTo>
                    <a:lnTo>
                      <a:pt x="1475" y="271"/>
                    </a:lnTo>
                    <a:lnTo>
                      <a:pt x="1479" y="264"/>
                    </a:lnTo>
                    <a:lnTo>
                      <a:pt x="1479" y="264"/>
                    </a:lnTo>
                    <a:lnTo>
                      <a:pt x="1472" y="259"/>
                    </a:lnTo>
                    <a:lnTo>
                      <a:pt x="1458" y="257"/>
                    </a:lnTo>
                    <a:lnTo>
                      <a:pt x="1440" y="254"/>
                    </a:lnTo>
                    <a:lnTo>
                      <a:pt x="1421" y="251"/>
                    </a:lnTo>
                    <a:lnTo>
                      <a:pt x="1404" y="246"/>
                    </a:lnTo>
                    <a:lnTo>
                      <a:pt x="1389" y="241"/>
                    </a:lnTo>
                    <a:lnTo>
                      <a:pt x="1383" y="238"/>
                    </a:lnTo>
                    <a:lnTo>
                      <a:pt x="1379" y="235"/>
                    </a:lnTo>
                    <a:lnTo>
                      <a:pt x="1378" y="232"/>
                    </a:lnTo>
                    <a:lnTo>
                      <a:pt x="1378" y="230"/>
                    </a:lnTo>
                    <a:lnTo>
                      <a:pt x="1378" y="228"/>
                    </a:lnTo>
                    <a:lnTo>
                      <a:pt x="1378" y="226"/>
                    </a:lnTo>
                    <a:lnTo>
                      <a:pt x="1380" y="219"/>
                    </a:lnTo>
                    <a:lnTo>
                      <a:pt x="1381" y="213"/>
                    </a:lnTo>
                    <a:lnTo>
                      <a:pt x="1382" y="209"/>
                    </a:lnTo>
                    <a:lnTo>
                      <a:pt x="1382" y="204"/>
                    </a:lnTo>
                    <a:lnTo>
                      <a:pt x="1381" y="201"/>
                    </a:lnTo>
                    <a:lnTo>
                      <a:pt x="1380" y="199"/>
                    </a:lnTo>
                    <a:lnTo>
                      <a:pt x="1378" y="197"/>
                    </a:lnTo>
                    <a:lnTo>
                      <a:pt x="1375" y="196"/>
                    </a:lnTo>
                    <a:lnTo>
                      <a:pt x="1368" y="196"/>
                    </a:lnTo>
                    <a:lnTo>
                      <a:pt x="1359" y="197"/>
                    </a:lnTo>
                    <a:lnTo>
                      <a:pt x="1350" y="200"/>
                    </a:lnTo>
                    <a:lnTo>
                      <a:pt x="1339" y="204"/>
                    </a:lnTo>
                    <a:lnTo>
                      <a:pt x="1329" y="209"/>
                    </a:lnTo>
                    <a:lnTo>
                      <a:pt x="1318" y="212"/>
                    </a:lnTo>
                    <a:lnTo>
                      <a:pt x="1309" y="214"/>
                    </a:lnTo>
                    <a:lnTo>
                      <a:pt x="1300" y="215"/>
                    </a:lnTo>
                    <a:lnTo>
                      <a:pt x="1295" y="214"/>
                    </a:lnTo>
                    <a:lnTo>
                      <a:pt x="1290" y="214"/>
                    </a:lnTo>
                    <a:lnTo>
                      <a:pt x="1286" y="212"/>
                    </a:lnTo>
                    <a:lnTo>
                      <a:pt x="1283" y="210"/>
                    </a:lnTo>
                    <a:lnTo>
                      <a:pt x="1278" y="206"/>
                    </a:lnTo>
                    <a:lnTo>
                      <a:pt x="1275" y="202"/>
                    </a:lnTo>
                    <a:lnTo>
                      <a:pt x="1272" y="198"/>
                    </a:lnTo>
                    <a:lnTo>
                      <a:pt x="1269" y="192"/>
                    </a:lnTo>
                    <a:lnTo>
                      <a:pt x="1266" y="177"/>
                    </a:lnTo>
                    <a:lnTo>
                      <a:pt x="1263" y="151"/>
                    </a:lnTo>
                    <a:lnTo>
                      <a:pt x="1261" y="138"/>
                    </a:lnTo>
                    <a:lnTo>
                      <a:pt x="1259" y="124"/>
                    </a:lnTo>
                    <a:lnTo>
                      <a:pt x="1257" y="119"/>
                    </a:lnTo>
                    <a:lnTo>
                      <a:pt x="1256" y="114"/>
                    </a:lnTo>
                    <a:lnTo>
                      <a:pt x="1254" y="108"/>
                    </a:lnTo>
                    <a:lnTo>
                      <a:pt x="1250" y="104"/>
                    </a:lnTo>
                    <a:lnTo>
                      <a:pt x="1244" y="96"/>
                    </a:lnTo>
                    <a:lnTo>
                      <a:pt x="1235" y="89"/>
                    </a:lnTo>
                    <a:lnTo>
                      <a:pt x="1227" y="82"/>
                    </a:lnTo>
                    <a:lnTo>
                      <a:pt x="1218" y="76"/>
                    </a:lnTo>
                    <a:lnTo>
                      <a:pt x="1209" y="68"/>
                    </a:lnTo>
                    <a:lnTo>
                      <a:pt x="1201" y="62"/>
                    </a:lnTo>
                    <a:lnTo>
                      <a:pt x="1192" y="54"/>
                    </a:lnTo>
                    <a:lnTo>
                      <a:pt x="1185" y="47"/>
                    </a:lnTo>
                    <a:lnTo>
                      <a:pt x="1178" y="36"/>
                    </a:lnTo>
                    <a:lnTo>
                      <a:pt x="1171" y="24"/>
                    </a:lnTo>
                    <a:lnTo>
                      <a:pt x="1166" y="17"/>
                    </a:lnTo>
                    <a:lnTo>
                      <a:pt x="1163" y="12"/>
                    </a:lnTo>
                    <a:lnTo>
                      <a:pt x="1159" y="8"/>
                    </a:lnTo>
                    <a:lnTo>
                      <a:pt x="1154" y="5"/>
                    </a:lnTo>
                    <a:lnTo>
                      <a:pt x="1146" y="1"/>
                    </a:lnTo>
                    <a:lnTo>
                      <a:pt x="1139" y="0"/>
                    </a:lnTo>
                    <a:lnTo>
                      <a:pt x="1132" y="0"/>
                    </a:lnTo>
                    <a:lnTo>
                      <a:pt x="1124" y="1"/>
                    </a:lnTo>
                    <a:lnTo>
                      <a:pt x="1110" y="6"/>
                    </a:lnTo>
                    <a:lnTo>
                      <a:pt x="1095" y="8"/>
                    </a:lnTo>
                    <a:lnTo>
                      <a:pt x="1094" y="9"/>
                    </a:lnTo>
                    <a:lnTo>
                      <a:pt x="1094" y="10"/>
                    </a:lnTo>
                    <a:lnTo>
                      <a:pt x="1101" y="61"/>
                    </a:lnTo>
                    <a:lnTo>
                      <a:pt x="1101" y="6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5" name="Freeform 50"/>
              <p:cNvSpPr>
                <a:spLocks/>
              </p:cNvSpPr>
              <p:nvPr/>
            </p:nvSpPr>
            <p:spPr bwMode="auto">
              <a:xfrm>
                <a:off x="2742175" y="2072186"/>
                <a:ext cx="597270" cy="550086"/>
              </a:xfrm>
              <a:custGeom>
                <a:avLst/>
                <a:gdLst>
                  <a:gd name="T0" fmla="*/ 838 w 1449"/>
                  <a:gd name="T1" fmla="*/ 75 h 1637"/>
                  <a:gd name="T2" fmla="*/ 941 w 1449"/>
                  <a:gd name="T3" fmla="*/ 0 h 1637"/>
                  <a:gd name="T4" fmla="*/ 996 w 1449"/>
                  <a:gd name="T5" fmla="*/ 57 h 1637"/>
                  <a:gd name="T6" fmla="*/ 883 w 1449"/>
                  <a:gd name="T7" fmla="*/ 133 h 1637"/>
                  <a:gd name="T8" fmla="*/ 855 w 1449"/>
                  <a:gd name="T9" fmla="*/ 166 h 1637"/>
                  <a:gd name="T10" fmla="*/ 883 w 1449"/>
                  <a:gd name="T11" fmla="*/ 253 h 1637"/>
                  <a:gd name="T12" fmla="*/ 950 w 1449"/>
                  <a:gd name="T13" fmla="*/ 327 h 1637"/>
                  <a:gd name="T14" fmla="*/ 1114 w 1449"/>
                  <a:gd name="T15" fmla="*/ 642 h 1637"/>
                  <a:gd name="T16" fmla="*/ 1193 w 1449"/>
                  <a:gd name="T17" fmla="*/ 653 h 1637"/>
                  <a:gd name="T18" fmla="*/ 1290 w 1449"/>
                  <a:gd name="T19" fmla="*/ 705 h 1637"/>
                  <a:gd name="T20" fmla="*/ 1315 w 1449"/>
                  <a:gd name="T21" fmla="*/ 774 h 1637"/>
                  <a:gd name="T22" fmla="*/ 1315 w 1449"/>
                  <a:gd name="T23" fmla="*/ 836 h 1637"/>
                  <a:gd name="T24" fmla="*/ 1358 w 1449"/>
                  <a:gd name="T25" fmla="*/ 984 h 1637"/>
                  <a:gd name="T26" fmla="*/ 1378 w 1449"/>
                  <a:gd name="T27" fmla="*/ 1024 h 1637"/>
                  <a:gd name="T28" fmla="*/ 1438 w 1449"/>
                  <a:gd name="T29" fmla="*/ 1159 h 1637"/>
                  <a:gd name="T30" fmla="*/ 1407 w 1449"/>
                  <a:gd name="T31" fmla="*/ 1157 h 1637"/>
                  <a:gd name="T32" fmla="*/ 1350 w 1449"/>
                  <a:gd name="T33" fmla="*/ 1192 h 1637"/>
                  <a:gd name="T34" fmla="*/ 1293 w 1449"/>
                  <a:gd name="T35" fmla="*/ 1260 h 1637"/>
                  <a:gd name="T36" fmla="*/ 1285 w 1449"/>
                  <a:gd name="T37" fmla="*/ 1322 h 1637"/>
                  <a:gd name="T38" fmla="*/ 1210 w 1449"/>
                  <a:gd name="T39" fmla="*/ 1324 h 1637"/>
                  <a:gd name="T40" fmla="*/ 1163 w 1449"/>
                  <a:gd name="T41" fmla="*/ 1329 h 1637"/>
                  <a:gd name="T42" fmla="*/ 1105 w 1449"/>
                  <a:gd name="T43" fmla="*/ 1331 h 1637"/>
                  <a:gd name="T44" fmla="*/ 1092 w 1449"/>
                  <a:gd name="T45" fmla="*/ 1383 h 1637"/>
                  <a:gd name="T46" fmla="*/ 1109 w 1449"/>
                  <a:gd name="T47" fmla="*/ 1430 h 1637"/>
                  <a:gd name="T48" fmla="*/ 1121 w 1449"/>
                  <a:gd name="T49" fmla="*/ 1482 h 1637"/>
                  <a:gd name="T50" fmla="*/ 1046 w 1449"/>
                  <a:gd name="T51" fmla="*/ 1537 h 1637"/>
                  <a:gd name="T52" fmla="*/ 992 w 1449"/>
                  <a:gd name="T53" fmla="*/ 1555 h 1637"/>
                  <a:gd name="T54" fmla="*/ 925 w 1449"/>
                  <a:gd name="T55" fmla="*/ 1504 h 1637"/>
                  <a:gd name="T56" fmla="*/ 872 w 1449"/>
                  <a:gd name="T57" fmla="*/ 1526 h 1637"/>
                  <a:gd name="T58" fmla="*/ 769 w 1449"/>
                  <a:gd name="T59" fmla="*/ 1518 h 1637"/>
                  <a:gd name="T60" fmla="*/ 709 w 1449"/>
                  <a:gd name="T61" fmla="*/ 1577 h 1637"/>
                  <a:gd name="T62" fmla="*/ 655 w 1449"/>
                  <a:gd name="T63" fmla="*/ 1636 h 1637"/>
                  <a:gd name="T64" fmla="*/ 623 w 1449"/>
                  <a:gd name="T65" fmla="*/ 1586 h 1637"/>
                  <a:gd name="T66" fmla="*/ 655 w 1449"/>
                  <a:gd name="T67" fmla="*/ 1518 h 1637"/>
                  <a:gd name="T68" fmla="*/ 636 w 1449"/>
                  <a:gd name="T69" fmla="*/ 1501 h 1637"/>
                  <a:gd name="T70" fmla="*/ 596 w 1449"/>
                  <a:gd name="T71" fmla="*/ 1511 h 1637"/>
                  <a:gd name="T72" fmla="*/ 572 w 1449"/>
                  <a:gd name="T73" fmla="*/ 1469 h 1637"/>
                  <a:gd name="T74" fmla="*/ 533 w 1449"/>
                  <a:gd name="T75" fmla="*/ 1481 h 1637"/>
                  <a:gd name="T76" fmla="*/ 451 w 1449"/>
                  <a:gd name="T77" fmla="*/ 1412 h 1637"/>
                  <a:gd name="T78" fmla="*/ 374 w 1449"/>
                  <a:gd name="T79" fmla="*/ 1436 h 1637"/>
                  <a:gd name="T80" fmla="*/ 249 w 1449"/>
                  <a:gd name="T81" fmla="*/ 1416 h 1637"/>
                  <a:gd name="T82" fmla="*/ 96 w 1449"/>
                  <a:gd name="T83" fmla="*/ 1414 h 1637"/>
                  <a:gd name="T84" fmla="*/ 34 w 1449"/>
                  <a:gd name="T85" fmla="*/ 1313 h 1637"/>
                  <a:gd name="T86" fmla="*/ 11 w 1449"/>
                  <a:gd name="T87" fmla="*/ 1172 h 1637"/>
                  <a:gd name="T88" fmla="*/ 100 w 1449"/>
                  <a:gd name="T89" fmla="*/ 1079 h 1637"/>
                  <a:gd name="T90" fmla="*/ 219 w 1449"/>
                  <a:gd name="T91" fmla="*/ 947 h 1637"/>
                  <a:gd name="T92" fmla="*/ 306 w 1449"/>
                  <a:gd name="T93" fmla="*/ 865 h 1637"/>
                  <a:gd name="T94" fmla="*/ 334 w 1449"/>
                  <a:gd name="T95" fmla="*/ 812 h 1637"/>
                  <a:gd name="T96" fmla="*/ 383 w 1449"/>
                  <a:gd name="T97" fmla="*/ 822 h 1637"/>
                  <a:gd name="T98" fmla="*/ 330 w 1449"/>
                  <a:gd name="T99" fmla="*/ 775 h 1637"/>
                  <a:gd name="T100" fmla="*/ 304 w 1449"/>
                  <a:gd name="T101" fmla="*/ 708 h 1637"/>
                  <a:gd name="T102" fmla="*/ 346 w 1449"/>
                  <a:gd name="T103" fmla="*/ 560 h 1637"/>
                  <a:gd name="T104" fmla="*/ 320 w 1449"/>
                  <a:gd name="T105" fmla="*/ 446 h 1637"/>
                  <a:gd name="T106" fmla="*/ 425 w 1449"/>
                  <a:gd name="T107" fmla="*/ 320 h 1637"/>
                  <a:gd name="T108" fmla="*/ 464 w 1449"/>
                  <a:gd name="T109" fmla="*/ 302 h 1637"/>
                  <a:gd name="T110" fmla="*/ 536 w 1449"/>
                  <a:gd name="T111" fmla="*/ 257 h 1637"/>
                  <a:gd name="T112" fmla="*/ 655 w 1449"/>
                  <a:gd name="T113" fmla="*/ 219 h 1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49" h="1637">
                    <a:moveTo>
                      <a:pt x="692" y="109"/>
                    </a:moveTo>
                    <a:lnTo>
                      <a:pt x="772" y="94"/>
                    </a:lnTo>
                    <a:lnTo>
                      <a:pt x="778" y="94"/>
                    </a:lnTo>
                    <a:lnTo>
                      <a:pt x="785" y="94"/>
                    </a:lnTo>
                    <a:lnTo>
                      <a:pt x="790" y="92"/>
                    </a:lnTo>
                    <a:lnTo>
                      <a:pt x="796" y="89"/>
                    </a:lnTo>
                    <a:lnTo>
                      <a:pt x="807" y="85"/>
                    </a:lnTo>
                    <a:lnTo>
                      <a:pt x="818" y="81"/>
                    </a:lnTo>
                    <a:lnTo>
                      <a:pt x="838" y="75"/>
                    </a:lnTo>
                    <a:lnTo>
                      <a:pt x="858" y="69"/>
                    </a:lnTo>
                    <a:lnTo>
                      <a:pt x="869" y="66"/>
                    </a:lnTo>
                    <a:lnTo>
                      <a:pt x="879" y="60"/>
                    </a:lnTo>
                    <a:lnTo>
                      <a:pt x="887" y="55"/>
                    </a:lnTo>
                    <a:lnTo>
                      <a:pt x="895" y="50"/>
                    </a:lnTo>
                    <a:lnTo>
                      <a:pt x="907" y="37"/>
                    </a:lnTo>
                    <a:lnTo>
                      <a:pt x="919" y="25"/>
                    </a:lnTo>
                    <a:lnTo>
                      <a:pt x="930" y="12"/>
                    </a:lnTo>
                    <a:lnTo>
                      <a:pt x="941" y="0"/>
                    </a:lnTo>
                    <a:lnTo>
                      <a:pt x="959" y="10"/>
                    </a:lnTo>
                    <a:lnTo>
                      <a:pt x="977" y="20"/>
                    </a:lnTo>
                    <a:lnTo>
                      <a:pt x="986" y="27"/>
                    </a:lnTo>
                    <a:lnTo>
                      <a:pt x="992" y="33"/>
                    </a:lnTo>
                    <a:lnTo>
                      <a:pt x="995" y="38"/>
                    </a:lnTo>
                    <a:lnTo>
                      <a:pt x="996" y="42"/>
                    </a:lnTo>
                    <a:lnTo>
                      <a:pt x="997" y="46"/>
                    </a:lnTo>
                    <a:lnTo>
                      <a:pt x="997" y="51"/>
                    </a:lnTo>
                    <a:lnTo>
                      <a:pt x="996" y="57"/>
                    </a:lnTo>
                    <a:lnTo>
                      <a:pt x="994" y="62"/>
                    </a:lnTo>
                    <a:lnTo>
                      <a:pt x="990" y="68"/>
                    </a:lnTo>
                    <a:lnTo>
                      <a:pt x="986" y="73"/>
                    </a:lnTo>
                    <a:lnTo>
                      <a:pt x="973" y="83"/>
                    </a:lnTo>
                    <a:lnTo>
                      <a:pt x="957" y="93"/>
                    </a:lnTo>
                    <a:lnTo>
                      <a:pt x="926" y="108"/>
                    </a:lnTo>
                    <a:lnTo>
                      <a:pt x="902" y="122"/>
                    </a:lnTo>
                    <a:lnTo>
                      <a:pt x="892" y="128"/>
                    </a:lnTo>
                    <a:lnTo>
                      <a:pt x="883" y="133"/>
                    </a:lnTo>
                    <a:lnTo>
                      <a:pt x="875" y="135"/>
                    </a:lnTo>
                    <a:lnTo>
                      <a:pt x="869" y="135"/>
                    </a:lnTo>
                    <a:lnTo>
                      <a:pt x="854" y="132"/>
                    </a:lnTo>
                    <a:lnTo>
                      <a:pt x="833" y="131"/>
                    </a:lnTo>
                    <a:lnTo>
                      <a:pt x="834" y="135"/>
                    </a:lnTo>
                    <a:lnTo>
                      <a:pt x="838" y="141"/>
                    </a:lnTo>
                    <a:lnTo>
                      <a:pt x="843" y="149"/>
                    </a:lnTo>
                    <a:lnTo>
                      <a:pt x="848" y="158"/>
                    </a:lnTo>
                    <a:lnTo>
                      <a:pt x="855" y="166"/>
                    </a:lnTo>
                    <a:lnTo>
                      <a:pt x="860" y="176"/>
                    </a:lnTo>
                    <a:lnTo>
                      <a:pt x="865" y="183"/>
                    </a:lnTo>
                    <a:lnTo>
                      <a:pt x="868" y="191"/>
                    </a:lnTo>
                    <a:lnTo>
                      <a:pt x="871" y="206"/>
                    </a:lnTo>
                    <a:lnTo>
                      <a:pt x="873" y="223"/>
                    </a:lnTo>
                    <a:lnTo>
                      <a:pt x="874" y="231"/>
                    </a:lnTo>
                    <a:lnTo>
                      <a:pt x="877" y="240"/>
                    </a:lnTo>
                    <a:lnTo>
                      <a:pt x="879" y="246"/>
                    </a:lnTo>
                    <a:lnTo>
                      <a:pt x="883" y="253"/>
                    </a:lnTo>
                    <a:lnTo>
                      <a:pt x="893" y="263"/>
                    </a:lnTo>
                    <a:lnTo>
                      <a:pt x="903" y="273"/>
                    </a:lnTo>
                    <a:lnTo>
                      <a:pt x="914" y="281"/>
                    </a:lnTo>
                    <a:lnTo>
                      <a:pt x="924" y="288"/>
                    </a:lnTo>
                    <a:lnTo>
                      <a:pt x="934" y="297"/>
                    </a:lnTo>
                    <a:lnTo>
                      <a:pt x="941" y="307"/>
                    </a:lnTo>
                    <a:lnTo>
                      <a:pt x="945" y="313"/>
                    </a:lnTo>
                    <a:lnTo>
                      <a:pt x="948" y="320"/>
                    </a:lnTo>
                    <a:lnTo>
                      <a:pt x="950" y="327"/>
                    </a:lnTo>
                    <a:lnTo>
                      <a:pt x="952" y="336"/>
                    </a:lnTo>
                    <a:lnTo>
                      <a:pt x="955" y="354"/>
                    </a:lnTo>
                    <a:lnTo>
                      <a:pt x="961" y="372"/>
                    </a:lnTo>
                    <a:lnTo>
                      <a:pt x="968" y="391"/>
                    </a:lnTo>
                    <a:lnTo>
                      <a:pt x="976" y="409"/>
                    </a:lnTo>
                    <a:lnTo>
                      <a:pt x="993" y="445"/>
                    </a:lnTo>
                    <a:lnTo>
                      <a:pt x="1009" y="479"/>
                    </a:lnTo>
                    <a:lnTo>
                      <a:pt x="1107" y="632"/>
                    </a:lnTo>
                    <a:lnTo>
                      <a:pt x="1114" y="642"/>
                    </a:lnTo>
                    <a:lnTo>
                      <a:pt x="1122" y="651"/>
                    </a:lnTo>
                    <a:lnTo>
                      <a:pt x="1129" y="656"/>
                    </a:lnTo>
                    <a:lnTo>
                      <a:pt x="1137" y="661"/>
                    </a:lnTo>
                    <a:lnTo>
                      <a:pt x="1143" y="663"/>
                    </a:lnTo>
                    <a:lnTo>
                      <a:pt x="1150" y="663"/>
                    </a:lnTo>
                    <a:lnTo>
                      <a:pt x="1156" y="662"/>
                    </a:lnTo>
                    <a:lnTo>
                      <a:pt x="1164" y="661"/>
                    </a:lnTo>
                    <a:lnTo>
                      <a:pt x="1178" y="656"/>
                    </a:lnTo>
                    <a:lnTo>
                      <a:pt x="1193" y="653"/>
                    </a:lnTo>
                    <a:lnTo>
                      <a:pt x="1202" y="652"/>
                    </a:lnTo>
                    <a:lnTo>
                      <a:pt x="1210" y="652"/>
                    </a:lnTo>
                    <a:lnTo>
                      <a:pt x="1220" y="654"/>
                    </a:lnTo>
                    <a:lnTo>
                      <a:pt x="1230" y="658"/>
                    </a:lnTo>
                    <a:lnTo>
                      <a:pt x="1244" y="666"/>
                    </a:lnTo>
                    <a:lnTo>
                      <a:pt x="1264" y="682"/>
                    </a:lnTo>
                    <a:lnTo>
                      <a:pt x="1274" y="691"/>
                    </a:lnTo>
                    <a:lnTo>
                      <a:pt x="1284" y="699"/>
                    </a:lnTo>
                    <a:lnTo>
                      <a:pt x="1290" y="705"/>
                    </a:lnTo>
                    <a:lnTo>
                      <a:pt x="1292" y="708"/>
                    </a:lnTo>
                    <a:lnTo>
                      <a:pt x="1293" y="723"/>
                    </a:lnTo>
                    <a:lnTo>
                      <a:pt x="1292" y="740"/>
                    </a:lnTo>
                    <a:lnTo>
                      <a:pt x="1294" y="746"/>
                    </a:lnTo>
                    <a:lnTo>
                      <a:pt x="1298" y="752"/>
                    </a:lnTo>
                    <a:lnTo>
                      <a:pt x="1303" y="757"/>
                    </a:lnTo>
                    <a:lnTo>
                      <a:pt x="1307" y="762"/>
                    </a:lnTo>
                    <a:lnTo>
                      <a:pt x="1312" y="769"/>
                    </a:lnTo>
                    <a:lnTo>
                      <a:pt x="1315" y="774"/>
                    </a:lnTo>
                    <a:lnTo>
                      <a:pt x="1316" y="779"/>
                    </a:lnTo>
                    <a:lnTo>
                      <a:pt x="1317" y="782"/>
                    </a:lnTo>
                    <a:lnTo>
                      <a:pt x="1316" y="786"/>
                    </a:lnTo>
                    <a:lnTo>
                      <a:pt x="1316" y="790"/>
                    </a:lnTo>
                    <a:lnTo>
                      <a:pt x="1312" y="804"/>
                    </a:lnTo>
                    <a:lnTo>
                      <a:pt x="1310" y="814"/>
                    </a:lnTo>
                    <a:lnTo>
                      <a:pt x="1308" y="821"/>
                    </a:lnTo>
                    <a:lnTo>
                      <a:pt x="1308" y="825"/>
                    </a:lnTo>
                    <a:lnTo>
                      <a:pt x="1315" y="836"/>
                    </a:lnTo>
                    <a:lnTo>
                      <a:pt x="1329" y="857"/>
                    </a:lnTo>
                    <a:lnTo>
                      <a:pt x="1381" y="920"/>
                    </a:lnTo>
                    <a:lnTo>
                      <a:pt x="1388" y="970"/>
                    </a:lnTo>
                    <a:lnTo>
                      <a:pt x="1382" y="970"/>
                    </a:lnTo>
                    <a:lnTo>
                      <a:pt x="1375" y="970"/>
                    </a:lnTo>
                    <a:lnTo>
                      <a:pt x="1370" y="972"/>
                    </a:lnTo>
                    <a:lnTo>
                      <a:pt x="1364" y="976"/>
                    </a:lnTo>
                    <a:lnTo>
                      <a:pt x="1360" y="979"/>
                    </a:lnTo>
                    <a:lnTo>
                      <a:pt x="1358" y="984"/>
                    </a:lnTo>
                    <a:lnTo>
                      <a:pt x="1357" y="988"/>
                    </a:lnTo>
                    <a:lnTo>
                      <a:pt x="1357" y="993"/>
                    </a:lnTo>
                    <a:lnTo>
                      <a:pt x="1357" y="999"/>
                    </a:lnTo>
                    <a:lnTo>
                      <a:pt x="1358" y="1004"/>
                    </a:lnTo>
                    <a:lnTo>
                      <a:pt x="1360" y="1009"/>
                    </a:lnTo>
                    <a:lnTo>
                      <a:pt x="1362" y="1013"/>
                    </a:lnTo>
                    <a:lnTo>
                      <a:pt x="1367" y="1017"/>
                    </a:lnTo>
                    <a:lnTo>
                      <a:pt x="1371" y="1020"/>
                    </a:lnTo>
                    <a:lnTo>
                      <a:pt x="1378" y="1024"/>
                    </a:lnTo>
                    <a:lnTo>
                      <a:pt x="1384" y="1026"/>
                    </a:lnTo>
                    <a:lnTo>
                      <a:pt x="1398" y="1027"/>
                    </a:lnTo>
                    <a:lnTo>
                      <a:pt x="1410" y="1027"/>
                    </a:lnTo>
                    <a:lnTo>
                      <a:pt x="1449" y="1057"/>
                    </a:lnTo>
                    <a:lnTo>
                      <a:pt x="1447" y="1080"/>
                    </a:lnTo>
                    <a:lnTo>
                      <a:pt x="1445" y="1113"/>
                    </a:lnTo>
                    <a:lnTo>
                      <a:pt x="1442" y="1131"/>
                    </a:lnTo>
                    <a:lnTo>
                      <a:pt x="1440" y="1147"/>
                    </a:lnTo>
                    <a:lnTo>
                      <a:pt x="1438" y="1159"/>
                    </a:lnTo>
                    <a:lnTo>
                      <a:pt x="1436" y="1166"/>
                    </a:lnTo>
                    <a:lnTo>
                      <a:pt x="1434" y="1169"/>
                    </a:lnTo>
                    <a:lnTo>
                      <a:pt x="1432" y="1172"/>
                    </a:lnTo>
                    <a:lnTo>
                      <a:pt x="1429" y="1172"/>
                    </a:lnTo>
                    <a:lnTo>
                      <a:pt x="1426" y="1171"/>
                    </a:lnTo>
                    <a:lnTo>
                      <a:pt x="1421" y="1166"/>
                    </a:lnTo>
                    <a:lnTo>
                      <a:pt x="1414" y="1161"/>
                    </a:lnTo>
                    <a:lnTo>
                      <a:pt x="1411" y="1159"/>
                    </a:lnTo>
                    <a:lnTo>
                      <a:pt x="1407" y="1157"/>
                    </a:lnTo>
                    <a:lnTo>
                      <a:pt x="1402" y="1155"/>
                    </a:lnTo>
                    <a:lnTo>
                      <a:pt x="1398" y="1154"/>
                    </a:lnTo>
                    <a:lnTo>
                      <a:pt x="1393" y="1155"/>
                    </a:lnTo>
                    <a:lnTo>
                      <a:pt x="1387" y="1158"/>
                    </a:lnTo>
                    <a:lnTo>
                      <a:pt x="1382" y="1162"/>
                    </a:lnTo>
                    <a:lnTo>
                      <a:pt x="1375" y="1168"/>
                    </a:lnTo>
                    <a:lnTo>
                      <a:pt x="1368" y="1177"/>
                    </a:lnTo>
                    <a:lnTo>
                      <a:pt x="1358" y="1185"/>
                    </a:lnTo>
                    <a:lnTo>
                      <a:pt x="1350" y="1192"/>
                    </a:lnTo>
                    <a:lnTo>
                      <a:pt x="1340" y="1199"/>
                    </a:lnTo>
                    <a:lnTo>
                      <a:pt x="1331" y="1205"/>
                    </a:lnTo>
                    <a:lnTo>
                      <a:pt x="1321" y="1212"/>
                    </a:lnTo>
                    <a:lnTo>
                      <a:pt x="1313" y="1219"/>
                    </a:lnTo>
                    <a:lnTo>
                      <a:pt x="1305" y="1227"/>
                    </a:lnTo>
                    <a:lnTo>
                      <a:pt x="1299" y="1235"/>
                    </a:lnTo>
                    <a:lnTo>
                      <a:pt x="1296" y="1243"/>
                    </a:lnTo>
                    <a:lnTo>
                      <a:pt x="1293" y="1252"/>
                    </a:lnTo>
                    <a:lnTo>
                      <a:pt x="1293" y="1260"/>
                    </a:lnTo>
                    <a:lnTo>
                      <a:pt x="1294" y="1277"/>
                    </a:lnTo>
                    <a:lnTo>
                      <a:pt x="1297" y="1297"/>
                    </a:lnTo>
                    <a:lnTo>
                      <a:pt x="1297" y="1302"/>
                    </a:lnTo>
                    <a:lnTo>
                      <a:pt x="1296" y="1307"/>
                    </a:lnTo>
                    <a:lnTo>
                      <a:pt x="1294" y="1311"/>
                    </a:lnTo>
                    <a:lnTo>
                      <a:pt x="1292" y="1314"/>
                    </a:lnTo>
                    <a:lnTo>
                      <a:pt x="1290" y="1317"/>
                    </a:lnTo>
                    <a:lnTo>
                      <a:pt x="1288" y="1320"/>
                    </a:lnTo>
                    <a:lnTo>
                      <a:pt x="1285" y="1322"/>
                    </a:lnTo>
                    <a:lnTo>
                      <a:pt x="1281" y="1323"/>
                    </a:lnTo>
                    <a:lnTo>
                      <a:pt x="1267" y="1326"/>
                    </a:lnTo>
                    <a:lnTo>
                      <a:pt x="1252" y="1330"/>
                    </a:lnTo>
                    <a:lnTo>
                      <a:pt x="1245" y="1334"/>
                    </a:lnTo>
                    <a:lnTo>
                      <a:pt x="1238" y="1335"/>
                    </a:lnTo>
                    <a:lnTo>
                      <a:pt x="1233" y="1335"/>
                    </a:lnTo>
                    <a:lnTo>
                      <a:pt x="1227" y="1334"/>
                    </a:lnTo>
                    <a:lnTo>
                      <a:pt x="1218" y="1329"/>
                    </a:lnTo>
                    <a:lnTo>
                      <a:pt x="1210" y="1324"/>
                    </a:lnTo>
                    <a:lnTo>
                      <a:pt x="1203" y="1319"/>
                    </a:lnTo>
                    <a:lnTo>
                      <a:pt x="1194" y="1315"/>
                    </a:lnTo>
                    <a:lnTo>
                      <a:pt x="1191" y="1315"/>
                    </a:lnTo>
                    <a:lnTo>
                      <a:pt x="1185" y="1316"/>
                    </a:lnTo>
                    <a:lnTo>
                      <a:pt x="1181" y="1319"/>
                    </a:lnTo>
                    <a:lnTo>
                      <a:pt x="1176" y="1323"/>
                    </a:lnTo>
                    <a:lnTo>
                      <a:pt x="1171" y="1325"/>
                    </a:lnTo>
                    <a:lnTo>
                      <a:pt x="1167" y="1327"/>
                    </a:lnTo>
                    <a:lnTo>
                      <a:pt x="1163" y="1329"/>
                    </a:lnTo>
                    <a:lnTo>
                      <a:pt x="1158" y="1330"/>
                    </a:lnTo>
                    <a:lnTo>
                      <a:pt x="1149" y="1330"/>
                    </a:lnTo>
                    <a:lnTo>
                      <a:pt x="1139" y="1329"/>
                    </a:lnTo>
                    <a:lnTo>
                      <a:pt x="1129" y="1328"/>
                    </a:lnTo>
                    <a:lnTo>
                      <a:pt x="1121" y="1328"/>
                    </a:lnTo>
                    <a:lnTo>
                      <a:pt x="1116" y="1328"/>
                    </a:lnTo>
                    <a:lnTo>
                      <a:pt x="1112" y="1329"/>
                    </a:lnTo>
                    <a:lnTo>
                      <a:pt x="1109" y="1330"/>
                    </a:lnTo>
                    <a:lnTo>
                      <a:pt x="1105" y="1331"/>
                    </a:lnTo>
                    <a:lnTo>
                      <a:pt x="1103" y="1335"/>
                    </a:lnTo>
                    <a:lnTo>
                      <a:pt x="1102" y="1339"/>
                    </a:lnTo>
                    <a:lnTo>
                      <a:pt x="1101" y="1344"/>
                    </a:lnTo>
                    <a:lnTo>
                      <a:pt x="1101" y="1352"/>
                    </a:lnTo>
                    <a:lnTo>
                      <a:pt x="1100" y="1358"/>
                    </a:lnTo>
                    <a:lnTo>
                      <a:pt x="1100" y="1365"/>
                    </a:lnTo>
                    <a:lnTo>
                      <a:pt x="1098" y="1370"/>
                    </a:lnTo>
                    <a:lnTo>
                      <a:pt x="1097" y="1375"/>
                    </a:lnTo>
                    <a:lnTo>
                      <a:pt x="1092" y="1383"/>
                    </a:lnTo>
                    <a:lnTo>
                      <a:pt x="1089" y="1390"/>
                    </a:lnTo>
                    <a:lnTo>
                      <a:pt x="1087" y="1395"/>
                    </a:lnTo>
                    <a:lnTo>
                      <a:pt x="1087" y="1401"/>
                    </a:lnTo>
                    <a:lnTo>
                      <a:pt x="1087" y="1405"/>
                    </a:lnTo>
                    <a:lnTo>
                      <a:pt x="1089" y="1409"/>
                    </a:lnTo>
                    <a:lnTo>
                      <a:pt x="1091" y="1412"/>
                    </a:lnTo>
                    <a:lnTo>
                      <a:pt x="1094" y="1416"/>
                    </a:lnTo>
                    <a:lnTo>
                      <a:pt x="1101" y="1422"/>
                    </a:lnTo>
                    <a:lnTo>
                      <a:pt x="1109" y="1430"/>
                    </a:lnTo>
                    <a:lnTo>
                      <a:pt x="1112" y="1434"/>
                    </a:lnTo>
                    <a:lnTo>
                      <a:pt x="1116" y="1439"/>
                    </a:lnTo>
                    <a:lnTo>
                      <a:pt x="1119" y="1445"/>
                    </a:lnTo>
                    <a:lnTo>
                      <a:pt x="1123" y="1451"/>
                    </a:lnTo>
                    <a:lnTo>
                      <a:pt x="1125" y="1459"/>
                    </a:lnTo>
                    <a:lnTo>
                      <a:pt x="1126" y="1466"/>
                    </a:lnTo>
                    <a:lnTo>
                      <a:pt x="1125" y="1472"/>
                    </a:lnTo>
                    <a:lnTo>
                      <a:pt x="1124" y="1477"/>
                    </a:lnTo>
                    <a:lnTo>
                      <a:pt x="1121" y="1482"/>
                    </a:lnTo>
                    <a:lnTo>
                      <a:pt x="1117" y="1486"/>
                    </a:lnTo>
                    <a:lnTo>
                      <a:pt x="1113" y="1489"/>
                    </a:lnTo>
                    <a:lnTo>
                      <a:pt x="1109" y="1493"/>
                    </a:lnTo>
                    <a:lnTo>
                      <a:pt x="1098" y="1499"/>
                    </a:lnTo>
                    <a:lnTo>
                      <a:pt x="1086" y="1505"/>
                    </a:lnTo>
                    <a:lnTo>
                      <a:pt x="1074" y="1513"/>
                    </a:lnTo>
                    <a:lnTo>
                      <a:pt x="1063" y="1520"/>
                    </a:lnTo>
                    <a:lnTo>
                      <a:pt x="1055" y="1529"/>
                    </a:lnTo>
                    <a:lnTo>
                      <a:pt x="1046" y="1537"/>
                    </a:lnTo>
                    <a:lnTo>
                      <a:pt x="1038" y="1543"/>
                    </a:lnTo>
                    <a:lnTo>
                      <a:pt x="1031" y="1547"/>
                    </a:lnTo>
                    <a:lnTo>
                      <a:pt x="1024" y="1552"/>
                    </a:lnTo>
                    <a:lnTo>
                      <a:pt x="1018" y="1554"/>
                    </a:lnTo>
                    <a:lnTo>
                      <a:pt x="1013" y="1556"/>
                    </a:lnTo>
                    <a:lnTo>
                      <a:pt x="1007" y="1557"/>
                    </a:lnTo>
                    <a:lnTo>
                      <a:pt x="1002" y="1557"/>
                    </a:lnTo>
                    <a:lnTo>
                      <a:pt x="996" y="1556"/>
                    </a:lnTo>
                    <a:lnTo>
                      <a:pt x="992" y="1555"/>
                    </a:lnTo>
                    <a:lnTo>
                      <a:pt x="988" y="1553"/>
                    </a:lnTo>
                    <a:lnTo>
                      <a:pt x="980" y="1547"/>
                    </a:lnTo>
                    <a:lnTo>
                      <a:pt x="972" y="1540"/>
                    </a:lnTo>
                    <a:lnTo>
                      <a:pt x="964" y="1532"/>
                    </a:lnTo>
                    <a:lnTo>
                      <a:pt x="955" y="1524"/>
                    </a:lnTo>
                    <a:lnTo>
                      <a:pt x="947" y="1516"/>
                    </a:lnTo>
                    <a:lnTo>
                      <a:pt x="936" y="1510"/>
                    </a:lnTo>
                    <a:lnTo>
                      <a:pt x="930" y="1506"/>
                    </a:lnTo>
                    <a:lnTo>
                      <a:pt x="925" y="1504"/>
                    </a:lnTo>
                    <a:lnTo>
                      <a:pt x="919" y="1502"/>
                    </a:lnTo>
                    <a:lnTo>
                      <a:pt x="911" y="1501"/>
                    </a:lnTo>
                    <a:lnTo>
                      <a:pt x="905" y="1500"/>
                    </a:lnTo>
                    <a:lnTo>
                      <a:pt x="896" y="1500"/>
                    </a:lnTo>
                    <a:lnTo>
                      <a:pt x="887" y="1501"/>
                    </a:lnTo>
                    <a:lnTo>
                      <a:pt x="879" y="1503"/>
                    </a:lnTo>
                    <a:lnTo>
                      <a:pt x="878" y="1513"/>
                    </a:lnTo>
                    <a:lnTo>
                      <a:pt x="875" y="1519"/>
                    </a:lnTo>
                    <a:lnTo>
                      <a:pt x="872" y="1526"/>
                    </a:lnTo>
                    <a:lnTo>
                      <a:pt x="868" y="1529"/>
                    </a:lnTo>
                    <a:lnTo>
                      <a:pt x="862" y="1532"/>
                    </a:lnTo>
                    <a:lnTo>
                      <a:pt x="857" y="1533"/>
                    </a:lnTo>
                    <a:lnTo>
                      <a:pt x="851" y="1533"/>
                    </a:lnTo>
                    <a:lnTo>
                      <a:pt x="843" y="1533"/>
                    </a:lnTo>
                    <a:lnTo>
                      <a:pt x="812" y="1526"/>
                    </a:lnTo>
                    <a:lnTo>
                      <a:pt x="783" y="1518"/>
                    </a:lnTo>
                    <a:lnTo>
                      <a:pt x="775" y="1517"/>
                    </a:lnTo>
                    <a:lnTo>
                      <a:pt x="769" y="1518"/>
                    </a:lnTo>
                    <a:lnTo>
                      <a:pt x="763" y="1519"/>
                    </a:lnTo>
                    <a:lnTo>
                      <a:pt x="757" y="1522"/>
                    </a:lnTo>
                    <a:lnTo>
                      <a:pt x="751" y="1525"/>
                    </a:lnTo>
                    <a:lnTo>
                      <a:pt x="746" y="1529"/>
                    </a:lnTo>
                    <a:lnTo>
                      <a:pt x="740" y="1533"/>
                    </a:lnTo>
                    <a:lnTo>
                      <a:pt x="735" y="1539"/>
                    </a:lnTo>
                    <a:lnTo>
                      <a:pt x="726" y="1550"/>
                    </a:lnTo>
                    <a:lnTo>
                      <a:pt x="718" y="1564"/>
                    </a:lnTo>
                    <a:lnTo>
                      <a:pt x="709" y="1577"/>
                    </a:lnTo>
                    <a:lnTo>
                      <a:pt x="702" y="1591"/>
                    </a:lnTo>
                    <a:lnTo>
                      <a:pt x="694" y="1604"/>
                    </a:lnTo>
                    <a:lnTo>
                      <a:pt x="688" y="1616"/>
                    </a:lnTo>
                    <a:lnTo>
                      <a:pt x="680" y="1625"/>
                    </a:lnTo>
                    <a:lnTo>
                      <a:pt x="671" y="1633"/>
                    </a:lnTo>
                    <a:lnTo>
                      <a:pt x="668" y="1635"/>
                    </a:lnTo>
                    <a:lnTo>
                      <a:pt x="664" y="1636"/>
                    </a:lnTo>
                    <a:lnTo>
                      <a:pt x="659" y="1637"/>
                    </a:lnTo>
                    <a:lnTo>
                      <a:pt x="655" y="1636"/>
                    </a:lnTo>
                    <a:lnTo>
                      <a:pt x="651" y="1634"/>
                    </a:lnTo>
                    <a:lnTo>
                      <a:pt x="645" y="1631"/>
                    </a:lnTo>
                    <a:lnTo>
                      <a:pt x="641" y="1626"/>
                    </a:lnTo>
                    <a:lnTo>
                      <a:pt x="636" y="1621"/>
                    </a:lnTo>
                    <a:lnTo>
                      <a:pt x="629" y="1610"/>
                    </a:lnTo>
                    <a:lnTo>
                      <a:pt x="625" y="1600"/>
                    </a:lnTo>
                    <a:lnTo>
                      <a:pt x="623" y="1595"/>
                    </a:lnTo>
                    <a:lnTo>
                      <a:pt x="623" y="1591"/>
                    </a:lnTo>
                    <a:lnTo>
                      <a:pt x="623" y="1586"/>
                    </a:lnTo>
                    <a:lnTo>
                      <a:pt x="624" y="1582"/>
                    </a:lnTo>
                    <a:lnTo>
                      <a:pt x="626" y="1573"/>
                    </a:lnTo>
                    <a:lnTo>
                      <a:pt x="631" y="1565"/>
                    </a:lnTo>
                    <a:lnTo>
                      <a:pt x="638" y="1555"/>
                    </a:lnTo>
                    <a:lnTo>
                      <a:pt x="645" y="1545"/>
                    </a:lnTo>
                    <a:lnTo>
                      <a:pt x="648" y="1541"/>
                    </a:lnTo>
                    <a:lnTo>
                      <a:pt x="651" y="1535"/>
                    </a:lnTo>
                    <a:lnTo>
                      <a:pt x="653" y="1527"/>
                    </a:lnTo>
                    <a:lnTo>
                      <a:pt x="655" y="1518"/>
                    </a:lnTo>
                    <a:lnTo>
                      <a:pt x="656" y="1510"/>
                    </a:lnTo>
                    <a:lnTo>
                      <a:pt x="655" y="1502"/>
                    </a:lnTo>
                    <a:lnTo>
                      <a:pt x="654" y="1499"/>
                    </a:lnTo>
                    <a:lnTo>
                      <a:pt x="653" y="1496"/>
                    </a:lnTo>
                    <a:lnTo>
                      <a:pt x="651" y="1493"/>
                    </a:lnTo>
                    <a:lnTo>
                      <a:pt x="649" y="1492"/>
                    </a:lnTo>
                    <a:lnTo>
                      <a:pt x="645" y="1492"/>
                    </a:lnTo>
                    <a:lnTo>
                      <a:pt x="641" y="1497"/>
                    </a:lnTo>
                    <a:lnTo>
                      <a:pt x="636" y="1501"/>
                    </a:lnTo>
                    <a:lnTo>
                      <a:pt x="630" y="1508"/>
                    </a:lnTo>
                    <a:lnTo>
                      <a:pt x="624" y="1514"/>
                    </a:lnTo>
                    <a:lnTo>
                      <a:pt x="617" y="1519"/>
                    </a:lnTo>
                    <a:lnTo>
                      <a:pt x="612" y="1523"/>
                    </a:lnTo>
                    <a:lnTo>
                      <a:pt x="605" y="1525"/>
                    </a:lnTo>
                    <a:lnTo>
                      <a:pt x="603" y="1524"/>
                    </a:lnTo>
                    <a:lnTo>
                      <a:pt x="600" y="1520"/>
                    </a:lnTo>
                    <a:lnTo>
                      <a:pt x="598" y="1516"/>
                    </a:lnTo>
                    <a:lnTo>
                      <a:pt x="596" y="1511"/>
                    </a:lnTo>
                    <a:lnTo>
                      <a:pt x="592" y="1497"/>
                    </a:lnTo>
                    <a:lnTo>
                      <a:pt x="588" y="1482"/>
                    </a:lnTo>
                    <a:lnTo>
                      <a:pt x="585" y="1468"/>
                    </a:lnTo>
                    <a:lnTo>
                      <a:pt x="582" y="1458"/>
                    </a:lnTo>
                    <a:lnTo>
                      <a:pt x="580" y="1456"/>
                    </a:lnTo>
                    <a:lnTo>
                      <a:pt x="577" y="1456"/>
                    </a:lnTo>
                    <a:lnTo>
                      <a:pt x="576" y="1457"/>
                    </a:lnTo>
                    <a:lnTo>
                      <a:pt x="574" y="1462"/>
                    </a:lnTo>
                    <a:lnTo>
                      <a:pt x="572" y="1469"/>
                    </a:lnTo>
                    <a:lnTo>
                      <a:pt x="569" y="1474"/>
                    </a:lnTo>
                    <a:lnTo>
                      <a:pt x="567" y="1478"/>
                    </a:lnTo>
                    <a:lnTo>
                      <a:pt x="563" y="1482"/>
                    </a:lnTo>
                    <a:lnTo>
                      <a:pt x="560" y="1485"/>
                    </a:lnTo>
                    <a:lnTo>
                      <a:pt x="557" y="1486"/>
                    </a:lnTo>
                    <a:lnTo>
                      <a:pt x="553" y="1487"/>
                    </a:lnTo>
                    <a:lnTo>
                      <a:pt x="549" y="1487"/>
                    </a:lnTo>
                    <a:lnTo>
                      <a:pt x="542" y="1485"/>
                    </a:lnTo>
                    <a:lnTo>
                      <a:pt x="533" y="1481"/>
                    </a:lnTo>
                    <a:lnTo>
                      <a:pt x="524" y="1474"/>
                    </a:lnTo>
                    <a:lnTo>
                      <a:pt x="516" y="1466"/>
                    </a:lnTo>
                    <a:lnTo>
                      <a:pt x="497" y="1448"/>
                    </a:lnTo>
                    <a:lnTo>
                      <a:pt x="480" y="1431"/>
                    </a:lnTo>
                    <a:lnTo>
                      <a:pt x="472" y="1423"/>
                    </a:lnTo>
                    <a:lnTo>
                      <a:pt x="463" y="1418"/>
                    </a:lnTo>
                    <a:lnTo>
                      <a:pt x="459" y="1415"/>
                    </a:lnTo>
                    <a:lnTo>
                      <a:pt x="454" y="1414"/>
                    </a:lnTo>
                    <a:lnTo>
                      <a:pt x="451" y="1412"/>
                    </a:lnTo>
                    <a:lnTo>
                      <a:pt x="447" y="1412"/>
                    </a:lnTo>
                    <a:lnTo>
                      <a:pt x="436" y="1412"/>
                    </a:lnTo>
                    <a:lnTo>
                      <a:pt x="426" y="1416"/>
                    </a:lnTo>
                    <a:lnTo>
                      <a:pt x="418" y="1419"/>
                    </a:lnTo>
                    <a:lnTo>
                      <a:pt x="409" y="1422"/>
                    </a:lnTo>
                    <a:lnTo>
                      <a:pt x="400" y="1427"/>
                    </a:lnTo>
                    <a:lnTo>
                      <a:pt x="392" y="1431"/>
                    </a:lnTo>
                    <a:lnTo>
                      <a:pt x="383" y="1434"/>
                    </a:lnTo>
                    <a:lnTo>
                      <a:pt x="374" y="1436"/>
                    </a:lnTo>
                    <a:lnTo>
                      <a:pt x="355" y="1437"/>
                    </a:lnTo>
                    <a:lnTo>
                      <a:pt x="337" y="1437"/>
                    </a:lnTo>
                    <a:lnTo>
                      <a:pt x="328" y="1437"/>
                    </a:lnTo>
                    <a:lnTo>
                      <a:pt x="318" y="1438"/>
                    </a:lnTo>
                    <a:lnTo>
                      <a:pt x="308" y="1441"/>
                    </a:lnTo>
                    <a:lnTo>
                      <a:pt x="298" y="1444"/>
                    </a:lnTo>
                    <a:lnTo>
                      <a:pt x="271" y="1425"/>
                    </a:lnTo>
                    <a:lnTo>
                      <a:pt x="261" y="1420"/>
                    </a:lnTo>
                    <a:lnTo>
                      <a:pt x="249" y="1416"/>
                    </a:lnTo>
                    <a:lnTo>
                      <a:pt x="238" y="1412"/>
                    </a:lnTo>
                    <a:lnTo>
                      <a:pt x="225" y="1410"/>
                    </a:lnTo>
                    <a:lnTo>
                      <a:pt x="213" y="1408"/>
                    </a:lnTo>
                    <a:lnTo>
                      <a:pt x="200" y="1408"/>
                    </a:lnTo>
                    <a:lnTo>
                      <a:pt x="188" y="1408"/>
                    </a:lnTo>
                    <a:lnTo>
                      <a:pt x="173" y="1408"/>
                    </a:lnTo>
                    <a:lnTo>
                      <a:pt x="148" y="1409"/>
                    </a:lnTo>
                    <a:lnTo>
                      <a:pt x="122" y="1412"/>
                    </a:lnTo>
                    <a:lnTo>
                      <a:pt x="96" y="1414"/>
                    </a:lnTo>
                    <a:lnTo>
                      <a:pt x="73" y="1415"/>
                    </a:lnTo>
                    <a:lnTo>
                      <a:pt x="57" y="1414"/>
                    </a:lnTo>
                    <a:lnTo>
                      <a:pt x="41" y="1411"/>
                    </a:lnTo>
                    <a:lnTo>
                      <a:pt x="24" y="1410"/>
                    </a:lnTo>
                    <a:lnTo>
                      <a:pt x="8" y="1410"/>
                    </a:lnTo>
                    <a:lnTo>
                      <a:pt x="18" y="1330"/>
                    </a:lnTo>
                    <a:lnTo>
                      <a:pt x="26" y="1325"/>
                    </a:lnTo>
                    <a:lnTo>
                      <a:pt x="31" y="1320"/>
                    </a:lnTo>
                    <a:lnTo>
                      <a:pt x="34" y="1313"/>
                    </a:lnTo>
                    <a:lnTo>
                      <a:pt x="37" y="1307"/>
                    </a:lnTo>
                    <a:lnTo>
                      <a:pt x="40" y="1301"/>
                    </a:lnTo>
                    <a:lnTo>
                      <a:pt x="40" y="1295"/>
                    </a:lnTo>
                    <a:lnTo>
                      <a:pt x="40" y="1288"/>
                    </a:lnTo>
                    <a:lnTo>
                      <a:pt x="40" y="1282"/>
                    </a:lnTo>
                    <a:lnTo>
                      <a:pt x="32" y="1255"/>
                    </a:lnTo>
                    <a:lnTo>
                      <a:pt x="23" y="1228"/>
                    </a:lnTo>
                    <a:lnTo>
                      <a:pt x="0" y="1177"/>
                    </a:lnTo>
                    <a:lnTo>
                      <a:pt x="11" y="1172"/>
                    </a:lnTo>
                    <a:lnTo>
                      <a:pt x="23" y="1164"/>
                    </a:lnTo>
                    <a:lnTo>
                      <a:pt x="34" y="1154"/>
                    </a:lnTo>
                    <a:lnTo>
                      <a:pt x="48" y="1138"/>
                    </a:lnTo>
                    <a:lnTo>
                      <a:pt x="61" y="1124"/>
                    </a:lnTo>
                    <a:lnTo>
                      <a:pt x="68" y="1115"/>
                    </a:lnTo>
                    <a:lnTo>
                      <a:pt x="72" y="1108"/>
                    </a:lnTo>
                    <a:lnTo>
                      <a:pt x="80" y="1099"/>
                    </a:lnTo>
                    <a:lnTo>
                      <a:pt x="89" y="1090"/>
                    </a:lnTo>
                    <a:lnTo>
                      <a:pt x="100" y="1079"/>
                    </a:lnTo>
                    <a:lnTo>
                      <a:pt x="122" y="1061"/>
                    </a:lnTo>
                    <a:lnTo>
                      <a:pt x="138" y="1049"/>
                    </a:lnTo>
                    <a:lnTo>
                      <a:pt x="150" y="1041"/>
                    </a:lnTo>
                    <a:lnTo>
                      <a:pt x="159" y="1032"/>
                    </a:lnTo>
                    <a:lnTo>
                      <a:pt x="169" y="1022"/>
                    </a:lnTo>
                    <a:lnTo>
                      <a:pt x="178" y="1011"/>
                    </a:lnTo>
                    <a:lnTo>
                      <a:pt x="194" y="986"/>
                    </a:lnTo>
                    <a:lnTo>
                      <a:pt x="210" y="960"/>
                    </a:lnTo>
                    <a:lnTo>
                      <a:pt x="219" y="947"/>
                    </a:lnTo>
                    <a:lnTo>
                      <a:pt x="227" y="934"/>
                    </a:lnTo>
                    <a:lnTo>
                      <a:pt x="237" y="921"/>
                    </a:lnTo>
                    <a:lnTo>
                      <a:pt x="247" y="909"/>
                    </a:lnTo>
                    <a:lnTo>
                      <a:pt x="258" y="898"/>
                    </a:lnTo>
                    <a:lnTo>
                      <a:pt x="270" y="888"/>
                    </a:lnTo>
                    <a:lnTo>
                      <a:pt x="283" y="879"/>
                    </a:lnTo>
                    <a:lnTo>
                      <a:pt x="298" y="871"/>
                    </a:lnTo>
                    <a:lnTo>
                      <a:pt x="303" y="868"/>
                    </a:lnTo>
                    <a:lnTo>
                      <a:pt x="306" y="865"/>
                    </a:lnTo>
                    <a:lnTo>
                      <a:pt x="311" y="861"/>
                    </a:lnTo>
                    <a:lnTo>
                      <a:pt x="313" y="856"/>
                    </a:lnTo>
                    <a:lnTo>
                      <a:pt x="317" y="847"/>
                    </a:lnTo>
                    <a:lnTo>
                      <a:pt x="319" y="837"/>
                    </a:lnTo>
                    <a:lnTo>
                      <a:pt x="323" y="827"/>
                    </a:lnTo>
                    <a:lnTo>
                      <a:pt x="326" y="818"/>
                    </a:lnTo>
                    <a:lnTo>
                      <a:pt x="328" y="815"/>
                    </a:lnTo>
                    <a:lnTo>
                      <a:pt x="331" y="813"/>
                    </a:lnTo>
                    <a:lnTo>
                      <a:pt x="334" y="812"/>
                    </a:lnTo>
                    <a:lnTo>
                      <a:pt x="340" y="811"/>
                    </a:lnTo>
                    <a:lnTo>
                      <a:pt x="351" y="816"/>
                    </a:lnTo>
                    <a:lnTo>
                      <a:pt x="366" y="826"/>
                    </a:lnTo>
                    <a:lnTo>
                      <a:pt x="369" y="827"/>
                    </a:lnTo>
                    <a:lnTo>
                      <a:pt x="372" y="828"/>
                    </a:lnTo>
                    <a:lnTo>
                      <a:pt x="375" y="828"/>
                    </a:lnTo>
                    <a:lnTo>
                      <a:pt x="379" y="827"/>
                    </a:lnTo>
                    <a:lnTo>
                      <a:pt x="381" y="825"/>
                    </a:lnTo>
                    <a:lnTo>
                      <a:pt x="383" y="822"/>
                    </a:lnTo>
                    <a:lnTo>
                      <a:pt x="384" y="816"/>
                    </a:lnTo>
                    <a:lnTo>
                      <a:pt x="385" y="810"/>
                    </a:lnTo>
                    <a:lnTo>
                      <a:pt x="385" y="802"/>
                    </a:lnTo>
                    <a:lnTo>
                      <a:pt x="384" y="799"/>
                    </a:lnTo>
                    <a:lnTo>
                      <a:pt x="382" y="797"/>
                    </a:lnTo>
                    <a:lnTo>
                      <a:pt x="381" y="791"/>
                    </a:lnTo>
                    <a:lnTo>
                      <a:pt x="364" y="787"/>
                    </a:lnTo>
                    <a:lnTo>
                      <a:pt x="341" y="780"/>
                    </a:lnTo>
                    <a:lnTo>
                      <a:pt x="330" y="775"/>
                    </a:lnTo>
                    <a:lnTo>
                      <a:pt x="320" y="771"/>
                    </a:lnTo>
                    <a:lnTo>
                      <a:pt x="312" y="766"/>
                    </a:lnTo>
                    <a:lnTo>
                      <a:pt x="307" y="760"/>
                    </a:lnTo>
                    <a:lnTo>
                      <a:pt x="303" y="754"/>
                    </a:lnTo>
                    <a:lnTo>
                      <a:pt x="302" y="745"/>
                    </a:lnTo>
                    <a:lnTo>
                      <a:pt x="301" y="737"/>
                    </a:lnTo>
                    <a:lnTo>
                      <a:pt x="301" y="728"/>
                    </a:lnTo>
                    <a:lnTo>
                      <a:pt x="302" y="718"/>
                    </a:lnTo>
                    <a:lnTo>
                      <a:pt x="304" y="708"/>
                    </a:lnTo>
                    <a:lnTo>
                      <a:pt x="306" y="699"/>
                    </a:lnTo>
                    <a:lnTo>
                      <a:pt x="310" y="688"/>
                    </a:lnTo>
                    <a:lnTo>
                      <a:pt x="325" y="649"/>
                    </a:lnTo>
                    <a:lnTo>
                      <a:pt x="339" y="615"/>
                    </a:lnTo>
                    <a:lnTo>
                      <a:pt x="342" y="605"/>
                    </a:lnTo>
                    <a:lnTo>
                      <a:pt x="344" y="594"/>
                    </a:lnTo>
                    <a:lnTo>
                      <a:pt x="345" y="583"/>
                    </a:lnTo>
                    <a:lnTo>
                      <a:pt x="346" y="572"/>
                    </a:lnTo>
                    <a:lnTo>
                      <a:pt x="346" y="560"/>
                    </a:lnTo>
                    <a:lnTo>
                      <a:pt x="345" y="550"/>
                    </a:lnTo>
                    <a:lnTo>
                      <a:pt x="343" y="538"/>
                    </a:lnTo>
                    <a:lnTo>
                      <a:pt x="342" y="527"/>
                    </a:lnTo>
                    <a:lnTo>
                      <a:pt x="339" y="516"/>
                    </a:lnTo>
                    <a:lnTo>
                      <a:pt x="334" y="505"/>
                    </a:lnTo>
                    <a:lnTo>
                      <a:pt x="330" y="494"/>
                    </a:lnTo>
                    <a:lnTo>
                      <a:pt x="327" y="484"/>
                    </a:lnTo>
                    <a:lnTo>
                      <a:pt x="323" y="464"/>
                    </a:lnTo>
                    <a:lnTo>
                      <a:pt x="320" y="446"/>
                    </a:lnTo>
                    <a:lnTo>
                      <a:pt x="319" y="428"/>
                    </a:lnTo>
                    <a:lnTo>
                      <a:pt x="319" y="408"/>
                    </a:lnTo>
                    <a:lnTo>
                      <a:pt x="356" y="374"/>
                    </a:lnTo>
                    <a:lnTo>
                      <a:pt x="388" y="344"/>
                    </a:lnTo>
                    <a:lnTo>
                      <a:pt x="402" y="334"/>
                    </a:lnTo>
                    <a:lnTo>
                      <a:pt x="413" y="325"/>
                    </a:lnTo>
                    <a:lnTo>
                      <a:pt x="418" y="323"/>
                    </a:lnTo>
                    <a:lnTo>
                      <a:pt x="422" y="321"/>
                    </a:lnTo>
                    <a:lnTo>
                      <a:pt x="425" y="320"/>
                    </a:lnTo>
                    <a:lnTo>
                      <a:pt x="427" y="321"/>
                    </a:lnTo>
                    <a:lnTo>
                      <a:pt x="433" y="323"/>
                    </a:lnTo>
                    <a:lnTo>
                      <a:pt x="438" y="323"/>
                    </a:lnTo>
                    <a:lnTo>
                      <a:pt x="442" y="322"/>
                    </a:lnTo>
                    <a:lnTo>
                      <a:pt x="448" y="320"/>
                    </a:lnTo>
                    <a:lnTo>
                      <a:pt x="452" y="316"/>
                    </a:lnTo>
                    <a:lnTo>
                      <a:pt x="456" y="312"/>
                    </a:lnTo>
                    <a:lnTo>
                      <a:pt x="461" y="308"/>
                    </a:lnTo>
                    <a:lnTo>
                      <a:pt x="464" y="302"/>
                    </a:lnTo>
                    <a:lnTo>
                      <a:pt x="473" y="290"/>
                    </a:lnTo>
                    <a:lnTo>
                      <a:pt x="481" y="278"/>
                    </a:lnTo>
                    <a:lnTo>
                      <a:pt x="486" y="273"/>
                    </a:lnTo>
                    <a:lnTo>
                      <a:pt x="490" y="269"/>
                    </a:lnTo>
                    <a:lnTo>
                      <a:pt x="494" y="266"/>
                    </a:lnTo>
                    <a:lnTo>
                      <a:pt x="500" y="262"/>
                    </a:lnTo>
                    <a:lnTo>
                      <a:pt x="511" y="259"/>
                    </a:lnTo>
                    <a:lnTo>
                      <a:pt x="524" y="258"/>
                    </a:lnTo>
                    <a:lnTo>
                      <a:pt x="536" y="257"/>
                    </a:lnTo>
                    <a:lnTo>
                      <a:pt x="548" y="257"/>
                    </a:lnTo>
                    <a:lnTo>
                      <a:pt x="560" y="256"/>
                    </a:lnTo>
                    <a:lnTo>
                      <a:pt x="572" y="256"/>
                    </a:lnTo>
                    <a:lnTo>
                      <a:pt x="584" y="254"/>
                    </a:lnTo>
                    <a:lnTo>
                      <a:pt x="596" y="250"/>
                    </a:lnTo>
                    <a:lnTo>
                      <a:pt x="609" y="245"/>
                    </a:lnTo>
                    <a:lnTo>
                      <a:pt x="623" y="237"/>
                    </a:lnTo>
                    <a:lnTo>
                      <a:pt x="639" y="229"/>
                    </a:lnTo>
                    <a:lnTo>
                      <a:pt x="655" y="219"/>
                    </a:lnTo>
                    <a:lnTo>
                      <a:pt x="690" y="197"/>
                    </a:lnTo>
                    <a:lnTo>
                      <a:pt x="723" y="175"/>
                    </a:lnTo>
                    <a:lnTo>
                      <a:pt x="692" y="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6" name="Freeform 51"/>
              <p:cNvSpPr>
                <a:spLocks/>
              </p:cNvSpPr>
              <p:nvPr/>
            </p:nvSpPr>
            <p:spPr bwMode="auto">
              <a:xfrm>
                <a:off x="2742175" y="2072186"/>
                <a:ext cx="597270" cy="550086"/>
              </a:xfrm>
              <a:custGeom>
                <a:avLst/>
                <a:gdLst>
                  <a:gd name="T0" fmla="*/ 838 w 1449"/>
                  <a:gd name="T1" fmla="*/ 75 h 1637"/>
                  <a:gd name="T2" fmla="*/ 941 w 1449"/>
                  <a:gd name="T3" fmla="*/ 0 h 1637"/>
                  <a:gd name="T4" fmla="*/ 997 w 1449"/>
                  <a:gd name="T5" fmla="*/ 51 h 1637"/>
                  <a:gd name="T6" fmla="*/ 892 w 1449"/>
                  <a:gd name="T7" fmla="*/ 128 h 1637"/>
                  <a:gd name="T8" fmla="*/ 848 w 1449"/>
                  <a:gd name="T9" fmla="*/ 158 h 1637"/>
                  <a:gd name="T10" fmla="*/ 879 w 1449"/>
                  <a:gd name="T11" fmla="*/ 246 h 1637"/>
                  <a:gd name="T12" fmla="*/ 948 w 1449"/>
                  <a:gd name="T13" fmla="*/ 320 h 1637"/>
                  <a:gd name="T14" fmla="*/ 1107 w 1449"/>
                  <a:gd name="T15" fmla="*/ 632 h 1637"/>
                  <a:gd name="T16" fmla="*/ 1178 w 1449"/>
                  <a:gd name="T17" fmla="*/ 656 h 1637"/>
                  <a:gd name="T18" fmla="*/ 1284 w 1449"/>
                  <a:gd name="T19" fmla="*/ 699 h 1637"/>
                  <a:gd name="T20" fmla="*/ 1312 w 1449"/>
                  <a:gd name="T21" fmla="*/ 769 h 1637"/>
                  <a:gd name="T22" fmla="*/ 1308 w 1449"/>
                  <a:gd name="T23" fmla="*/ 825 h 1637"/>
                  <a:gd name="T24" fmla="*/ 1364 w 1449"/>
                  <a:gd name="T25" fmla="*/ 976 h 1637"/>
                  <a:gd name="T26" fmla="*/ 1367 w 1449"/>
                  <a:gd name="T27" fmla="*/ 1017 h 1637"/>
                  <a:gd name="T28" fmla="*/ 1445 w 1449"/>
                  <a:gd name="T29" fmla="*/ 1113 h 1637"/>
                  <a:gd name="T30" fmla="*/ 1421 w 1449"/>
                  <a:gd name="T31" fmla="*/ 1166 h 1637"/>
                  <a:gd name="T32" fmla="*/ 1375 w 1449"/>
                  <a:gd name="T33" fmla="*/ 1168 h 1637"/>
                  <a:gd name="T34" fmla="*/ 1299 w 1449"/>
                  <a:gd name="T35" fmla="*/ 1235 h 1637"/>
                  <a:gd name="T36" fmla="*/ 1292 w 1449"/>
                  <a:gd name="T37" fmla="*/ 1314 h 1637"/>
                  <a:gd name="T38" fmla="*/ 1233 w 1449"/>
                  <a:gd name="T39" fmla="*/ 1335 h 1637"/>
                  <a:gd name="T40" fmla="*/ 1176 w 1449"/>
                  <a:gd name="T41" fmla="*/ 1323 h 1637"/>
                  <a:gd name="T42" fmla="*/ 1116 w 1449"/>
                  <a:gd name="T43" fmla="*/ 1328 h 1637"/>
                  <a:gd name="T44" fmla="*/ 1100 w 1449"/>
                  <a:gd name="T45" fmla="*/ 1365 h 1637"/>
                  <a:gd name="T46" fmla="*/ 1091 w 1449"/>
                  <a:gd name="T47" fmla="*/ 1412 h 1637"/>
                  <a:gd name="T48" fmla="*/ 1126 w 1449"/>
                  <a:gd name="T49" fmla="*/ 1466 h 1637"/>
                  <a:gd name="T50" fmla="*/ 1074 w 1449"/>
                  <a:gd name="T51" fmla="*/ 1513 h 1637"/>
                  <a:gd name="T52" fmla="*/ 1007 w 1449"/>
                  <a:gd name="T53" fmla="*/ 1557 h 1637"/>
                  <a:gd name="T54" fmla="*/ 947 w 1449"/>
                  <a:gd name="T55" fmla="*/ 1516 h 1637"/>
                  <a:gd name="T56" fmla="*/ 879 w 1449"/>
                  <a:gd name="T57" fmla="*/ 1503 h 1637"/>
                  <a:gd name="T58" fmla="*/ 812 w 1449"/>
                  <a:gd name="T59" fmla="*/ 1526 h 1637"/>
                  <a:gd name="T60" fmla="*/ 735 w 1449"/>
                  <a:gd name="T61" fmla="*/ 1539 h 1637"/>
                  <a:gd name="T62" fmla="*/ 668 w 1449"/>
                  <a:gd name="T63" fmla="*/ 1635 h 1637"/>
                  <a:gd name="T64" fmla="*/ 625 w 1449"/>
                  <a:gd name="T65" fmla="*/ 1600 h 1637"/>
                  <a:gd name="T66" fmla="*/ 648 w 1449"/>
                  <a:gd name="T67" fmla="*/ 1541 h 1637"/>
                  <a:gd name="T68" fmla="*/ 649 w 1449"/>
                  <a:gd name="T69" fmla="*/ 1492 h 1637"/>
                  <a:gd name="T70" fmla="*/ 603 w 1449"/>
                  <a:gd name="T71" fmla="*/ 1524 h 1637"/>
                  <a:gd name="T72" fmla="*/ 577 w 1449"/>
                  <a:gd name="T73" fmla="*/ 1456 h 1637"/>
                  <a:gd name="T74" fmla="*/ 553 w 1449"/>
                  <a:gd name="T75" fmla="*/ 1487 h 1637"/>
                  <a:gd name="T76" fmla="*/ 463 w 1449"/>
                  <a:gd name="T77" fmla="*/ 1418 h 1637"/>
                  <a:gd name="T78" fmla="*/ 400 w 1449"/>
                  <a:gd name="T79" fmla="*/ 1427 h 1637"/>
                  <a:gd name="T80" fmla="*/ 298 w 1449"/>
                  <a:gd name="T81" fmla="*/ 1444 h 1637"/>
                  <a:gd name="T82" fmla="*/ 188 w 1449"/>
                  <a:gd name="T83" fmla="*/ 1408 h 1637"/>
                  <a:gd name="T84" fmla="*/ 8 w 1449"/>
                  <a:gd name="T85" fmla="*/ 1410 h 1637"/>
                  <a:gd name="T86" fmla="*/ 40 w 1449"/>
                  <a:gd name="T87" fmla="*/ 1288 h 1637"/>
                  <a:gd name="T88" fmla="*/ 61 w 1449"/>
                  <a:gd name="T89" fmla="*/ 1124 h 1637"/>
                  <a:gd name="T90" fmla="*/ 159 w 1449"/>
                  <a:gd name="T91" fmla="*/ 1032 h 1637"/>
                  <a:gd name="T92" fmla="*/ 258 w 1449"/>
                  <a:gd name="T93" fmla="*/ 898 h 1637"/>
                  <a:gd name="T94" fmla="*/ 319 w 1449"/>
                  <a:gd name="T95" fmla="*/ 837 h 1637"/>
                  <a:gd name="T96" fmla="*/ 369 w 1449"/>
                  <a:gd name="T97" fmla="*/ 827 h 1637"/>
                  <a:gd name="T98" fmla="*/ 384 w 1449"/>
                  <a:gd name="T99" fmla="*/ 799 h 1637"/>
                  <a:gd name="T100" fmla="*/ 303 w 1449"/>
                  <a:gd name="T101" fmla="*/ 754 h 1637"/>
                  <a:gd name="T102" fmla="*/ 339 w 1449"/>
                  <a:gd name="T103" fmla="*/ 615 h 1637"/>
                  <a:gd name="T104" fmla="*/ 339 w 1449"/>
                  <a:gd name="T105" fmla="*/ 516 h 1637"/>
                  <a:gd name="T106" fmla="*/ 388 w 1449"/>
                  <a:gd name="T107" fmla="*/ 344 h 1637"/>
                  <a:gd name="T108" fmla="*/ 442 w 1449"/>
                  <a:gd name="T109" fmla="*/ 322 h 1637"/>
                  <a:gd name="T110" fmla="*/ 490 w 1449"/>
                  <a:gd name="T111" fmla="*/ 269 h 1637"/>
                  <a:gd name="T112" fmla="*/ 584 w 1449"/>
                  <a:gd name="T113" fmla="*/ 254 h 1637"/>
                  <a:gd name="T114" fmla="*/ 692 w 1449"/>
                  <a:gd name="T115" fmla="*/ 109 h 1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9" h="1637">
                    <a:moveTo>
                      <a:pt x="692" y="109"/>
                    </a:moveTo>
                    <a:lnTo>
                      <a:pt x="772" y="94"/>
                    </a:lnTo>
                    <a:lnTo>
                      <a:pt x="778" y="94"/>
                    </a:lnTo>
                    <a:lnTo>
                      <a:pt x="785" y="94"/>
                    </a:lnTo>
                    <a:lnTo>
                      <a:pt x="790" y="92"/>
                    </a:lnTo>
                    <a:lnTo>
                      <a:pt x="796" y="89"/>
                    </a:lnTo>
                    <a:lnTo>
                      <a:pt x="807" y="85"/>
                    </a:lnTo>
                    <a:lnTo>
                      <a:pt x="818" y="81"/>
                    </a:lnTo>
                    <a:lnTo>
                      <a:pt x="838" y="75"/>
                    </a:lnTo>
                    <a:lnTo>
                      <a:pt x="858" y="69"/>
                    </a:lnTo>
                    <a:lnTo>
                      <a:pt x="869" y="66"/>
                    </a:lnTo>
                    <a:lnTo>
                      <a:pt x="879" y="60"/>
                    </a:lnTo>
                    <a:lnTo>
                      <a:pt x="887" y="55"/>
                    </a:lnTo>
                    <a:lnTo>
                      <a:pt x="895" y="50"/>
                    </a:lnTo>
                    <a:lnTo>
                      <a:pt x="907" y="37"/>
                    </a:lnTo>
                    <a:lnTo>
                      <a:pt x="919" y="25"/>
                    </a:lnTo>
                    <a:lnTo>
                      <a:pt x="930" y="12"/>
                    </a:lnTo>
                    <a:lnTo>
                      <a:pt x="941" y="0"/>
                    </a:lnTo>
                    <a:lnTo>
                      <a:pt x="941" y="0"/>
                    </a:lnTo>
                    <a:lnTo>
                      <a:pt x="959" y="10"/>
                    </a:lnTo>
                    <a:lnTo>
                      <a:pt x="977" y="20"/>
                    </a:lnTo>
                    <a:lnTo>
                      <a:pt x="986" y="27"/>
                    </a:lnTo>
                    <a:lnTo>
                      <a:pt x="992" y="33"/>
                    </a:lnTo>
                    <a:lnTo>
                      <a:pt x="995" y="38"/>
                    </a:lnTo>
                    <a:lnTo>
                      <a:pt x="996" y="42"/>
                    </a:lnTo>
                    <a:lnTo>
                      <a:pt x="997" y="46"/>
                    </a:lnTo>
                    <a:lnTo>
                      <a:pt x="997" y="51"/>
                    </a:lnTo>
                    <a:lnTo>
                      <a:pt x="996" y="57"/>
                    </a:lnTo>
                    <a:lnTo>
                      <a:pt x="994" y="62"/>
                    </a:lnTo>
                    <a:lnTo>
                      <a:pt x="990" y="68"/>
                    </a:lnTo>
                    <a:lnTo>
                      <a:pt x="986" y="73"/>
                    </a:lnTo>
                    <a:lnTo>
                      <a:pt x="973" y="83"/>
                    </a:lnTo>
                    <a:lnTo>
                      <a:pt x="957" y="93"/>
                    </a:lnTo>
                    <a:lnTo>
                      <a:pt x="926" y="108"/>
                    </a:lnTo>
                    <a:lnTo>
                      <a:pt x="902" y="122"/>
                    </a:lnTo>
                    <a:lnTo>
                      <a:pt x="892" y="128"/>
                    </a:lnTo>
                    <a:lnTo>
                      <a:pt x="883" y="133"/>
                    </a:lnTo>
                    <a:lnTo>
                      <a:pt x="875" y="135"/>
                    </a:lnTo>
                    <a:lnTo>
                      <a:pt x="869" y="135"/>
                    </a:lnTo>
                    <a:lnTo>
                      <a:pt x="854" y="132"/>
                    </a:lnTo>
                    <a:lnTo>
                      <a:pt x="833" y="131"/>
                    </a:lnTo>
                    <a:lnTo>
                      <a:pt x="834" y="135"/>
                    </a:lnTo>
                    <a:lnTo>
                      <a:pt x="838" y="141"/>
                    </a:lnTo>
                    <a:lnTo>
                      <a:pt x="843" y="149"/>
                    </a:lnTo>
                    <a:lnTo>
                      <a:pt x="848" y="158"/>
                    </a:lnTo>
                    <a:lnTo>
                      <a:pt x="855" y="166"/>
                    </a:lnTo>
                    <a:lnTo>
                      <a:pt x="860" y="176"/>
                    </a:lnTo>
                    <a:lnTo>
                      <a:pt x="865" y="183"/>
                    </a:lnTo>
                    <a:lnTo>
                      <a:pt x="868" y="191"/>
                    </a:lnTo>
                    <a:lnTo>
                      <a:pt x="871" y="206"/>
                    </a:lnTo>
                    <a:lnTo>
                      <a:pt x="873" y="223"/>
                    </a:lnTo>
                    <a:lnTo>
                      <a:pt x="874" y="231"/>
                    </a:lnTo>
                    <a:lnTo>
                      <a:pt x="877" y="240"/>
                    </a:lnTo>
                    <a:lnTo>
                      <a:pt x="879" y="246"/>
                    </a:lnTo>
                    <a:lnTo>
                      <a:pt x="883" y="253"/>
                    </a:lnTo>
                    <a:lnTo>
                      <a:pt x="893" y="263"/>
                    </a:lnTo>
                    <a:lnTo>
                      <a:pt x="903" y="273"/>
                    </a:lnTo>
                    <a:lnTo>
                      <a:pt x="914" y="281"/>
                    </a:lnTo>
                    <a:lnTo>
                      <a:pt x="924" y="288"/>
                    </a:lnTo>
                    <a:lnTo>
                      <a:pt x="934" y="297"/>
                    </a:lnTo>
                    <a:lnTo>
                      <a:pt x="941" y="307"/>
                    </a:lnTo>
                    <a:lnTo>
                      <a:pt x="945" y="313"/>
                    </a:lnTo>
                    <a:lnTo>
                      <a:pt x="948" y="320"/>
                    </a:lnTo>
                    <a:lnTo>
                      <a:pt x="950" y="327"/>
                    </a:lnTo>
                    <a:lnTo>
                      <a:pt x="952" y="336"/>
                    </a:lnTo>
                    <a:lnTo>
                      <a:pt x="955" y="354"/>
                    </a:lnTo>
                    <a:lnTo>
                      <a:pt x="961" y="372"/>
                    </a:lnTo>
                    <a:lnTo>
                      <a:pt x="968" y="391"/>
                    </a:lnTo>
                    <a:lnTo>
                      <a:pt x="976" y="409"/>
                    </a:lnTo>
                    <a:lnTo>
                      <a:pt x="993" y="445"/>
                    </a:lnTo>
                    <a:lnTo>
                      <a:pt x="1009" y="479"/>
                    </a:lnTo>
                    <a:lnTo>
                      <a:pt x="1107" y="632"/>
                    </a:lnTo>
                    <a:lnTo>
                      <a:pt x="1114" y="642"/>
                    </a:lnTo>
                    <a:lnTo>
                      <a:pt x="1122" y="651"/>
                    </a:lnTo>
                    <a:lnTo>
                      <a:pt x="1129" y="656"/>
                    </a:lnTo>
                    <a:lnTo>
                      <a:pt x="1137" y="661"/>
                    </a:lnTo>
                    <a:lnTo>
                      <a:pt x="1143" y="663"/>
                    </a:lnTo>
                    <a:lnTo>
                      <a:pt x="1150" y="663"/>
                    </a:lnTo>
                    <a:lnTo>
                      <a:pt x="1156" y="662"/>
                    </a:lnTo>
                    <a:lnTo>
                      <a:pt x="1164" y="661"/>
                    </a:lnTo>
                    <a:lnTo>
                      <a:pt x="1178" y="656"/>
                    </a:lnTo>
                    <a:lnTo>
                      <a:pt x="1193" y="653"/>
                    </a:lnTo>
                    <a:lnTo>
                      <a:pt x="1202" y="652"/>
                    </a:lnTo>
                    <a:lnTo>
                      <a:pt x="1210" y="652"/>
                    </a:lnTo>
                    <a:lnTo>
                      <a:pt x="1220" y="654"/>
                    </a:lnTo>
                    <a:lnTo>
                      <a:pt x="1230" y="658"/>
                    </a:lnTo>
                    <a:lnTo>
                      <a:pt x="1244" y="666"/>
                    </a:lnTo>
                    <a:lnTo>
                      <a:pt x="1264" y="682"/>
                    </a:lnTo>
                    <a:lnTo>
                      <a:pt x="1274" y="691"/>
                    </a:lnTo>
                    <a:lnTo>
                      <a:pt x="1284" y="699"/>
                    </a:lnTo>
                    <a:lnTo>
                      <a:pt x="1290" y="705"/>
                    </a:lnTo>
                    <a:lnTo>
                      <a:pt x="1292" y="708"/>
                    </a:lnTo>
                    <a:lnTo>
                      <a:pt x="1293" y="723"/>
                    </a:lnTo>
                    <a:lnTo>
                      <a:pt x="1292" y="740"/>
                    </a:lnTo>
                    <a:lnTo>
                      <a:pt x="1294" y="746"/>
                    </a:lnTo>
                    <a:lnTo>
                      <a:pt x="1298" y="752"/>
                    </a:lnTo>
                    <a:lnTo>
                      <a:pt x="1303" y="757"/>
                    </a:lnTo>
                    <a:lnTo>
                      <a:pt x="1307" y="762"/>
                    </a:lnTo>
                    <a:lnTo>
                      <a:pt x="1312" y="769"/>
                    </a:lnTo>
                    <a:lnTo>
                      <a:pt x="1315" y="774"/>
                    </a:lnTo>
                    <a:lnTo>
                      <a:pt x="1316" y="779"/>
                    </a:lnTo>
                    <a:lnTo>
                      <a:pt x="1317" y="782"/>
                    </a:lnTo>
                    <a:lnTo>
                      <a:pt x="1316" y="786"/>
                    </a:lnTo>
                    <a:lnTo>
                      <a:pt x="1316" y="790"/>
                    </a:lnTo>
                    <a:lnTo>
                      <a:pt x="1312" y="804"/>
                    </a:lnTo>
                    <a:lnTo>
                      <a:pt x="1310" y="814"/>
                    </a:lnTo>
                    <a:lnTo>
                      <a:pt x="1308" y="821"/>
                    </a:lnTo>
                    <a:lnTo>
                      <a:pt x="1308" y="825"/>
                    </a:lnTo>
                    <a:lnTo>
                      <a:pt x="1315" y="836"/>
                    </a:lnTo>
                    <a:lnTo>
                      <a:pt x="1329" y="857"/>
                    </a:lnTo>
                    <a:lnTo>
                      <a:pt x="1381" y="920"/>
                    </a:lnTo>
                    <a:lnTo>
                      <a:pt x="1388" y="970"/>
                    </a:lnTo>
                    <a:lnTo>
                      <a:pt x="1388" y="970"/>
                    </a:lnTo>
                    <a:lnTo>
                      <a:pt x="1382" y="970"/>
                    </a:lnTo>
                    <a:lnTo>
                      <a:pt x="1375" y="970"/>
                    </a:lnTo>
                    <a:lnTo>
                      <a:pt x="1370" y="972"/>
                    </a:lnTo>
                    <a:lnTo>
                      <a:pt x="1364" y="976"/>
                    </a:lnTo>
                    <a:lnTo>
                      <a:pt x="1360" y="979"/>
                    </a:lnTo>
                    <a:lnTo>
                      <a:pt x="1358" y="984"/>
                    </a:lnTo>
                    <a:lnTo>
                      <a:pt x="1357" y="988"/>
                    </a:lnTo>
                    <a:lnTo>
                      <a:pt x="1357" y="993"/>
                    </a:lnTo>
                    <a:lnTo>
                      <a:pt x="1357" y="999"/>
                    </a:lnTo>
                    <a:lnTo>
                      <a:pt x="1358" y="1004"/>
                    </a:lnTo>
                    <a:lnTo>
                      <a:pt x="1360" y="1009"/>
                    </a:lnTo>
                    <a:lnTo>
                      <a:pt x="1362" y="1013"/>
                    </a:lnTo>
                    <a:lnTo>
                      <a:pt x="1367" y="1017"/>
                    </a:lnTo>
                    <a:lnTo>
                      <a:pt x="1371" y="1020"/>
                    </a:lnTo>
                    <a:lnTo>
                      <a:pt x="1378" y="1024"/>
                    </a:lnTo>
                    <a:lnTo>
                      <a:pt x="1384" y="1026"/>
                    </a:lnTo>
                    <a:lnTo>
                      <a:pt x="1398" y="1027"/>
                    </a:lnTo>
                    <a:lnTo>
                      <a:pt x="1410" y="1027"/>
                    </a:lnTo>
                    <a:lnTo>
                      <a:pt x="1410" y="1027"/>
                    </a:lnTo>
                    <a:lnTo>
                      <a:pt x="1449" y="1057"/>
                    </a:lnTo>
                    <a:lnTo>
                      <a:pt x="1447" y="1080"/>
                    </a:lnTo>
                    <a:lnTo>
                      <a:pt x="1445" y="1113"/>
                    </a:lnTo>
                    <a:lnTo>
                      <a:pt x="1442" y="1131"/>
                    </a:lnTo>
                    <a:lnTo>
                      <a:pt x="1440" y="1147"/>
                    </a:lnTo>
                    <a:lnTo>
                      <a:pt x="1438" y="1159"/>
                    </a:lnTo>
                    <a:lnTo>
                      <a:pt x="1436" y="1166"/>
                    </a:lnTo>
                    <a:lnTo>
                      <a:pt x="1434" y="1169"/>
                    </a:lnTo>
                    <a:lnTo>
                      <a:pt x="1432" y="1172"/>
                    </a:lnTo>
                    <a:lnTo>
                      <a:pt x="1429" y="1172"/>
                    </a:lnTo>
                    <a:lnTo>
                      <a:pt x="1426" y="1171"/>
                    </a:lnTo>
                    <a:lnTo>
                      <a:pt x="1421" y="1166"/>
                    </a:lnTo>
                    <a:lnTo>
                      <a:pt x="1414" y="1161"/>
                    </a:lnTo>
                    <a:lnTo>
                      <a:pt x="1411" y="1159"/>
                    </a:lnTo>
                    <a:lnTo>
                      <a:pt x="1407" y="1157"/>
                    </a:lnTo>
                    <a:lnTo>
                      <a:pt x="1402" y="1155"/>
                    </a:lnTo>
                    <a:lnTo>
                      <a:pt x="1398" y="1154"/>
                    </a:lnTo>
                    <a:lnTo>
                      <a:pt x="1393" y="1155"/>
                    </a:lnTo>
                    <a:lnTo>
                      <a:pt x="1387" y="1158"/>
                    </a:lnTo>
                    <a:lnTo>
                      <a:pt x="1382" y="1162"/>
                    </a:lnTo>
                    <a:lnTo>
                      <a:pt x="1375" y="1168"/>
                    </a:lnTo>
                    <a:lnTo>
                      <a:pt x="1368" y="1177"/>
                    </a:lnTo>
                    <a:lnTo>
                      <a:pt x="1358" y="1185"/>
                    </a:lnTo>
                    <a:lnTo>
                      <a:pt x="1350" y="1192"/>
                    </a:lnTo>
                    <a:lnTo>
                      <a:pt x="1340" y="1199"/>
                    </a:lnTo>
                    <a:lnTo>
                      <a:pt x="1331" y="1205"/>
                    </a:lnTo>
                    <a:lnTo>
                      <a:pt x="1321" y="1212"/>
                    </a:lnTo>
                    <a:lnTo>
                      <a:pt x="1313" y="1219"/>
                    </a:lnTo>
                    <a:lnTo>
                      <a:pt x="1305" y="1227"/>
                    </a:lnTo>
                    <a:lnTo>
                      <a:pt x="1299" y="1235"/>
                    </a:lnTo>
                    <a:lnTo>
                      <a:pt x="1296" y="1243"/>
                    </a:lnTo>
                    <a:lnTo>
                      <a:pt x="1293" y="1252"/>
                    </a:lnTo>
                    <a:lnTo>
                      <a:pt x="1293" y="1260"/>
                    </a:lnTo>
                    <a:lnTo>
                      <a:pt x="1294" y="1277"/>
                    </a:lnTo>
                    <a:lnTo>
                      <a:pt x="1297" y="1297"/>
                    </a:lnTo>
                    <a:lnTo>
                      <a:pt x="1297" y="1302"/>
                    </a:lnTo>
                    <a:lnTo>
                      <a:pt x="1296" y="1307"/>
                    </a:lnTo>
                    <a:lnTo>
                      <a:pt x="1294" y="1311"/>
                    </a:lnTo>
                    <a:lnTo>
                      <a:pt x="1292" y="1314"/>
                    </a:lnTo>
                    <a:lnTo>
                      <a:pt x="1290" y="1317"/>
                    </a:lnTo>
                    <a:lnTo>
                      <a:pt x="1288" y="1320"/>
                    </a:lnTo>
                    <a:lnTo>
                      <a:pt x="1285" y="1322"/>
                    </a:lnTo>
                    <a:lnTo>
                      <a:pt x="1281" y="1323"/>
                    </a:lnTo>
                    <a:lnTo>
                      <a:pt x="1267" y="1326"/>
                    </a:lnTo>
                    <a:lnTo>
                      <a:pt x="1252" y="1330"/>
                    </a:lnTo>
                    <a:lnTo>
                      <a:pt x="1245" y="1334"/>
                    </a:lnTo>
                    <a:lnTo>
                      <a:pt x="1238" y="1335"/>
                    </a:lnTo>
                    <a:lnTo>
                      <a:pt x="1233" y="1335"/>
                    </a:lnTo>
                    <a:lnTo>
                      <a:pt x="1227" y="1334"/>
                    </a:lnTo>
                    <a:lnTo>
                      <a:pt x="1218" y="1329"/>
                    </a:lnTo>
                    <a:lnTo>
                      <a:pt x="1210" y="1324"/>
                    </a:lnTo>
                    <a:lnTo>
                      <a:pt x="1203" y="1319"/>
                    </a:lnTo>
                    <a:lnTo>
                      <a:pt x="1194" y="1315"/>
                    </a:lnTo>
                    <a:lnTo>
                      <a:pt x="1191" y="1315"/>
                    </a:lnTo>
                    <a:lnTo>
                      <a:pt x="1185" y="1316"/>
                    </a:lnTo>
                    <a:lnTo>
                      <a:pt x="1181" y="1319"/>
                    </a:lnTo>
                    <a:lnTo>
                      <a:pt x="1176" y="1323"/>
                    </a:lnTo>
                    <a:lnTo>
                      <a:pt x="1171" y="1325"/>
                    </a:lnTo>
                    <a:lnTo>
                      <a:pt x="1167" y="1327"/>
                    </a:lnTo>
                    <a:lnTo>
                      <a:pt x="1163" y="1329"/>
                    </a:lnTo>
                    <a:lnTo>
                      <a:pt x="1158" y="1330"/>
                    </a:lnTo>
                    <a:lnTo>
                      <a:pt x="1149" y="1330"/>
                    </a:lnTo>
                    <a:lnTo>
                      <a:pt x="1139" y="1329"/>
                    </a:lnTo>
                    <a:lnTo>
                      <a:pt x="1129" y="1328"/>
                    </a:lnTo>
                    <a:lnTo>
                      <a:pt x="1121" y="1328"/>
                    </a:lnTo>
                    <a:lnTo>
                      <a:pt x="1116" y="1328"/>
                    </a:lnTo>
                    <a:lnTo>
                      <a:pt x="1112" y="1329"/>
                    </a:lnTo>
                    <a:lnTo>
                      <a:pt x="1109" y="1330"/>
                    </a:lnTo>
                    <a:lnTo>
                      <a:pt x="1105" y="1331"/>
                    </a:lnTo>
                    <a:lnTo>
                      <a:pt x="1103" y="1335"/>
                    </a:lnTo>
                    <a:lnTo>
                      <a:pt x="1102" y="1339"/>
                    </a:lnTo>
                    <a:lnTo>
                      <a:pt x="1101" y="1344"/>
                    </a:lnTo>
                    <a:lnTo>
                      <a:pt x="1101" y="1352"/>
                    </a:lnTo>
                    <a:lnTo>
                      <a:pt x="1100" y="1358"/>
                    </a:lnTo>
                    <a:lnTo>
                      <a:pt x="1100" y="1365"/>
                    </a:lnTo>
                    <a:lnTo>
                      <a:pt x="1098" y="1370"/>
                    </a:lnTo>
                    <a:lnTo>
                      <a:pt x="1097" y="1375"/>
                    </a:lnTo>
                    <a:lnTo>
                      <a:pt x="1092" y="1383"/>
                    </a:lnTo>
                    <a:lnTo>
                      <a:pt x="1089" y="1390"/>
                    </a:lnTo>
                    <a:lnTo>
                      <a:pt x="1087" y="1395"/>
                    </a:lnTo>
                    <a:lnTo>
                      <a:pt x="1087" y="1401"/>
                    </a:lnTo>
                    <a:lnTo>
                      <a:pt x="1087" y="1405"/>
                    </a:lnTo>
                    <a:lnTo>
                      <a:pt x="1089" y="1409"/>
                    </a:lnTo>
                    <a:lnTo>
                      <a:pt x="1091" y="1412"/>
                    </a:lnTo>
                    <a:lnTo>
                      <a:pt x="1094" y="1416"/>
                    </a:lnTo>
                    <a:lnTo>
                      <a:pt x="1101" y="1422"/>
                    </a:lnTo>
                    <a:lnTo>
                      <a:pt x="1109" y="1430"/>
                    </a:lnTo>
                    <a:lnTo>
                      <a:pt x="1112" y="1434"/>
                    </a:lnTo>
                    <a:lnTo>
                      <a:pt x="1116" y="1439"/>
                    </a:lnTo>
                    <a:lnTo>
                      <a:pt x="1119" y="1445"/>
                    </a:lnTo>
                    <a:lnTo>
                      <a:pt x="1123" y="1451"/>
                    </a:lnTo>
                    <a:lnTo>
                      <a:pt x="1125" y="1459"/>
                    </a:lnTo>
                    <a:lnTo>
                      <a:pt x="1126" y="1466"/>
                    </a:lnTo>
                    <a:lnTo>
                      <a:pt x="1125" y="1472"/>
                    </a:lnTo>
                    <a:lnTo>
                      <a:pt x="1124" y="1477"/>
                    </a:lnTo>
                    <a:lnTo>
                      <a:pt x="1121" y="1482"/>
                    </a:lnTo>
                    <a:lnTo>
                      <a:pt x="1117" y="1486"/>
                    </a:lnTo>
                    <a:lnTo>
                      <a:pt x="1113" y="1489"/>
                    </a:lnTo>
                    <a:lnTo>
                      <a:pt x="1109" y="1493"/>
                    </a:lnTo>
                    <a:lnTo>
                      <a:pt x="1098" y="1499"/>
                    </a:lnTo>
                    <a:lnTo>
                      <a:pt x="1086" y="1505"/>
                    </a:lnTo>
                    <a:lnTo>
                      <a:pt x="1074" y="1513"/>
                    </a:lnTo>
                    <a:lnTo>
                      <a:pt x="1063" y="1520"/>
                    </a:lnTo>
                    <a:lnTo>
                      <a:pt x="1055" y="1529"/>
                    </a:lnTo>
                    <a:lnTo>
                      <a:pt x="1046" y="1537"/>
                    </a:lnTo>
                    <a:lnTo>
                      <a:pt x="1038" y="1543"/>
                    </a:lnTo>
                    <a:lnTo>
                      <a:pt x="1031" y="1547"/>
                    </a:lnTo>
                    <a:lnTo>
                      <a:pt x="1024" y="1552"/>
                    </a:lnTo>
                    <a:lnTo>
                      <a:pt x="1018" y="1554"/>
                    </a:lnTo>
                    <a:lnTo>
                      <a:pt x="1013" y="1556"/>
                    </a:lnTo>
                    <a:lnTo>
                      <a:pt x="1007" y="1557"/>
                    </a:lnTo>
                    <a:lnTo>
                      <a:pt x="1002" y="1557"/>
                    </a:lnTo>
                    <a:lnTo>
                      <a:pt x="996" y="1556"/>
                    </a:lnTo>
                    <a:lnTo>
                      <a:pt x="992" y="1555"/>
                    </a:lnTo>
                    <a:lnTo>
                      <a:pt x="988" y="1553"/>
                    </a:lnTo>
                    <a:lnTo>
                      <a:pt x="980" y="1547"/>
                    </a:lnTo>
                    <a:lnTo>
                      <a:pt x="972" y="1540"/>
                    </a:lnTo>
                    <a:lnTo>
                      <a:pt x="964" y="1532"/>
                    </a:lnTo>
                    <a:lnTo>
                      <a:pt x="955" y="1524"/>
                    </a:lnTo>
                    <a:lnTo>
                      <a:pt x="947" y="1516"/>
                    </a:lnTo>
                    <a:lnTo>
                      <a:pt x="936" y="1510"/>
                    </a:lnTo>
                    <a:lnTo>
                      <a:pt x="930" y="1506"/>
                    </a:lnTo>
                    <a:lnTo>
                      <a:pt x="925" y="1504"/>
                    </a:lnTo>
                    <a:lnTo>
                      <a:pt x="919" y="1502"/>
                    </a:lnTo>
                    <a:lnTo>
                      <a:pt x="911" y="1501"/>
                    </a:lnTo>
                    <a:lnTo>
                      <a:pt x="905" y="1500"/>
                    </a:lnTo>
                    <a:lnTo>
                      <a:pt x="896" y="1500"/>
                    </a:lnTo>
                    <a:lnTo>
                      <a:pt x="887" y="1501"/>
                    </a:lnTo>
                    <a:lnTo>
                      <a:pt x="879" y="1503"/>
                    </a:lnTo>
                    <a:lnTo>
                      <a:pt x="878" y="1513"/>
                    </a:lnTo>
                    <a:lnTo>
                      <a:pt x="875" y="1519"/>
                    </a:lnTo>
                    <a:lnTo>
                      <a:pt x="872" y="1526"/>
                    </a:lnTo>
                    <a:lnTo>
                      <a:pt x="868" y="1529"/>
                    </a:lnTo>
                    <a:lnTo>
                      <a:pt x="862" y="1532"/>
                    </a:lnTo>
                    <a:lnTo>
                      <a:pt x="857" y="1533"/>
                    </a:lnTo>
                    <a:lnTo>
                      <a:pt x="851" y="1533"/>
                    </a:lnTo>
                    <a:lnTo>
                      <a:pt x="843" y="1533"/>
                    </a:lnTo>
                    <a:lnTo>
                      <a:pt x="812" y="1526"/>
                    </a:lnTo>
                    <a:lnTo>
                      <a:pt x="783" y="1518"/>
                    </a:lnTo>
                    <a:lnTo>
                      <a:pt x="775" y="1517"/>
                    </a:lnTo>
                    <a:lnTo>
                      <a:pt x="769" y="1518"/>
                    </a:lnTo>
                    <a:lnTo>
                      <a:pt x="763" y="1519"/>
                    </a:lnTo>
                    <a:lnTo>
                      <a:pt x="757" y="1522"/>
                    </a:lnTo>
                    <a:lnTo>
                      <a:pt x="751" y="1525"/>
                    </a:lnTo>
                    <a:lnTo>
                      <a:pt x="746" y="1529"/>
                    </a:lnTo>
                    <a:lnTo>
                      <a:pt x="740" y="1533"/>
                    </a:lnTo>
                    <a:lnTo>
                      <a:pt x="735" y="1539"/>
                    </a:lnTo>
                    <a:lnTo>
                      <a:pt x="726" y="1550"/>
                    </a:lnTo>
                    <a:lnTo>
                      <a:pt x="718" y="1564"/>
                    </a:lnTo>
                    <a:lnTo>
                      <a:pt x="709" y="1577"/>
                    </a:lnTo>
                    <a:lnTo>
                      <a:pt x="702" y="1591"/>
                    </a:lnTo>
                    <a:lnTo>
                      <a:pt x="694" y="1604"/>
                    </a:lnTo>
                    <a:lnTo>
                      <a:pt x="688" y="1616"/>
                    </a:lnTo>
                    <a:lnTo>
                      <a:pt x="680" y="1625"/>
                    </a:lnTo>
                    <a:lnTo>
                      <a:pt x="671" y="1633"/>
                    </a:lnTo>
                    <a:lnTo>
                      <a:pt x="668" y="1635"/>
                    </a:lnTo>
                    <a:lnTo>
                      <a:pt x="664" y="1636"/>
                    </a:lnTo>
                    <a:lnTo>
                      <a:pt x="659" y="1637"/>
                    </a:lnTo>
                    <a:lnTo>
                      <a:pt x="655" y="1636"/>
                    </a:lnTo>
                    <a:lnTo>
                      <a:pt x="651" y="1634"/>
                    </a:lnTo>
                    <a:lnTo>
                      <a:pt x="645" y="1631"/>
                    </a:lnTo>
                    <a:lnTo>
                      <a:pt x="641" y="1626"/>
                    </a:lnTo>
                    <a:lnTo>
                      <a:pt x="636" y="1621"/>
                    </a:lnTo>
                    <a:lnTo>
                      <a:pt x="629" y="1610"/>
                    </a:lnTo>
                    <a:lnTo>
                      <a:pt x="625" y="1600"/>
                    </a:lnTo>
                    <a:lnTo>
                      <a:pt x="623" y="1595"/>
                    </a:lnTo>
                    <a:lnTo>
                      <a:pt x="623" y="1591"/>
                    </a:lnTo>
                    <a:lnTo>
                      <a:pt x="623" y="1586"/>
                    </a:lnTo>
                    <a:lnTo>
                      <a:pt x="624" y="1582"/>
                    </a:lnTo>
                    <a:lnTo>
                      <a:pt x="626" y="1573"/>
                    </a:lnTo>
                    <a:lnTo>
                      <a:pt x="631" y="1565"/>
                    </a:lnTo>
                    <a:lnTo>
                      <a:pt x="638" y="1555"/>
                    </a:lnTo>
                    <a:lnTo>
                      <a:pt x="645" y="1545"/>
                    </a:lnTo>
                    <a:lnTo>
                      <a:pt x="648" y="1541"/>
                    </a:lnTo>
                    <a:lnTo>
                      <a:pt x="651" y="1535"/>
                    </a:lnTo>
                    <a:lnTo>
                      <a:pt x="653" y="1527"/>
                    </a:lnTo>
                    <a:lnTo>
                      <a:pt x="655" y="1518"/>
                    </a:lnTo>
                    <a:lnTo>
                      <a:pt x="656" y="1510"/>
                    </a:lnTo>
                    <a:lnTo>
                      <a:pt x="655" y="1502"/>
                    </a:lnTo>
                    <a:lnTo>
                      <a:pt x="654" y="1499"/>
                    </a:lnTo>
                    <a:lnTo>
                      <a:pt x="653" y="1496"/>
                    </a:lnTo>
                    <a:lnTo>
                      <a:pt x="651" y="1493"/>
                    </a:lnTo>
                    <a:lnTo>
                      <a:pt x="649" y="1492"/>
                    </a:lnTo>
                    <a:lnTo>
                      <a:pt x="645" y="1492"/>
                    </a:lnTo>
                    <a:lnTo>
                      <a:pt x="641" y="1497"/>
                    </a:lnTo>
                    <a:lnTo>
                      <a:pt x="636" y="1501"/>
                    </a:lnTo>
                    <a:lnTo>
                      <a:pt x="630" y="1508"/>
                    </a:lnTo>
                    <a:lnTo>
                      <a:pt x="624" y="1514"/>
                    </a:lnTo>
                    <a:lnTo>
                      <a:pt x="617" y="1519"/>
                    </a:lnTo>
                    <a:lnTo>
                      <a:pt x="612" y="1523"/>
                    </a:lnTo>
                    <a:lnTo>
                      <a:pt x="605" y="1525"/>
                    </a:lnTo>
                    <a:lnTo>
                      <a:pt x="603" y="1524"/>
                    </a:lnTo>
                    <a:lnTo>
                      <a:pt x="600" y="1520"/>
                    </a:lnTo>
                    <a:lnTo>
                      <a:pt x="598" y="1516"/>
                    </a:lnTo>
                    <a:lnTo>
                      <a:pt x="596" y="1511"/>
                    </a:lnTo>
                    <a:lnTo>
                      <a:pt x="592" y="1497"/>
                    </a:lnTo>
                    <a:lnTo>
                      <a:pt x="588" y="1482"/>
                    </a:lnTo>
                    <a:lnTo>
                      <a:pt x="585" y="1468"/>
                    </a:lnTo>
                    <a:lnTo>
                      <a:pt x="582" y="1458"/>
                    </a:lnTo>
                    <a:lnTo>
                      <a:pt x="580" y="1456"/>
                    </a:lnTo>
                    <a:lnTo>
                      <a:pt x="577" y="1456"/>
                    </a:lnTo>
                    <a:lnTo>
                      <a:pt x="576" y="1457"/>
                    </a:lnTo>
                    <a:lnTo>
                      <a:pt x="574" y="1462"/>
                    </a:lnTo>
                    <a:lnTo>
                      <a:pt x="572" y="1469"/>
                    </a:lnTo>
                    <a:lnTo>
                      <a:pt x="569" y="1474"/>
                    </a:lnTo>
                    <a:lnTo>
                      <a:pt x="567" y="1478"/>
                    </a:lnTo>
                    <a:lnTo>
                      <a:pt x="563" y="1482"/>
                    </a:lnTo>
                    <a:lnTo>
                      <a:pt x="560" y="1485"/>
                    </a:lnTo>
                    <a:lnTo>
                      <a:pt x="557" y="1486"/>
                    </a:lnTo>
                    <a:lnTo>
                      <a:pt x="553" y="1487"/>
                    </a:lnTo>
                    <a:lnTo>
                      <a:pt x="549" y="1487"/>
                    </a:lnTo>
                    <a:lnTo>
                      <a:pt x="542" y="1485"/>
                    </a:lnTo>
                    <a:lnTo>
                      <a:pt x="533" y="1481"/>
                    </a:lnTo>
                    <a:lnTo>
                      <a:pt x="524" y="1474"/>
                    </a:lnTo>
                    <a:lnTo>
                      <a:pt x="516" y="1466"/>
                    </a:lnTo>
                    <a:lnTo>
                      <a:pt x="497" y="1448"/>
                    </a:lnTo>
                    <a:lnTo>
                      <a:pt x="480" y="1431"/>
                    </a:lnTo>
                    <a:lnTo>
                      <a:pt x="472" y="1423"/>
                    </a:lnTo>
                    <a:lnTo>
                      <a:pt x="463" y="1418"/>
                    </a:lnTo>
                    <a:lnTo>
                      <a:pt x="459" y="1415"/>
                    </a:lnTo>
                    <a:lnTo>
                      <a:pt x="454" y="1414"/>
                    </a:lnTo>
                    <a:lnTo>
                      <a:pt x="451" y="1412"/>
                    </a:lnTo>
                    <a:lnTo>
                      <a:pt x="447" y="1412"/>
                    </a:lnTo>
                    <a:lnTo>
                      <a:pt x="436" y="1412"/>
                    </a:lnTo>
                    <a:lnTo>
                      <a:pt x="426" y="1416"/>
                    </a:lnTo>
                    <a:lnTo>
                      <a:pt x="418" y="1419"/>
                    </a:lnTo>
                    <a:lnTo>
                      <a:pt x="409" y="1422"/>
                    </a:lnTo>
                    <a:lnTo>
                      <a:pt x="400" y="1427"/>
                    </a:lnTo>
                    <a:lnTo>
                      <a:pt x="392" y="1431"/>
                    </a:lnTo>
                    <a:lnTo>
                      <a:pt x="383" y="1434"/>
                    </a:lnTo>
                    <a:lnTo>
                      <a:pt x="374" y="1436"/>
                    </a:lnTo>
                    <a:lnTo>
                      <a:pt x="355" y="1437"/>
                    </a:lnTo>
                    <a:lnTo>
                      <a:pt x="337" y="1437"/>
                    </a:lnTo>
                    <a:lnTo>
                      <a:pt x="328" y="1437"/>
                    </a:lnTo>
                    <a:lnTo>
                      <a:pt x="318" y="1438"/>
                    </a:lnTo>
                    <a:lnTo>
                      <a:pt x="308" y="1441"/>
                    </a:lnTo>
                    <a:lnTo>
                      <a:pt x="298" y="1444"/>
                    </a:lnTo>
                    <a:lnTo>
                      <a:pt x="298" y="1444"/>
                    </a:lnTo>
                    <a:lnTo>
                      <a:pt x="271" y="1425"/>
                    </a:lnTo>
                    <a:lnTo>
                      <a:pt x="261" y="1420"/>
                    </a:lnTo>
                    <a:lnTo>
                      <a:pt x="249" y="1416"/>
                    </a:lnTo>
                    <a:lnTo>
                      <a:pt x="238" y="1412"/>
                    </a:lnTo>
                    <a:lnTo>
                      <a:pt x="225" y="1410"/>
                    </a:lnTo>
                    <a:lnTo>
                      <a:pt x="213" y="1408"/>
                    </a:lnTo>
                    <a:lnTo>
                      <a:pt x="200" y="1408"/>
                    </a:lnTo>
                    <a:lnTo>
                      <a:pt x="188" y="1408"/>
                    </a:lnTo>
                    <a:lnTo>
                      <a:pt x="173" y="1408"/>
                    </a:lnTo>
                    <a:lnTo>
                      <a:pt x="148" y="1409"/>
                    </a:lnTo>
                    <a:lnTo>
                      <a:pt x="122" y="1412"/>
                    </a:lnTo>
                    <a:lnTo>
                      <a:pt x="96" y="1414"/>
                    </a:lnTo>
                    <a:lnTo>
                      <a:pt x="73" y="1415"/>
                    </a:lnTo>
                    <a:lnTo>
                      <a:pt x="57" y="1414"/>
                    </a:lnTo>
                    <a:lnTo>
                      <a:pt x="41" y="1411"/>
                    </a:lnTo>
                    <a:lnTo>
                      <a:pt x="24" y="1410"/>
                    </a:lnTo>
                    <a:lnTo>
                      <a:pt x="8" y="1410"/>
                    </a:lnTo>
                    <a:lnTo>
                      <a:pt x="18" y="1330"/>
                    </a:lnTo>
                    <a:lnTo>
                      <a:pt x="18" y="1330"/>
                    </a:lnTo>
                    <a:lnTo>
                      <a:pt x="26" y="1325"/>
                    </a:lnTo>
                    <a:lnTo>
                      <a:pt x="31" y="1320"/>
                    </a:lnTo>
                    <a:lnTo>
                      <a:pt x="34" y="1313"/>
                    </a:lnTo>
                    <a:lnTo>
                      <a:pt x="37" y="1307"/>
                    </a:lnTo>
                    <a:lnTo>
                      <a:pt x="40" y="1301"/>
                    </a:lnTo>
                    <a:lnTo>
                      <a:pt x="40" y="1295"/>
                    </a:lnTo>
                    <a:lnTo>
                      <a:pt x="40" y="1288"/>
                    </a:lnTo>
                    <a:lnTo>
                      <a:pt x="40" y="1282"/>
                    </a:lnTo>
                    <a:lnTo>
                      <a:pt x="32" y="1255"/>
                    </a:lnTo>
                    <a:lnTo>
                      <a:pt x="23" y="1228"/>
                    </a:lnTo>
                    <a:lnTo>
                      <a:pt x="0" y="1177"/>
                    </a:lnTo>
                    <a:lnTo>
                      <a:pt x="11" y="1172"/>
                    </a:lnTo>
                    <a:lnTo>
                      <a:pt x="23" y="1164"/>
                    </a:lnTo>
                    <a:lnTo>
                      <a:pt x="34" y="1154"/>
                    </a:lnTo>
                    <a:lnTo>
                      <a:pt x="48" y="1138"/>
                    </a:lnTo>
                    <a:lnTo>
                      <a:pt x="61" y="1124"/>
                    </a:lnTo>
                    <a:lnTo>
                      <a:pt x="68" y="1115"/>
                    </a:lnTo>
                    <a:lnTo>
                      <a:pt x="72" y="1108"/>
                    </a:lnTo>
                    <a:lnTo>
                      <a:pt x="80" y="1099"/>
                    </a:lnTo>
                    <a:lnTo>
                      <a:pt x="89" y="1090"/>
                    </a:lnTo>
                    <a:lnTo>
                      <a:pt x="100" y="1079"/>
                    </a:lnTo>
                    <a:lnTo>
                      <a:pt x="122" y="1061"/>
                    </a:lnTo>
                    <a:lnTo>
                      <a:pt x="138" y="1049"/>
                    </a:lnTo>
                    <a:lnTo>
                      <a:pt x="150" y="1041"/>
                    </a:lnTo>
                    <a:lnTo>
                      <a:pt x="159" y="1032"/>
                    </a:lnTo>
                    <a:lnTo>
                      <a:pt x="169" y="1022"/>
                    </a:lnTo>
                    <a:lnTo>
                      <a:pt x="178" y="1011"/>
                    </a:lnTo>
                    <a:lnTo>
                      <a:pt x="194" y="986"/>
                    </a:lnTo>
                    <a:lnTo>
                      <a:pt x="210" y="960"/>
                    </a:lnTo>
                    <a:lnTo>
                      <a:pt x="219" y="947"/>
                    </a:lnTo>
                    <a:lnTo>
                      <a:pt x="227" y="934"/>
                    </a:lnTo>
                    <a:lnTo>
                      <a:pt x="237" y="921"/>
                    </a:lnTo>
                    <a:lnTo>
                      <a:pt x="247" y="909"/>
                    </a:lnTo>
                    <a:lnTo>
                      <a:pt x="258" y="898"/>
                    </a:lnTo>
                    <a:lnTo>
                      <a:pt x="270" y="888"/>
                    </a:lnTo>
                    <a:lnTo>
                      <a:pt x="283" y="879"/>
                    </a:lnTo>
                    <a:lnTo>
                      <a:pt x="298" y="871"/>
                    </a:lnTo>
                    <a:lnTo>
                      <a:pt x="303" y="868"/>
                    </a:lnTo>
                    <a:lnTo>
                      <a:pt x="306" y="865"/>
                    </a:lnTo>
                    <a:lnTo>
                      <a:pt x="311" y="861"/>
                    </a:lnTo>
                    <a:lnTo>
                      <a:pt x="313" y="856"/>
                    </a:lnTo>
                    <a:lnTo>
                      <a:pt x="317" y="847"/>
                    </a:lnTo>
                    <a:lnTo>
                      <a:pt x="319" y="837"/>
                    </a:lnTo>
                    <a:lnTo>
                      <a:pt x="323" y="827"/>
                    </a:lnTo>
                    <a:lnTo>
                      <a:pt x="326" y="818"/>
                    </a:lnTo>
                    <a:lnTo>
                      <a:pt x="328" y="815"/>
                    </a:lnTo>
                    <a:lnTo>
                      <a:pt x="331" y="813"/>
                    </a:lnTo>
                    <a:lnTo>
                      <a:pt x="334" y="812"/>
                    </a:lnTo>
                    <a:lnTo>
                      <a:pt x="340" y="811"/>
                    </a:lnTo>
                    <a:lnTo>
                      <a:pt x="351" y="816"/>
                    </a:lnTo>
                    <a:lnTo>
                      <a:pt x="366" y="826"/>
                    </a:lnTo>
                    <a:lnTo>
                      <a:pt x="369" y="827"/>
                    </a:lnTo>
                    <a:lnTo>
                      <a:pt x="372" y="828"/>
                    </a:lnTo>
                    <a:lnTo>
                      <a:pt x="375" y="828"/>
                    </a:lnTo>
                    <a:lnTo>
                      <a:pt x="379" y="827"/>
                    </a:lnTo>
                    <a:lnTo>
                      <a:pt x="381" y="825"/>
                    </a:lnTo>
                    <a:lnTo>
                      <a:pt x="383" y="822"/>
                    </a:lnTo>
                    <a:lnTo>
                      <a:pt x="384" y="816"/>
                    </a:lnTo>
                    <a:lnTo>
                      <a:pt x="385" y="810"/>
                    </a:lnTo>
                    <a:lnTo>
                      <a:pt x="385" y="802"/>
                    </a:lnTo>
                    <a:lnTo>
                      <a:pt x="384" y="799"/>
                    </a:lnTo>
                    <a:lnTo>
                      <a:pt x="382" y="797"/>
                    </a:lnTo>
                    <a:lnTo>
                      <a:pt x="381" y="791"/>
                    </a:lnTo>
                    <a:lnTo>
                      <a:pt x="364" y="787"/>
                    </a:lnTo>
                    <a:lnTo>
                      <a:pt x="341" y="780"/>
                    </a:lnTo>
                    <a:lnTo>
                      <a:pt x="330" y="775"/>
                    </a:lnTo>
                    <a:lnTo>
                      <a:pt x="320" y="771"/>
                    </a:lnTo>
                    <a:lnTo>
                      <a:pt x="312" y="766"/>
                    </a:lnTo>
                    <a:lnTo>
                      <a:pt x="307" y="760"/>
                    </a:lnTo>
                    <a:lnTo>
                      <a:pt x="303" y="754"/>
                    </a:lnTo>
                    <a:lnTo>
                      <a:pt x="302" y="745"/>
                    </a:lnTo>
                    <a:lnTo>
                      <a:pt x="301" y="737"/>
                    </a:lnTo>
                    <a:lnTo>
                      <a:pt x="301" y="728"/>
                    </a:lnTo>
                    <a:lnTo>
                      <a:pt x="302" y="718"/>
                    </a:lnTo>
                    <a:lnTo>
                      <a:pt x="304" y="708"/>
                    </a:lnTo>
                    <a:lnTo>
                      <a:pt x="306" y="699"/>
                    </a:lnTo>
                    <a:lnTo>
                      <a:pt x="310" y="688"/>
                    </a:lnTo>
                    <a:lnTo>
                      <a:pt x="325" y="649"/>
                    </a:lnTo>
                    <a:lnTo>
                      <a:pt x="339" y="615"/>
                    </a:lnTo>
                    <a:lnTo>
                      <a:pt x="342" y="605"/>
                    </a:lnTo>
                    <a:lnTo>
                      <a:pt x="344" y="594"/>
                    </a:lnTo>
                    <a:lnTo>
                      <a:pt x="345" y="583"/>
                    </a:lnTo>
                    <a:lnTo>
                      <a:pt x="346" y="572"/>
                    </a:lnTo>
                    <a:lnTo>
                      <a:pt x="346" y="560"/>
                    </a:lnTo>
                    <a:lnTo>
                      <a:pt x="345" y="550"/>
                    </a:lnTo>
                    <a:lnTo>
                      <a:pt x="343" y="538"/>
                    </a:lnTo>
                    <a:lnTo>
                      <a:pt x="342" y="527"/>
                    </a:lnTo>
                    <a:lnTo>
                      <a:pt x="339" y="516"/>
                    </a:lnTo>
                    <a:lnTo>
                      <a:pt x="334" y="505"/>
                    </a:lnTo>
                    <a:lnTo>
                      <a:pt x="330" y="494"/>
                    </a:lnTo>
                    <a:lnTo>
                      <a:pt x="327" y="484"/>
                    </a:lnTo>
                    <a:lnTo>
                      <a:pt x="323" y="464"/>
                    </a:lnTo>
                    <a:lnTo>
                      <a:pt x="320" y="446"/>
                    </a:lnTo>
                    <a:lnTo>
                      <a:pt x="319" y="428"/>
                    </a:lnTo>
                    <a:lnTo>
                      <a:pt x="319" y="408"/>
                    </a:lnTo>
                    <a:lnTo>
                      <a:pt x="356" y="374"/>
                    </a:lnTo>
                    <a:lnTo>
                      <a:pt x="388" y="344"/>
                    </a:lnTo>
                    <a:lnTo>
                      <a:pt x="402" y="334"/>
                    </a:lnTo>
                    <a:lnTo>
                      <a:pt x="413" y="325"/>
                    </a:lnTo>
                    <a:lnTo>
                      <a:pt x="418" y="323"/>
                    </a:lnTo>
                    <a:lnTo>
                      <a:pt x="422" y="321"/>
                    </a:lnTo>
                    <a:lnTo>
                      <a:pt x="425" y="320"/>
                    </a:lnTo>
                    <a:lnTo>
                      <a:pt x="427" y="321"/>
                    </a:lnTo>
                    <a:lnTo>
                      <a:pt x="433" y="323"/>
                    </a:lnTo>
                    <a:lnTo>
                      <a:pt x="438" y="323"/>
                    </a:lnTo>
                    <a:lnTo>
                      <a:pt x="442" y="322"/>
                    </a:lnTo>
                    <a:lnTo>
                      <a:pt x="448" y="320"/>
                    </a:lnTo>
                    <a:lnTo>
                      <a:pt x="452" y="316"/>
                    </a:lnTo>
                    <a:lnTo>
                      <a:pt x="456" y="312"/>
                    </a:lnTo>
                    <a:lnTo>
                      <a:pt x="461" y="308"/>
                    </a:lnTo>
                    <a:lnTo>
                      <a:pt x="464" y="302"/>
                    </a:lnTo>
                    <a:lnTo>
                      <a:pt x="473" y="290"/>
                    </a:lnTo>
                    <a:lnTo>
                      <a:pt x="481" y="278"/>
                    </a:lnTo>
                    <a:lnTo>
                      <a:pt x="486" y="273"/>
                    </a:lnTo>
                    <a:lnTo>
                      <a:pt x="490" y="269"/>
                    </a:lnTo>
                    <a:lnTo>
                      <a:pt x="494" y="266"/>
                    </a:lnTo>
                    <a:lnTo>
                      <a:pt x="500" y="262"/>
                    </a:lnTo>
                    <a:lnTo>
                      <a:pt x="511" y="259"/>
                    </a:lnTo>
                    <a:lnTo>
                      <a:pt x="524" y="258"/>
                    </a:lnTo>
                    <a:lnTo>
                      <a:pt x="536" y="257"/>
                    </a:lnTo>
                    <a:lnTo>
                      <a:pt x="548" y="257"/>
                    </a:lnTo>
                    <a:lnTo>
                      <a:pt x="560" y="256"/>
                    </a:lnTo>
                    <a:lnTo>
                      <a:pt x="572" y="256"/>
                    </a:lnTo>
                    <a:lnTo>
                      <a:pt x="584" y="254"/>
                    </a:lnTo>
                    <a:lnTo>
                      <a:pt x="596" y="250"/>
                    </a:lnTo>
                    <a:lnTo>
                      <a:pt x="609" y="245"/>
                    </a:lnTo>
                    <a:lnTo>
                      <a:pt x="623" y="237"/>
                    </a:lnTo>
                    <a:lnTo>
                      <a:pt x="639" y="229"/>
                    </a:lnTo>
                    <a:lnTo>
                      <a:pt x="655" y="219"/>
                    </a:lnTo>
                    <a:lnTo>
                      <a:pt x="690" y="197"/>
                    </a:lnTo>
                    <a:lnTo>
                      <a:pt x="723" y="175"/>
                    </a:lnTo>
                    <a:lnTo>
                      <a:pt x="692" y="109"/>
                    </a:lnTo>
                    <a:lnTo>
                      <a:pt x="692" y="10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7" name="Freeform 52"/>
              <p:cNvSpPr>
                <a:spLocks/>
              </p:cNvSpPr>
              <p:nvPr/>
            </p:nvSpPr>
            <p:spPr bwMode="auto">
              <a:xfrm>
                <a:off x="3322990" y="2743318"/>
                <a:ext cx="95431" cy="84733"/>
              </a:xfrm>
              <a:custGeom>
                <a:avLst/>
                <a:gdLst>
                  <a:gd name="T0" fmla="*/ 146 w 232"/>
                  <a:gd name="T1" fmla="*/ 6 h 251"/>
                  <a:gd name="T2" fmla="*/ 128 w 232"/>
                  <a:gd name="T3" fmla="*/ 0 h 251"/>
                  <a:gd name="T4" fmla="*/ 117 w 232"/>
                  <a:gd name="T5" fmla="*/ 3 h 251"/>
                  <a:gd name="T6" fmla="*/ 101 w 232"/>
                  <a:gd name="T7" fmla="*/ 20 h 251"/>
                  <a:gd name="T8" fmla="*/ 91 w 232"/>
                  <a:gd name="T9" fmla="*/ 39 h 251"/>
                  <a:gd name="T10" fmla="*/ 82 w 232"/>
                  <a:gd name="T11" fmla="*/ 51 h 251"/>
                  <a:gd name="T12" fmla="*/ 67 w 232"/>
                  <a:gd name="T13" fmla="*/ 67 h 251"/>
                  <a:gd name="T14" fmla="*/ 52 w 232"/>
                  <a:gd name="T15" fmla="*/ 89 h 251"/>
                  <a:gd name="T16" fmla="*/ 39 w 232"/>
                  <a:gd name="T17" fmla="*/ 112 h 251"/>
                  <a:gd name="T18" fmla="*/ 25 w 232"/>
                  <a:gd name="T19" fmla="*/ 136 h 251"/>
                  <a:gd name="T20" fmla="*/ 12 w 232"/>
                  <a:gd name="T21" fmla="*/ 150 h 251"/>
                  <a:gd name="T22" fmla="*/ 5 w 232"/>
                  <a:gd name="T23" fmla="*/ 161 h 251"/>
                  <a:gd name="T24" fmla="*/ 1 w 232"/>
                  <a:gd name="T25" fmla="*/ 171 h 251"/>
                  <a:gd name="T26" fmla="*/ 0 w 232"/>
                  <a:gd name="T27" fmla="*/ 182 h 251"/>
                  <a:gd name="T28" fmla="*/ 2 w 232"/>
                  <a:gd name="T29" fmla="*/ 193 h 251"/>
                  <a:gd name="T30" fmla="*/ 6 w 232"/>
                  <a:gd name="T31" fmla="*/ 201 h 251"/>
                  <a:gd name="T32" fmla="*/ 14 w 232"/>
                  <a:gd name="T33" fmla="*/ 205 h 251"/>
                  <a:gd name="T34" fmla="*/ 26 w 232"/>
                  <a:gd name="T35" fmla="*/ 205 h 251"/>
                  <a:gd name="T36" fmla="*/ 43 w 232"/>
                  <a:gd name="T37" fmla="*/ 202 h 251"/>
                  <a:gd name="T38" fmla="*/ 60 w 232"/>
                  <a:gd name="T39" fmla="*/ 203 h 251"/>
                  <a:gd name="T40" fmla="*/ 74 w 232"/>
                  <a:gd name="T41" fmla="*/ 209 h 251"/>
                  <a:gd name="T42" fmla="*/ 86 w 232"/>
                  <a:gd name="T43" fmla="*/ 220 h 251"/>
                  <a:gd name="T44" fmla="*/ 104 w 232"/>
                  <a:gd name="T45" fmla="*/ 237 h 251"/>
                  <a:gd name="T46" fmla="*/ 120 w 232"/>
                  <a:gd name="T47" fmla="*/ 250 h 251"/>
                  <a:gd name="T48" fmla="*/ 133 w 232"/>
                  <a:gd name="T49" fmla="*/ 251 h 251"/>
                  <a:gd name="T50" fmla="*/ 146 w 232"/>
                  <a:gd name="T51" fmla="*/ 245 h 251"/>
                  <a:gd name="T52" fmla="*/ 153 w 232"/>
                  <a:gd name="T53" fmla="*/ 236 h 251"/>
                  <a:gd name="T54" fmla="*/ 159 w 232"/>
                  <a:gd name="T55" fmla="*/ 228 h 251"/>
                  <a:gd name="T56" fmla="*/ 169 w 232"/>
                  <a:gd name="T57" fmla="*/ 222 h 251"/>
                  <a:gd name="T58" fmla="*/ 194 w 232"/>
                  <a:gd name="T59" fmla="*/ 221 h 251"/>
                  <a:gd name="T60" fmla="*/ 214 w 232"/>
                  <a:gd name="T61" fmla="*/ 217 h 251"/>
                  <a:gd name="T62" fmla="*/ 225 w 232"/>
                  <a:gd name="T63" fmla="*/ 208 h 251"/>
                  <a:gd name="T64" fmla="*/ 232 w 232"/>
                  <a:gd name="T65" fmla="*/ 174 h 251"/>
                  <a:gd name="T66" fmla="*/ 229 w 232"/>
                  <a:gd name="T67" fmla="*/ 146 h 251"/>
                  <a:gd name="T68" fmla="*/ 226 w 232"/>
                  <a:gd name="T69" fmla="*/ 116 h 251"/>
                  <a:gd name="T70" fmla="*/ 219 w 232"/>
                  <a:gd name="T71" fmla="*/ 107 h 251"/>
                  <a:gd name="T72" fmla="*/ 209 w 232"/>
                  <a:gd name="T73" fmla="*/ 101 h 251"/>
                  <a:gd name="T74" fmla="*/ 199 w 232"/>
                  <a:gd name="T75" fmla="*/ 96 h 251"/>
                  <a:gd name="T76" fmla="*/ 191 w 232"/>
                  <a:gd name="T77" fmla="*/ 87 h 251"/>
                  <a:gd name="T78" fmla="*/ 187 w 232"/>
                  <a:gd name="T79" fmla="*/ 70 h 251"/>
                  <a:gd name="T80" fmla="*/ 185 w 232"/>
                  <a:gd name="T81" fmla="*/ 52 h 251"/>
                  <a:gd name="T82" fmla="*/ 181 w 232"/>
                  <a:gd name="T83" fmla="*/ 39 h 251"/>
                  <a:gd name="T84" fmla="*/ 175 w 232"/>
                  <a:gd name="T85" fmla="*/ 29 h 251"/>
                  <a:gd name="T86" fmla="*/ 159 w 232"/>
                  <a:gd name="T87" fmla="*/ 9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2" h="251">
                    <a:moveTo>
                      <a:pt x="159" y="9"/>
                    </a:moveTo>
                    <a:lnTo>
                      <a:pt x="146" y="6"/>
                    </a:lnTo>
                    <a:lnTo>
                      <a:pt x="134" y="1"/>
                    </a:lnTo>
                    <a:lnTo>
                      <a:pt x="128" y="0"/>
                    </a:lnTo>
                    <a:lnTo>
                      <a:pt x="123" y="0"/>
                    </a:lnTo>
                    <a:lnTo>
                      <a:pt x="117" y="3"/>
                    </a:lnTo>
                    <a:lnTo>
                      <a:pt x="110" y="8"/>
                    </a:lnTo>
                    <a:lnTo>
                      <a:pt x="101" y="20"/>
                    </a:lnTo>
                    <a:lnTo>
                      <a:pt x="94" y="32"/>
                    </a:lnTo>
                    <a:lnTo>
                      <a:pt x="91" y="39"/>
                    </a:lnTo>
                    <a:lnTo>
                      <a:pt x="86" y="45"/>
                    </a:lnTo>
                    <a:lnTo>
                      <a:pt x="82" y="51"/>
                    </a:lnTo>
                    <a:lnTo>
                      <a:pt x="77" y="56"/>
                    </a:lnTo>
                    <a:lnTo>
                      <a:pt x="67" y="67"/>
                    </a:lnTo>
                    <a:lnTo>
                      <a:pt x="58" y="78"/>
                    </a:lnTo>
                    <a:lnTo>
                      <a:pt x="52" y="89"/>
                    </a:lnTo>
                    <a:lnTo>
                      <a:pt x="45" y="101"/>
                    </a:lnTo>
                    <a:lnTo>
                      <a:pt x="39" y="112"/>
                    </a:lnTo>
                    <a:lnTo>
                      <a:pt x="32" y="124"/>
                    </a:lnTo>
                    <a:lnTo>
                      <a:pt x="25" y="136"/>
                    </a:lnTo>
                    <a:lnTo>
                      <a:pt x="15" y="146"/>
                    </a:lnTo>
                    <a:lnTo>
                      <a:pt x="12" y="150"/>
                    </a:lnTo>
                    <a:lnTo>
                      <a:pt x="7" y="155"/>
                    </a:lnTo>
                    <a:lnTo>
                      <a:pt x="5" y="161"/>
                    </a:lnTo>
                    <a:lnTo>
                      <a:pt x="3" y="166"/>
                    </a:lnTo>
                    <a:lnTo>
                      <a:pt x="1" y="171"/>
                    </a:lnTo>
                    <a:lnTo>
                      <a:pt x="1" y="177"/>
                    </a:lnTo>
                    <a:lnTo>
                      <a:pt x="0" y="182"/>
                    </a:lnTo>
                    <a:lnTo>
                      <a:pt x="1" y="188"/>
                    </a:lnTo>
                    <a:lnTo>
                      <a:pt x="2" y="193"/>
                    </a:lnTo>
                    <a:lnTo>
                      <a:pt x="4" y="197"/>
                    </a:lnTo>
                    <a:lnTo>
                      <a:pt x="6" y="201"/>
                    </a:lnTo>
                    <a:lnTo>
                      <a:pt x="10" y="204"/>
                    </a:lnTo>
                    <a:lnTo>
                      <a:pt x="14" y="205"/>
                    </a:lnTo>
                    <a:lnTo>
                      <a:pt x="19" y="206"/>
                    </a:lnTo>
                    <a:lnTo>
                      <a:pt x="26" y="205"/>
                    </a:lnTo>
                    <a:lnTo>
                      <a:pt x="33" y="204"/>
                    </a:lnTo>
                    <a:lnTo>
                      <a:pt x="43" y="202"/>
                    </a:lnTo>
                    <a:lnTo>
                      <a:pt x="52" y="201"/>
                    </a:lnTo>
                    <a:lnTo>
                      <a:pt x="60" y="203"/>
                    </a:lnTo>
                    <a:lnTo>
                      <a:pt x="68" y="205"/>
                    </a:lnTo>
                    <a:lnTo>
                      <a:pt x="74" y="209"/>
                    </a:lnTo>
                    <a:lnTo>
                      <a:pt x="81" y="215"/>
                    </a:lnTo>
                    <a:lnTo>
                      <a:pt x="86" y="220"/>
                    </a:lnTo>
                    <a:lnTo>
                      <a:pt x="93" y="227"/>
                    </a:lnTo>
                    <a:lnTo>
                      <a:pt x="104" y="237"/>
                    </a:lnTo>
                    <a:lnTo>
                      <a:pt x="114" y="247"/>
                    </a:lnTo>
                    <a:lnTo>
                      <a:pt x="120" y="250"/>
                    </a:lnTo>
                    <a:lnTo>
                      <a:pt x="126" y="251"/>
                    </a:lnTo>
                    <a:lnTo>
                      <a:pt x="133" y="251"/>
                    </a:lnTo>
                    <a:lnTo>
                      <a:pt x="140" y="249"/>
                    </a:lnTo>
                    <a:lnTo>
                      <a:pt x="146" y="245"/>
                    </a:lnTo>
                    <a:lnTo>
                      <a:pt x="150" y="241"/>
                    </a:lnTo>
                    <a:lnTo>
                      <a:pt x="153" y="236"/>
                    </a:lnTo>
                    <a:lnTo>
                      <a:pt x="155" y="232"/>
                    </a:lnTo>
                    <a:lnTo>
                      <a:pt x="159" y="228"/>
                    </a:lnTo>
                    <a:lnTo>
                      <a:pt x="163" y="224"/>
                    </a:lnTo>
                    <a:lnTo>
                      <a:pt x="169" y="222"/>
                    </a:lnTo>
                    <a:lnTo>
                      <a:pt x="178" y="221"/>
                    </a:lnTo>
                    <a:lnTo>
                      <a:pt x="194" y="221"/>
                    </a:lnTo>
                    <a:lnTo>
                      <a:pt x="208" y="219"/>
                    </a:lnTo>
                    <a:lnTo>
                      <a:pt x="214" y="217"/>
                    </a:lnTo>
                    <a:lnTo>
                      <a:pt x="219" y="214"/>
                    </a:lnTo>
                    <a:lnTo>
                      <a:pt x="225" y="208"/>
                    </a:lnTo>
                    <a:lnTo>
                      <a:pt x="230" y="202"/>
                    </a:lnTo>
                    <a:lnTo>
                      <a:pt x="232" y="174"/>
                    </a:lnTo>
                    <a:lnTo>
                      <a:pt x="230" y="160"/>
                    </a:lnTo>
                    <a:lnTo>
                      <a:pt x="229" y="146"/>
                    </a:lnTo>
                    <a:lnTo>
                      <a:pt x="228" y="130"/>
                    </a:lnTo>
                    <a:lnTo>
                      <a:pt x="226" y="116"/>
                    </a:lnTo>
                    <a:lnTo>
                      <a:pt x="223" y="110"/>
                    </a:lnTo>
                    <a:lnTo>
                      <a:pt x="219" y="107"/>
                    </a:lnTo>
                    <a:lnTo>
                      <a:pt x="215" y="103"/>
                    </a:lnTo>
                    <a:lnTo>
                      <a:pt x="209" y="101"/>
                    </a:lnTo>
                    <a:lnTo>
                      <a:pt x="204" y="99"/>
                    </a:lnTo>
                    <a:lnTo>
                      <a:pt x="199" y="96"/>
                    </a:lnTo>
                    <a:lnTo>
                      <a:pt x="194" y="92"/>
                    </a:lnTo>
                    <a:lnTo>
                      <a:pt x="191" y="87"/>
                    </a:lnTo>
                    <a:lnTo>
                      <a:pt x="188" y="79"/>
                    </a:lnTo>
                    <a:lnTo>
                      <a:pt x="187" y="70"/>
                    </a:lnTo>
                    <a:lnTo>
                      <a:pt x="186" y="60"/>
                    </a:lnTo>
                    <a:lnTo>
                      <a:pt x="185" y="52"/>
                    </a:lnTo>
                    <a:lnTo>
                      <a:pt x="183" y="45"/>
                    </a:lnTo>
                    <a:lnTo>
                      <a:pt x="181" y="39"/>
                    </a:lnTo>
                    <a:lnTo>
                      <a:pt x="178" y="33"/>
                    </a:lnTo>
                    <a:lnTo>
                      <a:pt x="175" y="29"/>
                    </a:lnTo>
                    <a:lnTo>
                      <a:pt x="167" y="19"/>
                    </a:lnTo>
                    <a:lnTo>
                      <a:pt x="159" y="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8" name="Freeform 53"/>
              <p:cNvSpPr>
                <a:spLocks/>
              </p:cNvSpPr>
              <p:nvPr/>
            </p:nvSpPr>
            <p:spPr bwMode="auto">
              <a:xfrm>
                <a:off x="3322990" y="2743318"/>
                <a:ext cx="95431" cy="84733"/>
              </a:xfrm>
              <a:custGeom>
                <a:avLst/>
                <a:gdLst>
                  <a:gd name="T0" fmla="*/ 146 w 232"/>
                  <a:gd name="T1" fmla="*/ 6 h 251"/>
                  <a:gd name="T2" fmla="*/ 128 w 232"/>
                  <a:gd name="T3" fmla="*/ 0 h 251"/>
                  <a:gd name="T4" fmla="*/ 117 w 232"/>
                  <a:gd name="T5" fmla="*/ 3 h 251"/>
                  <a:gd name="T6" fmla="*/ 101 w 232"/>
                  <a:gd name="T7" fmla="*/ 20 h 251"/>
                  <a:gd name="T8" fmla="*/ 91 w 232"/>
                  <a:gd name="T9" fmla="*/ 39 h 251"/>
                  <a:gd name="T10" fmla="*/ 82 w 232"/>
                  <a:gd name="T11" fmla="*/ 51 h 251"/>
                  <a:gd name="T12" fmla="*/ 67 w 232"/>
                  <a:gd name="T13" fmla="*/ 67 h 251"/>
                  <a:gd name="T14" fmla="*/ 52 w 232"/>
                  <a:gd name="T15" fmla="*/ 89 h 251"/>
                  <a:gd name="T16" fmla="*/ 39 w 232"/>
                  <a:gd name="T17" fmla="*/ 112 h 251"/>
                  <a:gd name="T18" fmla="*/ 25 w 232"/>
                  <a:gd name="T19" fmla="*/ 136 h 251"/>
                  <a:gd name="T20" fmla="*/ 12 w 232"/>
                  <a:gd name="T21" fmla="*/ 150 h 251"/>
                  <a:gd name="T22" fmla="*/ 5 w 232"/>
                  <a:gd name="T23" fmla="*/ 161 h 251"/>
                  <a:gd name="T24" fmla="*/ 1 w 232"/>
                  <a:gd name="T25" fmla="*/ 171 h 251"/>
                  <a:gd name="T26" fmla="*/ 0 w 232"/>
                  <a:gd name="T27" fmla="*/ 182 h 251"/>
                  <a:gd name="T28" fmla="*/ 2 w 232"/>
                  <a:gd name="T29" fmla="*/ 193 h 251"/>
                  <a:gd name="T30" fmla="*/ 6 w 232"/>
                  <a:gd name="T31" fmla="*/ 201 h 251"/>
                  <a:gd name="T32" fmla="*/ 14 w 232"/>
                  <a:gd name="T33" fmla="*/ 205 h 251"/>
                  <a:gd name="T34" fmla="*/ 26 w 232"/>
                  <a:gd name="T35" fmla="*/ 205 h 251"/>
                  <a:gd name="T36" fmla="*/ 43 w 232"/>
                  <a:gd name="T37" fmla="*/ 202 h 251"/>
                  <a:gd name="T38" fmla="*/ 60 w 232"/>
                  <a:gd name="T39" fmla="*/ 203 h 251"/>
                  <a:gd name="T40" fmla="*/ 74 w 232"/>
                  <a:gd name="T41" fmla="*/ 209 h 251"/>
                  <a:gd name="T42" fmla="*/ 86 w 232"/>
                  <a:gd name="T43" fmla="*/ 220 h 251"/>
                  <a:gd name="T44" fmla="*/ 104 w 232"/>
                  <a:gd name="T45" fmla="*/ 237 h 251"/>
                  <a:gd name="T46" fmla="*/ 120 w 232"/>
                  <a:gd name="T47" fmla="*/ 250 h 251"/>
                  <a:gd name="T48" fmla="*/ 133 w 232"/>
                  <a:gd name="T49" fmla="*/ 251 h 251"/>
                  <a:gd name="T50" fmla="*/ 146 w 232"/>
                  <a:gd name="T51" fmla="*/ 245 h 251"/>
                  <a:gd name="T52" fmla="*/ 153 w 232"/>
                  <a:gd name="T53" fmla="*/ 236 h 251"/>
                  <a:gd name="T54" fmla="*/ 159 w 232"/>
                  <a:gd name="T55" fmla="*/ 228 h 251"/>
                  <a:gd name="T56" fmla="*/ 169 w 232"/>
                  <a:gd name="T57" fmla="*/ 222 h 251"/>
                  <a:gd name="T58" fmla="*/ 194 w 232"/>
                  <a:gd name="T59" fmla="*/ 221 h 251"/>
                  <a:gd name="T60" fmla="*/ 214 w 232"/>
                  <a:gd name="T61" fmla="*/ 217 h 251"/>
                  <a:gd name="T62" fmla="*/ 225 w 232"/>
                  <a:gd name="T63" fmla="*/ 208 h 251"/>
                  <a:gd name="T64" fmla="*/ 230 w 232"/>
                  <a:gd name="T65" fmla="*/ 202 h 251"/>
                  <a:gd name="T66" fmla="*/ 230 w 232"/>
                  <a:gd name="T67" fmla="*/ 160 h 251"/>
                  <a:gd name="T68" fmla="*/ 228 w 232"/>
                  <a:gd name="T69" fmla="*/ 130 h 251"/>
                  <a:gd name="T70" fmla="*/ 223 w 232"/>
                  <a:gd name="T71" fmla="*/ 110 h 251"/>
                  <a:gd name="T72" fmla="*/ 215 w 232"/>
                  <a:gd name="T73" fmla="*/ 103 h 251"/>
                  <a:gd name="T74" fmla="*/ 204 w 232"/>
                  <a:gd name="T75" fmla="*/ 99 h 251"/>
                  <a:gd name="T76" fmla="*/ 194 w 232"/>
                  <a:gd name="T77" fmla="*/ 92 h 251"/>
                  <a:gd name="T78" fmla="*/ 188 w 232"/>
                  <a:gd name="T79" fmla="*/ 79 h 251"/>
                  <a:gd name="T80" fmla="*/ 186 w 232"/>
                  <a:gd name="T81" fmla="*/ 60 h 251"/>
                  <a:gd name="T82" fmla="*/ 183 w 232"/>
                  <a:gd name="T83" fmla="*/ 45 h 251"/>
                  <a:gd name="T84" fmla="*/ 178 w 232"/>
                  <a:gd name="T85" fmla="*/ 33 h 251"/>
                  <a:gd name="T86" fmla="*/ 167 w 232"/>
                  <a:gd name="T87" fmla="*/ 19 h 251"/>
                  <a:gd name="T88" fmla="*/ 159 w 232"/>
                  <a:gd name="T89" fmla="*/ 9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2" h="251">
                    <a:moveTo>
                      <a:pt x="159" y="9"/>
                    </a:moveTo>
                    <a:lnTo>
                      <a:pt x="146" y="6"/>
                    </a:lnTo>
                    <a:lnTo>
                      <a:pt x="134" y="1"/>
                    </a:lnTo>
                    <a:lnTo>
                      <a:pt x="128" y="0"/>
                    </a:lnTo>
                    <a:lnTo>
                      <a:pt x="123" y="0"/>
                    </a:lnTo>
                    <a:lnTo>
                      <a:pt x="117" y="3"/>
                    </a:lnTo>
                    <a:lnTo>
                      <a:pt x="110" y="8"/>
                    </a:lnTo>
                    <a:lnTo>
                      <a:pt x="101" y="20"/>
                    </a:lnTo>
                    <a:lnTo>
                      <a:pt x="94" y="32"/>
                    </a:lnTo>
                    <a:lnTo>
                      <a:pt x="91" y="39"/>
                    </a:lnTo>
                    <a:lnTo>
                      <a:pt x="86" y="45"/>
                    </a:lnTo>
                    <a:lnTo>
                      <a:pt x="82" y="51"/>
                    </a:lnTo>
                    <a:lnTo>
                      <a:pt x="77" y="56"/>
                    </a:lnTo>
                    <a:lnTo>
                      <a:pt x="67" y="67"/>
                    </a:lnTo>
                    <a:lnTo>
                      <a:pt x="58" y="78"/>
                    </a:lnTo>
                    <a:lnTo>
                      <a:pt x="52" y="89"/>
                    </a:lnTo>
                    <a:lnTo>
                      <a:pt x="45" y="101"/>
                    </a:lnTo>
                    <a:lnTo>
                      <a:pt x="39" y="112"/>
                    </a:lnTo>
                    <a:lnTo>
                      <a:pt x="32" y="124"/>
                    </a:lnTo>
                    <a:lnTo>
                      <a:pt x="25" y="136"/>
                    </a:lnTo>
                    <a:lnTo>
                      <a:pt x="15" y="146"/>
                    </a:lnTo>
                    <a:lnTo>
                      <a:pt x="12" y="150"/>
                    </a:lnTo>
                    <a:lnTo>
                      <a:pt x="7" y="155"/>
                    </a:lnTo>
                    <a:lnTo>
                      <a:pt x="5" y="161"/>
                    </a:lnTo>
                    <a:lnTo>
                      <a:pt x="3" y="166"/>
                    </a:lnTo>
                    <a:lnTo>
                      <a:pt x="1" y="171"/>
                    </a:lnTo>
                    <a:lnTo>
                      <a:pt x="1" y="177"/>
                    </a:lnTo>
                    <a:lnTo>
                      <a:pt x="0" y="182"/>
                    </a:lnTo>
                    <a:lnTo>
                      <a:pt x="1" y="188"/>
                    </a:lnTo>
                    <a:lnTo>
                      <a:pt x="2" y="193"/>
                    </a:lnTo>
                    <a:lnTo>
                      <a:pt x="4" y="197"/>
                    </a:lnTo>
                    <a:lnTo>
                      <a:pt x="6" y="201"/>
                    </a:lnTo>
                    <a:lnTo>
                      <a:pt x="10" y="204"/>
                    </a:lnTo>
                    <a:lnTo>
                      <a:pt x="14" y="205"/>
                    </a:lnTo>
                    <a:lnTo>
                      <a:pt x="19" y="206"/>
                    </a:lnTo>
                    <a:lnTo>
                      <a:pt x="26" y="205"/>
                    </a:lnTo>
                    <a:lnTo>
                      <a:pt x="33" y="204"/>
                    </a:lnTo>
                    <a:lnTo>
                      <a:pt x="43" y="202"/>
                    </a:lnTo>
                    <a:lnTo>
                      <a:pt x="52" y="201"/>
                    </a:lnTo>
                    <a:lnTo>
                      <a:pt x="60" y="203"/>
                    </a:lnTo>
                    <a:lnTo>
                      <a:pt x="68" y="205"/>
                    </a:lnTo>
                    <a:lnTo>
                      <a:pt x="74" y="209"/>
                    </a:lnTo>
                    <a:lnTo>
                      <a:pt x="81" y="215"/>
                    </a:lnTo>
                    <a:lnTo>
                      <a:pt x="86" y="220"/>
                    </a:lnTo>
                    <a:lnTo>
                      <a:pt x="93" y="227"/>
                    </a:lnTo>
                    <a:lnTo>
                      <a:pt x="104" y="237"/>
                    </a:lnTo>
                    <a:lnTo>
                      <a:pt x="114" y="247"/>
                    </a:lnTo>
                    <a:lnTo>
                      <a:pt x="120" y="250"/>
                    </a:lnTo>
                    <a:lnTo>
                      <a:pt x="126" y="251"/>
                    </a:lnTo>
                    <a:lnTo>
                      <a:pt x="133" y="251"/>
                    </a:lnTo>
                    <a:lnTo>
                      <a:pt x="140" y="249"/>
                    </a:lnTo>
                    <a:lnTo>
                      <a:pt x="146" y="245"/>
                    </a:lnTo>
                    <a:lnTo>
                      <a:pt x="150" y="241"/>
                    </a:lnTo>
                    <a:lnTo>
                      <a:pt x="153" y="236"/>
                    </a:lnTo>
                    <a:lnTo>
                      <a:pt x="155" y="232"/>
                    </a:lnTo>
                    <a:lnTo>
                      <a:pt x="159" y="228"/>
                    </a:lnTo>
                    <a:lnTo>
                      <a:pt x="163" y="224"/>
                    </a:lnTo>
                    <a:lnTo>
                      <a:pt x="169" y="222"/>
                    </a:lnTo>
                    <a:lnTo>
                      <a:pt x="178" y="221"/>
                    </a:lnTo>
                    <a:lnTo>
                      <a:pt x="194" y="221"/>
                    </a:lnTo>
                    <a:lnTo>
                      <a:pt x="208" y="219"/>
                    </a:lnTo>
                    <a:lnTo>
                      <a:pt x="214" y="217"/>
                    </a:lnTo>
                    <a:lnTo>
                      <a:pt x="219" y="214"/>
                    </a:lnTo>
                    <a:lnTo>
                      <a:pt x="225" y="208"/>
                    </a:lnTo>
                    <a:lnTo>
                      <a:pt x="230" y="202"/>
                    </a:lnTo>
                    <a:lnTo>
                      <a:pt x="230" y="202"/>
                    </a:lnTo>
                    <a:lnTo>
                      <a:pt x="232" y="174"/>
                    </a:lnTo>
                    <a:lnTo>
                      <a:pt x="230" y="160"/>
                    </a:lnTo>
                    <a:lnTo>
                      <a:pt x="229" y="146"/>
                    </a:lnTo>
                    <a:lnTo>
                      <a:pt x="228" y="130"/>
                    </a:lnTo>
                    <a:lnTo>
                      <a:pt x="226" y="116"/>
                    </a:lnTo>
                    <a:lnTo>
                      <a:pt x="223" y="110"/>
                    </a:lnTo>
                    <a:lnTo>
                      <a:pt x="219" y="107"/>
                    </a:lnTo>
                    <a:lnTo>
                      <a:pt x="215" y="103"/>
                    </a:lnTo>
                    <a:lnTo>
                      <a:pt x="209" y="101"/>
                    </a:lnTo>
                    <a:lnTo>
                      <a:pt x="204" y="99"/>
                    </a:lnTo>
                    <a:lnTo>
                      <a:pt x="199" y="96"/>
                    </a:lnTo>
                    <a:lnTo>
                      <a:pt x="194" y="92"/>
                    </a:lnTo>
                    <a:lnTo>
                      <a:pt x="191" y="87"/>
                    </a:lnTo>
                    <a:lnTo>
                      <a:pt x="188" y="79"/>
                    </a:lnTo>
                    <a:lnTo>
                      <a:pt x="187" y="70"/>
                    </a:lnTo>
                    <a:lnTo>
                      <a:pt x="186" y="60"/>
                    </a:lnTo>
                    <a:lnTo>
                      <a:pt x="185" y="52"/>
                    </a:lnTo>
                    <a:lnTo>
                      <a:pt x="183" y="45"/>
                    </a:lnTo>
                    <a:lnTo>
                      <a:pt x="181" y="39"/>
                    </a:lnTo>
                    <a:lnTo>
                      <a:pt x="178" y="33"/>
                    </a:lnTo>
                    <a:lnTo>
                      <a:pt x="175" y="29"/>
                    </a:lnTo>
                    <a:lnTo>
                      <a:pt x="167" y="19"/>
                    </a:lnTo>
                    <a:lnTo>
                      <a:pt x="159" y="9"/>
                    </a:lnTo>
                    <a:lnTo>
                      <a:pt x="159" y="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9" name="Freeform 54"/>
              <p:cNvSpPr>
                <a:spLocks/>
              </p:cNvSpPr>
              <p:nvPr/>
            </p:nvSpPr>
            <p:spPr bwMode="auto">
              <a:xfrm>
                <a:off x="3301601" y="2397665"/>
                <a:ext cx="31262" cy="20175"/>
              </a:xfrm>
              <a:custGeom>
                <a:avLst/>
                <a:gdLst>
                  <a:gd name="T0" fmla="*/ 31 w 78"/>
                  <a:gd name="T1" fmla="*/ 1 h 59"/>
                  <a:gd name="T2" fmla="*/ 25 w 78"/>
                  <a:gd name="T3" fmla="*/ 1 h 59"/>
                  <a:gd name="T4" fmla="*/ 18 w 78"/>
                  <a:gd name="T5" fmla="*/ 1 h 59"/>
                  <a:gd name="T6" fmla="*/ 13 w 78"/>
                  <a:gd name="T7" fmla="*/ 3 h 59"/>
                  <a:gd name="T8" fmla="*/ 7 w 78"/>
                  <a:gd name="T9" fmla="*/ 7 h 59"/>
                  <a:gd name="T10" fmla="*/ 3 w 78"/>
                  <a:gd name="T11" fmla="*/ 10 h 59"/>
                  <a:gd name="T12" fmla="*/ 1 w 78"/>
                  <a:gd name="T13" fmla="*/ 15 h 59"/>
                  <a:gd name="T14" fmla="*/ 0 w 78"/>
                  <a:gd name="T15" fmla="*/ 19 h 59"/>
                  <a:gd name="T16" fmla="*/ 0 w 78"/>
                  <a:gd name="T17" fmla="*/ 24 h 59"/>
                  <a:gd name="T18" fmla="*/ 0 w 78"/>
                  <a:gd name="T19" fmla="*/ 30 h 59"/>
                  <a:gd name="T20" fmla="*/ 1 w 78"/>
                  <a:gd name="T21" fmla="*/ 35 h 59"/>
                  <a:gd name="T22" fmla="*/ 3 w 78"/>
                  <a:gd name="T23" fmla="*/ 40 h 59"/>
                  <a:gd name="T24" fmla="*/ 5 w 78"/>
                  <a:gd name="T25" fmla="*/ 44 h 59"/>
                  <a:gd name="T26" fmla="*/ 10 w 78"/>
                  <a:gd name="T27" fmla="*/ 48 h 59"/>
                  <a:gd name="T28" fmla="*/ 14 w 78"/>
                  <a:gd name="T29" fmla="*/ 51 h 59"/>
                  <a:gd name="T30" fmla="*/ 21 w 78"/>
                  <a:gd name="T31" fmla="*/ 55 h 59"/>
                  <a:gd name="T32" fmla="*/ 27 w 78"/>
                  <a:gd name="T33" fmla="*/ 57 h 59"/>
                  <a:gd name="T34" fmla="*/ 41 w 78"/>
                  <a:gd name="T35" fmla="*/ 58 h 59"/>
                  <a:gd name="T36" fmla="*/ 53 w 78"/>
                  <a:gd name="T37" fmla="*/ 58 h 59"/>
                  <a:gd name="T38" fmla="*/ 61 w 78"/>
                  <a:gd name="T39" fmla="*/ 59 h 59"/>
                  <a:gd name="T40" fmla="*/ 68 w 78"/>
                  <a:gd name="T41" fmla="*/ 51 h 59"/>
                  <a:gd name="T42" fmla="*/ 75 w 78"/>
                  <a:gd name="T43" fmla="*/ 43 h 59"/>
                  <a:gd name="T44" fmla="*/ 77 w 78"/>
                  <a:gd name="T45" fmla="*/ 37 h 59"/>
                  <a:gd name="T46" fmla="*/ 78 w 78"/>
                  <a:gd name="T47" fmla="*/ 32 h 59"/>
                  <a:gd name="T48" fmla="*/ 78 w 78"/>
                  <a:gd name="T49" fmla="*/ 27 h 59"/>
                  <a:gd name="T50" fmla="*/ 77 w 78"/>
                  <a:gd name="T51" fmla="*/ 21 h 59"/>
                  <a:gd name="T52" fmla="*/ 75 w 78"/>
                  <a:gd name="T53" fmla="*/ 16 h 59"/>
                  <a:gd name="T54" fmla="*/ 70 w 78"/>
                  <a:gd name="T55" fmla="*/ 11 h 59"/>
                  <a:gd name="T56" fmla="*/ 65 w 78"/>
                  <a:gd name="T57" fmla="*/ 7 h 59"/>
                  <a:gd name="T58" fmla="*/ 59 w 78"/>
                  <a:gd name="T59" fmla="*/ 4 h 59"/>
                  <a:gd name="T60" fmla="*/ 52 w 78"/>
                  <a:gd name="T61" fmla="*/ 2 h 59"/>
                  <a:gd name="T62" fmla="*/ 45 w 78"/>
                  <a:gd name="T63" fmla="*/ 1 h 59"/>
                  <a:gd name="T64" fmla="*/ 38 w 78"/>
                  <a:gd name="T65" fmla="*/ 0 h 59"/>
                  <a:gd name="T66" fmla="*/ 31 w 78"/>
                  <a:gd name="T67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8" h="59">
                    <a:moveTo>
                      <a:pt x="31" y="1"/>
                    </a:moveTo>
                    <a:lnTo>
                      <a:pt x="25" y="1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5" y="44"/>
                    </a:lnTo>
                    <a:lnTo>
                      <a:pt x="10" y="48"/>
                    </a:lnTo>
                    <a:lnTo>
                      <a:pt x="14" y="51"/>
                    </a:lnTo>
                    <a:lnTo>
                      <a:pt x="21" y="55"/>
                    </a:lnTo>
                    <a:lnTo>
                      <a:pt x="27" y="57"/>
                    </a:lnTo>
                    <a:lnTo>
                      <a:pt x="41" y="58"/>
                    </a:lnTo>
                    <a:lnTo>
                      <a:pt x="53" y="58"/>
                    </a:lnTo>
                    <a:lnTo>
                      <a:pt x="61" y="59"/>
                    </a:lnTo>
                    <a:lnTo>
                      <a:pt x="68" y="51"/>
                    </a:lnTo>
                    <a:lnTo>
                      <a:pt x="75" y="43"/>
                    </a:lnTo>
                    <a:lnTo>
                      <a:pt x="77" y="37"/>
                    </a:lnTo>
                    <a:lnTo>
                      <a:pt x="78" y="32"/>
                    </a:lnTo>
                    <a:lnTo>
                      <a:pt x="78" y="27"/>
                    </a:lnTo>
                    <a:lnTo>
                      <a:pt x="77" y="21"/>
                    </a:lnTo>
                    <a:lnTo>
                      <a:pt x="75" y="16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9" y="4"/>
                    </a:lnTo>
                    <a:lnTo>
                      <a:pt x="52" y="2"/>
                    </a:lnTo>
                    <a:lnTo>
                      <a:pt x="45" y="1"/>
                    </a:lnTo>
                    <a:lnTo>
                      <a:pt x="38" y="0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FFFA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0" name="Freeform 55"/>
              <p:cNvSpPr>
                <a:spLocks/>
              </p:cNvSpPr>
              <p:nvPr/>
            </p:nvSpPr>
            <p:spPr bwMode="auto">
              <a:xfrm>
                <a:off x="3301601" y="2397665"/>
                <a:ext cx="31262" cy="20175"/>
              </a:xfrm>
              <a:custGeom>
                <a:avLst/>
                <a:gdLst>
                  <a:gd name="T0" fmla="*/ 31 w 78"/>
                  <a:gd name="T1" fmla="*/ 1 h 59"/>
                  <a:gd name="T2" fmla="*/ 25 w 78"/>
                  <a:gd name="T3" fmla="*/ 1 h 59"/>
                  <a:gd name="T4" fmla="*/ 18 w 78"/>
                  <a:gd name="T5" fmla="*/ 1 h 59"/>
                  <a:gd name="T6" fmla="*/ 13 w 78"/>
                  <a:gd name="T7" fmla="*/ 3 h 59"/>
                  <a:gd name="T8" fmla="*/ 7 w 78"/>
                  <a:gd name="T9" fmla="*/ 7 h 59"/>
                  <a:gd name="T10" fmla="*/ 3 w 78"/>
                  <a:gd name="T11" fmla="*/ 10 h 59"/>
                  <a:gd name="T12" fmla="*/ 1 w 78"/>
                  <a:gd name="T13" fmla="*/ 15 h 59"/>
                  <a:gd name="T14" fmla="*/ 0 w 78"/>
                  <a:gd name="T15" fmla="*/ 19 h 59"/>
                  <a:gd name="T16" fmla="*/ 0 w 78"/>
                  <a:gd name="T17" fmla="*/ 24 h 59"/>
                  <a:gd name="T18" fmla="*/ 0 w 78"/>
                  <a:gd name="T19" fmla="*/ 30 h 59"/>
                  <a:gd name="T20" fmla="*/ 1 w 78"/>
                  <a:gd name="T21" fmla="*/ 35 h 59"/>
                  <a:gd name="T22" fmla="*/ 3 w 78"/>
                  <a:gd name="T23" fmla="*/ 40 h 59"/>
                  <a:gd name="T24" fmla="*/ 5 w 78"/>
                  <a:gd name="T25" fmla="*/ 44 h 59"/>
                  <a:gd name="T26" fmla="*/ 10 w 78"/>
                  <a:gd name="T27" fmla="*/ 48 h 59"/>
                  <a:gd name="T28" fmla="*/ 14 w 78"/>
                  <a:gd name="T29" fmla="*/ 51 h 59"/>
                  <a:gd name="T30" fmla="*/ 21 w 78"/>
                  <a:gd name="T31" fmla="*/ 55 h 59"/>
                  <a:gd name="T32" fmla="*/ 27 w 78"/>
                  <a:gd name="T33" fmla="*/ 57 h 59"/>
                  <a:gd name="T34" fmla="*/ 41 w 78"/>
                  <a:gd name="T35" fmla="*/ 58 h 59"/>
                  <a:gd name="T36" fmla="*/ 53 w 78"/>
                  <a:gd name="T37" fmla="*/ 58 h 59"/>
                  <a:gd name="T38" fmla="*/ 53 w 78"/>
                  <a:gd name="T39" fmla="*/ 58 h 59"/>
                  <a:gd name="T40" fmla="*/ 61 w 78"/>
                  <a:gd name="T41" fmla="*/ 59 h 59"/>
                  <a:gd name="T42" fmla="*/ 68 w 78"/>
                  <a:gd name="T43" fmla="*/ 51 h 59"/>
                  <a:gd name="T44" fmla="*/ 75 w 78"/>
                  <a:gd name="T45" fmla="*/ 43 h 59"/>
                  <a:gd name="T46" fmla="*/ 77 w 78"/>
                  <a:gd name="T47" fmla="*/ 37 h 59"/>
                  <a:gd name="T48" fmla="*/ 78 w 78"/>
                  <a:gd name="T49" fmla="*/ 32 h 59"/>
                  <a:gd name="T50" fmla="*/ 78 w 78"/>
                  <a:gd name="T51" fmla="*/ 27 h 59"/>
                  <a:gd name="T52" fmla="*/ 77 w 78"/>
                  <a:gd name="T53" fmla="*/ 21 h 59"/>
                  <a:gd name="T54" fmla="*/ 75 w 78"/>
                  <a:gd name="T55" fmla="*/ 16 h 59"/>
                  <a:gd name="T56" fmla="*/ 70 w 78"/>
                  <a:gd name="T57" fmla="*/ 11 h 59"/>
                  <a:gd name="T58" fmla="*/ 65 w 78"/>
                  <a:gd name="T59" fmla="*/ 7 h 59"/>
                  <a:gd name="T60" fmla="*/ 59 w 78"/>
                  <a:gd name="T61" fmla="*/ 4 h 59"/>
                  <a:gd name="T62" fmla="*/ 52 w 78"/>
                  <a:gd name="T63" fmla="*/ 2 h 59"/>
                  <a:gd name="T64" fmla="*/ 45 w 78"/>
                  <a:gd name="T65" fmla="*/ 1 h 59"/>
                  <a:gd name="T66" fmla="*/ 38 w 78"/>
                  <a:gd name="T67" fmla="*/ 0 h 59"/>
                  <a:gd name="T68" fmla="*/ 31 w 78"/>
                  <a:gd name="T69" fmla="*/ 1 h 59"/>
                  <a:gd name="T70" fmla="*/ 31 w 78"/>
                  <a:gd name="T71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59">
                    <a:moveTo>
                      <a:pt x="31" y="1"/>
                    </a:moveTo>
                    <a:lnTo>
                      <a:pt x="25" y="1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5" y="44"/>
                    </a:lnTo>
                    <a:lnTo>
                      <a:pt x="10" y="48"/>
                    </a:lnTo>
                    <a:lnTo>
                      <a:pt x="14" y="51"/>
                    </a:lnTo>
                    <a:lnTo>
                      <a:pt x="21" y="55"/>
                    </a:lnTo>
                    <a:lnTo>
                      <a:pt x="27" y="57"/>
                    </a:lnTo>
                    <a:lnTo>
                      <a:pt x="41" y="58"/>
                    </a:lnTo>
                    <a:lnTo>
                      <a:pt x="53" y="58"/>
                    </a:lnTo>
                    <a:lnTo>
                      <a:pt x="53" y="58"/>
                    </a:lnTo>
                    <a:lnTo>
                      <a:pt x="61" y="59"/>
                    </a:lnTo>
                    <a:lnTo>
                      <a:pt x="68" y="51"/>
                    </a:lnTo>
                    <a:lnTo>
                      <a:pt x="75" y="43"/>
                    </a:lnTo>
                    <a:lnTo>
                      <a:pt x="77" y="37"/>
                    </a:lnTo>
                    <a:lnTo>
                      <a:pt x="78" y="32"/>
                    </a:lnTo>
                    <a:lnTo>
                      <a:pt x="78" y="27"/>
                    </a:lnTo>
                    <a:lnTo>
                      <a:pt x="77" y="21"/>
                    </a:lnTo>
                    <a:lnTo>
                      <a:pt x="75" y="16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9" y="4"/>
                    </a:lnTo>
                    <a:lnTo>
                      <a:pt x="52" y="2"/>
                    </a:lnTo>
                    <a:lnTo>
                      <a:pt x="45" y="1"/>
                    </a:lnTo>
                    <a:lnTo>
                      <a:pt x="38" y="0"/>
                    </a:lnTo>
                    <a:lnTo>
                      <a:pt x="31" y="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1" name="Freeform 56"/>
              <p:cNvSpPr>
                <a:spLocks/>
              </p:cNvSpPr>
              <p:nvPr/>
            </p:nvSpPr>
            <p:spPr bwMode="auto">
              <a:xfrm>
                <a:off x="2794825" y="4552280"/>
                <a:ext cx="857240" cy="1131106"/>
              </a:xfrm>
              <a:custGeom>
                <a:avLst/>
                <a:gdLst>
                  <a:gd name="T0" fmla="*/ 1642 w 2081"/>
                  <a:gd name="T1" fmla="*/ 236 h 3364"/>
                  <a:gd name="T2" fmla="*/ 1623 w 2081"/>
                  <a:gd name="T3" fmla="*/ 364 h 3364"/>
                  <a:gd name="T4" fmla="*/ 1662 w 2081"/>
                  <a:gd name="T5" fmla="*/ 497 h 3364"/>
                  <a:gd name="T6" fmla="*/ 1586 w 2081"/>
                  <a:gd name="T7" fmla="*/ 584 h 3364"/>
                  <a:gd name="T8" fmla="*/ 1593 w 2081"/>
                  <a:gd name="T9" fmla="*/ 685 h 3364"/>
                  <a:gd name="T10" fmla="*/ 1592 w 2081"/>
                  <a:gd name="T11" fmla="*/ 822 h 3364"/>
                  <a:gd name="T12" fmla="*/ 1517 w 2081"/>
                  <a:gd name="T13" fmla="*/ 982 h 3364"/>
                  <a:gd name="T14" fmla="*/ 1621 w 2081"/>
                  <a:gd name="T15" fmla="*/ 1121 h 3364"/>
                  <a:gd name="T16" fmla="*/ 1477 w 2081"/>
                  <a:gd name="T17" fmla="*/ 1243 h 3364"/>
                  <a:gd name="T18" fmla="*/ 1396 w 2081"/>
                  <a:gd name="T19" fmla="*/ 1360 h 3364"/>
                  <a:gd name="T20" fmla="*/ 1345 w 2081"/>
                  <a:gd name="T21" fmla="*/ 1462 h 3364"/>
                  <a:gd name="T22" fmla="*/ 1384 w 2081"/>
                  <a:gd name="T23" fmla="*/ 1698 h 3364"/>
                  <a:gd name="T24" fmla="*/ 1226 w 2081"/>
                  <a:gd name="T25" fmla="*/ 1723 h 3364"/>
                  <a:gd name="T26" fmla="*/ 1255 w 2081"/>
                  <a:gd name="T27" fmla="*/ 1905 h 3364"/>
                  <a:gd name="T28" fmla="*/ 1320 w 2081"/>
                  <a:gd name="T29" fmla="*/ 2022 h 3364"/>
                  <a:gd name="T30" fmla="*/ 1481 w 2081"/>
                  <a:gd name="T31" fmla="*/ 2044 h 3364"/>
                  <a:gd name="T32" fmla="*/ 1575 w 2081"/>
                  <a:gd name="T33" fmla="*/ 2119 h 3364"/>
                  <a:gd name="T34" fmla="*/ 1552 w 2081"/>
                  <a:gd name="T35" fmla="*/ 2221 h 3364"/>
                  <a:gd name="T36" fmla="*/ 1432 w 2081"/>
                  <a:gd name="T37" fmla="*/ 2187 h 3364"/>
                  <a:gd name="T38" fmla="*/ 1340 w 2081"/>
                  <a:gd name="T39" fmla="*/ 2132 h 3364"/>
                  <a:gd name="T40" fmla="*/ 1346 w 2081"/>
                  <a:gd name="T41" fmla="*/ 2189 h 3364"/>
                  <a:gd name="T42" fmla="*/ 1413 w 2081"/>
                  <a:gd name="T43" fmla="*/ 2271 h 3364"/>
                  <a:gd name="T44" fmla="*/ 1496 w 2081"/>
                  <a:gd name="T45" fmla="*/ 2270 h 3364"/>
                  <a:gd name="T46" fmla="*/ 1657 w 2081"/>
                  <a:gd name="T47" fmla="*/ 2305 h 3364"/>
                  <a:gd name="T48" fmla="*/ 1745 w 2081"/>
                  <a:gd name="T49" fmla="*/ 2211 h 3364"/>
                  <a:gd name="T50" fmla="*/ 1821 w 2081"/>
                  <a:gd name="T51" fmla="*/ 2277 h 3364"/>
                  <a:gd name="T52" fmla="*/ 1910 w 2081"/>
                  <a:gd name="T53" fmla="*/ 2401 h 3364"/>
                  <a:gd name="T54" fmla="*/ 2009 w 2081"/>
                  <a:gd name="T55" fmla="*/ 2393 h 3364"/>
                  <a:gd name="T56" fmla="*/ 2080 w 2081"/>
                  <a:gd name="T57" fmla="*/ 2547 h 3364"/>
                  <a:gd name="T58" fmla="*/ 1954 w 2081"/>
                  <a:gd name="T59" fmla="*/ 2737 h 3364"/>
                  <a:gd name="T60" fmla="*/ 1778 w 2081"/>
                  <a:gd name="T61" fmla="*/ 2735 h 3364"/>
                  <a:gd name="T62" fmla="*/ 1678 w 2081"/>
                  <a:gd name="T63" fmla="*/ 2849 h 3364"/>
                  <a:gd name="T64" fmla="*/ 1627 w 2081"/>
                  <a:gd name="T65" fmla="*/ 2979 h 3364"/>
                  <a:gd name="T66" fmla="*/ 1678 w 2081"/>
                  <a:gd name="T67" fmla="*/ 3088 h 3364"/>
                  <a:gd name="T68" fmla="*/ 1616 w 2081"/>
                  <a:gd name="T69" fmla="*/ 3201 h 3364"/>
                  <a:gd name="T70" fmla="*/ 1421 w 2081"/>
                  <a:gd name="T71" fmla="*/ 3290 h 3364"/>
                  <a:gd name="T72" fmla="*/ 1306 w 2081"/>
                  <a:gd name="T73" fmla="*/ 3345 h 3364"/>
                  <a:gd name="T74" fmla="*/ 1129 w 2081"/>
                  <a:gd name="T75" fmla="*/ 3324 h 3364"/>
                  <a:gd name="T76" fmla="*/ 970 w 2081"/>
                  <a:gd name="T77" fmla="*/ 3239 h 3364"/>
                  <a:gd name="T78" fmla="*/ 715 w 2081"/>
                  <a:gd name="T79" fmla="*/ 3132 h 3364"/>
                  <a:gd name="T80" fmla="*/ 519 w 2081"/>
                  <a:gd name="T81" fmla="*/ 2911 h 3364"/>
                  <a:gd name="T82" fmla="*/ 217 w 2081"/>
                  <a:gd name="T83" fmla="*/ 2257 h 3364"/>
                  <a:gd name="T84" fmla="*/ 113 w 2081"/>
                  <a:gd name="T85" fmla="*/ 1951 h 3364"/>
                  <a:gd name="T86" fmla="*/ 1 w 2081"/>
                  <a:gd name="T87" fmla="*/ 1785 h 3364"/>
                  <a:gd name="T88" fmla="*/ 50 w 2081"/>
                  <a:gd name="T89" fmla="*/ 1566 h 3364"/>
                  <a:gd name="T90" fmla="*/ 44 w 2081"/>
                  <a:gd name="T91" fmla="*/ 1475 h 3364"/>
                  <a:gd name="T92" fmla="*/ 88 w 2081"/>
                  <a:gd name="T93" fmla="*/ 1311 h 3364"/>
                  <a:gd name="T94" fmla="*/ 139 w 2081"/>
                  <a:gd name="T95" fmla="*/ 1196 h 3364"/>
                  <a:gd name="T96" fmla="*/ 134 w 2081"/>
                  <a:gd name="T97" fmla="*/ 1096 h 3364"/>
                  <a:gd name="T98" fmla="*/ 71 w 2081"/>
                  <a:gd name="T99" fmla="*/ 974 h 3364"/>
                  <a:gd name="T100" fmla="*/ 206 w 2081"/>
                  <a:gd name="T101" fmla="*/ 925 h 3364"/>
                  <a:gd name="T102" fmla="*/ 363 w 2081"/>
                  <a:gd name="T103" fmla="*/ 807 h 3364"/>
                  <a:gd name="T104" fmla="*/ 521 w 2081"/>
                  <a:gd name="T105" fmla="*/ 794 h 3364"/>
                  <a:gd name="T106" fmla="*/ 733 w 2081"/>
                  <a:gd name="T107" fmla="*/ 717 h 3364"/>
                  <a:gd name="T108" fmla="*/ 873 w 2081"/>
                  <a:gd name="T109" fmla="*/ 553 h 3364"/>
                  <a:gd name="T110" fmla="*/ 1096 w 2081"/>
                  <a:gd name="T111" fmla="*/ 581 h 3364"/>
                  <a:gd name="T112" fmla="*/ 1067 w 2081"/>
                  <a:gd name="T113" fmla="*/ 489 h 3364"/>
                  <a:gd name="T114" fmla="*/ 1108 w 2081"/>
                  <a:gd name="T115" fmla="*/ 368 h 3364"/>
                  <a:gd name="T116" fmla="*/ 1220 w 2081"/>
                  <a:gd name="T117" fmla="*/ 332 h 3364"/>
                  <a:gd name="T118" fmla="*/ 1351 w 2081"/>
                  <a:gd name="T119" fmla="*/ 171 h 3364"/>
                  <a:gd name="T120" fmla="*/ 1467 w 2081"/>
                  <a:gd name="T121" fmla="*/ 22 h 3364"/>
                  <a:gd name="T122" fmla="*/ 1555 w 2081"/>
                  <a:gd name="T123" fmla="*/ 92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81" h="3364">
                    <a:moveTo>
                      <a:pt x="1605" y="95"/>
                    </a:moveTo>
                    <a:lnTo>
                      <a:pt x="1605" y="105"/>
                    </a:lnTo>
                    <a:lnTo>
                      <a:pt x="1604" y="116"/>
                    </a:lnTo>
                    <a:lnTo>
                      <a:pt x="1602" y="125"/>
                    </a:lnTo>
                    <a:lnTo>
                      <a:pt x="1599" y="136"/>
                    </a:lnTo>
                    <a:lnTo>
                      <a:pt x="1597" y="147"/>
                    </a:lnTo>
                    <a:lnTo>
                      <a:pt x="1597" y="158"/>
                    </a:lnTo>
                    <a:lnTo>
                      <a:pt x="1597" y="162"/>
                    </a:lnTo>
                    <a:lnTo>
                      <a:pt x="1598" y="168"/>
                    </a:lnTo>
                    <a:lnTo>
                      <a:pt x="1600" y="172"/>
                    </a:lnTo>
                    <a:lnTo>
                      <a:pt x="1604" y="177"/>
                    </a:lnTo>
                    <a:lnTo>
                      <a:pt x="1608" y="188"/>
                    </a:lnTo>
                    <a:lnTo>
                      <a:pt x="1612" y="203"/>
                    </a:lnTo>
                    <a:lnTo>
                      <a:pt x="1615" y="210"/>
                    </a:lnTo>
                    <a:lnTo>
                      <a:pt x="1617" y="216"/>
                    </a:lnTo>
                    <a:lnTo>
                      <a:pt x="1620" y="222"/>
                    </a:lnTo>
                    <a:lnTo>
                      <a:pt x="1623" y="225"/>
                    </a:lnTo>
                    <a:lnTo>
                      <a:pt x="1634" y="230"/>
                    </a:lnTo>
                    <a:lnTo>
                      <a:pt x="1642" y="236"/>
                    </a:lnTo>
                    <a:lnTo>
                      <a:pt x="1647" y="241"/>
                    </a:lnTo>
                    <a:lnTo>
                      <a:pt x="1650" y="245"/>
                    </a:lnTo>
                    <a:lnTo>
                      <a:pt x="1652" y="250"/>
                    </a:lnTo>
                    <a:lnTo>
                      <a:pt x="1653" y="254"/>
                    </a:lnTo>
                    <a:lnTo>
                      <a:pt x="1653" y="258"/>
                    </a:lnTo>
                    <a:lnTo>
                      <a:pt x="1652" y="263"/>
                    </a:lnTo>
                    <a:lnTo>
                      <a:pt x="1648" y="272"/>
                    </a:lnTo>
                    <a:lnTo>
                      <a:pt x="1643" y="283"/>
                    </a:lnTo>
                    <a:lnTo>
                      <a:pt x="1640" y="290"/>
                    </a:lnTo>
                    <a:lnTo>
                      <a:pt x="1638" y="296"/>
                    </a:lnTo>
                    <a:lnTo>
                      <a:pt x="1637" y="304"/>
                    </a:lnTo>
                    <a:lnTo>
                      <a:pt x="1636" y="311"/>
                    </a:lnTo>
                    <a:lnTo>
                      <a:pt x="1638" y="320"/>
                    </a:lnTo>
                    <a:lnTo>
                      <a:pt x="1643" y="327"/>
                    </a:lnTo>
                    <a:lnTo>
                      <a:pt x="1644" y="331"/>
                    </a:lnTo>
                    <a:lnTo>
                      <a:pt x="1644" y="335"/>
                    </a:lnTo>
                    <a:lnTo>
                      <a:pt x="1643" y="339"/>
                    </a:lnTo>
                    <a:lnTo>
                      <a:pt x="1639" y="345"/>
                    </a:lnTo>
                    <a:lnTo>
                      <a:pt x="1623" y="364"/>
                    </a:lnTo>
                    <a:lnTo>
                      <a:pt x="1608" y="381"/>
                    </a:lnTo>
                    <a:lnTo>
                      <a:pt x="1602" y="391"/>
                    </a:lnTo>
                    <a:lnTo>
                      <a:pt x="1595" y="401"/>
                    </a:lnTo>
                    <a:lnTo>
                      <a:pt x="1590" y="412"/>
                    </a:lnTo>
                    <a:lnTo>
                      <a:pt x="1584" y="425"/>
                    </a:lnTo>
                    <a:lnTo>
                      <a:pt x="1577" y="440"/>
                    </a:lnTo>
                    <a:lnTo>
                      <a:pt x="1570" y="453"/>
                    </a:lnTo>
                    <a:lnTo>
                      <a:pt x="1570" y="455"/>
                    </a:lnTo>
                    <a:lnTo>
                      <a:pt x="1570" y="458"/>
                    </a:lnTo>
                    <a:lnTo>
                      <a:pt x="1571" y="460"/>
                    </a:lnTo>
                    <a:lnTo>
                      <a:pt x="1572" y="462"/>
                    </a:lnTo>
                    <a:lnTo>
                      <a:pt x="1575" y="465"/>
                    </a:lnTo>
                    <a:lnTo>
                      <a:pt x="1578" y="467"/>
                    </a:lnTo>
                    <a:lnTo>
                      <a:pt x="1582" y="469"/>
                    </a:lnTo>
                    <a:lnTo>
                      <a:pt x="1586" y="471"/>
                    </a:lnTo>
                    <a:lnTo>
                      <a:pt x="1610" y="478"/>
                    </a:lnTo>
                    <a:lnTo>
                      <a:pt x="1638" y="485"/>
                    </a:lnTo>
                    <a:lnTo>
                      <a:pt x="1651" y="490"/>
                    </a:lnTo>
                    <a:lnTo>
                      <a:pt x="1662" y="497"/>
                    </a:lnTo>
                    <a:lnTo>
                      <a:pt x="1667" y="500"/>
                    </a:lnTo>
                    <a:lnTo>
                      <a:pt x="1671" y="505"/>
                    </a:lnTo>
                    <a:lnTo>
                      <a:pt x="1674" y="509"/>
                    </a:lnTo>
                    <a:lnTo>
                      <a:pt x="1676" y="514"/>
                    </a:lnTo>
                    <a:lnTo>
                      <a:pt x="1676" y="516"/>
                    </a:lnTo>
                    <a:lnTo>
                      <a:pt x="1676" y="520"/>
                    </a:lnTo>
                    <a:lnTo>
                      <a:pt x="1675" y="521"/>
                    </a:lnTo>
                    <a:lnTo>
                      <a:pt x="1674" y="523"/>
                    </a:lnTo>
                    <a:lnTo>
                      <a:pt x="1670" y="526"/>
                    </a:lnTo>
                    <a:lnTo>
                      <a:pt x="1664" y="529"/>
                    </a:lnTo>
                    <a:lnTo>
                      <a:pt x="1653" y="533"/>
                    </a:lnTo>
                    <a:lnTo>
                      <a:pt x="1644" y="535"/>
                    </a:lnTo>
                    <a:lnTo>
                      <a:pt x="1634" y="537"/>
                    </a:lnTo>
                    <a:lnTo>
                      <a:pt x="1626" y="540"/>
                    </a:lnTo>
                    <a:lnTo>
                      <a:pt x="1620" y="544"/>
                    </a:lnTo>
                    <a:lnTo>
                      <a:pt x="1615" y="549"/>
                    </a:lnTo>
                    <a:lnTo>
                      <a:pt x="1604" y="561"/>
                    </a:lnTo>
                    <a:lnTo>
                      <a:pt x="1592" y="574"/>
                    </a:lnTo>
                    <a:lnTo>
                      <a:pt x="1586" y="584"/>
                    </a:lnTo>
                    <a:lnTo>
                      <a:pt x="1580" y="595"/>
                    </a:lnTo>
                    <a:lnTo>
                      <a:pt x="1573" y="606"/>
                    </a:lnTo>
                    <a:lnTo>
                      <a:pt x="1566" y="616"/>
                    </a:lnTo>
                    <a:lnTo>
                      <a:pt x="1559" y="625"/>
                    </a:lnTo>
                    <a:lnTo>
                      <a:pt x="1553" y="635"/>
                    </a:lnTo>
                    <a:lnTo>
                      <a:pt x="1546" y="646"/>
                    </a:lnTo>
                    <a:lnTo>
                      <a:pt x="1542" y="657"/>
                    </a:lnTo>
                    <a:lnTo>
                      <a:pt x="1540" y="663"/>
                    </a:lnTo>
                    <a:lnTo>
                      <a:pt x="1540" y="668"/>
                    </a:lnTo>
                    <a:lnTo>
                      <a:pt x="1541" y="672"/>
                    </a:lnTo>
                    <a:lnTo>
                      <a:pt x="1543" y="675"/>
                    </a:lnTo>
                    <a:lnTo>
                      <a:pt x="1546" y="677"/>
                    </a:lnTo>
                    <a:lnTo>
                      <a:pt x="1551" y="678"/>
                    </a:lnTo>
                    <a:lnTo>
                      <a:pt x="1555" y="681"/>
                    </a:lnTo>
                    <a:lnTo>
                      <a:pt x="1561" y="681"/>
                    </a:lnTo>
                    <a:lnTo>
                      <a:pt x="1572" y="682"/>
                    </a:lnTo>
                    <a:lnTo>
                      <a:pt x="1583" y="683"/>
                    </a:lnTo>
                    <a:lnTo>
                      <a:pt x="1589" y="684"/>
                    </a:lnTo>
                    <a:lnTo>
                      <a:pt x="1593" y="685"/>
                    </a:lnTo>
                    <a:lnTo>
                      <a:pt x="1597" y="687"/>
                    </a:lnTo>
                    <a:lnTo>
                      <a:pt x="1599" y="690"/>
                    </a:lnTo>
                    <a:lnTo>
                      <a:pt x="1600" y="694"/>
                    </a:lnTo>
                    <a:lnTo>
                      <a:pt x="1600" y="701"/>
                    </a:lnTo>
                    <a:lnTo>
                      <a:pt x="1598" y="710"/>
                    </a:lnTo>
                    <a:lnTo>
                      <a:pt x="1596" y="721"/>
                    </a:lnTo>
                    <a:lnTo>
                      <a:pt x="1591" y="741"/>
                    </a:lnTo>
                    <a:lnTo>
                      <a:pt x="1588" y="757"/>
                    </a:lnTo>
                    <a:lnTo>
                      <a:pt x="1589" y="764"/>
                    </a:lnTo>
                    <a:lnTo>
                      <a:pt x="1590" y="770"/>
                    </a:lnTo>
                    <a:lnTo>
                      <a:pt x="1592" y="777"/>
                    </a:lnTo>
                    <a:lnTo>
                      <a:pt x="1595" y="783"/>
                    </a:lnTo>
                    <a:lnTo>
                      <a:pt x="1597" y="791"/>
                    </a:lnTo>
                    <a:lnTo>
                      <a:pt x="1599" y="797"/>
                    </a:lnTo>
                    <a:lnTo>
                      <a:pt x="1600" y="803"/>
                    </a:lnTo>
                    <a:lnTo>
                      <a:pt x="1599" y="808"/>
                    </a:lnTo>
                    <a:lnTo>
                      <a:pt x="1598" y="813"/>
                    </a:lnTo>
                    <a:lnTo>
                      <a:pt x="1595" y="818"/>
                    </a:lnTo>
                    <a:lnTo>
                      <a:pt x="1592" y="822"/>
                    </a:lnTo>
                    <a:lnTo>
                      <a:pt x="1589" y="826"/>
                    </a:lnTo>
                    <a:lnTo>
                      <a:pt x="1585" y="830"/>
                    </a:lnTo>
                    <a:lnTo>
                      <a:pt x="1582" y="835"/>
                    </a:lnTo>
                    <a:lnTo>
                      <a:pt x="1580" y="840"/>
                    </a:lnTo>
                    <a:lnTo>
                      <a:pt x="1578" y="847"/>
                    </a:lnTo>
                    <a:lnTo>
                      <a:pt x="1576" y="858"/>
                    </a:lnTo>
                    <a:lnTo>
                      <a:pt x="1576" y="868"/>
                    </a:lnTo>
                    <a:lnTo>
                      <a:pt x="1576" y="879"/>
                    </a:lnTo>
                    <a:lnTo>
                      <a:pt x="1577" y="890"/>
                    </a:lnTo>
                    <a:lnTo>
                      <a:pt x="1578" y="911"/>
                    </a:lnTo>
                    <a:lnTo>
                      <a:pt x="1578" y="929"/>
                    </a:lnTo>
                    <a:lnTo>
                      <a:pt x="1577" y="938"/>
                    </a:lnTo>
                    <a:lnTo>
                      <a:pt x="1575" y="945"/>
                    </a:lnTo>
                    <a:lnTo>
                      <a:pt x="1570" y="953"/>
                    </a:lnTo>
                    <a:lnTo>
                      <a:pt x="1565" y="960"/>
                    </a:lnTo>
                    <a:lnTo>
                      <a:pt x="1556" y="967"/>
                    </a:lnTo>
                    <a:lnTo>
                      <a:pt x="1546" y="972"/>
                    </a:lnTo>
                    <a:lnTo>
                      <a:pt x="1534" y="978"/>
                    </a:lnTo>
                    <a:lnTo>
                      <a:pt x="1517" y="982"/>
                    </a:lnTo>
                    <a:lnTo>
                      <a:pt x="1512" y="984"/>
                    </a:lnTo>
                    <a:lnTo>
                      <a:pt x="1508" y="986"/>
                    </a:lnTo>
                    <a:lnTo>
                      <a:pt x="1505" y="988"/>
                    </a:lnTo>
                    <a:lnTo>
                      <a:pt x="1503" y="991"/>
                    </a:lnTo>
                    <a:lnTo>
                      <a:pt x="1502" y="993"/>
                    </a:lnTo>
                    <a:lnTo>
                      <a:pt x="1502" y="995"/>
                    </a:lnTo>
                    <a:lnTo>
                      <a:pt x="1503" y="998"/>
                    </a:lnTo>
                    <a:lnTo>
                      <a:pt x="1505" y="1000"/>
                    </a:lnTo>
                    <a:lnTo>
                      <a:pt x="1511" y="1006"/>
                    </a:lnTo>
                    <a:lnTo>
                      <a:pt x="1519" y="1012"/>
                    </a:lnTo>
                    <a:lnTo>
                      <a:pt x="1530" y="1019"/>
                    </a:lnTo>
                    <a:lnTo>
                      <a:pt x="1542" y="1024"/>
                    </a:lnTo>
                    <a:lnTo>
                      <a:pt x="1568" y="1036"/>
                    </a:lnTo>
                    <a:lnTo>
                      <a:pt x="1594" y="1046"/>
                    </a:lnTo>
                    <a:lnTo>
                      <a:pt x="1615" y="1053"/>
                    </a:lnTo>
                    <a:lnTo>
                      <a:pt x="1626" y="1057"/>
                    </a:lnTo>
                    <a:lnTo>
                      <a:pt x="1625" y="1078"/>
                    </a:lnTo>
                    <a:lnTo>
                      <a:pt x="1624" y="1100"/>
                    </a:lnTo>
                    <a:lnTo>
                      <a:pt x="1621" y="1121"/>
                    </a:lnTo>
                    <a:lnTo>
                      <a:pt x="1618" y="1144"/>
                    </a:lnTo>
                    <a:lnTo>
                      <a:pt x="1616" y="1167"/>
                    </a:lnTo>
                    <a:lnTo>
                      <a:pt x="1613" y="1189"/>
                    </a:lnTo>
                    <a:lnTo>
                      <a:pt x="1612" y="1212"/>
                    </a:lnTo>
                    <a:lnTo>
                      <a:pt x="1612" y="1235"/>
                    </a:lnTo>
                    <a:lnTo>
                      <a:pt x="1612" y="1240"/>
                    </a:lnTo>
                    <a:lnTo>
                      <a:pt x="1610" y="1244"/>
                    </a:lnTo>
                    <a:lnTo>
                      <a:pt x="1607" y="1248"/>
                    </a:lnTo>
                    <a:lnTo>
                      <a:pt x="1604" y="1250"/>
                    </a:lnTo>
                    <a:lnTo>
                      <a:pt x="1598" y="1251"/>
                    </a:lnTo>
                    <a:lnTo>
                      <a:pt x="1592" y="1252"/>
                    </a:lnTo>
                    <a:lnTo>
                      <a:pt x="1585" y="1252"/>
                    </a:lnTo>
                    <a:lnTo>
                      <a:pt x="1578" y="1251"/>
                    </a:lnTo>
                    <a:lnTo>
                      <a:pt x="1563" y="1249"/>
                    </a:lnTo>
                    <a:lnTo>
                      <a:pt x="1546" y="1246"/>
                    </a:lnTo>
                    <a:lnTo>
                      <a:pt x="1530" y="1244"/>
                    </a:lnTo>
                    <a:lnTo>
                      <a:pt x="1516" y="1244"/>
                    </a:lnTo>
                    <a:lnTo>
                      <a:pt x="1498" y="1244"/>
                    </a:lnTo>
                    <a:lnTo>
                      <a:pt x="1477" y="1243"/>
                    </a:lnTo>
                    <a:lnTo>
                      <a:pt x="1468" y="1242"/>
                    </a:lnTo>
                    <a:lnTo>
                      <a:pt x="1458" y="1242"/>
                    </a:lnTo>
                    <a:lnTo>
                      <a:pt x="1448" y="1243"/>
                    </a:lnTo>
                    <a:lnTo>
                      <a:pt x="1440" y="1244"/>
                    </a:lnTo>
                    <a:lnTo>
                      <a:pt x="1430" y="1248"/>
                    </a:lnTo>
                    <a:lnTo>
                      <a:pt x="1421" y="1253"/>
                    </a:lnTo>
                    <a:lnTo>
                      <a:pt x="1411" y="1258"/>
                    </a:lnTo>
                    <a:lnTo>
                      <a:pt x="1404" y="1265"/>
                    </a:lnTo>
                    <a:lnTo>
                      <a:pt x="1395" y="1272"/>
                    </a:lnTo>
                    <a:lnTo>
                      <a:pt x="1387" y="1279"/>
                    </a:lnTo>
                    <a:lnTo>
                      <a:pt x="1378" y="1284"/>
                    </a:lnTo>
                    <a:lnTo>
                      <a:pt x="1368" y="1289"/>
                    </a:lnTo>
                    <a:lnTo>
                      <a:pt x="1373" y="1308"/>
                    </a:lnTo>
                    <a:lnTo>
                      <a:pt x="1377" y="1322"/>
                    </a:lnTo>
                    <a:lnTo>
                      <a:pt x="1383" y="1334"/>
                    </a:lnTo>
                    <a:lnTo>
                      <a:pt x="1394" y="1350"/>
                    </a:lnTo>
                    <a:lnTo>
                      <a:pt x="1396" y="1353"/>
                    </a:lnTo>
                    <a:lnTo>
                      <a:pt x="1396" y="1357"/>
                    </a:lnTo>
                    <a:lnTo>
                      <a:pt x="1396" y="1360"/>
                    </a:lnTo>
                    <a:lnTo>
                      <a:pt x="1395" y="1363"/>
                    </a:lnTo>
                    <a:lnTo>
                      <a:pt x="1391" y="1370"/>
                    </a:lnTo>
                    <a:lnTo>
                      <a:pt x="1384" y="1377"/>
                    </a:lnTo>
                    <a:lnTo>
                      <a:pt x="1377" y="1386"/>
                    </a:lnTo>
                    <a:lnTo>
                      <a:pt x="1370" y="1396"/>
                    </a:lnTo>
                    <a:lnTo>
                      <a:pt x="1368" y="1401"/>
                    </a:lnTo>
                    <a:lnTo>
                      <a:pt x="1366" y="1406"/>
                    </a:lnTo>
                    <a:lnTo>
                      <a:pt x="1364" y="1413"/>
                    </a:lnTo>
                    <a:lnTo>
                      <a:pt x="1364" y="1420"/>
                    </a:lnTo>
                    <a:lnTo>
                      <a:pt x="1364" y="1425"/>
                    </a:lnTo>
                    <a:lnTo>
                      <a:pt x="1363" y="1430"/>
                    </a:lnTo>
                    <a:lnTo>
                      <a:pt x="1361" y="1433"/>
                    </a:lnTo>
                    <a:lnTo>
                      <a:pt x="1359" y="1438"/>
                    </a:lnTo>
                    <a:lnTo>
                      <a:pt x="1354" y="1444"/>
                    </a:lnTo>
                    <a:lnTo>
                      <a:pt x="1350" y="1450"/>
                    </a:lnTo>
                    <a:lnTo>
                      <a:pt x="1348" y="1453"/>
                    </a:lnTo>
                    <a:lnTo>
                      <a:pt x="1347" y="1456"/>
                    </a:lnTo>
                    <a:lnTo>
                      <a:pt x="1346" y="1459"/>
                    </a:lnTo>
                    <a:lnTo>
                      <a:pt x="1345" y="1462"/>
                    </a:lnTo>
                    <a:lnTo>
                      <a:pt x="1346" y="1467"/>
                    </a:lnTo>
                    <a:lnTo>
                      <a:pt x="1347" y="1472"/>
                    </a:lnTo>
                    <a:lnTo>
                      <a:pt x="1350" y="1478"/>
                    </a:lnTo>
                    <a:lnTo>
                      <a:pt x="1353" y="1483"/>
                    </a:lnTo>
                    <a:lnTo>
                      <a:pt x="1366" y="1502"/>
                    </a:lnTo>
                    <a:lnTo>
                      <a:pt x="1377" y="1519"/>
                    </a:lnTo>
                    <a:lnTo>
                      <a:pt x="1386" y="1534"/>
                    </a:lnTo>
                    <a:lnTo>
                      <a:pt x="1392" y="1548"/>
                    </a:lnTo>
                    <a:lnTo>
                      <a:pt x="1394" y="1554"/>
                    </a:lnTo>
                    <a:lnTo>
                      <a:pt x="1396" y="1562"/>
                    </a:lnTo>
                    <a:lnTo>
                      <a:pt x="1397" y="1569"/>
                    </a:lnTo>
                    <a:lnTo>
                      <a:pt x="1397" y="1578"/>
                    </a:lnTo>
                    <a:lnTo>
                      <a:pt x="1397" y="1596"/>
                    </a:lnTo>
                    <a:lnTo>
                      <a:pt x="1394" y="1618"/>
                    </a:lnTo>
                    <a:lnTo>
                      <a:pt x="1393" y="1648"/>
                    </a:lnTo>
                    <a:lnTo>
                      <a:pt x="1392" y="1680"/>
                    </a:lnTo>
                    <a:lnTo>
                      <a:pt x="1391" y="1686"/>
                    </a:lnTo>
                    <a:lnTo>
                      <a:pt x="1388" y="1693"/>
                    </a:lnTo>
                    <a:lnTo>
                      <a:pt x="1384" y="1698"/>
                    </a:lnTo>
                    <a:lnTo>
                      <a:pt x="1380" y="1703"/>
                    </a:lnTo>
                    <a:lnTo>
                      <a:pt x="1374" y="1707"/>
                    </a:lnTo>
                    <a:lnTo>
                      <a:pt x="1366" y="1710"/>
                    </a:lnTo>
                    <a:lnTo>
                      <a:pt x="1357" y="1712"/>
                    </a:lnTo>
                    <a:lnTo>
                      <a:pt x="1347" y="1712"/>
                    </a:lnTo>
                    <a:lnTo>
                      <a:pt x="1325" y="1711"/>
                    </a:lnTo>
                    <a:lnTo>
                      <a:pt x="1307" y="1709"/>
                    </a:lnTo>
                    <a:lnTo>
                      <a:pt x="1297" y="1708"/>
                    </a:lnTo>
                    <a:lnTo>
                      <a:pt x="1287" y="1708"/>
                    </a:lnTo>
                    <a:lnTo>
                      <a:pt x="1277" y="1709"/>
                    </a:lnTo>
                    <a:lnTo>
                      <a:pt x="1265" y="1711"/>
                    </a:lnTo>
                    <a:lnTo>
                      <a:pt x="1250" y="1712"/>
                    </a:lnTo>
                    <a:lnTo>
                      <a:pt x="1231" y="1714"/>
                    </a:lnTo>
                    <a:lnTo>
                      <a:pt x="1228" y="1715"/>
                    </a:lnTo>
                    <a:lnTo>
                      <a:pt x="1225" y="1716"/>
                    </a:lnTo>
                    <a:lnTo>
                      <a:pt x="1224" y="1717"/>
                    </a:lnTo>
                    <a:lnTo>
                      <a:pt x="1223" y="1720"/>
                    </a:lnTo>
                    <a:lnTo>
                      <a:pt x="1224" y="1721"/>
                    </a:lnTo>
                    <a:lnTo>
                      <a:pt x="1226" y="1723"/>
                    </a:lnTo>
                    <a:lnTo>
                      <a:pt x="1230" y="1725"/>
                    </a:lnTo>
                    <a:lnTo>
                      <a:pt x="1237" y="1727"/>
                    </a:lnTo>
                    <a:lnTo>
                      <a:pt x="1246" y="1730"/>
                    </a:lnTo>
                    <a:lnTo>
                      <a:pt x="1253" y="1735"/>
                    </a:lnTo>
                    <a:lnTo>
                      <a:pt x="1259" y="1738"/>
                    </a:lnTo>
                    <a:lnTo>
                      <a:pt x="1264" y="1742"/>
                    </a:lnTo>
                    <a:lnTo>
                      <a:pt x="1268" y="1745"/>
                    </a:lnTo>
                    <a:lnTo>
                      <a:pt x="1270" y="1750"/>
                    </a:lnTo>
                    <a:lnTo>
                      <a:pt x="1271" y="1754"/>
                    </a:lnTo>
                    <a:lnTo>
                      <a:pt x="1272" y="1759"/>
                    </a:lnTo>
                    <a:lnTo>
                      <a:pt x="1271" y="1769"/>
                    </a:lnTo>
                    <a:lnTo>
                      <a:pt x="1268" y="1781"/>
                    </a:lnTo>
                    <a:lnTo>
                      <a:pt x="1264" y="1794"/>
                    </a:lnTo>
                    <a:lnTo>
                      <a:pt x="1259" y="1808"/>
                    </a:lnTo>
                    <a:lnTo>
                      <a:pt x="1256" y="1825"/>
                    </a:lnTo>
                    <a:lnTo>
                      <a:pt x="1254" y="1842"/>
                    </a:lnTo>
                    <a:lnTo>
                      <a:pt x="1253" y="1858"/>
                    </a:lnTo>
                    <a:lnTo>
                      <a:pt x="1253" y="1874"/>
                    </a:lnTo>
                    <a:lnTo>
                      <a:pt x="1255" y="1905"/>
                    </a:lnTo>
                    <a:lnTo>
                      <a:pt x="1259" y="1940"/>
                    </a:lnTo>
                    <a:lnTo>
                      <a:pt x="1258" y="1934"/>
                    </a:lnTo>
                    <a:lnTo>
                      <a:pt x="1262" y="1944"/>
                    </a:lnTo>
                    <a:lnTo>
                      <a:pt x="1267" y="1952"/>
                    </a:lnTo>
                    <a:lnTo>
                      <a:pt x="1271" y="1957"/>
                    </a:lnTo>
                    <a:lnTo>
                      <a:pt x="1277" y="1963"/>
                    </a:lnTo>
                    <a:lnTo>
                      <a:pt x="1283" y="1966"/>
                    </a:lnTo>
                    <a:lnTo>
                      <a:pt x="1289" y="1969"/>
                    </a:lnTo>
                    <a:lnTo>
                      <a:pt x="1298" y="1970"/>
                    </a:lnTo>
                    <a:lnTo>
                      <a:pt x="1308" y="1970"/>
                    </a:lnTo>
                    <a:lnTo>
                      <a:pt x="1314" y="1970"/>
                    </a:lnTo>
                    <a:lnTo>
                      <a:pt x="1319" y="1972"/>
                    </a:lnTo>
                    <a:lnTo>
                      <a:pt x="1322" y="1975"/>
                    </a:lnTo>
                    <a:lnTo>
                      <a:pt x="1323" y="1980"/>
                    </a:lnTo>
                    <a:lnTo>
                      <a:pt x="1324" y="1985"/>
                    </a:lnTo>
                    <a:lnTo>
                      <a:pt x="1324" y="1992"/>
                    </a:lnTo>
                    <a:lnTo>
                      <a:pt x="1324" y="1999"/>
                    </a:lnTo>
                    <a:lnTo>
                      <a:pt x="1323" y="2006"/>
                    </a:lnTo>
                    <a:lnTo>
                      <a:pt x="1320" y="2022"/>
                    </a:lnTo>
                    <a:lnTo>
                      <a:pt x="1318" y="2036"/>
                    </a:lnTo>
                    <a:lnTo>
                      <a:pt x="1318" y="2042"/>
                    </a:lnTo>
                    <a:lnTo>
                      <a:pt x="1318" y="2049"/>
                    </a:lnTo>
                    <a:lnTo>
                      <a:pt x="1319" y="2054"/>
                    </a:lnTo>
                    <a:lnTo>
                      <a:pt x="1322" y="2059"/>
                    </a:lnTo>
                    <a:lnTo>
                      <a:pt x="1327" y="2065"/>
                    </a:lnTo>
                    <a:lnTo>
                      <a:pt x="1334" y="2069"/>
                    </a:lnTo>
                    <a:lnTo>
                      <a:pt x="1339" y="2074"/>
                    </a:lnTo>
                    <a:lnTo>
                      <a:pt x="1345" y="2076"/>
                    </a:lnTo>
                    <a:lnTo>
                      <a:pt x="1351" y="2077"/>
                    </a:lnTo>
                    <a:lnTo>
                      <a:pt x="1356" y="2077"/>
                    </a:lnTo>
                    <a:lnTo>
                      <a:pt x="1363" y="2076"/>
                    </a:lnTo>
                    <a:lnTo>
                      <a:pt x="1368" y="2075"/>
                    </a:lnTo>
                    <a:lnTo>
                      <a:pt x="1393" y="2066"/>
                    </a:lnTo>
                    <a:lnTo>
                      <a:pt x="1421" y="2058"/>
                    </a:lnTo>
                    <a:lnTo>
                      <a:pt x="1441" y="2053"/>
                    </a:lnTo>
                    <a:lnTo>
                      <a:pt x="1460" y="2048"/>
                    </a:lnTo>
                    <a:lnTo>
                      <a:pt x="1471" y="2046"/>
                    </a:lnTo>
                    <a:lnTo>
                      <a:pt x="1481" y="2044"/>
                    </a:lnTo>
                    <a:lnTo>
                      <a:pt x="1490" y="2044"/>
                    </a:lnTo>
                    <a:lnTo>
                      <a:pt x="1500" y="2044"/>
                    </a:lnTo>
                    <a:lnTo>
                      <a:pt x="1525" y="2045"/>
                    </a:lnTo>
                    <a:lnTo>
                      <a:pt x="1549" y="2045"/>
                    </a:lnTo>
                    <a:lnTo>
                      <a:pt x="1559" y="2046"/>
                    </a:lnTo>
                    <a:lnTo>
                      <a:pt x="1570" y="2048"/>
                    </a:lnTo>
                    <a:lnTo>
                      <a:pt x="1576" y="2050"/>
                    </a:lnTo>
                    <a:lnTo>
                      <a:pt x="1581" y="2052"/>
                    </a:lnTo>
                    <a:lnTo>
                      <a:pt x="1586" y="2056"/>
                    </a:lnTo>
                    <a:lnTo>
                      <a:pt x="1592" y="2061"/>
                    </a:lnTo>
                    <a:lnTo>
                      <a:pt x="1596" y="2065"/>
                    </a:lnTo>
                    <a:lnTo>
                      <a:pt x="1599" y="2071"/>
                    </a:lnTo>
                    <a:lnTo>
                      <a:pt x="1600" y="2076"/>
                    </a:lnTo>
                    <a:lnTo>
                      <a:pt x="1602" y="2081"/>
                    </a:lnTo>
                    <a:lnTo>
                      <a:pt x="1600" y="2086"/>
                    </a:lnTo>
                    <a:lnTo>
                      <a:pt x="1598" y="2091"/>
                    </a:lnTo>
                    <a:lnTo>
                      <a:pt x="1595" y="2095"/>
                    </a:lnTo>
                    <a:lnTo>
                      <a:pt x="1592" y="2101"/>
                    </a:lnTo>
                    <a:lnTo>
                      <a:pt x="1575" y="2119"/>
                    </a:lnTo>
                    <a:lnTo>
                      <a:pt x="1561" y="2136"/>
                    </a:lnTo>
                    <a:lnTo>
                      <a:pt x="1541" y="2135"/>
                    </a:lnTo>
                    <a:lnTo>
                      <a:pt x="1529" y="2135"/>
                    </a:lnTo>
                    <a:lnTo>
                      <a:pt x="1527" y="2136"/>
                    </a:lnTo>
                    <a:lnTo>
                      <a:pt x="1525" y="2139"/>
                    </a:lnTo>
                    <a:lnTo>
                      <a:pt x="1523" y="2141"/>
                    </a:lnTo>
                    <a:lnTo>
                      <a:pt x="1522" y="2144"/>
                    </a:lnTo>
                    <a:lnTo>
                      <a:pt x="1519" y="2153"/>
                    </a:lnTo>
                    <a:lnTo>
                      <a:pt x="1518" y="2166"/>
                    </a:lnTo>
                    <a:lnTo>
                      <a:pt x="1519" y="2169"/>
                    </a:lnTo>
                    <a:lnTo>
                      <a:pt x="1521" y="2172"/>
                    </a:lnTo>
                    <a:lnTo>
                      <a:pt x="1523" y="2176"/>
                    </a:lnTo>
                    <a:lnTo>
                      <a:pt x="1525" y="2180"/>
                    </a:lnTo>
                    <a:lnTo>
                      <a:pt x="1531" y="2187"/>
                    </a:lnTo>
                    <a:lnTo>
                      <a:pt x="1539" y="2196"/>
                    </a:lnTo>
                    <a:lnTo>
                      <a:pt x="1545" y="2203"/>
                    </a:lnTo>
                    <a:lnTo>
                      <a:pt x="1550" y="2212"/>
                    </a:lnTo>
                    <a:lnTo>
                      <a:pt x="1552" y="2216"/>
                    </a:lnTo>
                    <a:lnTo>
                      <a:pt x="1552" y="2221"/>
                    </a:lnTo>
                    <a:lnTo>
                      <a:pt x="1552" y="2224"/>
                    </a:lnTo>
                    <a:lnTo>
                      <a:pt x="1550" y="2228"/>
                    </a:lnTo>
                    <a:lnTo>
                      <a:pt x="1545" y="2235"/>
                    </a:lnTo>
                    <a:lnTo>
                      <a:pt x="1541" y="2240"/>
                    </a:lnTo>
                    <a:lnTo>
                      <a:pt x="1537" y="2243"/>
                    </a:lnTo>
                    <a:lnTo>
                      <a:pt x="1534" y="2244"/>
                    </a:lnTo>
                    <a:lnTo>
                      <a:pt x="1529" y="2244"/>
                    </a:lnTo>
                    <a:lnTo>
                      <a:pt x="1526" y="2242"/>
                    </a:lnTo>
                    <a:lnTo>
                      <a:pt x="1523" y="2240"/>
                    </a:lnTo>
                    <a:lnTo>
                      <a:pt x="1521" y="2237"/>
                    </a:lnTo>
                    <a:lnTo>
                      <a:pt x="1510" y="2217"/>
                    </a:lnTo>
                    <a:lnTo>
                      <a:pt x="1499" y="2199"/>
                    </a:lnTo>
                    <a:lnTo>
                      <a:pt x="1495" y="2194"/>
                    </a:lnTo>
                    <a:lnTo>
                      <a:pt x="1489" y="2190"/>
                    </a:lnTo>
                    <a:lnTo>
                      <a:pt x="1484" y="2188"/>
                    </a:lnTo>
                    <a:lnTo>
                      <a:pt x="1477" y="2186"/>
                    </a:lnTo>
                    <a:lnTo>
                      <a:pt x="1463" y="2186"/>
                    </a:lnTo>
                    <a:lnTo>
                      <a:pt x="1448" y="2187"/>
                    </a:lnTo>
                    <a:lnTo>
                      <a:pt x="1432" y="2187"/>
                    </a:lnTo>
                    <a:lnTo>
                      <a:pt x="1417" y="2187"/>
                    </a:lnTo>
                    <a:lnTo>
                      <a:pt x="1409" y="2185"/>
                    </a:lnTo>
                    <a:lnTo>
                      <a:pt x="1402" y="2183"/>
                    </a:lnTo>
                    <a:lnTo>
                      <a:pt x="1395" y="2180"/>
                    </a:lnTo>
                    <a:lnTo>
                      <a:pt x="1389" y="2174"/>
                    </a:lnTo>
                    <a:lnTo>
                      <a:pt x="1383" y="2171"/>
                    </a:lnTo>
                    <a:lnTo>
                      <a:pt x="1379" y="2168"/>
                    </a:lnTo>
                    <a:lnTo>
                      <a:pt x="1375" y="2166"/>
                    </a:lnTo>
                    <a:lnTo>
                      <a:pt x="1370" y="2163"/>
                    </a:lnTo>
                    <a:lnTo>
                      <a:pt x="1362" y="2162"/>
                    </a:lnTo>
                    <a:lnTo>
                      <a:pt x="1355" y="2160"/>
                    </a:lnTo>
                    <a:lnTo>
                      <a:pt x="1352" y="2159"/>
                    </a:lnTo>
                    <a:lnTo>
                      <a:pt x="1349" y="2158"/>
                    </a:lnTo>
                    <a:lnTo>
                      <a:pt x="1347" y="2156"/>
                    </a:lnTo>
                    <a:lnTo>
                      <a:pt x="1345" y="2154"/>
                    </a:lnTo>
                    <a:lnTo>
                      <a:pt x="1342" y="2150"/>
                    </a:lnTo>
                    <a:lnTo>
                      <a:pt x="1341" y="2145"/>
                    </a:lnTo>
                    <a:lnTo>
                      <a:pt x="1340" y="2140"/>
                    </a:lnTo>
                    <a:lnTo>
                      <a:pt x="1340" y="2132"/>
                    </a:lnTo>
                    <a:lnTo>
                      <a:pt x="1339" y="2129"/>
                    </a:lnTo>
                    <a:lnTo>
                      <a:pt x="1338" y="2126"/>
                    </a:lnTo>
                    <a:lnTo>
                      <a:pt x="1337" y="2122"/>
                    </a:lnTo>
                    <a:lnTo>
                      <a:pt x="1335" y="2120"/>
                    </a:lnTo>
                    <a:lnTo>
                      <a:pt x="1332" y="2119"/>
                    </a:lnTo>
                    <a:lnTo>
                      <a:pt x="1329" y="2119"/>
                    </a:lnTo>
                    <a:lnTo>
                      <a:pt x="1326" y="2119"/>
                    </a:lnTo>
                    <a:lnTo>
                      <a:pt x="1324" y="2119"/>
                    </a:lnTo>
                    <a:lnTo>
                      <a:pt x="1322" y="2120"/>
                    </a:lnTo>
                    <a:lnTo>
                      <a:pt x="1320" y="2122"/>
                    </a:lnTo>
                    <a:lnTo>
                      <a:pt x="1318" y="2125"/>
                    </a:lnTo>
                    <a:lnTo>
                      <a:pt x="1316" y="2128"/>
                    </a:lnTo>
                    <a:lnTo>
                      <a:pt x="1316" y="2132"/>
                    </a:lnTo>
                    <a:lnTo>
                      <a:pt x="1316" y="2136"/>
                    </a:lnTo>
                    <a:lnTo>
                      <a:pt x="1319" y="2142"/>
                    </a:lnTo>
                    <a:lnTo>
                      <a:pt x="1321" y="2147"/>
                    </a:lnTo>
                    <a:lnTo>
                      <a:pt x="1331" y="2163"/>
                    </a:lnTo>
                    <a:lnTo>
                      <a:pt x="1341" y="2181"/>
                    </a:lnTo>
                    <a:lnTo>
                      <a:pt x="1346" y="2189"/>
                    </a:lnTo>
                    <a:lnTo>
                      <a:pt x="1350" y="2199"/>
                    </a:lnTo>
                    <a:lnTo>
                      <a:pt x="1353" y="2208"/>
                    </a:lnTo>
                    <a:lnTo>
                      <a:pt x="1353" y="2217"/>
                    </a:lnTo>
                    <a:lnTo>
                      <a:pt x="1351" y="2241"/>
                    </a:lnTo>
                    <a:lnTo>
                      <a:pt x="1349" y="2275"/>
                    </a:lnTo>
                    <a:lnTo>
                      <a:pt x="1350" y="2282"/>
                    </a:lnTo>
                    <a:lnTo>
                      <a:pt x="1350" y="2290"/>
                    </a:lnTo>
                    <a:lnTo>
                      <a:pt x="1352" y="2296"/>
                    </a:lnTo>
                    <a:lnTo>
                      <a:pt x="1354" y="2303"/>
                    </a:lnTo>
                    <a:lnTo>
                      <a:pt x="1359" y="2308"/>
                    </a:lnTo>
                    <a:lnTo>
                      <a:pt x="1363" y="2311"/>
                    </a:lnTo>
                    <a:lnTo>
                      <a:pt x="1368" y="2315"/>
                    </a:lnTo>
                    <a:lnTo>
                      <a:pt x="1376" y="2315"/>
                    </a:lnTo>
                    <a:lnTo>
                      <a:pt x="1380" y="2314"/>
                    </a:lnTo>
                    <a:lnTo>
                      <a:pt x="1384" y="2311"/>
                    </a:lnTo>
                    <a:lnTo>
                      <a:pt x="1389" y="2306"/>
                    </a:lnTo>
                    <a:lnTo>
                      <a:pt x="1393" y="2301"/>
                    </a:lnTo>
                    <a:lnTo>
                      <a:pt x="1403" y="2287"/>
                    </a:lnTo>
                    <a:lnTo>
                      <a:pt x="1413" y="2271"/>
                    </a:lnTo>
                    <a:lnTo>
                      <a:pt x="1418" y="2265"/>
                    </a:lnTo>
                    <a:lnTo>
                      <a:pt x="1423" y="2258"/>
                    </a:lnTo>
                    <a:lnTo>
                      <a:pt x="1428" y="2253"/>
                    </a:lnTo>
                    <a:lnTo>
                      <a:pt x="1433" y="2249"/>
                    </a:lnTo>
                    <a:lnTo>
                      <a:pt x="1437" y="2247"/>
                    </a:lnTo>
                    <a:lnTo>
                      <a:pt x="1443" y="2245"/>
                    </a:lnTo>
                    <a:lnTo>
                      <a:pt x="1445" y="2247"/>
                    </a:lnTo>
                    <a:lnTo>
                      <a:pt x="1447" y="2248"/>
                    </a:lnTo>
                    <a:lnTo>
                      <a:pt x="1449" y="2250"/>
                    </a:lnTo>
                    <a:lnTo>
                      <a:pt x="1451" y="2252"/>
                    </a:lnTo>
                    <a:lnTo>
                      <a:pt x="1456" y="2258"/>
                    </a:lnTo>
                    <a:lnTo>
                      <a:pt x="1460" y="2263"/>
                    </a:lnTo>
                    <a:lnTo>
                      <a:pt x="1463" y="2266"/>
                    </a:lnTo>
                    <a:lnTo>
                      <a:pt x="1468" y="2268"/>
                    </a:lnTo>
                    <a:lnTo>
                      <a:pt x="1473" y="2270"/>
                    </a:lnTo>
                    <a:lnTo>
                      <a:pt x="1478" y="2270"/>
                    </a:lnTo>
                    <a:lnTo>
                      <a:pt x="1485" y="2270"/>
                    </a:lnTo>
                    <a:lnTo>
                      <a:pt x="1491" y="2270"/>
                    </a:lnTo>
                    <a:lnTo>
                      <a:pt x="1496" y="2270"/>
                    </a:lnTo>
                    <a:lnTo>
                      <a:pt x="1499" y="2271"/>
                    </a:lnTo>
                    <a:lnTo>
                      <a:pt x="1504" y="2274"/>
                    </a:lnTo>
                    <a:lnTo>
                      <a:pt x="1510" y="2277"/>
                    </a:lnTo>
                    <a:lnTo>
                      <a:pt x="1534" y="2295"/>
                    </a:lnTo>
                    <a:lnTo>
                      <a:pt x="1566" y="2320"/>
                    </a:lnTo>
                    <a:lnTo>
                      <a:pt x="1583" y="2331"/>
                    </a:lnTo>
                    <a:lnTo>
                      <a:pt x="1598" y="2339"/>
                    </a:lnTo>
                    <a:lnTo>
                      <a:pt x="1605" y="2342"/>
                    </a:lnTo>
                    <a:lnTo>
                      <a:pt x="1610" y="2343"/>
                    </a:lnTo>
                    <a:lnTo>
                      <a:pt x="1616" y="2343"/>
                    </a:lnTo>
                    <a:lnTo>
                      <a:pt x="1619" y="2341"/>
                    </a:lnTo>
                    <a:lnTo>
                      <a:pt x="1626" y="2330"/>
                    </a:lnTo>
                    <a:lnTo>
                      <a:pt x="1634" y="2316"/>
                    </a:lnTo>
                    <a:lnTo>
                      <a:pt x="1638" y="2309"/>
                    </a:lnTo>
                    <a:lnTo>
                      <a:pt x="1644" y="2305"/>
                    </a:lnTo>
                    <a:lnTo>
                      <a:pt x="1647" y="2304"/>
                    </a:lnTo>
                    <a:lnTo>
                      <a:pt x="1650" y="2303"/>
                    </a:lnTo>
                    <a:lnTo>
                      <a:pt x="1653" y="2304"/>
                    </a:lnTo>
                    <a:lnTo>
                      <a:pt x="1657" y="2305"/>
                    </a:lnTo>
                    <a:lnTo>
                      <a:pt x="1664" y="2308"/>
                    </a:lnTo>
                    <a:lnTo>
                      <a:pt x="1671" y="2310"/>
                    </a:lnTo>
                    <a:lnTo>
                      <a:pt x="1676" y="2311"/>
                    </a:lnTo>
                    <a:lnTo>
                      <a:pt x="1681" y="2311"/>
                    </a:lnTo>
                    <a:lnTo>
                      <a:pt x="1686" y="2310"/>
                    </a:lnTo>
                    <a:lnTo>
                      <a:pt x="1690" y="2308"/>
                    </a:lnTo>
                    <a:lnTo>
                      <a:pt x="1693" y="2305"/>
                    </a:lnTo>
                    <a:lnTo>
                      <a:pt x="1697" y="2302"/>
                    </a:lnTo>
                    <a:lnTo>
                      <a:pt x="1702" y="2293"/>
                    </a:lnTo>
                    <a:lnTo>
                      <a:pt x="1707" y="2283"/>
                    </a:lnTo>
                    <a:lnTo>
                      <a:pt x="1712" y="2271"/>
                    </a:lnTo>
                    <a:lnTo>
                      <a:pt x="1716" y="2258"/>
                    </a:lnTo>
                    <a:lnTo>
                      <a:pt x="1720" y="2245"/>
                    </a:lnTo>
                    <a:lnTo>
                      <a:pt x="1728" y="2229"/>
                    </a:lnTo>
                    <a:lnTo>
                      <a:pt x="1732" y="2221"/>
                    </a:lnTo>
                    <a:lnTo>
                      <a:pt x="1738" y="2215"/>
                    </a:lnTo>
                    <a:lnTo>
                      <a:pt x="1740" y="2213"/>
                    </a:lnTo>
                    <a:lnTo>
                      <a:pt x="1742" y="2211"/>
                    </a:lnTo>
                    <a:lnTo>
                      <a:pt x="1745" y="2211"/>
                    </a:lnTo>
                    <a:lnTo>
                      <a:pt x="1748" y="2211"/>
                    </a:lnTo>
                    <a:lnTo>
                      <a:pt x="1765" y="2213"/>
                    </a:lnTo>
                    <a:lnTo>
                      <a:pt x="1785" y="2213"/>
                    </a:lnTo>
                    <a:lnTo>
                      <a:pt x="1795" y="2213"/>
                    </a:lnTo>
                    <a:lnTo>
                      <a:pt x="1805" y="2214"/>
                    </a:lnTo>
                    <a:lnTo>
                      <a:pt x="1812" y="2216"/>
                    </a:lnTo>
                    <a:lnTo>
                      <a:pt x="1819" y="2218"/>
                    </a:lnTo>
                    <a:lnTo>
                      <a:pt x="1821" y="2222"/>
                    </a:lnTo>
                    <a:lnTo>
                      <a:pt x="1822" y="2227"/>
                    </a:lnTo>
                    <a:lnTo>
                      <a:pt x="1821" y="2233"/>
                    </a:lnTo>
                    <a:lnTo>
                      <a:pt x="1820" y="2239"/>
                    </a:lnTo>
                    <a:lnTo>
                      <a:pt x="1816" y="2252"/>
                    </a:lnTo>
                    <a:lnTo>
                      <a:pt x="1813" y="2261"/>
                    </a:lnTo>
                    <a:lnTo>
                      <a:pt x="1812" y="2267"/>
                    </a:lnTo>
                    <a:lnTo>
                      <a:pt x="1812" y="2271"/>
                    </a:lnTo>
                    <a:lnTo>
                      <a:pt x="1813" y="2275"/>
                    </a:lnTo>
                    <a:lnTo>
                      <a:pt x="1814" y="2277"/>
                    </a:lnTo>
                    <a:lnTo>
                      <a:pt x="1818" y="2277"/>
                    </a:lnTo>
                    <a:lnTo>
                      <a:pt x="1821" y="2277"/>
                    </a:lnTo>
                    <a:lnTo>
                      <a:pt x="1825" y="2277"/>
                    </a:lnTo>
                    <a:lnTo>
                      <a:pt x="1829" y="2275"/>
                    </a:lnTo>
                    <a:lnTo>
                      <a:pt x="1838" y="2272"/>
                    </a:lnTo>
                    <a:lnTo>
                      <a:pt x="1848" y="2269"/>
                    </a:lnTo>
                    <a:lnTo>
                      <a:pt x="1852" y="2269"/>
                    </a:lnTo>
                    <a:lnTo>
                      <a:pt x="1855" y="2269"/>
                    </a:lnTo>
                    <a:lnTo>
                      <a:pt x="1859" y="2270"/>
                    </a:lnTo>
                    <a:lnTo>
                      <a:pt x="1862" y="2272"/>
                    </a:lnTo>
                    <a:lnTo>
                      <a:pt x="1864" y="2279"/>
                    </a:lnTo>
                    <a:lnTo>
                      <a:pt x="1866" y="2287"/>
                    </a:lnTo>
                    <a:lnTo>
                      <a:pt x="1867" y="2296"/>
                    </a:lnTo>
                    <a:lnTo>
                      <a:pt x="1868" y="2306"/>
                    </a:lnTo>
                    <a:lnTo>
                      <a:pt x="1869" y="2316"/>
                    </a:lnTo>
                    <a:lnTo>
                      <a:pt x="1870" y="2326"/>
                    </a:lnTo>
                    <a:lnTo>
                      <a:pt x="1872" y="2336"/>
                    </a:lnTo>
                    <a:lnTo>
                      <a:pt x="1874" y="2345"/>
                    </a:lnTo>
                    <a:lnTo>
                      <a:pt x="1883" y="2362"/>
                    </a:lnTo>
                    <a:lnTo>
                      <a:pt x="1901" y="2389"/>
                    </a:lnTo>
                    <a:lnTo>
                      <a:pt x="1910" y="2401"/>
                    </a:lnTo>
                    <a:lnTo>
                      <a:pt x="1920" y="2411"/>
                    </a:lnTo>
                    <a:lnTo>
                      <a:pt x="1924" y="2413"/>
                    </a:lnTo>
                    <a:lnTo>
                      <a:pt x="1929" y="2414"/>
                    </a:lnTo>
                    <a:lnTo>
                      <a:pt x="1932" y="2414"/>
                    </a:lnTo>
                    <a:lnTo>
                      <a:pt x="1935" y="2411"/>
                    </a:lnTo>
                    <a:lnTo>
                      <a:pt x="1940" y="2405"/>
                    </a:lnTo>
                    <a:lnTo>
                      <a:pt x="1946" y="2399"/>
                    </a:lnTo>
                    <a:lnTo>
                      <a:pt x="1956" y="2390"/>
                    </a:lnTo>
                    <a:lnTo>
                      <a:pt x="1965" y="2382"/>
                    </a:lnTo>
                    <a:lnTo>
                      <a:pt x="1976" y="2374"/>
                    </a:lnTo>
                    <a:lnTo>
                      <a:pt x="1986" y="2369"/>
                    </a:lnTo>
                    <a:lnTo>
                      <a:pt x="1990" y="2368"/>
                    </a:lnTo>
                    <a:lnTo>
                      <a:pt x="1995" y="2366"/>
                    </a:lnTo>
                    <a:lnTo>
                      <a:pt x="1998" y="2368"/>
                    </a:lnTo>
                    <a:lnTo>
                      <a:pt x="2000" y="2370"/>
                    </a:lnTo>
                    <a:lnTo>
                      <a:pt x="2003" y="2374"/>
                    </a:lnTo>
                    <a:lnTo>
                      <a:pt x="2005" y="2379"/>
                    </a:lnTo>
                    <a:lnTo>
                      <a:pt x="2008" y="2386"/>
                    </a:lnTo>
                    <a:lnTo>
                      <a:pt x="2009" y="2393"/>
                    </a:lnTo>
                    <a:lnTo>
                      <a:pt x="2011" y="2411"/>
                    </a:lnTo>
                    <a:lnTo>
                      <a:pt x="2011" y="2430"/>
                    </a:lnTo>
                    <a:lnTo>
                      <a:pt x="2012" y="2469"/>
                    </a:lnTo>
                    <a:lnTo>
                      <a:pt x="2012" y="2498"/>
                    </a:lnTo>
                    <a:lnTo>
                      <a:pt x="2014" y="2507"/>
                    </a:lnTo>
                    <a:lnTo>
                      <a:pt x="2016" y="2513"/>
                    </a:lnTo>
                    <a:lnTo>
                      <a:pt x="2021" y="2519"/>
                    </a:lnTo>
                    <a:lnTo>
                      <a:pt x="2025" y="2522"/>
                    </a:lnTo>
                    <a:lnTo>
                      <a:pt x="2030" y="2524"/>
                    </a:lnTo>
                    <a:lnTo>
                      <a:pt x="2036" y="2526"/>
                    </a:lnTo>
                    <a:lnTo>
                      <a:pt x="2042" y="2527"/>
                    </a:lnTo>
                    <a:lnTo>
                      <a:pt x="2049" y="2527"/>
                    </a:lnTo>
                    <a:lnTo>
                      <a:pt x="2061" y="2527"/>
                    </a:lnTo>
                    <a:lnTo>
                      <a:pt x="2070" y="2527"/>
                    </a:lnTo>
                    <a:lnTo>
                      <a:pt x="2075" y="2530"/>
                    </a:lnTo>
                    <a:lnTo>
                      <a:pt x="2078" y="2531"/>
                    </a:lnTo>
                    <a:lnTo>
                      <a:pt x="2080" y="2534"/>
                    </a:lnTo>
                    <a:lnTo>
                      <a:pt x="2081" y="2538"/>
                    </a:lnTo>
                    <a:lnTo>
                      <a:pt x="2080" y="2547"/>
                    </a:lnTo>
                    <a:lnTo>
                      <a:pt x="2078" y="2557"/>
                    </a:lnTo>
                    <a:lnTo>
                      <a:pt x="2075" y="2566"/>
                    </a:lnTo>
                    <a:lnTo>
                      <a:pt x="2070" y="2576"/>
                    </a:lnTo>
                    <a:lnTo>
                      <a:pt x="2062" y="2595"/>
                    </a:lnTo>
                    <a:lnTo>
                      <a:pt x="2056" y="2614"/>
                    </a:lnTo>
                    <a:lnTo>
                      <a:pt x="2053" y="2647"/>
                    </a:lnTo>
                    <a:lnTo>
                      <a:pt x="2051" y="2680"/>
                    </a:lnTo>
                    <a:lnTo>
                      <a:pt x="2050" y="2687"/>
                    </a:lnTo>
                    <a:lnTo>
                      <a:pt x="2048" y="2695"/>
                    </a:lnTo>
                    <a:lnTo>
                      <a:pt x="2044" y="2701"/>
                    </a:lnTo>
                    <a:lnTo>
                      <a:pt x="2040" y="2707"/>
                    </a:lnTo>
                    <a:lnTo>
                      <a:pt x="2035" y="2712"/>
                    </a:lnTo>
                    <a:lnTo>
                      <a:pt x="2027" y="2716"/>
                    </a:lnTo>
                    <a:lnTo>
                      <a:pt x="2019" y="2721"/>
                    </a:lnTo>
                    <a:lnTo>
                      <a:pt x="2009" y="2723"/>
                    </a:lnTo>
                    <a:lnTo>
                      <a:pt x="1990" y="2726"/>
                    </a:lnTo>
                    <a:lnTo>
                      <a:pt x="1975" y="2729"/>
                    </a:lnTo>
                    <a:lnTo>
                      <a:pt x="1963" y="2733"/>
                    </a:lnTo>
                    <a:lnTo>
                      <a:pt x="1954" y="2737"/>
                    </a:lnTo>
                    <a:lnTo>
                      <a:pt x="1945" y="2743"/>
                    </a:lnTo>
                    <a:lnTo>
                      <a:pt x="1935" y="2751"/>
                    </a:lnTo>
                    <a:lnTo>
                      <a:pt x="1924" y="2761"/>
                    </a:lnTo>
                    <a:lnTo>
                      <a:pt x="1911" y="2774"/>
                    </a:lnTo>
                    <a:lnTo>
                      <a:pt x="1870" y="2756"/>
                    </a:lnTo>
                    <a:lnTo>
                      <a:pt x="1863" y="2756"/>
                    </a:lnTo>
                    <a:lnTo>
                      <a:pt x="1854" y="2757"/>
                    </a:lnTo>
                    <a:lnTo>
                      <a:pt x="1847" y="2758"/>
                    </a:lnTo>
                    <a:lnTo>
                      <a:pt x="1839" y="2761"/>
                    </a:lnTo>
                    <a:lnTo>
                      <a:pt x="1826" y="2767"/>
                    </a:lnTo>
                    <a:lnTo>
                      <a:pt x="1813" y="2773"/>
                    </a:lnTo>
                    <a:lnTo>
                      <a:pt x="1808" y="2773"/>
                    </a:lnTo>
                    <a:lnTo>
                      <a:pt x="1804" y="2770"/>
                    </a:lnTo>
                    <a:lnTo>
                      <a:pt x="1800" y="2767"/>
                    </a:lnTo>
                    <a:lnTo>
                      <a:pt x="1797" y="2764"/>
                    </a:lnTo>
                    <a:lnTo>
                      <a:pt x="1792" y="2754"/>
                    </a:lnTo>
                    <a:lnTo>
                      <a:pt x="1786" y="2746"/>
                    </a:lnTo>
                    <a:lnTo>
                      <a:pt x="1782" y="2738"/>
                    </a:lnTo>
                    <a:lnTo>
                      <a:pt x="1778" y="2735"/>
                    </a:lnTo>
                    <a:lnTo>
                      <a:pt x="1774" y="2734"/>
                    </a:lnTo>
                    <a:lnTo>
                      <a:pt x="1772" y="2733"/>
                    </a:lnTo>
                    <a:lnTo>
                      <a:pt x="1770" y="2733"/>
                    </a:lnTo>
                    <a:lnTo>
                      <a:pt x="1767" y="2734"/>
                    </a:lnTo>
                    <a:lnTo>
                      <a:pt x="1762" y="2737"/>
                    </a:lnTo>
                    <a:lnTo>
                      <a:pt x="1757" y="2741"/>
                    </a:lnTo>
                    <a:lnTo>
                      <a:pt x="1753" y="2747"/>
                    </a:lnTo>
                    <a:lnTo>
                      <a:pt x="1747" y="2753"/>
                    </a:lnTo>
                    <a:lnTo>
                      <a:pt x="1739" y="2769"/>
                    </a:lnTo>
                    <a:lnTo>
                      <a:pt x="1731" y="2785"/>
                    </a:lnTo>
                    <a:lnTo>
                      <a:pt x="1726" y="2800"/>
                    </a:lnTo>
                    <a:lnTo>
                      <a:pt x="1724" y="2809"/>
                    </a:lnTo>
                    <a:lnTo>
                      <a:pt x="1720" y="2816"/>
                    </a:lnTo>
                    <a:lnTo>
                      <a:pt x="1717" y="2821"/>
                    </a:lnTo>
                    <a:lnTo>
                      <a:pt x="1714" y="2825"/>
                    </a:lnTo>
                    <a:lnTo>
                      <a:pt x="1711" y="2830"/>
                    </a:lnTo>
                    <a:lnTo>
                      <a:pt x="1703" y="2837"/>
                    </a:lnTo>
                    <a:lnTo>
                      <a:pt x="1696" y="2843"/>
                    </a:lnTo>
                    <a:lnTo>
                      <a:pt x="1678" y="2849"/>
                    </a:lnTo>
                    <a:lnTo>
                      <a:pt x="1662" y="2855"/>
                    </a:lnTo>
                    <a:lnTo>
                      <a:pt x="1654" y="2858"/>
                    </a:lnTo>
                    <a:lnTo>
                      <a:pt x="1648" y="2861"/>
                    </a:lnTo>
                    <a:lnTo>
                      <a:pt x="1643" y="2865"/>
                    </a:lnTo>
                    <a:lnTo>
                      <a:pt x="1638" y="2872"/>
                    </a:lnTo>
                    <a:lnTo>
                      <a:pt x="1637" y="2875"/>
                    </a:lnTo>
                    <a:lnTo>
                      <a:pt x="1636" y="2879"/>
                    </a:lnTo>
                    <a:lnTo>
                      <a:pt x="1636" y="2885"/>
                    </a:lnTo>
                    <a:lnTo>
                      <a:pt x="1636" y="2890"/>
                    </a:lnTo>
                    <a:lnTo>
                      <a:pt x="1637" y="2903"/>
                    </a:lnTo>
                    <a:lnTo>
                      <a:pt x="1642" y="2918"/>
                    </a:lnTo>
                    <a:lnTo>
                      <a:pt x="1644" y="2929"/>
                    </a:lnTo>
                    <a:lnTo>
                      <a:pt x="1645" y="2939"/>
                    </a:lnTo>
                    <a:lnTo>
                      <a:pt x="1645" y="2947"/>
                    </a:lnTo>
                    <a:lnTo>
                      <a:pt x="1643" y="2955"/>
                    </a:lnTo>
                    <a:lnTo>
                      <a:pt x="1640" y="2962"/>
                    </a:lnTo>
                    <a:lnTo>
                      <a:pt x="1637" y="2968"/>
                    </a:lnTo>
                    <a:lnTo>
                      <a:pt x="1632" y="2973"/>
                    </a:lnTo>
                    <a:lnTo>
                      <a:pt x="1627" y="2979"/>
                    </a:lnTo>
                    <a:lnTo>
                      <a:pt x="1602" y="2997"/>
                    </a:lnTo>
                    <a:lnTo>
                      <a:pt x="1573" y="3016"/>
                    </a:lnTo>
                    <a:lnTo>
                      <a:pt x="1569" y="3020"/>
                    </a:lnTo>
                    <a:lnTo>
                      <a:pt x="1567" y="3024"/>
                    </a:lnTo>
                    <a:lnTo>
                      <a:pt x="1565" y="3028"/>
                    </a:lnTo>
                    <a:lnTo>
                      <a:pt x="1566" y="3034"/>
                    </a:lnTo>
                    <a:lnTo>
                      <a:pt x="1567" y="3039"/>
                    </a:lnTo>
                    <a:lnTo>
                      <a:pt x="1568" y="3044"/>
                    </a:lnTo>
                    <a:lnTo>
                      <a:pt x="1571" y="3049"/>
                    </a:lnTo>
                    <a:lnTo>
                      <a:pt x="1575" y="3054"/>
                    </a:lnTo>
                    <a:lnTo>
                      <a:pt x="1584" y="3064"/>
                    </a:lnTo>
                    <a:lnTo>
                      <a:pt x="1594" y="3073"/>
                    </a:lnTo>
                    <a:lnTo>
                      <a:pt x="1599" y="3076"/>
                    </a:lnTo>
                    <a:lnTo>
                      <a:pt x="1604" y="3078"/>
                    </a:lnTo>
                    <a:lnTo>
                      <a:pt x="1609" y="3080"/>
                    </a:lnTo>
                    <a:lnTo>
                      <a:pt x="1613" y="3081"/>
                    </a:lnTo>
                    <a:lnTo>
                      <a:pt x="1639" y="3082"/>
                    </a:lnTo>
                    <a:lnTo>
                      <a:pt x="1671" y="3087"/>
                    </a:lnTo>
                    <a:lnTo>
                      <a:pt x="1678" y="3088"/>
                    </a:lnTo>
                    <a:lnTo>
                      <a:pt x="1685" y="3091"/>
                    </a:lnTo>
                    <a:lnTo>
                      <a:pt x="1691" y="3093"/>
                    </a:lnTo>
                    <a:lnTo>
                      <a:pt x="1697" y="3098"/>
                    </a:lnTo>
                    <a:lnTo>
                      <a:pt x="1700" y="3102"/>
                    </a:lnTo>
                    <a:lnTo>
                      <a:pt x="1703" y="3107"/>
                    </a:lnTo>
                    <a:lnTo>
                      <a:pt x="1704" y="3114"/>
                    </a:lnTo>
                    <a:lnTo>
                      <a:pt x="1704" y="3120"/>
                    </a:lnTo>
                    <a:lnTo>
                      <a:pt x="1701" y="3136"/>
                    </a:lnTo>
                    <a:lnTo>
                      <a:pt x="1697" y="3148"/>
                    </a:lnTo>
                    <a:lnTo>
                      <a:pt x="1692" y="3159"/>
                    </a:lnTo>
                    <a:lnTo>
                      <a:pt x="1687" y="3167"/>
                    </a:lnTo>
                    <a:lnTo>
                      <a:pt x="1681" y="3173"/>
                    </a:lnTo>
                    <a:lnTo>
                      <a:pt x="1675" y="3179"/>
                    </a:lnTo>
                    <a:lnTo>
                      <a:pt x="1669" y="3182"/>
                    </a:lnTo>
                    <a:lnTo>
                      <a:pt x="1662" y="3185"/>
                    </a:lnTo>
                    <a:lnTo>
                      <a:pt x="1647" y="3189"/>
                    </a:lnTo>
                    <a:lnTo>
                      <a:pt x="1632" y="3194"/>
                    </a:lnTo>
                    <a:lnTo>
                      <a:pt x="1623" y="3197"/>
                    </a:lnTo>
                    <a:lnTo>
                      <a:pt x="1616" y="3201"/>
                    </a:lnTo>
                    <a:lnTo>
                      <a:pt x="1608" y="3208"/>
                    </a:lnTo>
                    <a:lnTo>
                      <a:pt x="1600" y="3214"/>
                    </a:lnTo>
                    <a:lnTo>
                      <a:pt x="1582" y="3239"/>
                    </a:lnTo>
                    <a:lnTo>
                      <a:pt x="1569" y="3259"/>
                    </a:lnTo>
                    <a:lnTo>
                      <a:pt x="1563" y="3268"/>
                    </a:lnTo>
                    <a:lnTo>
                      <a:pt x="1553" y="3277"/>
                    </a:lnTo>
                    <a:lnTo>
                      <a:pt x="1541" y="3287"/>
                    </a:lnTo>
                    <a:lnTo>
                      <a:pt x="1525" y="3296"/>
                    </a:lnTo>
                    <a:lnTo>
                      <a:pt x="1517" y="3300"/>
                    </a:lnTo>
                    <a:lnTo>
                      <a:pt x="1511" y="3302"/>
                    </a:lnTo>
                    <a:lnTo>
                      <a:pt x="1503" y="3303"/>
                    </a:lnTo>
                    <a:lnTo>
                      <a:pt x="1497" y="3303"/>
                    </a:lnTo>
                    <a:lnTo>
                      <a:pt x="1483" y="3301"/>
                    </a:lnTo>
                    <a:lnTo>
                      <a:pt x="1469" y="3297"/>
                    </a:lnTo>
                    <a:lnTo>
                      <a:pt x="1455" y="3293"/>
                    </a:lnTo>
                    <a:lnTo>
                      <a:pt x="1441" y="3290"/>
                    </a:lnTo>
                    <a:lnTo>
                      <a:pt x="1434" y="3290"/>
                    </a:lnTo>
                    <a:lnTo>
                      <a:pt x="1428" y="3289"/>
                    </a:lnTo>
                    <a:lnTo>
                      <a:pt x="1421" y="3290"/>
                    </a:lnTo>
                    <a:lnTo>
                      <a:pt x="1415" y="3291"/>
                    </a:lnTo>
                    <a:lnTo>
                      <a:pt x="1408" y="3294"/>
                    </a:lnTo>
                    <a:lnTo>
                      <a:pt x="1404" y="3298"/>
                    </a:lnTo>
                    <a:lnTo>
                      <a:pt x="1402" y="3302"/>
                    </a:lnTo>
                    <a:lnTo>
                      <a:pt x="1399" y="3306"/>
                    </a:lnTo>
                    <a:lnTo>
                      <a:pt x="1395" y="3308"/>
                    </a:lnTo>
                    <a:lnTo>
                      <a:pt x="1392" y="3309"/>
                    </a:lnTo>
                    <a:lnTo>
                      <a:pt x="1386" y="3309"/>
                    </a:lnTo>
                    <a:lnTo>
                      <a:pt x="1377" y="3306"/>
                    </a:lnTo>
                    <a:lnTo>
                      <a:pt x="1363" y="3302"/>
                    </a:lnTo>
                    <a:lnTo>
                      <a:pt x="1352" y="3298"/>
                    </a:lnTo>
                    <a:lnTo>
                      <a:pt x="1343" y="3298"/>
                    </a:lnTo>
                    <a:lnTo>
                      <a:pt x="1336" y="3300"/>
                    </a:lnTo>
                    <a:lnTo>
                      <a:pt x="1329" y="3303"/>
                    </a:lnTo>
                    <a:lnTo>
                      <a:pt x="1325" y="3307"/>
                    </a:lnTo>
                    <a:lnTo>
                      <a:pt x="1321" y="3313"/>
                    </a:lnTo>
                    <a:lnTo>
                      <a:pt x="1318" y="3319"/>
                    </a:lnTo>
                    <a:lnTo>
                      <a:pt x="1312" y="3332"/>
                    </a:lnTo>
                    <a:lnTo>
                      <a:pt x="1306" y="3345"/>
                    </a:lnTo>
                    <a:lnTo>
                      <a:pt x="1302" y="3350"/>
                    </a:lnTo>
                    <a:lnTo>
                      <a:pt x="1297" y="3356"/>
                    </a:lnTo>
                    <a:lnTo>
                      <a:pt x="1291" y="3359"/>
                    </a:lnTo>
                    <a:lnTo>
                      <a:pt x="1283" y="3360"/>
                    </a:lnTo>
                    <a:lnTo>
                      <a:pt x="1267" y="3362"/>
                    </a:lnTo>
                    <a:lnTo>
                      <a:pt x="1247" y="3364"/>
                    </a:lnTo>
                    <a:lnTo>
                      <a:pt x="1227" y="3364"/>
                    </a:lnTo>
                    <a:lnTo>
                      <a:pt x="1206" y="3364"/>
                    </a:lnTo>
                    <a:lnTo>
                      <a:pt x="1197" y="3362"/>
                    </a:lnTo>
                    <a:lnTo>
                      <a:pt x="1187" y="3360"/>
                    </a:lnTo>
                    <a:lnTo>
                      <a:pt x="1179" y="3358"/>
                    </a:lnTo>
                    <a:lnTo>
                      <a:pt x="1172" y="3354"/>
                    </a:lnTo>
                    <a:lnTo>
                      <a:pt x="1166" y="3349"/>
                    </a:lnTo>
                    <a:lnTo>
                      <a:pt x="1161" y="3343"/>
                    </a:lnTo>
                    <a:lnTo>
                      <a:pt x="1159" y="3336"/>
                    </a:lnTo>
                    <a:lnTo>
                      <a:pt x="1158" y="3328"/>
                    </a:lnTo>
                    <a:lnTo>
                      <a:pt x="1148" y="3325"/>
                    </a:lnTo>
                    <a:lnTo>
                      <a:pt x="1138" y="3324"/>
                    </a:lnTo>
                    <a:lnTo>
                      <a:pt x="1129" y="3324"/>
                    </a:lnTo>
                    <a:lnTo>
                      <a:pt x="1118" y="3324"/>
                    </a:lnTo>
                    <a:lnTo>
                      <a:pt x="1097" y="3324"/>
                    </a:lnTo>
                    <a:lnTo>
                      <a:pt x="1077" y="3322"/>
                    </a:lnTo>
                    <a:lnTo>
                      <a:pt x="1073" y="3309"/>
                    </a:lnTo>
                    <a:lnTo>
                      <a:pt x="1069" y="3296"/>
                    </a:lnTo>
                    <a:lnTo>
                      <a:pt x="1062" y="3284"/>
                    </a:lnTo>
                    <a:lnTo>
                      <a:pt x="1053" y="3274"/>
                    </a:lnTo>
                    <a:lnTo>
                      <a:pt x="1049" y="3268"/>
                    </a:lnTo>
                    <a:lnTo>
                      <a:pt x="1043" y="3264"/>
                    </a:lnTo>
                    <a:lnTo>
                      <a:pt x="1038" y="3260"/>
                    </a:lnTo>
                    <a:lnTo>
                      <a:pt x="1032" y="3256"/>
                    </a:lnTo>
                    <a:lnTo>
                      <a:pt x="1026" y="3253"/>
                    </a:lnTo>
                    <a:lnTo>
                      <a:pt x="1019" y="3251"/>
                    </a:lnTo>
                    <a:lnTo>
                      <a:pt x="1013" y="3249"/>
                    </a:lnTo>
                    <a:lnTo>
                      <a:pt x="1007" y="3248"/>
                    </a:lnTo>
                    <a:lnTo>
                      <a:pt x="997" y="3247"/>
                    </a:lnTo>
                    <a:lnTo>
                      <a:pt x="988" y="3244"/>
                    </a:lnTo>
                    <a:lnTo>
                      <a:pt x="978" y="3242"/>
                    </a:lnTo>
                    <a:lnTo>
                      <a:pt x="970" y="3239"/>
                    </a:lnTo>
                    <a:lnTo>
                      <a:pt x="951" y="3232"/>
                    </a:lnTo>
                    <a:lnTo>
                      <a:pt x="934" y="3223"/>
                    </a:lnTo>
                    <a:lnTo>
                      <a:pt x="916" y="3214"/>
                    </a:lnTo>
                    <a:lnTo>
                      <a:pt x="897" y="3206"/>
                    </a:lnTo>
                    <a:lnTo>
                      <a:pt x="878" y="3198"/>
                    </a:lnTo>
                    <a:lnTo>
                      <a:pt x="859" y="3193"/>
                    </a:lnTo>
                    <a:lnTo>
                      <a:pt x="851" y="3190"/>
                    </a:lnTo>
                    <a:lnTo>
                      <a:pt x="843" y="3188"/>
                    </a:lnTo>
                    <a:lnTo>
                      <a:pt x="837" y="3185"/>
                    </a:lnTo>
                    <a:lnTo>
                      <a:pt x="832" y="3182"/>
                    </a:lnTo>
                    <a:lnTo>
                      <a:pt x="821" y="3174"/>
                    </a:lnTo>
                    <a:lnTo>
                      <a:pt x="810" y="3167"/>
                    </a:lnTo>
                    <a:lnTo>
                      <a:pt x="800" y="3159"/>
                    </a:lnTo>
                    <a:lnTo>
                      <a:pt x="791" y="3152"/>
                    </a:lnTo>
                    <a:lnTo>
                      <a:pt x="779" y="3146"/>
                    </a:lnTo>
                    <a:lnTo>
                      <a:pt x="765" y="3141"/>
                    </a:lnTo>
                    <a:lnTo>
                      <a:pt x="746" y="3138"/>
                    </a:lnTo>
                    <a:lnTo>
                      <a:pt x="726" y="3134"/>
                    </a:lnTo>
                    <a:lnTo>
                      <a:pt x="715" y="3132"/>
                    </a:lnTo>
                    <a:lnTo>
                      <a:pt x="706" y="3129"/>
                    </a:lnTo>
                    <a:lnTo>
                      <a:pt x="698" y="3126"/>
                    </a:lnTo>
                    <a:lnTo>
                      <a:pt x="690" y="3119"/>
                    </a:lnTo>
                    <a:lnTo>
                      <a:pt x="662" y="3093"/>
                    </a:lnTo>
                    <a:lnTo>
                      <a:pt x="631" y="3064"/>
                    </a:lnTo>
                    <a:lnTo>
                      <a:pt x="616" y="3050"/>
                    </a:lnTo>
                    <a:lnTo>
                      <a:pt x="602" y="3035"/>
                    </a:lnTo>
                    <a:lnTo>
                      <a:pt x="596" y="3027"/>
                    </a:lnTo>
                    <a:lnTo>
                      <a:pt x="591" y="3020"/>
                    </a:lnTo>
                    <a:lnTo>
                      <a:pt x="585" y="3012"/>
                    </a:lnTo>
                    <a:lnTo>
                      <a:pt x="582" y="3005"/>
                    </a:lnTo>
                    <a:lnTo>
                      <a:pt x="572" y="2983"/>
                    </a:lnTo>
                    <a:lnTo>
                      <a:pt x="564" y="2964"/>
                    </a:lnTo>
                    <a:lnTo>
                      <a:pt x="559" y="2955"/>
                    </a:lnTo>
                    <a:lnTo>
                      <a:pt x="554" y="2946"/>
                    </a:lnTo>
                    <a:lnTo>
                      <a:pt x="548" y="2937"/>
                    </a:lnTo>
                    <a:lnTo>
                      <a:pt x="538" y="2927"/>
                    </a:lnTo>
                    <a:lnTo>
                      <a:pt x="529" y="2918"/>
                    </a:lnTo>
                    <a:lnTo>
                      <a:pt x="519" y="2911"/>
                    </a:lnTo>
                    <a:lnTo>
                      <a:pt x="510" y="2904"/>
                    </a:lnTo>
                    <a:lnTo>
                      <a:pt x="499" y="2898"/>
                    </a:lnTo>
                    <a:lnTo>
                      <a:pt x="489" y="2892"/>
                    </a:lnTo>
                    <a:lnTo>
                      <a:pt x="480" y="2886"/>
                    </a:lnTo>
                    <a:lnTo>
                      <a:pt x="471" y="2879"/>
                    </a:lnTo>
                    <a:lnTo>
                      <a:pt x="463" y="2872"/>
                    </a:lnTo>
                    <a:lnTo>
                      <a:pt x="351" y="2822"/>
                    </a:lnTo>
                    <a:lnTo>
                      <a:pt x="287" y="2552"/>
                    </a:lnTo>
                    <a:lnTo>
                      <a:pt x="282" y="2522"/>
                    </a:lnTo>
                    <a:lnTo>
                      <a:pt x="276" y="2490"/>
                    </a:lnTo>
                    <a:lnTo>
                      <a:pt x="272" y="2455"/>
                    </a:lnTo>
                    <a:lnTo>
                      <a:pt x="268" y="2420"/>
                    </a:lnTo>
                    <a:lnTo>
                      <a:pt x="264" y="2387"/>
                    </a:lnTo>
                    <a:lnTo>
                      <a:pt x="257" y="2353"/>
                    </a:lnTo>
                    <a:lnTo>
                      <a:pt x="253" y="2338"/>
                    </a:lnTo>
                    <a:lnTo>
                      <a:pt x="248" y="2323"/>
                    </a:lnTo>
                    <a:lnTo>
                      <a:pt x="243" y="2308"/>
                    </a:lnTo>
                    <a:lnTo>
                      <a:pt x="238" y="2295"/>
                    </a:lnTo>
                    <a:lnTo>
                      <a:pt x="217" y="2257"/>
                    </a:lnTo>
                    <a:lnTo>
                      <a:pt x="193" y="2218"/>
                    </a:lnTo>
                    <a:lnTo>
                      <a:pt x="183" y="2199"/>
                    </a:lnTo>
                    <a:lnTo>
                      <a:pt x="172" y="2180"/>
                    </a:lnTo>
                    <a:lnTo>
                      <a:pt x="162" y="2161"/>
                    </a:lnTo>
                    <a:lnTo>
                      <a:pt x="156" y="2144"/>
                    </a:lnTo>
                    <a:lnTo>
                      <a:pt x="153" y="2130"/>
                    </a:lnTo>
                    <a:lnTo>
                      <a:pt x="150" y="2116"/>
                    </a:lnTo>
                    <a:lnTo>
                      <a:pt x="146" y="2103"/>
                    </a:lnTo>
                    <a:lnTo>
                      <a:pt x="139" y="2089"/>
                    </a:lnTo>
                    <a:lnTo>
                      <a:pt x="134" y="2075"/>
                    </a:lnTo>
                    <a:lnTo>
                      <a:pt x="130" y="2062"/>
                    </a:lnTo>
                    <a:lnTo>
                      <a:pt x="125" y="2048"/>
                    </a:lnTo>
                    <a:lnTo>
                      <a:pt x="124" y="2033"/>
                    </a:lnTo>
                    <a:lnTo>
                      <a:pt x="125" y="2011"/>
                    </a:lnTo>
                    <a:lnTo>
                      <a:pt x="125" y="1991"/>
                    </a:lnTo>
                    <a:lnTo>
                      <a:pt x="124" y="1981"/>
                    </a:lnTo>
                    <a:lnTo>
                      <a:pt x="122" y="1971"/>
                    </a:lnTo>
                    <a:lnTo>
                      <a:pt x="119" y="1961"/>
                    </a:lnTo>
                    <a:lnTo>
                      <a:pt x="113" y="1951"/>
                    </a:lnTo>
                    <a:lnTo>
                      <a:pt x="96" y="1913"/>
                    </a:lnTo>
                    <a:lnTo>
                      <a:pt x="80" y="1880"/>
                    </a:lnTo>
                    <a:lnTo>
                      <a:pt x="76" y="1873"/>
                    </a:lnTo>
                    <a:lnTo>
                      <a:pt x="71" y="1865"/>
                    </a:lnTo>
                    <a:lnTo>
                      <a:pt x="65" y="1859"/>
                    </a:lnTo>
                    <a:lnTo>
                      <a:pt x="58" y="1852"/>
                    </a:lnTo>
                    <a:lnTo>
                      <a:pt x="52" y="1846"/>
                    </a:lnTo>
                    <a:lnTo>
                      <a:pt x="43" y="1839"/>
                    </a:lnTo>
                    <a:lnTo>
                      <a:pt x="34" y="1834"/>
                    </a:lnTo>
                    <a:lnTo>
                      <a:pt x="23" y="1829"/>
                    </a:lnTo>
                    <a:lnTo>
                      <a:pt x="17" y="1826"/>
                    </a:lnTo>
                    <a:lnTo>
                      <a:pt x="13" y="1822"/>
                    </a:lnTo>
                    <a:lnTo>
                      <a:pt x="9" y="1818"/>
                    </a:lnTo>
                    <a:lnTo>
                      <a:pt x="5" y="1813"/>
                    </a:lnTo>
                    <a:lnTo>
                      <a:pt x="3" y="1808"/>
                    </a:lnTo>
                    <a:lnTo>
                      <a:pt x="1" y="1803"/>
                    </a:lnTo>
                    <a:lnTo>
                      <a:pt x="0" y="1796"/>
                    </a:lnTo>
                    <a:lnTo>
                      <a:pt x="0" y="1791"/>
                    </a:lnTo>
                    <a:lnTo>
                      <a:pt x="1" y="1785"/>
                    </a:lnTo>
                    <a:lnTo>
                      <a:pt x="2" y="1779"/>
                    </a:lnTo>
                    <a:lnTo>
                      <a:pt x="4" y="1775"/>
                    </a:lnTo>
                    <a:lnTo>
                      <a:pt x="7" y="1769"/>
                    </a:lnTo>
                    <a:lnTo>
                      <a:pt x="10" y="1765"/>
                    </a:lnTo>
                    <a:lnTo>
                      <a:pt x="14" y="1761"/>
                    </a:lnTo>
                    <a:lnTo>
                      <a:pt x="19" y="1757"/>
                    </a:lnTo>
                    <a:lnTo>
                      <a:pt x="25" y="1755"/>
                    </a:lnTo>
                    <a:lnTo>
                      <a:pt x="58" y="1716"/>
                    </a:lnTo>
                    <a:lnTo>
                      <a:pt x="75" y="1624"/>
                    </a:lnTo>
                    <a:lnTo>
                      <a:pt x="76" y="1618"/>
                    </a:lnTo>
                    <a:lnTo>
                      <a:pt x="73" y="1610"/>
                    </a:lnTo>
                    <a:lnTo>
                      <a:pt x="71" y="1601"/>
                    </a:lnTo>
                    <a:lnTo>
                      <a:pt x="68" y="1591"/>
                    </a:lnTo>
                    <a:lnTo>
                      <a:pt x="65" y="1582"/>
                    </a:lnTo>
                    <a:lnTo>
                      <a:pt x="61" y="1575"/>
                    </a:lnTo>
                    <a:lnTo>
                      <a:pt x="57" y="1572"/>
                    </a:lnTo>
                    <a:lnTo>
                      <a:pt x="55" y="1568"/>
                    </a:lnTo>
                    <a:lnTo>
                      <a:pt x="53" y="1567"/>
                    </a:lnTo>
                    <a:lnTo>
                      <a:pt x="50" y="1566"/>
                    </a:lnTo>
                    <a:lnTo>
                      <a:pt x="51" y="1564"/>
                    </a:lnTo>
                    <a:lnTo>
                      <a:pt x="52" y="1562"/>
                    </a:lnTo>
                    <a:lnTo>
                      <a:pt x="54" y="1561"/>
                    </a:lnTo>
                    <a:lnTo>
                      <a:pt x="56" y="1560"/>
                    </a:lnTo>
                    <a:lnTo>
                      <a:pt x="63" y="1559"/>
                    </a:lnTo>
                    <a:lnTo>
                      <a:pt x="70" y="1556"/>
                    </a:lnTo>
                    <a:lnTo>
                      <a:pt x="77" y="1554"/>
                    </a:lnTo>
                    <a:lnTo>
                      <a:pt x="82" y="1551"/>
                    </a:lnTo>
                    <a:lnTo>
                      <a:pt x="84" y="1549"/>
                    </a:lnTo>
                    <a:lnTo>
                      <a:pt x="85" y="1546"/>
                    </a:lnTo>
                    <a:lnTo>
                      <a:pt x="85" y="1542"/>
                    </a:lnTo>
                    <a:lnTo>
                      <a:pt x="85" y="1538"/>
                    </a:lnTo>
                    <a:lnTo>
                      <a:pt x="81" y="1527"/>
                    </a:lnTo>
                    <a:lnTo>
                      <a:pt x="75" y="1519"/>
                    </a:lnTo>
                    <a:lnTo>
                      <a:pt x="68" y="1509"/>
                    </a:lnTo>
                    <a:lnTo>
                      <a:pt x="61" y="1500"/>
                    </a:lnTo>
                    <a:lnTo>
                      <a:pt x="53" y="1491"/>
                    </a:lnTo>
                    <a:lnTo>
                      <a:pt x="46" y="1481"/>
                    </a:lnTo>
                    <a:lnTo>
                      <a:pt x="44" y="1475"/>
                    </a:lnTo>
                    <a:lnTo>
                      <a:pt x="42" y="1469"/>
                    </a:lnTo>
                    <a:lnTo>
                      <a:pt x="41" y="1462"/>
                    </a:lnTo>
                    <a:lnTo>
                      <a:pt x="40" y="1456"/>
                    </a:lnTo>
                    <a:lnTo>
                      <a:pt x="40" y="1444"/>
                    </a:lnTo>
                    <a:lnTo>
                      <a:pt x="41" y="1432"/>
                    </a:lnTo>
                    <a:lnTo>
                      <a:pt x="41" y="1421"/>
                    </a:lnTo>
                    <a:lnTo>
                      <a:pt x="42" y="1410"/>
                    </a:lnTo>
                    <a:lnTo>
                      <a:pt x="40" y="1396"/>
                    </a:lnTo>
                    <a:lnTo>
                      <a:pt x="36" y="1376"/>
                    </a:lnTo>
                    <a:lnTo>
                      <a:pt x="31" y="1358"/>
                    </a:lnTo>
                    <a:lnTo>
                      <a:pt x="29" y="1343"/>
                    </a:lnTo>
                    <a:lnTo>
                      <a:pt x="52" y="1338"/>
                    </a:lnTo>
                    <a:lnTo>
                      <a:pt x="71" y="1333"/>
                    </a:lnTo>
                    <a:lnTo>
                      <a:pt x="75" y="1331"/>
                    </a:lnTo>
                    <a:lnTo>
                      <a:pt x="78" y="1329"/>
                    </a:lnTo>
                    <a:lnTo>
                      <a:pt x="81" y="1325"/>
                    </a:lnTo>
                    <a:lnTo>
                      <a:pt x="84" y="1322"/>
                    </a:lnTo>
                    <a:lnTo>
                      <a:pt x="86" y="1317"/>
                    </a:lnTo>
                    <a:lnTo>
                      <a:pt x="88" y="1311"/>
                    </a:lnTo>
                    <a:lnTo>
                      <a:pt x="89" y="1305"/>
                    </a:lnTo>
                    <a:lnTo>
                      <a:pt x="89" y="1297"/>
                    </a:lnTo>
                    <a:lnTo>
                      <a:pt x="90" y="1283"/>
                    </a:lnTo>
                    <a:lnTo>
                      <a:pt x="91" y="1266"/>
                    </a:lnTo>
                    <a:lnTo>
                      <a:pt x="93" y="1249"/>
                    </a:lnTo>
                    <a:lnTo>
                      <a:pt x="95" y="1235"/>
                    </a:lnTo>
                    <a:lnTo>
                      <a:pt x="97" y="1228"/>
                    </a:lnTo>
                    <a:lnTo>
                      <a:pt x="100" y="1224"/>
                    </a:lnTo>
                    <a:lnTo>
                      <a:pt x="104" y="1221"/>
                    </a:lnTo>
                    <a:lnTo>
                      <a:pt x="107" y="1218"/>
                    </a:lnTo>
                    <a:lnTo>
                      <a:pt x="116" y="1216"/>
                    </a:lnTo>
                    <a:lnTo>
                      <a:pt x="124" y="1215"/>
                    </a:lnTo>
                    <a:lnTo>
                      <a:pt x="129" y="1214"/>
                    </a:lnTo>
                    <a:lnTo>
                      <a:pt x="132" y="1214"/>
                    </a:lnTo>
                    <a:lnTo>
                      <a:pt x="135" y="1212"/>
                    </a:lnTo>
                    <a:lnTo>
                      <a:pt x="137" y="1210"/>
                    </a:lnTo>
                    <a:lnTo>
                      <a:pt x="139" y="1207"/>
                    </a:lnTo>
                    <a:lnTo>
                      <a:pt x="139" y="1201"/>
                    </a:lnTo>
                    <a:lnTo>
                      <a:pt x="139" y="1196"/>
                    </a:lnTo>
                    <a:lnTo>
                      <a:pt x="137" y="1187"/>
                    </a:lnTo>
                    <a:lnTo>
                      <a:pt x="136" y="1177"/>
                    </a:lnTo>
                    <a:lnTo>
                      <a:pt x="136" y="1171"/>
                    </a:lnTo>
                    <a:lnTo>
                      <a:pt x="137" y="1167"/>
                    </a:lnTo>
                    <a:lnTo>
                      <a:pt x="140" y="1164"/>
                    </a:lnTo>
                    <a:lnTo>
                      <a:pt x="145" y="1161"/>
                    </a:lnTo>
                    <a:lnTo>
                      <a:pt x="149" y="1159"/>
                    </a:lnTo>
                    <a:lnTo>
                      <a:pt x="153" y="1154"/>
                    </a:lnTo>
                    <a:lnTo>
                      <a:pt x="158" y="1147"/>
                    </a:lnTo>
                    <a:lnTo>
                      <a:pt x="160" y="1144"/>
                    </a:lnTo>
                    <a:lnTo>
                      <a:pt x="160" y="1141"/>
                    </a:lnTo>
                    <a:lnTo>
                      <a:pt x="160" y="1137"/>
                    </a:lnTo>
                    <a:lnTo>
                      <a:pt x="159" y="1134"/>
                    </a:lnTo>
                    <a:lnTo>
                      <a:pt x="156" y="1128"/>
                    </a:lnTo>
                    <a:lnTo>
                      <a:pt x="151" y="1121"/>
                    </a:lnTo>
                    <a:lnTo>
                      <a:pt x="146" y="1115"/>
                    </a:lnTo>
                    <a:lnTo>
                      <a:pt x="140" y="1108"/>
                    </a:lnTo>
                    <a:lnTo>
                      <a:pt x="136" y="1102"/>
                    </a:lnTo>
                    <a:lnTo>
                      <a:pt x="134" y="1096"/>
                    </a:lnTo>
                    <a:lnTo>
                      <a:pt x="127" y="1089"/>
                    </a:lnTo>
                    <a:lnTo>
                      <a:pt x="122" y="1081"/>
                    </a:lnTo>
                    <a:lnTo>
                      <a:pt x="118" y="1073"/>
                    </a:lnTo>
                    <a:lnTo>
                      <a:pt x="113" y="1063"/>
                    </a:lnTo>
                    <a:lnTo>
                      <a:pt x="107" y="1043"/>
                    </a:lnTo>
                    <a:lnTo>
                      <a:pt x="99" y="1026"/>
                    </a:lnTo>
                    <a:lnTo>
                      <a:pt x="94" y="1020"/>
                    </a:lnTo>
                    <a:lnTo>
                      <a:pt x="88" y="1014"/>
                    </a:lnTo>
                    <a:lnTo>
                      <a:pt x="81" y="1008"/>
                    </a:lnTo>
                    <a:lnTo>
                      <a:pt x="73" y="1002"/>
                    </a:lnTo>
                    <a:lnTo>
                      <a:pt x="66" y="996"/>
                    </a:lnTo>
                    <a:lnTo>
                      <a:pt x="61" y="989"/>
                    </a:lnTo>
                    <a:lnTo>
                      <a:pt x="58" y="986"/>
                    </a:lnTo>
                    <a:lnTo>
                      <a:pt x="56" y="983"/>
                    </a:lnTo>
                    <a:lnTo>
                      <a:pt x="55" y="980"/>
                    </a:lnTo>
                    <a:lnTo>
                      <a:pt x="55" y="975"/>
                    </a:lnTo>
                    <a:lnTo>
                      <a:pt x="59" y="974"/>
                    </a:lnTo>
                    <a:lnTo>
                      <a:pt x="65" y="974"/>
                    </a:lnTo>
                    <a:lnTo>
                      <a:pt x="71" y="974"/>
                    </a:lnTo>
                    <a:lnTo>
                      <a:pt x="78" y="975"/>
                    </a:lnTo>
                    <a:lnTo>
                      <a:pt x="84" y="978"/>
                    </a:lnTo>
                    <a:lnTo>
                      <a:pt x="92" y="978"/>
                    </a:lnTo>
                    <a:lnTo>
                      <a:pt x="98" y="976"/>
                    </a:lnTo>
                    <a:lnTo>
                      <a:pt x="105" y="974"/>
                    </a:lnTo>
                    <a:lnTo>
                      <a:pt x="115" y="966"/>
                    </a:lnTo>
                    <a:lnTo>
                      <a:pt x="123" y="956"/>
                    </a:lnTo>
                    <a:lnTo>
                      <a:pt x="132" y="945"/>
                    </a:lnTo>
                    <a:lnTo>
                      <a:pt x="140" y="933"/>
                    </a:lnTo>
                    <a:lnTo>
                      <a:pt x="149" y="924"/>
                    </a:lnTo>
                    <a:lnTo>
                      <a:pt x="159" y="915"/>
                    </a:lnTo>
                    <a:lnTo>
                      <a:pt x="164" y="912"/>
                    </a:lnTo>
                    <a:lnTo>
                      <a:pt x="171" y="910"/>
                    </a:lnTo>
                    <a:lnTo>
                      <a:pt x="177" y="908"/>
                    </a:lnTo>
                    <a:lnTo>
                      <a:pt x="184" y="908"/>
                    </a:lnTo>
                    <a:lnTo>
                      <a:pt x="189" y="911"/>
                    </a:lnTo>
                    <a:lnTo>
                      <a:pt x="196" y="914"/>
                    </a:lnTo>
                    <a:lnTo>
                      <a:pt x="201" y="919"/>
                    </a:lnTo>
                    <a:lnTo>
                      <a:pt x="206" y="925"/>
                    </a:lnTo>
                    <a:lnTo>
                      <a:pt x="213" y="930"/>
                    </a:lnTo>
                    <a:lnTo>
                      <a:pt x="219" y="933"/>
                    </a:lnTo>
                    <a:lnTo>
                      <a:pt x="222" y="933"/>
                    </a:lnTo>
                    <a:lnTo>
                      <a:pt x="226" y="933"/>
                    </a:lnTo>
                    <a:lnTo>
                      <a:pt x="230" y="932"/>
                    </a:lnTo>
                    <a:lnTo>
                      <a:pt x="233" y="931"/>
                    </a:lnTo>
                    <a:lnTo>
                      <a:pt x="239" y="927"/>
                    </a:lnTo>
                    <a:lnTo>
                      <a:pt x="242" y="921"/>
                    </a:lnTo>
                    <a:lnTo>
                      <a:pt x="244" y="915"/>
                    </a:lnTo>
                    <a:lnTo>
                      <a:pt x="246" y="908"/>
                    </a:lnTo>
                    <a:lnTo>
                      <a:pt x="248" y="902"/>
                    </a:lnTo>
                    <a:lnTo>
                      <a:pt x="251" y="895"/>
                    </a:lnTo>
                    <a:lnTo>
                      <a:pt x="255" y="890"/>
                    </a:lnTo>
                    <a:lnTo>
                      <a:pt x="259" y="886"/>
                    </a:lnTo>
                    <a:lnTo>
                      <a:pt x="343" y="827"/>
                    </a:lnTo>
                    <a:lnTo>
                      <a:pt x="349" y="823"/>
                    </a:lnTo>
                    <a:lnTo>
                      <a:pt x="354" y="818"/>
                    </a:lnTo>
                    <a:lnTo>
                      <a:pt x="360" y="812"/>
                    </a:lnTo>
                    <a:lnTo>
                      <a:pt x="363" y="807"/>
                    </a:lnTo>
                    <a:lnTo>
                      <a:pt x="370" y="796"/>
                    </a:lnTo>
                    <a:lnTo>
                      <a:pt x="376" y="784"/>
                    </a:lnTo>
                    <a:lnTo>
                      <a:pt x="381" y="772"/>
                    </a:lnTo>
                    <a:lnTo>
                      <a:pt x="388" y="762"/>
                    </a:lnTo>
                    <a:lnTo>
                      <a:pt x="394" y="750"/>
                    </a:lnTo>
                    <a:lnTo>
                      <a:pt x="404" y="739"/>
                    </a:lnTo>
                    <a:lnTo>
                      <a:pt x="407" y="739"/>
                    </a:lnTo>
                    <a:lnTo>
                      <a:pt x="411" y="741"/>
                    </a:lnTo>
                    <a:lnTo>
                      <a:pt x="416" y="743"/>
                    </a:lnTo>
                    <a:lnTo>
                      <a:pt x="420" y="745"/>
                    </a:lnTo>
                    <a:lnTo>
                      <a:pt x="430" y="753"/>
                    </a:lnTo>
                    <a:lnTo>
                      <a:pt x="441" y="762"/>
                    </a:lnTo>
                    <a:lnTo>
                      <a:pt x="461" y="779"/>
                    </a:lnTo>
                    <a:lnTo>
                      <a:pt x="476" y="792"/>
                    </a:lnTo>
                    <a:lnTo>
                      <a:pt x="484" y="795"/>
                    </a:lnTo>
                    <a:lnTo>
                      <a:pt x="492" y="796"/>
                    </a:lnTo>
                    <a:lnTo>
                      <a:pt x="501" y="797"/>
                    </a:lnTo>
                    <a:lnTo>
                      <a:pt x="511" y="796"/>
                    </a:lnTo>
                    <a:lnTo>
                      <a:pt x="521" y="794"/>
                    </a:lnTo>
                    <a:lnTo>
                      <a:pt x="530" y="791"/>
                    </a:lnTo>
                    <a:lnTo>
                      <a:pt x="540" y="786"/>
                    </a:lnTo>
                    <a:lnTo>
                      <a:pt x="551" y="782"/>
                    </a:lnTo>
                    <a:lnTo>
                      <a:pt x="592" y="762"/>
                    </a:lnTo>
                    <a:lnTo>
                      <a:pt x="627" y="745"/>
                    </a:lnTo>
                    <a:lnTo>
                      <a:pt x="635" y="743"/>
                    </a:lnTo>
                    <a:lnTo>
                      <a:pt x="644" y="743"/>
                    </a:lnTo>
                    <a:lnTo>
                      <a:pt x="651" y="744"/>
                    </a:lnTo>
                    <a:lnTo>
                      <a:pt x="659" y="746"/>
                    </a:lnTo>
                    <a:lnTo>
                      <a:pt x="675" y="753"/>
                    </a:lnTo>
                    <a:lnTo>
                      <a:pt x="690" y="762"/>
                    </a:lnTo>
                    <a:lnTo>
                      <a:pt x="704" y="770"/>
                    </a:lnTo>
                    <a:lnTo>
                      <a:pt x="716" y="777"/>
                    </a:lnTo>
                    <a:lnTo>
                      <a:pt x="723" y="779"/>
                    </a:lnTo>
                    <a:lnTo>
                      <a:pt x="727" y="781"/>
                    </a:lnTo>
                    <a:lnTo>
                      <a:pt x="731" y="781"/>
                    </a:lnTo>
                    <a:lnTo>
                      <a:pt x="735" y="779"/>
                    </a:lnTo>
                    <a:lnTo>
                      <a:pt x="734" y="752"/>
                    </a:lnTo>
                    <a:lnTo>
                      <a:pt x="733" y="717"/>
                    </a:lnTo>
                    <a:lnTo>
                      <a:pt x="731" y="681"/>
                    </a:lnTo>
                    <a:lnTo>
                      <a:pt x="729" y="642"/>
                    </a:lnTo>
                    <a:lnTo>
                      <a:pt x="729" y="604"/>
                    </a:lnTo>
                    <a:lnTo>
                      <a:pt x="730" y="568"/>
                    </a:lnTo>
                    <a:lnTo>
                      <a:pt x="732" y="552"/>
                    </a:lnTo>
                    <a:lnTo>
                      <a:pt x="734" y="538"/>
                    </a:lnTo>
                    <a:lnTo>
                      <a:pt x="739" y="525"/>
                    </a:lnTo>
                    <a:lnTo>
                      <a:pt x="743" y="513"/>
                    </a:lnTo>
                    <a:lnTo>
                      <a:pt x="759" y="519"/>
                    </a:lnTo>
                    <a:lnTo>
                      <a:pt x="775" y="526"/>
                    </a:lnTo>
                    <a:lnTo>
                      <a:pt x="789" y="534"/>
                    </a:lnTo>
                    <a:lnTo>
                      <a:pt x="805" y="542"/>
                    </a:lnTo>
                    <a:lnTo>
                      <a:pt x="819" y="549"/>
                    </a:lnTo>
                    <a:lnTo>
                      <a:pt x="834" y="553"/>
                    </a:lnTo>
                    <a:lnTo>
                      <a:pt x="841" y="555"/>
                    </a:lnTo>
                    <a:lnTo>
                      <a:pt x="849" y="555"/>
                    </a:lnTo>
                    <a:lnTo>
                      <a:pt x="857" y="555"/>
                    </a:lnTo>
                    <a:lnTo>
                      <a:pt x="865" y="554"/>
                    </a:lnTo>
                    <a:lnTo>
                      <a:pt x="873" y="553"/>
                    </a:lnTo>
                    <a:lnTo>
                      <a:pt x="878" y="552"/>
                    </a:lnTo>
                    <a:lnTo>
                      <a:pt x="882" y="553"/>
                    </a:lnTo>
                    <a:lnTo>
                      <a:pt x="887" y="553"/>
                    </a:lnTo>
                    <a:lnTo>
                      <a:pt x="890" y="554"/>
                    </a:lnTo>
                    <a:lnTo>
                      <a:pt x="892" y="556"/>
                    </a:lnTo>
                    <a:lnTo>
                      <a:pt x="894" y="559"/>
                    </a:lnTo>
                    <a:lnTo>
                      <a:pt x="896" y="561"/>
                    </a:lnTo>
                    <a:lnTo>
                      <a:pt x="901" y="567"/>
                    </a:lnTo>
                    <a:lnTo>
                      <a:pt x="905" y="574"/>
                    </a:lnTo>
                    <a:lnTo>
                      <a:pt x="911" y="580"/>
                    </a:lnTo>
                    <a:lnTo>
                      <a:pt x="921" y="588"/>
                    </a:lnTo>
                    <a:lnTo>
                      <a:pt x="927" y="590"/>
                    </a:lnTo>
                    <a:lnTo>
                      <a:pt x="935" y="591"/>
                    </a:lnTo>
                    <a:lnTo>
                      <a:pt x="947" y="591"/>
                    </a:lnTo>
                    <a:lnTo>
                      <a:pt x="960" y="592"/>
                    </a:lnTo>
                    <a:lnTo>
                      <a:pt x="994" y="591"/>
                    </a:lnTo>
                    <a:lnTo>
                      <a:pt x="1029" y="589"/>
                    </a:lnTo>
                    <a:lnTo>
                      <a:pt x="1065" y="584"/>
                    </a:lnTo>
                    <a:lnTo>
                      <a:pt x="1096" y="581"/>
                    </a:lnTo>
                    <a:lnTo>
                      <a:pt x="1109" y="579"/>
                    </a:lnTo>
                    <a:lnTo>
                      <a:pt x="1119" y="577"/>
                    </a:lnTo>
                    <a:lnTo>
                      <a:pt x="1125" y="575"/>
                    </a:lnTo>
                    <a:lnTo>
                      <a:pt x="1129" y="573"/>
                    </a:lnTo>
                    <a:lnTo>
                      <a:pt x="1130" y="570"/>
                    </a:lnTo>
                    <a:lnTo>
                      <a:pt x="1131" y="568"/>
                    </a:lnTo>
                    <a:lnTo>
                      <a:pt x="1131" y="566"/>
                    </a:lnTo>
                    <a:lnTo>
                      <a:pt x="1130" y="564"/>
                    </a:lnTo>
                    <a:lnTo>
                      <a:pt x="1127" y="560"/>
                    </a:lnTo>
                    <a:lnTo>
                      <a:pt x="1123" y="555"/>
                    </a:lnTo>
                    <a:lnTo>
                      <a:pt x="1111" y="547"/>
                    </a:lnTo>
                    <a:lnTo>
                      <a:pt x="1097" y="537"/>
                    </a:lnTo>
                    <a:lnTo>
                      <a:pt x="1090" y="530"/>
                    </a:lnTo>
                    <a:lnTo>
                      <a:pt x="1083" y="525"/>
                    </a:lnTo>
                    <a:lnTo>
                      <a:pt x="1078" y="519"/>
                    </a:lnTo>
                    <a:lnTo>
                      <a:pt x="1072" y="511"/>
                    </a:lnTo>
                    <a:lnTo>
                      <a:pt x="1069" y="503"/>
                    </a:lnTo>
                    <a:lnTo>
                      <a:pt x="1068" y="495"/>
                    </a:lnTo>
                    <a:lnTo>
                      <a:pt x="1067" y="489"/>
                    </a:lnTo>
                    <a:lnTo>
                      <a:pt x="1068" y="485"/>
                    </a:lnTo>
                    <a:lnTo>
                      <a:pt x="1069" y="480"/>
                    </a:lnTo>
                    <a:lnTo>
                      <a:pt x="1071" y="475"/>
                    </a:lnTo>
                    <a:lnTo>
                      <a:pt x="1072" y="468"/>
                    </a:lnTo>
                    <a:lnTo>
                      <a:pt x="1073" y="461"/>
                    </a:lnTo>
                    <a:lnTo>
                      <a:pt x="1075" y="455"/>
                    </a:lnTo>
                    <a:lnTo>
                      <a:pt x="1075" y="448"/>
                    </a:lnTo>
                    <a:lnTo>
                      <a:pt x="1072" y="434"/>
                    </a:lnTo>
                    <a:lnTo>
                      <a:pt x="1071" y="421"/>
                    </a:lnTo>
                    <a:lnTo>
                      <a:pt x="1071" y="415"/>
                    </a:lnTo>
                    <a:lnTo>
                      <a:pt x="1072" y="408"/>
                    </a:lnTo>
                    <a:lnTo>
                      <a:pt x="1073" y="402"/>
                    </a:lnTo>
                    <a:lnTo>
                      <a:pt x="1076" y="395"/>
                    </a:lnTo>
                    <a:lnTo>
                      <a:pt x="1080" y="390"/>
                    </a:lnTo>
                    <a:lnTo>
                      <a:pt x="1084" y="384"/>
                    </a:lnTo>
                    <a:lnTo>
                      <a:pt x="1091" y="378"/>
                    </a:lnTo>
                    <a:lnTo>
                      <a:pt x="1099" y="373"/>
                    </a:lnTo>
                    <a:lnTo>
                      <a:pt x="1104" y="371"/>
                    </a:lnTo>
                    <a:lnTo>
                      <a:pt x="1108" y="368"/>
                    </a:lnTo>
                    <a:lnTo>
                      <a:pt x="1112" y="367"/>
                    </a:lnTo>
                    <a:lnTo>
                      <a:pt x="1118" y="367"/>
                    </a:lnTo>
                    <a:lnTo>
                      <a:pt x="1127" y="367"/>
                    </a:lnTo>
                    <a:lnTo>
                      <a:pt x="1137" y="368"/>
                    </a:lnTo>
                    <a:lnTo>
                      <a:pt x="1157" y="374"/>
                    </a:lnTo>
                    <a:lnTo>
                      <a:pt x="1175" y="380"/>
                    </a:lnTo>
                    <a:lnTo>
                      <a:pt x="1184" y="381"/>
                    </a:lnTo>
                    <a:lnTo>
                      <a:pt x="1192" y="382"/>
                    </a:lnTo>
                    <a:lnTo>
                      <a:pt x="1196" y="382"/>
                    </a:lnTo>
                    <a:lnTo>
                      <a:pt x="1199" y="381"/>
                    </a:lnTo>
                    <a:lnTo>
                      <a:pt x="1203" y="380"/>
                    </a:lnTo>
                    <a:lnTo>
                      <a:pt x="1205" y="378"/>
                    </a:lnTo>
                    <a:lnTo>
                      <a:pt x="1208" y="376"/>
                    </a:lnTo>
                    <a:lnTo>
                      <a:pt x="1211" y="373"/>
                    </a:lnTo>
                    <a:lnTo>
                      <a:pt x="1213" y="370"/>
                    </a:lnTo>
                    <a:lnTo>
                      <a:pt x="1215" y="364"/>
                    </a:lnTo>
                    <a:lnTo>
                      <a:pt x="1218" y="352"/>
                    </a:lnTo>
                    <a:lnTo>
                      <a:pt x="1219" y="336"/>
                    </a:lnTo>
                    <a:lnTo>
                      <a:pt x="1220" y="332"/>
                    </a:lnTo>
                    <a:lnTo>
                      <a:pt x="1221" y="326"/>
                    </a:lnTo>
                    <a:lnTo>
                      <a:pt x="1225" y="323"/>
                    </a:lnTo>
                    <a:lnTo>
                      <a:pt x="1228" y="320"/>
                    </a:lnTo>
                    <a:lnTo>
                      <a:pt x="1237" y="314"/>
                    </a:lnTo>
                    <a:lnTo>
                      <a:pt x="1246" y="310"/>
                    </a:lnTo>
                    <a:lnTo>
                      <a:pt x="1269" y="305"/>
                    </a:lnTo>
                    <a:lnTo>
                      <a:pt x="1288" y="298"/>
                    </a:lnTo>
                    <a:lnTo>
                      <a:pt x="1294" y="296"/>
                    </a:lnTo>
                    <a:lnTo>
                      <a:pt x="1298" y="292"/>
                    </a:lnTo>
                    <a:lnTo>
                      <a:pt x="1301" y="289"/>
                    </a:lnTo>
                    <a:lnTo>
                      <a:pt x="1305" y="284"/>
                    </a:lnTo>
                    <a:lnTo>
                      <a:pt x="1308" y="274"/>
                    </a:lnTo>
                    <a:lnTo>
                      <a:pt x="1310" y="264"/>
                    </a:lnTo>
                    <a:lnTo>
                      <a:pt x="1312" y="240"/>
                    </a:lnTo>
                    <a:lnTo>
                      <a:pt x="1316" y="218"/>
                    </a:lnTo>
                    <a:lnTo>
                      <a:pt x="1326" y="202"/>
                    </a:lnTo>
                    <a:lnTo>
                      <a:pt x="1337" y="185"/>
                    </a:lnTo>
                    <a:lnTo>
                      <a:pt x="1343" y="177"/>
                    </a:lnTo>
                    <a:lnTo>
                      <a:pt x="1351" y="171"/>
                    </a:lnTo>
                    <a:lnTo>
                      <a:pt x="1359" y="164"/>
                    </a:lnTo>
                    <a:lnTo>
                      <a:pt x="1366" y="160"/>
                    </a:lnTo>
                    <a:lnTo>
                      <a:pt x="1393" y="154"/>
                    </a:lnTo>
                    <a:lnTo>
                      <a:pt x="1422" y="148"/>
                    </a:lnTo>
                    <a:lnTo>
                      <a:pt x="1429" y="146"/>
                    </a:lnTo>
                    <a:lnTo>
                      <a:pt x="1435" y="144"/>
                    </a:lnTo>
                    <a:lnTo>
                      <a:pt x="1442" y="141"/>
                    </a:lnTo>
                    <a:lnTo>
                      <a:pt x="1446" y="136"/>
                    </a:lnTo>
                    <a:lnTo>
                      <a:pt x="1450" y="131"/>
                    </a:lnTo>
                    <a:lnTo>
                      <a:pt x="1454" y="124"/>
                    </a:lnTo>
                    <a:lnTo>
                      <a:pt x="1456" y="117"/>
                    </a:lnTo>
                    <a:lnTo>
                      <a:pt x="1457" y="108"/>
                    </a:lnTo>
                    <a:lnTo>
                      <a:pt x="1457" y="85"/>
                    </a:lnTo>
                    <a:lnTo>
                      <a:pt x="1456" y="61"/>
                    </a:lnTo>
                    <a:lnTo>
                      <a:pt x="1457" y="49"/>
                    </a:lnTo>
                    <a:lnTo>
                      <a:pt x="1460" y="37"/>
                    </a:lnTo>
                    <a:lnTo>
                      <a:pt x="1461" y="31"/>
                    </a:lnTo>
                    <a:lnTo>
                      <a:pt x="1464" y="26"/>
                    </a:lnTo>
                    <a:lnTo>
                      <a:pt x="1467" y="22"/>
                    </a:lnTo>
                    <a:lnTo>
                      <a:pt x="1471" y="17"/>
                    </a:lnTo>
                    <a:lnTo>
                      <a:pt x="1478" y="9"/>
                    </a:lnTo>
                    <a:lnTo>
                      <a:pt x="1486" y="3"/>
                    </a:lnTo>
                    <a:lnTo>
                      <a:pt x="1492" y="0"/>
                    </a:lnTo>
                    <a:lnTo>
                      <a:pt x="1497" y="0"/>
                    </a:lnTo>
                    <a:lnTo>
                      <a:pt x="1501" y="1"/>
                    </a:lnTo>
                    <a:lnTo>
                      <a:pt x="1504" y="4"/>
                    </a:lnTo>
                    <a:lnTo>
                      <a:pt x="1508" y="9"/>
                    </a:lnTo>
                    <a:lnTo>
                      <a:pt x="1510" y="14"/>
                    </a:lnTo>
                    <a:lnTo>
                      <a:pt x="1515" y="42"/>
                    </a:lnTo>
                    <a:lnTo>
                      <a:pt x="1517" y="66"/>
                    </a:lnTo>
                    <a:lnTo>
                      <a:pt x="1519" y="71"/>
                    </a:lnTo>
                    <a:lnTo>
                      <a:pt x="1523" y="77"/>
                    </a:lnTo>
                    <a:lnTo>
                      <a:pt x="1527" y="81"/>
                    </a:lnTo>
                    <a:lnTo>
                      <a:pt x="1531" y="84"/>
                    </a:lnTo>
                    <a:lnTo>
                      <a:pt x="1537" y="88"/>
                    </a:lnTo>
                    <a:lnTo>
                      <a:pt x="1542" y="90"/>
                    </a:lnTo>
                    <a:lnTo>
                      <a:pt x="1549" y="91"/>
                    </a:lnTo>
                    <a:lnTo>
                      <a:pt x="1555" y="92"/>
                    </a:lnTo>
                    <a:lnTo>
                      <a:pt x="1582" y="94"/>
                    </a:lnTo>
                    <a:lnTo>
                      <a:pt x="1605" y="9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2" name="Freeform 57"/>
              <p:cNvSpPr>
                <a:spLocks/>
              </p:cNvSpPr>
              <p:nvPr/>
            </p:nvSpPr>
            <p:spPr bwMode="auto">
              <a:xfrm>
                <a:off x="2794825" y="4552280"/>
                <a:ext cx="857240" cy="1131106"/>
              </a:xfrm>
              <a:custGeom>
                <a:avLst/>
                <a:gdLst>
                  <a:gd name="T0" fmla="*/ 1642 w 2081"/>
                  <a:gd name="T1" fmla="*/ 236 h 3364"/>
                  <a:gd name="T2" fmla="*/ 1623 w 2081"/>
                  <a:gd name="T3" fmla="*/ 364 h 3364"/>
                  <a:gd name="T4" fmla="*/ 1662 w 2081"/>
                  <a:gd name="T5" fmla="*/ 497 h 3364"/>
                  <a:gd name="T6" fmla="*/ 1586 w 2081"/>
                  <a:gd name="T7" fmla="*/ 584 h 3364"/>
                  <a:gd name="T8" fmla="*/ 1593 w 2081"/>
                  <a:gd name="T9" fmla="*/ 685 h 3364"/>
                  <a:gd name="T10" fmla="*/ 1592 w 2081"/>
                  <a:gd name="T11" fmla="*/ 822 h 3364"/>
                  <a:gd name="T12" fmla="*/ 1517 w 2081"/>
                  <a:gd name="T13" fmla="*/ 982 h 3364"/>
                  <a:gd name="T14" fmla="*/ 1621 w 2081"/>
                  <a:gd name="T15" fmla="*/ 1121 h 3364"/>
                  <a:gd name="T16" fmla="*/ 1477 w 2081"/>
                  <a:gd name="T17" fmla="*/ 1243 h 3364"/>
                  <a:gd name="T18" fmla="*/ 1396 w 2081"/>
                  <a:gd name="T19" fmla="*/ 1360 h 3364"/>
                  <a:gd name="T20" fmla="*/ 1345 w 2081"/>
                  <a:gd name="T21" fmla="*/ 1462 h 3364"/>
                  <a:gd name="T22" fmla="*/ 1384 w 2081"/>
                  <a:gd name="T23" fmla="*/ 1698 h 3364"/>
                  <a:gd name="T24" fmla="*/ 1226 w 2081"/>
                  <a:gd name="T25" fmla="*/ 1723 h 3364"/>
                  <a:gd name="T26" fmla="*/ 1255 w 2081"/>
                  <a:gd name="T27" fmla="*/ 1905 h 3364"/>
                  <a:gd name="T28" fmla="*/ 1320 w 2081"/>
                  <a:gd name="T29" fmla="*/ 2022 h 3364"/>
                  <a:gd name="T30" fmla="*/ 1481 w 2081"/>
                  <a:gd name="T31" fmla="*/ 2044 h 3364"/>
                  <a:gd name="T32" fmla="*/ 1575 w 2081"/>
                  <a:gd name="T33" fmla="*/ 2119 h 3364"/>
                  <a:gd name="T34" fmla="*/ 1552 w 2081"/>
                  <a:gd name="T35" fmla="*/ 2221 h 3364"/>
                  <a:gd name="T36" fmla="*/ 1432 w 2081"/>
                  <a:gd name="T37" fmla="*/ 2187 h 3364"/>
                  <a:gd name="T38" fmla="*/ 1340 w 2081"/>
                  <a:gd name="T39" fmla="*/ 2132 h 3364"/>
                  <a:gd name="T40" fmla="*/ 1346 w 2081"/>
                  <a:gd name="T41" fmla="*/ 2189 h 3364"/>
                  <a:gd name="T42" fmla="*/ 1413 w 2081"/>
                  <a:gd name="T43" fmla="*/ 2271 h 3364"/>
                  <a:gd name="T44" fmla="*/ 1496 w 2081"/>
                  <a:gd name="T45" fmla="*/ 2270 h 3364"/>
                  <a:gd name="T46" fmla="*/ 1657 w 2081"/>
                  <a:gd name="T47" fmla="*/ 2305 h 3364"/>
                  <a:gd name="T48" fmla="*/ 1745 w 2081"/>
                  <a:gd name="T49" fmla="*/ 2211 h 3364"/>
                  <a:gd name="T50" fmla="*/ 1821 w 2081"/>
                  <a:gd name="T51" fmla="*/ 2277 h 3364"/>
                  <a:gd name="T52" fmla="*/ 1910 w 2081"/>
                  <a:gd name="T53" fmla="*/ 2401 h 3364"/>
                  <a:gd name="T54" fmla="*/ 2009 w 2081"/>
                  <a:gd name="T55" fmla="*/ 2393 h 3364"/>
                  <a:gd name="T56" fmla="*/ 2080 w 2081"/>
                  <a:gd name="T57" fmla="*/ 2547 h 3364"/>
                  <a:gd name="T58" fmla="*/ 1954 w 2081"/>
                  <a:gd name="T59" fmla="*/ 2737 h 3364"/>
                  <a:gd name="T60" fmla="*/ 1782 w 2081"/>
                  <a:gd name="T61" fmla="*/ 2738 h 3364"/>
                  <a:gd name="T62" fmla="*/ 1696 w 2081"/>
                  <a:gd name="T63" fmla="*/ 2843 h 3364"/>
                  <a:gd name="T64" fmla="*/ 1632 w 2081"/>
                  <a:gd name="T65" fmla="*/ 2973 h 3364"/>
                  <a:gd name="T66" fmla="*/ 1671 w 2081"/>
                  <a:gd name="T67" fmla="*/ 3087 h 3364"/>
                  <a:gd name="T68" fmla="*/ 1623 w 2081"/>
                  <a:gd name="T69" fmla="*/ 3197 h 3364"/>
                  <a:gd name="T70" fmla="*/ 1428 w 2081"/>
                  <a:gd name="T71" fmla="*/ 3289 h 3364"/>
                  <a:gd name="T72" fmla="*/ 1312 w 2081"/>
                  <a:gd name="T73" fmla="*/ 3332 h 3364"/>
                  <a:gd name="T74" fmla="*/ 1138 w 2081"/>
                  <a:gd name="T75" fmla="*/ 3324 h 3364"/>
                  <a:gd name="T76" fmla="*/ 988 w 2081"/>
                  <a:gd name="T77" fmla="*/ 3244 h 3364"/>
                  <a:gd name="T78" fmla="*/ 746 w 2081"/>
                  <a:gd name="T79" fmla="*/ 3138 h 3364"/>
                  <a:gd name="T80" fmla="*/ 538 w 2081"/>
                  <a:gd name="T81" fmla="*/ 2927 h 3364"/>
                  <a:gd name="T82" fmla="*/ 248 w 2081"/>
                  <a:gd name="T83" fmla="*/ 2323 h 3364"/>
                  <a:gd name="T84" fmla="*/ 124 w 2081"/>
                  <a:gd name="T85" fmla="*/ 1981 h 3364"/>
                  <a:gd name="T86" fmla="*/ 1 w 2081"/>
                  <a:gd name="T87" fmla="*/ 1803 h 3364"/>
                  <a:gd name="T88" fmla="*/ 61 w 2081"/>
                  <a:gd name="T89" fmla="*/ 1575 h 3364"/>
                  <a:gd name="T90" fmla="*/ 68 w 2081"/>
                  <a:gd name="T91" fmla="*/ 1509 h 3364"/>
                  <a:gd name="T92" fmla="*/ 75 w 2081"/>
                  <a:gd name="T93" fmla="*/ 1331 h 3364"/>
                  <a:gd name="T94" fmla="*/ 132 w 2081"/>
                  <a:gd name="T95" fmla="*/ 1214 h 3364"/>
                  <a:gd name="T96" fmla="*/ 156 w 2081"/>
                  <a:gd name="T97" fmla="*/ 1128 h 3364"/>
                  <a:gd name="T98" fmla="*/ 56 w 2081"/>
                  <a:gd name="T99" fmla="*/ 983 h 3364"/>
                  <a:gd name="T100" fmla="*/ 177 w 2081"/>
                  <a:gd name="T101" fmla="*/ 908 h 3364"/>
                  <a:gd name="T102" fmla="*/ 259 w 2081"/>
                  <a:gd name="T103" fmla="*/ 886 h 3364"/>
                  <a:gd name="T104" fmla="*/ 476 w 2081"/>
                  <a:gd name="T105" fmla="*/ 792 h 3364"/>
                  <a:gd name="T106" fmla="*/ 723 w 2081"/>
                  <a:gd name="T107" fmla="*/ 779 h 3364"/>
                  <a:gd name="T108" fmla="*/ 834 w 2081"/>
                  <a:gd name="T109" fmla="*/ 553 h 3364"/>
                  <a:gd name="T110" fmla="*/ 947 w 2081"/>
                  <a:gd name="T111" fmla="*/ 591 h 3364"/>
                  <a:gd name="T112" fmla="*/ 1083 w 2081"/>
                  <a:gd name="T113" fmla="*/ 525 h 3364"/>
                  <a:gd name="T114" fmla="*/ 1080 w 2081"/>
                  <a:gd name="T115" fmla="*/ 390 h 3364"/>
                  <a:gd name="T116" fmla="*/ 1211 w 2081"/>
                  <a:gd name="T117" fmla="*/ 373 h 3364"/>
                  <a:gd name="T118" fmla="*/ 1312 w 2081"/>
                  <a:gd name="T119" fmla="*/ 240 h 3364"/>
                  <a:gd name="T120" fmla="*/ 1456 w 2081"/>
                  <a:gd name="T121" fmla="*/ 61 h 3364"/>
                  <a:gd name="T122" fmla="*/ 1527 w 2081"/>
                  <a:gd name="T123" fmla="*/ 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81" h="3364">
                    <a:moveTo>
                      <a:pt x="1605" y="95"/>
                    </a:moveTo>
                    <a:lnTo>
                      <a:pt x="1605" y="105"/>
                    </a:lnTo>
                    <a:lnTo>
                      <a:pt x="1604" y="116"/>
                    </a:lnTo>
                    <a:lnTo>
                      <a:pt x="1602" y="125"/>
                    </a:lnTo>
                    <a:lnTo>
                      <a:pt x="1599" y="136"/>
                    </a:lnTo>
                    <a:lnTo>
                      <a:pt x="1597" y="147"/>
                    </a:lnTo>
                    <a:lnTo>
                      <a:pt x="1597" y="158"/>
                    </a:lnTo>
                    <a:lnTo>
                      <a:pt x="1597" y="162"/>
                    </a:lnTo>
                    <a:lnTo>
                      <a:pt x="1598" y="168"/>
                    </a:lnTo>
                    <a:lnTo>
                      <a:pt x="1600" y="172"/>
                    </a:lnTo>
                    <a:lnTo>
                      <a:pt x="1604" y="177"/>
                    </a:lnTo>
                    <a:lnTo>
                      <a:pt x="1608" y="188"/>
                    </a:lnTo>
                    <a:lnTo>
                      <a:pt x="1612" y="203"/>
                    </a:lnTo>
                    <a:lnTo>
                      <a:pt x="1615" y="210"/>
                    </a:lnTo>
                    <a:lnTo>
                      <a:pt x="1617" y="216"/>
                    </a:lnTo>
                    <a:lnTo>
                      <a:pt x="1620" y="222"/>
                    </a:lnTo>
                    <a:lnTo>
                      <a:pt x="1623" y="225"/>
                    </a:lnTo>
                    <a:lnTo>
                      <a:pt x="1634" y="230"/>
                    </a:lnTo>
                    <a:lnTo>
                      <a:pt x="1642" y="236"/>
                    </a:lnTo>
                    <a:lnTo>
                      <a:pt x="1647" y="241"/>
                    </a:lnTo>
                    <a:lnTo>
                      <a:pt x="1650" y="245"/>
                    </a:lnTo>
                    <a:lnTo>
                      <a:pt x="1652" y="250"/>
                    </a:lnTo>
                    <a:lnTo>
                      <a:pt x="1653" y="254"/>
                    </a:lnTo>
                    <a:lnTo>
                      <a:pt x="1653" y="258"/>
                    </a:lnTo>
                    <a:lnTo>
                      <a:pt x="1652" y="263"/>
                    </a:lnTo>
                    <a:lnTo>
                      <a:pt x="1648" y="272"/>
                    </a:lnTo>
                    <a:lnTo>
                      <a:pt x="1643" y="283"/>
                    </a:lnTo>
                    <a:lnTo>
                      <a:pt x="1640" y="290"/>
                    </a:lnTo>
                    <a:lnTo>
                      <a:pt x="1638" y="296"/>
                    </a:lnTo>
                    <a:lnTo>
                      <a:pt x="1637" y="304"/>
                    </a:lnTo>
                    <a:lnTo>
                      <a:pt x="1636" y="311"/>
                    </a:lnTo>
                    <a:lnTo>
                      <a:pt x="1638" y="320"/>
                    </a:lnTo>
                    <a:lnTo>
                      <a:pt x="1643" y="327"/>
                    </a:lnTo>
                    <a:lnTo>
                      <a:pt x="1644" y="331"/>
                    </a:lnTo>
                    <a:lnTo>
                      <a:pt x="1644" y="335"/>
                    </a:lnTo>
                    <a:lnTo>
                      <a:pt x="1643" y="339"/>
                    </a:lnTo>
                    <a:lnTo>
                      <a:pt x="1639" y="345"/>
                    </a:lnTo>
                    <a:lnTo>
                      <a:pt x="1623" y="364"/>
                    </a:lnTo>
                    <a:lnTo>
                      <a:pt x="1608" y="381"/>
                    </a:lnTo>
                    <a:lnTo>
                      <a:pt x="1602" y="391"/>
                    </a:lnTo>
                    <a:lnTo>
                      <a:pt x="1595" y="401"/>
                    </a:lnTo>
                    <a:lnTo>
                      <a:pt x="1590" y="412"/>
                    </a:lnTo>
                    <a:lnTo>
                      <a:pt x="1584" y="425"/>
                    </a:lnTo>
                    <a:lnTo>
                      <a:pt x="1577" y="440"/>
                    </a:lnTo>
                    <a:lnTo>
                      <a:pt x="1570" y="453"/>
                    </a:lnTo>
                    <a:lnTo>
                      <a:pt x="1570" y="455"/>
                    </a:lnTo>
                    <a:lnTo>
                      <a:pt x="1570" y="458"/>
                    </a:lnTo>
                    <a:lnTo>
                      <a:pt x="1571" y="460"/>
                    </a:lnTo>
                    <a:lnTo>
                      <a:pt x="1572" y="462"/>
                    </a:lnTo>
                    <a:lnTo>
                      <a:pt x="1575" y="465"/>
                    </a:lnTo>
                    <a:lnTo>
                      <a:pt x="1578" y="467"/>
                    </a:lnTo>
                    <a:lnTo>
                      <a:pt x="1582" y="469"/>
                    </a:lnTo>
                    <a:lnTo>
                      <a:pt x="1586" y="471"/>
                    </a:lnTo>
                    <a:lnTo>
                      <a:pt x="1610" y="478"/>
                    </a:lnTo>
                    <a:lnTo>
                      <a:pt x="1638" y="485"/>
                    </a:lnTo>
                    <a:lnTo>
                      <a:pt x="1651" y="490"/>
                    </a:lnTo>
                    <a:lnTo>
                      <a:pt x="1662" y="497"/>
                    </a:lnTo>
                    <a:lnTo>
                      <a:pt x="1667" y="500"/>
                    </a:lnTo>
                    <a:lnTo>
                      <a:pt x="1671" y="505"/>
                    </a:lnTo>
                    <a:lnTo>
                      <a:pt x="1674" y="509"/>
                    </a:lnTo>
                    <a:lnTo>
                      <a:pt x="1676" y="514"/>
                    </a:lnTo>
                    <a:lnTo>
                      <a:pt x="1676" y="516"/>
                    </a:lnTo>
                    <a:lnTo>
                      <a:pt x="1676" y="520"/>
                    </a:lnTo>
                    <a:lnTo>
                      <a:pt x="1675" y="521"/>
                    </a:lnTo>
                    <a:lnTo>
                      <a:pt x="1674" y="523"/>
                    </a:lnTo>
                    <a:lnTo>
                      <a:pt x="1670" y="526"/>
                    </a:lnTo>
                    <a:lnTo>
                      <a:pt x="1664" y="529"/>
                    </a:lnTo>
                    <a:lnTo>
                      <a:pt x="1653" y="533"/>
                    </a:lnTo>
                    <a:lnTo>
                      <a:pt x="1644" y="535"/>
                    </a:lnTo>
                    <a:lnTo>
                      <a:pt x="1634" y="537"/>
                    </a:lnTo>
                    <a:lnTo>
                      <a:pt x="1626" y="540"/>
                    </a:lnTo>
                    <a:lnTo>
                      <a:pt x="1620" y="544"/>
                    </a:lnTo>
                    <a:lnTo>
                      <a:pt x="1615" y="549"/>
                    </a:lnTo>
                    <a:lnTo>
                      <a:pt x="1604" y="561"/>
                    </a:lnTo>
                    <a:lnTo>
                      <a:pt x="1592" y="574"/>
                    </a:lnTo>
                    <a:lnTo>
                      <a:pt x="1586" y="584"/>
                    </a:lnTo>
                    <a:lnTo>
                      <a:pt x="1580" y="595"/>
                    </a:lnTo>
                    <a:lnTo>
                      <a:pt x="1573" y="606"/>
                    </a:lnTo>
                    <a:lnTo>
                      <a:pt x="1566" y="616"/>
                    </a:lnTo>
                    <a:lnTo>
                      <a:pt x="1559" y="625"/>
                    </a:lnTo>
                    <a:lnTo>
                      <a:pt x="1553" y="635"/>
                    </a:lnTo>
                    <a:lnTo>
                      <a:pt x="1546" y="646"/>
                    </a:lnTo>
                    <a:lnTo>
                      <a:pt x="1542" y="657"/>
                    </a:lnTo>
                    <a:lnTo>
                      <a:pt x="1540" y="663"/>
                    </a:lnTo>
                    <a:lnTo>
                      <a:pt x="1540" y="668"/>
                    </a:lnTo>
                    <a:lnTo>
                      <a:pt x="1541" y="672"/>
                    </a:lnTo>
                    <a:lnTo>
                      <a:pt x="1543" y="675"/>
                    </a:lnTo>
                    <a:lnTo>
                      <a:pt x="1546" y="677"/>
                    </a:lnTo>
                    <a:lnTo>
                      <a:pt x="1551" y="678"/>
                    </a:lnTo>
                    <a:lnTo>
                      <a:pt x="1555" y="681"/>
                    </a:lnTo>
                    <a:lnTo>
                      <a:pt x="1561" y="681"/>
                    </a:lnTo>
                    <a:lnTo>
                      <a:pt x="1572" y="682"/>
                    </a:lnTo>
                    <a:lnTo>
                      <a:pt x="1583" y="683"/>
                    </a:lnTo>
                    <a:lnTo>
                      <a:pt x="1589" y="684"/>
                    </a:lnTo>
                    <a:lnTo>
                      <a:pt x="1593" y="685"/>
                    </a:lnTo>
                    <a:lnTo>
                      <a:pt x="1597" y="687"/>
                    </a:lnTo>
                    <a:lnTo>
                      <a:pt x="1599" y="690"/>
                    </a:lnTo>
                    <a:lnTo>
                      <a:pt x="1600" y="694"/>
                    </a:lnTo>
                    <a:lnTo>
                      <a:pt x="1600" y="701"/>
                    </a:lnTo>
                    <a:lnTo>
                      <a:pt x="1598" y="710"/>
                    </a:lnTo>
                    <a:lnTo>
                      <a:pt x="1596" y="721"/>
                    </a:lnTo>
                    <a:lnTo>
                      <a:pt x="1591" y="741"/>
                    </a:lnTo>
                    <a:lnTo>
                      <a:pt x="1588" y="757"/>
                    </a:lnTo>
                    <a:lnTo>
                      <a:pt x="1589" y="764"/>
                    </a:lnTo>
                    <a:lnTo>
                      <a:pt x="1590" y="770"/>
                    </a:lnTo>
                    <a:lnTo>
                      <a:pt x="1592" y="777"/>
                    </a:lnTo>
                    <a:lnTo>
                      <a:pt x="1595" y="783"/>
                    </a:lnTo>
                    <a:lnTo>
                      <a:pt x="1597" y="791"/>
                    </a:lnTo>
                    <a:lnTo>
                      <a:pt x="1599" y="797"/>
                    </a:lnTo>
                    <a:lnTo>
                      <a:pt x="1600" y="803"/>
                    </a:lnTo>
                    <a:lnTo>
                      <a:pt x="1599" y="808"/>
                    </a:lnTo>
                    <a:lnTo>
                      <a:pt x="1598" y="813"/>
                    </a:lnTo>
                    <a:lnTo>
                      <a:pt x="1595" y="818"/>
                    </a:lnTo>
                    <a:lnTo>
                      <a:pt x="1592" y="822"/>
                    </a:lnTo>
                    <a:lnTo>
                      <a:pt x="1589" y="826"/>
                    </a:lnTo>
                    <a:lnTo>
                      <a:pt x="1585" y="830"/>
                    </a:lnTo>
                    <a:lnTo>
                      <a:pt x="1582" y="835"/>
                    </a:lnTo>
                    <a:lnTo>
                      <a:pt x="1580" y="840"/>
                    </a:lnTo>
                    <a:lnTo>
                      <a:pt x="1578" y="847"/>
                    </a:lnTo>
                    <a:lnTo>
                      <a:pt x="1576" y="858"/>
                    </a:lnTo>
                    <a:lnTo>
                      <a:pt x="1576" y="868"/>
                    </a:lnTo>
                    <a:lnTo>
                      <a:pt x="1576" y="879"/>
                    </a:lnTo>
                    <a:lnTo>
                      <a:pt x="1577" y="890"/>
                    </a:lnTo>
                    <a:lnTo>
                      <a:pt x="1578" y="911"/>
                    </a:lnTo>
                    <a:lnTo>
                      <a:pt x="1578" y="929"/>
                    </a:lnTo>
                    <a:lnTo>
                      <a:pt x="1577" y="938"/>
                    </a:lnTo>
                    <a:lnTo>
                      <a:pt x="1575" y="945"/>
                    </a:lnTo>
                    <a:lnTo>
                      <a:pt x="1570" y="953"/>
                    </a:lnTo>
                    <a:lnTo>
                      <a:pt x="1565" y="960"/>
                    </a:lnTo>
                    <a:lnTo>
                      <a:pt x="1556" y="967"/>
                    </a:lnTo>
                    <a:lnTo>
                      <a:pt x="1546" y="972"/>
                    </a:lnTo>
                    <a:lnTo>
                      <a:pt x="1534" y="978"/>
                    </a:lnTo>
                    <a:lnTo>
                      <a:pt x="1517" y="982"/>
                    </a:lnTo>
                    <a:lnTo>
                      <a:pt x="1512" y="984"/>
                    </a:lnTo>
                    <a:lnTo>
                      <a:pt x="1508" y="986"/>
                    </a:lnTo>
                    <a:lnTo>
                      <a:pt x="1505" y="988"/>
                    </a:lnTo>
                    <a:lnTo>
                      <a:pt x="1503" y="991"/>
                    </a:lnTo>
                    <a:lnTo>
                      <a:pt x="1502" y="993"/>
                    </a:lnTo>
                    <a:lnTo>
                      <a:pt x="1502" y="995"/>
                    </a:lnTo>
                    <a:lnTo>
                      <a:pt x="1503" y="998"/>
                    </a:lnTo>
                    <a:lnTo>
                      <a:pt x="1505" y="1000"/>
                    </a:lnTo>
                    <a:lnTo>
                      <a:pt x="1511" y="1006"/>
                    </a:lnTo>
                    <a:lnTo>
                      <a:pt x="1519" y="1012"/>
                    </a:lnTo>
                    <a:lnTo>
                      <a:pt x="1530" y="1019"/>
                    </a:lnTo>
                    <a:lnTo>
                      <a:pt x="1542" y="1024"/>
                    </a:lnTo>
                    <a:lnTo>
                      <a:pt x="1568" y="1036"/>
                    </a:lnTo>
                    <a:lnTo>
                      <a:pt x="1594" y="1046"/>
                    </a:lnTo>
                    <a:lnTo>
                      <a:pt x="1615" y="1053"/>
                    </a:lnTo>
                    <a:lnTo>
                      <a:pt x="1626" y="1057"/>
                    </a:lnTo>
                    <a:lnTo>
                      <a:pt x="1625" y="1078"/>
                    </a:lnTo>
                    <a:lnTo>
                      <a:pt x="1624" y="1100"/>
                    </a:lnTo>
                    <a:lnTo>
                      <a:pt x="1621" y="1121"/>
                    </a:lnTo>
                    <a:lnTo>
                      <a:pt x="1618" y="1144"/>
                    </a:lnTo>
                    <a:lnTo>
                      <a:pt x="1616" y="1167"/>
                    </a:lnTo>
                    <a:lnTo>
                      <a:pt x="1613" y="1189"/>
                    </a:lnTo>
                    <a:lnTo>
                      <a:pt x="1612" y="1212"/>
                    </a:lnTo>
                    <a:lnTo>
                      <a:pt x="1612" y="1235"/>
                    </a:lnTo>
                    <a:lnTo>
                      <a:pt x="1612" y="1240"/>
                    </a:lnTo>
                    <a:lnTo>
                      <a:pt x="1610" y="1244"/>
                    </a:lnTo>
                    <a:lnTo>
                      <a:pt x="1607" y="1248"/>
                    </a:lnTo>
                    <a:lnTo>
                      <a:pt x="1604" y="1250"/>
                    </a:lnTo>
                    <a:lnTo>
                      <a:pt x="1598" y="1251"/>
                    </a:lnTo>
                    <a:lnTo>
                      <a:pt x="1592" y="1252"/>
                    </a:lnTo>
                    <a:lnTo>
                      <a:pt x="1585" y="1252"/>
                    </a:lnTo>
                    <a:lnTo>
                      <a:pt x="1578" y="1251"/>
                    </a:lnTo>
                    <a:lnTo>
                      <a:pt x="1563" y="1249"/>
                    </a:lnTo>
                    <a:lnTo>
                      <a:pt x="1546" y="1246"/>
                    </a:lnTo>
                    <a:lnTo>
                      <a:pt x="1530" y="1244"/>
                    </a:lnTo>
                    <a:lnTo>
                      <a:pt x="1516" y="1244"/>
                    </a:lnTo>
                    <a:lnTo>
                      <a:pt x="1498" y="1244"/>
                    </a:lnTo>
                    <a:lnTo>
                      <a:pt x="1477" y="1243"/>
                    </a:lnTo>
                    <a:lnTo>
                      <a:pt x="1468" y="1242"/>
                    </a:lnTo>
                    <a:lnTo>
                      <a:pt x="1458" y="1242"/>
                    </a:lnTo>
                    <a:lnTo>
                      <a:pt x="1448" y="1243"/>
                    </a:lnTo>
                    <a:lnTo>
                      <a:pt x="1440" y="1244"/>
                    </a:lnTo>
                    <a:lnTo>
                      <a:pt x="1430" y="1248"/>
                    </a:lnTo>
                    <a:lnTo>
                      <a:pt x="1421" y="1253"/>
                    </a:lnTo>
                    <a:lnTo>
                      <a:pt x="1411" y="1258"/>
                    </a:lnTo>
                    <a:lnTo>
                      <a:pt x="1404" y="1265"/>
                    </a:lnTo>
                    <a:lnTo>
                      <a:pt x="1395" y="1272"/>
                    </a:lnTo>
                    <a:lnTo>
                      <a:pt x="1387" y="1279"/>
                    </a:lnTo>
                    <a:lnTo>
                      <a:pt x="1378" y="1284"/>
                    </a:lnTo>
                    <a:lnTo>
                      <a:pt x="1368" y="1289"/>
                    </a:lnTo>
                    <a:lnTo>
                      <a:pt x="1373" y="1308"/>
                    </a:lnTo>
                    <a:lnTo>
                      <a:pt x="1377" y="1322"/>
                    </a:lnTo>
                    <a:lnTo>
                      <a:pt x="1383" y="1334"/>
                    </a:lnTo>
                    <a:lnTo>
                      <a:pt x="1394" y="1350"/>
                    </a:lnTo>
                    <a:lnTo>
                      <a:pt x="1396" y="1353"/>
                    </a:lnTo>
                    <a:lnTo>
                      <a:pt x="1396" y="1357"/>
                    </a:lnTo>
                    <a:lnTo>
                      <a:pt x="1396" y="1360"/>
                    </a:lnTo>
                    <a:lnTo>
                      <a:pt x="1395" y="1363"/>
                    </a:lnTo>
                    <a:lnTo>
                      <a:pt x="1391" y="1370"/>
                    </a:lnTo>
                    <a:lnTo>
                      <a:pt x="1384" y="1377"/>
                    </a:lnTo>
                    <a:lnTo>
                      <a:pt x="1377" y="1386"/>
                    </a:lnTo>
                    <a:lnTo>
                      <a:pt x="1370" y="1396"/>
                    </a:lnTo>
                    <a:lnTo>
                      <a:pt x="1368" y="1401"/>
                    </a:lnTo>
                    <a:lnTo>
                      <a:pt x="1366" y="1406"/>
                    </a:lnTo>
                    <a:lnTo>
                      <a:pt x="1364" y="1413"/>
                    </a:lnTo>
                    <a:lnTo>
                      <a:pt x="1364" y="1420"/>
                    </a:lnTo>
                    <a:lnTo>
                      <a:pt x="1364" y="1425"/>
                    </a:lnTo>
                    <a:lnTo>
                      <a:pt x="1363" y="1430"/>
                    </a:lnTo>
                    <a:lnTo>
                      <a:pt x="1361" y="1433"/>
                    </a:lnTo>
                    <a:lnTo>
                      <a:pt x="1359" y="1438"/>
                    </a:lnTo>
                    <a:lnTo>
                      <a:pt x="1354" y="1444"/>
                    </a:lnTo>
                    <a:lnTo>
                      <a:pt x="1350" y="1450"/>
                    </a:lnTo>
                    <a:lnTo>
                      <a:pt x="1348" y="1453"/>
                    </a:lnTo>
                    <a:lnTo>
                      <a:pt x="1347" y="1456"/>
                    </a:lnTo>
                    <a:lnTo>
                      <a:pt x="1346" y="1459"/>
                    </a:lnTo>
                    <a:lnTo>
                      <a:pt x="1345" y="1462"/>
                    </a:lnTo>
                    <a:lnTo>
                      <a:pt x="1346" y="1467"/>
                    </a:lnTo>
                    <a:lnTo>
                      <a:pt x="1347" y="1472"/>
                    </a:lnTo>
                    <a:lnTo>
                      <a:pt x="1350" y="1478"/>
                    </a:lnTo>
                    <a:lnTo>
                      <a:pt x="1353" y="1483"/>
                    </a:lnTo>
                    <a:lnTo>
                      <a:pt x="1366" y="1502"/>
                    </a:lnTo>
                    <a:lnTo>
                      <a:pt x="1377" y="1519"/>
                    </a:lnTo>
                    <a:lnTo>
                      <a:pt x="1386" y="1534"/>
                    </a:lnTo>
                    <a:lnTo>
                      <a:pt x="1392" y="1548"/>
                    </a:lnTo>
                    <a:lnTo>
                      <a:pt x="1394" y="1554"/>
                    </a:lnTo>
                    <a:lnTo>
                      <a:pt x="1396" y="1562"/>
                    </a:lnTo>
                    <a:lnTo>
                      <a:pt x="1397" y="1569"/>
                    </a:lnTo>
                    <a:lnTo>
                      <a:pt x="1397" y="1578"/>
                    </a:lnTo>
                    <a:lnTo>
                      <a:pt x="1397" y="1596"/>
                    </a:lnTo>
                    <a:lnTo>
                      <a:pt x="1394" y="1618"/>
                    </a:lnTo>
                    <a:lnTo>
                      <a:pt x="1393" y="1648"/>
                    </a:lnTo>
                    <a:lnTo>
                      <a:pt x="1392" y="1680"/>
                    </a:lnTo>
                    <a:lnTo>
                      <a:pt x="1391" y="1686"/>
                    </a:lnTo>
                    <a:lnTo>
                      <a:pt x="1388" y="1693"/>
                    </a:lnTo>
                    <a:lnTo>
                      <a:pt x="1384" y="1698"/>
                    </a:lnTo>
                    <a:lnTo>
                      <a:pt x="1380" y="1703"/>
                    </a:lnTo>
                    <a:lnTo>
                      <a:pt x="1374" y="1707"/>
                    </a:lnTo>
                    <a:lnTo>
                      <a:pt x="1366" y="1710"/>
                    </a:lnTo>
                    <a:lnTo>
                      <a:pt x="1357" y="1712"/>
                    </a:lnTo>
                    <a:lnTo>
                      <a:pt x="1347" y="1712"/>
                    </a:lnTo>
                    <a:lnTo>
                      <a:pt x="1325" y="1711"/>
                    </a:lnTo>
                    <a:lnTo>
                      <a:pt x="1307" y="1709"/>
                    </a:lnTo>
                    <a:lnTo>
                      <a:pt x="1297" y="1708"/>
                    </a:lnTo>
                    <a:lnTo>
                      <a:pt x="1287" y="1708"/>
                    </a:lnTo>
                    <a:lnTo>
                      <a:pt x="1277" y="1709"/>
                    </a:lnTo>
                    <a:lnTo>
                      <a:pt x="1265" y="1711"/>
                    </a:lnTo>
                    <a:lnTo>
                      <a:pt x="1250" y="1712"/>
                    </a:lnTo>
                    <a:lnTo>
                      <a:pt x="1231" y="1714"/>
                    </a:lnTo>
                    <a:lnTo>
                      <a:pt x="1228" y="1715"/>
                    </a:lnTo>
                    <a:lnTo>
                      <a:pt x="1225" y="1716"/>
                    </a:lnTo>
                    <a:lnTo>
                      <a:pt x="1224" y="1717"/>
                    </a:lnTo>
                    <a:lnTo>
                      <a:pt x="1223" y="1720"/>
                    </a:lnTo>
                    <a:lnTo>
                      <a:pt x="1224" y="1721"/>
                    </a:lnTo>
                    <a:lnTo>
                      <a:pt x="1226" y="1723"/>
                    </a:lnTo>
                    <a:lnTo>
                      <a:pt x="1230" y="1725"/>
                    </a:lnTo>
                    <a:lnTo>
                      <a:pt x="1237" y="1727"/>
                    </a:lnTo>
                    <a:lnTo>
                      <a:pt x="1246" y="1730"/>
                    </a:lnTo>
                    <a:lnTo>
                      <a:pt x="1253" y="1735"/>
                    </a:lnTo>
                    <a:lnTo>
                      <a:pt x="1259" y="1738"/>
                    </a:lnTo>
                    <a:lnTo>
                      <a:pt x="1264" y="1742"/>
                    </a:lnTo>
                    <a:lnTo>
                      <a:pt x="1268" y="1745"/>
                    </a:lnTo>
                    <a:lnTo>
                      <a:pt x="1270" y="1750"/>
                    </a:lnTo>
                    <a:lnTo>
                      <a:pt x="1271" y="1754"/>
                    </a:lnTo>
                    <a:lnTo>
                      <a:pt x="1272" y="1759"/>
                    </a:lnTo>
                    <a:lnTo>
                      <a:pt x="1271" y="1769"/>
                    </a:lnTo>
                    <a:lnTo>
                      <a:pt x="1268" y="1781"/>
                    </a:lnTo>
                    <a:lnTo>
                      <a:pt x="1264" y="1794"/>
                    </a:lnTo>
                    <a:lnTo>
                      <a:pt x="1259" y="1808"/>
                    </a:lnTo>
                    <a:lnTo>
                      <a:pt x="1256" y="1825"/>
                    </a:lnTo>
                    <a:lnTo>
                      <a:pt x="1254" y="1842"/>
                    </a:lnTo>
                    <a:lnTo>
                      <a:pt x="1253" y="1858"/>
                    </a:lnTo>
                    <a:lnTo>
                      <a:pt x="1253" y="1874"/>
                    </a:lnTo>
                    <a:lnTo>
                      <a:pt x="1255" y="1905"/>
                    </a:lnTo>
                    <a:lnTo>
                      <a:pt x="1259" y="1940"/>
                    </a:lnTo>
                    <a:lnTo>
                      <a:pt x="1258" y="1934"/>
                    </a:lnTo>
                    <a:lnTo>
                      <a:pt x="1262" y="1944"/>
                    </a:lnTo>
                    <a:lnTo>
                      <a:pt x="1267" y="1952"/>
                    </a:lnTo>
                    <a:lnTo>
                      <a:pt x="1271" y="1957"/>
                    </a:lnTo>
                    <a:lnTo>
                      <a:pt x="1277" y="1963"/>
                    </a:lnTo>
                    <a:lnTo>
                      <a:pt x="1283" y="1966"/>
                    </a:lnTo>
                    <a:lnTo>
                      <a:pt x="1289" y="1969"/>
                    </a:lnTo>
                    <a:lnTo>
                      <a:pt x="1298" y="1970"/>
                    </a:lnTo>
                    <a:lnTo>
                      <a:pt x="1308" y="1970"/>
                    </a:lnTo>
                    <a:lnTo>
                      <a:pt x="1314" y="1970"/>
                    </a:lnTo>
                    <a:lnTo>
                      <a:pt x="1319" y="1972"/>
                    </a:lnTo>
                    <a:lnTo>
                      <a:pt x="1322" y="1975"/>
                    </a:lnTo>
                    <a:lnTo>
                      <a:pt x="1323" y="1980"/>
                    </a:lnTo>
                    <a:lnTo>
                      <a:pt x="1324" y="1985"/>
                    </a:lnTo>
                    <a:lnTo>
                      <a:pt x="1324" y="1992"/>
                    </a:lnTo>
                    <a:lnTo>
                      <a:pt x="1324" y="1999"/>
                    </a:lnTo>
                    <a:lnTo>
                      <a:pt x="1323" y="2006"/>
                    </a:lnTo>
                    <a:lnTo>
                      <a:pt x="1320" y="2022"/>
                    </a:lnTo>
                    <a:lnTo>
                      <a:pt x="1318" y="2036"/>
                    </a:lnTo>
                    <a:lnTo>
                      <a:pt x="1318" y="2042"/>
                    </a:lnTo>
                    <a:lnTo>
                      <a:pt x="1318" y="2049"/>
                    </a:lnTo>
                    <a:lnTo>
                      <a:pt x="1319" y="2054"/>
                    </a:lnTo>
                    <a:lnTo>
                      <a:pt x="1322" y="2059"/>
                    </a:lnTo>
                    <a:lnTo>
                      <a:pt x="1327" y="2065"/>
                    </a:lnTo>
                    <a:lnTo>
                      <a:pt x="1334" y="2069"/>
                    </a:lnTo>
                    <a:lnTo>
                      <a:pt x="1339" y="2074"/>
                    </a:lnTo>
                    <a:lnTo>
                      <a:pt x="1345" y="2076"/>
                    </a:lnTo>
                    <a:lnTo>
                      <a:pt x="1351" y="2077"/>
                    </a:lnTo>
                    <a:lnTo>
                      <a:pt x="1356" y="2077"/>
                    </a:lnTo>
                    <a:lnTo>
                      <a:pt x="1363" y="2076"/>
                    </a:lnTo>
                    <a:lnTo>
                      <a:pt x="1368" y="2075"/>
                    </a:lnTo>
                    <a:lnTo>
                      <a:pt x="1393" y="2066"/>
                    </a:lnTo>
                    <a:lnTo>
                      <a:pt x="1421" y="2058"/>
                    </a:lnTo>
                    <a:lnTo>
                      <a:pt x="1441" y="2053"/>
                    </a:lnTo>
                    <a:lnTo>
                      <a:pt x="1460" y="2048"/>
                    </a:lnTo>
                    <a:lnTo>
                      <a:pt x="1471" y="2046"/>
                    </a:lnTo>
                    <a:lnTo>
                      <a:pt x="1481" y="2044"/>
                    </a:lnTo>
                    <a:lnTo>
                      <a:pt x="1490" y="2044"/>
                    </a:lnTo>
                    <a:lnTo>
                      <a:pt x="1500" y="2044"/>
                    </a:lnTo>
                    <a:lnTo>
                      <a:pt x="1525" y="2045"/>
                    </a:lnTo>
                    <a:lnTo>
                      <a:pt x="1549" y="2045"/>
                    </a:lnTo>
                    <a:lnTo>
                      <a:pt x="1559" y="2046"/>
                    </a:lnTo>
                    <a:lnTo>
                      <a:pt x="1570" y="2048"/>
                    </a:lnTo>
                    <a:lnTo>
                      <a:pt x="1576" y="2050"/>
                    </a:lnTo>
                    <a:lnTo>
                      <a:pt x="1581" y="2052"/>
                    </a:lnTo>
                    <a:lnTo>
                      <a:pt x="1586" y="2056"/>
                    </a:lnTo>
                    <a:lnTo>
                      <a:pt x="1592" y="2061"/>
                    </a:lnTo>
                    <a:lnTo>
                      <a:pt x="1596" y="2065"/>
                    </a:lnTo>
                    <a:lnTo>
                      <a:pt x="1599" y="2071"/>
                    </a:lnTo>
                    <a:lnTo>
                      <a:pt x="1600" y="2076"/>
                    </a:lnTo>
                    <a:lnTo>
                      <a:pt x="1602" y="2081"/>
                    </a:lnTo>
                    <a:lnTo>
                      <a:pt x="1600" y="2086"/>
                    </a:lnTo>
                    <a:lnTo>
                      <a:pt x="1598" y="2091"/>
                    </a:lnTo>
                    <a:lnTo>
                      <a:pt x="1595" y="2095"/>
                    </a:lnTo>
                    <a:lnTo>
                      <a:pt x="1592" y="2101"/>
                    </a:lnTo>
                    <a:lnTo>
                      <a:pt x="1575" y="2119"/>
                    </a:lnTo>
                    <a:lnTo>
                      <a:pt x="1561" y="2136"/>
                    </a:lnTo>
                    <a:lnTo>
                      <a:pt x="1541" y="2135"/>
                    </a:lnTo>
                    <a:lnTo>
                      <a:pt x="1529" y="2135"/>
                    </a:lnTo>
                    <a:lnTo>
                      <a:pt x="1527" y="2136"/>
                    </a:lnTo>
                    <a:lnTo>
                      <a:pt x="1525" y="2139"/>
                    </a:lnTo>
                    <a:lnTo>
                      <a:pt x="1523" y="2141"/>
                    </a:lnTo>
                    <a:lnTo>
                      <a:pt x="1522" y="2144"/>
                    </a:lnTo>
                    <a:lnTo>
                      <a:pt x="1519" y="2153"/>
                    </a:lnTo>
                    <a:lnTo>
                      <a:pt x="1518" y="2166"/>
                    </a:lnTo>
                    <a:lnTo>
                      <a:pt x="1519" y="2169"/>
                    </a:lnTo>
                    <a:lnTo>
                      <a:pt x="1521" y="2172"/>
                    </a:lnTo>
                    <a:lnTo>
                      <a:pt x="1523" y="2176"/>
                    </a:lnTo>
                    <a:lnTo>
                      <a:pt x="1525" y="2180"/>
                    </a:lnTo>
                    <a:lnTo>
                      <a:pt x="1531" y="2187"/>
                    </a:lnTo>
                    <a:lnTo>
                      <a:pt x="1539" y="2196"/>
                    </a:lnTo>
                    <a:lnTo>
                      <a:pt x="1545" y="2203"/>
                    </a:lnTo>
                    <a:lnTo>
                      <a:pt x="1550" y="2212"/>
                    </a:lnTo>
                    <a:lnTo>
                      <a:pt x="1552" y="2216"/>
                    </a:lnTo>
                    <a:lnTo>
                      <a:pt x="1552" y="2221"/>
                    </a:lnTo>
                    <a:lnTo>
                      <a:pt x="1552" y="2224"/>
                    </a:lnTo>
                    <a:lnTo>
                      <a:pt x="1550" y="2228"/>
                    </a:lnTo>
                    <a:lnTo>
                      <a:pt x="1545" y="2235"/>
                    </a:lnTo>
                    <a:lnTo>
                      <a:pt x="1541" y="2240"/>
                    </a:lnTo>
                    <a:lnTo>
                      <a:pt x="1537" y="2243"/>
                    </a:lnTo>
                    <a:lnTo>
                      <a:pt x="1534" y="2244"/>
                    </a:lnTo>
                    <a:lnTo>
                      <a:pt x="1529" y="2244"/>
                    </a:lnTo>
                    <a:lnTo>
                      <a:pt x="1526" y="2242"/>
                    </a:lnTo>
                    <a:lnTo>
                      <a:pt x="1523" y="2240"/>
                    </a:lnTo>
                    <a:lnTo>
                      <a:pt x="1521" y="2237"/>
                    </a:lnTo>
                    <a:lnTo>
                      <a:pt x="1510" y="2217"/>
                    </a:lnTo>
                    <a:lnTo>
                      <a:pt x="1499" y="2199"/>
                    </a:lnTo>
                    <a:lnTo>
                      <a:pt x="1495" y="2194"/>
                    </a:lnTo>
                    <a:lnTo>
                      <a:pt x="1489" y="2190"/>
                    </a:lnTo>
                    <a:lnTo>
                      <a:pt x="1484" y="2188"/>
                    </a:lnTo>
                    <a:lnTo>
                      <a:pt x="1477" y="2186"/>
                    </a:lnTo>
                    <a:lnTo>
                      <a:pt x="1463" y="2186"/>
                    </a:lnTo>
                    <a:lnTo>
                      <a:pt x="1448" y="2187"/>
                    </a:lnTo>
                    <a:lnTo>
                      <a:pt x="1432" y="2187"/>
                    </a:lnTo>
                    <a:lnTo>
                      <a:pt x="1417" y="2187"/>
                    </a:lnTo>
                    <a:lnTo>
                      <a:pt x="1409" y="2185"/>
                    </a:lnTo>
                    <a:lnTo>
                      <a:pt x="1402" y="2183"/>
                    </a:lnTo>
                    <a:lnTo>
                      <a:pt x="1395" y="2180"/>
                    </a:lnTo>
                    <a:lnTo>
                      <a:pt x="1389" y="2174"/>
                    </a:lnTo>
                    <a:lnTo>
                      <a:pt x="1383" y="2171"/>
                    </a:lnTo>
                    <a:lnTo>
                      <a:pt x="1379" y="2168"/>
                    </a:lnTo>
                    <a:lnTo>
                      <a:pt x="1375" y="2166"/>
                    </a:lnTo>
                    <a:lnTo>
                      <a:pt x="1370" y="2163"/>
                    </a:lnTo>
                    <a:lnTo>
                      <a:pt x="1362" y="2162"/>
                    </a:lnTo>
                    <a:lnTo>
                      <a:pt x="1355" y="2160"/>
                    </a:lnTo>
                    <a:lnTo>
                      <a:pt x="1352" y="2159"/>
                    </a:lnTo>
                    <a:lnTo>
                      <a:pt x="1349" y="2158"/>
                    </a:lnTo>
                    <a:lnTo>
                      <a:pt x="1347" y="2156"/>
                    </a:lnTo>
                    <a:lnTo>
                      <a:pt x="1345" y="2154"/>
                    </a:lnTo>
                    <a:lnTo>
                      <a:pt x="1342" y="2150"/>
                    </a:lnTo>
                    <a:lnTo>
                      <a:pt x="1341" y="2145"/>
                    </a:lnTo>
                    <a:lnTo>
                      <a:pt x="1340" y="2140"/>
                    </a:lnTo>
                    <a:lnTo>
                      <a:pt x="1340" y="2132"/>
                    </a:lnTo>
                    <a:lnTo>
                      <a:pt x="1339" y="2129"/>
                    </a:lnTo>
                    <a:lnTo>
                      <a:pt x="1338" y="2126"/>
                    </a:lnTo>
                    <a:lnTo>
                      <a:pt x="1337" y="2122"/>
                    </a:lnTo>
                    <a:lnTo>
                      <a:pt x="1335" y="2120"/>
                    </a:lnTo>
                    <a:lnTo>
                      <a:pt x="1332" y="2119"/>
                    </a:lnTo>
                    <a:lnTo>
                      <a:pt x="1329" y="2119"/>
                    </a:lnTo>
                    <a:lnTo>
                      <a:pt x="1326" y="2119"/>
                    </a:lnTo>
                    <a:lnTo>
                      <a:pt x="1324" y="2119"/>
                    </a:lnTo>
                    <a:lnTo>
                      <a:pt x="1322" y="2120"/>
                    </a:lnTo>
                    <a:lnTo>
                      <a:pt x="1320" y="2122"/>
                    </a:lnTo>
                    <a:lnTo>
                      <a:pt x="1318" y="2125"/>
                    </a:lnTo>
                    <a:lnTo>
                      <a:pt x="1316" y="2128"/>
                    </a:lnTo>
                    <a:lnTo>
                      <a:pt x="1316" y="2132"/>
                    </a:lnTo>
                    <a:lnTo>
                      <a:pt x="1316" y="2136"/>
                    </a:lnTo>
                    <a:lnTo>
                      <a:pt x="1319" y="2142"/>
                    </a:lnTo>
                    <a:lnTo>
                      <a:pt x="1321" y="2147"/>
                    </a:lnTo>
                    <a:lnTo>
                      <a:pt x="1331" y="2163"/>
                    </a:lnTo>
                    <a:lnTo>
                      <a:pt x="1341" y="2181"/>
                    </a:lnTo>
                    <a:lnTo>
                      <a:pt x="1346" y="2189"/>
                    </a:lnTo>
                    <a:lnTo>
                      <a:pt x="1350" y="2199"/>
                    </a:lnTo>
                    <a:lnTo>
                      <a:pt x="1353" y="2208"/>
                    </a:lnTo>
                    <a:lnTo>
                      <a:pt x="1353" y="2217"/>
                    </a:lnTo>
                    <a:lnTo>
                      <a:pt x="1351" y="2241"/>
                    </a:lnTo>
                    <a:lnTo>
                      <a:pt x="1349" y="2275"/>
                    </a:lnTo>
                    <a:lnTo>
                      <a:pt x="1350" y="2282"/>
                    </a:lnTo>
                    <a:lnTo>
                      <a:pt x="1350" y="2290"/>
                    </a:lnTo>
                    <a:lnTo>
                      <a:pt x="1352" y="2296"/>
                    </a:lnTo>
                    <a:lnTo>
                      <a:pt x="1354" y="2303"/>
                    </a:lnTo>
                    <a:lnTo>
                      <a:pt x="1359" y="2308"/>
                    </a:lnTo>
                    <a:lnTo>
                      <a:pt x="1363" y="2311"/>
                    </a:lnTo>
                    <a:lnTo>
                      <a:pt x="1368" y="2315"/>
                    </a:lnTo>
                    <a:lnTo>
                      <a:pt x="1376" y="2315"/>
                    </a:lnTo>
                    <a:lnTo>
                      <a:pt x="1380" y="2314"/>
                    </a:lnTo>
                    <a:lnTo>
                      <a:pt x="1384" y="2311"/>
                    </a:lnTo>
                    <a:lnTo>
                      <a:pt x="1389" y="2306"/>
                    </a:lnTo>
                    <a:lnTo>
                      <a:pt x="1393" y="2301"/>
                    </a:lnTo>
                    <a:lnTo>
                      <a:pt x="1403" y="2287"/>
                    </a:lnTo>
                    <a:lnTo>
                      <a:pt x="1413" y="2271"/>
                    </a:lnTo>
                    <a:lnTo>
                      <a:pt x="1418" y="2265"/>
                    </a:lnTo>
                    <a:lnTo>
                      <a:pt x="1423" y="2258"/>
                    </a:lnTo>
                    <a:lnTo>
                      <a:pt x="1428" y="2253"/>
                    </a:lnTo>
                    <a:lnTo>
                      <a:pt x="1433" y="2249"/>
                    </a:lnTo>
                    <a:lnTo>
                      <a:pt x="1437" y="2247"/>
                    </a:lnTo>
                    <a:lnTo>
                      <a:pt x="1443" y="2245"/>
                    </a:lnTo>
                    <a:lnTo>
                      <a:pt x="1445" y="2247"/>
                    </a:lnTo>
                    <a:lnTo>
                      <a:pt x="1447" y="2248"/>
                    </a:lnTo>
                    <a:lnTo>
                      <a:pt x="1449" y="2250"/>
                    </a:lnTo>
                    <a:lnTo>
                      <a:pt x="1451" y="2252"/>
                    </a:lnTo>
                    <a:lnTo>
                      <a:pt x="1456" y="2258"/>
                    </a:lnTo>
                    <a:lnTo>
                      <a:pt x="1460" y="2263"/>
                    </a:lnTo>
                    <a:lnTo>
                      <a:pt x="1463" y="2266"/>
                    </a:lnTo>
                    <a:lnTo>
                      <a:pt x="1468" y="2268"/>
                    </a:lnTo>
                    <a:lnTo>
                      <a:pt x="1473" y="2270"/>
                    </a:lnTo>
                    <a:lnTo>
                      <a:pt x="1478" y="2270"/>
                    </a:lnTo>
                    <a:lnTo>
                      <a:pt x="1485" y="2270"/>
                    </a:lnTo>
                    <a:lnTo>
                      <a:pt x="1491" y="2270"/>
                    </a:lnTo>
                    <a:lnTo>
                      <a:pt x="1496" y="2270"/>
                    </a:lnTo>
                    <a:lnTo>
                      <a:pt x="1499" y="2271"/>
                    </a:lnTo>
                    <a:lnTo>
                      <a:pt x="1504" y="2274"/>
                    </a:lnTo>
                    <a:lnTo>
                      <a:pt x="1510" y="2277"/>
                    </a:lnTo>
                    <a:lnTo>
                      <a:pt x="1534" y="2295"/>
                    </a:lnTo>
                    <a:lnTo>
                      <a:pt x="1566" y="2320"/>
                    </a:lnTo>
                    <a:lnTo>
                      <a:pt x="1583" y="2331"/>
                    </a:lnTo>
                    <a:lnTo>
                      <a:pt x="1598" y="2339"/>
                    </a:lnTo>
                    <a:lnTo>
                      <a:pt x="1605" y="2342"/>
                    </a:lnTo>
                    <a:lnTo>
                      <a:pt x="1610" y="2343"/>
                    </a:lnTo>
                    <a:lnTo>
                      <a:pt x="1616" y="2343"/>
                    </a:lnTo>
                    <a:lnTo>
                      <a:pt x="1619" y="2341"/>
                    </a:lnTo>
                    <a:lnTo>
                      <a:pt x="1626" y="2330"/>
                    </a:lnTo>
                    <a:lnTo>
                      <a:pt x="1634" y="2316"/>
                    </a:lnTo>
                    <a:lnTo>
                      <a:pt x="1638" y="2309"/>
                    </a:lnTo>
                    <a:lnTo>
                      <a:pt x="1644" y="2305"/>
                    </a:lnTo>
                    <a:lnTo>
                      <a:pt x="1647" y="2304"/>
                    </a:lnTo>
                    <a:lnTo>
                      <a:pt x="1650" y="2303"/>
                    </a:lnTo>
                    <a:lnTo>
                      <a:pt x="1653" y="2304"/>
                    </a:lnTo>
                    <a:lnTo>
                      <a:pt x="1657" y="2305"/>
                    </a:lnTo>
                    <a:lnTo>
                      <a:pt x="1664" y="2308"/>
                    </a:lnTo>
                    <a:lnTo>
                      <a:pt x="1671" y="2310"/>
                    </a:lnTo>
                    <a:lnTo>
                      <a:pt x="1676" y="2311"/>
                    </a:lnTo>
                    <a:lnTo>
                      <a:pt x="1681" y="2311"/>
                    </a:lnTo>
                    <a:lnTo>
                      <a:pt x="1686" y="2310"/>
                    </a:lnTo>
                    <a:lnTo>
                      <a:pt x="1690" y="2308"/>
                    </a:lnTo>
                    <a:lnTo>
                      <a:pt x="1693" y="2305"/>
                    </a:lnTo>
                    <a:lnTo>
                      <a:pt x="1697" y="2302"/>
                    </a:lnTo>
                    <a:lnTo>
                      <a:pt x="1702" y="2293"/>
                    </a:lnTo>
                    <a:lnTo>
                      <a:pt x="1707" y="2283"/>
                    </a:lnTo>
                    <a:lnTo>
                      <a:pt x="1712" y="2271"/>
                    </a:lnTo>
                    <a:lnTo>
                      <a:pt x="1716" y="2258"/>
                    </a:lnTo>
                    <a:lnTo>
                      <a:pt x="1720" y="2245"/>
                    </a:lnTo>
                    <a:lnTo>
                      <a:pt x="1728" y="2229"/>
                    </a:lnTo>
                    <a:lnTo>
                      <a:pt x="1732" y="2221"/>
                    </a:lnTo>
                    <a:lnTo>
                      <a:pt x="1738" y="2215"/>
                    </a:lnTo>
                    <a:lnTo>
                      <a:pt x="1740" y="2213"/>
                    </a:lnTo>
                    <a:lnTo>
                      <a:pt x="1742" y="2211"/>
                    </a:lnTo>
                    <a:lnTo>
                      <a:pt x="1745" y="2211"/>
                    </a:lnTo>
                    <a:lnTo>
                      <a:pt x="1748" y="2211"/>
                    </a:lnTo>
                    <a:lnTo>
                      <a:pt x="1765" y="2213"/>
                    </a:lnTo>
                    <a:lnTo>
                      <a:pt x="1785" y="2213"/>
                    </a:lnTo>
                    <a:lnTo>
                      <a:pt x="1795" y="2213"/>
                    </a:lnTo>
                    <a:lnTo>
                      <a:pt x="1805" y="2214"/>
                    </a:lnTo>
                    <a:lnTo>
                      <a:pt x="1812" y="2216"/>
                    </a:lnTo>
                    <a:lnTo>
                      <a:pt x="1819" y="2218"/>
                    </a:lnTo>
                    <a:lnTo>
                      <a:pt x="1821" y="2222"/>
                    </a:lnTo>
                    <a:lnTo>
                      <a:pt x="1822" y="2227"/>
                    </a:lnTo>
                    <a:lnTo>
                      <a:pt x="1821" y="2233"/>
                    </a:lnTo>
                    <a:lnTo>
                      <a:pt x="1820" y="2239"/>
                    </a:lnTo>
                    <a:lnTo>
                      <a:pt x="1816" y="2252"/>
                    </a:lnTo>
                    <a:lnTo>
                      <a:pt x="1813" y="2261"/>
                    </a:lnTo>
                    <a:lnTo>
                      <a:pt x="1812" y="2267"/>
                    </a:lnTo>
                    <a:lnTo>
                      <a:pt x="1812" y="2271"/>
                    </a:lnTo>
                    <a:lnTo>
                      <a:pt x="1813" y="2275"/>
                    </a:lnTo>
                    <a:lnTo>
                      <a:pt x="1814" y="2277"/>
                    </a:lnTo>
                    <a:lnTo>
                      <a:pt x="1818" y="2277"/>
                    </a:lnTo>
                    <a:lnTo>
                      <a:pt x="1821" y="2277"/>
                    </a:lnTo>
                    <a:lnTo>
                      <a:pt x="1825" y="2277"/>
                    </a:lnTo>
                    <a:lnTo>
                      <a:pt x="1829" y="2275"/>
                    </a:lnTo>
                    <a:lnTo>
                      <a:pt x="1838" y="2272"/>
                    </a:lnTo>
                    <a:lnTo>
                      <a:pt x="1848" y="2269"/>
                    </a:lnTo>
                    <a:lnTo>
                      <a:pt x="1852" y="2269"/>
                    </a:lnTo>
                    <a:lnTo>
                      <a:pt x="1855" y="2269"/>
                    </a:lnTo>
                    <a:lnTo>
                      <a:pt x="1859" y="2270"/>
                    </a:lnTo>
                    <a:lnTo>
                      <a:pt x="1862" y="2272"/>
                    </a:lnTo>
                    <a:lnTo>
                      <a:pt x="1864" y="2279"/>
                    </a:lnTo>
                    <a:lnTo>
                      <a:pt x="1866" y="2287"/>
                    </a:lnTo>
                    <a:lnTo>
                      <a:pt x="1867" y="2296"/>
                    </a:lnTo>
                    <a:lnTo>
                      <a:pt x="1868" y="2306"/>
                    </a:lnTo>
                    <a:lnTo>
                      <a:pt x="1869" y="2316"/>
                    </a:lnTo>
                    <a:lnTo>
                      <a:pt x="1870" y="2326"/>
                    </a:lnTo>
                    <a:lnTo>
                      <a:pt x="1872" y="2336"/>
                    </a:lnTo>
                    <a:lnTo>
                      <a:pt x="1874" y="2345"/>
                    </a:lnTo>
                    <a:lnTo>
                      <a:pt x="1883" y="2362"/>
                    </a:lnTo>
                    <a:lnTo>
                      <a:pt x="1901" y="2389"/>
                    </a:lnTo>
                    <a:lnTo>
                      <a:pt x="1910" y="2401"/>
                    </a:lnTo>
                    <a:lnTo>
                      <a:pt x="1920" y="2411"/>
                    </a:lnTo>
                    <a:lnTo>
                      <a:pt x="1924" y="2413"/>
                    </a:lnTo>
                    <a:lnTo>
                      <a:pt x="1929" y="2414"/>
                    </a:lnTo>
                    <a:lnTo>
                      <a:pt x="1932" y="2414"/>
                    </a:lnTo>
                    <a:lnTo>
                      <a:pt x="1935" y="2411"/>
                    </a:lnTo>
                    <a:lnTo>
                      <a:pt x="1940" y="2405"/>
                    </a:lnTo>
                    <a:lnTo>
                      <a:pt x="1946" y="2399"/>
                    </a:lnTo>
                    <a:lnTo>
                      <a:pt x="1956" y="2390"/>
                    </a:lnTo>
                    <a:lnTo>
                      <a:pt x="1965" y="2382"/>
                    </a:lnTo>
                    <a:lnTo>
                      <a:pt x="1976" y="2374"/>
                    </a:lnTo>
                    <a:lnTo>
                      <a:pt x="1986" y="2369"/>
                    </a:lnTo>
                    <a:lnTo>
                      <a:pt x="1990" y="2368"/>
                    </a:lnTo>
                    <a:lnTo>
                      <a:pt x="1995" y="2366"/>
                    </a:lnTo>
                    <a:lnTo>
                      <a:pt x="1998" y="2368"/>
                    </a:lnTo>
                    <a:lnTo>
                      <a:pt x="2000" y="2370"/>
                    </a:lnTo>
                    <a:lnTo>
                      <a:pt x="2003" y="2374"/>
                    </a:lnTo>
                    <a:lnTo>
                      <a:pt x="2005" y="2379"/>
                    </a:lnTo>
                    <a:lnTo>
                      <a:pt x="2008" y="2386"/>
                    </a:lnTo>
                    <a:lnTo>
                      <a:pt x="2009" y="2393"/>
                    </a:lnTo>
                    <a:lnTo>
                      <a:pt x="2011" y="2411"/>
                    </a:lnTo>
                    <a:lnTo>
                      <a:pt x="2011" y="2430"/>
                    </a:lnTo>
                    <a:lnTo>
                      <a:pt x="2012" y="2469"/>
                    </a:lnTo>
                    <a:lnTo>
                      <a:pt x="2012" y="2498"/>
                    </a:lnTo>
                    <a:lnTo>
                      <a:pt x="2014" y="2507"/>
                    </a:lnTo>
                    <a:lnTo>
                      <a:pt x="2016" y="2513"/>
                    </a:lnTo>
                    <a:lnTo>
                      <a:pt x="2021" y="2519"/>
                    </a:lnTo>
                    <a:lnTo>
                      <a:pt x="2025" y="2522"/>
                    </a:lnTo>
                    <a:lnTo>
                      <a:pt x="2030" y="2524"/>
                    </a:lnTo>
                    <a:lnTo>
                      <a:pt x="2036" y="2526"/>
                    </a:lnTo>
                    <a:lnTo>
                      <a:pt x="2042" y="2527"/>
                    </a:lnTo>
                    <a:lnTo>
                      <a:pt x="2049" y="2527"/>
                    </a:lnTo>
                    <a:lnTo>
                      <a:pt x="2061" y="2527"/>
                    </a:lnTo>
                    <a:lnTo>
                      <a:pt x="2070" y="2527"/>
                    </a:lnTo>
                    <a:lnTo>
                      <a:pt x="2075" y="2530"/>
                    </a:lnTo>
                    <a:lnTo>
                      <a:pt x="2078" y="2531"/>
                    </a:lnTo>
                    <a:lnTo>
                      <a:pt x="2080" y="2534"/>
                    </a:lnTo>
                    <a:lnTo>
                      <a:pt x="2081" y="2538"/>
                    </a:lnTo>
                    <a:lnTo>
                      <a:pt x="2080" y="2547"/>
                    </a:lnTo>
                    <a:lnTo>
                      <a:pt x="2078" y="2557"/>
                    </a:lnTo>
                    <a:lnTo>
                      <a:pt x="2075" y="2566"/>
                    </a:lnTo>
                    <a:lnTo>
                      <a:pt x="2070" y="2576"/>
                    </a:lnTo>
                    <a:lnTo>
                      <a:pt x="2062" y="2595"/>
                    </a:lnTo>
                    <a:lnTo>
                      <a:pt x="2056" y="2614"/>
                    </a:lnTo>
                    <a:lnTo>
                      <a:pt x="2053" y="2647"/>
                    </a:lnTo>
                    <a:lnTo>
                      <a:pt x="2051" y="2680"/>
                    </a:lnTo>
                    <a:lnTo>
                      <a:pt x="2050" y="2687"/>
                    </a:lnTo>
                    <a:lnTo>
                      <a:pt x="2048" y="2695"/>
                    </a:lnTo>
                    <a:lnTo>
                      <a:pt x="2044" y="2701"/>
                    </a:lnTo>
                    <a:lnTo>
                      <a:pt x="2040" y="2707"/>
                    </a:lnTo>
                    <a:lnTo>
                      <a:pt x="2035" y="2712"/>
                    </a:lnTo>
                    <a:lnTo>
                      <a:pt x="2027" y="2716"/>
                    </a:lnTo>
                    <a:lnTo>
                      <a:pt x="2019" y="2721"/>
                    </a:lnTo>
                    <a:lnTo>
                      <a:pt x="2009" y="2723"/>
                    </a:lnTo>
                    <a:lnTo>
                      <a:pt x="1990" y="2726"/>
                    </a:lnTo>
                    <a:lnTo>
                      <a:pt x="1975" y="2729"/>
                    </a:lnTo>
                    <a:lnTo>
                      <a:pt x="1963" y="2733"/>
                    </a:lnTo>
                    <a:lnTo>
                      <a:pt x="1954" y="2737"/>
                    </a:lnTo>
                    <a:lnTo>
                      <a:pt x="1945" y="2743"/>
                    </a:lnTo>
                    <a:lnTo>
                      <a:pt x="1935" y="2751"/>
                    </a:lnTo>
                    <a:lnTo>
                      <a:pt x="1924" y="2761"/>
                    </a:lnTo>
                    <a:lnTo>
                      <a:pt x="1911" y="2774"/>
                    </a:lnTo>
                    <a:lnTo>
                      <a:pt x="1911" y="2774"/>
                    </a:lnTo>
                    <a:lnTo>
                      <a:pt x="1870" y="2756"/>
                    </a:lnTo>
                    <a:lnTo>
                      <a:pt x="1863" y="2756"/>
                    </a:lnTo>
                    <a:lnTo>
                      <a:pt x="1854" y="2757"/>
                    </a:lnTo>
                    <a:lnTo>
                      <a:pt x="1847" y="2758"/>
                    </a:lnTo>
                    <a:lnTo>
                      <a:pt x="1839" y="2761"/>
                    </a:lnTo>
                    <a:lnTo>
                      <a:pt x="1826" y="2767"/>
                    </a:lnTo>
                    <a:lnTo>
                      <a:pt x="1813" y="2773"/>
                    </a:lnTo>
                    <a:lnTo>
                      <a:pt x="1808" y="2773"/>
                    </a:lnTo>
                    <a:lnTo>
                      <a:pt x="1804" y="2770"/>
                    </a:lnTo>
                    <a:lnTo>
                      <a:pt x="1800" y="2767"/>
                    </a:lnTo>
                    <a:lnTo>
                      <a:pt x="1797" y="2764"/>
                    </a:lnTo>
                    <a:lnTo>
                      <a:pt x="1792" y="2754"/>
                    </a:lnTo>
                    <a:lnTo>
                      <a:pt x="1786" y="2746"/>
                    </a:lnTo>
                    <a:lnTo>
                      <a:pt x="1782" y="2738"/>
                    </a:lnTo>
                    <a:lnTo>
                      <a:pt x="1778" y="2735"/>
                    </a:lnTo>
                    <a:lnTo>
                      <a:pt x="1774" y="2734"/>
                    </a:lnTo>
                    <a:lnTo>
                      <a:pt x="1772" y="2733"/>
                    </a:lnTo>
                    <a:lnTo>
                      <a:pt x="1770" y="2733"/>
                    </a:lnTo>
                    <a:lnTo>
                      <a:pt x="1767" y="2734"/>
                    </a:lnTo>
                    <a:lnTo>
                      <a:pt x="1762" y="2737"/>
                    </a:lnTo>
                    <a:lnTo>
                      <a:pt x="1757" y="2741"/>
                    </a:lnTo>
                    <a:lnTo>
                      <a:pt x="1753" y="2747"/>
                    </a:lnTo>
                    <a:lnTo>
                      <a:pt x="1747" y="2753"/>
                    </a:lnTo>
                    <a:lnTo>
                      <a:pt x="1739" y="2769"/>
                    </a:lnTo>
                    <a:lnTo>
                      <a:pt x="1731" y="2785"/>
                    </a:lnTo>
                    <a:lnTo>
                      <a:pt x="1726" y="2800"/>
                    </a:lnTo>
                    <a:lnTo>
                      <a:pt x="1724" y="2809"/>
                    </a:lnTo>
                    <a:lnTo>
                      <a:pt x="1720" y="2816"/>
                    </a:lnTo>
                    <a:lnTo>
                      <a:pt x="1717" y="2821"/>
                    </a:lnTo>
                    <a:lnTo>
                      <a:pt x="1714" y="2825"/>
                    </a:lnTo>
                    <a:lnTo>
                      <a:pt x="1711" y="2830"/>
                    </a:lnTo>
                    <a:lnTo>
                      <a:pt x="1703" y="2837"/>
                    </a:lnTo>
                    <a:lnTo>
                      <a:pt x="1696" y="2843"/>
                    </a:lnTo>
                    <a:lnTo>
                      <a:pt x="1678" y="2849"/>
                    </a:lnTo>
                    <a:lnTo>
                      <a:pt x="1662" y="2855"/>
                    </a:lnTo>
                    <a:lnTo>
                      <a:pt x="1654" y="2858"/>
                    </a:lnTo>
                    <a:lnTo>
                      <a:pt x="1648" y="2861"/>
                    </a:lnTo>
                    <a:lnTo>
                      <a:pt x="1643" y="2865"/>
                    </a:lnTo>
                    <a:lnTo>
                      <a:pt x="1638" y="2872"/>
                    </a:lnTo>
                    <a:lnTo>
                      <a:pt x="1637" y="2875"/>
                    </a:lnTo>
                    <a:lnTo>
                      <a:pt x="1636" y="2879"/>
                    </a:lnTo>
                    <a:lnTo>
                      <a:pt x="1636" y="2885"/>
                    </a:lnTo>
                    <a:lnTo>
                      <a:pt x="1636" y="2890"/>
                    </a:lnTo>
                    <a:lnTo>
                      <a:pt x="1637" y="2903"/>
                    </a:lnTo>
                    <a:lnTo>
                      <a:pt x="1642" y="2918"/>
                    </a:lnTo>
                    <a:lnTo>
                      <a:pt x="1644" y="2929"/>
                    </a:lnTo>
                    <a:lnTo>
                      <a:pt x="1645" y="2939"/>
                    </a:lnTo>
                    <a:lnTo>
                      <a:pt x="1645" y="2947"/>
                    </a:lnTo>
                    <a:lnTo>
                      <a:pt x="1643" y="2955"/>
                    </a:lnTo>
                    <a:lnTo>
                      <a:pt x="1640" y="2962"/>
                    </a:lnTo>
                    <a:lnTo>
                      <a:pt x="1637" y="2968"/>
                    </a:lnTo>
                    <a:lnTo>
                      <a:pt x="1632" y="2973"/>
                    </a:lnTo>
                    <a:lnTo>
                      <a:pt x="1627" y="2979"/>
                    </a:lnTo>
                    <a:lnTo>
                      <a:pt x="1602" y="2997"/>
                    </a:lnTo>
                    <a:lnTo>
                      <a:pt x="1573" y="3016"/>
                    </a:lnTo>
                    <a:lnTo>
                      <a:pt x="1569" y="3020"/>
                    </a:lnTo>
                    <a:lnTo>
                      <a:pt x="1567" y="3024"/>
                    </a:lnTo>
                    <a:lnTo>
                      <a:pt x="1565" y="3028"/>
                    </a:lnTo>
                    <a:lnTo>
                      <a:pt x="1566" y="3034"/>
                    </a:lnTo>
                    <a:lnTo>
                      <a:pt x="1567" y="3039"/>
                    </a:lnTo>
                    <a:lnTo>
                      <a:pt x="1568" y="3044"/>
                    </a:lnTo>
                    <a:lnTo>
                      <a:pt x="1571" y="3049"/>
                    </a:lnTo>
                    <a:lnTo>
                      <a:pt x="1575" y="3054"/>
                    </a:lnTo>
                    <a:lnTo>
                      <a:pt x="1584" y="3064"/>
                    </a:lnTo>
                    <a:lnTo>
                      <a:pt x="1594" y="3073"/>
                    </a:lnTo>
                    <a:lnTo>
                      <a:pt x="1599" y="3076"/>
                    </a:lnTo>
                    <a:lnTo>
                      <a:pt x="1604" y="3078"/>
                    </a:lnTo>
                    <a:lnTo>
                      <a:pt x="1609" y="3080"/>
                    </a:lnTo>
                    <a:lnTo>
                      <a:pt x="1613" y="3081"/>
                    </a:lnTo>
                    <a:lnTo>
                      <a:pt x="1639" y="3082"/>
                    </a:lnTo>
                    <a:lnTo>
                      <a:pt x="1671" y="3087"/>
                    </a:lnTo>
                    <a:lnTo>
                      <a:pt x="1678" y="3088"/>
                    </a:lnTo>
                    <a:lnTo>
                      <a:pt x="1685" y="3091"/>
                    </a:lnTo>
                    <a:lnTo>
                      <a:pt x="1691" y="3093"/>
                    </a:lnTo>
                    <a:lnTo>
                      <a:pt x="1697" y="3098"/>
                    </a:lnTo>
                    <a:lnTo>
                      <a:pt x="1700" y="3102"/>
                    </a:lnTo>
                    <a:lnTo>
                      <a:pt x="1703" y="3107"/>
                    </a:lnTo>
                    <a:lnTo>
                      <a:pt x="1704" y="3114"/>
                    </a:lnTo>
                    <a:lnTo>
                      <a:pt x="1704" y="3120"/>
                    </a:lnTo>
                    <a:lnTo>
                      <a:pt x="1701" y="3136"/>
                    </a:lnTo>
                    <a:lnTo>
                      <a:pt x="1697" y="3148"/>
                    </a:lnTo>
                    <a:lnTo>
                      <a:pt x="1692" y="3159"/>
                    </a:lnTo>
                    <a:lnTo>
                      <a:pt x="1687" y="3167"/>
                    </a:lnTo>
                    <a:lnTo>
                      <a:pt x="1681" y="3173"/>
                    </a:lnTo>
                    <a:lnTo>
                      <a:pt x="1675" y="3179"/>
                    </a:lnTo>
                    <a:lnTo>
                      <a:pt x="1669" y="3182"/>
                    </a:lnTo>
                    <a:lnTo>
                      <a:pt x="1662" y="3185"/>
                    </a:lnTo>
                    <a:lnTo>
                      <a:pt x="1647" y="3189"/>
                    </a:lnTo>
                    <a:lnTo>
                      <a:pt x="1632" y="3194"/>
                    </a:lnTo>
                    <a:lnTo>
                      <a:pt x="1623" y="3197"/>
                    </a:lnTo>
                    <a:lnTo>
                      <a:pt x="1616" y="3201"/>
                    </a:lnTo>
                    <a:lnTo>
                      <a:pt x="1608" y="3208"/>
                    </a:lnTo>
                    <a:lnTo>
                      <a:pt x="1600" y="3214"/>
                    </a:lnTo>
                    <a:lnTo>
                      <a:pt x="1582" y="3239"/>
                    </a:lnTo>
                    <a:lnTo>
                      <a:pt x="1569" y="3259"/>
                    </a:lnTo>
                    <a:lnTo>
                      <a:pt x="1563" y="3268"/>
                    </a:lnTo>
                    <a:lnTo>
                      <a:pt x="1553" y="3277"/>
                    </a:lnTo>
                    <a:lnTo>
                      <a:pt x="1541" y="3287"/>
                    </a:lnTo>
                    <a:lnTo>
                      <a:pt x="1525" y="3296"/>
                    </a:lnTo>
                    <a:lnTo>
                      <a:pt x="1517" y="3300"/>
                    </a:lnTo>
                    <a:lnTo>
                      <a:pt x="1511" y="3302"/>
                    </a:lnTo>
                    <a:lnTo>
                      <a:pt x="1503" y="3303"/>
                    </a:lnTo>
                    <a:lnTo>
                      <a:pt x="1497" y="3303"/>
                    </a:lnTo>
                    <a:lnTo>
                      <a:pt x="1483" y="3301"/>
                    </a:lnTo>
                    <a:lnTo>
                      <a:pt x="1469" y="3297"/>
                    </a:lnTo>
                    <a:lnTo>
                      <a:pt x="1455" y="3293"/>
                    </a:lnTo>
                    <a:lnTo>
                      <a:pt x="1441" y="3290"/>
                    </a:lnTo>
                    <a:lnTo>
                      <a:pt x="1434" y="3290"/>
                    </a:lnTo>
                    <a:lnTo>
                      <a:pt x="1428" y="3289"/>
                    </a:lnTo>
                    <a:lnTo>
                      <a:pt x="1421" y="3290"/>
                    </a:lnTo>
                    <a:lnTo>
                      <a:pt x="1415" y="3291"/>
                    </a:lnTo>
                    <a:lnTo>
                      <a:pt x="1408" y="3294"/>
                    </a:lnTo>
                    <a:lnTo>
                      <a:pt x="1404" y="3298"/>
                    </a:lnTo>
                    <a:lnTo>
                      <a:pt x="1402" y="3302"/>
                    </a:lnTo>
                    <a:lnTo>
                      <a:pt x="1399" y="3306"/>
                    </a:lnTo>
                    <a:lnTo>
                      <a:pt x="1395" y="3308"/>
                    </a:lnTo>
                    <a:lnTo>
                      <a:pt x="1392" y="3309"/>
                    </a:lnTo>
                    <a:lnTo>
                      <a:pt x="1386" y="3309"/>
                    </a:lnTo>
                    <a:lnTo>
                      <a:pt x="1377" y="3306"/>
                    </a:lnTo>
                    <a:lnTo>
                      <a:pt x="1363" y="3302"/>
                    </a:lnTo>
                    <a:lnTo>
                      <a:pt x="1352" y="3298"/>
                    </a:lnTo>
                    <a:lnTo>
                      <a:pt x="1343" y="3298"/>
                    </a:lnTo>
                    <a:lnTo>
                      <a:pt x="1336" y="3300"/>
                    </a:lnTo>
                    <a:lnTo>
                      <a:pt x="1329" y="3303"/>
                    </a:lnTo>
                    <a:lnTo>
                      <a:pt x="1325" y="3307"/>
                    </a:lnTo>
                    <a:lnTo>
                      <a:pt x="1321" y="3313"/>
                    </a:lnTo>
                    <a:lnTo>
                      <a:pt x="1318" y="3319"/>
                    </a:lnTo>
                    <a:lnTo>
                      <a:pt x="1312" y="3332"/>
                    </a:lnTo>
                    <a:lnTo>
                      <a:pt x="1306" y="3345"/>
                    </a:lnTo>
                    <a:lnTo>
                      <a:pt x="1302" y="3350"/>
                    </a:lnTo>
                    <a:lnTo>
                      <a:pt x="1297" y="3356"/>
                    </a:lnTo>
                    <a:lnTo>
                      <a:pt x="1291" y="3359"/>
                    </a:lnTo>
                    <a:lnTo>
                      <a:pt x="1283" y="3360"/>
                    </a:lnTo>
                    <a:lnTo>
                      <a:pt x="1267" y="3362"/>
                    </a:lnTo>
                    <a:lnTo>
                      <a:pt x="1247" y="3364"/>
                    </a:lnTo>
                    <a:lnTo>
                      <a:pt x="1227" y="3364"/>
                    </a:lnTo>
                    <a:lnTo>
                      <a:pt x="1206" y="3364"/>
                    </a:lnTo>
                    <a:lnTo>
                      <a:pt x="1197" y="3362"/>
                    </a:lnTo>
                    <a:lnTo>
                      <a:pt x="1187" y="3360"/>
                    </a:lnTo>
                    <a:lnTo>
                      <a:pt x="1179" y="3358"/>
                    </a:lnTo>
                    <a:lnTo>
                      <a:pt x="1172" y="3354"/>
                    </a:lnTo>
                    <a:lnTo>
                      <a:pt x="1166" y="3349"/>
                    </a:lnTo>
                    <a:lnTo>
                      <a:pt x="1161" y="3343"/>
                    </a:lnTo>
                    <a:lnTo>
                      <a:pt x="1159" y="3336"/>
                    </a:lnTo>
                    <a:lnTo>
                      <a:pt x="1158" y="3328"/>
                    </a:lnTo>
                    <a:lnTo>
                      <a:pt x="1148" y="3325"/>
                    </a:lnTo>
                    <a:lnTo>
                      <a:pt x="1138" y="3324"/>
                    </a:lnTo>
                    <a:lnTo>
                      <a:pt x="1129" y="3324"/>
                    </a:lnTo>
                    <a:lnTo>
                      <a:pt x="1118" y="3324"/>
                    </a:lnTo>
                    <a:lnTo>
                      <a:pt x="1097" y="3324"/>
                    </a:lnTo>
                    <a:lnTo>
                      <a:pt x="1077" y="3322"/>
                    </a:lnTo>
                    <a:lnTo>
                      <a:pt x="1077" y="3322"/>
                    </a:lnTo>
                    <a:lnTo>
                      <a:pt x="1073" y="3309"/>
                    </a:lnTo>
                    <a:lnTo>
                      <a:pt x="1069" y="3296"/>
                    </a:lnTo>
                    <a:lnTo>
                      <a:pt x="1062" y="3284"/>
                    </a:lnTo>
                    <a:lnTo>
                      <a:pt x="1053" y="3274"/>
                    </a:lnTo>
                    <a:lnTo>
                      <a:pt x="1049" y="3268"/>
                    </a:lnTo>
                    <a:lnTo>
                      <a:pt x="1043" y="3264"/>
                    </a:lnTo>
                    <a:lnTo>
                      <a:pt x="1038" y="3260"/>
                    </a:lnTo>
                    <a:lnTo>
                      <a:pt x="1032" y="3256"/>
                    </a:lnTo>
                    <a:lnTo>
                      <a:pt x="1026" y="3253"/>
                    </a:lnTo>
                    <a:lnTo>
                      <a:pt x="1019" y="3251"/>
                    </a:lnTo>
                    <a:lnTo>
                      <a:pt x="1013" y="3249"/>
                    </a:lnTo>
                    <a:lnTo>
                      <a:pt x="1007" y="3248"/>
                    </a:lnTo>
                    <a:lnTo>
                      <a:pt x="997" y="3247"/>
                    </a:lnTo>
                    <a:lnTo>
                      <a:pt x="988" y="3244"/>
                    </a:lnTo>
                    <a:lnTo>
                      <a:pt x="978" y="3242"/>
                    </a:lnTo>
                    <a:lnTo>
                      <a:pt x="970" y="3239"/>
                    </a:lnTo>
                    <a:lnTo>
                      <a:pt x="951" y="3232"/>
                    </a:lnTo>
                    <a:lnTo>
                      <a:pt x="934" y="3223"/>
                    </a:lnTo>
                    <a:lnTo>
                      <a:pt x="916" y="3214"/>
                    </a:lnTo>
                    <a:lnTo>
                      <a:pt x="897" y="3206"/>
                    </a:lnTo>
                    <a:lnTo>
                      <a:pt x="878" y="3198"/>
                    </a:lnTo>
                    <a:lnTo>
                      <a:pt x="859" y="3193"/>
                    </a:lnTo>
                    <a:lnTo>
                      <a:pt x="851" y="3190"/>
                    </a:lnTo>
                    <a:lnTo>
                      <a:pt x="843" y="3188"/>
                    </a:lnTo>
                    <a:lnTo>
                      <a:pt x="837" y="3185"/>
                    </a:lnTo>
                    <a:lnTo>
                      <a:pt x="832" y="3182"/>
                    </a:lnTo>
                    <a:lnTo>
                      <a:pt x="821" y="3174"/>
                    </a:lnTo>
                    <a:lnTo>
                      <a:pt x="810" y="3167"/>
                    </a:lnTo>
                    <a:lnTo>
                      <a:pt x="800" y="3159"/>
                    </a:lnTo>
                    <a:lnTo>
                      <a:pt x="791" y="3152"/>
                    </a:lnTo>
                    <a:lnTo>
                      <a:pt x="779" y="3146"/>
                    </a:lnTo>
                    <a:lnTo>
                      <a:pt x="765" y="3141"/>
                    </a:lnTo>
                    <a:lnTo>
                      <a:pt x="746" y="3138"/>
                    </a:lnTo>
                    <a:lnTo>
                      <a:pt x="726" y="3134"/>
                    </a:lnTo>
                    <a:lnTo>
                      <a:pt x="715" y="3132"/>
                    </a:lnTo>
                    <a:lnTo>
                      <a:pt x="706" y="3129"/>
                    </a:lnTo>
                    <a:lnTo>
                      <a:pt x="698" y="3126"/>
                    </a:lnTo>
                    <a:lnTo>
                      <a:pt x="690" y="3119"/>
                    </a:lnTo>
                    <a:lnTo>
                      <a:pt x="662" y="3093"/>
                    </a:lnTo>
                    <a:lnTo>
                      <a:pt x="631" y="3064"/>
                    </a:lnTo>
                    <a:lnTo>
                      <a:pt x="616" y="3050"/>
                    </a:lnTo>
                    <a:lnTo>
                      <a:pt x="602" y="3035"/>
                    </a:lnTo>
                    <a:lnTo>
                      <a:pt x="596" y="3027"/>
                    </a:lnTo>
                    <a:lnTo>
                      <a:pt x="591" y="3020"/>
                    </a:lnTo>
                    <a:lnTo>
                      <a:pt x="585" y="3012"/>
                    </a:lnTo>
                    <a:lnTo>
                      <a:pt x="582" y="3005"/>
                    </a:lnTo>
                    <a:lnTo>
                      <a:pt x="572" y="2983"/>
                    </a:lnTo>
                    <a:lnTo>
                      <a:pt x="564" y="2964"/>
                    </a:lnTo>
                    <a:lnTo>
                      <a:pt x="559" y="2955"/>
                    </a:lnTo>
                    <a:lnTo>
                      <a:pt x="554" y="2946"/>
                    </a:lnTo>
                    <a:lnTo>
                      <a:pt x="548" y="2937"/>
                    </a:lnTo>
                    <a:lnTo>
                      <a:pt x="538" y="2927"/>
                    </a:lnTo>
                    <a:lnTo>
                      <a:pt x="529" y="2918"/>
                    </a:lnTo>
                    <a:lnTo>
                      <a:pt x="519" y="2911"/>
                    </a:lnTo>
                    <a:lnTo>
                      <a:pt x="510" y="2904"/>
                    </a:lnTo>
                    <a:lnTo>
                      <a:pt x="499" y="2898"/>
                    </a:lnTo>
                    <a:lnTo>
                      <a:pt x="489" y="2892"/>
                    </a:lnTo>
                    <a:lnTo>
                      <a:pt x="480" y="2886"/>
                    </a:lnTo>
                    <a:lnTo>
                      <a:pt x="471" y="2879"/>
                    </a:lnTo>
                    <a:lnTo>
                      <a:pt x="463" y="2872"/>
                    </a:lnTo>
                    <a:lnTo>
                      <a:pt x="351" y="2822"/>
                    </a:lnTo>
                    <a:lnTo>
                      <a:pt x="351" y="2822"/>
                    </a:lnTo>
                    <a:lnTo>
                      <a:pt x="287" y="2552"/>
                    </a:lnTo>
                    <a:lnTo>
                      <a:pt x="282" y="2522"/>
                    </a:lnTo>
                    <a:lnTo>
                      <a:pt x="276" y="2490"/>
                    </a:lnTo>
                    <a:lnTo>
                      <a:pt x="272" y="2455"/>
                    </a:lnTo>
                    <a:lnTo>
                      <a:pt x="268" y="2420"/>
                    </a:lnTo>
                    <a:lnTo>
                      <a:pt x="264" y="2387"/>
                    </a:lnTo>
                    <a:lnTo>
                      <a:pt x="257" y="2353"/>
                    </a:lnTo>
                    <a:lnTo>
                      <a:pt x="253" y="2338"/>
                    </a:lnTo>
                    <a:lnTo>
                      <a:pt x="248" y="2323"/>
                    </a:lnTo>
                    <a:lnTo>
                      <a:pt x="243" y="2308"/>
                    </a:lnTo>
                    <a:lnTo>
                      <a:pt x="238" y="2295"/>
                    </a:lnTo>
                    <a:lnTo>
                      <a:pt x="217" y="2257"/>
                    </a:lnTo>
                    <a:lnTo>
                      <a:pt x="193" y="2218"/>
                    </a:lnTo>
                    <a:lnTo>
                      <a:pt x="183" y="2199"/>
                    </a:lnTo>
                    <a:lnTo>
                      <a:pt x="172" y="2180"/>
                    </a:lnTo>
                    <a:lnTo>
                      <a:pt x="162" y="2161"/>
                    </a:lnTo>
                    <a:lnTo>
                      <a:pt x="156" y="2144"/>
                    </a:lnTo>
                    <a:lnTo>
                      <a:pt x="153" y="2130"/>
                    </a:lnTo>
                    <a:lnTo>
                      <a:pt x="150" y="2116"/>
                    </a:lnTo>
                    <a:lnTo>
                      <a:pt x="146" y="2103"/>
                    </a:lnTo>
                    <a:lnTo>
                      <a:pt x="139" y="2089"/>
                    </a:lnTo>
                    <a:lnTo>
                      <a:pt x="134" y="2075"/>
                    </a:lnTo>
                    <a:lnTo>
                      <a:pt x="130" y="2062"/>
                    </a:lnTo>
                    <a:lnTo>
                      <a:pt x="125" y="2048"/>
                    </a:lnTo>
                    <a:lnTo>
                      <a:pt x="124" y="2033"/>
                    </a:lnTo>
                    <a:lnTo>
                      <a:pt x="125" y="2011"/>
                    </a:lnTo>
                    <a:lnTo>
                      <a:pt x="125" y="1991"/>
                    </a:lnTo>
                    <a:lnTo>
                      <a:pt x="124" y="1981"/>
                    </a:lnTo>
                    <a:lnTo>
                      <a:pt x="122" y="1971"/>
                    </a:lnTo>
                    <a:lnTo>
                      <a:pt x="119" y="1961"/>
                    </a:lnTo>
                    <a:lnTo>
                      <a:pt x="113" y="1951"/>
                    </a:lnTo>
                    <a:lnTo>
                      <a:pt x="96" y="1913"/>
                    </a:lnTo>
                    <a:lnTo>
                      <a:pt x="80" y="1880"/>
                    </a:lnTo>
                    <a:lnTo>
                      <a:pt x="76" y="1873"/>
                    </a:lnTo>
                    <a:lnTo>
                      <a:pt x="71" y="1865"/>
                    </a:lnTo>
                    <a:lnTo>
                      <a:pt x="65" y="1859"/>
                    </a:lnTo>
                    <a:lnTo>
                      <a:pt x="58" y="1852"/>
                    </a:lnTo>
                    <a:lnTo>
                      <a:pt x="52" y="1846"/>
                    </a:lnTo>
                    <a:lnTo>
                      <a:pt x="43" y="1839"/>
                    </a:lnTo>
                    <a:lnTo>
                      <a:pt x="34" y="1834"/>
                    </a:lnTo>
                    <a:lnTo>
                      <a:pt x="23" y="1829"/>
                    </a:lnTo>
                    <a:lnTo>
                      <a:pt x="17" y="1826"/>
                    </a:lnTo>
                    <a:lnTo>
                      <a:pt x="13" y="1822"/>
                    </a:lnTo>
                    <a:lnTo>
                      <a:pt x="9" y="1818"/>
                    </a:lnTo>
                    <a:lnTo>
                      <a:pt x="5" y="1813"/>
                    </a:lnTo>
                    <a:lnTo>
                      <a:pt x="3" y="1808"/>
                    </a:lnTo>
                    <a:lnTo>
                      <a:pt x="1" y="1803"/>
                    </a:lnTo>
                    <a:lnTo>
                      <a:pt x="0" y="1796"/>
                    </a:lnTo>
                    <a:lnTo>
                      <a:pt x="0" y="1791"/>
                    </a:lnTo>
                    <a:lnTo>
                      <a:pt x="1" y="1785"/>
                    </a:lnTo>
                    <a:lnTo>
                      <a:pt x="2" y="1779"/>
                    </a:lnTo>
                    <a:lnTo>
                      <a:pt x="4" y="1775"/>
                    </a:lnTo>
                    <a:lnTo>
                      <a:pt x="7" y="1769"/>
                    </a:lnTo>
                    <a:lnTo>
                      <a:pt x="10" y="1765"/>
                    </a:lnTo>
                    <a:lnTo>
                      <a:pt x="14" y="1761"/>
                    </a:lnTo>
                    <a:lnTo>
                      <a:pt x="19" y="1757"/>
                    </a:lnTo>
                    <a:lnTo>
                      <a:pt x="25" y="1755"/>
                    </a:lnTo>
                    <a:lnTo>
                      <a:pt x="25" y="1755"/>
                    </a:lnTo>
                    <a:lnTo>
                      <a:pt x="58" y="1716"/>
                    </a:lnTo>
                    <a:lnTo>
                      <a:pt x="75" y="1624"/>
                    </a:lnTo>
                    <a:lnTo>
                      <a:pt x="76" y="1618"/>
                    </a:lnTo>
                    <a:lnTo>
                      <a:pt x="73" y="1610"/>
                    </a:lnTo>
                    <a:lnTo>
                      <a:pt x="71" y="1601"/>
                    </a:lnTo>
                    <a:lnTo>
                      <a:pt x="68" y="1591"/>
                    </a:lnTo>
                    <a:lnTo>
                      <a:pt x="65" y="1582"/>
                    </a:lnTo>
                    <a:lnTo>
                      <a:pt x="61" y="1575"/>
                    </a:lnTo>
                    <a:lnTo>
                      <a:pt x="57" y="1572"/>
                    </a:lnTo>
                    <a:lnTo>
                      <a:pt x="55" y="1568"/>
                    </a:lnTo>
                    <a:lnTo>
                      <a:pt x="53" y="1567"/>
                    </a:lnTo>
                    <a:lnTo>
                      <a:pt x="50" y="1566"/>
                    </a:lnTo>
                    <a:lnTo>
                      <a:pt x="51" y="1564"/>
                    </a:lnTo>
                    <a:lnTo>
                      <a:pt x="52" y="1562"/>
                    </a:lnTo>
                    <a:lnTo>
                      <a:pt x="54" y="1561"/>
                    </a:lnTo>
                    <a:lnTo>
                      <a:pt x="56" y="1560"/>
                    </a:lnTo>
                    <a:lnTo>
                      <a:pt x="63" y="1559"/>
                    </a:lnTo>
                    <a:lnTo>
                      <a:pt x="70" y="1556"/>
                    </a:lnTo>
                    <a:lnTo>
                      <a:pt x="77" y="1554"/>
                    </a:lnTo>
                    <a:lnTo>
                      <a:pt x="82" y="1551"/>
                    </a:lnTo>
                    <a:lnTo>
                      <a:pt x="84" y="1549"/>
                    </a:lnTo>
                    <a:lnTo>
                      <a:pt x="85" y="1546"/>
                    </a:lnTo>
                    <a:lnTo>
                      <a:pt x="85" y="1542"/>
                    </a:lnTo>
                    <a:lnTo>
                      <a:pt x="85" y="1538"/>
                    </a:lnTo>
                    <a:lnTo>
                      <a:pt x="81" y="1527"/>
                    </a:lnTo>
                    <a:lnTo>
                      <a:pt x="75" y="1519"/>
                    </a:lnTo>
                    <a:lnTo>
                      <a:pt x="68" y="1509"/>
                    </a:lnTo>
                    <a:lnTo>
                      <a:pt x="61" y="1500"/>
                    </a:lnTo>
                    <a:lnTo>
                      <a:pt x="53" y="1491"/>
                    </a:lnTo>
                    <a:lnTo>
                      <a:pt x="46" y="1481"/>
                    </a:lnTo>
                    <a:lnTo>
                      <a:pt x="44" y="1475"/>
                    </a:lnTo>
                    <a:lnTo>
                      <a:pt x="42" y="1469"/>
                    </a:lnTo>
                    <a:lnTo>
                      <a:pt x="41" y="1462"/>
                    </a:lnTo>
                    <a:lnTo>
                      <a:pt x="40" y="1456"/>
                    </a:lnTo>
                    <a:lnTo>
                      <a:pt x="40" y="1444"/>
                    </a:lnTo>
                    <a:lnTo>
                      <a:pt x="41" y="1432"/>
                    </a:lnTo>
                    <a:lnTo>
                      <a:pt x="41" y="1421"/>
                    </a:lnTo>
                    <a:lnTo>
                      <a:pt x="42" y="1410"/>
                    </a:lnTo>
                    <a:lnTo>
                      <a:pt x="40" y="1396"/>
                    </a:lnTo>
                    <a:lnTo>
                      <a:pt x="36" y="1376"/>
                    </a:lnTo>
                    <a:lnTo>
                      <a:pt x="31" y="1358"/>
                    </a:lnTo>
                    <a:lnTo>
                      <a:pt x="29" y="1343"/>
                    </a:lnTo>
                    <a:lnTo>
                      <a:pt x="29" y="1343"/>
                    </a:lnTo>
                    <a:lnTo>
                      <a:pt x="52" y="1338"/>
                    </a:lnTo>
                    <a:lnTo>
                      <a:pt x="71" y="1333"/>
                    </a:lnTo>
                    <a:lnTo>
                      <a:pt x="75" y="1331"/>
                    </a:lnTo>
                    <a:lnTo>
                      <a:pt x="78" y="1329"/>
                    </a:lnTo>
                    <a:lnTo>
                      <a:pt x="81" y="1325"/>
                    </a:lnTo>
                    <a:lnTo>
                      <a:pt x="84" y="1322"/>
                    </a:lnTo>
                    <a:lnTo>
                      <a:pt x="86" y="1317"/>
                    </a:lnTo>
                    <a:lnTo>
                      <a:pt x="88" y="1311"/>
                    </a:lnTo>
                    <a:lnTo>
                      <a:pt x="89" y="1305"/>
                    </a:lnTo>
                    <a:lnTo>
                      <a:pt x="89" y="1297"/>
                    </a:lnTo>
                    <a:lnTo>
                      <a:pt x="90" y="1283"/>
                    </a:lnTo>
                    <a:lnTo>
                      <a:pt x="91" y="1266"/>
                    </a:lnTo>
                    <a:lnTo>
                      <a:pt x="93" y="1249"/>
                    </a:lnTo>
                    <a:lnTo>
                      <a:pt x="95" y="1235"/>
                    </a:lnTo>
                    <a:lnTo>
                      <a:pt x="97" y="1228"/>
                    </a:lnTo>
                    <a:lnTo>
                      <a:pt x="100" y="1224"/>
                    </a:lnTo>
                    <a:lnTo>
                      <a:pt x="104" y="1221"/>
                    </a:lnTo>
                    <a:lnTo>
                      <a:pt x="107" y="1218"/>
                    </a:lnTo>
                    <a:lnTo>
                      <a:pt x="116" y="1216"/>
                    </a:lnTo>
                    <a:lnTo>
                      <a:pt x="124" y="1215"/>
                    </a:lnTo>
                    <a:lnTo>
                      <a:pt x="129" y="1214"/>
                    </a:lnTo>
                    <a:lnTo>
                      <a:pt x="132" y="1214"/>
                    </a:lnTo>
                    <a:lnTo>
                      <a:pt x="135" y="1212"/>
                    </a:lnTo>
                    <a:lnTo>
                      <a:pt x="137" y="1210"/>
                    </a:lnTo>
                    <a:lnTo>
                      <a:pt x="139" y="1207"/>
                    </a:lnTo>
                    <a:lnTo>
                      <a:pt x="139" y="1201"/>
                    </a:lnTo>
                    <a:lnTo>
                      <a:pt x="139" y="1196"/>
                    </a:lnTo>
                    <a:lnTo>
                      <a:pt x="137" y="1187"/>
                    </a:lnTo>
                    <a:lnTo>
                      <a:pt x="136" y="1177"/>
                    </a:lnTo>
                    <a:lnTo>
                      <a:pt x="136" y="1171"/>
                    </a:lnTo>
                    <a:lnTo>
                      <a:pt x="137" y="1167"/>
                    </a:lnTo>
                    <a:lnTo>
                      <a:pt x="140" y="1164"/>
                    </a:lnTo>
                    <a:lnTo>
                      <a:pt x="145" y="1161"/>
                    </a:lnTo>
                    <a:lnTo>
                      <a:pt x="149" y="1159"/>
                    </a:lnTo>
                    <a:lnTo>
                      <a:pt x="153" y="1154"/>
                    </a:lnTo>
                    <a:lnTo>
                      <a:pt x="158" y="1147"/>
                    </a:lnTo>
                    <a:lnTo>
                      <a:pt x="160" y="1144"/>
                    </a:lnTo>
                    <a:lnTo>
                      <a:pt x="160" y="1141"/>
                    </a:lnTo>
                    <a:lnTo>
                      <a:pt x="160" y="1137"/>
                    </a:lnTo>
                    <a:lnTo>
                      <a:pt x="159" y="1134"/>
                    </a:lnTo>
                    <a:lnTo>
                      <a:pt x="156" y="1128"/>
                    </a:lnTo>
                    <a:lnTo>
                      <a:pt x="151" y="1121"/>
                    </a:lnTo>
                    <a:lnTo>
                      <a:pt x="146" y="1115"/>
                    </a:lnTo>
                    <a:lnTo>
                      <a:pt x="140" y="1108"/>
                    </a:lnTo>
                    <a:lnTo>
                      <a:pt x="136" y="1102"/>
                    </a:lnTo>
                    <a:lnTo>
                      <a:pt x="134" y="1096"/>
                    </a:lnTo>
                    <a:lnTo>
                      <a:pt x="127" y="1089"/>
                    </a:lnTo>
                    <a:lnTo>
                      <a:pt x="122" y="1081"/>
                    </a:lnTo>
                    <a:lnTo>
                      <a:pt x="118" y="1073"/>
                    </a:lnTo>
                    <a:lnTo>
                      <a:pt x="113" y="1063"/>
                    </a:lnTo>
                    <a:lnTo>
                      <a:pt x="107" y="1043"/>
                    </a:lnTo>
                    <a:lnTo>
                      <a:pt x="99" y="1026"/>
                    </a:lnTo>
                    <a:lnTo>
                      <a:pt x="94" y="1020"/>
                    </a:lnTo>
                    <a:lnTo>
                      <a:pt x="88" y="1014"/>
                    </a:lnTo>
                    <a:lnTo>
                      <a:pt x="81" y="1008"/>
                    </a:lnTo>
                    <a:lnTo>
                      <a:pt x="73" y="1002"/>
                    </a:lnTo>
                    <a:lnTo>
                      <a:pt x="66" y="996"/>
                    </a:lnTo>
                    <a:lnTo>
                      <a:pt x="61" y="989"/>
                    </a:lnTo>
                    <a:lnTo>
                      <a:pt x="58" y="986"/>
                    </a:lnTo>
                    <a:lnTo>
                      <a:pt x="56" y="983"/>
                    </a:lnTo>
                    <a:lnTo>
                      <a:pt x="55" y="980"/>
                    </a:lnTo>
                    <a:lnTo>
                      <a:pt x="55" y="975"/>
                    </a:lnTo>
                    <a:lnTo>
                      <a:pt x="59" y="974"/>
                    </a:lnTo>
                    <a:lnTo>
                      <a:pt x="65" y="974"/>
                    </a:lnTo>
                    <a:lnTo>
                      <a:pt x="71" y="974"/>
                    </a:lnTo>
                    <a:lnTo>
                      <a:pt x="78" y="975"/>
                    </a:lnTo>
                    <a:lnTo>
                      <a:pt x="84" y="978"/>
                    </a:lnTo>
                    <a:lnTo>
                      <a:pt x="92" y="978"/>
                    </a:lnTo>
                    <a:lnTo>
                      <a:pt x="98" y="976"/>
                    </a:lnTo>
                    <a:lnTo>
                      <a:pt x="105" y="974"/>
                    </a:lnTo>
                    <a:lnTo>
                      <a:pt x="115" y="966"/>
                    </a:lnTo>
                    <a:lnTo>
                      <a:pt x="123" y="956"/>
                    </a:lnTo>
                    <a:lnTo>
                      <a:pt x="132" y="945"/>
                    </a:lnTo>
                    <a:lnTo>
                      <a:pt x="140" y="933"/>
                    </a:lnTo>
                    <a:lnTo>
                      <a:pt x="149" y="924"/>
                    </a:lnTo>
                    <a:lnTo>
                      <a:pt x="159" y="915"/>
                    </a:lnTo>
                    <a:lnTo>
                      <a:pt x="164" y="912"/>
                    </a:lnTo>
                    <a:lnTo>
                      <a:pt x="171" y="910"/>
                    </a:lnTo>
                    <a:lnTo>
                      <a:pt x="177" y="908"/>
                    </a:lnTo>
                    <a:lnTo>
                      <a:pt x="184" y="908"/>
                    </a:lnTo>
                    <a:lnTo>
                      <a:pt x="189" y="911"/>
                    </a:lnTo>
                    <a:lnTo>
                      <a:pt x="196" y="914"/>
                    </a:lnTo>
                    <a:lnTo>
                      <a:pt x="201" y="919"/>
                    </a:lnTo>
                    <a:lnTo>
                      <a:pt x="206" y="925"/>
                    </a:lnTo>
                    <a:lnTo>
                      <a:pt x="213" y="930"/>
                    </a:lnTo>
                    <a:lnTo>
                      <a:pt x="219" y="933"/>
                    </a:lnTo>
                    <a:lnTo>
                      <a:pt x="222" y="933"/>
                    </a:lnTo>
                    <a:lnTo>
                      <a:pt x="226" y="933"/>
                    </a:lnTo>
                    <a:lnTo>
                      <a:pt x="230" y="932"/>
                    </a:lnTo>
                    <a:lnTo>
                      <a:pt x="233" y="931"/>
                    </a:lnTo>
                    <a:lnTo>
                      <a:pt x="239" y="927"/>
                    </a:lnTo>
                    <a:lnTo>
                      <a:pt x="242" y="921"/>
                    </a:lnTo>
                    <a:lnTo>
                      <a:pt x="244" y="915"/>
                    </a:lnTo>
                    <a:lnTo>
                      <a:pt x="246" y="908"/>
                    </a:lnTo>
                    <a:lnTo>
                      <a:pt x="248" y="902"/>
                    </a:lnTo>
                    <a:lnTo>
                      <a:pt x="251" y="895"/>
                    </a:lnTo>
                    <a:lnTo>
                      <a:pt x="255" y="890"/>
                    </a:lnTo>
                    <a:lnTo>
                      <a:pt x="259" y="886"/>
                    </a:lnTo>
                    <a:lnTo>
                      <a:pt x="343" y="827"/>
                    </a:lnTo>
                    <a:lnTo>
                      <a:pt x="349" y="823"/>
                    </a:lnTo>
                    <a:lnTo>
                      <a:pt x="354" y="818"/>
                    </a:lnTo>
                    <a:lnTo>
                      <a:pt x="360" y="812"/>
                    </a:lnTo>
                    <a:lnTo>
                      <a:pt x="363" y="807"/>
                    </a:lnTo>
                    <a:lnTo>
                      <a:pt x="370" y="796"/>
                    </a:lnTo>
                    <a:lnTo>
                      <a:pt x="376" y="784"/>
                    </a:lnTo>
                    <a:lnTo>
                      <a:pt x="381" y="772"/>
                    </a:lnTo>
                    <a:lnTo>
                      <a:pt x="388" y="762"/>
                    </a:lnTo>
                    <a:lnTo>
                      <a:pt x="394" y="750"/>
                    </a:lnTo>
                    <a:lnTo>
                      <a:pt x="404" y="739"/>
                    </a:lnTo>
                    <a:lnTo>
                      <a:pt x="407" y="739"/>
                    </a:lnTo>
                    <a:lnTo>
                      <a:pt x="411" y="741"/>
                    </a:lnTo>
                    <a:lnTo>
                      <a:pt x="416" y="743"/>
                    </a:lnTo>
                    <a:lnTo>
                      <a:pt x="420" y="745"/>
                    </a:lnTo>
                    <a:lnTo>
                      <a:pt x="430" y="753"/>
                    </a:lnTo>
                    <a:lnTo>
                      <a:pt x="441" y="762"/>
                    </a:lnTo>
                    <a:lnTo>
                      <a:pt x="461" y="779"/>
                    </a:lnTo>
                    <a:lnTo>
                      <a:pt x="476" y="792"/>
                    </a:lnTo>
                    <a:lnTo>
                      <a:pt x="484" y="795"/>
                    </a:lnTo>
                    <a:lnTo>
                      <a:pt x="492" y="796"/>
                    </a:lnTo>
                    <a:lnTo>
                      <a:pt x="501" y="797"/>
                    </a:lnTo>
                    <a:lnTo>
                      <a:pt x="511" y="796"/>
                    </a:lnTo>
                    <a:lnTo>
                      <a:pt x="521" y="794"/>
                    </a:lnTo>
                    <a:lnTo>
                      <a:pt x="530" y="791"/>
                    </a:lnTo>
                    <a:lnTo>
                      <a:pt x="540" y="786"/>
                    </a:lnTo>
                    <a:lnTo>
                      <a:pt x="551" y="782"/>
                    </a:lnTo>
                    <a:lnTo>
                      <a:pt x="592" y="762"/>
                    </a:lnTo>
                    <a:lnTo>
                      <a:pt x="627" y="745"/>
                    </a:lnTo>
                    <a:lnTo>
                      <a:pt x="635" y="743"/>
                    </a:lnTo>
                    <a:lnTo>
                      <a:pt x="644" y="743"/>
                    </a:lnTo>
                    <a:lnTo>
                      <a:pt x="651" y="744"/>
                    </a:lnTo>
                    <a:lnTo>
                      <a:pt x="659" y="746"/>
                    </a:lnTo>
                    <a:lnTo>
                      <a:pt x="675" y="753"/>
                    </a:lnTo>
                    <a:lnTo>
                      <a:pt x="690" y="762"/>
                    </a:lnTo>
                    <a:lnTo>
                      <a:pt x="704" y="770"/>
                    </a:lnTo>
                    <a:lnTo>
                      <a:pt x="716" y="777"/>
                    </a:lnTo>
                    <a:lnTo>
                      <a:pt x="723" y="779"/>
                    </a:lnTo>
                    <a:lnTo>
                      <a:pt x="727" y="781"/>
                    </a:lnTo>
                    <a:lnTo>
                      <a:pt x="731" y="781"/>
                    </a:lnTo>
                    <a:lnTo>
                      <a:pt x="735" y="779"/>
                    </a:lnTo>
                    <a:lnTo>
                      <a:pt x="734" y="752"/>
                    </a:lnTo>
                    <a:lnTo>
                      <a:pt x="733" y="717"/>
                    </a:lnTo>
                    <a:lnTo>
                      <a:pt x="731" y="681"/>
                    </a:lnTo>
                    <a:lnTo>
                      <a:pt x="729" y="642"/>
                    </a:lnTo>
                    <a:lnTo>
                      <a:pt x="729" y="604"/>
                    </a:lnTo>
                    <a:lnTo>
                      <a:pt x="730" y="568"/>
                    </a:lnTo>
                    <a:lnTo>
                      <a:pt x="732" y="552"/>
                    </a:lnTo>
                    <a:lnTo>
                      <a:pt x="734" y="538"/>
                    </a:lnTo>
                    <a:lnTo>
                      <a:pt x="739" y="525"/>
                    </a:lnTo>
                    <a:lnTo>
                      <a:pt x="743" y="513"/>
                    </a:lnTo>
                    <a:lnTo>
                      <a:pt x="759" y="519"/>
                    </a:lnTo>
                    <a:lnTo>
                      <a:pt x="775" y="526"/>
                    </a:lnTo>
                    <a:lnTo>
                      <a:pt x="789" y="534"/>
                    </a:lnTo>
                    <a:lnTo>
                      <a:pt x="805" y="542"/>
                    </a:lnTo>
                    <a:lnTo>
                      <a:pt x="819" y="549"/>
                    </a:lnTo>
                    <a:lnTo>
                      <a:pt x="834" y="553"/>
                    </a:lnTo>
                    <a:lnTo>
                      <a:pt x="841" y="555"/>
                    </a:lnTo>
                    <a:lnTo>
                      <a:pt x="849" y="555"/>
                    </a:lnTo>
                    <a:lnTo>
                      <a:pt x="857" y="555"/>
                    </a:lnTo>
                    <a:lnTo>
                      <a:pt x="865" y="554"/>
                    </a:lnTo>
                    <a:lnTo>
                      <a:pt x="873" y="553"/>
                    </a:lnTo>
                    <a:lnTo>
                      <a:pt x="878" y="552"/>
                    </a:lnTo>
                    <a:lnTo>
                      <a:pt x="882" y="553"/>
                    </a:lnTo>
                    <a:lnTo>
                      <a:pt x="887" y="553"/>
                    </a:lnTo>
                    <a:lnTo>
                      <a:pt x="890" y="554"/>
                    </a:lnTo>
                    <a:lnTo>
                      <a:pt x="892" y="556"/>
                    </a:lnTo>
                    <a:lnTo>
                      <a:pt x="894" y="559"/>
                    </a:lnTo>
                    <a:lnTo>
                      <a:pt x="896" y="561"/>
                    </a:lnTo>
                    <a:lnTo>
                      <a:pt x="901" y="567"/>
                    </a:lnTo>
                    <a:lnTo>
                      <a:pt x="905" y="574"/>
                    </a:lnTo>
                    <a:lnTo>
                      <a:pt x="911" y="580"/>
                    </a:lnTo>
                    <a:lnTo>
                      <a:pt x="921" y="588"/>
                    </a:lnTo>
                    <a:lnTo>
                      <a:pt x="927" y="590"/>
                    </a:lnTo>
                    <a:lnTo>
                      <a:pt x="935" y="591"/>
                    </a:lnTo>
                    <a:lnTo>
                      <a:pt x="947" y="591"/>
                    </a:lnTo>
                    <a:lnTo>
                      <a:pt x="960" y="592"/>
                    </a:lnTo>
                    <a:lnTo>
                      <a:pt x="994" y="591"/>
                    </a:lnTo>
                    <a:lnTo>
                      <a:pt x="1029" y="589"/>
                    </a:lnTo>
                    <a:lnTo>
                      <a:pt x="1065" y="584"/>
                    </a:lnTo>
                    <a:lnTo>
                      <a:pt x="1096" y="581"/>
                    </a:lnTo>
                    <a:lnTo>
                      <a:pt x="1109" y="579"/>
                    </a:lnTo>
                    <a:lnTo>
                      <a:pt x="1119" y="577"/>
                    </a:lnTo>
                    <a:lnTo>
                      <a:pt x="1125" y="575"/>
                    </a:lnTo>
                    <a:lnTo>
                      <a:pt x="1129" y="573"/>
                    </a:lnTo>
                    <a:lnTo>
                      <a:pt x="1130" y="570"/>
                    </a:lnTo>
                    <a:lnTo>
                      <a:pt x="1131" y="568"/>
                    </a:lnTo>
                    <a:lnTo>
                      <a:pt x="1131" y="566"/>
                    </a:lnTo>
                    <a:lnTo>
                      <a:pt x="1130" y="564"/>
                    </a:lnTo>
                    <a:lnTo>
                      <a:pt x="1127" y="560"/>
                    </a:lnTo>
                    <a:lnTo>
                      <a:pt x="1123" y="555"/>
                    </a:lnTo>
                    <a:lnTo>
                      <a:pt x="1111" y="547"/>
                    </a:lnTo>
                    <a:lnTo>
                      <a:pt x="1097" y="537"/>
                    </a:lnTo>
                    <a:lnTo>
                      <a:pt x="1090" y="530"/>
                    </a:lnTo>
                    <a:lnTo>
                      <a:pt x="1083" y="525"/>
                    </a:lnTo>
                    <a:lnTo>
                      <a:pt x="1078" y="519"/>
                    </a:lnTo>
                    <a:lnTo>
                      <a:pt x="1072" y="511"/>
                    </a:lnTo>
                    <a:lnTo>
                      <a:pt x="1069" y="503"/>
                    </a:lnTo>
                    <a:lnTo>
                      <a:pt x="1068" y="495"/>
                    </a:lnTo>
                    <a:lnTo>
                      <a:pt x="1067" y="489"/>
                    </a:lnTo>
                    <a:lnTo>
                      <a:pt x="1068" y="485"/>
                    </a:lnTo>
                    <a:lnTo>
                      <a:pt x="1069" y="480"/>
                    </a:lnTo>
                    <a:lnTo>
                      <a:pt x="1071" y="475"/>
                    </a:lnTo>
                    <a:lnTo>
                      <a:pt x="1072" y="468"/>
                    </a:lnTo>
                    <a:lnTo>
                      <a:pt x="1073" y="461"/>
                    </a:lnTo>
                    <a:lnTo>
                      <a:pt x="1075" y="455"/>
                    </a:lnTo>
                    <a:lnTo>
                      <a:pt x="1075" y="448"/>
                    </a:lnTo>
                    <a:lnTo>
                      <a:pt x="1072" y="434"/>
                    </a:lnTo>
                    <a:lnTo>
                      <a:pt x="1071" y="421"/>
                    </a:lnTo>
                    <a:lnTo>
                      <a:pt x="1071" y="415"/>
                    </a:lnTo>
                    <a:lnTo>
                      <a:pt x="1072" y="408"/>
                    </a:lnTo>
                    <a:lnTo>
                      <a:pt x="1073" y="402"/>
                    </a:lnTo>
                    <a:lnTo>
                      <a:pt x="1076" y="395"/>
                    </a:lnTo>
                    <a:lnTo>
                      <a:pt x="1080" y="390"/>
                    </a:lnTo>
                    <a:lnTo>
                      <a:pt x="1084" y="384"/>
                    </a:lnTo>
                    <a:lnTo>
                      <a:pt x="1091" y="378"/>
                    </a:lnTo>
                    <a:lnTo>
                      <a:pt x="1099" y="373"/>
                    </a:lnTo>
                    <a:lnTo>
                      <a:pt x="1104" y="371"/>
                    </a:lnTo>
                    <a:lnTo>
                      <a:pt x="1108" y="368"/>
                    </a:lnTo>
                    <a:lnTo>
                      <a:pt x="1112" y="367"/>
                    </a:lnTo>
                    <a:lnTo>
                      <a:pt x="1118" y="367"/>
                    </a:lnTo>
                    <a:lnTo>
                      <a:pt x="1127" y="367"/>
                    </a:lnTo>
                    <a:lnTo>
                      <a:pt x="1137" y="368"/>
                    </a:lnTo>
                    <a:lnTo>
                      <a:pt x="1157" y="374"/>
                    </a:lnTo>
                    <a:lnTo>
                      <a:pt x="1175" y="380"/>
                    </a:lnTo>
                    <a:lnTo>
                      <a:pt x="1184" y="381"/>
                    </a:lnTo>
                    <a:lnTo>
                      <a:pt x="1192" y="382"/>
                    </a:lnTo>
                    <a:lnTo>
                      <a:pt x="1196" y="382"/>
                    </a:lnTo>
                    <a:lnTo>
                      <a:pt x="1199" y="381"/>
                    </a:lnTo>
                    <a:lnTo>
                      <a:pt x="1203" y="380"/>
                    </a:lnTo>
                    <a:lnTo>
                      <a:pt x="1205" y="378"/>
                    </a:lnTo>
                    <a:lnTo>
                      <a:pt x="1208" y="376"/>
                    </a:lnTo>
                    <a:lnTo>
                      <a:pt x="1211" y="373"/>
                    </a:lnTo>
                    <a:lnTo>
                      <a:pt x="1213" y="370"/>
                    </a:lnTo>
                    <a:lnTo>
                      <a:pt x="1215" y="364"/>
                    </a:lnTo>
                    <a:lnTo>
                      <a:pt x="1218" y="352"/>
                    </a:lnTo>
                    <a:lnTo>
                      <a:pt x="1219" y="336"/>
                    </a:lnTo>
                    <a:lnTo>
                      <a:pt x="1220" y="332"/>
                    </a:lnTo>
                    <a:lnTo>
                      <a:pt x="1221" y="326"/>
                    </a:lnTo>
                    <a:lnTo>
                      <a:pt x="1225" y="323"/>
                    </a:lnTo>
                    <a:lnTo>
                      <a:pt x="1228" y="320"/>
                    </a:lnTo>
                    <a:lnTo>
                      <a:pt x="1237" y="314"/>
                    </a:lnTo>
                    <a:lnTo>
                      <a:pt x="1246" y="310"/>
                    </a:lnTo>
                    <a:lnTo>
                      <a:pt x="1269" y="305"/>
                    </a:lnTo>
                    <a:lnTo>
                      <a:pt x="1288" y="298"/>
                    </a:lnTo>
                    <a:lnTo>
                      <a:pt x="1294" y="296"/>
                    </a:lnTo>
                    <a:lnTo>
                      <a:pt x="1298" y="292"/>
                    </a:lnTo>
                    <a:lnTo>
                      <a:pt x="1301" y="289"/>
                    </a:lnTo>
                    <a:lnTo>
                      <a:pt x="1305" y="284"/>
                    </a:lnTo>
                    <a:lnTo>
                      <a:pt x="1308" y="274"/>
                    </a:lnTo>
                    <a:lnTo>
                      <a:pt x="1310" y="264"/>
                    </a:lnTo>
                    <a:lnTo>
                      <a:pt x="1312" y="240"/>
                    </a:lnTo>
                    <a:lnTo>
                      <a:pt x="1316" y="218"/>
                    </a:lnTo>
                    <a:lnTo>
                      <a:pt x="1326" y="202"/>
                    </a:lnTo>
                    <a:lnTo>
                      <a:pt x="1337" y="185"/>
                    </a:lnTo>
                    <a:lnTo>
                      <a:pt x="1343" y="177"/>
                    </a:lnTo>
                    <a:lnTo>
                      <a:pt x="1351" y="171"/>
                    </a:lnTo>
                    <a:lnTo>
                      <a:pt x="1359" y="164"/>
                    </a:lnTo>
                    <a:lnTo>
                      <a:pt x="1366" y="160"/>
                    </a:lnTo>
                    <a:lnTo>
                      <a:pt x="1393" y="154"/>
                    </a:lnTo>
                    <a:lnTo>
                      <a:pt x="1422" y="148"/>
                    </a:lnTo>
                    <a:lnTo>
                      <a:pt x="1429" y="146"/>
                    </a:lnTo>
                    <a:lnTo>
                      <a:pt x="1435" y="144"/>
                    </a:lnTo>
                    <a:lnTo>
                      <a:pt x="1442" y="141"/>
                    </a:lnTo>
                    <a:lnTo>
                      <a:pt x="1446" y="136"/>
                    </a:lnTo>
                    <a:lnTo>
                      <a:pt x="1450" y="131"/>
                    </a:lnTo>
                    <a:lnTo>
                      <a:pt x="1454" y="124"/>
                    </a:lnTo>
                    <a:lnTo>
                      <a:pt x="1456" y="117"/>
                    </a:lnTo>
                    <a:lnTo>
                      <a:pt x="1457" y="108"/>
                    </a:lnTo>
                    <a:lnTo>
                      <a:pt x="1457" y="85"/>
                    </a:lnTo>
                    <a:lnTo>
                      <a:pt x="1456" y="61"/>
                    </a:lnTo>
                    <a:lnTo>
                      <a:pt x="1457" y="49"/>
                    </a:lnTo>
                    <a:lnTo>
                      <a:pt x="1460" y="37"/>
                    </a:lnTo>
                    <a:lnTo>
                      <a:pt x="1461" y="31"/>
                    </a:lnTo>
                    <a:lnTo>
                      <a:pt x="1464" y="26"/>
                    </a:lnTo>
                    <a:lnTo>
                      <a:pt x="1467" y="22"/>
                    </a:lnTo>
                    <a:lnTo>
                      <a:pt x="1471" y="17"/>
                    </a:lnTo>
                    <a:lnTo>
                      <a:pt x="1478" y="9"/>
                    </a:lnTo>
                    <a:lnTo>
                      <a:pt x="1486" y="3"/>
                    </a:lnTo>
                    <a:lnTo>
                      <a:pt x="1492" y="0"/>
                    </a:lnTo>
                    <a:lnTo>
                      <a:pt x="1497" y="0"/>
                    </a:lnTo>
                    <a:lnTo>
                      <a:pt x="1501" y="1"/>
                    </a:lnTo>
                    <a:lnTo>
                      <a:pt x="1504" y="4"/>
                    </a:lnTo>
                    <a:lnTo>
                      <a:pt x="1508" y="9"/>
                    </a:lnTo>
                    <a:lnTo>
                      <a:pt x="1510" y="14"/>
                    </a:lnTo>
                    <a:lnTo>
                      <a:pt x="1515" y="42"/>
                    </a:lnTo>
                    <a:lnTo>
                      <a:pt x="1517" y="66"/>
                    </a:lnTo>
                    <a:lnTo>
                      <a:pt x="1519" y="71"/>
                    </a:lnTo>
                    <a:lnTo>
                      <a:pt x="1523" y="77"/>
                    </a:lnTo>
                    <a:lnTo>
                      <a:pt x="1527" y="81"/>
                    </a:lnTo>
                    <a:lnTo>
                      <a:pt x="1531" y="84"/>
                    </a:lnTo>
                    <a:lnTo>
                      <a:pt x="1537" y="88"/>
                    </a:lnTo>
                    <a:lnTo>
                      <a:pt x="1542" y="90"/>
                    </a:lnTo>
                    <a:lnTo>
                      <a:pt x="1549" y="91"/>
                    </a:lnTo>
                    <a:lnTo>
                      <a:pt x="1555" y="92"/>
                    </a:lnTo>
                    <a:lnTo>
                      <a:pt x="1582" y="94"/>
                    </a:lnTo>
                    <a:lnTo>
                      <a:pt x="1605" y="95"/>
                    </a:lnTo>
                    <a:lnTo>
                      <a:pt x="1605" y="9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3" name="Freeform 58"/>
              <p:cNvSpPr>
                <a:spLocks/>
              </p:cNvSpPr>
              <p:nvPr/>
            </p:nvSpPr>
            <p:spPr bwMode="auto">
              <a:xfrm>
                <a:off x="2939618" y="5500472"/>
                <a:ext cx="487030" cy="720894"/>
              </a:xfrm>
              <a:custGeom>
                <a:avLst/>
                <a:gdLst>
                  <a:gd name="T0" fmla="*/ 260 w 1186"/>
                  <a:gd name="T1" fmla="*/ 430 h 2143"/>
                  <a:gd name="T2" fmla="*/ 218 w 1186"/>
                  <a:gd name="T3" fmla="*/ 346 h 2143"/>
                  <a:gd name="T4" fmla="*/ 147 w 1186"/>
                  <a:gd name="T5" fmla="*/ 296 h 2143"/>
                  <a:gd name="T6" fmla="*/ 73 w 1186"/>
                  <a:gd name="T7" fmla="*/ 130 h 2143"/>
                  <a:gd name="T8" fmla="*/ 129 w 1186"/>
                  <a:gd name="T9" fmla="*/ 64 h 2143"/>
                  <a:gd name="T10" fmla="*/ 203 w 1186"/>
                  <a:gd name="T11" fmla="*/ 124 h 2143"/>
                  <a:gd name="T12" fmla="*/ 251 w 1186"/>
                  <a:gd name="T13" fmla="*/ 213 h 2143"/>
                  <a:gd name="T14" fmla="*/ 375 w 1186"/>
                  <a:gd name="T15" fmla="*/ 312 h 2143"/>
                  <a:gd name="T16" fmla="*/ 481 w 1186"/>
                  <a:gd name="T17" fmla="*/ 360 h 2143"/>
                  <a:gd name="T18" fmla="*/ 583 w 1186"/>
                  <a:gd name="T19" fmla="*/ 401 h 2143"/>
                  <a:gd name="T20" fmla="*/ 668 w 1186"/>
                  <a:gd name="T21" fmla="*/ 429 h 2143"/>
                  <a:gd name="T22" fmla="*/ 718 w 1186"/>
                  <a:gd name="T23" fmla="*/ 474 h 2143"/>
                  <a:gd name="T24" fmla="*/ 636 w 1186"/>
                  <a:gd name="T25" fmla="*/ 555 h 2143"/>
                  <a:gd name="T26" fmla="*/ 641 w 1186"/>
                  <a:gd name="T27" fmla="*/ 595 h 2143"/>
                  <a:gd name="T28" fmla="*/ 726 w 1186"/>
                  <a:gd name="T29" fmla="*/ 624 h 2143"/>
                  <a:gd name="T30" fmla="*/ 767 w 1186"/>
                  <a:gd name="T31" fmla="*/ 647 h 2143"/>
                  <a:gd name="T32" fmla="*/ 748 w 1186"/>
                  <a:gd name="T33" fmla="*/ 723 h 2143"/>
                  <a:gd name="T34" fmla="*/ 772 w 1186"/>
                  <a:gd name="T35" fmla="*/ 743 h 2143"/>
                  <a:gd name="T36" fmla="*/ 852 w 1186"/>
                  <a:gd name="T37" fmla="*/ 746 h 2143"/>
                  <a:gd name="T38" fmla="*/ 825 w 1186"/>
                  <a:gd name="T39" fmla="*/ 832 h 2143"/>
                  <a:gd name="T40" fmla="*/ 859 w 1186"/>
                  <a:gd name="T41" fmla="*/ 863 h 2143"/>
                  <a:gd name="T42" fmla="*/ 915 w 1186"/>
                  <a:gd name="T43" fmla="*/ 915 h 2143"/>
                  <a:gd name="T44" fmla="*/ 922 w 1186"/>
                  <a:gd name="T45" fmla="*/ 981 h 2143"/>
                  <a:gd name="T46" fmla="*/ 884 w 1186"/>
                  <a:gd name="T47" fmla="*/ 1021 h 2143"/>
                  <a:gd name="T48" fmla="*/ 921 w 1186"/>
                  <a:gd name="T49" fmla="*/ 1058 h 2143"/>
                  <a:gd name="T50" fmla="*/ 916 w 1186"/>
                  <a:gd name="T51" fmla="*/ 1120 h 2143"/>
                  <a:gd name="T52" fmla="*/ 924 w 1186"/>
                  <a:gd name="T53" fmla="*/ 1184 h 2143"/>
                  <a:gd name="T54" fmla="*/ 971 w 1186"/>
                  <a:gd name="T55" fmla="*/ 1212 h 2143"/>
                  <a:gd name="T56" fmla="*/ 1066 w 1186"/>
                  <a:gd name="T57" fmla="*/ 1169 h 2143"/>
                  <a:gd name="T58" fmla="*/ 1085 w 1186"/>
                  <a:gd name="T59" fmla="*/ 1205 h 2143"/>
                  <a:gd name="T60" fmla="*/ 1116 w 1186"/>
                  <a:gd name="T61" fmla="*/ 1291 h 2143"/>
                  <a:gd name="T62" fmla="*/ 1109 w 1186"/>
                  <a:gd name="T63" fmla="*/ 1407 h 2143"/>
                  <a:gd name="T64" fmla="*/ 1112 w 1186"/>
                  <a:gd name="T65" fmla="*/ 1515 h 2143"/>
                  <a:gd name="T66" fmla="*/ 1171 w 1186"/>
                  <a:gd name="T67" fmla="*/ 1504 h 2143"/>
                  <a:gd name="T68" fmla="*/ 1186 w 1186"/>
                  <a:gd name="T69" fmla="*/ 1548 h 2143"/>
                  <a:gd name="T70" fmla="*/ 1132 w 1186"/>
                  <a:gd name="T71" fmla="*/ 1689 h 2143"/>
                  <a:gd name="T72" fmla="*/ 1080 w 1186"/>
                  <a:gd name="T73" fmla="*/ 1803 h 2143"/>
                  <a:gd name="T74" fmla="*/ 1114 w 1186"/>
                  <a:gd name="T75" fmla="*/ 1860 h 2143"/>
                  <a:gd name="T76" fmla="*/ 1118 w 1186"/>
                  <a:gd name="T77" fmla="*/ 1902 h 2143"/>
                  <a:gd name="T78" fmla="*/ 1110 w 1186"/>
                  <a:gd name="T79" fmla="*/ 1955 h 2143"/>
                  <a:gd name="T80" fmla="*/ 1137 w 1186"/>
                  <a:gd name="T81" fmla="*/ 2013 h 2143"/>
                  <a:gd name="T82" fmla="*/ 1086 w 1186"/>
                  <a:gd name="T83" fmla="*/ 2081 h 2143"/>
                  <a:gd name="T84" fmla="*/ 997 w 1186"/>
                  <a:gd name="T85" fmla="*/ 2075 h 2143"/>
                  <a:gd name="T86" fmla="*/ 891 w 1186"/>
                  <a:gd name="T87" fmla="*/ 1940 h 2143"/>
                  <a:gd name="T88" fmla="*/ 807 w 1186"/>
                  <a:gd name="T89" fmla="*/ 1847 h 2143"/>
                  <a:gd name="T90" fmla="*/ 802 w 1186"/>
                  <a:gd name="T91" fmla="*/ 1816 h 2143"/>
                  <a:gd name="T92" fmla="*/ 841 w 1186"/>
                  <a:gd name="T93" fmla="*/ 1785 h 2143"/>
                  <a:gd name="T94" fmla="*/ 796 w 1186"/>
                  <a:gd name="T95" fmla="*/ 1788 h 2143"/>
                  <a:gd name="T96" fmla="*/ 754 w 1186"/>
                  <a:gd name="T97" fmla="*/ 1700 h 2143"/>
                  <a:gd name="T98" fmla="*/ 712 w 1186"/>
                  <a:gd name="T99" fmla="*/ 1631 h 2143"/>
                  <a:gd name="T100" fmla="*/ 680 w 1186"/>
                  <a:gd name="T101" fmla="*/ 1477 h 2143"/>
                  <a:gd name="T102" fmla="*/ 681 w 1186"/>
                  <a:gd name="T103" fmla="*/ 1418 h 2143"/>
                  <a:gd name="T104" fmla="*/ 704 w 1186"/>
                  <a:gd name="T105" fmla="*/ 1480 h 2143"/>
                  <a:gd name="T106" fmla="*/ 711 w 1186"/>
                  <a:gd name="T107" fmla="*/ 1527 h 2143"/>
                  <a:gd name="T108" fmla="*/ 740 w 1186"/>
                  <a:gd name="T109" fmla="*/ 1526 h 2143"/>
                  <a:gd name="T110" fmla="*/ 690 w 1186"/>
                  <a:gd name="T111" fmla="*/ 1351 h 2143"/>
                  <a:gd name="T112" fmla="*/ 579 w 1186"/>
                  <a:gd name="T113" fmla="*/ 1105 h 2143"/>
                  <a:gd name="T114" fmla="*/ 478 w 1186"/>
                  <a:gd name="T115" fmla="*/ 864 h 2143"/>
                  <a:gd name="T116" fmla="*/ 441 w 1186"/>
                  <a:gd name="T117" fmla="*/ 757 h 2143"/>
                  <a:gd name="T118" fmla="*/ 380 w 1186"/>
                  <a:gd name="T119" fmla="*/ 618 h 2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86" h="2143">
                    <a:moveTo>
                      <a:pt x="330" y="518"/>
                    </a:moveTo>
                    <a:lnTo>
                      <a:pt x="325" y="509"/>
                    </a:lnTo>
                    <a:lnTo>
                      <a:pt x="320" y="501"/>
                    </a:lnTo>
                    <a:lnTo>
                      <a:pt x="313" y="493"/>
                    </a:lnTo>
                    <a:lnTo>
                      <a:pt x="308" y="485"/>
                    </a:lnTo>
                    <a:lnTo>
                      <a:pt x="288" y="464"/>
                    </a:lnTo>
                    <a:lnTo>
                      <a:pt x="269" y="441"/>
                    </a:lnTo>
                    <a:lnTo>
                      <a:pt x="260" y="430"/>
                    </a:lnTo>
                    <a:lnTo>
                      <a:pt x="252" y="419"/>
                    </a:lnTo>
                    <a:lnTo>
                      <a:pt x="243" y="407"/>
                    </a:lnTo>
                    <a:lnTo>
                      <a:pt x="237" y="394"/>
                    </a:lnTo>
                    <a:lnTo>
                      <a:pt x="228" y="375"/>
                    </a:lnTo>
                    <a:lnTo>
                      <a:pt x="224" y="362"/>
                    </a:lnTo>
                    <a:lnTo>
                      <a:pt x="221" y="354"/>
                    </a:lnTo>
                    <a:lnTo>
                      <a:pt x="220" y="349"/>
                    </a:lnTo>
                    <a:lnTo>
                      <a:pt x="218" y="346"/>
                    </a:lnTo>
                    <a:lnTo>
                      <a:pt x="212" y="344"/>
                    </a:lnTo>
                    <a:lnTo>
                      <a:pt x="201" y="339"/>
                    </a:lnTo>
                    <a:lnTo>
                      <a:pt x="184" y="332"/>
                    </a:lnTo>
                    <a:lnTo>
                      <a:pt x="177" y="329"/>
                    </a:lnTo>
                    <a:lnTo>
                      <a:pt x="172" y="324"/>
                    </a:lnTo>
                    <a:lnTo>
                      <a:pt x="165" y="319"/>
                    </a:lnTo>
                    <a:lnTo>
                      <a:pt x="159" y="311"/>
                    </a:lnTo>
                    <a:lnTo>
                      <a:pt x="147" y="296"/>
                    </a:lnTo>
                    <a:lnTo>
                      <a:pt x="136" y="278"/>
                    </a:lnTo>
                    <a:lnTo>
                      <a:pt x="125" y="259"/>
                    </a:lnTo>
                    <a:lnTo>
                      <a:pt x="117" y="241"/>
                    </a:lnTo>
                    <a:lnTo>
                      <a:pt x="110" y="224"/>
                    </a:lnTo>
                    <a:lnTo>
                      <a:pt x="105" y="210"/>
                    </a:lnTo>
                    <a:lnTo>
                      <a:pt x="97" y="185"/>
                    </a:lnTo>
                    <a:lnTo>
                      <a:pt x="86" y="158"/>
                    </a:lnTo>
                    <a:lnTo>
                      <a:pt x="73" y="130"/>
                    </a:lnTo>
                    <a:lnTo>
                      <a:pt x="59" y="101"/>
                    </a:lnTo>
                    <a:lnTo>
                      <a:pt x="45" y="71"/>
                    </a:lnTo>
                    <a:lnTo>
                      <a:pt x="29" y="46"/>
                    </a:lnTo>
                    <a:lnTo>
                      <a:pt x="14" y="21"/>
                    </a:lnTo>
                    <a:lnTo>
                      <a:pt x="0" y="0"/>
                    </a:lnTo>
                    <a:lnTo>
                      <a:pt x="112" y="50"/>
                    </a:lnTo>
                    <a:lnTo>
                      <a:pt x="120" y="57"/>
                    </a:lnTo>
                    <a:lnTo>
                      <a:pt x="129" y="64"/>
                    </a:lnTo>
                    <a:lnTo>
                      <a:pt x="138" y="70"/>
                    </a:lnTo>
                    <a:lnTo>
                      <a:pt x="148" y="76"/>
                    </a:lnTo>
                    <a:lnTo>
                      <a:pt x="159" y="82"/>
                    </a:lnTo>
                    <a:lnTo>
                      <a:pt x="168" y="89"/>
                    </a:lnTo>
                    <a:lnTo>
                      <a:pt x="178" y="96"/>
                    </a:lnTo>
                    <a:lnTo>
                      <a:pt x="187" y="105"/>
                    </a:lnTo>
                    <a:lnTo>
                      <a:pt x="197" y="115"/>
                    </a:lnTo>
                    <a:lnTo>
                      <a:pt x="203" y="124"/>
                    </a:lnTo>
                    <a:lnTo>
                      <a:pt x="208" y="133"/>
                    </a:lnTo>
                    <a:lnTo>
                      <a:pt x="213" y="142"/>
                    </a:lnTo>
                    <a:lnTo>
                      <a:pt x="221" y="161"/>
                    </a:lnTo>
                    <a:lnTo>
                      <a:pt x="231" y="183"/>
                    </a:lnTo>
                    <a:lnTo>
                      <a:pt x="234" y="190"/>
                    </a:lnTo>
                    <a:lnTo>
                      <a:pt x="240" y="198"/>
                    </a:lnTo>
                    <a:lnTo>
                      <a:pt x="245" y="205"/>
                    </a:lnTo>
                    <a:lnTo>
                      <a:pt x="251" y="213"/>
                    </a:lnTo>
                    <a:lnTo>
                      <a:pt x="265" y="228"/>
                    </a:lnTo>
                    <a:lnTo>
                      <a:pt x="280" y="242"/>
                    </a:lnTo>
                    <a:lnTo>
                      <a:pt x="311" y="271"/>
                    </a:lnTo>
                    <a:lnTo>
                      <a:pt x="339" y="297"/>
                    </a:lnTo>
                    <a:lnTo>
                      <a:pt x="347" y="304"/>
                    </a:lnTo>
                    <a:lnTo>
                      <a:pt x="355" y="307"/>
                    </a:lnTo>
                    <a:lnTo>
                      <a:pt x="364" y="310"/>
                    </a:lnTo>
                    <a:lnTo>
                      <a:pt x="375" y="312"/>
                    </a:lnTo>
                    <a:lnTo>
                      <a:pt x="395" y="316"/>
                    </a:lnTo>
                    <a:lnTo>
                      <a:pt x="414" y="319"/>
                    </a:lnTo>
                    <a:lnTo>
                      <a:pt x="428" y="324"/>
                    </a:lnTo>
                    <a:lnTo>
                      <a:pt x="440" y="330"/>
                    </a:lnTo>
                    <a:lnTo>
                      <a:pt x="449" y="337"/>
                    </a:lnTo>
                    <a:lnTo>
                      <a:pt x="459" y="345"/>
                    </a:lnTo>
                    <a:lnTo>
                      <a:pt x="470" y="352"/>
                    </a:lnTo>
                    <a:lnTo>
                      <a:pt x="481" y="360"/>
                    </a:lnTo>
                    <a:lnTo>
                      <a:pt x="486" y="363"/>
                    </a:lnTo>
                    <a:lnTo>
                      <a:pt x="492" y="366"/>
                    </a:lnTo>
                    <a:lnTo>
                      <a:pt x="500" y="368"/>
                    </a:lnTo>
                    <a:lnTo>
                      <a:pt x="508" y="371"/>
                    </a:lnTo>
                    <a:lnTo>
                      <a:pt x="527" y="376"/>
                    </a:lnTo>
                    <a:lnTo>
                      <a:pt x="546" y="384"/>
                    </a:lnTo>
                    <a:lnTo>
                      <a:pt x="565" y="392"/>
                    </a:lnTo>
                    <a:lnTo>
                      <a:pt x="583" y="401"/>
                    </a:lnTo>
                    <a:lnTo>
                      <a:pt x="600" y="410"/>
                    </a:lnTo>
                    <a:lnTo>
                      <a:pt x="619" y="417"/>
                    </a:lnTo>
                    <a:lnTo>
                      <a:pt x="627" y="420"/>
                    </a:lnTo>
                    <a:lnTo>
                      <a:pt x="637" y="422"/>
                    </a:lnTo>
                    <a:lnTo>
                      <a:pt x="646" y="425"/>
                    </a:lnTo>
                    <a:lnTo>
                      <a:pt x="656" y="426"/>
                    </a:lnTo>
                    <a:lnTo>
                      <a:pt x="662" y="427"/>
                    </a:lnTo>
                    <a:lnTo>
                      <a:pt x="668" y="429"/>
                    </a:lnTo>
                    <a:lnTo>
                      <a:pt x="675" y="431"/>
                    </a:lnTo>
                    <a:lnTo>
                      <a:pt x="681" y="434"/>
                    </a:lnTo>
                    <a:lnTo>
                      <a:pt x="687" y="438"/>
                    </a:lnTo>
                    <a:lnTo>
                      <a:pt x="692" y="442"/>
                    </a:lnTo>
                    <a:lnTo>
                      <a:pt x="698" y="446"/>
                    </a:lnTo>
                    <a:lnTo>
                      <a:pt x="702" y="452"/>
                    </a:lnTo>
                    <a:lnTo>
                      <a:pt x="711" y="462"/>
                    </a:lnTo>
                    <a:lnTo>
                      <a:pt x="718" y="474"/>
                    </a:lnTo>
                    <a:lnTo>
                      <a:pt x="722" y="487"/>
                    </a:lnTo>
                    <a:lnTo>
                      <a:pt x="726" y="500"/>
                    </a:lnTo>
                    <a:lnTo>
                      <a:pt x="676" y="540"/>
                    </a:lnTo>
                    <a:lnTo>
                      <a:pt x="664" y="545"/>
                    </a:lnTo>
                    <a:lnTo>
                      <a:pt x="650" y="548"/>
                    </a:lnTo>
                    <a:lnTo>
                      <a:pt x="644" y="551"/>
                    </a:lnTo>
                    <a:lnTo>
                      <a:pt x="638" y="553"/>
                    </a:lnTo>
                    <a:lnTo>
                      <a:pt x="636" y="555"/>
                    </a:lnTo>
                    <a:lnTo>
                      <a:pt x="634" y="557"/>
                    </a:lnTo>
                    <a:lnTo>
                      <a:pt x="633" y="560"/>
                    </a:lnTo>
                    <a:lnTo>
                      <a:pt x="633" y="562"/>
                    </a:lnTo>
                    <a:lnTo>
                      <a:pt x="632" y="570"/>
                    </a:lnTo>
                    <a:lnTo>
                      <a:pt x="633" y="578"/>
                    </a:lnTo>
                    <a:lnTo>
                      <a:pt x="635" y="584"/>
                    </a:lnTo>
                    <a:lnTo>
                      <a:pt x="638" y="591"/>
                    </a:lnTo>
                    <a:lnTo>
                      <a:pt x="641" y="595"/>
                    </a:lnTo>
                    <a:lnTo>
                      <a:pt x="646" y="601"/>
                    </a:lnTo>
                    <a:lnTo>
                      <a:pt x="650" y="604"/>
                    </a:lnTo>
                    <a:lnTo>
                      <a:pt x="656" y="607"/>
                    </a:lnTo>
                    <a:lnTo>
                      <a:pt x="668" y="613"/>
                    </a:lnTo>
                    <a:lnTo>
                      <a:pt x="683" y="617"/>
                    </a:lnTo>
                    <a:lnTo>
                      <a:pt x="697" y="619"/>
                    </a:lnTo>
                    <a:lnTo>
                      <a:pt x="712" y="621"/>
                    </a:lnTo>
                    <a:lnTo>
                      <a:pt x="726" y="624"/>
                    </a:lnTo>
                    <a:lnTo>
                      <a:pt x="739" y="627"/>
                    </a:lnTo>
                    <a:lnTo>
                      <a:pt x="744" y="629"/>
                    </a:lnTo>
                    <a:lnTo>
                      <a:pt x="749" y="630"/>
                    </a:lnTo>
                    <a:lnTo>
                      <a:pt x="755" y="633"/>
                    </a:lnTo>
                    <a:lnTo>
                      <a:pt x="759" y="635"/>
                    </a:lnTo>
                    <a:lnTo>
                      <a:pt x="762" y="638"/>
                    </a:lnTo>
                    <a:lnTo>
                      <a:pt x="766" y="643"/>
                    </a:lnTo>
                    <a:lnTo>
                      <a:pt x="767" y="647"/>
                    </a:lnTo>
                    <a:lnTo>
                      <a:pt x="768" y="651"/>
                    </a:lnTo>
                    <a:lnTo>
                      <a:pt x="768" y="658"/>
                    </a:lnTo>
                    <a:lnTo>
                      <a:pt x="767" y="664"/>
                    </a:lnTo>
                    <a:lnTo>
                      <a:pt x="765" y="672"/>
                    </a:lnTo>
                    <a:lnTo>
                      <a:pt x="760" y="680"/>
                    </a:lnTo>
                    <a:lnTo>
                      <a:pt x="756" y="692"/>
                    </a:lnTo>
                    <a:lnTo>
                      <a:pt x="751" y="713"/>
                    </a:lnTo>
                    <a:lnTo>
                      <a:pt x="748" y="723"/>
                    </a:lnTo>
                    <a:lnTo>
                      <a:pt x="748" y="732"/>
                    </a:lnTo>
                    <a:lnTo>
                      <a:pt x="748" y="736"/>
                    </a:lnTo>
                    <a:lnTo>
                      <a:pt x="749" y="739"/>
                    </a:lnTo>
                    <a:lnTo>
                      <a:pt x="751" y="741"/>
                    </a:lnTo>
                    <a:lnTo>
                      <a:pt x="752" y="742"/>
                    </a:lnTo>
                    <a:lnTo>
                      <a:pt x="757" y="743"/>
                    </a:lnTo>
                    <a:lnTo>
                      <a:pt x="765" y="743"/>
                    </a:lnTo>
                    <a:lnTo>
                      <a:pt x="772" y="743"/>
                    </a:lnTo>
                    <a:lnTo>
                      <a:pt x="782" y="741"/>
                    </a:lnTo>
                    <a:lnTo>
                      <a:pt x="801" y="739"/>
                    </a:lnTo>
                    <a:lnTo>
                      <a:pt x="821" y="737"/>
                    </a:lnTo>
                    <a:lnTo>
                      <a:pt x="830" y="737"/>
                    </a:lnTo>
                    <a:lnTo>
                      <a:pt x="838" y="738"/>
                    </a:lnTo>
                    <a:lnTo>
                      <a:pt x="845" y="740"/>
                    </a:lnTo>
                    <a:lnTo>
                      <a:pt x="850" y="743"/>
                    </a:lnTo>
                    <a:lnTo>
                      <a:pt x="852" y="746"/>
                    </a:lnTo>
                    <a:lnTo>
                      <a:pt x="853" y="749"/>
                    </a:lnTo>
                    <a:lnTo>
                      <a:pt x="854" y="753"/>
                    </a:lnTo>
                    <a:lnTo>
                      <a:pt x="854" y="756"/>
                    </a:lnTo>
                    <a:lnTo>
                      <a:pt x="853" y="766"/>
                    </a:lnTo>
                    <a:lnTo>
                      <a:pt x="849" y="779"/>
                    </a:lnTo>
                    <a:lnTo>
                      <a:pt x="837" y="803"/>
                    </a:lnTo>
                    <a:lnTo>
                      <a:pt x="826" y="826"/>
                    </a:lnTo>
                    <a:lnTo>
                      <a:pt x="825" y="832"/>
                    </a:lnTo>
                    <a:lnTo>
                      <a:pt x="824" y="837"/>
                    </a:lnTo>
                    <a:lnTo>
                      <a:pt x="825" y="842"/>
                    </a:lnTo>
                    <a:lnTo>
                      <a:pt x="827" y="847"/>
                    </a:lnTo>
                    <a:lnTo>
                      <a:pt x="830" y="851"/>
                    </a:lnTo>
                    <a:lnTo>
                      <a:pt x="835" y="854"/>
                    </a:lnTo>
                    <a:lnTo>
                      <a:pt x="841" y="858"/>
                    </a:lnTo>
                    <a:lnTo>
                      <a:pt x="850" y="861"/>
                    </a:lnTo>
                    <a:lnTo>
                      <a:pt x="859" y="863"/>
                    </a:lnTo>
                    <a:lnTo>
                      <a:pt x="867" y="866"/>
                    </a:lnTo>
                    <a:lnTo>
                      <a:pt x="876" y="871"/>
                    </a:lnTo>
                    <a:lnTo>
                      <a:pt x="884" y="876"/>
                    </a:lnTo>
                    <a:lnTo>
                      <a:pt x="892" y="881"/>
                    </a:lnTo>
                    <a:lnTo>
                      <a:pt x="900" y="887"/>
                    </a:lnTo>
                    <a:lnTo>
                      <a:pt x="905" y="894"/>
                    </a:lnTo>
                    <a:lnTo>
                      <a:pt x="909" y="901"/>
                    </a:lnTo>
                    <a:lnTo>
                      <a:pt x="915" y="915"/>
                    </a:lnTo>
                    <a:lnTo>
                      <a:pt x="920" y="929"/>
                    </a:lnTo>
                    <a:lnTo>
                      <a:pt x="924" y="943"/>
                    </a:lnTo>
                    <a:lnTo>
                      <a:pt x="930" y="957"/>
                    </a:lnTo>
                    <a:lnTo>
                      <a:pt x="932" y="962"/>
                    </a:lnTo>
                    <a:lnTo>
                      <a:pt x="932" y="967"/>
                    </a:lnTo>
                    <a:lnTo>
                      <a:pt x="932" y="971"/>
                    </a:lnTo>
                    <a:lnTo>
                      <a:pt x="930" y="975"/>
                    </a:lnTo>
                    <a:lnTo>
                      <a:pt x="922" y="981"/>
                    </a:lnTo>
                    <a:lnTo>
                      <a:pt x="913" y="986"/>
                    </a:lnTo>
                    <a:lnTo>
                      <a:pt x="903" y="991"/>
                    </a:lnTo>
                    <a:lnTo>
                      <a:pt x="893" y="997"/>
                    </a:lnTo>
                    <a:lnTo>
                      <a:pt x="890" y="1001"/>
                    </a:lnTo>
                    <a:lnTo>
                      <a:pt x="887" y="1006"/>
                    </a:lnTo>
                    <a:lnTo>
                      <a:pt x="884" y="1010"/>
                    </a:lnTo>
                    <a:lnTo>
                      <a:pt x="883" y="1016"/>
                    </a:lnTo>
                    <a:lnTo>
                      <a:pt x="884" y="1021"/>
                    </a:lnTo>
                    <a:lnTo>
                      <a:pt x="887" y="1024"/>
                    </a:lnTo>
                    <a:lnTo>
                      <a:pt x="889" y="1027"/>
                    </a:lnTo>
                    <a:lnTo>
                      <a:pt x="892" y="1031"/>
                    </a:lnTo>
                    <a:lnTo>
                      <a:pt x="901" y="1037"/>
                    </a:lnTo>
                    <a:lnTo>
                      <a:pt x="910" y="1043"/>
                    </a:lnTo>
                    <a:lnTo>
                      <a:pt x="915" y="1048"/>
                    </a:lnTo>
                    <a:lnTo>
                      <a:pt x="918" y="1052"/>
                    </a:lnTo>
                    <a:lnTo>
                      <a:pt x="921" y="1058"/>
                    </a:lnTo>
                    <a:lnTo>
                      <a:pt x="924" y="1064"/>
                    </a:lnTo>
                    <a:lnTo>
                      <a:pt x="926" y="1070"/>
                    </a:lnTo>
                    <a:lnTo>
                      <a:pt x="927" y="1079"/>
                    </a:lnTo>
                    <a:lnTo>
                      <a:pt x="926" y="1088"/>
                    </a:lnTo>
                    <a:lnTo>
                      <a:pt x="922" y="1097"/>
                    </a:lnTo>
                    <a:lnTo>
                      <a:pt x="920" y="1105"/>
                    </a:lnTo>
                    <a:lnTo>
                      <a:pt x="918" y="1113"/>
                    </a:lnTo>
                    <a:lnTo>
                      <a:pt x="916" y="1120"/>
                    </a:lnTo>
                    <a:lnTo>
                      <a:pt x="915" y="1128"/>
                    </a:lnTo>
                    <a:lnTo>
                      <a:pt x="914" y="1136"/>
                    </a:lnTo>
                    <a:lnTo>
                      <a:pt x="914" y="1145"/>
                    </a:lnTo>
                    <a:lnTo>
                      <a:pt x="915" y="1153"/>
                    </a:lnTo>
                    <a:lnTo>
                      <a:pt x="916" y="1161"/>
                    </a:lnTo>
                    <a:lnTo>
                      <a:pt x="918" y="1169"/>
                    </a:lnTo>
                    <a:lnTo>
                      <a:pt x="921" y="1176"/>
                    </a:lnTo>
                    <a:lnTo>
                      <a:pt x="924" y="1184"/>
                    </a:lnTo>
                    <a:lnTo>
                      <a:pt x="929" y="1190"/>
                    </a:lnTo>
                    <a:lnTo>
                      <a:pt x="934" y="1197"/>
                    </a:lnTo>
                    <a:lnTo>
                      <a:pt x="940" y="1201"/>
                    </a:lnTo>
                    <a:lnTo>
                      <a:pt x="946" y="1207"/>
                    </a:lnTo>
                    <a:lnTo>
                      <a:pt x="954" y="1210"/>
                    </a:lnTo>
                    <a:lnTo>
                      <a:pt x="960" y="1211"/>
                    </a:lnTo>
                    <a:lnTo>
                      <a:pt x="965" y="1212"/>
                    </a:lnTo>
                    <a:lnTo>
                      <a:pt x="971" y="1212"/>
                    </a:lnTo>
                    <a:lnTo>
                      <a:pt x="977" y="1211"/>
                    </a:lnTo>
                    <a:lnTo>
                      <a:pt x="989" y="1209"/>
                    </a:lnTo>
                    <a:lnTo>
                      <a:pt x="1001" y="1203"/>
                    </a:lnTo>
                    <a:lnTo>
                      <a:pt x="1024" y="1190"/>
                    </a:lnTo>
                    <a:lnTo>
                      <a:pt x="1044" y="1177"/>
                    </a:lnTo>
                    <a:lnTo>
                      <a:pt x="1053" y="1173"/>
                    </a:lnTo>
                    <a:lnTo>
                      <a:pt x="1062" y="1170"/>
                    </a:lnTo>
                    <a:lnTo>
                      <a:pt x="1066" y="1169"/>
                    </a:lnTo>
                    <a:lnTo>
                      <a:pt x="1069" y="1169"/>
                    </a:lnTo>
                    <a:lnTo>
                      <a:pt x="1072" y="1170"/>
                    </a:lnTo>
                    <a:lnTo>
                      <a:pt x="1076" y="1172"/>
                    </a:lnTo>
                    <a:lnTo>
                      <a:pt x="1078" y="1175"/>
                    </a:lnTo>
                    <a:lnTo>
                      <a:pt x="1080" y="1178"/>
                    </a:lnTo>
                    <a:lnTo>
                      <a:pt x="1082" y="1184"/>
                    </a:lnTo>
                    <a:lnTo>
                      <a:pt x="1083" y="1189"/>
                    </a:lnTo>
                    <a:lnTo>
                      <a:pt x="1085" y="1205"/>
                    </a:lnTo>
                    <a:lnTo>
                      <a:pt x="1085" y="1227"/>
                    </a:lnTo>
                    <a:lnTo>
                      <a:pt x="1086" y="1237"/>
                    </a:lnTo>
                    <a:lnTo>
                      <a:pt x="1087" y="1244"/>
                    </a:lnTo>
                    <a:lnTo>
                      <a:pt x="1091" y="1251"/>
                    </a:lnTo>
                    <a:lnTo>
                      <a:pt x="1095" y="1258"/>
                    </a:lnTo>
                    <a:lnTo>
                      <a:pt x="1104" y="1270"/>
                    </a:lnTo>
                    <a:lnTo>
                      <a:pt x="1113" y="1285"/>
                    </a:lnTo>
                    <a:lnTo>
                      <a:pt x="1116" y="1291"/>
                    </a:lnTo>
                    <a:lnTo>
                      <a:pt x="1117" y="1297"/>
                    </a:lnTo>
                    <a:lnTo>
                      <a:pt x="1118" y="1305"/>
                    </a:lnTo>
                    <a:lnTo>
                      <a:pt x="1118" y="1313"/>
                    </a:lnTo>
                    <a:lnTo>
                      <a:pt x="1118" y="1331"/>
                    </a:lnTo>
                    <a:lnTo>
                      <a:pt x="1116" y="1350"/>
                    </a:lnTo>
                    <a:lnTo>
                      <a:pt x="1112" y="1370"/>
                    </a:lnTo>
                    <a:lnTo>
                      <a:pt x="1110" y="1389"/>
                    </a:lnTo>
                    <a:lnTo>
                      <a:pt x="1109" y="1407"/>
                    </a:lnTo>
                    <a:lnTo>
                      <a:pt x="1109" y="1423"/>
                    </a:lnTo>
                    <a:lnTo>
                      <a:pt x="1108" y="1445"/>
                    </a:lnTo>
                    <a:lnTo>
                      <a:pt x="1106" y="1475"/>
                    </a:lnTo>
                    <a:lnTo>
                      <a:pt x="1105" y="1491"/>
                    </a:lnTo>
                    <a:lnTo>
                      <a:pt x="1106" y="1504"/>
                    </a:lnTo>
                    <a:lnTo>
                      <a:pt x="1107" y="1509"/>
                    </a:lnTo>
                    <a:lnTo>
                      <a:pt x="1109" y="1512"/>
                    </a:lnTo>
                    <a:lnTo>
                      <a:pt x="1112" y="1515"/>
                    </a:lnTo>
                    <a:lnTo>
                      <a:pt x="1116" y="1517"/>
                    </a:lnTo>
                    <a:lnTo>
                      <a:pt x="1122" y="1517"/>
                    </a:lnTo>
                    <a:lnTo>
                      <a:pt x="1131" y="1514"/>
                    </a:lnTo>
                    <a:lnTo>
                      <a:pt x="1140" y="1512"/>
                    </a:lnTo>
                    <a:lnTo>
                      <a:pt x="1150" y="1509"/>
                    </a:lnTo>
                    <a:lnTo>
                      <a:pt x="1159" y="1506"/>
                    </a:lnTo>
                    <a:lnTo>
                      <a:pt x="1167" y="1504"/>
                    </a:lnTo>
                    <a:lnTo>
                      <a:pt x="1171" y="1504"/>
                    </a:lnTo>
                    <a:lnTo>
                      <a:pt x="1174" y="1504"/>
                    </a:lnTo>
                    <a:lnTo>
                      <a:pt x="1176" y="1505"/>
                    </a:lnTo>
                    <a:lnTo>
                      <a:pt x="1177" y="1506"/>
                    </a:lnTo>
                    <a:lnTo>
                      <a:pt x="1180" y="1512"/>
                    </a:lnTo>
                    <a:lnTo>
                      <a:pt x="1183" y="1520"/>
                    </a:lnTo>
                    <a:lnTo>
                      <a:pt x="1185" y="1526"/>
                    </a:lnTo>
                    <a:lnTo>
                      <a:pt x="1186" y="1534"/>
                    </a:lnTo>
                    <a:lnTo>
                      <a:pt x="1186" y="1548"/>
                    </a:lnTo>
                    <a:lnTo>
                      <a:pt x="1185" y="1562"/>
                    </a:lnTo>
                    <a:lnTo>
                      <a:pt x="1183" y="1577"/>
                    </a:lnTo>
                    <a:lnTo>
                      <a:pt x="1178" y="1591"/>
                    </a:lnTo>
                    <a:lnTo>
                      <a:pt x="1173" y="1605"/>
                    </a:lnTo>
                    <a:lnTo>
                      <a:pt x="1166" y="1620"/>
                    </a:lnTo>
                    <a:lnTo>
                      <a:pt x="1152" y="1648"/>
                    </a:lnTo>
                    <a:lnTo>
                      <a:pt x="1138" y="1676"/>
                    </a:lnTo>
                    <a:lnTo>
                      <a:pt x="1132" y="1689"/>
                    </a:lnTo>
                    <a:lnTo>
                      <a:pt x="1126" y="1702"/>
                    </a:lnTo>
                    <a:lnTo>
                      <a:pt x="1122" y="1715"/>
                    </a:lnTo>
                    <a:lnTo>
                      <a:pt x="1119" y="1728"/>
                    </a:lnTo>
                    <a:lnTo>
                      <a:pt x="1106" y="1754"/>
                    </a:lnTo>
                    <a:lnTo>
                      <a:pt x="1089" y="1781"/>
                    </a:lnTo>
                    <a:lnTo>
                      <a:pt x="1084" y="1789"/>
                    </a:lnTo>
                    <a:lnTo>
                      <a:pt x="1082" y="1795"/>
                    </a:lnTo>
                    <a:lnTo>
                      <a:pt x="1080" y="1803"/>
                    </a:lnTo>
                    <a:lnTo>
                      <a:pt x="1079" y="1809"/>
                    </a:lnTo>
                    <a:lnTo>
                      <a:pt x="1079" y="1816"/>
                    </a:lnTo>
                    <a:lnTo>
                      <a:pt x="1081" y="1823"/>
                    </a:lnTo>
                    <a:lnTo>
                      <a:pt x="1084" y="1829"/>
                    </a:lnTo>
                    <a:lnTo>
                      <a:pt x="1090" y="1835"/>
                    </a:lnTo>
                    <a:lnTo>
                      <a:pt x="1098" y="1844"/>
                    </a:lnTo>
                    <a:lnTo>
                      <a:pt x="1107" y="1852"/>
                    </a:lnTo>
                    <a:lnTo>
                      <a:pt x="1114" y="1860"/>
                    </a:lnTo>
                    <a:lnTo>
                      <a:pt x="1120" y="1868"/>
                    </a:lnTo>
                    <a:lnTo>
                      <a:pt x="1122" y="1872"/>
                    </a:lnTo>
                    <a:lnTo>
                      <a:pt x="1123" y="1876"/>
                    </a:lnTo>
                    <a:lnTo>
                      <a:pt x="1123" y="1880"/>
                    </a:lnTo>
                    <a:lnTo>
                      <a:pt x="1123" y="1885"/>
                    </a:lnTo>
                    <a:lnTo>
                      <a:pt x="1122" y="1890"/>
                    </a:lnTo>
                    <a:lnTo>
                      <a:pt x="1121" y="1896"/>
                    </a:lnTo>
                    <a:lnTo>
                      <a:pt x="1118" y="1902"/>
                    </a:lnTo>
                    <a:lnTo>
                      <a:pt x="1114" y="1909"/>
                    </a:lnTo>
                    <a:lnTo>
                      <a:pt x="1109" y="1917"/>
                    </a:lnTo>
                    <a:lnTo>
                      <a:pt x="1106" y="1926"/>
                    </a:lnTo>
                    <a:lnTo>
                      <a:pt x="1104" y="1933"/>
                    </a:lnTo>
                    <a:lnTo>
                      <a:pt x="1104" y="1940"/>
                    </a:lnTo>
                    <a:lnTo>
                      <a:pt x="1105" y="1945"/>
                    </a:lnTo>
                    <a:lnTo>
                      <a:pt x="1107" y="1951"/>
                    </a:lnTo>
                    <a:lnTo>
                      <a:pt x="1110" y="1955"/>
                    </a:lnTo>
                    <a:lnTo>
                      <a:pt x="1114" y="1960"/>
                    </a:lnTo>
                    <a:lnTo>
                      <a:pt x="1122" y="1969"/>
                    </a:lnTo>
                    <a:lnTo>
                      <a:pt x="1131" y="1979"/>
                    </a:lnTo>
                    <a:lnTo>
                      <a:pt x="1134" y="1985"/>
                    </a:lnTo>
                    <a:lnTo>
                      <a:pt x="1136" y="1992"/>
                    </a:lnTo>
                    <a:lnTo>
                      <a:pt x="1138" y="1999"/>
                    </a:lnTo>
                    <a:lnTo>
                      <a:pt x="1138" y="2008"/>
                    </a:lnTo>
                    <a:lnTo>
                      <a:pt x="1137" y="2013"/>
                    </a:lnTo>
                    <a:lnTo>
                      <a:pt x="1134" y="2019"/>
                    </a:lnTo>
                    <a:lnTo>
                      <a:pt x="1129" y="2025"/>
                    </a:lnTo>
                    <a:lnTo>
                      <a:pt x="1123" y="2031"/>
                    </a:lnTo>
                    <a:lnTo>
                      <a:pt x="1111" y="2041"/>
                    </a:lnTo>
                    <a:lnTo>
                      <a:pt x="1103" y="2050"/>
                    </a:lnTo>
                    <a:lnTo>
                      <a:pt x="1097" y="2058"/>
                    </a:lnTo>
                    <a:lnTo>
                      <a:pt x="1092" y="2068"/>
                    </a:lnTo>
                    <a:lnTo>
                      <a:pt x="1086" y="2081"/>
                    </a:lnTo>
                    <a:lnTo>
                      <a:pt x="1082" y="2095"/>
                    </a:lnTo>
                    <a:lnTo>
                      <a:pt x="1073" y="2122"/>
                    </a:lnTo>
                    <a:lnTo>
                      <a:pt x="1068" y="2143"/>
                    </a:lnTo>
                    <a:lnTo>
                      <a:pt x="1052" y="2131"/>
                    </a:lnTo>
                    <a:lnTo>
                      <a:pt x="1037" y="2117"/>
                    </a:lnTo>
                    <a:lnTo>
                      <a:pt x="1023" y="2104"/>
                    </a:lnTo>
                    <a:lnTo>
                      <a:pt x="1010" y="2090"/>
                    </a:lnTo>
                    <a:lnTo>
                      <a:pt x="997" y="2075"/>
                    </a:lnTo>
                    <a:lnTo>
                      <a:pt x="985" y="2061"/>
                    </a:lnTo>
                    <a:lnTo>
                      <a:pt x="975" y="2047"/>
                    </a:lnTo>
                    <a:lnTo>
                      <a:pt x="965" y="2033"/>
                    </a:lnTo>
                    <a:lnTo>
                      <a:pt x="954" y="2023"/>
                    </a:lnTo>
                    <a:lnTo>
                      <a:pt x="942" y="2010"/>
                    </a:lnTo>
                    <a:lnTo>
                      <a:pt x="929" y="1994"/>
                    </a:lnTo>
                    <a:lnTo>
                      <a:pt x="915" y="1976"/>
                    </a:lnTo>
                    <a:lnTo>
                      <a:pt x="891" y="1940"/>
                    </a:lnTo>
                    <a:lnTo>
                      <a:pt x="872" y="1910"/>
                    </a:lnTo>
                    <a:lnTo>
                      <a:pt x="864" y="1899"/>
                    </a:lnTo>
                    <a:lnTo>
                      <a:pt x="854" y="1889"/>
                    </a:lnTo>
                    <a:lnTo>
                      <a:pt x="845" y="1879"/>
                    </a:lnTo>
                    <a:lnTo>
                      <a:pt x="835" y="1872"/>
                    </a:lnTo>
                    <a:lnTo>
                      <a:pt x="825" y="1864"/>
                    </a:lnTo>
                    <a:lnTo>
                      <a:pt x="815" y="1856"/>
                    </a:lnTo>
                    <a:lnTo>
                      <a:pt x="807" y="1847"/>
                    </a:lnTo>
                    <a:lnTo>
                      <a:pt x="799" y="1837"/>
                    </a:lnTo>
                    <a:lnTo>
                      <a:pt x="797" y="1833"/>
                    </a:lnTo>
                    <a:lnTo>
                      <a:pt x="796" y="1830"/>
                    </a:lnTo>
                    <a:lnTo>
                      <a:pt x="796" y="1826"/>
                    </a:lnTo>
                    <a:lnTo>
                      <a:pt x="796" y="1823"/>
                    </a:lnTo>
                    <a:lnTo>
                      <a:pt x="798" y="1820"/>
                    </a:lnTo>
                    <a:lnTo>
                      <a:pt x="800" y="1818"/>
                    </a:lnTo>
                    <a:lnTo>
                      <a:pt x="802" y="1816"/>
                    </a:lnTo>
                    <a:lnTo>
                      <a:pt x="806" y="1815"/>
                    </a:lnTo>
                    <a:lnTo>
                      <a:pt x="820" y="1807"/>
                    </a:lnTo>
                    <a:lnTo>
                      <a:pt x="833" y="1801"/>
                    </a:lnTo>
                    <a:lnTo>
                      <a:pt x="837" y="1796"/>
                    </a:lnTo>
                    <a:lnTo>
                      <a:pt x="840" y="1793"/>
                    </a:lnTo>
                    <a:lnTo>
                      <a:pt x="842" y="1790"/>
                    </a:lnTo>
                    <a:lnTo>
                      <a:pt x="842" y="1788"/>
                    </a:lnTo>
                    <a:lnTo>
                      <a:pt x="841" y="1785"/>
                    </a:lnTo>
                    <a:lnTo>
                      <a:pt x="840" y="1783"/>
                    </a:lnTo>
                    <a:lnTo>
                      <a:pt x="837" y="1782"/>
                    </a:lnTo>
                    <a:lnTo>
                      <a:pt x="834" y="1781"/>
                    </a:lnTo>
                    <a:lnTo>
                      <a:pt x="825" y="1781"/>
                    </a:lnTo>
                    <a:lnTo>
                      <a:pt x="816" y="1782"/>
                    </a:lnTo>
                    <a:lnTo>
                      <a:pt x="807" y="1784"/>
                    </a:lnTo>
                    <a:lnTo>
                      <a:pt x="799" y="1788"/>
                    </a:lnTo>
                    <a:lnTo>
                      <a:pt x="796" y="1788"/>
                    </a:lnTo>
                    <a:lnTo>
                      <a:pt x="793" y="1787"/>
                    </a:lnTo>
                    <a:lnTo>
                      <a:pt x="789" y="1783"/>
                    </a:lnTo>
                    <a:lnTo>
                      <a:pt x="786" y="1778"/>
                    </a:lnTo>
                    <a:lnTo>
                      <a:pt x="779" y="1764"/>
                    </a:lnTo>
                    <a:lnTo>
                      <a:pt x="772" y="1747"/>
                    </a:lnTo>
                    <a:lnTo>
                      <a:pt x="765" y="1727"/>
                    </a:lnTo>
                    <a:lnTo>
                      <a:pt x="758" y="1709"/>
                    </a:lnTo>
                    <a:lnTo>
                      <a:pt x="754" y="1700"/>
                    </a:lnTo>
                    <a:lnTo>
                      <a:pt x="751" y="1694"/>
                    </a:lnTo>
                    <a:lnTo>
                      <a:pt x="747" y="1687"/>
                    </a:lnTo>
                    <a:lnTo>
                      <a:pt x="744" y="1683"/>
                    </a:lnTo>
                    <a:lnTo>
                      <a:pt x="735" y="1674"/>
                    </a:lnTo>
                    <a:lnTo>
                      <a:pt x="729" y="1663"/>
                    </a:lnTo>
                    <a:lnTo>
                      <a:pt x="722" y="1654"/>
                    </a:lnTo>
                    <a:lnTo>
                      <a:pt x="717" y="1643"/>
                    </a:lnTo>
                    <a:lnTo>
                      <a:pt x="712" y="1631"/>
                    </a:lnTo>
                    <a:lnTo>
                      <a:pt x="707" y="1619"/>
                    </a:lnTo>
                    <a:lnTo>
                      <a:pt x="704" y="1607"/>
                    </a:lnTo>
                    <a:lnTo>
                      <a:pt x="701" y="1594"/>
                    </a:lnTo>
                    <a:lnTo>
                      <a:pt x="694" y="1569"/>
                    </a:lnTo>
                    <a:lnTo>
                      <a:pt x="690" y="1545"/>
                    </a:lnTo>
                    <a:lnTo>
                      <a:pt x="687" y="1520"/>
                    </a:lnTo>
                    <a:lnTo>
                      <a:pt x="684" y="1497"/>
                    </a:lnTo>
                    <a:lnTo>
                      <a:pt x="680" y="1477"/>
                    </a:lnTo>
                    <a:lnTo>
                      <a:pt x="677" y="1447"/>
                    </a:lnTo>
                    <a:lnTo>
                      <a:pt x="676" y="1433"/>
                    </a:lnTo>
                    <a:lnTo>
                      <a:pt x="676" y="1421"/>
                    </a:lnTo>
                    <a:lnTo>
                      <a:pt x="676" y="1416"/>
                    </a:lnTo>
                    <a:lnTo>
                      <a:pt x="677" y="1413"/>
                    </a:lnTo>
                    <a:lnTo>
                      <a:pt x="678" y="1411"/>
                    </a:lnTo>
                    <a:lnTo>
                      <a:pt x="680" y="1410"/>
                    </a:lnTo>
                    <a:lnTo>
                      <a:pt x="681" y="1418"/>
                    </a:lnTo>
                    <a:lnTo>
                      <a:pt x="685" y="1428"/>
                    </a:lnTo>
                    <a:lnTo>
                      <a:pt x="690" y="1437"/>
                    </a:lnTo>
                    <a:lnTo>
                      <a:pt x="694" y="1446"/>
                    </a:lnTo>
                    <a:lnTo>
                      <a:pt x="700" y="1456"/>
                    </a:lnTo>
                    <a:lnTo>
                      <a:pt x="703" y="1466"/>
                    </a:lnTo>
                    <a:lnTo>
                      <a:pt x="704" y="1470"/>
                    </a:lnTo>
                    <a:lnTo>
                      <a:pt x="704" y="1475"/>
                    </a:lnTo>
                    <a:lnTo>
                      <a:pt x="704" y="1480"/>
                    </a:lnTo>
                    <a:lnTo>
                      <a:pt x="702" y="1485"/>
                    </a:lnTo>
                    <a:lnTo>
                      <a:pt x="700" y="1495"/>
                    </a:lnTo>
                    <a:lnTo>
                      <a:pt x="699" y="1502"/>
                    </a:lnTo>
                    <a:lnTo>
                      <a:pt x="700" y="1510"/>
                    </a:lnTo>
                    <a:lnTo>
                      <a:pt x="701" y="1515"/>
                    </a:lnTo>
                    <a:lnTo>
                      <a:pt x="704" y="1521"/>
                    </a:lnTo>
                    <a:lnTo>
                      <a:pt x="707" y="1524"/>
                    </a:lnTo>
                    <a:lnTo>
                      <a:pt x="711" y="1527"/>
                    </a:lnTo>
                    <a:lnTo>
                      <a:pt x="715" y="1531"/>
                    </a:lnTo>
                    <a:lnTo>
                      <a:pt x="719" y="1532"/>
                    </a:lnTo>
                    <a:lnTo>
                      <a:pt x="724" y="1533"/>
                    </a:lnTo>
                    <a:lnTo>
                      <a:pt x="728" y="1533"/>
                    </a:lnTo>
                    <a:lnTo>
                      <a:pt x="732" y="1532"/>
                    </a:lnTo>
                    <a:lnTo>
                      <a:pt x="735" y="1531"/>
                    </a:lnTo>
                    <a:lnTo>
                      <a:pt x="738" y="1528"/>
                    </a:lnTo>
                    <a:lnTo>
                      <a:pt x="740" y="1526"/>
                    </a:lnTo>
                    <a:lnTo>
                      <a:pt x="740" y="1524"/>
                    </a:lnTo>
                    <a:lnTo>
                      <a:pt x="738" y="1505"/>
                    </a:lnTo>
                    <a:lnTo>
                      <a:pt x="734" y="1484"/>
                    </a:lnTo>
                    <a:lnTo>
                      <a:pt x="730" y="1465"/>
                    </a:lnTo>
                    <a:lnTo>
                      <a:pt x="727" y="1445"/>
                    </a:lnTo>
                    <a:lnTo>
                      <a:pt x="716" y="1414"/>
                    </a:lnTo>
                    <a:lnTo>
                      <a:pt x="703" y="1383"/>
                    </a:lnTo>
                    <a:lnTo>
                      <a:pt x="690" y="1351"/>
                    </a:lnTo>
                    <a:lnTo>
                      <a:pt x="675" y="1320"/>
                    </a:lnTo>
                    <a:lnTo>
                      <a:pt x="660" y="1289"/>
                    </a:lnTo>
                    <a:lnTo>
                      <a:pt x="645" y="1258"/>
                    </a:lnTo>
                    <a:lnTo>
                      <a:pt x="630" y="1228"/>
                    </a:lnTo>
                    <a:lnTo>
                      <a:pt x="616" y="1199"/>
                    </a:lnTo>
                    <a:lnTo>
                      <a:pt x="602" y="1168"/>
                    </a:lnTo>
                    <a:lnTo>
                      <a:pt x="590" y="1136"/>
                    </a:lnTo>
                    <a:lnTo>
                      <a:pt x="579" y="1105"/>
                    </a:lnTo>
                    <a:lnTo>
                      <a:pt x="569" y="1073"/>
                    </a:lnTo>
                    <a:lnTo>
                      <a:pt x="558" y="1040"/>
                    </a:lnTo>
                    <a:lnTo>
                      <a:pt x="548" y="1009"/>
                    </a:lnTo>
                    <a:lnTo>
                      <a:pt x="536" y="978"/>
                    </a:lnTo>
                    <a:lnTo>
                      <a:pt x="522" y="947"/>
                    </a:lnTo>
                    <a:lnTo>
                      <a:pt x="504" y="914"/>
                    </a:lnTo>
                    <a:lnTo>
                      <a:pt x="486" y="881"/>
                    </a:lnTo>
                    <a:lnTo>
                      <a:pt x="478" y="864"/>
                    </a:lnTo>
                    <a:lnTo>
                      <a:pt x="472" y="847"/>
                    </a:lnTo>
                    <a:lnTo>
                      <a:pt x="467" y="829"/>
                    </a:lnTo>
                    <a:lnTo>
                      <a:pt x="462" y="809"/>
                    </a:lnTo>
                    <a:lnTo>
                      <a:pt x="460" y="797"/>
                    </a:lnTo>
                    <a:lnTo>
                      <a:pt x="458" y="786"/>
                    </a:lnTo>
                    <a:lnTo>
                      <a:pt x="455" y="779"/>
                    </a:lnTo>
                    <a:lnTo>
                      <a:pt x="450" y="771"/>
                    </a:lnTo>
                    <a:lnTo>
                      <a:pt x="441" y="757"/>
                    </a:lnTo>
                    <a:lnTo>
                      <a:pt x="429" y="738"/>
                    </a:lnTo>
                    <a:lnTo>
                      <a:pt x="428" y="725"/>
                    </a:lnTo>
                    <a:lnTo>
                      <a:pt x="425" y="713"/>
                    </a:lnTo>
                    <a:lnTo>
                      <a:pt x="421" y="701"/>
                    </a:lnTo>
                    <a:lnTo>
                      <a:pt x="417" y="689"/>
                    </a:lnTo>
                    <a:lnTo>
                      <a:pt x="406" y="664"/>
                    </a:lnTo>
                    <a:lnTo>
                      <a:pt x="394" y="642"/>
                    </a:lnTo>
                    <a:lnTo>
                      <a:pt x="380" y="618"/>
                    </a:lnTo>
                    <a:lnTo>
                      <a:pt x="367" y="594"/>
                    </a:lnTo>
                    <a:lnTo>
                      <a:pt x="355" y="572"/>
                    </a:lnTo>
                    <a:lnTo>
                      <a:pt x="346" y="549"/>
                    </a:lnTo>
                    <a:lnTo>
                      <a:pt x="339" y="533"/>
                    </a:lnTo>
                    <a:lnTo>
                      <a:pt x="330" y="51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4" name="Freeform 59"/>
              <p:cNvSpPr>
                <a:spLocks/>
              </p:cNvSpPr>
              <p:nvPr/>
            </p:nvSpPr>
            <p:spPr bwMode="auto">
              <a:xfrm>
                <a:off x="2939618" y="5500472"/>
                <a:ext cx="487030" cy="720894"/>
              </a:xfrm>
              <a:custGeom>
                <a:avLst/>
                <a:gdLst>
                  <a:gd name="T0" fmla="*/ 269 w 1186"/>
                  <a:gd name="T1" fmla="*/ 441 h 2143"/>
                  <a:gd name="T2" fmla="*/ 220 w 1186"/>
                  <a:gd name="T3" fmla="*/ 349 h 2143"/>
                  <a:gd name="T4" fmla="*/ 159 w 1186"/>
                  <a:gd name="T5" fmla="*/ 311 h 2143"/>
                  <a:gd name="T6" fmla="*/ 86 w 1186"/>
                  <a:gd name="T7" fmla="*/ 158 h 2143"/>
                  <a:gd name="T8" fmla="*/ 112 w 1186"/>
                  <a:gd name="T9" fmla="*/ 50 h 2143"/>
                  <a:gd name="T10" fmla="*/ 187 w 1186"/>
                  <a:gd name="T11" fmla="*/ 105 h 2143"/>
                  <a:gd name="T12" fmla="*/ 240 w 1186"/>
                  <a:gd name="T13" fmla="*/ 198 h 2143"/>
                  <a:gd name="T14" fmla="*/ 355 w 1186"/>
                  <a:gd name="T15" fmla="*/ 307 h 2143"/>
                  <a:gd name="T16" fmla="*/ 459 w 1186"/>
                  <a:gd name="T17" fmla="*/ 345 h 2143"/>
                  <a:gd name="T18" fmla="*/ 546 w 1186"/>
                  <a:gd name="T19" fmla="*/ 384 h 2143"/>
                  <a:gd name="T20" fmla="*/ 656 w 1186"/>
                  <a:gd name="T21" fmla="*/ 426 h 2143"/>
                  <a:gd name="T22" fmla="*/ 702 w 1186"/>
                  <a:gd name="T23" fmla="*/ 452 h 2143"/>
                  <a:gd name="T24" fmla="*/ 650 w 1186"/>
                  <a:gd name="T25" fmla="*/ 548 h 2143"/>
                  <a:gd name="T26" fmla="*/ 633 w 1186"/>
                  <a:gd name="T27" fmla="*/ 578 h 2143"/>
                  <a:gd name="T28" fmla="*/ 683 w 1186"/>
                  <a:gd name="T29" fmla="*/ 617 h 2143"/>
                  <a:gd name="T30" fmla="*/ 759 w 1186"/>
                  <a:gd name="T31" fmla="*/ 635 h 2143"/>
                  <a:gd name="T32" fmla="*/ 760 w 1186"/>
                  <a:gd name="T33" fmla="*/ 680 h 2143"/>
                  <a:gd name="T34" fmla="*/ 752 w 1186"/>
                  <a:gd name="T35" fmla="*/ 742 h 2143"/>
                  <a:gd name="T36" fmla="*/ 838 w 1186"/>
                  <a:gd name="T37" fmla="*/ 738 h 2143"/>
                  <a:gd name="T38" fmla="*/ 849 w 1186"/>
                  <a:gd name="T39" fmla="*/ 779 h 2143"/>
                  <a:gd name="T40" fmla="*/ 835 w 1186"/>
                  <a:gd name="T41" fmla="*/ 854 h 2143"/>
                  <a:gd name="T42" fmla="*/ 900 w 1186"/>
                  <a:gd name="T43" fmla="*/ 887 h 2143"/>
                  <a:gd name="T44" fmla="*/ 932 w 1186"/>
                  <a:gd name="T45" fmla="*/ 967 h 2143"/>
                  <a:gd name="T46" fmla="*/ 887 w 1186"/>
                  <a:gd name="T47" fmla="*/ 1006 h 2143"/>
                  <a:gd name="T48" fmla="*/ 910 w 1186"/>
                  <a:gd name="T49" fmla="*/ 1043 h 2143"/>
                  <a:gd name="T50" fmla="*/ 922 w 1186"/>
                  <a:gd name="T51" fmla="*/ 1097 h 2143"/>
                  <a:gd name="T52" fmla="*/ 916 w 1186"/>
                  <a:gd name="T53" fmla="*/ 1161 h 2143"/>
                  <a:gd name="T54" fmla="*/ 954 w 1186"/>
                  <a:gd name="T55" fmla="*/ 1210 h 2143"/>
                  <a:gd name="T56" fmla="*/ 1044 w 1186"/>
                  <a:gd name="T57" fmla="*/ 1177 h 2143"/>
                  <a:gd name="T58" fmla="*/ 1080 w 1186"/>
                  <a:gd name="T59" fmla="*/ 1178 h 2143"/>
                  <a:gd name="T60" fmla="*/ 1095 w 1186"/>
                  <a:gd name="T61" fmla="*/ 1258 h 2143"/>
                  <a:gd name="T62" fmla="*/ 1116 w 1186"/>
                  <a:gd name="T63" fmla="*/ 1350 h 2143"/>
                  <a:gd name="T64" fmla="*/ 1106 w 1186"/>
                  <a:gd name="T65" fmla="*/ 1504 h 2143"/>
                  <a:gd name="T66" fmla="*/ 1150 w 1186"/>
                  <a:gd name="T67" fmla="*/ 1509 h 2143"/>
                  <a:gd name="T68" fmla="*/ 1183 w 1186"/>
                  <a:gd name="T69" fmla="*/ 1520 h 2143"/>
                  <a:gd name="T70" fmla="*/ 1166 w 1186"/>
                  <a:gd name="T71" fmla="*/ 1620 h 2143"/>
                  <a:gd name="T72" fmla="*/ 1089 w 1186"/>
                  <a:gd name="T73" fmla="*/ 1781 h 2143"/>
                  <a:gd name="T74" fmla="*/ 1090 w 1186"/>
                  <a:gd name="T75" fmla="*/ 1835 h 2143"/>
                  <a:gd name="T76" fmla="*/ 1123 w 1186"/>
                  <a:gd name="T77" fmla="*/ 1885 h 2143"/>
                  <a:gd name="T78" fmla="*/ 1104 w 1186"/>
                  <a:gd name="T79" fmla="*/ 1940 h 2143"/>
                  <a:gd name="T80" fmla="*/ 1136 w 1186"/>
                  <a:gd name="T81" fmla="*/ 1992 h 2143"/>
                  <a:gd name="T82" fmla="*/ 1103 w 1186"/>
                  <a:gd name="T83" fmla="*/ 2050 h 2143"/>
                  <a:gd name="T84" fmla="*/ 1052 w 1186"/>
                  <a:gd name="T85" fmla="*/ 2131 h 2143"/>
                  <a:gd name="T86" fmla="*/ 954 w 1186"/>
                  <a:gd name="T87" fmla="*/ 2023 h 2143"/>
                  <a:gd name="T88" fmla="*/ 845 w 1186"/>
                  <a:gd name="T89" fmla="*/ 1879 h 2143"/>
                  <a:gd name="T90" fmla="*/ 796 w 1186"/>
                  <a:gd name="T91" fmla="*/ 1826 h 2143"/>
                  <a:gd name="T92" fmla="*/ 837 w 1186"/>
                  <a:gd name="T93" fmla="*/ 1796 h 2143"/>
                  <a:gd name="T94" fmla="*/ 825 w 1186"/>
                  <a:gd name="T95" fmla="*/ 1781 h 2143"/>
                  <a:gd name="T96" fmla="*/ 779 w 1186"/>
                  <a:gd name="T97" fmla="*/ 1764 h 2143"/>
                  <a:gd name="T98" fmla="*/ 735 w 1186"/>
                  <a:gd name="T99" fmla="*/ 1674 h 2143"/>
                  <a:gd name="T100" fmla="*/ 694 w 1186"/>
                  <a:gd name="T101" fmla="*/ 1569 h 2143"/>
                  <a:gd name="T102" fmla="*/ 676 w 1186"/>
                  <a:gd name="T103" fmla="*/ 1416 h 2143"/>
                  <a:gd name="T104" fmla="*/ 700 w 1186"/>
                  <a:gd name="T105" fmla="*/ 1456 h 2143"/>
                  <a:gd name="T106" fmla="*/ 700 w 1186"/>
                  <a:gd name="T107" fmla="*/ 1510 h 2143"/>
                  <a:gd name="T108" fmla="*/ 728 w 1186"/>
                  <a:gd name="T109" fmla="*/ 1533 h 2143"/>
                  <a:gd name="T110" fmla="*/ 730 w 1186"/>
                  <a:gd name="T111" fmla="*/ 1465 h 2143"/>
                  <a:gd name="T112" fmla="*/ 630 w 1186"/>
                  <a:gd name="T113" fmla="*/ 1228 h 2143"/>
                  <a:gd name="T114" fmla="*/ 536 w 1186"/>
                  <a:gd name="T115" fmla="*/ 978 h 2143"/>
                  <a:gd name="T116" fmla="*/ 460 w 1186"/>
                  <a:gd name="T117" fmla="*/ 797 h 2143"/>
                  <a:gd name="T118" fmla="*/ 421 w 1186"/>
                  <a:gd name="T119" fmla="*/ 701 h 2143"/>
                  <a:gd name="T120" fmla="*/ 339 w 1186"/>
                  <a:gd name="T121" fmla="*/ 533 h 2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86" h="2143">
                    <a:moveTo>
                      <a:pt x="330" y="518"/>
                    </a:moveTo>
                    <a:lnTo>
                      <a:pt x="325" y="509"/>
                    </a:lnTo>
                    <a:lnTo>
                      <a:pt x="320" y="501"/>
                    </a:lnTo>
                    <a:lnTo>
                      <a:pt x="313" y="493"/>
                    </a:lnTo>
                    <a:lnTo>
                      <a:pt x="308" y="485"/>
                    </a:lnTo>
                    <a:lnTo>
                      <a:pt x="308" y="485"/>
                    </a:lnTo>
                    <a:lnTo>
                      <a:pt x="288" y="464"/>
                    </a:lnTo>
                    <a:lnTo>
                      <a:pt x="269" y="441"/>
                    </a:lnTo>
                    <a:lnTo>
                      <a:pt x="260" y="430"/>
                    </a:lnTo>
                    <a:lnTo>
                      <a:pt x="252" y="419"/>
                    </a:lnTo>
                    <a:lnTo>
                      <a:pt x="243" y="407"/>
                    </a:lnTo>
                    <a:lnTo>
                      <a:pt x="237" y="394"/>
                    </a:lnTo>
                    <a:lnTo>
                      <a:pt x="228" y="375"/>
                    </a:lnTo>
                    <a:lnTo>
                      <a:pt x="224" y="362"/>
                    </a:lnTo>
                    <a:lnTo>
                      <a:pt x="221" y="354"/>
                    </a:lnTo>
                    <a:lnTo>
                      <a:pt x="220" y="349"/>
                    </a:lnTo>
                    <a:lnTo>
                      <a:pt x="218" y="346"/>
                    </a:lnTo>
                    <a:lnTo>
                      <a:pt x="212" y="344"/>
                    </a:lnTo>
                    <a:lnTo>
                      <a:pt x="201" y="339"/>
                    </a:lnTo>
                    <a:lnTo>
                      <a:pt x="184" y="332"/>
                    </a:lnTo>
                    <a:lnTo>
                      <a:pt x="177" y="329"/>
                    </a:lnTo>
                    <a:lnTo>
                      <a:pt x="172" y="324"/>
                    </a:lnTo>
                    <a:lnTo>
                      <a:pt x="165" y="319"/>
                    </a:lnTo>
                    <a:lnTo>
                      <a:pt x="159" y="311"/>
                    </a:lnTo>
                    <a:lnTo>
                      <a:pt x="147" y="296"/>
                    </a:lnTo>
                    <a:lnTo>
                      <a:pt x="136" y="278"/>
                    </a:lnTo>
                    <a:lnTo>
                      <a:pt x="125" y="259"/>
                    </a:lnTo>
                    <a:lnTo>
                      <a:pt x="117" y="241"/>
                    </a:lnTo>
                    <a:lnTo>
                      <a:pt x="110" y="224"/>
                    </a:lnTo>
                    <a:lnTo>
                      <a:pt x="105" y="210"/>
                    </a:lnTo>
                    <a:lnTo>
                      <a:pt x="97" y="185"/>
                    </a:lnTo>
                    <a:lnTo>
                      <a:pt x="86" y="158"/>
                    </a:lnTo>
                    <a:lnTo>
                      <a:pt x="73" y="130"/>
                    </a:lnTo>
                    <a:lnTo>
                      <a:pt x="59" y="101"/>
                    </a:lnTo>
                    <a:lnTo>
                      <a:pt x="45" y="71"/>
                    </a:lnTo>
                    <a:lnTo>
                      <a:pt x="29" y="46"/>
                    </a:lnTo>
                    <a:lnTo>
                      <a:pt x="14" y="2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12" y="50"/>
                    </a:lnTo>
                    <a:lnTo>
                      <a:pt x="120" y="57"/>
                    </a:lnTo>
                    <a:lnTo>
                      <a:pt x="129" y="64"/>
                    </a:lnTo>
                    <a:lnTo>
                      <a:pt x="138" y="70"/>
                    </a:lnTo>
                    <a:lnTo>
                      <a:pt x="148" y="76"/>
                    </a:lnTo>
                    <a:lnTo>
                      <a:pt x="159" y="82"/>
                    </a:lnTo>
                    <a:lnTo>
                      <a:pt x="168" y="89"/>
                    </a:lnTo>
                    <a:lnTo>
                      <a:pt x="178" y="96"/>
                    </a:lnTo>
                    <a:lnTo>
                      <a:pt x="187" y="105"/>
                    </a:lnTo>
                    <a:lnTo>
                      <a:pt x="197" y="115"/>
                    </a:lnTo>
                    <a:lnTo>
                      <a:pt x="203" y="124"/>
                    </a:lnTo>
                    <a:lnTo>
                      <a:pt x="208" y="133"/>
                    </a:lnTo>
                    <a:lnTo>
                      <a:pt x="213" y="142"/>
                    </a:lnTo>
                    <a:lnTo>
                      <a:pt x="221" y="161"/>
                    </a:lnTo>
                    <a:lnTo>
                      <a:pt x="231" y="183"/>
                    </a:lnTo>
                    <a:lnTo>
                      <a:pt x="234" y="190"/>
                    </a:lnTo>
                    <a:lnTo>
                      <a:pt x="240" y="198"/>
                    </a:lnTo>
                    <a:lnTo>
                      <a:pt x="245" y="205"/>
                    </a:lnTo>
                    <a:lnTo>
                      <a:pt x="251" y="213"/>
                    </a:lnTo>
                    <a:lnTo>
                      <a:pt x="265" y="228"/>
                    </a:lnTo>
                    <a:lnTo>
                      <a:pt x="280" y="242"/>
                    </a:lnTo>
                    <a:lnTo>
                      <a:pt x="311" y="271"/>
                    </a:lnTo>
                    <a:lnTo>
                      <a:pt x="339" y="297"/>
                    </a:lnTo>
                    <a:lnTo>
                      <a:pt x="347" y="304"/>
                    </a:lnTo>
                    <a:lnTo>
                      <a:pt x="355" y="307"/>
                    </a:lnTo>
                    <a:lnTo>
                      <a:pt x="364" y="310"/>
                    </a:lnTo>
                    <a:lnTo>
                      <a:pt x="375" y="312"/>
                    </a:lnTo>
                    <a:lnTo>
                      <a:pt x="395" y="316"/>
                    </a:lnTo>
                    <a:lnTo>
                      <a:pt x="414" y="319"/>
                    </a:lnTo>
                    <a:lnTo>
                      <a:pt x="428" y="324"/>
                    </a:lnTo>
                    <a:lnTo>
                      <a:pt x="440" y="330"/>
                    </a:lnTo>
                    <a:lnTo>
                      <a:pt x="449" y="337"/>
                    </a:lnTo>
                    <a:lnTo>
                      <a:pt x="459" y="345"/>
                    </a:lnTo>
                    <a:lnTo>
                      <a:pt x="470" y="352"/>
                    </a:lnTo>
                    <a:lnTo>
                      <a:pt x="481" y="360"/>
                    </a:lnTo>
                    <a:lnTo>
                      <a:pt x="486" y="363"/>
                    </a:lnTo>
                    <a:lnTo>
                      <a:pt x="492" y="366"/>
                    </a:lnTo>
                    <a:lnTo>
                      <a:pt x="500" y="368"/>
                    </a:lnTo>
                    <a:lnTo>
                      <a:pt x="508" y="371"/>
                    </a:lnTo>
                    <a:lnTo>
                      <a:pt x="527" y="376"/>
                    </a:lnTo>
                    <a:lnTo>
                      <a:pt x="546" y="384"/>
                    </a:lnTo>
                    <a:lnTo>
                      <a:pt x="565" y="392"/>
                    </a:lnTo>
                    <a:lnTo>
                      <a:pt x="583" y="401"/>
                    </a:lnTo>
                    <a:lnTo>
                      <a:pt x="600" y="410"/>
                    </a:lnTo>
                    <a:lnTo>
                      <a:pt x="619" y="417"/>
                    </a:lnTo>
                    <a:lnTo>
                      <a:pt x="627" y="420"/>
                    </a:lnTo>
                    <a:lnTo>
                      <a:pt x="637" y="422"/>
                    </a:lnTo>
                    <a:lnTo>
                      <a:pt x="646" y="425"/>
                    </a:lnTo>
                    <a:lnTo>
                      <a:pt x="656" y="426"/>
                    </a:lnTo>
                    <a:lnTo>
                      <a:pt x="662" y="427"/>
                    </a:lnTo>
                    <a:lnTo>
                      <a:pt x="668" y="429"/>
                    </a:lnTo>
                    <a:lnTo>
                      <a:pt x="675" y="431"/>
                    </a:lnTo>
                    <a:lnTo>
                      <a:pt x="681" y="434"/>
                    </a:lnTo>
                    <a:lnTo>
                      <a:pt x="687" y="438"/>
                    </a:lnTo>
                    <a:lnTo>
                      <a:pt x="692" y="442"/>
                    </a:lnTo>
                    <a:lnTo>
                      <a:pt x="698" y="446"/>
                    </a:lnTo>
                    <a:lnTo>
                      <a:pt x="702" y="452"/>
                    </a:lnTo>
                    <a:lnTo>
                      <a:pt x="711" y="462"/>
                    </a:lnTo>
                    <a:lnTo>
                      <a:pt x="718" y="474"/>
                    </a:lnTo>
                    <a:lnTo>
                      <a:pt x="722" y="487"/>
                    </a:lnTo>
                    <a:lnTo>
                      <a:pt x="726" y="500"/>
                    </a:lnTo>
                    <a:lnTo>
                      <a:pt x="726" y="500"/>
                    </a:lnTo>
                    <a:lnTo>
                      <a:pt x="676" y="540"/>
                    </a:lnTo>
                    <a:lnTo>
                      <a:pt x="664" y="545"/>
                    </a:lnTo>
                    <a:lnTo>
                      <a:pt x="650" y="548"/>
                    </a:lnTo>
                    <a:lnTo>
                      <a:pt x="644" y="551"/>
                    </a:lnTo>
                    <a:lnTo>
                      <a:pt x="638" y="553"/>
                    </a:lnTo>
                    <a:lnTo>
                      <a:pt x="636" y="555"/>
                    </a:lnTo>
                    <a:lnTo>
                      <a:pt x="634" y="557"/>
                    </a:lnTo>
                    <a:lnTo>
                      <a:pt x="633" y="560"/>
                    </a:lnTo>
                    <a:lnTo>
                      <a:pt x="633" y="562"/>
                    </a:lnTo>
                    <a:lnTo>
                      <a:pt x="632" y="570"/>
                    </a:lnTo>
                    <a:lnTo>
                      <a:pt x="633" y="578"/>
                    </a:lnTo>
                    <a:lnTo>
                      <a:pt x="635" y="584"/>
                    </a:lnTo>
                    <a:lnTo>
                      <a:pt x="638" y="591"/>
                    </a:lnTo>
                    <a:lnTo>
                      <a:pt x="641" y="595"/>
                    </a:lnTo>
                    <a:lnTo>
                      <a:pt x="646" y="601"/>
                    </a:lnTo>
                    <a:lnTo>
                      <a:pt x="650" y="604"/>
                    </a:lnTo>
                    <a:lnTo>
                      <a:pt x="656" y="607"/>
                    </a:lnTo>
                    <a:lnTo>
                      <a:pt x="668" y="613"/>
                    </a:lnTo>
                    <a:lnTo>
                      <a:pt x="683" y="617"/>
                    </a:lnTo>
                    <a:lnTo>
                      <a:pt x="697" y="619"/>
                    </a:lnTo>
                    <a:lnTo>
                      <a:pt x="712" y="621"/>
                    </a:lnTo>
                    <a:lnTo>
                      <a:pt x="726" y="624"/>
                    </a:lnTo>
                    <a:lnTo>
                      <a:pt x="739" y="627"/>
                    </a:lnTo>
                    <a:lnTo>
                      <a:pt x="744" y="629"/>
                    </a:lnTo>
                    <a:lnTo>
                      <a:pt x="749" y="630"/>
                    </a:lnTo>
                    <a:lnTo>
                      <a:pt x="755" y="633"/>
                    </a:lnTo>
                    <a:lnTo>
                      <a:pt x="759" y="635"/>
                    </a:lnTo>
                    <a:lnTo>
                      <a:pt x="762" y="638"/>
                    </a:lnTo>
                    <a:lnTo>
                      <a:pt x="766" y="643"/>
                    </a:lnTo>
                    <a:lnTo>
                      <a:pt x="767" y="647"/>
                    </a:lnTo>
                    <a:lnTo>
                      <a:pt x="768" y="651"/>
                    </a:lnTo>
                    <a:lnTo>
                      <a:pt x="768" y="658"/>
                    </a:lnTo>
                    <a:lnTo>
                      <a:pt x="767" y="664"/>
                    </a:lnTo>
                    <a:lnTo>
                      <a:pt x="765" y="672"/>
                    </a:lnTo>
                    <a:lnTo>
                      <a:pt x="760" y="680"/>
                    </a:lnTo>
                    <a:lnTo>
                      <a:pt x="756" y="692"/>
                    </a:lnTo>
                    <a:lnTo>
                      <a:pt x="751" y="713"/>
                    </a:lnTo>
                    <a:lnTo>
                      <a:pt x="748" y="723"/>
                    </a:lnTo>
                    <a:lnTo>
                      <a:pt x="748" y="732"/>
                    </a:lnTo>
                    <a:lnTo>
                      <a:pt x="748" y="736"/>
                    </a:lnTo>
                    <a:lnTo>
                      <a:pt x="749" y="739"/>
                    </a:lnTo>
                    <a:lnTo>
                      <a:pt x="751" y="741"/>
                    </a:lnTo>
                    <a:lnTo>
                      <a:pt x="752" y="742"/>
                    </a:lnTo>
                    <a:lnTo>
                      <a:pt x="757" y="743"/>
                    </a:lnTo>
                    <a:lnTo>
                      <a:pt x="765" y="743"/>
                    </a:lnTo>
                    <a:lnTo>
                      <a:pt x="772" y="743"/>
                    </a:lnTo>
                    <a:lnTo>
                      <a:pt x="782" y="741"/>
                    </a:lnTo>
                    <a:lnTo>
                      <a:pt x="801" y="739"/>
                    </a:lnTo>
                    <a:lnTo>
                      <a:pt x="821" y="737"/>
                    </a:lnTo>
                    <a:lnTo>
                      <a:pt x="830" y="737"/>
                    </a:lnTo>
                    <a:lnTo>
                      <a:pt x="838" y="738"/>
                    </a:lnTo>
                    <a:lnTo>
                      <a:pt x="845" y="740"/>
                    </a:lnTo>
                    <a:lnTo>
                      <a:pt x="850" y="743"/>
                    </a:lnTo>
                    <a:lnTo>
                      <a:pt x="852" y="746"/>
                    </a:lnTo>
                    <a:lnTo>
                      <a:pt x="853" y="749"/>
                    </a:lnTo>
                    <a:lnTo>
                      <a:pt x="854" y="753"/>
                    </a:lnTo>
                    <a:lnTo>
                      <a:pt x="854" y="756"/>
                    </a:lnTo>
                    <a:lnTo>
                      <a:pt x="853" y="766"/>
                    </a:lnTo>
                    <a:lnTo>
                      <a:pt x="849" y="779"/>
                    </a:lnTo>
                    <a:lnTo>
                      <a:pt x="837" y="803"/>
                    </a:lnTo>
                    <a:lnTo>
                      <a:pt x="826" y="826"/>
                    </a:lnTo>
                    <a:lnTo>
                      <a:pt x="825" y="832"/>
                    </a:lnTo>
                    <a:lnTo>
                      <a:pt x="824" y="837"/>
                    </a:lnTo>
                    <a:lnTo>
                      <a:pt x="825" y="842"/>
                    </a:lnTo>
                    <a:lnTo>
                      <a:pt x="827" y="847"/>
                    </a:lnTo>
                    <a:lnTo>
                      <a:pt x="830" y="851"/>
                    </a:lnTo>
                    <a:lnTo>
                      <a:pt x="835" y="854"/>
                    </a:lnTo>
                    <a:lnTo>
                      <a:pt x="841" y="858"/>
                    </a:lnTo>
                    <a:lnTo>
                      <a:pt x="850" y="861"/>
                    </a:lnTo>
                    <a:lnTo>
                      <a:pt x="859" y="863"/>
                    </a:lnTo>
                    <a:lnTo>
                      <a:pt x="867" y="866"/>
                    </a:lnTo>
                    <a:lnTo>
                      <a:pt x="876" y="871"/>
                    </a:lnTo>
                    <a:lnTo>
                      <a:pt x="884" y="876"/>
                    </a:lnTo>
                    <a:lnTo>
                      <a:pt x="892" y="881"/>
                    </a:lnTo>
                    <a:lnTo>
                      <a:pt x="900" y="887"/>
                    </a:lnTo>
                    <a:lnTo>
                      <a:pt x="905" y="894"/>
                    </a:lnTo>
                    <a:lnTo>
                      <a:pt x="909" y="901"/>
                    </a:lnTo>
                    <a:lnTo>
                      <a:pt x="915" y="915"/>
                    </a:lnTo>
                    <a:lnTo>
                      <a:pt x="920" y="929"/>
                    </a:lnTo>
                    <a:lnTo>
                      <a:pt x="924" y="943"/>
                    </a:lnTo>
                    <a:lnTo>
                      <a:pt x="930" y="957"/>
                    </a:lnTo>
                    <a:lnTo>
                      <a:pt x="932" y="962"/>
                    </a:lnTo>
                    <a:lnTo>
                      <a:pt x="932" y="967"/>
                    </a:lnTo>
                    <a:lnTo>
                      <a:pt x="932" y="971"/>
                    </a:lnTo>
                    <a:lnTo>
                      <a:pt x="930" y="975"/>
                    </a:lnTo>
                    <a:lnTo>
                      <a:pt x="922" y="981"/>
                    </a:lnTo>
                    <a:lnTo>
                      <a:pt x="913" y="986"/>
                    </a:lnTo>
                    <a:lnTo>
                      <a:pt x="903" y="991"/>
                    </a:lnTo>
                    <a:lnTo>
                      <a:pt x="893" y="997"/>
                    </a:lnTo>
                    <a:lnTo>
                      <a:pt x="890" y="1001"/>
                    </a:lnTo>
                    <a:lnTo>
                      <a:pt x="887" y="1006"/>
                    </a:lnTo>
                    <a:lnTo>
                      <a:pt x="884" y="1010"/>
                    </a:lnTo>
                    <a:lnTo>
                      <a:pt x="883" y="1016"/>
                    </a:lnTo>
                    <a:lnTo>
                      <a:pt x="884" y="1021"/>
                    </a:lnTo>
                    <a:lnTo>
                      <a:pt x="887" y="1024"/>
                    </a:lnTo>
                    <a:lnTo>
                      <a:pt x="889" y="1027"/>
                    </a:lnTo>
                    <a:lnTo>
                      <a:pt x="892" y="1031"/>
                    </a:lnTo>
                    <a:lnTo>
                      <a:pt x="901" y="1037"/>
                    </a:lnTo>
                    <a:lnTo>
                      <a:pt x="910" y="1043"/>
                    </a:lnTo>
                    <a:lnTo>
                      <a:pt x="915" y="1048"/>
                    </a:lnTo>
                    <a:lnTo>
                      <a:pt x="918" y="1052"/>
                    </a:lnTo>
                    <a:lnTo>
                      <a:pt x="921" y="1058"/>
                    </a:lnTo>
                    <a:lnTo>
                      <a:pt x="924" y="1064"/>
                    </a:lnTo>
                    <a:lnTo>
                      <a:pt x="926" y="1070"/>
                    </a:lnTo>
                    <a:lnTo>
                      <a:pt x="927" y="1079"/>
                    </a:lnTo>
                    <a:lnTo>
                      <a:pt x="926" y="1088"/>
                    </a:lnTo>
                    <a:lnTo>
                      <a:pt x="922" y="1097"/>
                    </a:lnTo>
                    <a:lnTo>
                      <a:pt x="920" y="1105"/>
                    </a:lnTo>
                    <a:lnTo>
                      <a:pt x="918" y="1113"/>
                    </a:lnTo>
                    <a:lnTo>
                      <a:pt x="916" y="1120"/>
                    </a:lnTo>
                    <a:lnTo>
                      <a:pt x="915" y="1128"/>
                    </a:lnTo>
                    <a:lnTo>
                      <a:pt x="914" y="1136"/>
                    </a:lnTo>
                    <a:lnTo>
                      <a:pt x="914" y="1145"/>
                    </a:lnTo>
                    <a:lnTo>
                      <a:pt x="915" y="1153"/>
                    </a:lnTo>
                    <a:lnTo>
                      <a:pt x="916" y="1161"/>
                    </a:lnTo>
                    <a:lnTo>
                      <a:pt x="918" y="1169"/>
                    </a:lnTo>
                    <a:lnTo>
                      <a:pt x="921" y="1176"/>
                    </a:lnTo>
                    <a:lnTo>
                      <a:pt x="924" y="1184"/>
                    </a:lnTo>
                    <a:lnTo>
                      <a:pt x="929" y="1190"/>
                    </a:lnTo>
                    <a:lnTo>
                      <a:pt x="934" y="1197"/>
                    </a:lnTo>
                    <a:lnTo>
                      <a:pt x="940" y="1201"/>
                    </a:lnTo>
                    <a:lnTo>
                      <a:pt x="946" y="1207"/>
                    </a:lnTo>
                    <a:lnTo>
                      <a:pt x="954" y="1210"/>
                    </a:lnTo>
                    <a:lnTo>
                      <a:pt x="960" y="1211"/>
                    </a:lnTo>
                    <a:lnTo>
                      <a:pt x="965" y="1212"/>
                    </a:lnTo>
                    <a:lnTo>
                      <a:pt x="971" y="1212"/>
                    </a:lnTo>
                    <a:lnTo>
                      <a:pt x="977" y="1211"/>
                    </a:lnTo>
                    <a:lnTo>
                      <a:pt x="989" y="1209"/>
                    </a:lnTo>
                    <a:lnTo>
                      <a:pt x="1001" y="1203"/>
                    </a:lnTo>
                    <a:lnTo>
                      <a:pt x="1024" y="1190"/>
                    </a:lnTo>
                    <a:lnTo>
                      <a:pt x="1044" y="1177"/>
                    </a:lnTo>
                    <a:lnTo>
                      <a:pt x="1053" y="1173"/>
                    </a:lnTo>
                    <a:lnTo>
                      <a:pt x="1062" y="1170"/>
                    </a:lnTo>
                    <a:lnTo>
                      <a:pt x="1066" y="1169"/>
                    </a:lnTo>
                    <a:lnTo>
                      <a:pt x="1069" y="1169"/>
                    </a:lnTo>
                    <a:lnTo>
                      <a:pt x="1072" y="1170"/>
                    </a:lnTo>
                    <a:lnTo>
                      <a:pt x="1076" y="1172"/>
                    </a:lnTo>
                    <a:lnTo>
                      <a:pt x="1078" y="1175"/>
                    </a:lnTo>
                    <a:lnTo>
                      <a:pt x="1080" y="1178"/>
                    </a:lnTo>
                    <a:lnTo>
                      <a:pt x="1082" y="1184"/>
                    </a:lnTo>
                    <a:lnTo>
                      <a:pt x="1083" y="1189"/>
                    </a:lnTo>
                    <a:lnTo>
                      <a:pt x="1085" y="1205"/>
                    </a:lnTo>
                    <a:lnTo>
                      <a:pt x="1085" y="1227"/>
                    </a:lnTo>
                    <a:lnTo>
                      <a:pt x="1086" y="1237"/>
                    </a:lnTo>
                    <a:lnTo>
                      <a:pt x="1087" y="1244"/>
                    </a:lnTo>
                    <a:lnTo>
                      <a:pt x="1091" y="1251"/>
                    </a:lnTo>
                    <a:lnTo>
                      <a:pt x="1095" y="1258"/>
                    </a:lnTo>
                    <a:lnTo>
                      <a:pt x="1104" y="1270"/>
                    </a:lnTo>
                    <a:lnTo>
                      <a:pt x="1113" y="1285"/>
                    </a:lnTo>
                    <a:lnTo>
                      <a:pt x="1116" y="1291"/>
                    </a:lnTo>
                    <a:lnTo>
                      <a:pt x="1117" y="1297"/>
                    </a:lnTo>
                    <a:lnTo>
                      <a:pt x="1118" y="1305"/>
                    </a:lnTo>
                    <a:lnTo>
                      <a:pt x="1118" y="1313"/>
                    </a:lnTo>
                    <a:lnTo>
                      <a:pt x="1118" y="1331"/>
                    </a:lnTo>
                    <a:lnTo>
                      <a:pt x="1116" y="1350"/>
                    </a:lnTo>
                    <a:lnTo>
                      <a:pt x="1112" y="1370"/>
                    </a:lnTo>
                    <a:lnTo>
                      <a:pt x="1110" y="1389"/>
                    </a:lnTo>
                    <a:lnTo>
                      <a:pt x="1109" y="1407"/>
                    </a:lnTo>
                    <a:lnTo>
                      <a:pt x="1109" y="1423"/>
                    </a:lnTo>
                    <a:lnTo>
                      <a:pt x="1108" y="1445"/>
                    </a:lnTo>
                    <a:lnTo>
                      <a:pt x="1106" y="1475"/>
                    </a:lnTo>
                    <a:lnTo>
                      <a:pt x="1105" y="1491"/>
                    </a:lnTo>
                    <a:lnTo>
                      <a:pt x="1106" y="1504"/>
                    </a:lnTo>
                    <a:lnTo>
                      <a:pt x="1107" y="1509"/>
                    </a:lnTo>
                    <a:lnTo>
                      <a:pt x="1109" y="1512"/>
                    </a:lnTo>
                    <a:lnTo>
                      <a:pt x="1112" y="1515"/>
                    </a:lnTo>
                    <a:lnTo>
                      <a:pt x="1116" y="1517"/>
                    </a:lnTo>
                    <a:lnTo>
                      <a:pt x="1122" y="1517"/>
                    </a:lnTo>
                    <a:lnTo>
                      <a:pt x="1131" y="1514"/>
                    </a:lnTo>
                    <a:lnTo>
                      <a:pt x="1140" y="1512"/>
                    </a:lnTo>
                    <a:lnTo>
                      <a:pt x="1150" y="1509"/>
                    </a:lnTo>
                    <a:lnTo>
                      <a:pt x="1159" y="1506"/>
                    </a:lnTo>
                    <a:lnTo>
                      <a:pt x="1167" y="1504"/>
                    </a:lnTo>
                    <a:lnTo>
                      <a:pt x="1171" y="1504"/>
                    </a:lnTo>
                    <a:lnTo>
                      <a:pt x="1174" y="1504"/>
                    </a:lnTo>
                    <a:lnTo>
                      <a:pt x="1176" y="1505"/>
                    </a:lnTo>
                    <a:lnTo>
                      <a:pt x="1177" y="1506"/>
                    </a:lnTo>
                    <a:lnTo>
                      <a:pt x="1180" y="1512"/>
                    </a:lnTo>
                    <a:lnTo>
                      <a:pt x="1183" y="1520"/>
                    </a:lnTo>
                    <a:lnTo>
                      <a:pt x="1185" y="1526"/>
                    </a:lnTo>
                    <a:lnTo>
                      <a:pt x="1186" y="1534"/>
                    </a:lnTo>
                    <a:lnTo>
                      <a:pt x="1186" y="1548"/>
                    </a:lnTo>
                    <a:lnTo>
                      <a:pt x="1185" y="1562"/>
                    </a:lnTo>
                    <a:lnTo>
                      <a:pt x="1183" y="1577"/>
                    </a:lnTo>
                    <a:lnTo>
                      <a:pt x="1178" y="1591"/>
                    </a:lnTo>
                    <a:lnTo>
                      <a:pt x="1173" y="1605"/>
                    </a:lnTo>
                    <a:lnTo>
                      <a:pt x="1166" y="1620"/>
                    </a:lnTo>
                    <a:lnTo>
                      <a:pt x="1152" y="1648"/>
                    </a:lnTo>
                    <a:lnTo>
                      <a:pt x="1138" y="1676"/>
                    </a:lnTo>
                    <a:lnTo>
                      <a:pt x="1132" y="1689"/>
                    </a:lnTo>
                    <a:lnTo>
                      <a:pt x="1126" y="1702"/>
                    </a:lnTo>
                    <a:lnTo>
                      <a:pt x="1122" y="1715"/>
                    </a:lnTo>
                    <a:lnTo>
                      <a:pt x="1119" y="1728"/>
                    </a:lnTo>
                    <a:lnTo>
                      <a:pt x="1106" y="1754"/>
                    </a:lnTo>
                    <a:lnTo>
                      <a:pt x="1089" y="1781"/>
                    </a:lnTo>
                    <a:lnTo>
                      <a:pt x="1084" y="1789"/>
                    </a:lnTo>
                    <a:lnTo>
                      <a:pt x="1082" y="1795"/>
                    </a:lnTo>
                    <a:lnTo>
                      <a:pt x="1080" y="1803"/>
                    </a:lnTo>
                    <a:lnTo>
                      <a:pt x="1079" y="1809"/>
                    </a:lnTo>
                    <a:lnTo>
                      <a:pt x="1079" y="1816"/>
                    </a:lnTo>
                    <a:lnTo>
                      <a:pt x="1081" y="1823"/>
                    </a:lnTo>
                    <a:lnTo>
                      <a:pt x="1084" y="1829"/>
                    </a:lnTo>
                    <a:lnTo>
                      <a:pt x="1090" y="1835"/>
                    </a:lnTo>
                    <a:lnTo>
                      <a:pt x="1098" y="1844"/>
                    </a:lnTo>
                    <a:lnTo>
                      <a:pt x="1107" y="1852"/>
                    </a:lnTo>
                    <a:lnTo>
                      <a:pt x="1114" y="1860"/>
                    </a:lnTo>
                    <a:lnTo>
                      <a:pt x="1120" y="1868"/>
                    </a:lnTo>
                    <a:lnTo>
                      <a:pt x="1122" y="1872"/>
                    </a:lnTo>
                    <a:lnTo>
                      <a:pt x="1123" y="1876"/>
                    </a:lnTo>
                    <a:lnTo>
                      <a:pt x="1123" y="1880"/>
                    </a:lnTo>
                    <a:lnTo>
                      <a:pt x="1123" y="1885"/>
                    </a:lnTo>
                    <a:lnTo>
                      <a:pt x="1122" y="1890"/>
                    </a:lnTo>
                    <a:lnTo>
                      <a:pt x="1121" y="1896"/>
                    </a:lnTo>
                    <a:lnTo>
                      <a:pt x="1118" y="1902"/>
                    </a:lnTo>
                    <a:lnTo>
                      <a:pt x="1114" y="1909"/>
                    </a:lnTo>
                    <a:lnTo>
                      <a:pt x="1109" y="1917"/>
                    </a:lnTo>
                    <a:lnTo>
                      <a:pt x="1106" y="1926"/>
                    </a:lnTo>
                    <a:lnTo>
                      <a:pt x="1104" y="1933"/>
                    </a:lnTo>
                    <a:lnTo>
                      <a:pt x="1104" y="1940"/>
                    </a:lnTo>
                    <a:lnTo>
                      <a:pt x="1105" y="1945"/>
                    </a:lnTo>
                    <a:lnTo>
                      <a:pt x="1107" y="1951"/>
                    </a:lnTo>
                    <a:lnTo>
                      <a:pt x="1110" y="1955"/>
                    </a:lnTo>
                    <a:lnTo>
                      <a:pt x="1114" y="1960"/>
                    </a:lnTo>
                    <a:lnTo>
                      <a:pt x="1122" y="1969"/>
                    </a:lnTo>
                    <a:lnTo>
                      <a:pt x="1131" y="1979"/>
                    </a:lnTo>
                    <a:lnTo>
                      <a:pt x="1134" y="1985"/>
                    </a:lnTo>
                    <a:lnTo>
                      <a:pt x="1136" y="1992"/>
                    </a:lnTo>
                    <a:lnTo>
                      <a:pt x="1138" y="1999"/>
                    </a:lnTo>
                    <a:lnTo>
                      <a:pt x="1138" y="2008"/>
                    </a:lnTo>
                    <a:lnTo>
                      <a:pt x="1137" y="2013"/>
                    </a:lnTo>
                    <a:lnTo>
                      <a:pt x="1134" y="2019"/>
                    </a:lnTo>
                    <a:lnTo>
                      <a:pt x="1129" y="2025"/>
                    </a:lnTo>
                    <a:lnTo>
                      <a:pt x="1123" y="2031"/>
                    </a:lnTo>
                    <a:lnTo>
                      <a:pt x="1111" y="2041"/>
                    </a:lnTo>
                    <a:lnTo>
                      <a:pt x="1103" y="2050"/>
                    </a:lnTo>
                    <a:lnTo>
                      <a:pt x="1097" y="2058"/>
                    </a:lnTo>
                    <a:lnTo>
                      <a:pt x="1092" y="2068"/>
                    </a:lnTo>
                    <a:lnTo>
                      <a:pt x="1086" y="2081"/>
                    </a:lnTo>
                    <a:lnTo>
                      <a:pt x="1082" y="2095"/>
                    </a:lnTo>
                    <a:lnTo>
                      <a:pt x="1073" y="2122"/>
                    </a:lnTo>
                    <a:lnTo>
                      <a:pt x="1068" y="2143"/>
                    </a:lnTo>
                    <a:lnTo>
                      <a:pt x="1068" y="2143"/>
                    </a:lnTo>
                    <a:lnTo>
                      <a:pt x="1052" y="2131"/>
                    </a:lnTo>
                    <a:lnTo>
                      <a:pt x="1037" y="2117"/>
                    </a:lnTo>
                    <a:lnTo>
                      <a:pt x="1023" y="2104"/>
                    </a:lnTo>
                    <a:lnTo>
                      <a:pt x="1010" y="2090"/>
                    </a:lnTo>
                    <a:lnTo>
                      <a:pt x="997" y="2075"/>
                    </a:lnTo>
                    <a:lnTo>
                      <a:pt x="985" y="2061"/>
                    </a:lnTo>
                    <a:lnTo>
                      <a:pt x="975" y="2047"/>
                    </a:lnTo>
                    <a:lnTo>
                      <a:pt x="965" y="2033"/>
                    </a:lnTo>
                    <a:lnTo>
                      <a:pt x="954" y="2023"/>
                    </a:lnTo>
                    <a:lnTo>
                      <a:pt x="942" y="2010"/>
                    </a:lnTo>
                    <a:lnTo>
                      <a:pt x="929" y="1994"/>
                    </a:lnTo>
                    <a:lnTo>
                      <a:pt x="915" y="1976"/>
                    </a:lnTo>
                    <a:lnTo>
                      <a:pt x="891" y="1940"/>
                    </a:lnTo>
                    <a:lnTo>
                      <a:pt x="872" y="1910"/>
                    </a:lnTo>
                    <a:lnTo>
                      <a:pt x="864" y="1899"/>
                    </a:lnTo>
                    <a:lnTo>
                      <a:pt x="854" y="1889"/>
                    </a:lnTo>
                    <a:lnTo>
                      <a:pt x="845" y="1879"/>
                    </a:lnTo>
                    <a:lnTo>
                      <a:pt x="835" y="1872"/>
                    </a:lnTo>
                    <a:lnTo>
                      <a:pt x="825" y="1864"/>
                    </a:lnTo>
                    <a:lnTo>
                      <a:pt x="815" y="1856"/>
                    </a:lnTo>
                    <a:lnTo>
                      <a:pt x="807" y="1847"/>
                    </a:lnTo>
                    <a:lnTo>
                      <a:pt x="799" y="1837"/>
                    </a:lnTo>
                    <a:lnTo>
                      <a:pt x="797" y="1833"/>
                    </a:lnTo>
                    <a:lnTo>
                      <a:pt x="796" y="1830"/>
                    </a:lnTo>
                    <a:lnTo>
                      <a:pt x="796" y="1826"/>
                    </a:lnTo>
                    <a:lnTo>
                      <a:pt x="796" y="1823"/>
                    </a:lnTo>
                    <a:lnTo>
                      <a:pt x="798" y="1820"/>
                    </a:lnTo>
                    <a:lnTo>
                      <a:pt x="800" y="1818"/>
                    </a:lnTo>
                    <a:lnTo>
                      <a:pt x="802" y="1816"/>
                    </a:lnTo>
                    <a:lnTo>
                      <a:pt x="806" y="1815"/>
                    </a:lnTo>
                    <a:lnTo>
                      <a:pt x="820" y="1807"/>
                    </a:lnTo>
                    <a:lnTo>
                      <a:pt x="833" y="1801"/>
                    </a:lnTo>
                    <a:lnTo>
                      <a:pt x="837" y="1796"/>
                    </a:lnTo>
                    <a:lnTo>
                      <a:pt x="840" y="1793"/>
                    </a:lnTo>
                    <a:lnTo>
                      <a:pt x="842" y="1790"/>
                    </a:lnTo>
                    <a:lnTo>
                      <a:pt x="842" y="1788"/>
                    </a:lnTo>
                    <a:lnTo>
                      <a:pt x="841" y="1785"/>
                    </a:lnTo>
                    <a:lnTo>
                      <a:pt x="840" y="1783"/>
                    </a:lnTo>
                    <a:lnTo>
                      <a:pt x="837" y="1782"/>
                    </a:lnTo>
                    <a:lnTo>
                      <a:pt x="834" y="1781"/>
                    </a:lnTo>
                    <a:lnTo>
                      <a:pt x="825" y="1781"/>
                    </a:lnTo>
                    <a:lnTo>
                      <a:pt x="816" y="1782"/>
                    </a:lnTo>
                    <a:lnTo>
                      <a:pt x="807" y="1784"/>
                    </a:lnTo>
                    <a:lnTo>
                      <a:pt x="799" y="1788"/>
                    </a:lnTo>
                    <a:lnTo>
                      <a:pt x="796" y="1788"/>
                    </a:lnTo>
                    <a:lnTo>
                      <a:pt x="793" y="1787"/>
                    </a:lnTo>
                    <a:lnTo>
                      <a:pt x="789" y="1783"/>
                    </a:lnTo>
                    <a:lnTo>
                      <a:pt x="786" y="1778"/>
                    </a:lnTo>
                    <a:lnTo>
                      <a:pt x="779" y="1764"/>
                    </a:lnTo>
                    <a:lnTo>
                      <a:pt x="772" y="1747"/>
                    </a:lnTo>
                    <a:lnTo>
                      <a:pt x="765" y="1727"/>
                    </a:lnTo>
                    <a:lnTo>
                      <a:pt x="758" y="1709"/>
                    </a:lnTo>
                    <a:lnTo>
                      <a:pt x="754" y="1700"/>
                    </a:lnTo>
                    <a:lnTo>
                      <a:pt x="751" y="1694"/>
                    </a:lnTo>
                    <a:lnTo>
                      <a:pt x="747" y="1687"/>
                    </a:lnTo>
                    <a:lnTo>
                      <a:pt x="744" y="1683"/>
                    </a:lnTo>
                    <a:lnTo>
                      <a:pt x="735" y="1674"/>
                    </a:lnTo>
                    <a:lnTo>
                      <a:pt x="729" y="1663"/>
                    </a:lnTo>
                    <a:lnTo>
                      <a:pt x="722" y="1654"/>
                    </a:lnTo>
                    <a:lnTo>
                      <a:pt x="717" y="1643"/>
                    </a:lnTo>
                    <a:lnTo>
                      <a:pt x="712" y="1631"/>
                    </a:lnTo>
                    <a:lnTo>
                      <a:pt x="707" y="1619"/>
                    </a:lnTo>
                    <a:lnTo>
                      <a:pt x="704" y="1607"/>
                    </a:lnTo>
                    <a:lnTo>
                      <a:pt x="701" y="1594"/>
                    </a:lnTo>
                    <a:lnTo>
                      <a:pt x="694" y="1569"/>
                    </a:lnTo>
                    <a:lnTo>
                      <a:pt x="690" y="1545"/>
                    </a:lnTo>
                    <a:lnTo>
                      <a:pt x="687" y="1520"/>
                    </a:lnTo>
                    <a:lnTo>
                      <a:pt x="684" y="1497"/>
                    </a:lnTo>
                    <a:lnTo>
                      <a:pt x="680" y="1477"/>
                    </a:lnTo>
                    <a:lnTo>
                      <a:pt x="677" y="1447"/>
                    </a:lnTo>
                    <a:lnTo>
                      <a:pt x="676" y="1433"/>
                    </a:lnTo>
                    <a:lnTo>
                      <a:pt x="676" y="1421"/>
                    </a:lnTo>
                    <a:lnTo>
                      <a:pt x="676" y="1416"/>
                    </a:lnTo>
                    <a:lnTo>
                      <a:pt x="677" y="1413"/>
                    </a:lnTo>
                    <a:lnTo>
                      <a:pt x="678" y="1411"/>
                    </a:lnTo>
                    <a:lnTo>
                      <a:pt x="680" y="1410"/>
                    </a:lnTo>
                    <a:lnTo>
                      <a:pt x="681" y="1418"/>
                    </a:lnTo>
                    <a:lnTo>
                      <a:pt x="685" y="1428"/>
                    </a:lnTo>
                    <a:lnTo>
                      <a:pt x="690" y="1437"/>
                    </a:lnTo>
                    <a:lnTo>
                      <a:pt x="694" y="1446"/>
                    </a:lnTo>
                    <a:lnTo>
                      <a:pt x="700" y="1456"/>
                    </a:lnTo>
                    <a:lnTo>
                      <a:pt x="703" y="1466"/>
                    </a:lnTo>
                    <a:lnTo>
                      <a:pt x="704" y="1470"/>
                    </a:lnTo>
                    <a:lnTo>
                      <a:pt x="704" y="1475"/>
                    </a:lnTo>
                    <a:lnTo>
                      <a:pt x="704" y="1480"/>
                    </a:lnTo>
                    <a:lnTo>
                      <a:pt x="702" y="1485"/>
                    </a:lnTo>
                    <a:lnTo>
                      <a:pt x="700" y="1495"/>
                    </a:lnTo>
                    <a:lnTo>
                      <a:pt x="699" y="1502"/>
                    </a:lnTo>
                    <a:lnTo>
                      <a:pt x="700" y="1510"/>
                    </a:lnTo>
                    <a:lnTo>
                      <a:pt x="701" y="1515"/>
                    </a:lnTo>
                    <a:lnTo>
                      <a:pt x="704" y="1521"/>
                    </a:lnTo>
                    <a:lnTo>
                      <a:pt x="707" y="1524"/>
                    </a:lnTo>
                    <a:lnTo>
                      <a:pt x="711" y="1527"/>
                    </a:lnTo>
                    <a:lnTo>
                      <a:pt x="715" y="1531"/>
                    </a:lnTo>
                    <a:lnTo>
                      <a:pt x="719" y="1532"/>
                    </a:lnTo>
                    <a:lnTo>
                      <a:pt x="724" y="1533"/>
                    </a:lnTo>
                    <a:lnTo>
                      <a:pt x="728" y="1533"/>
                    </a:lnTo>
                    <a:lnTo>
                      <a:pt x="732" y="1532"/>
                    </a:lnTo>
                    <a:lnTo>
                      <a:pt x="735" y="1531"/>
                    </a:lnTo>
                    <a:lnTo>
                      <a:pt x="738" y="1528"/>
                    </a:lnTo>
                    <a:lnTo>
                      <a:pt x="740" y="1526"/>
                    </a:lnTo>
                    <a:lnTo>
                      <a:pt x="740" y="1524"/>
                    </a:lnTo>
                    <a:lnTo>
                      <a:pt x="738" y="1505"/>
                    </a:lnTo>
                    <a:lnTo>
                      <a:pt x="734" y="1484"/>
                    </a:lnTo>
                    <a:lnTo>
                      <a:pt x="730" y="1465"/>
                    </a:lnTo>
                    <a:lnTo>
                      <a:pt x="727" y="1445"/>
                    </a:lnTo>
                    <a:lnTo>
                      <a:pt x="716" y="1414"/>
                    </a:lnTo>
                    <a:lnTo>
                      <a:pt x="703" y="1383"/>
                    </a:lnTo>
                    <a:lnTo>
                      <a:pt x="690" y="1351"/>
                    </a:lnTo>
                    <a:lnTo>
                      <a:pt x="675" y="1320"/>
                    </a:lnTo>
                    <a:lnTo>
                      <a:pt x="660" y="1289"/>
                    </a:lnTo>
                    <a:lnTo>
                      <a:pt x="645" y="1258"/>
                    </a:lnTo>
                    <a:lnTo>
                      <a:pt x="630" y="1228"/>
                    </a:lnTo>
                    <a:lnTo>
                      <a:pt x="616" y="1199"/>
                    </a:lnTo>
                    <a:lnTo>
                      <a:pt x="602" y="1168"/>
                    </a:lnTo>
                    <a:lnTo>
                      <a:pt x="590" y="1136"/>
                    </a:lnTo>
                    <a:lnTo>
                      <a:pt x="579" y="1105"/>
                    </a:lnTo>
                    <a:lnTo>
                      <a:pt x="569" y="1073"/>
                    </a:lnTo>
                    <a:lnTo>
                      <a:pt x="558" y="1040"/>
                    </a:lnTo>
                    <a:lnTo>
                      <a:pt x="548" y="1009"/>
                    </a:lnTo>
                    <a:lnTo>
                      <a:pt x="536" y="978"/>
                    </a:lnTo>
                    <a:lnTo>
                      <a:pt x="522" y="947"/>
                    </a:lnTo>
                    <a:lnTo>
                      <a:pt x="504" y="914"/>
                    </a:lnTo>
                    <a:lnTo>
                      <a:pt x="486" y="881"/>
                    </a:lnTo>
                    <a:lnTo>
                      <a:pt x="478" y="864"/>
                    </a:lnTo>
                    <a:lnTo>
                      <a:pt x="472" y="847"/>
                    </a:lnTo>
                    <a:lnTo>
                      <a:pt x="467" y="829"/>
                    </a:lnTo>
                    <a:lnTo>
                      <a:pt x="462" y="809"/>
                    </a:lnTo>
                    <a:lnTo>
                      <a:pt x="460" y="797"/>
                    </a:lnTo>
                    <a:lnTo>
                      <a:pt x="458" y="786"/>
                    </a:lnTo>
                    <a:lnTo>
                      <a:pt x="455" y="779"/>
                    </a:lnTo>
                    <a:lnTo>
                      <a:pt x="450" y="771"/>
                    </a:lnTo>
                    <a:lnTo>
                      <a:pt x="441" y="757"/>
                    </a:lnTo>
                    <a:lnTo>
                      <a:pt x="429" y="738"/>
                    </a:lnTo>
                    <a:lnTo>
                      <a:pt x="428" y="725"/>
                    </a:lnTo>
                    <a:lnTo>
                      <a:pt x="425" y="713"/>
                    </a:lnTo>
                    <a:lnTo>
                      <a:pt x="421" y="701"/>
                    </a:lnTo>
                    <a:lnTo>
                      <a:pt x="417" y="689"/>
                    </a:lnTo>
                    <a:lnTo>
                      <a:pt x="406" y="664"/>
                    </a:lnTo>
                    <a:lnTo>
                      <a:pt x="394" y="642"/>
                    </a:lnTo>
                    <a:lnTo>
                      <a:pt x="380" y="618"/>
                    </a:lnTo>
                    <a:lnTo>
                      <a:pt x="367" y="594"/>
                    </a:lnTo>
                    <a:lnTo>
                      <a:pt x="355" y="572"/>
                    </a:lnTo>
                    <a:lnTo>
                      <a:pt x="346" y="549"/>
                    </a:lnTo>
                    <a:lnTo>
                      <a:pt x="339" y="533"/>
                    </a:lnTo>
                    <a:lnTo>
                      <a:pt x="330" y="518"/>
                    </a:lnTo>
                    <a:lnTo>
                      <a:pt x="330" y="51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5" name="Freeform 60"/>
              <p:cNvSpPr>
                <a:spLocks/>
              </p:cNvSpPr>
              <p:nvPr/>
            </p:nvSpPr>
            <p:spPr bwMode="auto">
              <a:xfrm>
                <a:off x="3199587" y="5379426"/>
                <a:ext cx="798007" cy="867497"/>
              </a:xfrm>
              <a:custGeom>
                <a:avLst/>
                <a:gdLst>
                  <a:gd name="T0" fmla="*/ 1715 w 1941"/>
                  <a:gd name="T1" fmla="*/ 1127 h 2579"/>
                  <a:gd name="T2" fmla="*/ 1706 w 1941"/>
                  <a:gd name="T3" fmla="*/ 1039 h 2579"/>
                  <a:gd name="T4" fmla="*/ 1665 w 1941"/>
                  <a:gd name="T5" fmla="*/ 874 h 2579"/>
                  <a:gd name="T6" fmla="*/ 1619 w 1941"/>
                  <a:gd name="T7" fmla="*/ 710 h 2579"/>
                  <a:gd name="T8" fmla="*/ 1734 w 1941"/>
                  <a:gd name="T9" fmla="*/ 671 h 2579"/>
                  <a:gd name="T10" fmla="*/ 1869 w 1941"/>
                  <a:gd name="T11" fmla="*/ 454 h 2579"/>
                  <a:gd name="T12" fmla="*/ 1916 w 1941"/>
                  <a:gd name="T13" fmla="*/ 272 h 2579"/>
                  <a:gd name="T14" fmla="*/ 1937 w 1941"/>
                  <a:gd name="T15" fmla="*/ 51 h 2579"/>
                  <a:gd name="T16" fmla="*/ 1771 w 1941"/>
                  <a:gd name="T17" fmla="*/ 36 h 2579"/>
                  <a:gd name="T18" fmla="*/ 1593 w 1941"/>
                  <a:gd name="T19" fmla="*/ 85 h 2579"/>
                  <a:gd name="T20" fmla="*/ 1468 w 1941"/>
                  <a:gd name="T21" fmla="*/ 141 h 2579"/>
                  <a:gd name="T22" fmla="*/ 1329 w 1941"/>
                  <a:gd name="T23" fmla="*/ 195 h 2579"/>
                  <a:gd name="T24" fmla="*/ 1210 w 1941"/>
                  <a:gd name="T25" fmla="*/ 195 h 2579"/>
                  <a:gd name="T26" fmla="*/ 1124 w 1941"/>
                  <a:gd name="T27" fmla="*/ 233 h 2579"/>
                  <a:gd name="T28" fmla="*/ 1092 w 1941"/>
                  <a:gd name="T29" fmla="*/ 340 h 2579"/>
                  <a:gd name="T30" fmla="*/ 988 w 1941"/>
                  <a:gd name="T31" fmla="*/ 378 h 2579"/>
                  <a:gd name="T32" fmla="*/ 817 w 1941"/>
                  <a:gd name="T33" fmla="*/ 304 h 2579"/>
                  <a:gd name="T34" fmla="*/ 764 w 1941"/>
                  <a:gd name="T35" fmla="*/ 290 h 2579"/>
                  <a:gd name="T36" fmla="*/ 671 w 1941"/>
                  <a:gd name="T37" fmla="*/ 395 h 2579"/>
                  <a:gd name="T38" fmla="*/ 660 w 1941"/>
                  <a:gd name="T39" fmla="*/ 492 h 2579"/>
                  <a:gd name="T40" fmla="*/ 588 w 1941"/>
                  <a:gd name="T41" fmla="*/ 586 h 2579"/>
                  <a:gd name="T42" fmla="*/ 714 w 1941"/>
                  <a:gd name="T43" fmla="*/ 635 h 2579"/>
                  <a:gd name="T44" fmla="*/ 664 w 1941"/>
                  <a:gd name="T45" fmla="*/ 726 h 2579"/>
                  <a:gd name="T46" fmla="*/ 528 w 1941"/>
                  <a:gd name="T47" fmla="*/ 839 h 2579"/>
                  <a:gd name="T48" fmla="*/ 419 w 1941"/>
                  <a:gd name="T49" fmla="*/ 839 h 2579"/>
                  <a:gd name="T50" fmla="*/ 335 w 1941"/>
                  <a:gd name="T51" fmla="*/ 856 h 2579"/>
                  <a:gd name="T52" fmla="*/ 196 w 1941"/>
                  <a:gd name="T53" fmla="*/ 895 h 2579"/>
                  <a:gd name="T54" fmla="*/ 32 w 1941"/>
                  <a:gd name="T55" fmla="*/ 904 h 2579"/>
                  <a:gd name="T56" fmla="*/ 14 w 1941"/>
                  <a:gd name="T57" fmla="*/ 960 h 2579"/>
                  <a:gd name="T58" fmla="*/ 130 w 1941"/>
                  <a:gd name="T59" fmla="*/ 997 h 2579"/>
                  <a:gd name="T60" fmla="*/ 117 w 1941"/>
                  <a:gd name="T61" fmla="*/ 1098 h 2579"/>
                  <a:gd name="T62" fmla="*/ 220 w 1941"/>
                  <a:gd name="T63" fmla="*/ 1105 h 2579"/>
                  <a:gd name="T64" fmla="*/ 203 w 1941"/>
                  <a:gd name="T65" fmla="*/ 1213 h 2579"/>
                  <a:gd name="T66" fmla="*/ 292 w 1941"/>
                  <a:gd name="T67" fmla="*/ 1302 h 2579"/>
                  <a:gd name="T68" fmla="*/ 251 w 1941"/>
                  <a:gd name="T69" fmla="*/ 1375 h 2579"/>
                  <a:gd name="T70" fmla="*/ 294 w 1941"/>
                  <a:gd name="T71" fmla="*/ 1447 h 2579"/>
                  <a:gd name="T72" fmla="*/ 297 w 1941"/>
                  <a:gd name="T73" fmla="*/ 1549 h 2579"/>
                  <a:gd name="T74" fmla="*/ 421 w 1941"/>
                  <a:gd name="T75" fmla="*/ 1532 h 2579"/>
                  <a:gd name="T76" fmla="*/ 455 w 1941"/>
                  <a:gd name="T77" fmla="*/ 1603 h 2579"/>
                  <a:gd name="T78" fmla="*/ 477 w 1941"/>
                  <a:gd name="T79" fmla="*/ 1766 h 2579"/>
                  <a:gd name="T80" fmla="*/ 518 w 1941"/>
                  <a:gd name="T81" fmla="*/ 1868 h 2579"/>
                  <a:gd name="T82" fmla="*/ 551 w 1941"/>
                  <a:gd name="T83" fmla="*/ 1936 h 2579"/>
                  <a:gd name="T84" fmla="*/ 450 w 1941"/>
                  <a:gd name="T85" fmla="*/ 2154 h 2579"/>
                  <a:gd name="T86" fmla="*/ 491 w 1941"/>
                  <a:gd name="T87" fmla="*/ 2239 h 2579"/>
                  <a:gd name="T88" fmla="*/ 482 w 1941"/>
                  <a:gd name="T89" fmla="*/ 2319 h 2579"/>
                  <a:gd name="T90" fmla="*/ 465 w 1941"/>
                  <a:gd name="T91" fmla="*/ 2417 h 2579"/>
                  <a:gd name="T92" fmla="*/ 572 w 1941"/>
                  <a:gd name="T93" fmla="*/ 2575 h 2579"/>
                  <a:gd name="T94" fmla="*/ 677 w 1941"/>
                  <a:gd name="T95" fmla="*/ 2544 h 2579"/>
                  <a:gd name="T96" fmla="*/ 833 w 1941"/>
                  <a:gd name="T97" fmla="*/ 2461 h 2579"/>
                  <a:gd name="T98" fmla="*/ 925 w 1941"/>
                  <a:gd name="T99" fmla="*/ 2223 h 2579"/>
                  <a:gd name="T100" fmla="*/ 1316 w 1941"/>
                  <a:gd name="T101" fmla="*/ 2015 h 2579"/>
                  <a:gd name="T102" fmla="*/ 1475 w 1941"/>
                  <a:gd name="T103" fmla="*/ 2025 h 2579"/>
                  <a:gd name="T104" fmla="*/ 1321 w 1941"/>
                  <a:gd name="T105" fmla="*/ 1989 h 2579"/>
                  <a:gd name="T106" fmla="*/ 1289 w 1941"/>
                  <a:gd name="T107" fmla="*/ 1883 h 2579"/>
                  <a:gd name="T108" fmla="*/ 1433 w 1941"/>
                  <a:gd name="T109" fmla="*/ 1645 h 2579"/>
                  <a:gd name="T110" fmla="*/ 1478 w 1941"/>
                  <a:gd name="T111" fmla="*/ 1540 h 2579"/>
                  <a:gd name="T112" fmla="*/ 1632 w 1941"/>
                  <a:gd name="T113" fmla="*/ 1505 h 2579"/>
                  <a:gd name="T114" fmla="*/ 1731 w 1941"/>
                  <a:gd name="T115" fmla="*/ 1522 h 2579"/>
                  <a:gd name="T116" fmla="*/ 1711 w 1941"/>
                  <a:gd name="T117" fmla="*/ 1264 h 2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41" h="2579">
                    <a:moveTo>
                      <a:pt x="1686" y="1248"/>
                    </a:moveTo>
                    <a:lnTo>
                      <a:pt x="1649" y="1215"/>
                    </a:lnTo>
                    <a:lnTo>
                      <a:pt x="1673" y="1185"/>
                    </a:lnTo>
                    <a:lnTo>
                      <a:pt x="1704" y="1201"/>
                    </a:lnTo>
                    <a:lnTo>
                      <a:pt x="1708" y="1190"/>
                    </a:lnTo>
                    <a:lnTo>
                      <a:pt x="1713" y="1178"/>
                    </a:lnTo>
                    <a:lnTo>
                      <a:pt x="1716" y="1166"/>
                    </a:lnTo>
                    <a:lnTo>
                      <a:pt x="1718" y="1154"/>
                    </a:lnTo>
                    <a:lnTo>
                      <a:pt x="1718" y="1149"/>
                    </a:lnTo>
                    <a:lnTo>
                      <a:pt x="1718" y="1143"/>
                    </a:lnTo>
                    <a:lnTo>
                      <a:pt x="1718" y="1138"/>
                    </a:lnTo>
                    <a:lnTo>
                      <a:pt x="1717" y="1132"/>
                    </a:lnTo>
                    <a:lnTo>
                      <a:pt x="1715" y="1127"/>
                    </a:lnTo>
                    <a:lnTo>
                      <a:pt x="1713" y="1122"/>
                    </a:lnTo>
                    <a:lnTo>
                      <a:pt x="1709" y="1116"/>
                    </a:lnTo>
                    <a:lnTo>
                      <a:pt x="1705" y="1112"/>
                    </a:lnTo>
                    <a:lnTo>
                      <a:pt x="1703" y="1110"/>
                    </a:lnTo>
                    <a:lnTo>
                      <a:pt x="1702" y="1107"/>
                    </a:lnTo>
                    <a:lnTo>
                      <a:pt x="1701" y="1104"/>
                    </a:lnTo>
                    <a:lnTo>
                      <a:pt x="1701" y="1101"/>
                    </a:lnTo>
                    <a:lnTo>
                      <a:pt x="1702" y="1094"/>
                    </a:lnTo>
                    <a:lnTo>
                      <a:pt x="1703" y="1086"/>
                    </a:lnTo>
                    <a:lnTo>
                      <a:pt x="1706" y="1070"/>
                    </a:lnTo>
                    <a:lnTo>
                      <a:pt x="1708" y="1057"/>
                    </a:lnTo>
                    <a:lnTo>
                      <a:pt x="1708" y="1048"/>
                    </a:lnTo>
                    <a:lnTo>
                      <a:pt x="1706" y="1039"/>
                    </a:lnTo>
                    <a:lnTo>
                      <a:pt x="1704" y="1029"/>
                    </a:lnTo>
                    <a:lnTo>
                      <a:pt x="1701" y="1018"/>
                    </a:lnTo>
                    <a:lnTo>
                      <a:pt x="1694" y="999"/>
                    </a:lnTo>
                    <a:lnTo>
                      <a:pt x="1690" y="978"/>
                    </a:lnTo>
                    <a:lnTo>
                      <a:pt x="1688" y="967"/>
                    </a:lnTo>
                    <a:lnTo>
                      <a:pt x="1684" y="956"/>
                    </a:lnTo>
                    <a:lnTo>
                      <a:pt x="1680" y="946"/>
                    </a:lnTo>
                    <a:lnTo>
                      <a:pt x="1676" y="935"/>
                    </a:lnTo>
                    <a:lnTo>
                      <a:pt x="1671" y="924"/>
                    </a:lnTo>
                    <a:lnTo>
                      <a:pt x="1668" y="913"/>
                    </a:lnTo>
                    <a:lnTo>
                      <a:pt x="1666" y="901"/>
                    </a:lnTo>
                    <a:lnTo>
                      <a:pt x="1665" y="889"/>
                    </a:lnTo>
                    <a:lnTo>
                      <a:pt x="1665" y="874"/>
                    </a:lnTo>
                    <a:lnTo>
                      <a:pt x="1667" y="858"/>
                    </a:lnTo>
                    <a:lnTo>
                      <a:pt x="1671" y="841"/>
                    </a:lnTo>
                    <a:lnTo>
                      <a:pt x="1676" y="824"/>
                    </a:lnTo>
                    <a:lnTo>
                      <a:pt x="1623" y="790"/>
                    </a:lnTo>
                    <a:lnTo>
                      <a:pt x="1623" y="784"/>
                    </a:lnTo>
                    <a:lnTo>
                      <a:pt x="1621" y="777"/>
                    </a:lnTo>
                    <a:lnTo>
                      <a:pt x="1617" y="772"/>
                    </a:lnTo>
                    <a:lnTo>
                      <a:pt x="1615" y="765"/>
                    </a:lnTo>
                    <a:lnTo>
                      <a:pt x="1613" y="753"/>
                    </a:lnTo>
                    <a:lnTo>
                      <a:pt x="1612" y="742"/>
                    </a:lnTo>
                    <a:lnTo>
                      <a:pt x="1612" y="729"/>
                    </a:lnTo>
                    <a:lnTo>
                      <a:pt x="1615" y="718"/>
                    </a:lnTo>
                    <a:lnTo>
                      <a:pt x="1619" y="710"/>
                    </a:lnTo>
                    <a:lnTo>
                      <a:pt x="1624" y="704"/>
                    </a:lnTo>
                    <a:lnTo>
                      <a:pt x="1629" y="697"/>
                    </a:lnTo>
                    <a:lnTo>
                      <a:pt x="1636" y="692"/>
                    </a:lnTo>
                    <a:lnTo>
                      <a:pt x="1640" y="690"/>
                    </a:lnTo>
                    <a:lnTo>
                      <a:pt x="1644" y="688"/>
                    </a:lnTo>
                    <a:lnTo>
                      <a:pt x="1650" y="688"/>
                    </a:lnTo>
                    <a:lnTo>
                      <a:pt x="1654" y="688"/>
                    </a:lnTo>
                    <a:lnTo>
                      <a:pt x="1664" y="692"/>
                    </a:lnTo>
                    <a:lnTo>
                      <a:pt x="1675" y="697"/>
                    </a:lnTo>
                    <a:lnTo>
                      <a:pt x="1695" y="712"/>
                    </a:lnTo>
                    <a:lnTo>
                      <a:pt x="1713" y="723"/>
                    </a:lnTo>
                    <a:lnTo>
                      <a:pt x="1723" y="697"/>
                    </a:lnTo>
                    <a:lnTo>
                      <a:pt x="1734" y="671"/>
                    </a:lnTo>
                    <a:lnTo>
                      <a:pt x="1744" y="649"/>
                    </a:lnTo>
                    <a:lnTo>
                      <a:pt x="1751" y="627"/>
                    </a:lnTo>
                    <a:lnTo>
                      <a:pt x="1759" y="611"/>
                    </a:lnTo>
                    <a:lnTo>
                      <a:pt x="1767" y="596"/>
                    </a:lnTo>
                    <a:lnTo>
                      <a:pt x="1774" y="582"/>
                    </a:lnTo>
                    <a:lnTo>
                      <a:pt x="1784" y="569"/>
                    </a:lnTo>
                    <a:lnTo>
                      <a:pt x="1803" y="543"/>
                    </a:lnTo>
                    <a:lnTo>
                      <a:pt x="1825" y="517"/>
                    </a:lnTo>
                    <a:lnTo>
                      <a:pt x="1836" y="503"/>
                    </a:lnTo>
                    <a:lnTo>
                      <a:pt x="1846" y="491"/>
                    </a:lnTo>
                    <a:lnTo>
                      <a:pt x="1856" y="478"/>
                    </a:lnTo>
                    <a:lnTo>
                      <a:pt x="1865" y="463"/>
                    </a:lnTo>
                    <a:lnTo>
                      <a:pt x="1869" y="454"/>
                    </a:lnTo>
                    <a:lnTo>
                      <a:pt x="1872" y="445"/>
                    </a:lnTo>
                    <a:lnTo>
                      <a:pt x="1875" y="436"/>
                    </a:lnTo>
                    <a:lnTo>
                      <a:pt x="1877" y="426"/>
                    </a:lnTo>
                    <a:lnTo>
                      <a:pt x="1878" y="416"/>
                    </a:lnTo>
                    <a:lnTo>
                      <a:pt x="1880" y="407"/>
                    </a:lnTo>
                    <a:lnTo>
                      <a:pt x="1882" y="398"/>
                    </a:lnTo>
                    <a:lnTo>
                      <a:pt x="1886" y="389"/>
                    </a:lnTo>
                    <a:lnTo>
                      <a:pt x="1893" y="375"/>
                    </a:lnTo>
                    <a:lnTo>
                      <a:pt x="1898" y="360"/>
                    </a:lnTo>
                    <a:lnTo>
                      <a:pt x="1904" y="346"/>
                    </a:lnTo>
                    <a:lnTo>
                      <a:pt x="1907" y="332"/>
                    </a:lnTo>
                    <a:lnTo>
                      <a:pt x="1912" y="302"/>
                    </a:lnTo>
                    <a:lnTo>
                      <a:pt x="1916" y="272"/>
                    </a:lnTo>
                    <a:lnTo>
                      <a:pt x="1918" y="241"/>
                    </a:lnTo>
                    <a:lnTo>
                      <a:pt x="1921" y="211"/>
                    </a:lnTo>
                    <a:lnTo>
                      <a:pt x="1922" y="195"/>
                    </a:lnTo>
                    <a:lnTo>
                      <a:pt x="1924" y="180"/>
                    </a:lnTo>
                    <a:lnTo>
                      <a:pt x="1926" y="165"/>
                    </a:lnTo>
                    <a:lnTo>
                      <a:pt x="1931" y="150"/>
                    </a:lnTo>
                    <a:lnTo>
                      <a:pt x="1934" y="136"/>
                    </a:lnTo>
                    <a:lnTo>
                      <a:pt x="1937" y="121"/>
                    </a:lnTo>
                    <a:lnTo>
                      <a:pt x="1939" y="104"/>
                    </a:lnTo>
                    <a:lnTo>
                      <a:pt x="1940" y="89"/>
                    </a:lnTo>
                    <a:lnTo>
                      <a:pt x="1941" y="74"/>
                    </a:lnTo>
                    <a:lnTo>
                      <a:pt x="1939" y="59"/>
                    </a:lnTo>
                    <a:lnTo>
                      <a:pt x="1937" y="51"/>
                    </a:lnTo>
                    <a:lnTo>
                      <a:pt x="1935" y="45"/>
                    </a:lnTo>
                    <a:lnTo>
                      <a:pt x="1932" y="37"/>
                    </a:lnTo>
                    <a:lnTo>
                      <a:pt x="1929" y="31"/>
                    </a:lnTo>
                    <a:lnTo>
                      <a:pt x="1924" y="25"/>
                    </a:lnTo>
                    <a:lnTo>
                      <a:pt x="1920" y="20"/>
                    </a:lnTo>
                    <a:lnTo>
                      <a:pt x="1914" y="16"/>
                    </a:lnTo>
                    <a:lnTo>
                      <a:pt x="1910" y="11"/>
                    </a:lnTo>
                    <a:lnTo>
                      <a:pt x="1900" y="5"/>
                    </a:lnTo>
                    <a:lnTo>
                      <a:pt x="1891" y="0"/>
                    </a:lnTo>
                    <a:lnTo>
                      <a:pt x="1864" y="8"/>
                    </a:lnTo>
                    <a:lnTo>
                      <a:pt x="1830" y="18"/>
                    </a:lnTo>
                    <a:lnTo>
                      <a:pt x="1798" y="29"/>
                    </a:lnTo>
                    <a:lnTo>
                      <a:pt x="1771" y="36"/>
                    </a:lnTo>
                    <a:lnTo>
                      <a:pt x="1746" y="54"/>
                    </a:lnTo>
                    <a:lnTo>
                      <a:pt x="1723" y="71"/>
                    </a:lnTo>
                    <a:lnTo>
                      <a:pt x="1713" y="78"/>
                    </a:lnTo>
                    <a:lnTo>
                      <a:pt x="1702" y="86"/>
                    </a:lnTo>
                    <a:lnTo>
                      <a:pt x="1690" y="91"/>
                    </a:lnTo>
                    <a:lnTo>
                      <a:pt x="1679" y="97"/>
                    </a:lnTo>
                    <a:lnTo>
                      <a:pt x="1668" y="101"/>
                    </a:lnTo>
                    <a:lnTo>
                      <a:pt x="1656" y="103"/>
                    </a:lnTo>
                    <a:lnTo>
                      <a:pt x="1644" y="104"/>
                    </a:lnTo>
                    <a:lnTo>
                      <a:pt x="1633" y="103"/>
                    </a:lnTo>
                    <a:lnTo>
                      <a:pt x="1620" y="99"/>
                    </a:lnTo>
                    <a:lnTo>
                      <a:pt x="1607" y="94"/>
                    </a:lnTo>
                    <a:lnTo>
                      <a:pt x="1593" y="85"/>
                    </a:lnTo>
                    <a:lnTo>
                      <a:pt x="1578" y="74"/>
                    </a:lnTo>
                    <a:lnTo>
                      <a:pt x="1574" y="72"/>
                    </a:lnTo>
                    <a:lnTo>
                      <a:pt x="1570" y="70"/>
                    </a:lnTo>
                    <a:lnTo>
                      <a:pt x="1566" y="70"/>
                    </a:lnTo>
                    <a:lnTo>
                      <a:pt x="1562" y="69"/>
                    </a:lnTo>
                    <a:lnTo>
                      <a:pt x="1553" y="70"/>
                    </a:lnTo>
                    <a:lnTo>
                      <a:pt x="1544" y="73"/>
                    </a:lnTo>
                    <a:lnTo>
                      <a:pt x="1534" y="78"/>
                    </a:lnTo>
                    <a:lnTo>
                      <a:pt x="1525" y="86"/>
                    </a:lnTo>
                    <a:lnTo>
                      <a:pt x="1514" y="94"/>
                    </a:lnTo>
                    <a:lnTo>
                      <a:pt x="1504" y="102"/>
                    </a:lnTo>
                    <a:lnTo>
                      <a:pt x="1485" y="122"/>
                    </a:lnTo>
                    <a:lnTo>
                      <a:pt x="1468" y="141"/>
                    </a:lnTo>
                    <a:lnTo>
                      <a:pt x="1454" y="158"/>
                    </a:lnTo>
                    <a:lnTo>
                      <a:pt x="1444" y="170"/>
                    </a:lnTo>
                    <a:lnTo>
                      <a:pt x="1439" y="176"/>
                    </a:lnTo>
                    <a:lnTo>
                      <a:pt x="1433" y="179"/>
                    </a:lnTo>
                    <a:lnTo>
                      <a:pt x="1426" y="182"/>
                    </a:lnTo>
                    <a:lnTo>
                      <a:pt x="1419" y="184"/>
                    </a:lnTo>
                    <a:lnTo>
                      <a:pt x="1404" y="186"/>
                    </a:lnTo>
                    <a:lnTo>
                      <a:pt x="1386" y="187"/>
                    </a:lnTo>
                    <a:lnTo>
                      <a:pt x="1369" y="189"/>
                    </a:lnTo>
                    <a:lnTo>
                      <a:pt x="1352" y="190"/>
                    </a:lnTo>
                    <a:lnTo>
                      <a:pt x="1343" y="191"/>
                    </a:lnTo>
                    <a:lnTo>
                      <a:pt x="1336" y="193"/>
                    </a:lnTo>
                    <a:lnTo>
                      <a:pt x="1329" y="195"/>
                    </a:lnTo>
                    <a:lnTo>
                      <a:pt x="1323" y="198"/>
                    </a:lnTo>
                    <a:lnTo>
                      <a:pt x="1311" y="204"/>
                    </a:lnTo>
                    <a:lnTo>
                      <a:pt x="1301" y="209"/>
                    </a:lnTo>
                    <a:lnTo>
                      <a:pt x="1292" y="211"/>
                    </a:lnTo>
                    <a:lnTo>
                      <a:pt x="1284" y="213"/>
                    </a:lnTo>
                    <a:lnTo>
                      <a:pt x="1276" y="213"/>
                    </a:lnTo>
                    <a:lnTo>
                      <a:pt x="1270" y="212"/>
                    </a:lnTo>
                    <a:lnTo>
                      <a:pt x="1263" y="211"/>
                    </a:lnTo>
                    <a:lnTo>
                      <a:pt x="1257" y="209"/>
                    </a:lnTo>
                    <a:lnTo>
                      <a:pt x="1244" y="205"/>
                    </a:lnTo>
                    <a:lnTo>
                      <a:pt x="1229" y="199"/>
                    </a:lnTo>
                    <a:lnTo>
                      <a:pt x="1220" y="197"/>
                    </a:lnTo>
                    <a:lnTo>
                      <a:pt x="1210" y="195"/>
                    </a:lnTo>
                    <a:lnTo>
                      <a:pt x="1200" y="194"/>
                    </a:lnTo>
                    <a:lnTo>
                      <a:pt x="1188" y="194"/>
                    </a:lnTo>
                    <a:lnTo>
                      <a:pt x="1167" y="196"/>
                    </a:lnTo>
                    <a:lnTo>
                      <a:pt x="1151" y="199"/>
                    </a:lnTo>
                    <a:lnTo>
                      <a:pt x="1144" y="202"/>
                    </a:lnTo>
                    <a:lnTo>
                      <a:pt x="1140" y="204"/>
                    </a:lnTo>
                    <a:lnTo>
                      <a:pt x="1136" y="206"/>
                    </a:lnTo>
                    <a:lnTo>
                      <a:pt x="1132" y="209"/>
                    </a:lnTo>
                    <a:lnTo>
                      <a:pt x="1129" y="212"/>
                    </a:lnTo>
                    <a:lnTo>
                      <a:pt x="1127" y="217"/>
                    </a:lnTo>
                    <a:lnTo>
                      <a:pt x="1125" y="220"/>
                    </a:lnTo>
                    <a:lnTo>
                      <a:pt x="1125" y="224"/>
                    </a:lnTo>
                    <a:lnTo>
                      <a:pt x="1124" y="233"/>
                    </a:lnTo>
                    <a:lnTo>
                      <a:pt x="1125" y="241"/>
                    </a:lnTo>
                    <a:lnTo>
                      <a:pt x="1128" y="261"/>
                    </a:lnTo>
                    <a:lnTo>
                      <a:pt x="1130" y="281"/>
                    </a:lnTo>
                    <a:lnTo>
                      <a:pt x="1129" y="287"/>
                    </a:lnTo>
                    <a:lnTo>
                      <a:pt x="1129" y="291"/>
                    </a:lnTo>
                    <a:lnTo>
                      <a:pt x="1127" y="297"/>
                    </a:lnTo>
                    <a:lnTo>
                      <a:pt x="1125" y="301"/>
                    </a:lnTo>
                    <a:lnTo>
                      <a:pt x="1123" y="306"/>
                    </a:lnTo>
                    <a:lnTo>
                      <a:pt x="1120" y="311"/>
                    </a:lnTo>
                    <a:lnTo>
                      <a:pt x="1115" y="315"/>
                    </a:lnTo>
                    <a:lnTo>
                      <a:pt x="1110" y="319"/>
                    </a:lnTo>
                    <a:lnTo>
                      <a:pt x="1101" y="327"/>
                    </a:lnTo>
                    <a:lnTo>
                      <a:pt x="1092" y="340"/>
                    </a:lnTo>
                    <a:lnTo>
                      <a:pt x="1080" y="355"/>
                    </a:lnTo>
                    <a:lnTo>
                      <a:pt x="1069" y="370"/>
                    </a:lnTo>
                    <a:lnTo>
                      <a:pt x="1057" y="385"/>
                    </a:lnTo>
                    <a:lnTo>
                      <a:pt x="1046" y="396"/>
                    </a:lnTo>
                    <a:lnTo>
                      <a:pt x="1041" y="400"/>
                    </a:lnTo>
                    <a:lnTo>
                      <a:pt x="1035" y="403"/>
                    </a:lnTo>
                    <a:lnTo>
                      <a:pt x="1031" y="406"/>
                    </a:lnTo>
                    <a:lnTo>
                      <a:pt x="1027" y="405"/>
                    </a:lnTo>
                    <a:lnTo>
                      <a:pt x="1020" y="402"/>
                    </a:lnTo>
                    <a:lnTo>
                      <a:pt x="1014" y="399"/>
                    </a:lnTo>
                    <a:lnTo>
                      <a:pt x="1007" y="395"/>
                    </a:lnTo>
                    <a:lnTo>
                      <a:pt x="1001" y="389"/>
                    </a:lnTo>
                    <a:lnTo>
                      <a:pt x="988" y="378"/>
                    </a:lnTo>
                    <a:lnTo>
                      <a:pt x="974" y="364"/>
                    </a:lnTo>
                    <a:lnTo>
                      <a:pt x="949" y="335"/>
                    </a:lnTo>
                    <a:lnTo>
                      <a:pt x="928" y="311"/>
                    </a:lnTo>
                    <a:lnTo>
                      <a:pt x="887" y="293"/>
                    </a:lnTo>
                    <a:lnTo>
                      <a:pt x="880" y="293"/>
                    </a:lnTo>
                    <a:lnTo>
                      <a:pt x="871" y="294"/>
                    </a:lnTo>
                    <a:lnTo>
                      <a:pt x="864" y="295"/>
                    </a:lnTo>
                    <a:lnTo>
                      <a:pt x="856" y="298"/>
                    </a:lnTo>
                    <a:lnTo>
                      <a:pt x="843" y="304"/>
                    </a:lnTo>
                    <a:lnTo>
                      <a:pt x="830" y="310"/>
                    </a:lnTo>
                    <a:lnTo>
                      <a:pt x="825" y="310"/>
                    </a:lnTo>
                    <a:lnTo>
                      <a:pt x="821" y="307"/>
                    </a:lnTo>
                    <a:lnTo>
                      <a:pt x="817" y="304"/>
                    </a:lnTo>
                    <a:lnTo>
                      <a:pt x="814" y="301"/>
                    </a:lnTo>
                    <a:lnTo>
                      <a:pt x="809" y="291"/>
                    </a:lnTo>
                    <a:lnTo>
                      <a:pt x="803" y="283"/>
                    </a:lnTo>
                    <a:lnTo>
                      <a:pt x="799" y="275"/>
                    </a:lnTo>
                    <a:lnTo>
                      <a:pt x="795" y="272"/>
                    </a:lnTo>
                    <a:lnTo>
                      <a:pt x="791" y="271"/>
                    </a:lnTo>
                    <a:lnTo>
                      <a:pt x="789" y="270"/>
                    </a:lnTo>
                    <a:lnTo>
                      <a:pt x="787" y="270"/>
                    </a:lnTo>
                    <a:lnTo>
                      <a:pt x="784" y="271"/>
                    </a:lnTo>
                    <a:lnTo>
                      <a:pt x="779" y="274"/>
                    </a:lnTo>
                    <a:lnTo>
                      <a:pt x="774" y="278"/>
                    </a:lnTo>
                    <a:lnTo>
                      <a:pt x="770" y="284"/>
                    </a:lnTo>
                    <a:lnTo>
                      <a:pt x="764" y="290"/>
                    </a:lnTo>
                    <a:lnTo>
                      <a:pt x="756" y="306"/>
                    </a:lnTo>
                    <a:lnTo>
                      <a:pt x="748" y="322"/>
                    </a:lnTo>
                    <a:lnTo>
                      <a:pt x="743" y="337"/>
                    </a:lnTo>
                    <a:lnTo>
                      <a:pt x="741" y="346"/>
                    </a:lnTo>
                    <a:lnTo>
                      <a:pt x="737" y="353"/>
                    </a:lnTo>
                    <a:lnTo>
                      <a:pt x="734" y="358"/>
                    </a:lnTo>
                    <a:lnTo>
                      <a:pt x="731" y="362"/>
                    </a:lnTo>
                    <a:lnTo>
                      <a:pt x="728" y="367"/>
                    </a:lnTo>
                    <a:lnTo>
                      <a:pt x="720" y="374"/>
                    </a:lnTo>
                    <a:lnTo>
                      <a:pt x="713" y="380"/>
                    </a:lnTo>
                    <a:lnTo>
                      <a:pt x="695" y="386"/>
                    </a:lnTo>
                    <a:lnTo>
                      <a:pt x="679" y="392"/>
                    </a:lnTo>
                    <a:lnTo>
                      <a:pt x="671" y="395"/>
                    </a:lnTo>
                    <a:lnTo>
                      <a:pt x="665" y="398"/>
                    </a:lnTo>
                    <a:lnTo>
                      <a:pt x="660" y="402"/>
                    </a:lnTo>
                    <a:lnTo>
                      <a:pt x="655" y="409"/>
                    </a:lnTo>
                    <a:lnTo>
                      <a:pt x="654" y="412"/>
                    </a:lnTo>
                    <a:lnTo>
                      <a:pt x="653" y="416"/>
                    </a:lnTo>
                    <a:lnTo>
                      <a:pt x="653" y="422"/>
                    </a:lnTo>
                    <a:lnTo>
                      <a:pt x="653" y="427"/>
                    </a:lnTo>
                    <a:lnTo>
                      <a:pt x="654" y="440"/>
                    </a:lnTo>
                    <a:lnTo>
                      <a:pt x="659" y="455"/>
                    </a:lnTo>
                    <a:lnTo>
                      <a:pt x="661" y="466"/>
                    </a:lnTo>
                    <a:lnTo>
                      <a:pt x="662" y="476"/>
                    </a:lnTo>
                    <a:lnTo>
                      <a:pt x="662" y="484"/>
                    </a:lnTo>
                    <a:lnTo>
                      <a:pt x="660" y="492"/>
                    </a:lnTo>
                    <a:lnTo>
                      <a:pt x="657" y="499"/>
                    </a:lnTo>
                    <a:lnTo>
                      <a:pt x="654" y="505"/>
                    </a:lnTo>
                    <a:lnTo>
                      <a:pt x="649" y="510"/>
                    </a:lnTo>
                    <a:lnTo>
                      <a:pt x="644" y="516"/>
                    </a:lnTo>
                    <a:lnTo>
                      <a:pt x="619" y="534"/>
                    </a:lnTo>
                    <a:lnTo>
                      <a:pt x="590" y="553"/>
                    </a:lnTo>
                    <a:lnTo>
                      <a:pt x="586" y="557"/>
                    </a:lnTo>
                    <a:lnTo>
                      <a:pt x="584" y="561"/>
                    </a:lnTo>
                    <a:lnTo>
                      <a:pt x="582" y="565"/>
                    </a:lnTo>
                    <a:lnTo>
                      <a:pt x="583" y="571"/>
                    </a:lnTo>
                    <a:lnTo>
                      <a:pt x="584" y="576"/>
                    </a:lnTo>
                    <a:lnTo>
                      <a:pt x="585" y="581"/>
                    </a:lnTo>
                    <a:lnTo>
                      <a:pt x="588" y="586"/>
                    </a:lnTo>
                    <a:lnTo>
                      <a:pt x="592" y="591"/>
                    </a:lnTo>
                    <a:lnTo>
                      <a:pt x="601" y="601"/>
                    </a:lnTo>
                    <a:lnTo>
                      <a:pt x="611" y="610"/>
                    </a:lnTo>
                    <a:lnTo>
                      <a:pt x="616" y="613"/>
                    </a:lnTo>
                    <a:lnTo>
                      <a:pt x="621" y="615"/>
                    </a:lnTo>
                    <a:lnTo>
                      <a:pt x="626" y="617"/>
                    </a:lnTo>
                    <a:lnTo>
                      <a:pt x="630" y="618"/>
                    </a:lnTo>
                    <a:lnTo>
                      <a:pt x="656" y="619"/>
                    </a:lnTo>
                    <a:lnTo>
                      <a:pt x="688" y="624"/>
                    </a:lnTo>
                    <a:lnTo>
                      <a:pt x="695" y="625"/>
                    </a:lnTo>
                    <a:lnTo>
                      <a:pt x="702" y="628"/>
                    </a:lnTo>
                    <a:lnTo>
                      <a:pt x="708" y="630"/>
                    </a:lnTo>
                    <a:lnTo>
                      <a:pt x="714" y="635"/>
                    </a:lnTo>
                    <a:lnTo>
                      <a:pt x="717" y="639"/>
                    </a:lnTo>
                    <a:lnTo>
                      <a:pt x="720" y="644"/>
                    </a:lnTo>
                    <a:lnTo>
                      <a:pt x="721" y="651"/>
                    </a:lnTo>
                    <a:lnTo>
                      <a:pt x="721" y="657"/>
                    </a:lnTo>
                    <a:lnTo>
                      <a:pt x="718" y="673"/>
                    </a:lnTo>
                    <a:lnTo>
                      <a:pt x="714" y="685"/>
                    </a:lnTo>
                    <a:lnTo>
                      <a:pt x="709" y="696"/>
                    </a:lnTo>
                    <a:lnTo>
                      <a:pt x="704" y="704"/>
                    </a:lnTo>
                    <a:lnTo>
                      <a:pt x="698" y="710"/>
                    </a:lnTo>
                    <a:lnTo>
                      <a:pt x="692" y="716"/>
                    </a:lnTo>
                    <a:lnTo>
                      <a:pt x="686" y="719"/>
                    </a:lnTo>
                    <a:lnTo>
                      <a:pt x="679" y="722"/>
                    </a:lnTo>
                    <a:lnTo>
                      <a:pt x="664" y="726"/>
                    </a:lnTo>
                    <a:lnTo>
                      <a:pt x="649" y="731"/>
                    </a:lnTo>
                    <a:lnTo>
                      <a:pt x="640" y="734"/>
                    </a:lnTo>
                    <a:lnTo>
                      <a:pt x="633" y="738"/>
                    </a:lnTo>
                    <a:lnTo>
                      <a:pt x="625" y="745"/>
                    </a:lnTo>
                    <a:lnTo>
                      <a:pt x="617" y="751"/>
                    </a:lnTo>
                    <a:lnTo>
                      <a:pt x="599" y="776"/>
                    </a:lnTo>
                    <a:lnTo>
                      <a:pt x="586" y="796"/>
                    </a:lnTo>
                    <a:lnTo>
                      <a:pt x="580" y="805"/>
                    </a:lnTo>
                    <a:lnTo>
                      <a:pt x="570" y="814"/>
                    </a:lnTo>
                    <a:lnTo>
                      <a:pt x="558" y="824"/>
                    </a:lnTo>
                    <a:lnTo>
                      <a:pt x="542" y="833"/>
                    </a:lnTo>
                    <a:lnTo>
                      <a:pt x="534" y="837"/>
                    </a:lnTo>
                    <a:lnTo>
                      <a:pt x="528" y="839"/>
                    </a:lnTo>
                    <a:lnTo>
                      <a:pt x="520" y="840"/>
                    </a:lnTo>
                    <a:lnTo>
                      <a:pt x="514" y="840"/>
                    </a:lnTo>
                    <a:lnTo>
                      <a:pt x="500" y="838"/>
                    </a:lnTo>
                    <a:lnTo>
                      <a:pt x="486" y="834"/>
                    </a:lnTo>
                    <a:lnTo>
                      <a:pt x="472" y="830"/>
                    </a:lnTo>
                    <a:lnTo>
                      <a:pt x="458" y="827"/>
                    </a:lnTo>
                    <a:lnTo>
                      <a:pt x="451" y="827"/>
                    </a:lnTo>
                    <a:lnTo>
                      <a:pt x="445" y="826"/>
                    </a:lnTo>
                    <a:lnTo>
                      <a:pt x="438" y="827"/>
                    </a:lnTo>
                    <a:lnTo>
                      <a:pt x="432" y="828"/>
                    </a:lnTo>
                    <a:lnTo>
                      <a:pt x="425" y="831"/>
                    </a:lnTo>
                    <a:lnTo>
                      <a:pt x="421" y="835"/>
                    </a:lnTo>
                    <a:lnTo>
                      <a:pt x="419" y="839"/>
                    </a:lnTo>
                    <a:lnTo>
                      <a:pt x="416" y="843"/>
                    </a:lnTo>
                    <a:lnTo>
                      <a:pt x="412" y="845"/>
                    </a:lnTo>
                    <a:lnTo>
                      <a:pt x="409" y="846"/>
                    </a:lnTo>
                    <a:lnTo>
                      <a:pt x="403" y="846"/>
                    </a:lnTo>
                    <a:lnTo>
                      <a:pt x="394" y="843"/>
                    </a:lnTo>
                    <a:lnTo>
                      <a:pt x="380" y="839"/>
                    </a:lnTo>
                    <a:lnTo>
                      <a:pt x="369" y="835"/>
                    </a:lnTo>
                    <a:lnTo>
                      <a:pt x="360" y="835"/>
                    </a:lnTo>
                    <a:lnTo>
                      <a:pt x="353" y="837"/>
                    </a:lnTo>
                    <a:lnTo>
                      <a:pt x="346" y="840"/>
                    </a:lnTo>
                    <a:lnTo>
                      <a:pt x="342" y="844"/>
                    </a:lnTo>
                    <a:lnTo>
                      <a:pt x="338" y="850"/>
                    </a:lnTo>
                    <a:lnTo>
                      <a:pt x="335" y="856"/>
                    </a:lnTo>
                    <a:lnTo>
                      <a:pt x="329" y="869"/>
                    </a:lnTo>
                    <a:lnTo>
                      <a:pt x="323" y="882"/>
                    </a:lnTo>
                    <a:lnTo>
                      <a:pt x="319" y="887"/>
                    </a:lnTo>
                    <a:lnTo>
                      <a:pt x="314" y="893"/>
                    </a:lnTo>
                    <a:lnTo>
                      <a:pt x="308" y="896"/>
                    </a:lnTo>
                    <a:lnTo>
                      <a:pt x="300" y="897"/>
                    </a:lnTo>
                    <a:lnTo>
                      <a:pt x="284" y="899"/>
                    </a:lnTo>
                    <a:lnTo>
                      <a:pt x="264" y="901"/>
                    </a:lnTo>
                    <a:lnTo>
                      <a:pt x="244" y="901"/>
                    </a:lnTo>
                    <a:lnTo>
                      <a:pt x="223" y="901"/>
                    </a:lnTo>
                    <a:lnTo>
                      <a:pt x="214" y="899"/>
                    </a:lnTo>
                    <a:lnTo>
                      <a:pt x="204" y="897"/>
                    </a:lnTo>
                    <a:lnTo>
                      <a:pt x="196" y="895"/>
                    </a:lnTo>
                    <a:lnTo>
                      <a:pt x="189" y="891"/>
                    </a:lnTo>
                    <a:lnTo>
                      <a:pt x="183" y="886"/>
                    </a:lnTo>
                    <a:lnTo>
                      <a:pt x="178" y="880"/>
                    </a:lnTo>
                    <a:lnTo>
                      <a:pt x="176" y="873"/>
                    </a:lnTo>
                    <a:lnTo>
                      <a:pt x="175" y="865"/>
                    </a:lnTo>
                    <a:lnTo>
                      <a:pt x="165" y="862"/>
                    </a:lnTo>
                    <a:lnTo>
                      <a:pt x="155" y="861"/>
                    </a:lnTo>
                    <a:lnTo>
                      <a:pt x="146" y="861"/>
                    </a:lnTo>
                    <a:lnTo>
                      <a:pt x="135" y="861"/>
                    </a:lnTo>
                    <a:lnTo>
                      <a:pt x="114" y="861"/>
                    </a:lnTo>
                    <a:lnTo>
                      <a:pt x="94" y="859"/>
                    </a:lnTo>
                    <a:lnTo>
                      <a:pt x="44" y="899"/>
                    </a:lnTo>
                    <a:lnTo>
                      <a:pt x="32" y="904"/>
                    </a:lnTo>
                    <a:lnTo>
                      <a:pt x="18" y="907"/>
                    </a:lnTo>
                    <a:lnTo>
                      <a:pt x="12" y="910"/>
                    </a:lnTo>
                    <a:lnTo>
                      <a:pt x="6" y="912"/>
                    </a:lnTo>
                    <a:lnTo>
                      <a:pt x="4" y="914"/>
                    </a:lnTo>
                    <a:lnTo>
                      <a:pt x="2" y="916"/>
                    </a:lnTo>
                    <a:lnTo>
                      <a:pt x="1" y="919"/>
                    </a:lnTo>
                    <a:lnTo>
                      <a:pt x="1" y="921"/>
                    </a:lnTo>
                    <a:lnTo>
                      <a:pt x="0" y="929"/>
                    </a:lnTo>
                    <a:lnTo>
                      <a:pt x="1" y="937"/>
                    </a:lnTo>
                    <a:lnTo>
                      <a:pt x="3" y="943"/>
                    </a:lnTo>
                    <a:lnTo>
                      <a:pt x="6" y="950"/>
                    </a:lnTo>
                    <a:lnTo>
                      <a:pt x="9" y="954"/>
                    </a:lnTo>
                    <a:lnTo>
                      <a:pt x="14" y="960"/>
                    </a:lnTo>
                    <a:lnTo>
                      <a:pt x="18" y="963"/>
                    </a:lnTo>
                    <a:lnTo>
                      <a:pt x="24" y="966"/>
                    </a:lnTo>
                    <a:lnTo>
                      <a:pt x="36" y="972"/>
                    </a:lnTo>
                    <a:lnTo>
                      <a:pt x="51" y="976"/>
                    </a:lnTo>
                    <a:lnTo>
                      <a:pt x="65" y="978"/>
                    </a:lnTo>
                    <a:lnTo>
                      <a:pt x="80" y="980"/>
                    </a:lnTo>
                    <a:lnTo>
                      <a:pt x="94" y="983"/>
                    </a:lnTo>
                    <a:lnTo>
                      <a:pt x="107" y="986"/>
                    </a:lnTo>
                    <a:lnTo>
                      <a:pt x="112" y="988"/>
                    </a:lnTo>
                    <a:lnTo>
                      <a:pt x="117" y="989"/>
                    </a:lnTo>
                    <a:lnTo>
                      <a:pt x="123" y="992"/>
                    </a:lnTo>
                    <a:lnTo>
                      <a:pt x="127" y="994"/>
                    </a:lnTo>
                    <a:lnTo>
                      <a:pt x="130" y="997"/>
                    </a:lnTo>
                    <a:lnTo>
                      <a:pt x="134" y="1002"/>
                    </a:lnTo>
                    <a:lnTo>
                      <a:pt x="135" y="1006"/>
                    </a:lnTo>
                    <a:lnTo>
                      <a:pt x="136" y="1010"/>
                    </a:lnTo>
                    <a:lnTo>
                      <a:pt x="136" y="1017"/>
                    </a:lnTo>
                    <a:lnTo>
                      <a:pt x="135" y="1023"/>
                    </a:lnTo>
                    <a:lnTo>
                      <a:pt x="133" y="1031"/>
                    </a:lnTo>
                    <a:lnTo>
                      <a:pt x="128" y="1039"/>
                    </a:lnTo>
                    <a:lnTo>
                      <a:pt x="124" y="1051"/>
                    </a:lnTo>
                    <a:lnTo>
                      <a:pt x="119" y="1072"/>
                    </a:lnTo>
                    <a:lnTo>
                      <a:pt x="116" y="1082"/>
                    </a:lnTo>
                    <a:lnTo>
                      <a:pt x="116" y="1091"/>
                    </a:lnTo>
                    <a:lnTo>
                      <a:pt x="116" y="1095"/>
                    </a:lnTo>
                    <a:lnTo>
                      <a:pt x="117" y="1098"/>
                    </a:lnTo>
                    <a:lnTo>
                      <a:pt x="119" y="1100"/>
                    </a:lnTo>
                    <a:lnTo>
                      <a:pt x="120" y="1101"/>
                    </a:lnTo>
                    <a:lnTo>
                      <a:pt x="125" y="1102"/>
                    </a:lnTo>
                    <a:lnTo>
                      <a:pt x="133" y="1102"/>
                    </a:lnTo>
                    <a:lnTo>
                      <a:pt x="140" y="1102"/>
                    </a:lnTo>
                    <a:lnTo>
                      <a:pt x="150" y="1100"/>
                    </a:lnTo>
                    <a:lnTo>
                      <a:pt x="169" y="1098"/>
                    </a:lnTo>
                    <a:lnTo>
                      <a:pt x="189" y="1096"/>
                    </a:lnTo>
                    <a:lnTo>
                      <a:pt x="198" y="1096"/>
                    </a:lnTo>
                    <a:lnTo>
                      <a:pt x="206" y="1097"/>
                    </a:lnTo>
                    <a:lnTo>
                      <a:pt x="213" y="1099"/>
                    </a:lnTo>
                    <a:lnTo>
                      <a:pt x="218" y="1102"/>
                    </a:lnTo>
                    <a:lnTo>
                      <a:pt x="220" y="1105"/>
                    </a:lnTo>
                    <a:lnTo>
                      <a:pt x="221" y="1108"/>
                    </a:lnTo>
                    <a:lnTo>
                      <a:pt x="222" y="1112"/>
                    </a:lnTo>
                    <a:lnTo>
                      <a:pt x="222" y="1115"/>
                    </a:lnTo>
                    <a:lnTo>
                      <a:pt x="221" y="1125"/>
                    </a:lnTo>
                    <a:lnTo>
                      <a:pt x="217" y="1138"/>
                    </a:lnTo>
                    <a:lnTo>
                      <a:pt x="205" y="1162"/>
                    </a:lnTo>
                    <a:lnTo>
                      <a:pt x="194" y="1185"/>
                    </a:lnTo>
                    <a:lnTo>
                      <a:pt x="193" y="1191"/>
                    </a:lnTo>
                    <a:lnTo>
                      <a:pt x="192" y="1196"/>
                    </a:lnTo>
                    <a:lnTo>
                      <a:pt x="193" y="1201"/>
                    </a:lnTo>
                    <a:lnTo>
                      <a:pt x="195" y="1206"/>
                    </a:lnTo>
                    <a:lnTo>
                      <a:pt x="198" y="1210"/>
                    </a:lnTo>
                    <a:lnTo>
                      <a:pt x="203" y="1213"/>
                    </a:lnTo>
                    <a:lnTo>
                      <a:pt x="209" y="1217"/>
                    </a:lnTo>
                    <a:lnTo>
                      <a:pt x="218" y="1220"/>
                    </a:lnTo>
                    <a:lnTo>
                      <a:pt x="227" y="1222"/>
                    </a:lnTo>
                    <a:lnTo>
                      <a:pt x="235" y="1225"/>
                    </a:lnTo>
                    <a:lnTo>
                      <a:pt x="244" y="1230"/>
                    </a:lnTo>
                    <a:lnTo>
                      <a:pt x="252" y="1235"/>
                    </a:lnTo>
                    <a:lnTo>
                      <a:pt x="260" y="1240"/>
                    </a:lnTo>
                    <a:lnTo>
                      <a:pt x="268" y="1246"/>
                    </a:lnTo>
                    <a:lnTo>
                      <a:pt x="273" y="1253"/>
                    </a:lnTo>
                    <a:lnTo>
                      <a:pt x="277" y="1260"/>
                    </a:lnTo>
                    <a:lnTo>
                      <a:pt x="283" y="1274"/>
                    </a:lnTo>
                    <a:lnTo>
                      <a:pt x="288" y="1288"/>
                    </a:lnTo>
                    <a:lnTo>
                      <a:pt x="292" y="1302"/>
                    </a:lnTo>
                    <a:lnTo>
                      <a:pt x="298" y="1316"/>
                    </a:lnTo>
                    <a:lnTo>
                      <a:pt x="300" y="1321"/>
                    </a:lnTo>
                    <a:lnTo>
                      <a:pt x="300" y="1326"/>
                    </a:lnTo>
                    <a:lnTo>
                      <a:pt x="300" y="1330"/>
                    </a:lnTo>
                    <a:lnTo>
                      <a:pt x="298" y="1334"/>
                    </a:lnTo>
                    <a:lnTo>
                      <a:pt x="290" y="1340"/>
                    </a:lnTo>
                    <a:lnTo>
                      <a:pt x="281" y="1345"/>
                    </a:lnTo>
                    <a:lnTo>
                      <a:pt x="271" y="1350"/>
                    </a:lnTo>
                    <a:lnTo>
                      <a:pt x="261" y="1356"/>
                    </a:lnTo>
                    <a:lnTo>
                      <a:pt x="258" y="1360"/>
                    </a:lnTo>
                    <a:lnTo>
                      <a:pt x="255" y="1365"/>
                    </a:lnTo>
                    <a:lnTo>
                      <a:pt x="252" y="1369"/>
                    </a:lnTo>
                    <a:lnTo>
                      <a:pt x="251" y="1375"/>
                    </a:lnTo>
                    <a:lnTo>
                      <a:pt x="252" y="1380"/>
                    </a:lnTo>
                    <a:lnTo>
                      <a:pt x="255" y="1383"/>
                    </a:lnTo>
                    <a:lnTo>
                      <a:pt x="257" y="1386"/>
                    </a:lnTo>
                    <a:lnTo>
                      <a:pt x="260" y="1390"/>
                    </a:lnTo>
                    <a:lnTo>
                      <a:pt x="269" y="1396"/>
                    </a:lnTo>
                    <a:lnTo>
                      <a:pt x="278" y="1402"/>
                    </a:lnTo>
                    <a:lnTo>
                      <a:pt x="283" y="1407"/>
                    </a:lnTo>
                    <a:lnTo>
                      <a:pt x="286" y="1411"/>
                    </a:lnTo>
                    <a:lnTo>
                      <a:pt x="289" y="1417"/>
                    </a:lnTo>
                    <a:lnTo>
                      <a:pt x="292" y="1423"/>
                    </a:lnTo>
                    <a:lnTo>
                      <a:pt x="294" y="1429"/>
                    </a:lnTo>
                    <a:lnTo>
                      <a:pt x="295" y="1438"/>
                    </a:lnTo>
                    <a:lnTo>
                      <a:pt x="294" y="1447"/>
                    </a:lnTo>
                    <a:lnTo>
                      <a:pt x="290" y="1456"/>
                    </a:lnTo>
                    <a:lnTo>
                      <a:pt x="288" y="1464"/>
                    </a:lnTo>
                    <a:lnTo>
                      <a:pt x="286" y="1472"/>
                    </a:lnTo>
                    <a:lnTo>
                      <a:pt x="284" y="1479"/>
                    </a:lnTo>
                    <a:lnTo>
                      <a:pt x="283" y="1487"/>
                    </a:lnTo>
                    <a:lnTo>
                      <a:pt x="282" y="1495"/>
                    </a:lnTo>
                    <a:lnTo>
                      <a:pt x="282" y="1504"/>
                    </a:lnTo>
                    <a:lnTo>
                      <a:pt x="283" y="1512"/>
                    </a:lnTo>
                    <a:lnTo>
                      <a:pt x="284" y="1520"/>
                    </a:lnTo>
                    <a:lnTo>
                      <a:pt x="286" y="1528"/>
                    </a:lnTo>
                    <a:lnTo>
                      <a:pt x="289" y="1535"/>
                    </a:lnTo>
                    <a:lnTo>
                      <a:pt x="292" y="1543"/>
                    </a:lnTo>
                    <a:lnTo>
                      <a:pt x="297" y="1549"/>
                    </a:lnTo>
                    <a:lnTo>
                      <a:pt x="302" y="1556"/>
                    </a:lnTo>
                    <a:lnTo>
                      <a:pt x="308" y="1560"/>
                    </a:lnTo>
                    <a:lnTo>
                      <a:pt x="314" y="1566"/>
                    </a:lnTo>
                    <a:lnTo>
                      <a:pt x="322" y="1569"/>
                    </a:lnTo>
                    <a:lnTo>
                      <a:pt x="328" y="1570"/>
                    </a:lnTo>
                    <a:lnTo>
                      <a:pt x="333" y="1571"/>
                    </a:lnTo>
                    <a:lnTo>
                      <a:pt x="339" y="1571"/>
                    </a:lnTo>
                    <a:lnTo>
                      <a:pt x="345" y="1570"/>
                    </a:lnTo>
                    <a:lnTo>
                      <a:pt x="357" y="1568"/>
                    </a:lnTo>
                    <a:lnTo>
                      <a:pt x="369" y="1562"/>
                    </a:lnTo>
                    <a:lnTo>
                      <a:pt x="392" y="1549"/>
                    </a:lnTo>
                    <a:lnTo>
                      <a:pt x="412" y="1536"/>
                    </a:lnTo>
                    <a:lnTo>
                      <a:pt x="421" y="1532"/>
                    </a:lnTo>
                    <a:lnTo>
                      <a:pt x="430" y="1529"/>
                    </a:lnTo>
                    <a:lnTo>
                      <a:pt x="434" y="1528"/>
                    </a:lnTo>
                    <a:lnTo>
                      <a:pt x="437" y="1528"/>
                    </a:lnTo>
                    <a:lnTo>
                      <a:pt x="440" y="1529"/>
                    </a:lnTo>
                    <a:lnTo>
                      <a:pt x="444" y="1531"/>
                    </a:lnTo>
                    <a:lnTo>
                      <a:pt x="446" y="1534"/>
                    </a:lnTo>
                    <a:lnTo>
                      <a:pt x="448" y="1537"/>
                    </a:lnTo>
                    <a:lnTo>
                      <a:pt x="450" y="1543"/>
                    </a:lnTo>
                    <a:lnTo>
                      <a:pt x="451" y="1548"/>
                    </a:lnTo>
                    <a:lnTo>
                      <a:pt x="453" y="1564"/>
                    </a:lnTo>
                    <a:lnTo>
                      <a:pt x="453" y="1586"/>
                    </a:lnTo>
                    <a:lnTo>
                      <a:pt x="454" y="1596"/>
                    </a:lnTo>
                    <a:lnTo>
                      <a:pt x="455" y="1603"/>
                    </a:lnTo>
                    <a:lnTo>
                      <a:pt x="459" y="1610"/>
                    </a:lnTo>
                    <a:lnTo>
                      <a:pt x="463" y="1617"/>
                    </a:lnTo>
                    <a:lnTo>
                      <a:pt x="472" y="1629"/>
                    </a:lnTo>
                    <a:lnTo>
                      <a:pt x="481" y="1644"/>
                    </a:lnTo>
                    <a:lnTo>
                      <a:pt x="484" y="1650"/>
                    </a:lnTo>
                    <a:lnTo>
                      <a:pt x="485" y="1656"/>
                    </a:lnTo>
                    <a:lnTo>
                      <a:pt x="486" y="1664"/>
                    </a:lnTo>
                    <a:lnTo>
                      <a:pt x="486" y="1672"/>
                    </a:lnTo>
                    <a:lnTo>
                      <a:pt x="486" y="1690"/>
                    </a:lnTo>
                    <a:lnTo>
                      <a:pt x="484" y="1709"/>
                    </a:lnTo>
                    <a:lnTo>
                      <a:pt x="480" y="1729"/>
                    </a:lnTo>
                    <a:lnTo>
                      <a:pt x="478" y="1748"/>
                    </a:lnTo>
                    <a:lnTo>
                      <a:pt x="477" y="1766"/>
                    </a:lnTo>
                    <a:lnTo>
                      <a:pt x="477" y="1782"/>
                    </a:lnTo>
                    <a:lnTo>
                      <a:pt x="476" y="1804"/>
                    </a:lnTo>
                    <a:lnTo>
                      <a:pt x="474" y="1834"/>
                    </a:lnTo>
                    <a:lnTo>
                      <a:pt x="473" y="1850"/>
                    </a:lnTo>
                    <a:lnTo>
                      <a:pt x="474" y="1863"/>
                    </a:lnTo>
                    <a:lnTo>
                      <a:pt x="475" y="1868"/>
                    </a:lnTo>
                    <a:lnTo>
                      <a:pt x="477" y="1871"/>
                    </a:lnTo>
                    <a:lnTo>
                      <a:pt x="480" y="1874"/>
                    </a:lnTo>
                    <a:lnTo>
                      <a:pt x="484" y="1876"/>
                    </a:lnTo>
                    <a:lnTo>
                      <a:pt x="490" y="1876"/>
                    </a:lnTo>
                    <a:lnTo>
                      <a:pt x="499" y="1873"/>
                    </a:lnTo>
                    <a:lnTo>
                      <a:pt x="508" y="1871"/>
                    </a:lnTo>
                    <a:lnTo>
                      <a:pt x="518" y="1868"/>
                    </a:lnTo>
                    <a:lnTo>
                      <a:pt x="527" y="1865"/>
                    </a:lnTo>
                    <a:lnTo>
                      <a:pt x="535" y="1863"/>
                    </a:lnTo>
                    <a:lnTo>
                      <a:pt x="539" y="1863"/>
                    </a:lnTo>
                    <a:lnTo>
                      <a:pt x="542" y="1863"/>
                    </a:lnTo>
                    <a:lnTo>
                      <a:pt x="544" y="1864"/>
                    </a:lnTo>
                    <a:lnTo>
                      <a:pt x="545" y="1865"/>
                    </a:lnTo>
                    <a:lnTo>
                      <a:pt x="548" y="1871"/>
                    </a:lnTo>
                    <a:lnTo>
                      <a:pt x="551" y="1879"/>
                    </a:lnTo>
                    <a:lnTo>
                      <a:pt x="553" y="1885"/>
                    </a:lnTo>
                    <a:lnTo>
                      <a:pt x="554" y="1893"/>
                    </a:lnTo>
                    <a:lnTo>
                      <a:pt x="554" y="1907"/>
                    </a:lnTo>
                    <a:lnTo>
                      <a:pt x="553" y="1921"/>
                    </a:lnTo>
                    <a:lnTo>
                      <a:pt x="551" y="1936"/>
                    </a:lnTo>
                    <a:lnTo>
                      <a:pt x="546" y="1950"/>
                    </a:lnTo>
                    <a:lnTo>
                      <a:pt x="541" y="1964"/>
                    </a:lnTo>
                    <a:lnTo>
                      <a:pt x="534" y="1979"/>
                    </a:lnTo>
                    <a:lnTo>
                      <a:pt x="520" y="2007"/>
                    </a:lnTo>
                    <a:lnTo>
                      <a:pt x="506" y="2035"/>
                    </a:lnTo>
                    <a:lnTo>
                      <a:pt x="500" y="2048"/>
                    </a:lnTo>
                    <a:lnTo>
                      <a:pt x="494" y="2061"/>
                    </a:lnTo>
                    <a:lnTo>
                      <a:pt x="490" y="2074"/>
                    </a:lnTo>
                    <a:lnTo>
                      <a:pt x="487" y="2087"/>
                    </a:lnTo>
                    <a:lnTo>
                      <a:pt x="474" y="2113"/>
                    </a:lnTo>
                    <a:lnTo>
                      <a:pt x="457" y="2140"/>
                    </a:lnTo>
                    <a:lnTo>
                      <a:pt x="452" y="2148"/>
                    </a:lnTo>
                    <a:lnTo>
                      <a:pt x="450" y="2154"/>
                    </a:lnTo>
                    <a:lnTo>
                      <a:pt x="448" y="2162"/>
                    </a:lnTo>
                    <a:lnTo>
                      <a:pt x="447" y="2168"/>
                    </a:lnTo>
                    <a:lnTo>
                      <a:pt x="447" y="2175"/>
                    </a:lnTo>
                    <a:lnTo>
                      <a:pt x="449" y="2182"/>
                    </a:lnTo>
                    <a:lnTo>
                      <a:pt x="452" y="2188"/>
                    </a:lnTo>
                    <a:lnTo>
                      <a:pt x="458" y="2194"/>
                    </a:lnTo>
                    <a:lnTo>
                      <a:pt x="466" y="2203"/>
                    </a:lnTo>
                    <a:lnTo>
                      <a:pt x="475" y="2211"/>
                    </a:lnTo>
                    <a:lnTo>
                      <a:pt x="482" y="2219"/>
                    </a:lnTo>
                    <a:lnTo>
                      <a:pt x="488" y="2227"/>
                    </a:lnTo>
                    <a:lnTo>
                      <a:pt x="490" y="2231"/>
                    </a:lnTo>
                    <a:lnTo>
                      <a:pt x="491" y="2235"/>
                    </a:lnTo>
                    <a:lnTo>
                      <a:pt x="491" y="2239"/>
                    </a:lnTo>
                    <a:lnTo>
                      <a:pt x="491" y="2244"/>
                    </a:lnTo>
                    <a:lnTo>
                      <a:pt x="490" y="2249"/>
                    </a:lnTo>
                    <a:lnTo>
                      <a:pt x="489" y="2255"/>
                    </a:lnTo>
                    <a:lnTo>
                      <a:pt x="486" y="2261"/>
                    </a:lnTo>
                    <a:lnTo>
                      <a:pt x="482" y="2268"/>
                    </a:lnTo>
                    <a:lnTo>
                      <a:pt x="477" y="2276"/>
                    </a:lnTo>
                    <a:lnTo>
                      <a:pt x="474" y="2285"/>
                    </a:lnTo>
                    <a:lnTo>
                      <a:pt x="472" y="2292"/>
                    </a:lnTo>
                    <a:lnTo>
                      <a:pt x="472" y="2299"/>
                    </a:lnTo>
                    <a:lnTo>
                      <a:pt x="473" y="2304"/>
                    </a:lnTo>
                    <a:lnTo>
                      <a:pt x="475" y="2310"/>
                    </a:lnTo>
                    <a:lnTo>
                      <a:pt x="478" y="2314"/>
                    </a:lnTo>
                    <a:lnTo>
                      <a:pt x="482" y="2319"/>
                    </a:lnTo>
                    <a:lnTo>
                      <a:pt x="490" y="2328"/>
                    </a:lnTo>
                    <a:lnTo>
                      <a:pt x="499" y="2338"/>
                    </a:lnTo>
                    <a:lnTo>
                      <a:pt x="502" y="2344"/>
                    </a:lnTo>
                    <a:lnTo>
                      <a:pt x="504" y="2351"/>
                    </a:lnTo>
                    <a:lnTo>
                      <a:pt x="506" y="2358"/>
                    </a:lnTo>
                    <a:lnTo>
                      <a:pt x="506" y="2367"/>
                    </a:lnTo>
                    <a:lnTo>
                      <a:pt x="505" y="2372"/>
                    </a:lnTo>
                    <a:lnTo>
                      <a:pt x="502" y="2378"/>
                    </a:lnTo>
                    <a:lnTo>
                      <a:pt x="497" y="2384"/>
                    </a:lnTo>
                    <a:lnTo>
                      <a:pt x="491" y="2390"/>
                    </a:lnTo>
                    <a:lnTo>
                      <a:pt x="479" y="2400"/>
                    </a:lnTo>
                    <a:lnTo>
                      <a:pt x="471" y="2409"/>
                    </a:lnTo>
                    <a:lnTo>
                      <a:pt x="465" y="2417"/>
                    </a:lnTo>
                    <a:lnTo>
                      <a:pt x="460" y="2427"/>
                    </a:lnTo>
                    <a:lnTo>
                      <a:pt x="454" y="2440"/>
                    </a:lnTo>
                    <a:lnTo>
                      <a:pt x="450" y="2454"/>
                    </a:lnTo>
                    <a:lnTo>
                      <a:pt x="441" y="2481"/>
                    </a:lnTo>
                    <a:lnTo>
                      <a:pt x="436" y="2502"/>
                    </a:lnTo>
                    <a:lnTo>
                      <a:pt x="461" y="2520"/>
                    </a:lnTo>
                    <a:lnTo>
                      <a:pt x="486" y="2538"/>
                    </a:lnTo>
                    <a:lnTo>
                      <a:pt x="499" y="2545"/>
                    </a:lnTo>
                    <a:lnTo>
                      <a:pt x="511" y="2552"/>
                    </a:lnTo>
                    <a:lnTo>
                      <a:pt x="524" y="2557"/>
                    </a:lnTo>
                    <a:lnTo>
                      <a:pt x="535" y="2562"/>
                    </a:lnTo>
                    <a:lnTo>
                      <a:pt x="555" y="2570"/>
                    </a:lnTo>
                    <a:lnTo>
                      <a:pt x="572" y="2575"/>
                    </a:lnTo>
                    <a:lnTo>
                      <a:pt x="581" y="2578"/>
                    </a:lnTo>
                    <a:lnTo>
                      <a:pt x="589" y="2579"/>
                    </a:lnTo>
                    <a:lnTo>
                      <a:pt x="597" y="2579"/>
                    </a:lnTo>
                    <a:lnTo>
                      <a:pt x="606" y="2579"/>
                    </a:lnTo>
                    <a:lnTo>
                      <a:pt x="613" y="2579"/>
                    </a:lnTo>
                    <a:lnTo>
                      <a:pt x="621" y="2576"/>
                    </a:lnTo>
                    <a:lnTo>
                      <a:pt x="628" y="2574"/>
                    </a:lnTo>
                    <a:lnTo>
                      <a:pt x="637" y="2571"/>
                    </a:lnTo>
                    <a:lnTo>
                      <a:pt x="644" y="2567"/>
                    </a:lnTo>
                    <a:lnTo>
                      <a:pt x="653" y="2561"/>
                    </a:lnTo>
                    <a:lnTo>
                      <a:pt x="662" y="2555"/>
                    </a:lnTo>
                    <a:lnTo>
                      <a:pt x="670" y="2548"/>
                    </a:lnTo>
                    <a:lnTo>
                      <a:pt x="677" y="2544"/>
                    </a:lnTo>
                    <a:lnTo>
                      <a:pt x="683" y="2540"/>
                    </a:lnTo>
                    <a:lnTo>
                      <a:pt x="691" y="2538"/>
                    </a:lnTo>
                    <a:lnTo>
                      <a:pt x="700" y="2535"/>
                    </a:lnTo>
                    <a:lnTo>
                      <a:pt x="716" y="2532"/>
                    </a:lnTo>
                    <a:lnTo>
                      <a:pt x="731" y="2529"/>
                    </a:lnTo>
                    <a:lnTo>
                      <a:pt x="742" y="2526"/>
                    </a:lnTo>
                    <a:lnTo>
                      <a:pt x="752" y="2520"/>
                    </a:lnTo>
                    <a:lnTo>
                      <a:pt x="765" y="2513"/>
                    </a:lnTo>
                    <a:lnTo>
                      <a:pt x="778" y="2505"/>
                    </a:lnTo>
                    <a:lnTo>
                      <a:pt x="792" y="2495"/>
                    </a:lnTo>
                    <a:lnTo>
                      <a:pt x="805" y="2485"/>
                    </a:lnTo>
                    <a:lnTo>
                      <a:pt x="819" y="2474"/>
                    </a:lnTo>
                    <a:lnTo>
                      <a:pt x="833" y="2461"/>
                    </a:lnTo>
                    <a:lnTo>
                      <a:pt x="846" y="2449"/>
                    </a:lnTo>
                    <a:lnTo>
                      <a:pt x="858" y="2436"/>
                    </a:lnTo>
                    <a:lnTo>
                      <a:pt x="870" y="2423"/>
                    </a:lnTo>
                    <a:lnTo>
                      <a:pt x="881" y="2410"/>
                    </a:lnTo>
                    <a:lnTo>
                      <a:pt x="890" y="2398"/>
                    </a:lnTo>
                    <a:lnTo>
                      <a:pt x="897" y="2386"/>
                    </a:lnTo>
                    <a:lnTo>
                      <a:pt x="904" y="2376"/>
                    </a:lnTo>
                    <a:lnTo>
                      <a:pt x="907" y="2365"/>
                    </a:lnTo>
                    <a:lnTo>
                      <a:pt x="912" y="2342"/>
                    </a:lnTo>
                    <a:lnTo>
                      <a:pt x="916" y="2315"/>
                    </a:lnTo>
                    <a:lnTo>
                      <a:pt x="919" y="2285"/>
                    </a:lnTo>
                    <a:lnTo>
                      <a:pt x="921" y="2255"/>
                    </a:lnTo>
                    <a:lnTo>
                      <a:pt x="925" y="2223"/>
                    </a:lnTo>
                    <a:lnTo>
                      <a:pt x="931" y="2195"/>
                    </a:lnTo>
                    <a:lnTo>
                      <a:pt x="934" y="2183"/>
                    </a:lnTo>
                    <a:lnTo>
                      <a:pt x="937" y="2171"/>
                    </a:lnTo>
                    <a:lnTo>
                      <a:pt x="943" y="2162"/>
                    </a:lnTo>
                    <a:lnTo>
                      <a:pt x="948" y="2153"/>
                    </a:lnTo>
                    <a:lnTo>
                      <a:pt x="971" y="2138"/>
                    </a:lnTo>
                    <a:lnTo>
                      <a:pt x="993" y="2120"/>
                    </a:lnTo>
                    <a:lnTo>
                      <a:pt x="1005" y="2111"/>
                    </a:lnTo>
                    <a:lnTo>
                      <a:pt x="1017" y="2103"/>
                    </a:lnTo>
                    <a:lnTo>
                      <a:pt x="1029" y="2097"/>
                    </a:lnTo>
                    <a:lnTo>
                      <a:pt x="1042" y="2093"/>
                    </a:lnTo>
                    <a:lnTo>
                      <a:pt x="1305" y="2018"/>
                    </a:lnTo>
                    <a:lnTo>
                      <a:pt x="1316" y="2015"/>
                    </a:lnTo>
                    <a:lnTo>
                      <a:pt x="1328" y="2014"/>
                    </a:lnTo>
                    <a:lnTo>
                      <a:pt x="1340" y="2013"/>
                    </a:lnTo>
                    <a:lnTo>
                      <a:pt x="1351" y="2013"/>
                    </a:lnTo>
                    <a:lnTo>
                      <a:pt x="1363" y="2013"/>
                    </a:lnTo>
                    <a:lnTo>
                      <a:pt x="1373" y="2015"/>
                    </a:lnTo>
                    <a:lnTo>
                      <a:pt x="1385" y="2016"/>
                    </a:lnTo>
                    <a:lnTo>
                      <a:pt x="1396" y="2019"/>
                    </a:lnTo>
                    <a:lnTo>
                      <a:pt x="1419" y="2025"/>
                    </a:lnTo>
                    <a:lnTo>
                      <a:pt x="1440" y="2031"/>
                    </a:lnTo>
                    <a:lnTo>
                      <a:pt x="1462" y="2038"/>
                    </a:lnTo>
                    <a:lnTo>
                      <a:pt x="1483" y="2043"/>
                    </a:lnTo>
                    <a:lnTo>
                      <a:pt x="1479" y="2033"/>
                    </a:lnTo>
                    <a:lnTo>
                      <a:pt x="1475" y="2025"/>
                    </a:lnTo>
                    <a:lnTo>
                      <a:pt x="1470" y="2018"/>
                    </a:lnTo>
                    <a:lnTo>
                      <a:pt x="1463" y="2013"/>
                    </a:lnTo>
                    <a:lnTo>
                      <a:pt x="1457" y="2009"/>
                    </a:lnTo>
                    <a:lnTo>
                      <a:pt x="1449" y="2006"/>
                    </a:lnTo>
                    <a:lnTo>
                      <a:pt x="1440" y="2005"/>
                    </a:lnTo>
                    <a:lnTo>
                      <a:pt x="1432" y="2004"/>
                    </a:lnTo>
                    <a:lnTo>
                      <a:pt x="1396" y="2005"/>
                    </a:lnTo>
                    <a:lnTo>
                      <a:pt x="1364" y="2004"/>
                    </a:lnTo>
                    <a:lnTo>
                      <a:pt x="1353" y="2003"/>
                    </a:lnTo>
                    <a:lnTo>
                      <a:pt x="1344" y="2000"/>
                    </a:lnTo>
                    <a:lnTo>
                      <a:pt x="1335" y="1996"/>
                    </a:lnTo>
                    <a:lnTo>
                      <a:pt x="1327" y="1993"/>
                    </a:lnTo>
                    <a:lnTo>
                      <a:pt x="1321" y="1989"/>
                    </a:lnTo>
                    <a:lnTo>
                      <a:pt x="1314" y="1984"/>
                    </a:lnTo>
                    <a:lnTo>
                      <a:pt x="1308" y="1978"/>
                    </a:lnTo>
                    <a:lnTo>
                      <a:pt x="1303" y="1973"/>
                    </a:lnTo>
                    <a:lnTo>
                      <a:pt x="1299" y="1967"/>
                    </a:lnTo>
                    <a:lnTo>
                      <a:pt x="1295" y="1961"/>
                    </a:lnTo>
                    <a:lnTo>
                      <a:pt x="1291" y="1953"/>
                    </a:lnTo>
                    <a:lnTo>
                      <a:pt x="1289" y="1947"/>
                    </a:lnTo>
                    <a:lnTo>
                      <a:pt x="1287" y="1939"/>
                    </a:lnTo>
                    <a:lnTo>
                      <a:pt x="1286" y="1932"/>
                    </a:lnTo>
                    <a:lnTo>
                      <a:pt x="1286" y="1924"/>
                    </a:lnTo>
                    <a:lnTo>
                      <a:pt x="1285" y="1915"/>
                    </a:lnTo>
                    <a:lnTo>
                      <a:pt x="1286" y="1899"/>
                    </a:lnTo>
                    <a:lnTo>
                      <a:pt x="1289" y="1883"/>
                    </a:lnTo>
                    <a:lnTo>
                      <a:pt x="1294" y="1867"/>
                    </a:lnTo>
                    <a:lnTo>
                      <a:pt x="1300" y="1851"/>
                    </a:lnTo>
                    <a:lnTo>
                      <a:pt x="1306" y="1834"/>
                    </a:lnTo>
                    <a:lnTo>
                      <a:pt x="1315" y="1820"/>
                    </a:lnTo>
                    <a:lnTo>
                      <a:pt x="1325" y="1806"/>
                    </a:lnTo>
                    <a:lnTo>
                      <a:pt x="1335" y="1793"/>
                    </a:lnTo>
                    <a:lnTo>
                      <a:pt x="1357" y="1766"/>
                    </a:lnTo>
                    <a:lnTo>
                      <a:pt x="1382" y="1734"/>
                    </a:lnTo>
                    <a:lnTo>
                      <a:pt x="1406" y="1701"/>
                    </a:lnTo>
                    <a:lnTo>
                      <a:pt x="1424" y="1671"/>
                    </a:lnTo>
                    <a:lnTo>
                      <a:pt x="1429" y="1663"/>
                    </a:lnTo>
                    <a:lnTo>
                      <a:pt x="1432" y="1654"/>
                    </a:lnTo>
                    <a:lnTo>
                      <a:pt x="1433" y="1645"/>
                    </a:lnTo>
                    <a:lnTo>
                      <a:pt x="1434" y="1637"/>
                    </a:lnTo>
                    <a:lnTo>
                      <a:pt x="1433" y="1620"/>
                    </a:lnTo>
                    <a:lnTo>
                      <a:pt x="1432" y="1603"/>
                    </a:lnTo>
                    <a:lnTo>
                      <a:pt x="1431" y="1596"/>
                    </a:lnTo>
                    <a:lnTo>
                      <a:pt x="1432" y="1587"/>
                    </a:lnTo>
                    <a:lnTo>
                      <a:pt x="1433" y="1580"/>
                    </a:lnTo>
                    <a:lnTo>
                      <a:pt x="1435" y="1571"/>
                    </a:lnTo>
                    <a:lnTo>
                      <a:pt x="1438" y="1563"/>
                    </a:lnTo>
                    <a:lnTo>
                      <a:pt x="1444" y="1556"/>
                    </a:lnTo>
                    <a:lnTo>
                      <a:pt x="1450" y="1548"/>
                    </a:lnTo>
                    <a:lnTo>
                      <a:pt x="1460" y="1541"/>
                    </a:lnTo>
                    <a:lnTo>
                      <a:pt x="1468" y="1541"/>
                    </a:lnTo>
                    <a:lnTo>
                      <a:pt x="1478" y="1540"/>
                    </a:lnTo>
                    <a:lnTo>
                      <a:pt x="1487" y="1536"/>
                    </a:lnTo>
                    <a:lnTo>
                      <a:pt x="1495" y="1533"/>
                    </a:lnTo>
                    <a:lnTo>
                      <a:pt x="1512" y="1523"/>
                    </a:lnTo>
                    <a:lnTo>
                      <a:pt x="1529" y="1513"/>
                    </a:lnTo>
                    <a:lnTo>
                      <a:pt x="1538" y="1507"/>
                    </a:lnTo>
                    <a:lnTo>
                      <a:pt x="1546" y="1503"/>
                    </a:lnTo>
                    <a:lnTo>
                      <a:pt x="1556" y="1499"/>
                    </a:lnTo>
                    <a:lnTo>
                      <a:pt x="1566" y="1495"/>
                    </a:lnTo>
                    <a:lnTo>
                      <a:pt x="1575" y="1494"/>
                    </a:lnTo>
                    <a:lnTo>
                      <a:pt x="1586" y="1494"/>
                    </a:lnTo>
                    <a:lnTo>
                      <a:pt x="1598" y="1495"/>
                    </a:lnTo>
                    <a:lnTo>
                      <a:pt x="1610" y="1500"/>
                    </a:lnTo>
                    <a:lnTo>
                      <a:pt x="1632" y="1505"/>
                    </a:lnTo>
                    <a:lnTo>
                      <a:pt x="1657" y="1509"/>
                    </a:lnTo>
                    <a:lnTo>
                      <a:pt x="1669" y="1513"/>
                    </a:lnTo>
                    <a:lnTo>
                      <a:pt x="1681" y="1515"/>
                    </a:lnTo>
                    <a:lnTo>
                      <a:pt x="1691" y="1518"/>
                    </a:lnTo>
                    <a:lnTo>
                      <a:pt x="1698" y="1522"/>
                    </a:lnTo>
                    <a:lnTo>
                      <a:pt x="1706" y="1528"/>
                    </a:lnTo>
                    <a:lnTo>
                      <a:pt x="1714" y="1531"/>
                    </a:lnTo>
                    <a:lnTo>
                      <a:pt x="1720" y="1532"/>
                    </a:lnTo>
                    <a:lnTo>
                      <a:pt x="1725" y="1531"/>
                    </a:lnTo>
                    <a:lnTo>
                      <a:pt x="1728" y="1530"/>
                    </a:lnTo>
                    <a:lnTo>
                      <a:pt x="1729" y="1528"/>
                    </a:lnTo>
                    <a:lnTo>
                      <a:pt x="1730" y="1526"/>
                    </a:lnTo>
                    <a:lnTo>
                      <a:pt x="1731" y="1522"/>
                    </a:lnTo>
                    <a:lnTo>
                      <a:pt x="1729" y="1515"/>
                    </a:lnTo>
                    <a:lnTo>
                      <a:pt x="1725" y="1504"/>
                    </a:lnTo>
                    <a:lnTo>
                      <a:pt x="1722" y="1498"/>
                    </a:lnTo>
                    <a:lnTo>
                      <a:pt x="1721" y="1491"/>
                    </a:lnTo>
                    <a:lnTo>
                      <a:pt x="1720" y="1482"/>
                    </a:lnTo>
                    <a:lnTo>
                      <a:pt x="1719" y="1474"/>
                    </a:lnTo>
                    <a:lnTo>
                      <a:pt x="1719" y="1453"/>
                    </a:lnTo>
                    <a:lnTo>
                      <a:pt x="1719" y="1431"/>
                    </a:lnTo>
                    <a:lnTo>
                      <a:pt x="1722" y="1386"/>
                    </a:lnTo>
                    <a:lnTo>
                      <a:pt x="1724" y="1352"/>
                    </a:lnTo>
                    <a:lnTo>
                      <a:pt x="1724" y="1260"/>
                    </a:lnTo>
                    <a:lnTo>
                      <a:pt x="1718" y="1261"/>
                    </a:lnTo>
                    <a:lnTo>
                      <a:pt x="1711" y="1264"/>
                    </a:lnTo>
                    <a:lnTo>
                      <a:pt x="1703" y="1269"/>
                    </a:lnTo>
                    <a:lnTo>
                      <a:pt x="1695" y="1273"/>
                    </a:lnTo>
                    <a:lnTo>
                      <a:pt x="1687" y="1277"/>
                    </a:lnTo>
                    <a:lnTo>
                      <a:pt x="1680" y="1279"/>
                    </a:lnTo>
                    <a:lnTo>
                      <a:pt x="1677" y="1280"/>
                    </a:lnTo>
                    <a:lnTo>
                      <a:pt x="1675" y="1280"/>
                    </a:lnTo>
                    <a:lnTo>
                      <a:pt x="1673" y="1280"/>
                    </a:lnTo>
                    <a:lnTo>
                      <a:pt x="1671" y="1278"/>
                    </a:lnTo>
                    <a:lnTo>
                      <a:pt x="1671" y="1275"/>
                    </a:lnTo>
                    <a:lnTo>
                      <a:pt x="1675" y="1267"/>
                    </a:lnTo>
                    <a:lnTo>
                      <a:pt x="1680" y="1258"/>
                    </a:lnTo>
                    <a:lnTo>
                      <a:pt x="1686" y="1248"/>
                    </a:lnTo>
                    <a:close/>
                  </a:path>
                </a:pathLst>
              </a:custGeom>
              <a:solidFill>
                <a:srgbClr val="ED5929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6" name="Freeform 61"/>
              <p:cNvSpPr>
                <a:spLocks/>
              </p:cNvSpPr>
              <p:nvPr/>
            </p:nvSpPr>
            <p:spPr bwMode="auto">
              <a:xfrm>
                <a:off x="3199587" y="5379426"/>
                <a:ext cx="798007" cy="867497"/>
              </a:xfrm>
              <a:custGeom>
                <a:avLst/>
                <a:gdLst>
                  <a:gd name="T0" fmla="*/ 1717 w 1941"/>
                  <a:gd name="T1" fmla="*/ 1132 h 2579"/>
                  <a:gd name="T2" fmla="*/ 1708 w 1941"/>
                  <a:gd name="T3" fmla="*/ 1048 h 2579"/>
                  <a:gd name="T4" fmla="*/ 1665 w 1941"/>
                  <a:gd name="T5" fmla="*/ 889 h 2579"/>
                  <a:gd name="T6" fmla="*/ 1612 w 1941"/>
                  <a:gd name="T7" fmla="*/ 729 h 2579"/>
                  <a:gd name="T8" fmla="*/ 1713 w 1941"/>
                  <a:gd name="T9" fmla="*/ 723 h 2579"/>
                  <a:gd name="T10" fmla="*/ 1846 w 1941"/>
                  <a:gd name="T11" fmla="*/ 491 h 2579"/>
                  <a:gd name="T12" fmla="*/ 1904 w 1941"/>
                  <a:gd name="T13" fmla="*/ 346 h 2579"/>
                  <a:gd name="T14" fmla="*/ 1940 w 1941"/>
                  <a:gd name="T15" fmla="*/ 89 h 2579"/>
                  <a:gd name="T16" fmla="*/ 1891 w 1941"/>
                  <a:gd name="T17" fmla="*/ 0 h 2579"/>
                  <a:gd name="T18" fmla="*/ 1644 w 1941"/>
                  <a:gd name="T19" fmla="*/ 104 h 2579"/>
                  <a:gd name="T20" fmla="*/ 1525 w 1941"/>
                  <a:gd name="T21" fmla="*/ 86 h 2579"/>
                  <a:gd name="T22" fmla="*/ 1369 w 1941"/>
                  <a:gd name="T23" fmla="*/ 189 h 2579"/>
                  <a:gd name="T24" fmla="*/ 1257 w 1941"/>
                  <a:gd name="T25" fmla="*/ 209 h 2579"/>
                  <a:gd name="T26" fmla="*/ 1129 w 1941"/>
                  <a:gd name="T27" fmla="*/ 212 h 2579"/>
                  <a:gd name="T28" fmla="*/ 1120 w 1941"/>
                  <a:gd name="T29" fmla="*/ 311 h 2579"/>
                  <a:gd name="T30" fmla="*/ 1020 w 1941"/>
                  <a:gd name="T31" fmla="*/ 402 h 2579"/>
                  <a:gd name="T32" fmla="*/ 856 w 1941"/>
                  <a:gd name="T33" fmla="*/ 298 h 2579"/>
                  <a:gd name="T34" fmla="*/ 787 w 1941"/>
                  <a:gd name="T35" fmla="*/ 270 h 2579"/>
                  <a:gd name="T36" fmla="*/ 728 w 1941"/>
                  <a:gd name="T37" fmla="*/ 367 h 2579"/>
                  <a:gd name="T38" fmla="*/ 654 w 1941"/>
                  <a:gd name="T39" fmla="*/ 440 h 2579"/>
                  <a:gd name="T40" fmla="*/ 584 w 1941"/>
                  <a:gd name="T41" fmla="*/ 561 h 2579"/>
                  <a:gd name="T42" fmla="*/ 656 w 1941"/>
                  <a:gd name="T43" fmla="*/ 619 h 2579"/>
                  <a:gd name="T44" fmla="*/ 704 w 1941"/>
                  <a:gd name="T45" fmla="*/ 704 h 2579"/>
                  <a:gd name="T46" fmla="*/ 580 w 1941"/>
                  <a:gd name="T47" fmla="*/ 805 h 2579"/>
                  <a:gd name="T48" fmla="*/ 445 w 1941"/>
                  <a:gd name="T49" fmla="*/ 826 h 2579"/>
                  <a:gd name="T50" fmla="*/ 360 w 1941"/>
                  <a:gd name="T51" fmla="*/ 835 h 2579"/>
                  <a:gd name="T52" fmla="*/ 264 w 1941"/>
                  <a:gd name="T53" fmla="*/ 901 h 2579"/>
                  <a:gd name="T54" fmla="*/ 146 w 1941"/>
                  <a:gd name="T55" fmla="*/ 861 h 2579"/>
                  <a:gd name="T56" fmla="*/ 1 w 1941"/>
                  <a:gd name="T57" fmla="*/ 921 h 2579"/>
                  <a:gd name="T58" fmla="*/ 94 w 1941"/>
                  <a:gd name="T59" fmla="*/ 983 h 2579"/>
                  <a:gd name="T60" fmla="*/ 128 w 1941"/>
                  <a:gd name="T61" fmla="*/ 1039 h 2579"/>
                  <a:gd name="T62" fmla="*/ 169 w 1941"/>
                  <a:gd name="T63" fmla="*/ 1098 h 2579"/>
                  <a:gd name="T64" fmla="*/ 194 w 1941"/>
                  <a:gd name="T65" fmla="*/ 1185 h 2579"/>
                  <a:gd name="T66" fmla="*/ 260 w 1941"/>
                  <a:gd name="T67" fmla="*/ 1240 h 2579"/>
                  <a:gd name="T68" fmla="*/ 281 w 1941"/>
                  <a:gd name="T69" fmla="*/ 1345 h 2579"/>
                  <a:gd name="T70" fmla="*/ 283 w 1941"/>
                  <a:gd name="T71" fmla="*/ 1407 h 2579"/>
                  <a:gd name="T72" fmla="*/ 282 w 1941"/>
                  <a:gd name="T73" fmla="*/ 1504 h 2579"/>
                  <a:gd name="T74" fmla="*/ 339 w 1941"/>
                  <a:gd name="T75" fmla="*/ 1571 h 2579"/>
                  <a:gd name="T76" fmla="*/ 448 w 1941"/>
                  <a:gd name="T77" fmla="*/ 1537 h 2579"/>
                  <a:gd name="T78" fmla="*/ 486 w 1941"/>
                  <a:gd name="T79" fmla="*/ 1664 h 2579"/>
                  <a:gd name="T80" fmla="*/ 477 w 1941"/>
                  <a:gd name="T81" fmla="*/ 1871 h 2579"/>
                  <a:gd name="T82" fmla="*/ 548 w 1941"/>
                  <a:gd name="T83" fmla="*/ 1871 h 2579"/>
                  <a:gd name="T84" fmla="*/ 494 w 1941"/>
                  <a:gd name="T85" fmla="*/ 2061 h 2579"/>
                  <a:gd name="T86" fmla="*/ 466 w 1941"/>
                  <a:gd name="T87" fmla="*/ 2203 h 2579"/>
                  <a:gd name="T88" fmla="*/ 474 w 1941"/>
                  <a:gd name="T89" fmla="*/ 2285 h 2579"/>
                  <a:gd name="T90" fmla="*/ 505 w 1941"/>
                  <a:gd name="T91" fmla="*/ 2372 h 2579"/>
                  <a:gd name="T92" fmla="*/ 461 w 1941"/>
                  <a:gd name="T93" fmla="*/ 2520 h 2579"/>
                  <a:gd name="T94" fmla="*/ 621 w 1941"/>
                  <a:gd name="T95" fmla="*/ 2576 h 2579"/>
                  <a:gd name="T96" fmla="*/ 742 w 1941"/>
                  <a:gd name="T97" fmla="*/ 2526 h 2579"/>
                  <a:gd name="T98" fmla="*/ 897 w 1941"/>
                  <a:gd name="T99" fmla="*/ 2386 h 2579"/>
                  <a:gd name="T100" fmla="*/ 971 w 1941"/>
                  <a:gd name="T101" fmla="*/ 2138 h 2579"/>
                  <a:gd name="T102" fmla="*/ 1385 w 1941"/>
                  <a:gd name="T103" fmla="*/ 2016 h 2579"/>
                  <a:gd name="T104" fmla="*/ 1432 w 1941"/>
                  <a:gd name="T105" fmla="*/ 2004 h 2579"/>
                  <a:gd name="T106" fmla="*/ 1291 w 1941"/>
                  <a:gd name="T107" fmla="*/ 1953 h 2579"/>
                  <a:gd name="T108" fmla="*/ 1335 w 1941"/>
                  <a:gd name="T109" fmla="*/ 1793 h 2579"/>
                  <a:gd name="T110" fmla="*/ 1433 w 1941"/>
                  <a:gd name="T111" fmla="*/ 1580 h 2579"/>
                  <a:gd name="T112" fmla="*/ 1546 w 1941"/>
                  <a:gd name="T113" fmla="*/ 1503 h 2579"/>
                  <a:gd name="T114" fmla="*/ 1706 w 1941"/>
                  <a:gd name="T115" fmla="*/ 1528 h 2579"/>
                  <a:gd name="T116" fmla="*/ 1719 w 1941"/>
                  <a:gd name="T117" fmla="*/ 1474 h 2579"/>
                  <a:gd name="T118" fmla="*/ 1675 w 1941"/>
                  <a:gd name="T119" fmla="*/ 1280 h 2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41" h="2579">
                    <a:moveTo>
                      <a:pt x="1686" y="1248"/>
                    </a:moveTo>
                    <a:lnTo>
                      <a:pt x="1649" y="1215"/>
                    </a:lnTo>
                    <a:lnTo>
                      <a:pt x="1673" y="1185"/>
                    </a:lnTo>
                    <a:lnTo>
                      <a:pt x="1704" y="1201"/>
                    </a:lnTo>
                    <a:lnTo>
                      <a:pt x="1704" y="1201"/>
                    </a:lnTo>
                    <a:lnTo>
                      <a:pt x="1708" y="1190"/>
                    </a:lnTo>
                    <a:lnTo>
                      <a:pt x="1713" y="1178"/>
                    </a:lnTo>
                    <a:lnTo>
                      <a:pt x="1716" y="1166"/>
                    </a:lnTo>
                    <a:lnTo>
                      <a:pt x="1718" y="1154"/>
                    </a:lnTo>
                    <a:lnTo>
                      <a:pt x="1718" y="1149"/>
                    </a:lnTo>
                    <a:lnTo>
                      <a:pt x="1718" y="1143"/>
                    </a:lnTo>
                    <a:lnTo>
                      <a:pt x="1718" y="1138"/>
                    </a:lnTo>
                    <a:lnTo>
                      <a:pt x="1717" y="1132"/>
                    </a:lnTo>
                    <a:lnTo>
                      <a:pt x="1715" y="1127"/>
                    </a:lnTo>
                    <a:lnTo>
                      <a:pt x="1713" y="1122"/>
                    </a:lnTo>
                    <a:lnTo>
                      <a:pt x="1709" y="1116"/>
                    </a:lnTo>
                    <a:lnTo>
                      <a:pt x="1705" y="1112"/>
                    </a:lnTo>
                    <a:lnTo>
                      <a:pt x="1703" y="1110"/>
                    </a:lnTo>
                    <a:lnTo>
                      <a:pt x="1702" y="1107"/>
                    </a:lnTo>
                    <a:lnTo>
                      <a:pt x="1701" y="1104"/>
                    </a:lnTo>
                    <a:lnTo>
                      <a:pt x="1701" y="1101"/>
                    </a:lnTo>
                    <a:lnTo>
                      <a:pt x="1702" y="1094"/>
                    </a:lnTo>
                    <a:lnTo>
                      <a:pt x="1703" y="1086"/>
                    </a:lnTo>
                    <a:lnTo>
                      <a:pt x="1706" y="1070"/>
                    </a:lnTo>
                    <a:lnTo>
                      <a:pt x="1708" y="1057"/>
                    </a:lnTo>
                    <a:lnTo>
                      <a:pt x="1708" y="1048"/>
                    </a:lnTo>
                    <a:lnTo>
                      <a:pt x="1706" y="1039"/>
                    </a:lnTo>
                    <a:lnTo>
                      <a:pt x="1704" y="1029"/>
                    </a:lnTo>
                    <a:lnTo>
                      <a:pt x="1701" y="1018"/>
                    </a:lnTo>
                    <a:lnTo>
                      <a:pt x="1694" y="999"/>
                    </a:lnTo>
                    <a:lnTo>
                      <a:pt x="1690" y="978"/>
                    </a:lnTo>
                    <a:lnTo>
                      <a:pt x="1688" y="967"/>
                    </a:lnTo>
                    <a:lnTo>
                      <a:pt x="1684" y="956"/>
                    </a:lnTo>
                    <a:lnTo>
                      <a:pt x="1680" y="946"/>
                    </a:lnTo>
                    <a:lnTo>
                      <a:pt x="1676" y="935"/>
                    </a:lnTo>
                    <a:lnTo>
                      <a:pt x="1671" y="924"/>
                    </a:lnTo>
                    <a:lnTo>
                      <a:pt x="1668" y="913"/>
                    </a:lnTo>
                    <a:lnTo>
                      <a:pt x="1666" y="901"/>
                    </a:lnTo>
                    <a:lnTo>
                      <a:pt x="1665" y="889"/>
                    </a:lnTo>
                    <a:lnTo>
                      <a:pt x="1665" y="874"/>
                    </a:lnTo>
                    <a:lnTo>
                      <a:pt x="1667" y="858"/>
                    </a:lnTo>
                    <a:lnTo>
                      <a:pt x="1671" y="841"/>
                    </a:lnTo>
                    <a:lnTo>
                      <a:pt x="1676" y="824"/>
                    </a:lnTo>
                    <a:lnTo>
                      <a:pt x="1676" y="824"/>
                    </a:lnTo>
                    <a:lnTo>
                      <a:pt x="1623" y="790"/>
                    </a:lnTo>
                    <a:lnTo>
                      <a:pt x="1623" y="784"/>
                    </a:lnTo>
                    <a:lnTo>
                      <a:pt x="1621" y="777"/>
                    </a:lnTo>
                    <a:lnTo>
                      <a:pt x="1617" y="772"/>
                    </a:lnTo>
                    <a:lnTo>
                      <a:pt x="1615" y="765"/>
                    </a:lnTo>
                    <a:lnTo>
                      <a:pt x="1613" y="753"/>
                    </a:lnTo>
                    <a:lnTo>
                      <a:pt x="1612" y="742"/>
                    </a:lnTo>
                    <a:lnTo>
                      <a:pt x="1612" y="729"/>
                    </a:lnTo>
                    <a:lnTo>
                      <a:pt x="1615" y="718"/>
                    </a:lnTo>
                    <a:lnTo>
                      <a:pt x="1619" y="710"/>
                    </a:lnTo>
                    <a:lnTo>
                      <a:pt x="1624" y="704"/>
                    </a:lnTo>
                    <a:lnTo>
                      <a:pt x="1629" y="697"/>
                    </a:lnTo>
                    <a:lnTo>
                      <a:pt x="1636" y="692"/>
                    </a:lnTo>
                    <a:lnTo>
                      <a:pt x="1640" y="690"/>
                    </a:lnTo>
                    <a:lnTo>
                      <a:pt x="1644" y="688"/>
                    </a:lnTo>
                    <a:lnTo>
                      <a:pt x="1650" y="688"/>
                    </a:lnTo>
                    <a:lnTo>
                      <a:pt x="1654" y="688"/>
                    </a:lnTo>
                    <a:lnTo>
                      <a:pt x="1664" y="692"/>
                    </a:lnTo>
                    <a:lnTo>
                      <a:pt x="1675" y="697"/>
                    </a:lnTo>
                    <a:lnTo>
                      <a:pt x="1695" y="712"/>
                    </a:lnTo>
                    <a:lnTo>
                      <a:pt x="1713" y="723"/>
                    </a:lnTo>
                    <a:lnTo>
                      <a:pt x="1713" y="723"/>
                    </a:lnTo>
                    <a:lnTo>
                      <a:pt x="1723" y="697"/>
                    </a:lnTo>
                    <a:lnTo>
                      <a:pt x="1734" y="671"/>
                    </a:lnTo>
                    <a:lnTo>
                      <a:pt x="1744" y="649"/>
                    </a:lnTo>
                    <a:lnTo>
                      <a:pt x="1751" y="627"/>
                    </a:lnTo>
                    <a:lnTo>
                      <a:pt x="1759" y="611"/>
                    </a:lnTo>
                    <a:lnTo>
                      <a:pt x="1767" y="596"/>
                    </a:lnTo>
                    <a:lnTo>
                      <a:pt x="1774" y="582"/>
                    </a:lnTo>
                    <a:lnTo>
                      <a:pt x="1784" y="569"/>
                    </a:lnTo>
                    <a:lnTo>
                      <a:pt x="1803" y="543"/>
                    </a:lnTo>
                    <a:lnTo>
                      <a:pt x="1825" y="517"/>
                    </a:lnTo>
                    <a:lnTo>
                      <a:pt x="1836" y="503"/>
                    </a:lnTo>
                    <a:lnTo>
                      <a:pt x="1846" y="491"/>
                    </a:lnTo>
                    <a:lnTo>
                      <a:pt x="1856" y="478"/>
                    </a:lnTo>
                    <a:lnTo>
                      <a:pt x="1865" y="463"/>
                    </a:lnTo>
                    <a:lnTo>
                      <a:pt x="1869" y="454"/>
                    </a:lnTo>
                    <a:lnTo>
                      <a:pt x="1872" y="445"/>
                    </a:lnTo>
                    <a:lnTo>
                      <a:pt x="1875" y="436"/>
                    </a:lnTo>
                    <a:lnTo>
                      <a:pt x="1877" y="426"/>
                    </a:lnTo>
                    <a:lnTo>
                      <a:pt x="1878" y="416"/>
                    </a:lnTo>
                    <a:lnTo>
                      <a:pt x="1880" y="407"/>
                    </a:lnTo>
                    <a:lnTo>
                      <a:pt x="1882" y="398"/>
                    </a:lnTo>
                    <a:lnTo>
                      <a:pt x="1886" y="389"/>
                    </a:lnTo>
                    <a:lnTo>
                      <a:pt x="1893" y="375"/>
                    </a:lnTo>
                    <a:lnTo>
                      <a:pt x="1898" y="360"/>
                    </a:lnTo>
                    <a:lnTo>
                      <a:pt x="1904" y="346"/>
                    </a:lnTo>
                    <a:lnTo>
                      <a:pt x="1907" y="332"/>
                    </a:lnTo>
                    <a:lnTo>
                      <a:pt x="1912" y="302"/>
                    </a:lnTo>
                    <a:lnTo>
                      <a:pt x="1916" y="272"/>
                    </a:lnTo>
                    <a:lnTo>
                      <a:pt x="1918" y="241"/>
                    </a:lnTo>
                    <a:lnTo>
                      <a:pt x="1921" y="211"/>
                    </a:lnTo>
                    <a:lnTo>
                      <a:pt x="1922" y="195"/>
                    </a:lnTo>
                    <a:lnTo>
                      <a:pt x="1924" y="180"/>
                    </a:lnTo>
                    <a:lnTo>
                      <a:pt x="1926" y="165"/>
                    </a:lnTo>
                    <a:lnTo>
                      <a:pt x="1931" y="150"/>
                    </a:lnTo>
                    <a:lnTo>
                      <a:pt x="1934" y="136"/>
                    </a:lnTo>
                    <a:lnTo>
                      <a:pt x="1937" y="121"/>
                    </a:lnTo>
                    <a:lnTo>
                      <a:pt x="1939" y="104"/>
                    </a:lnTo>
                    <a:lnTo>
                      <a:pt x="1940" y="89"/>
                    </a:lnTo>
                    <a:lnTo>
                      <a:pt x="1941" y="74"/>
                    </a:lnTo>
                    <a:lnTo>
                      <a:pt x="1939" y="59"/>
                    </a:lnTo>
                    <a:lnTo>
                      <a:pt x="1937" y="51"/>
                    </a:lnTo>
                    <a:lnTo>
                      <a:pt x="1935" y="45"/>
                    </a:lnTo>
                    <a:lnTo>
                      <a:pt x="1932" y="37"/>
                    </a:lnTo>
                    <a:lnTo>
                      <a:pt x="1929" y="31"/>
                    </a:lnTo>
                    <a:lnTo>
                      <a:pt x="1924" y="25"/>
                    </a:lnTo>
                    <a:lnTo>
                      <a:pt x="1920" y="20"/>
                    </a:lnTo>
                    <a:lnTo>
                      <a:pt x="1914" y="16"/>
                    </a:lnTo>
                    <a:lnTo>
                      <a:pt x="1910" y="11"/>
                    </a:lnTo>
                    <a:lnTo>
                      <a:pt x="1900" y="5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64" y="8"/>
                    </a:lnTo>
                    <a:lnTo>
                      <a:pt x="1830" y="18"/>
                    </a:lnTo>
                    <a:lnTo>
                      <a:pt x="1798" y="29"/>
                    </a:lnTo>
                    <a:lnTo>
                      <a:pt x="1771" y="36"/>
                    </a:lnTo>
                    <a:lnTo>
                      <a:pt x="1746" y="54"/>
                    </a:lnTo>
                    <a:lnTo>
                      <a:pt x="1723" y="71"/>
                    </a:lnTo>
                    <a:lnTo>
                      <a:pt x="1713" y="78"/>
                    </a:lnTo>
                    <a:lnTo>
                      <a:pt x="1702" y="86"/>
                    </a:lnTo>
                    <a:lnTo>
                      <a:pt x="1690" y="91"/>
                    </a:lnTo>
                    <a:lnTo>
                      <a:pt x="1679" y="97"/>
                    </a:lnTo>
                    <a:lnTo>
                      <a:pt x="1668" y="101"/>
                    </a:lnTo>
                    <a:lnTo>
                      <a:pt x="1656" y="103"/>
                    </a:lnTo>
                    <a:lnTo>
                      <a:pt x="1644" y="104"/>
                    </a:lnTo>
                    <a:lnTo>
                      <a:pt x="1633" y="103"/>
                    </a:lnTo>
                    <a:lnTo>
                      <a:pt x="1620" y="99"/>
                    </a:lnTo>
                    <a:lnTo>
                      <a:pt x="1607" y="94"/>
                    </a:lnTo>
                    <a:lnTo>
                      <a:pt x="1593" y="85"/>
                    </a:lnTo>
                    <a:lnTo>
                      <a:pt x="1578" y="74"/>
                    </a:lnTo>
                    <a:lnTo>
                      <a:pt x="1574" y="72"/>
                    </a:lnTo>
                    <a:lnTo>
                      <a:pt x="1570" y="70"/>
                    </a:lnTo>
                    <a:lnTo>
                      <a:pt x="1566" y="70"/>
                    </a:lnTo>
                    <a:lnTo>
                      <a:pt x="1562" y="69"/>
                    </a:lnTo>
                    <a:lnTo>
                      <a:pt x="1553" y="70"/>
                    </a:lnTo>
                    <a:lnTo>
                      <a:pt x="1544" y="73"/>
                    </a:lnTo>
                    <a:lnTo>
                      <a:pt x="1534" y="78"/>
                    </a:lnTo>
                    <a:lnTo>
                      <a:pt x="1525" y="86"/>
                    </a:lnTo>
                    <a:lnTo>
                      <a:pt x="1514" y="94"/>
                    </a:lnTo>
                    <a:lnTo>
                      <a:pt x="1504" y="102"/>
                    </a:lnTo>
                    <a:lnTo>
                      <a:pt x="1485" y="122"/>
                    </a:lnTo>
                    <a:lnTo>
                      <a:pt x="1468" y="141"/>
                    </a:lnTo>
                    <a:lnTo>
                      <a:pt x="1454" y="158"/>
                    </a:lnTo>
                    <a:lnTo>
                      <a:pt x="1444" y="170"/>
                    </a:lnTo>
                    <a:lnTo>
                      <a:pt x="1439" y="176"/>
                    </a:lnTo>
                    <a:lnTo>
                      <a:pt x="1433" y="179"/>
                    </a:lnTo>
                    <a:lnTo>
                      <a:pt x="1426" y="182"/>
                    </a:lnTo>
                    <a:lnTo>
                      <a:pt x="1419" y="184"/>
                    </a:lnTo>
                    <a:lnTo>
                      <a:pt x="1404" y="186"/>
                    </a:lnTo>
                    <a:lnTo>
                      <a:pt x="1386" y="187"/>
                    </a:lnTo>
                    <a:lnTo>
                      <a:pt x="1369" y="189"/>
                    </a:lnTo>
                    <a:lnTo>
                      <a:pt x="1352" y="190"/>
                    </a:lnTo>
                    <a:lnTo>
                      <a:pt x="1343" y="191"/>
                    </a:lnTo>
                    <a:lnTo>
                      <a:pt x="1336" y="193"/>
                    </a:lnTo>
                    <a:lnTo>
                      <a:pt x="1329" y="195"/>
                    </a:lnTo>
                    <a:lnTo>
                      <a:pt x="1323" y="198"/>
                    </a:lnTo>
                    <a:lnTo>
                      <a:pt x="1311" y="204"/>
                    </a:lnTo>
                    <a:lnTo>
                      <a:pt x="1301" y="209"/>
                    </a:lnTo>
                    <a:lnTo>
                      <a:pt x="1292" y="211"/>
                    </a:lnTo>
                    <a:lnTo>
                      <a:pt x="1284" y="213"/>
                    </a:lnTo>
                    <a:lnTo>
                      <a:pt x="1276" y="213"/>
                    </a:lnTo>
                    <a:lnTo>
                      <a:pt x="1270" y="212"/>
                    </a:lnTo>
                    <a:lnTo>
                      <a:pt x="1263" y="211"/>
                    </a:lnTo>
                    <a:lnTo>
                      <a:pt x="1257" y="209"/>
                    </a:lnTo>
                    <a:lnTo>
                      <a:pt x="1244" y="205"/>
                    </a:lnTo>
                    <a:lnTo>
                      <a:pt x="1229" y="199"/>
                    </a:lnTo>
                    <a:lnTo>
                      <a:pt x="1220" y="197"/>
                    </a:lnTo>
                    <a:lnTo>
                      <a:pt x="1210" y="195"/>
                    </a:lnTo>
                    <a:lnTo>
                      <a:pt x="1200" y="194"/>
                    </a:lnTo>
                    <a:lnTo>
                      <a:pt x="1188" y="194"/>
                    </a:lnTo>
                    <a:lnTo>
                      <a:pt x="1167" y="196"/>
                    </a:lnTo>
                    <a:lnTo>
                      <a:pt x="1151" y="199"/>
                    </a:lnTo>
                    <a:lnTo>
                      <a:pt x="1144" y="202"/>
                    </a:lnTo>
                    <a:lnTo>
                      <a:pt x="1140" y="204"/>
                    </a:lnTo>
                    <a:lnTo>
                      <a:pt x="1136" y="206"/>
                    </a:lnTo>
                    <a:lnTo>
                      <a:pt x="1132" y="209"/>
                    </a:lnTo>
                    <a:lnTo>
                      <a:pt x="1129" y="212"/>
                    </a:lnTo>
                    <a:lnTo>
                      <a:pt x="1127" y="217"/>
                    </a:lnTo>
                    <a:lnTo>
                      <a:pt x="1125" y="220"/>
                    </a:lnTo>
                    <a:lnTo>
                      <a:pt x="1125" y="224"/>
                    </a:lnTo>
                    <a:lnTo>
                      <a:pt x="1124" y="233"/>
                    </a:lnTo>
                    <a:lnTo>
                      <a:pt x="1125" y="241"/>
                    </a:lnTo>
                    <a:lnTo>
                      <a:pt x="1128" y="261"/>
                    </a:lnTo>
                    <a:lnTo>
                      <a:pt x="1130" y="281"/>
                    </a:lnTo>
                    <a:lnTo>
                      <a:pt x="1129" y="287"/>
                    </a:lnTo>
                    <a:lnTo>
                      <a:pt x="1129" y="291"/>
                    </a:lnTo>
                    <a:lnTo>
                      <a:pt x="1127" y="297"/>
                    </a:lnTo>
                    <a:lnTo>
                      <a:pt x="1125" y="301"/>
                    </a:lnTo>
                    <a:lnTo>
                      <a:pt x="1123" y="306"/>
                    </a:lnTo>
                    <a:lnTo>
                      <a:pt x="1120" y="311"/>
                    </a:lnTo>
                    <a:lnTo>
                      <a:pt x="1115" y="315"/>
                    </a:lnTo>
                    <a:lnTo>
                      <a:pt x="1110" y="319"/>
                    </a:lnTo>
                    <a:lnTo>
                      <a:pt x="1101" y="327"/>
                    </a:lnTo>
                    <a:lnTo>
                      <a:pt x="1092" y="340"/>
                    </a:lnTo>
                    <a:lnTo>
                      <a:pt x="1080" y="355"/>
                    </a:lnTo>
                    <a:lnTo>
                      <a:pt x="1069" y="370"/>
                    </a:lnTo>
                    <a:lnTo>
                      <a:pt x="1057" y="385"/>
                    </a:lnTo>
                    <a:lnTo>
                      <a:pt x="1046" y="396"/>
                    </a:lnTo>
                    <a:lnTo>
                      <a:pt x="1041" y="400"/>
                    </a:lnTo>
                    <a:lnTo>
                      <a:pt x="1035" y="403"/>
                    </a:lnTo>
                    <a:lnTo>
                      <a:pt x="1031" y="406"/>
                    </a:lnTo>
                    <a:lnTo>
                      <a:pt x="1027" y="405"/>
                    </a:lnTo>
                    <a:lnTo>
                      <a:pt x="1020" y="402"/>
                    </a:lnTo>
                    <a:lnTo>
                      <a:pt x="1014" y="399"/>
                    </a:lnTo>
                    <a:lnTo>
                      <a:pt x="1007" y="395"/>
                    </a:lnTo>
                    <a:lnTo>
                      <a:pt x="1001" y="389"/>
                    </a:lnTo>
                    <a:lnTo>
                      <a:pt x="988" y="378"/>
                    </a:lnTo>
                    <a:lnTo>
                      <a:pt x="974" y="364"/>
                    </a:lnTo>
                    <a:lnTo>
                      <a:pt x="949" y="335"/>
                    </a:lnTo>
                    <a:lnTo>
                      <a:pt x="928" y="311"/>
                    </a:lnTo>
                    <a:lnTo>
                      <a:pt x="928" y="311"/>
                    </a:lnTo>
                    <a:lnTo>
                      <a:pt x="887" y="293"/>
                    </a:lnTo>
                    <a:lnTo>
                      <a:pt x="880" y="293"/>
                    </a:lnTo>
                    <a:lnTo>
                      <a:pt x="871" y="294"/>
                    </a:lnTo>
                    <a:lnTo>
                      <a:pt x="864" y="295"/>
                    </a:lnTo>
                    <a:lnTo>
                      <a:pt x="856" y="298"/>
                    </a:lnTo>
                    <a:lnTo>
                      <a:pt x="843" y="304"/>
                    </a:lnTo>
                    <a:lnTo>
                      <a:pt x="830" y="310"/>
                    </a:lnTo>
                    <a:lnTo>
                      <a:pt x="825" y="310"/>
                    </a:lnTo>
                    <a:lnTo>
                      <a:pt x="821" y="307"/>
                    </a:lnTo>
                    <a:lnTo>
                      <a:pt x="817" y="304"/>
                    </a:lnTo>
                    <a:lnTo>
                      <a:pt x="814" y="301"/>
                    </a:lnTo>
                    <a:lnTo>
                      <a:pt x="809" y="291"/>
                    </a:lnTo>
                    <a:lnTo>
                      <a:pt x="803" y="283"/>
                    </a:lnTo>
                    <a:lnTo>
                      <a:pt x="799" y="275"/>
                    </a:lnTo>
                    <a:lnTo>
                      <a:pt x="795" y="272"/>
                    </a:lnTo>
                    <a:lnTo>
                      <a:pt x="791" y="271"/>
                    </a:lnTo>
                    <a:lnTo>
                      <a:pt x="789" y="270"/>
                    </a:lnTo>
                    <a:lnTo>
                      <a:pt x="787" y="270"/>
                    </a:lnTo>
                    <a:lnTo>
                      <a:pt x="784" y="271"/>
                    </a:lnTo>
                    <a:lnTo>
                      <a:pt x="779" y="274"/>
                    </a:lnTo>
                    <a:lnTo>
                      <a:pt x="774" y="278"/>
                    </a:lnTo>
                    <a:lnTo>
                      <a:pt x="770" y="284"/>
                    </a:lnTo>
                    <a:lnTo>
                      <a:pt x="764" y="290"/>
                    </a:lnTo>
                    <a:lnTo>
                      <a:pt x="756" y="306"/>
                    </a:lnTo>
                    <a:lnTo>
                      <a:pt x="748" y="322"/>
                    </a:lnTo>
                    <a:lnTo>
                      <a:pt x="743" y="337"/>
                    </a:lnTo>
                    <a:lnTo>
                      <a:pt x="741" y="346"/>
                    </a:lnTo>
                    <a:lnTo>
                      <a:pt x="737" y="353"/>
                    </a:lnTo>
                    <a:lnTo>
                      <a:pt x="734" y="358"/>
                    </a:lnTo>
                    <a:lnTo>
                      <a:pt x="731" y="362"/>
                    </a:lnTo>
                    <a:lnTo>
                      <a:pt x="728" y="367"/>
                    </a:lnTo>
                    <a:lnTo>
                      <a:pt x="720" y="374"/>
                    </a:lnTo>
                    <a:lnTo>
                      <a:pt x="713" y="380"/>
                    </a:lnTo>
                    <a:lnTo>
                      <a:pt x="695" y="386"/>
                    </a:lnTo>
                    <a:lnTo>
                      <a:pt x="679" y="392"/>
                    </a:lnTo>
                    <a:lnTo>
                      <a:pt x="671" y="395"/>
                    </a:lnTo>
                    <a:lnTo>
                      <a:pt x="665" y="398"/>
                    </a:lnTo>
                    <a:lnTo>
                      <a:pt x="660" y="402"/>
                    </a:lnTo>
                    <a:lnTo>
                      <a:pt x="655" y="409"/>
                    </a:lnTo>
                    <a:lnTo>
                      <a:pt x="654" y="412"/>
                    </a:lnTo>
                    <a:lnTo>
                      <a:pt x="653" y="416"/>
                    </a:lnTo>
                    <a:lnTo>
                      <a:pt x="653" y="422"/>
                    </a:lnTo>
                    <a:lnTo>
                      <a:pt x="653" y="427"/>
                    </a:lnTo>
                    <a:lnTo>
                      <a:pt x="654" y="440"/>
                    </a:lnTo>
                    <a:lnTo>
                      <a:pt x="659" y="455"/>
                    </a:lnTo>
                    <a:lnTo>
                      <a:pt x="661" y="466"/>
                    </a:lnTo>
                    <a:lnTo>
                      <a:pt x="662" y="476"/>
                    </a:lnTo>
                    <a:lnTo>
                      <a:pt x="662" y="484"/>
                    </a:lnTo>
                    <a:lnTo>
                      <a:pt x="660" y="492"/>
                    </a:lnTo>
                    <a:lnTo>
                      <a:pt x="657" y="499"/>
                    </a:lnTo>
                    <a:lnTo>
                      <a:pt x="654" y="505"/>
                    </a:lnTo>
                    <a:lnTo>
                      <a:pt x="649" y="510"/>
                    </a:lnTo>
                    <a:lnTo>
                      <a:pt x="644" y="516"/>
                    </a:lnTo>
                    <a:lnTo>
                      <a:pt x="619" y="534"/>
                    </a:lnTo>
                    <a:lnTo>
                      <a:pt x="590" y="553"/>
                    </a:lnTo>
                    <a:lnTo>
                      <a:pt x="586" y="557"/>
                    </a:lnTo>
                    <a:lnTo>
                      <a:pt x="584" y="561"/>
                    </a:lnTo>
                    <a:lnTo>
                      <a:pt x="582" y="565"/>
                    </a:lnTo>
                    <a:lnTo>
                      <a:pt x="583" y="571"/>
                    </a:lnTo>
                    <a:lnTo>
                      <a:pt x="584" y="576"/>
                    </a:lnTo>
                    <a:lnTo>
                      <a:pt x="585" y="581"/>
                    </a:lnTo>
                    <a:lnTo>
                      <a:pt x="588" y="586"/>
                    </a:lnTo>
                    <a:lnTo>
                      <a:pt x="592" y="591"/>
                    </a:lnTo>
                    <a:lnTo>
                      <a:pt x="601" y="601"/>
                    </a:lnTo>
                    <a:lnTo>
                      <a:pt x="611" y="610"/>
                    </a:lnTo>
                    <a:lnTo>
                      <a:pt x="616" y="613"/>
                    </a:lnTo>
                    <a:lnTo>
                      <a:pt x="621" y="615"/>
                    </a:lnTo>
                    <a:lnTo>
                      <a:pt x="626" y="617"/>
                    </a:lnTo>
                    <a:lnTo>
                      <a:pt x="630" y="618"/>
                    </a:lnTo>
                    <a:lnTo>
                      <a:pt x="656" y="619"/>
                    </a:lnTo>
                    <a:lnTo>
                      <a:pt x="688" y="624"/>
                    </a:lnTo>
                    <a:lnTo>
                      <a:pt x="695" y="625"/>
                    </a:lnTo>
                    <a:lnTo>
                      <a:pt x="702" y="628"/>
                    </a:lnTo>
                    <a:lnTo>
                      <a:pt x="708" y="630"/>
                    </a:lnTo>
                    <a:lnTo>
                      <a:pt x="714" y="635"/>
                    </a:lnTo>
                    <a:lnTo>
                      <a:pt x="717" y="639"/>
                    </a:lnTo>
                    <a:lnTo>
                      <a:pt x="720" y="644"/>
                    </a:lnTo>
                    <a:lnTo>
                      <a:pt x="721" y="651"/>
                    </a:lnTo>
                    <a:lnTo>
                      <a:pt x="721" y="657"/>
                    </a:lnTo>
                    <a:lnTo>
                      <a:pt x="718" y="673"/>
                    </a:lnTo>
                    <a:lnTo>
                      <a:pt x="714" y="685"/>
                    </a:lnTo>
                    <a:lnTo>
                      <a:pt x="709" y="696"/>
                    </a:lnTo>
                    <a:lnTo>
                      <a:pt x="704" y="704"/>
                    </a:lnTo>
                    <a:lnTo>
                      <a:pt x="698" y="710"/>
                    </a:lnTo>
                    <a:lnTo>
                      <a:pt x="692" y="716"/>
                    </a:lnTo>
                    <a:lnTo>
                      <a:pt x="686" y="719"/>
                    </a:lnTo>
                    <a:lnTo>
                      <a:pt x="679" y="722"/>
                    </a:lnTo>
                    <a:lnTo>
                      <a:pt x="664" y="726"/>
                    </a:lnTo>
                    <a:lnTo>
                      <a:pt x="649" y="731"/>
                    </a:lnTo>
                    <a:lnTo>
                      <a:pt x="640" y="734"/>
                    </a:lnTo>
                    <a:lnTo>
                      <a:pt x="633" y="738"/>
                    </a:lnTo>
                    <a:lnTo>
                      <a:pt x="625" y="745"/>
                    </a:lnTo>
                    <a:lnTo>
                      <a:pt x="617" y="751"/>
                    </a:lnTo>
                    <a:lnTo>
                      <a:pt x="599" y="776"/>
                    </a:lnTo>
                    <a:lnTo>
                      <a:pt x="586" y="796"/>
                    </a:lnTo>
                    <a:lnTo>
                      <a:pt x="580" y="805"/>
                    </a:lnTo>
                    <a:lnTo>
                      <a:pt x="570" y="814"/>
                    </a:lnTo>
                    <a:lnTo>
                      <a:pt x="558" y="824"/>
                    </a:lnTo>
                    <a:lnTo>
                      <a:pt x="542" y="833"/>
                    </a:lnTo>
                    <a:lnTo>
                      <a:pt x="534" y="837"/>
                    </a:lnTo>
                    <a:lnTo>
                      <a:pt x="528" y="839"/>
                    </a:lnTo>
                    <a:lnTo>
                      <a:pt x="520" y="840"/>
                    </a:lnTo>
                    <a:lnTo>
                      <a:pt x="514" y="840"/>
                    </a:lnTo>
                    <a:lnTo>
                      <a:pt x="500" y="838"/>
                    </a:lnTo>
                    <a:lnTo>
                      <a:pt x="486" y="834"/>
                    </a:lnTo>
                    <a:lnTo>
                      <a:pt x="472" y="830"/>
                    </a:lnTo>
                    <a:lnTo>
                      <a:pt x="458" y="827"/>
                    </a:lnTo>
                    <a:lnTo>
                      <a:pt x="451" y="827"/>
                    </a:lnTo>
                    <a:lnTo>
                      <a:pt x="445" y="826"/>
                    </a:lnTo>
                    <a:lnTo>
                      <a:pt x="438" y="827"/>
                    </a:lnTo>
                    <a:lnTo>
                      <a:pt x="432" y="828"/>
                    </a:lnTo>
                    <a:lnTo>
                      <a:pt x="425" y="831"/>
                    </a:lnTo>
                    <a:lnTo>
                      <a:pt x="421" y="835"/>
                    </a:lnTo>
                    <a:lnTo>
                      <a:pt x="419" y="839"/>
                    </a:lnTo>
                    <a:lnTo>
                      <a:pt x="416" y="843"/>
                    </a:lnTo>
                    <a:lnTo>
                      <a:pt x="412" y="845"/>
                    </a:lnTo>
                    <a:lnTo>
                      <a:pt x="409" y="846"/>
                    </a:lnTo>
                    <a:lnTo>
                      <a:pt x="403" y="846"/>
                    </a:lnTo>
                    <a:lnTo>
                      <a:pt x="394" y="843"/>
                    </a:lnTo>
                    <a:lnTo>
                      <a:pt x="380" y="839"/>
                    </a:lnTo>
                    <a:lnTo>
                      <a:pt x="369" y="835"/>
                    </a:lnTo>
                    <a:lnTo>
                      <a:pt x="360" y="835"/>
                    </a:lnTo>
                    <a:lnTo>
                      <a:pt x="353" y="837"/>
                    </a:lnTo>
                    <a:lnTo>
                      <a:pt x="346" y="840"/>
                    </a:lnTo>
                    <a:lnTo>
                      <a:pt x="342" y="844"/>
                    </a:lnTo>
                    <a:lnTo>
                      <a:pt x="338" y="850"/>
                    </a:lnTo>
                    <a:lnTo>
                      <a:pt x="335" y="856"/>
                    </a:lnTo>
                    <a:lnTo>
                      <a:pt x="329" y="869"/>
                    </a:lnTo>
                    <a:lnTo>
                      <a:pt x="323" y="882"/>
                    </a:lnTo>
                    <a:lnTo>
                      <a:pt x="319" y="887"/>
                    </a:lnTo>
                    <a:lnTo>
                      <a:pt x="314" y="893"/>
                    </a:lnTo>
                    <a:lnTo>
                      <a:pt x="308" y="896"/>
                    </a:lnTo>
                    <a:lnTo>
                      <a:pt x="300" y="897"/>
                    </a:lnTo>
                    <a:lnTo>
                      <a:pt x="284" y="899"/>
                    </a:lnTo>
                    <a:lnTo>
                      <a:pt x="264" y="901"/>
                    </a:lnTo>
                    <a:lnTo>
                      <a:pt x="244" y="901"/>
                    </a:lnTo>
                    <a:lnTo>
                      <a:pt x="223" y="901"/>
                    </a:lnTo>
                    <a:lnTo>
                      <a:pt x="214" y="899"/>
                    </a:lnTo>
                    <a:lnTo>
                      <a:pt x="204" y="897"/>
                    </a:lnTo>
                    <a:lnTo>
                      <a:pt x="196" y="895"/>
                    </a:lnTo>
                    <a:lnTo>
                      <a:pt x="189" y="891"/>
                    </a:lnTo>
                    <a:lnTo>
                      <a:pt x="183" y="886"/>
                    </a:lnTo>
                    <a:lnTo>
                      <a:pt x="178" y="880"/>
                    </a:lnTo>
                    <a:lnTo>
                      <a:pt x="176" y="873"/>
                    </a:lnTo>
                    <a:lnTo>
                      <a:pt x="175" y="865"/>
                    </a:lnTo>
                    <a:lnTo>
                      <a:pt x="165" y="862"/>
                    </a:lnTo>
                    <a:lnTo>
                      <a:pt x="155" y="861"/>
                    </a:lnTo>
                    <a:lnTo>
                      <a:pt x="146" y="861"/>
                    </a:lnTo>
                    <a:lnTo>
                      <a:pt x="135" y="861"/>
                    </a:lnTo>
                    <a:lnTo>
                      <a:pt x="114" y="861"/>
                    </a:lnTo>
                    <a:lnTo>
                      <a:pt x="94" y="859"/>
                    </a:lnTo>
                    <a:lnTo>
                      <a:pt x="94" y="859"/>
                    </a:lnTo>
                    <a:lnTo>
                      <a:pt x="44" y="899"/>
                    </a:lnTo>
                    <a:lnTo>
                      <a:pt x="32" y="904"/>
                    </a:lnTo>
                    <a:lnTo>
                      <a:pt x="18" y="907"/>
                    </a:lnTo>
                    <a:lnTo>
                      <a:pt x="12" y="910"/>
                    </a:lnTo>
                    <a:lnTo>
                      <a:pt x="6" y="912"/>
                    </a:lnTo>
                    <a:lnTo>
                      <a:pt x="4" y="914"/>
                    </a:lnTo>
                    <a:lnTo>
                      <a:pt x="2" y="916"/>
                    </a:lnTo>
                    <a:lnTo>
                      <a:pt x="1" y="919"/>
                    </a:lnTo>
                    <a:lnTo>
                      <a:pt x="1" y="921"/>
                    </a:lnTo>
                    <a:lnTo>
                      <a:pt x="0" y="929"/>
                    </a:lnTo>
                    <a:lnTo>
                      <a:pt x="1" y="937"/>
                    </a:lnTo>
                    <a:lnTo>
                      <a:pt x="3" y="943"/>
                    </a:lnTo>
                    <a:lnTo>
                      <a:pt x="6" y="950"/>
                    </a:lnTo>
                    <a:lnTo>
                      <a:pt x="9" y="954"/>
                    </a:lnTo>
                    <a:lnTo>
                      <a:pt x="14" y="960"/>
                    </a:lnTo>
                    <a:lnTo>
                      <a:pt x="18" y="963"/>
                    </a:lnTo>
                    <a:lnTo>
                      <a:pt x="24" y="966"/>
                    </a:lnTo>
                    <a:lnTo>
                      <a:pt x="36" y="972"/>
                    </a:lnTo>
                    <a:lnTo>
                      <a:pt x="51" y="976"/>
                    </a:lnTo>
                    <a:lnTo>
                      <a:pt x="65" y="978"/>
                    </a:lnTo>
                    <a:lnTo>
                      <a:pt x="80" y="980"/>
                    </a:lnTo>
                    <a:lnTo>
                      <a:pt x="94" y="983"/>
                    </a:lnTo>
                    <a:lnTo>
                      <a:pt x="107" y="986"/>
                    </a:lnTo>
                    <a:lnTo>
                      <a:pt x="112" y="988"/>
                    </a:lnTo>
                    <a:lnTo>
                      <a:pt x="117" y="989"/>
                    </a:lnTo>
                    <a:lnTo>
                      <a:pt x="123" y="992"/>
                    </a:lnTo>
                    <a:lnTo>
                      <a:pt x="127" y="994"/>
                    </a:lnTo>
                    <a:lnTo>
                      <a:pt x="130" y="997"/>
                    </a:lnTo>
                    <a:lnTo>
                      <a:pt x="134" y="1002"/>
                    </a:lnTo>
                    <a:lnTo>
                      <a:pt x="135" y="1006"/>
                    </a:lnTo>
                    <a:lnTo>
                      <a:pt x="136" y="1010"/>
                    </a:lnTo>
                    <a:lnTo>
                      <a:pt x="136" y="1017"/>
                    </a:lnTo>
                    <a:lnTo>
                      <a:pt x="135" y="1023"/>
                    </a:lnTo>
                    <a:lnTo>
                      <a:pt x="133" y="1031"/>
                    </a:lnTo>
                    <a:lnTo>
                      <a:pt x="128" y="1039"/>
                    </a:lnTo>
                    <a:lnTo>
                      <a:pt x="124" y="1051"/>
                    </a:lnTo>
                    <a:lnTo>
                      <a:pt x="119" y="1072"/>
                    </a:lnTo>
                    <a:lnTo>
                      <a:pt x="116" y="1082"/>
                    </a:lnTo>
                    <a:lnTo>
                      <a:pt x="116" y="1091"/>
                    </a:lnTo>
                    <a:lnTo>
                      <a:pt x="116" y="1095"/>
                    </a:lnTo>
                    <a:lnTo>
                      <a:pt x="117" y="1098"/>
                    </a:lnTo>
                    <a:lnTo>
                      <a:pt x="119" y="1100"/>
                    </a:lnTo>
                    <a:lnTo>
                      <a:pt x="120" y="1101"/>
                    </a:lnTo>
                    <a:lnTo>
                      <a:pt x="125" y="1102"/>
                    </a:lnTo>
                    <a:lnTo>
                      <a:pt x="133" y="1102"/>
                    </a:lnTo>
                    <a:lnTo>
                      <a:pt x="140" y="1102"/>
                    </a:lnTo>
                    <a:lnTo>
                      <a:pt x="150" y="1100"/>
                    </a:lnTo>
                    <a:lnTo>
                      <a:pt x="169" y="1098"/>
                    </a:lnTo>
                    <a:lnTo>
                      <a:pt x="189" y="1096"/>
                    </a:lnTo>
                    <a:lnTo>
                      <a:pt x="198" y="1096"/>
                    </a:lnTo>
                    <a:lnTo>
                      <a:pt x="206" y="1097"/>
                    </a:lnTo>
                    <a:lnTo>
                      <a:pt x="213" y="1099"/>
                    </a:lnTo>
                    <a:lnTo>
                      <a:pt x="218" y="1102"/>
                    </a:lnTo>
                    <a:lnTo>
                      <a:pt x="220" y="1105"/>
                    </a:lnTo>
                    <a:lnTo>
                      <a:pt x="221" y="1108"/>
                    </a:lnTo>
                    <a:lnTo>
                      <a:pt x="222" y="1112"/>
                    </a:lnTo>
                    <a:lnTo>
                      <a:pt x="222" y="1115"/>
                    </a:lnTo>
                    <a:lnTo>
                      <a:pt x="221" y="1125"/>
                    </a:lnTo>
                    <a:lnTo>
                      <a:pt x="217" y="1138"/>
                    </a:lnTo>
                    <a:lnTo>
                      <a:pt x="205" y="1162"/>
                    </a:lnTo>
                    <a:lnTo>
                      <a:pt x="194" y="1185"/>
                    </a:lnTo>
                    <a:lnTo>
                      <a:pt x="193" y="1191"/>
                    </a:lnTo>
                    <a:lnTo>
                      <a:pt x="192" y="1196"/>
                    </a:lnTo>
                    <a:lnTo>
                      <a:pt x="193" y="1201"/>
                    </a:lnTo>
                    <a:lnTo>
                      <a:pt x="195" y="1206"/>
                    </a:lnTo>
                    <a:lnTo>
                      <a:pt x="198" y="1210"/>
                    </a:lnTo>
                    <a:lnTo>
                      <a:pt x="203" y="1213"/>
                    </a:lnTo>
                    <a:lnTo>
                      <a:pt x="209" y="1217"/>
                    </a:lnTo>
                    <a:lnTo>
                      <a:pt x="218" y="1220"/>
                    </a:lnTo>
                    <a:lnTo>
                      <a:pt x="227" y="1222"/>
                    </a:lnTo>
                    <a:lnTo>
                      <a:pt x="235" y="1225"/>
                    </a:lnTo>
                    <a:lnTo>
                      <a:pt x="244" y="1230"/>
                    </a:lnTo>
                    <a:lnTo>
                      <a:pt x="252" y="1235"/>
                    </a:lnTo>
                    <a:lnTo>
                      <a:pt x="260" y="1240"/>
                    </a:lnTo>
                    <a:lnTo>
                      <a:pt x="268" y="1246"/>
                    </a:lnTo>
                    <a:lnTo>
                      <a:pt x="273" y="1253"/>
                    </a:lnTo>
                    <a:lnTo>
                      <a:pt x="277" y="1260"/>
                    </a:lnTo>
                    <a:lnTo>
                      <a:pt x="283" y="1274"/>
                    </a:lnTo>
                    <a:lnTo>
                      <a:pt x="288" y="1288"/>
                    </a:lnTo>
                    <a:lnTo>
                      <a:pt x="292" y="1302"/>
                    </a:lnTo>
                    <a:lnTo>
                      <a:pt x="298" y="1316"/>
                    </a:lnTo>
                    <a:lnTo>
                      <a:pt x="300" y="1321"/>
                    </a:lnTo>
                    <a:lnTo>
                      <a:pt x="300" y="1326"/>
                    </a:lnTo>
                    <a:lnTo>
                      <a:pt x="300" y="1330"/>
                    </a:lnTo>
                    <a:lnTo>
                      <a:pt x="298" y="1334"/>
                    </a:lnTo>
                    <a:lnTo>
                      <a:pt x="290" y="1340"/>
                    </a:lnTo>
                    <a:lnTo>
                      <a:pt x="281" y="1345"/>
                    </a:lnTo>
                    <a:lnTo>
                      <a:pt x="271" y="1350"/>
                    </a:lnTo>
                    <a:lnTo>
                      <a:pt x="261" y="1356"/>
                    </a:lnTo>
                    <a:lnTo>
                      <a:pt x="258" y="1360"/>
                    </a:lnTo>
                    <a:lnTo>
                      <a:pt x="255" y="1365"/>
                    </a:lnTo>
                    <a:lnTo>
                      <a:pt x="252" y="1369"/>
                    </a:lnTo>
                    <a:lnTo>
                      <a:pt x="251" y="1375"/>
                    </a:lnTo>
                    <a:lnTo>
                      <a:pt x="252" y="1380"/>
                    </a:lnTo>
                    <a:lnTo>
                      <a:pt x="255" y="1383"/>
                    </a:lnTo>
                    <a:lnTo>
                      <a:pt x="257" y="1386"/>
                    </a:lnTo>
                    <a:lnTo>
                      <a:pt x="260" y="1390"/>
                    </a:lnTo>
                    <a:lnTo>
                      <a:pt x="269" y="1396"/>
                    </a:lnTo>
                    <a:lnTo>
                      <a:pt x="278" y="1402"/>
                    </a:lnTo>
                    <a:lnTo>
                      <a:pt x="283" y="1407"/>
                    </a:lnTo>
                    <a:lnTo>
                      <a:pt x="286" y="1411"/>
                    </a:lnTo>
                    <a:lnTo>
                      <a:pt x="289" y="1417"/>
                    </a:lnTo>
                    <a:lnTo>
                      <a:pt x="292" y="1423"/>
                    </a:lnTo>
                    <a:lnTo>
                      <a:pt x="294" y="1429"/>
                    </a:lnTo>
                    <a:lnTo>
                      <a:pt x="295" y="1438"/>
                    </a:lnTo>
                    <a:lnTo>
                      <a:pt x="294" y="1447"/>
                    </a:lnTo>
                    <a:lnTo>
                      <a:pt x="290" y="1456"/>
                    </a:lnTo>
                    <a:lnTo>
                      <a:pt x="288" y="1464"/>
                    </a:lnTo>
                    <a:lnTo>
                      <a:pt x="286" y="1472"/>
                    </a:lnTo>
                    <a:lnTo>
                      <a:pt x="284" y="1479"/>
                    </a:lnTo>
                    <a:lnTo>
                      <a:pt x="283" y="1487"/>
                    </a:lnTo>
                    <a:lnTo>
                      <a:pt x="282" y="1495"/>
                    </a:lnTo>
                    <a:lnTo>
                      <a:pt x="282" y="1504"/>
                    </a:lnTo>
                    <a:lnTo>
                      <a:pt x="283" y="1512"/>
                    </a:lnTo>
                    <a:lnTo>
                      <a:pt x="284" y="1520"/>
                    </a:lnTo>
                    <a:lnTo>
                      <a:pt x="286" y="1528"/>
                    </a:lnTo>
                    <a:lnTo>
                      <a:pt x="289" y="1535"/>
                    </a:lnTo>
                    <a:lnTo>
                      <a:pt x="292" y="1543"/>
                    </a:lnTo>
                    <a:lnTo>
                      <a:pt x="297" y="1549"/>
                    </a:lnTo>
                    <a:lnTo>
                      <a:pt x="302" y="1556"/>
                    </a:lnTo>
                    <a:lnTo>
                      <a:pt x="308" y="1560"/>
                    </a:lnTo>
                    <a:lnTo>
                      <a:pt x="314" y="1566"/>
                    </a:lnTo>
                    <a:lnTo>
                      <a:pt x="322" y="1569"/>
                    </a:lnTo>
                    <a:lnTo>
                      <a:pt x="328" y="1570"/>
                    </a:lnTo>
                    <a:lnTo>
                      <a:pt x="333" y="1571"/>
                    </a:lnTo>
                    <a:lnTo>
                      <a:pt x="339" y="1571"/>
                    </a:lnTo>
                    <a:lnTo>
                      <a:pt x="345" y="1570"/>
                    </a:lnTo>
                    <a:lnTo>
                      <a:pt x="357" y="1568"/>
                    </a:lnTo>
                    <a:lnTo>
                      <a:pt x="369" y="1562"/>
                    </a:lnTo>
                    <a:lnTo>
                      <a:pt x="392" y="1549"/>
                    </a:lnTo>
                    <a:lnTo>
                      <a:pt x="412" y="1536"/>
                    </a:lnTo>
                    <a:lnTo>
                      <a:pt x="421" y="1532"/>
                    </a:lnTo>
                    <a:lnTo>
                      <a:pt x="430" y="1529"/>
                    </a:lnTo>
                    <a:lnTo>
                      <a:pt x="434" y="1528"/>
                    </a:lnTo>
                    <a:lnTo>
                      <a:pt x="437" y="1528"/>
                    </a:lnTo>
                    <a:lnTo>
                      <a:pt x="440" y="1529"/>
                    </a:lnTo>
                    <a:lnTo>
                      <a:pt x="444" y="1531"/>
                    </a:lnTo>
                    <a:lnTo>
                      <a:pt x="446" y="1534"/>
                    </a:lnTo>
                    <a:lnTo>
                      <a:pt x="448" y="1537"/>
                    </a:lnTo>
                    <a:lnTo>
                      <a:pt x="450" y="1543"/>
                    </a:lnTo>
                    <a:lnTo>
                      <a:pt x="451" y="1548"/>
                    </a:lnTo>
                    <a:lnTo>
                      <a:pt x="453" y="1564"/>
                    </a:lnTo>
                    <a:lnTo>
                      <a:pt x="453" y="1586"/>
                    </a:lnTo>
                    <a:lnTo>
                      <a:pt x="454" y="1596"/>
                    </a:lnTo>
                    <a:lnTo>
                      <a:pt x="455" y="1603"/>
                    </a:lnTo>
                    <a:lnTo>
                      <a:pt x="459" y="1610"/>
                    </a:lnTo>
                    <a:lnTo>
                      <a:pt x="463" y="1617"/>
                    </a:lnTo>
                    <a:lnTo>
                      <a:pt x="472" y="1629"/>
                    </a:lnTo>
                    <a:lnTo>
                      <a:pt x="481" y="1644"/>
                    </a:lnTo>
                    <a:lnTo>
                      <a:pt x="484" y="1650"/>
                    </a:lnTo>
                    <a:lnTo>
                      <a:pt x="485" y="1656"/>
                    </a:lnTo>
                    <a:lnTo>
                      <a:pt x="486" y="1664"/>
                    </a:lnTo>
                    <a:lnTo>
                      <a:pt x="486" y="1672"/>
                    </a:lnTo>
                    <a:lnTo>
                      <a:pt x="486" y="1690"/>
                    </a:lnTo>
                    <a:lnTo>
                      <a:pt x="484" y="1709"/>
                    </a:lnTo>
                    <a:lnTo>
                      <a:pt x="480" y="1729"/>
                    </a:lnTo>
                    <a:lnTo>
                      <a:pt x="478" y="1748"/>
                    </a:lnTo>
                    <a:lnTo>
                      <a:pt x="477" y="1766"/>
                    </a:lnTo>
                    <a:lnTo>
                      <a:pt x="477" y="1782"/>
                    </a:lnTo>
                    <a:lnTo>
                      <a:pt x="476" y="1804"/>
                    </a:lnTo>
                    <a:lnTo>
                      <a:pt x="474" y="1834"/>
                    </a:lnTo>
                    <a:lnTo>
                      <a:pt x="473" y="1850"/>
                    </a:lnTo>
                    <a:lnTo>
                      <a:pt x="474" y="1863"/>
                    </a:lnTo>
                    <a:lnTo>
                      <a:pt x="475" y="1868"/>
                    </a:lnTo>
                    <a:lnTo>
                      <a:pt x="477" y="1871"/>
                    </a:lnTo>
                    <a:lnTo>
                      <a:pt x="480" y="1874"/>
                    </a:lnTo>
                    <a:lnTo>
                      <a:pt x="484" y="1876"/>
                    </a:lnTo>
                    <a:lnTo>
                      <a:pt x="490" y="1876"/>
                    </a:lnTo>
                    <a:lnTo>
                      <a:pt x="499" y="1873"/>
                    </a:lnTo>
                    <a:lnTo>
                      <a:pt x="508" y="1871"/>
                    </a:lnTo>
                    <a:lnTo>
                      <a:pt x="518" y="1868"/>
                    </a:lnTo>
                    <a:lnTo>
                      <a:pt x="527" y="1865"/>
                    </a:lnTo>
                    <a:lnTo>
                      <a:pt x="535" y="1863"/>
                    </a:lnTo>
                    <a:lnTo>
                      <a:pt x="539" y="1863"/>
                    </a:lnTo>
                    <a:lnTo>
                      <a:pt x="542" y="1863"/>
                    </a:lnTo>
                    <a:lnTo>
                      <a:pt x="544" y="1864"/>
                    </a:lnTo>
                    <a:lnTo>
                      <a:pt x="545" y="1865"/>
                    </a:lnTo>
                    <a:lnTo>
                      <a:pt x="548" y="1871"/>
                    </a:lnTo>
                    <a:lnTo>
                      <a:pt x="551" y="1879"/>
                    </a:lnTo>
                    <a:lnTo>
                      <a:pt x="553" y="1885"/>
                    </a:lnTo>
                    <a:lnTo>
                      <a:pt x="554" y="1893"/>
                    </a:lnTo>
                    <a:lnTo>
                      <a:pt x="554" y="1907"/>
                    </a:lnTo>
                    <a:lnTo>
                      <a:pt x="553" y="1921"/>
                    </a:lnTo>
                    <a:lnTo>
                      <a:pt x="551" y="1936"/>
                    </a:lnTo>
                    <a:lnTo>
                      <a:pt x="546" y="1950"/>
                    </a:lnTo>
                    <a:lnTo>
                      <a:pt x="541" y="1964"/>
                    </a:lnTo>
                    <a:lnTo>
                      <a:pt x="534" y="1979"/>
                    </a:lnTo>
                    <a:lnTo>
                      <a:pt x="520" y="2007"/>
                    </a:lnTo>
                    <a:lnTo>
                      <a:pt x="506" y="2035"/>
                    </a:lnTo>
                    <a:lnTo>
                      <a:pt x="500" y="2048"/>
                    </a:lnTo>
                    <a:lnTo>
                      <a:pt x="494" y="2061"/>
                    </a:lnTo>
                    <a:lnTo>
                      <a:pt x="490" y="2074"/>
                    </a:lnTo>
                    <a:lnTo>
                      <a:pt x="487" y="2087"/>
                    </a:lnTo>
                    <a:lnTo>
                      <a:pt x="474" y="2113"/>
                    </a:lnTo>
                    <a:lnTo>
                      <a:pt x="457" y="2140"/>
                    </a:lnTo>
                    <a:lnTo>
                      <a:pt x="452" y="2148"/>
                    </a:lnTo>
                    <a:lnTo>
                      <a:pt x="450" y="2154"/>
                    </a:lnTo>
                    <a:lnTo>
                      <a:pt x="448" y="2162"/>
                    </a:lnTo>
                    <a:lnTo>
                      <a:pt x="447" y="2168"/>
                    </a:lnTo>
                    <a:lnTo>
                      <a:pt x="447" y="2175"/>
                    </a:lnTo>
                    <a:lnTo>
                      <a:pt x="449" y="2182"/>
                    </a:lnTo>
                    <a:lnTo>
                      <a:pt x="452" y="2188"/>
                    </a:lnTo>
                    <a:lnTo>
                      <a:pt x="458" y="2194"/>
                    </a:lnTo>
                    <a:lnTo>
                      <a:pt x="466" y="2203"/>
                    </a:lnTo>
                    <a:lnTo>
                      <a:pt x="475" y="2211"/>
                    </a:lnTo>
                    <a:lnTo>
                      <a:pt x="482" y="2219"/>
                    </a:lnTo>
                    <a:lnTo>
                      <a:pt x="488" y="2227"/>
                    </a:lnTo>
                    <a:lnTo>
                      <a:pt x="490" y="2231"/>
                    </a:lnTo>
                    <a:lnTo>
                      <a:pt x="491" y="2235"/>
                    </a:lnTo>
                    <a:lnTo>
                      <a:pt x="491" y="2239"/>
                    </a:lnTo>
                    <a:lnTo>
                      <a:pt x="491" y="2244"/>
                    </a:lnTo>
                    <a:lnTo>
                      <a:pt x="490" y="2249"/>
                    </a:lnTo>
                    <a:lnTo>
                      <a:pt x="489" y="2255"/>
                    </a:lnTo>
                    <a:lnTo>
                      <a:pt x="486" y="2261"/>
                    </a:lnTo>
                    <a:lnTo>
                      <a:pt x="482" y="2268"/>
                    </a:lnTo>
                    <a:lnTo>
                      <a:pt x="477" y="2276"/>
                    </a:lnTo>
                    <a:lnTo>
                      <a:pt x="474" y="2285"/>
                    </a:lnTo>
                    <a:lnTo>
                      <a:pt x="472" y="2292"/>
                    </a:lnTo>
                    <a:lnTo>
                      <a:pt x="472" y="2299"/>
                    </a:lnTo>
                    <a:lnTo>
                      <a:pt x="473" y="2304"/>
                    </a:lnTo>
                    <a:lnTo>
                      <a:pt x="475" y="2310"/>
                    </a:lnTo>
                    <a:lnTo>
                      <a:pt x="478" y="2314"/>
                    </a:lnTo>
                    <a:lnTo>
                      <a:pt x="482" y="2319"/>
                    </a:lnTo>
                    <a:lnTo>
                      <a:pt x="490" y="2328"/>
                    </a:lnTo>
                    <a:lnTo>
                      <a:pt x="499" y="2338"/>
                    </a:lnTo>
                    <a:lnTo>
                      <a:pt x="502" y="2344"/>
                    </a:lnTo>
                    <a:lnTo>
                      <a:pt x="504" y="2351"/>
                    </a:lnTo>
                    <a:lnTo>
                      <a:pt x="506" y="2358"/>
                    </a:lnTo>
                    <a:lnTo>
                      <a:pt x="506" y="2367"/>
                    </a:lnTo>
                    <a:lnTo>
                      <a:pt x="505" y="2372"/>
                    </a:lnTo>
                    <a:lnTo>
                      <a:pt x="502" y="2378"/>
                    </a:lnTo>
                    <a:lnTo>
                      <a:pt x="497" y="2384"/>
                    </a:lnTo>
                    <a:lnTo>
                      <a:pt x="491" y="2390"/>
                    </a:lnTo>
                    <a:lnTo>
                      <a:pt x="479" y="2400"/>
                    </a:lnTo>
                    <a:lnTo>
                      <a:pt x="471" y="2409"/>
                    </a:lnTo>
                    <a:lnTo>
                      <a:pt x="465" y="2417"/>
                    </a:lnTo>
                    <a:lnTo>
                      <a:pt x="460" y="2427"/>
                    </a:lnTo>
                    <a:lnTo>
                      <a:pt x="454" y="2440"/>
                    </a:lnTo>
                    <a:lnTo>
                      <a:pt x="450" y="2454"/>
                    </a:lnTo>
                    <a:lnTo>
                      <a:pt x="441" y="2481"/>
                    </a:lnTo>
                    <a:lnTo>
                      <a:pt x="436" y="2502"/>
                    </a:lnTo>
                    <a:lnTo>
                      <a:pt x="436" y="2502"/>
                    </a:lnTo>
                    <a:lnTo>
                      <a:pt x="461" y="2520"/>
                    </a:lnTo>
                    <a:lnTo>
                      <a:pt x="486" y="2538"/>
                    </a:lnTo>
                    <a:lnTo>
                      <a:pt x="499" y="2545"/>
                    </a:lnTo>
                    <a:lnTo>
                      <a:pt x="511" y="2552"/>
                    </a:lnTo>
                    <a:lnTo>
                      <a:pt x="524" y="2557"/>
                    </a:lnTo>
                    <a:lnTo>
                      <a:pt x="535" y="2562"/>
                    </a:lnTo>
                    <a:lnTo>
                      <a:pt x="555" y="2570"/>
                    </a:lnTo>
                    <a:lnTo>
                      <a:pt x="572" y="2575"/>
                    </a:lnTo>
                    <a:lnTo>
                      <a:pt x="581" y="2578"/>
                    </a:lnTo>
                    <a:lnTo>
                      <a:pt x="589" y="2579"/>
                    </a:lnTo>
                    <a:lnTo>
                      <a:pt x="597" y="2579"/>
                    </a:lnTo>
                    <a:lnTo>
                      <a:pt x="606" y="2579"/>
                    </a:lnTo>
                    <a:lnTo>
                      <a:pt x="613" y="2579"/>
                    </a:lnTo>
                    <a:lnTo>
                      <a:pt x="621" y="2576"/>
                    </a:lnTo>
                    <a:lnTo>
                      <a:pt x="628" y="2574"/>
                    </a:lnTo>
                    <a:lnTo>
                      <a:pt x="637" y="2571"/>
                    </a:lnTo>
                    <a:lnTo>
                      <a:pt x="644" y="2567"/>
                    </a:lnTo>
                    <a:lnTo>
                      <a:pt x="653" y="2561"/>
                    </a:lnTo>
                    <a:lnTo>
                      <a:pt x="662" y="2555"/>
                    </a:lnTo>
                    <a:lnTo>
                      <a:pt x="670" y="2548"/>
                    </a:lnTo>
                    <a:lnTo>
                      <a:pt x="677" y="2544"/>
                    </a:lnTo>
                    <a:lnTo>
                      <a:pt x="683" y="2540"/>
                    </a:lnTo>
                    <a:lnTo>
                      <a:pt x="691" y="2538"/>
                    </a:lnTo>
                    <a:lnTo>
                      <a:pt x="700" y="2535"/>
                    </a:lnTo>
                    <a:lnTo>
                      <a:pt x="716" y="2532"/>
                    </a:lnTo>
                    <a:lnTo>
                      <a:pt x="731" y="2529"/>
                    </a:lnTo>
                    <a:lnTo>
                      <a:pt x="742" y="2526"/>
                    </a:lnTo>
                    <a:lnTo>
                      <a:pt x="752" y="2520"/>
                    </a:lnTo>
                    <a:lnTo>
                      <a:pt x="765" y="2513"/>
                    </a:lnTo>
                    <a:lnTo>
                      <a:pt x="778" y="2505"/>
                    </a:lnTo>
                    <a:lnTo>
                      <a:pt x="792" y="2495"/>
                    </a:lnTo>
                    <a:lnTo>
                      <a:pt x="805" y="2485"/>
                    </a:lnTo>
                    <a:lnTo>
                      <a:pt x="819" y="2474"/>
                    </a:lnTo>
                    <a:lnTo>
                      <a:pt x="833" y="2461"/>
                    </a:lnTo>
                    <a:lnTo>
                      <a:pt x="846" y="2449"/>
                    </a:lnTo>
                    <a:lnTo>
                      <a:pt x="858" y="2436"/>
                    </a:lnTo>
                    <a:lnTo>
                      <a:pt x="870" y="2423"/>
                    </a:lnTo>
                    <a:lnTo>
                      <a:pt x="881" y="2410"/>
                    </a:lnTo>
                    <a:lnTo>
                      <a:pt x="890" y="2398"/>
                    </a:lnTo>
                    <a:lnTo>
                      <a:pt x="897" y="2386"/>
                    </a:lnTo>
                    <a:lnTo>
                      <a:pt x="904" y="2376"/>
                    </a:lnTo>
                    <a:lnTo>
                      <a:pt x="907" y="2365"/>
                    </a:lnTo>
                    <a:lnTo>
                      <a:pt x="912" y="2342"/>
                    </a:lnTo>
                    <a:lnTo>
                      <a:pt x="916" y="2315"/>
                    </a:lnTo>
                    <a:lnTo>
                      <a:pt x="919" y="2285"/>
                    </a:lnTo>
                    <a:lnTo>
                      <a:pt x="921" y="2255"/>
                    </a:lnTo>
                    <a:lnTo>
                      <a:pt x="925" y="2223"/>
                    </a:lnTo>
                    <a:lnTo>
                      <a:pt x="931" y="2195"/>
                    </a:lnTo>
                    <a:lnTo>
                      <a:pt x="934" y="2183"/>
                    </a:lnTo>
                    <a:lnTo>
                      <a:pt x="937" y="2171"/>
                    </a:lnTo>
                    <a:lnTo>
                      <a:pt x="943" y="2162"/>
                    </a:lnTo>
                    <a:lnTo>
                      <a:pt x="948" y="2153"/>
                    </a:lnTo>
                    <a:lnTo>
                      <a:pt x="971" y="2138"/>
                    </a:lnTo>
                    <a:lnTo>
                      <a:pt x="993" y="2120"/>
                    </a:lnTo>
                    <a:lnTo>
                      <a:pt x="1005" y="2111"/>
                    </a:lnTo>
                    <a:lnTo>
                      <a:pt x="1017" y="2103"/>
                    </a:lnTo>
                    <a:lnTo>
                      <a:pt x="1029" y="2097"/>
                    </a:lnTo>
                    <a:lnTo>
                      <a:pt x="1042" y="2093"/>
                    </a:lnTo>
                    <a:lnTo>
                      <a:pt x="1305" y="2018"/>
                    </a:lnTo>
                    <a:lnTo>
                      <a:pt x="1316" y="2015"/>
                    </a:lnTo>
                    <a:lnTo>
                      <a:pt x="1328" y="2014"/>
                    </a:lnTo>
                    <a:lnTo>
                      <a:pt x="1340" y="2013"/>
                    </a:lnTo>
                    <a:lnTo>
                      <a:pt x="1351" y="2013"/>
                    </a:lnTo>
                    <a:lnTo>
                      <a:pt x="1363" y="2013"/>
                    </a:lnTo>
                    <a:lnTo>
                      <a:pt x="1373" y="2015"/>
                    </a:lnTo>
                    <a:lnTo>
                      <a:pt x="1385" y="2016"/>
                    </a:lnTo>
                    <a:lnTo>
                      <a:pt x="1396" y="2019"/>
                    </a:lnTo>
                    <a:lnTo>
                      <a:pt x="1419" y="2025"/>
                    </a:lnTo>
                    <a:lnTo>
                      <a:pt x="1440" y="2031"/>
                    </a:lnTo>
                    <a:lnTo>
                      <a:pt x="1462" y="2038"/>
                    </a:lnTo>
                    <a:lnTo>
                      <a:pt x="1483" y="2043"/>
                    </a:lnTo>
                    <a:lnTo>
                      <a:pt x="1479" y="2033"/>
                    </a:lnTo>
                    <a:lnTo>
                      <a:pt x="1475" y="2025"/>
                    </a:lnTo>
                    <a:lnTo>
                      <a:pt x="1470" y="2018"/>
                    </a:lnTo>
                    <a:lnTo>
                      <a:pt x="1463" y="2013"/>
                    </a:lnTo>
                    <a:lnTo>
                      <a:pt x="1457" y="2009"/>
                    </a:lnTo>
                    <a:lnTo>
                      <a:pt x="1449" y="2006"/>
                    </a:lnTo>
                    <a:lnTo>
                      <a:pt x="1440" y="2005"/>
                    </a:lnTo>
                    <a:lnTo>
                      <a:pt x="1432" y="2004"/>
                    </a:lnTo>
                    <a:lnTo>
                      <a:pt x="1396" y="2005"/>
                    </a:lnTo>
                    <a:lnTo>
                      <a:pt x="1364" y="2004"/>
                    </a:lnTo>
                    <a:lnTo>
                      <a:pt x="1353" y="2003"/>
                    </a:lnTo>
                    <a:lnTo>
                      <a:pt x="1344" y="2000"/>
                    </a:lnTo>
                    <a:lnTo>
                      <a:pt x="1335" y="1996"/>
                    </a:lnTo>
                    <a:lnTo>
                      <a:pt x="1327" y="1993"/>
                    </a:lnTo>
                    <a:lnTo>
                      <a:pt x="1321" y="1989"/>
                    </a:lnTo>
                    <a:lnTo>
                      <a:pt x="1314" y="1984"/>
                    </a:lnTo>
                    <a:lnTo>
                      <a:pt x="1308" y="1978"/>
                    </a:lnTo>
                    <a:lnTo>
                      <a:pt x="1303" y="1973"/>
                    </a:lnTo>
                    <a:lnTo>
                      <a:pt x="1299" y="1967"/>
                    </a:lnTo>
                    <a:lnTo>
                      <a:pt x="1295" y="1961"/>
                    </a:lnTo>
                    <a:lnTo>
                      <a:pt x="1291" y="1953"/>
                    </a:lnTo>
                    <a:lnTo>
                      <a:pt x="1289" y="1947"/>
                    </a:lnTo>
                    <a:lnTo>
                      <a:pt x="1287" y="1939"/>
                    </a:lnTo>
                    <a:lnTo>
                      <a:pt x="1286" y="1932"/>
                    </a:lnTo>
                    <a:lnTo>
                      <a:pt x="1286" y="1924"/>
                    </a:lnTo>
                    <a:lnTo>
                      <a:pt x="1285" y="1915"/>
                    </a:lnTo>
                    <a:lnTo>
                      <a:pt x="1286" y="1899"/>
                    </a:lnTo>
                    <a:lnTo>
                      <a:pt x="1289" y="1883"/>
                    </a:lnTo>
                    <a:lnTo>
                      <a:pt x="1294" y="1867"/>
                    </a:lnTo>
                    <a:lnTo>
                      <a:pt x="1300" y="1851"/>
                    </a:lnTo>
                    <a:lnTo>
                      <a:pt x="1306" y="1834"/>
                    </a:lnTo>
                    <a:lnTo>
                      <a:pt x="1315" y="1820"/>
                    </a:lnTo>
                    <a:lnTo>
                      <a:pt x="1325" y="1806"/>
                    </a:lnTo>
                    <a:lnTo>
                      <a:pt x="1335" y="1793"/>
                    </a:lnTo>
                    <a:lnTo>
                      <a:pt x="1357" y="1766"/>
                    </a:lnTo>
                    <a:lnTo>
                      <a:pt x="1382" y="1734"/>
                    </a:lnTo>
                    <a:lnTo>
                      <a:pt x="1406" y="1701"/>
                    </a:lnTo>
                    <a:lnTo>
                      <a:pt x="1424" y="1671"/>
                    </a:lnTo>
                    <a:lnTo>
                      <a:pt x="1429" y="1663"/>
                    </a:lnTo>
                    <a:lnTo>
                      <a:pt x="1432" y="1654"/>
                    </a:lnTo>
                    <a:lnTo>
                      <a:pt x="1433" y="1645"/>
                    </a:lnTo>
                    <a:lnTo>
                      <a:pt x="1434" y="1637"/>
                    </a:lnTo>
                    <a:lnTo>
                      <a:pt x="1433" y="1620"/>
                    </a:lnTo>
                    <a:lnTo>
                      <a:pt x="1432" y="1603"/>
                    </a:lnTo>
                    <a:lnTo>
                      <a:pt x="1431" y="1596"/>
                    </a:lnTo>
                    <a:lnTo>
                      <a:pt x="1432" y="1587"/>
                    </a:lnTo>
                    <a:lnTo>
                      <a:pt x="1433" y="1580"/>
                    </a:lnTo>
                    <a:lnTo>
                      <a:pt x="1435" y="1571"/>
                    </a:lnTo>
                    <a:lnTo>
                      <a:pt x="1438" y="1563"/>
                    </a:lnTo>
                    <a:lnTo>
                      <a:pt x="1444" y="1556"/>
                    </a:lnTo>
                    <a:lnTo>
                      <a:pt x="1450" y="1548"/>
                    </a:lnTo>
                    <a:lnTo>
                      <a:pt x="1460" y="1541"/>
                    </a:lnTo>
                    <a:lnTo>
                      <a:pt x="1468" y="1541"/>
                    </a:lnTo>
                    <a:lnTo>
                      <a:pt x="1478" y="1540"/>
                    </a:lnTo>
                    <a:lnTo>
                      <a:pt x="1487" y="1536"/>
                    </a:lnTo>
                    <a:lnTo>
                      <a:pt x="1495" y="1533"/>
                    </a:lnTo>
                    <a:lnTo>
                      <a:pt x="1512" y="1523"/>
                    </a:lnTo>
                    <a:lnTo>
                      <a:pt x="1529" y="1513"/>
                    </a:lnTo>
                    <a:lnTo>
                      <a:pt x="1538" y="1507"/>
                    </a:lnTo>
                    <a:lnTo>
                      <a:pt x="1546" y="1503"/>
                    </a:lnTo>
                    <a:lnTo>
                      <a:pt x="1556" y="1499"/>
                    </a:lnTo>
                    <a:lnTo>
                      <a:pt x="1566" y="1495"/>
                    </a:lnTo>
                    <a:lnTo>
                      <a:pt x="1575" y="1494"/>
                    </a:lnTo>
                    <a:lnTo>
                      <a:pt x="1586" y="1494"/>
                    </a:lnTo>
                    <a:lnTo>
                      <a:pt x="1598" y="1495"/>
                    </a:lnTo>
                    <a:lnTo>
                      <a:pt x="1610" y="1500"/>
                    </a:lnTo>
                    <a:lnTo>
                      <a:pt x="1632" y="1505"/>
                    </a:lnTo>
                    <a:lnTo>
                      <a:pt x="1657" y="1509"/>
                    </a:lnTo>
                    <a:lnTo>
                      <a:pt x="1669" y="1513"/>
                    </a:lnTo>
                    <a:lnTo>
                      <a:pt x="1681" y="1515"/>
                    </a:lnTo>
                    <a:lnTo>
                      <a:pt x="1691" y="1518"/>
                    </a:lnTo>
                    <a:lnTo>
                      <a:pt x="1698" y="1522"/>
                    </a:lnTo>
                    <a:lnTo>
                      <a:pt x="1706" y="1528"/>
                    </a:lnTo>
                    <a:lnTo>
                      <a:pt x="1714" y="1531"/>
                    </a:lnTo>
                    <a:lnTo>
                      <a:pt x="1720" y="1532"/>
                    </a:lnTo>
                    <a:lnTo>
                      <a:pt x="1725" y="1531"/>
                    </a:lnTo>
                    <a:lnTo>
                      <a:pt x="1728" y="1530"/>
                    </a:lnTo>
                    <a:lnTo>
                      <a:pt x="1729" y="1528"/>
                    </a:lnTo>
                    <a:lnTo>
                      <a:pt x="1730" y="1526"/>
                    </a:lnTo>
                    <a:lnTo>
                      <a:pt x="1731" y="1522"/>
                    </a:lnTo>
                    <a:lnTo>
                      <a:pt x="1729" y="1515"/>
                    </a:lnTo>
                    <a:lnTo>
                      <a:pt x="1725" y="1504"/>
                    </a:lnTo>
                    <a:lnTo>
                      <a:pt x="1722" y="1498"/>
                    </a:lnTo>
                    <a:lnTo>
                      <a:pt x="1721" y="1491"/>
                    </a:lnTo>
                    <a:lnTo>
                      <a:pt x="1720" y="1482"/>
                    </a:lnTo>
                    <a:lnTo>
                      <a:pt x="1719" y="1474"/>
                    </a:lnTo>
                    <a:lnTo>
                      <a:pt x="1719" y="1453"/>
                    </a:lnTo>
                    <a:lnTo>
                      <a:pt x="1719" y="1431"/>
                    </a:lnTo>
                    <a:lnTo>
                      <a:pt x="1722" y="1386"/>
                    </a:lnTo>
                    <a:lnTo>
                      <a:pt x="1724" y="1352"/>
                    </a:lnTo>
                    <a:lnTo>
                      <a:pt x="1724" y="1260"/>
                    </a:lnTo>
                    <a:lnTo>
                      <a:pt x="1718" y="1261"/>
                    </a:lnTo>
                    <a:lnTo>
                      <a:pt x="1711" y="1264"/>
                    </a:lnTo>
                    <a:lnTo>
                      <a:pt x="1703" y="1269"/>
                    </a:lnTo>
                    <a:lnTo>
                      <a:pt x="1695" y="1273"/>
                    </a:lnTo>
                    <a:lnTo>
                      <a:pt x="1687" y="1277"/>
                    </a:lnTo>
                    <a:lnTo>
                      <a:pt x="1680" y="1279"/>
                    </a:lnTo>
                    <a:lnTo>
                      <a:pt x="1677" y="1280"/>
                    </a:lnTo>
                    <a:lnTo>
                      <a:pt x="1675" y="1280"/>
                    </a:lnTo>
                    <a:lnTo>
                      <a:pt x="1673" y="1280"/>
                    </a:lnTo>
                    <a:lnTo>
                      <a:pt x="1671" y="1278"/>
                    </a:lnTo>
                    <a:lnTo>
                      <a:pt x="1671" y="1275"/>
                    </a:lnTo>
                    <a:lnTo>
                      <a:pt x="1675" y="1267"/>
                    </a:lnTo>
                    <a:lnTo>
                      <a:pt x="1680" y="1258"/>
                    </a:lnTo>
                    <a:lnTo>
                      <a:pt x="1686" y="1248"/>
                    </a:lnTo>
                    <a:lnTo>
                      <a:pt x="1686" y="124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7" name="Freeform 62"/>
              <p:cNvSpPr>
                <a:spLocks noEditPoints="1"/>
              </p:cNvSpPr>
              <p:nvPr/>
            </p:nvSpPr>
            <p:spPr bwMode="auto">
              <a:xfrm>
                <a:off x="3862671" y="5610759"/>
                <a:ext cx="41135" cy="188294"/>
              </a:xfrm>
              <a:custGeom>
                <a:avLst/>
                <a:gdLst>
                  <a:gd name="T0" fmla="*/ 101 w 101"/>
                  <a:gd name="T1" fmla="*/ 35 h 560"/>
                  <a:gd name="T2" fmla="*/ 90 w 101"/>
                  <a:gd name="T3" fmla="*/ 60 h 560"/>
                  <a:gd name="T4" fmla="*/ 80 w 101"/>
                  <a:gd name="T5" fmla="*/ 86 h 560"/>
                  <a:gd name="T6" fmla="*/ 71 w 101"/>
                  <a:gd name="T7" fmla="*/ 111 h 560"/>
                  <a:gd name="T8" fmla="*/ 64 w 101"/>
                  <a:gd name="T9" fmla="*/ 136 h 560"/>
                  <a:gd name="T10" fmla="*/ 11 w 101"/>
                  <a:gd name="T11" fmla="*/ 102 h 560"/>
                  <a:gd name="T12" fmla="*/ 11 w 101"/>
                  <a:gd name="T13" fmla="*/ 96 h 560"/>
                  <a:gd name="T14" fmla="*/ 9 w 101"/>
                  <a:gd name="T15" fmla="*/ 89 h 560"/>
                  <a:gd name="T16" fmla="*/ 5 w 101"/>
                  <a:gd name="T17" fmla="*/ 84 h 560"/>
                  <a:gd name="T18" fmla="*/ 3 w 101"/>
                  <a:gd name="T19" fmla="*/ 77 h 560"/>
                  <a:gd name="T20" fmla="*/ 1 w 101"/>
                  <a:gd name="T21" fmla="*/ 65 h 560"/>
                  <a:gd name="T22" fmla="*/ 0 w 101"/>
                  <a:gd name="T23" fmla="*/ 54 h 560"/>
                  <a:gd name="T24" fmla="*/ 0 w 101"/>
                  <a:gd name="T25" fmla="*/ 41 h 560"/>
                  <a:gd name="T26" fmla="*/ 3 w 101"/>
                  <a:gd name="T27" fmla="*/ 30 h 560"/>
                  <a:gd name="T28" fmla="*/ 7 w 101"/>
                  <a:gd name="T29" fmla="*/ 22 h 560"/>
                  <a:gd name="T30" fmla="*/ 12 w 101"/>
                  <a:gd name="T31" fmla="*/ 16 h 560"/>
                  <a:gd name="T32" fmla="*/ 17 w 101"/>
                  <a:gd name="T33" fmla="*/ 9 h 560"/>
                  <a:gd name="T34" fmla="*/ 24 w 101"/>
                  <a:gd name="T35" fmla="*/ 4 h 560"/>
                  <a:gd name="T36" fmla="*/ 28 w 101"/>
                  <a:gd name="T37" fmla="*/ 2 h 560"/>
                  <a:gd name="T38" fmla="*/ 32 w 101"/>
                  <a:gd name="T39" fmla="*/ 0 h 560"/>
                  <a:gd name="T40" fmla="*/ 38 w 101"/>
                  <a:gd name="T41" fmla="*/ 0 h 560"/>
                  <a:gd name="T42" fmla="*/ 42 w 101"/>
                  <a:gd name="T43" fmla="*/ 0 h 560"/>
                  <a:gd name="T44" fmla="*/ 52 w 101"/>
                  <a:gd name="T45" fmla="*/ 4 h 560"/>
                  <a:gd name="T46" fmla="*/ 63 w 101"/>
                  <a:gd name="T47" fmla="*/ 9 h 560"/>
                  <a:gd name="T48" fmla="*/ 83 w 101"/>
                  <a:gd name="T49" fmla="*/ 24 h 560"/>
                  <a:gd name="T50" fmla="*/ 101 w 101"/>
                  <a:gd name="T51" fmla="*/ 35 h 560"/>
                  <a:gd name="T52" fmla="*/ 92 w 101"/>
                  <a:gd name="T53" fmla="*/ 513 h 560"/>
                  <a:gd name="T54" fmla="*/ 88 w 101"/>
                  <a:gd name="T55" fmla="*/ 525 h 560"/>
                  <a:gd name="T56" fmla="*/ 84 w 101"/>
                  <a:gd name="T57" fmla="*/ 536 h 560"/>
                  <a:gd name="T58" fmla="*/ 80 w 101"/>
                  <a:gd name="T59" fmla="*/ 546 h 560"/>
                  <a:gd name="T60" fmla="*/ 74 w 101"/>
                  <a:gd name="T61" fmla="*/ 560 h 560"/>
                  <a:gd name="T62" fmla="*/ 37 w 101"/>
                  <a:gd name="T63" fmla="*/ 527 h 560"/>
                  <a:gd name="T64" fmla="*/ 61 w 101"/>
                  <a:gd name="T65" fmla="*/ 497 h 560"/>
                  <a:gd name="T66" fmla="*/ 92 w 101"/>
                  <a:gd name="T67" fmla="*/ 513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1" h="560">
                    <a:moveTo>
                      <a:pt x="101" y="35"/>
                    </a:moveTo>
                    <a:lnTo>
                      <a:pt x="90" y="60"/>
                    </a:lnTo>
                    <a:lnTo>
                      <a:pt x="80" y="86"/>
                    </a:lnTo>
                    <a:lnTo>
                      <a:pt x="71" y="111"/>
                    </a:lnTo>
                    <a:lnTo>
                      <a:pt x="64" y="136"/>
                    </a:lnTo>
                    <a:lnTo>
                      <a:pt x="11" y="102"/>
                    </a:lnTo>
                    <a:lnTo>
                      <a:pt x="11" y="96"/>
                    </a:lnTo>
                    <a:lnTo>
                      <a:pt x="9" y="89"/>
                    </a:lnTo>
                    <a:lnTo>
                      <a:pt x="5" y="84"/>
                    </a:lnTo>
                    <a:lnTo>
                      <a:pt x="3" y="77"/>
                    </a:lnTo>
                    <a:lnTo>
                      <a:pt x="1" y="65"/>
                    </a:lnTo>
                    <a:lnTo>
                      <a:pt x="0" y="54"/>
                    </a:lnTo>
                    <a:lnTo>
                      <a:pt x="0" y="41"/>
                    </a:lnTo>
                    <a:lnTo>
                      <a:pt x="3" y="30"/>
                    </a:lnTo>
                    <a:lnTo>
                      <a:pt x="7" y="22"/>
                    </a:lnTo>
                    <a:lnTo>
                      <a:pt x="12" y="16"/>
                    </a:lnTo>
                    <a:lnTo>
                      <a:pt x="17" y="9"/>
                    </a:lnTo>
                    <a:lnTo>
                      <a:pt x="24" y="4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52" y="4"/>
                    </a:lnTo>
                    <a:lnTo>
                      <a:pt x="63" y="9"/>
                    </a:lnTo>
                    <a:lnTo>
                      <a:pt x="83" y="24"/>
                    </a:lnTo>
                    <a:lnTo>
                      <a:pt x="101" y="35"/>
                    </a:lnTo>
                    <a:close/>
                    <a:moveTo>
                      <a:pt x="92" y="513"/>
                    </a:moveTo>
                    <a:lnTo>
                      <a:pt x="88" y="525"/>
                    </a:lnTo>
                    <a:lnTo>
                      <a:pt x="84" y="536"/>
                    </a:lnTo>
                    <a:lnTo>
                      <a:pt x="80" y="546"/>
                    </a:lnTo>
                    <a:lnTo>
                      <a:pt x="74" y="560"/>
                    </a:lnTo>
                    <a:lnTo>
                      <a:pt x="37" y="527"/>
                    </a:lnTo>
                    <a:lnTo>
                      <a:pt x="61" y="497"/>
                    </a:lnTo>
                    <a:lnTo>
                      <a:pt x="92" y="513"/>
                    </a:lnTo>
                    <a:close/>
                  </a:path>
                </a:pathLst>
              </a:custGeom>
              <a:solidFill>
                <a:srgbClr val="ED5929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8" name="Freeform 63"/>
              <p:cNvSpPr>
                <a:spLocks/>
              </p:cNvSpPr>
              <p:nvPr/>
            </p:nvSpPr>
            <p:spPr bwMode="auto">
              <a:xfrm>
                <a:off x="3862671" y="5610760"/>
                <a:ext cx="41135" cy="45728"/>
              </a:xfrm>
              <a:custGeom>
                <a:avLst/>
                <a:gdLst>
                  <a:gd name="T0" fmla="*/ 101 w 101"/>
                  <a:gd name="T1" fmla="*/ 35 h 136"/>
                  <a:gd name="T2" fmla="*/ 90 w 101"/>
                  <a:gd name="T3" fmla="*/ 60 h 136"/>
                  <a:gd name="T4" fmla="*/ 80 w 101"/>
                  <a:gd name="T5" fmla="*/ 86 h 136"/>
                  <a:gd name="T6" fmla="*/ 71 w 101"/>
                  <a:gd name="T7" fmla="*/ 111 h 136"/>
                  <a:gd name="T8" fmla="*/ 64 w 101"/>
                  <a:gd name="T9" fmla="*/ 136 h 136"/>
                  <a:gd name="T10" fmla="*/ 64 w 101"/>
                  <a:gd name="T11" fmla="*/ 136 h 136"/>
                  <a:gd name="T12" fmla="*/ 11 w 101"/>
                  <a:gd name="T13" fmla="*/ 102 h 136"/>
                  <a:gd name="T14" fmla="*/ 11 w 101"/>
                  <a:gd name="T15" fmla="*/ 96 h 136"/>
                  <a:gd name="T16" fmla="*/ 9 w 101"/>
                  <a:gd name="T17" fmla="*/ 89 h 136"/>
                  <a:gd name="T18" fmla="*/ 5 w 101"/>
                  <a:gd name="T19" fmla="*/ 84 h 136"/>
                  <a:gd name="T20" fmla="*/ 3 w 101"/>
                  <a:gd name="T21" fmla="*/ 77 h 136"/>
                  <a:gd name="T22" fmla="*/ 1 w 101"/>
                  <a:gd name="T23" fmla="*/ 65 h 136"/>
                  <a:gd name="T24" fmla="*/ 0 w 101"/>
                  <a:gd name="T25" fmla="*/ 54 h 136"/>
                  <a:gd name="T26" fmla="*/ 0 w 101"/>
                  <a:gd name="T27" fmla="*/ 41 h 136"/>
                  <a:gd name="T28" fmla="*/ 3 w 101"/>
                  <a:gd name="T29" fmla="*/ 30 h 136"/>
                  <a:gd name="T30" fmla="*/ 7 w 101"/>
                  <a:gd name="T31" fmla="*/ 22 h 136"/>
                  <a:gd name="T32" fmla="*/ 12 w 101"/>
                  <a:gd name="T33" fmla="*/ 16 h 136"/>
                  <a:gd name="T34" fmla="*/ 17 w 101"/>
                  <a:gd name="T35" fmla="*/ 9 h 136"/>
                  <a:gd name="T36" fmla="*/ 24 w 101"/>
                  <a:gd name="T37" fmla="*/ 4 h 136"/>
                  <a:gd name="T38" fmla="*/ 28 w 101"/>
                  <a:gd name="T39" fmla="*/ 2 h 136"/>
                  <a:gd name="T40" fmla="*/ 32 w 101"/>
                  <a:gd name="T41" fmla="*/ 0 h 136"/>
                  <a:gd name="T42" fmla="*/ 38 w 101"/>
                  <a:gd name="T43" fmla="*/ 0 h 136"/>
                  <a:gd name="T44" fmla="*/ 42 w 101"/>
                  <a:gd name="T45" fmla="*/ 0 h 136"/>
                  <a:gd name="T46" fmla="*/ 52 w 101"/>
                  <a:gd name="T47" fmla="*/ 4 h 136"/>
                  <a:gd name="T48" fmla="*/ 63 w 101"/>
                  <a:gd name="T49" fmla="*/ 9 h 136"/>
                  <a:gd name="T50" fmla="*/ 83 w 101"/>
                  <a:gd name="T51" fmla="*/ 24 h 136"/>
                  <a:gd name="T52" fmla="*/ 101 w 101"/>
                  <a:gd name="T53" fmla="*/ 35 h 136"/>
                  <a:gd name="T54" fmla="*/ 101 w 101"/>
                  <a:gd name="T55" fmla="*/ 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1" h="136">
                    <a:moveTo>
                      <a:pt x="101" y="35"/>
                    </a:moveTo>
                    <a:lnTo>
                      <a:pt x="90" y="60"/>
                    </a:lnTo>
                    <a:lnTo>
                      <a:pt x="80" y="86"/>
                    </a:lnTo>
                    <a:lnTo>
                      <a:pt x="71" y="111"/>
                    </a:lnTo>
                    <a:lnTo>
                      <a:pt x="64" y="136"/>
                    </a:lnTo>
                    <a:lnTo>
                      <a:pt x="64" y="136"/>
                    </a:lnTo>
                    <a:lnTo>
                      <a:pt x="11" y="102"/>
                    </a:lnTo>
                    <a:lnTo>
                      <a:pt x="11" y="96"/>
                    </a:lnTo>
                    <a:lnTo>
                      <a:pt x="9" y="89"/>
                    </a:lnTo>
                    <a:lnTo>
                      <a:pt x="5" y="84"/>
                    </a:lnTo>
                    <a:lnTo>
                      <a:pt x="3" y="77"/>
                    </a:lnTo>
                    <a:lnTo>
                      <a:pt x="1" y="65"/>
                    </a:lnTo>
                    <a:lnTo>
                      <a:pt x="0" y="54"/>
                    </a:lnTo>
                    <a:lnTo>
                      <a:pt x="0" y="41"/>
                    </a:lnTo>
                    <a:lnTo>
                      <a:pt x="3" y="30"/>
                    </a:lnTo>
                    <a:lnTo>
                      <a:pt x="7" y="22"/>
                    </a:lnTo>
                    <a:lnTo>
                      <a:pt x="12" y="16"/>
                    </a:lnTo>
                    <a:lnTo>
                      <a:pt x="17" y="9"/>
                    </a:lnTo>
                    <a:lnTo>
                      <a:pt x="24" y="4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52" y="4"/>
                    </a:lnTo>
                    <a:lnTo>
                      <a:pt x="63" y="9"/>
                    </a:lnTo>
                    <a:lnTo>
                      <a:pt x="83" y="24"/>
                    </a:lnTo>
                    <a:lnTo>
                      <a:pt x="101" y="35"/>
                    </a:lnTo>
                    <a:lnTo>
                      <a:pt x="101" y="3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9" name="Freeform 64"/>
              <p:cNvSpPr>
                <a:spLocks/>
              </p:cNvSpPr>
              <p:nvPr/>
            </p:nvSpPr>
            <p:spPr bwMode="auto">
              <a:xfrm>
                <a:off x="3877481" y="5778878"/>
                <a:ext cx="23036" cy="20175"/>
              </a:xfrm>
              <a:custGeom>
                <a:avLst/>
                <a:gdLst>
                  <a:gd name="T0" fmla="*/ 55 w 55"/>
                  <a:gd name="T1" fmla="*/ 16 h 63"/>
                  <a:gd name="T2" fmla="*/ 51 w 55"/>
                  <a:gd name="T3" fmla="*/ 28 h 63"/>
                  <a:gd name="T4" fmla="*/ 47 w 55"/>
                  <a:gd name="T5" fmla="*/ 39 h 63"/>
                  <a:gd name="T6" fmla="*/ 43 w 55"/>
                  <a:gd name="T7" fmla="*/ 49 h 63"/>
                  <a:gd name="T8" fmla="*/ 37 w 55"/>
                  <a:gd name="T9" fmla="*/ 63 h 63"/>
                  <a:gd name="T10" fmla="*/ 37 w 55"/>
                  <a:gd name="T11" fmla="*/ 63 h 63"/>
                  <a:gd name="T12" fmla="*/ 0 w 55"/>
                  <a:gd name="T13" fmla="*/ 30 h 63"/>
                  <a:gd name="T14" fmla="*/ 24 w 55"/>
                  <a:gd name="T15" fmla="*/ 0 h 63"/>
                  <a:gd name="T16" fmla="*/ 55 w 55"/>
                  <a:gd name="T17" fmla="*/ 16 h 63"/>
                  <a:gd name="T18" fmla="*/ 55 w 55"/>
                  <a:gd name="T19" fmla="*/ 1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63">
                    <a:moveTo>
                      <a:pt x="55" y="16"/>
                    </a:moveTo>
                    <a:lnTo>
                      <a:pt x="51" y="28"/>
                    </a:lnTo>
                    <a:lnTo>
                      <a:pt x="47" y="39"/>
                    </a:lnTo>
                    <a:lnTo>
                      <a:pt x="43" y="49"/>
                    </a:lnTo>
                    <a:lnTo>
                      <a:pt x="37" y="63"/>
                    </a:lnTo>
                    <a:lnTo>
                      <a:pt x="37" y="63"/>
                    </a:lnTo>
                    <a:lnTo>
                      <a:pt x="0" y="30"/>
                    </a:lnTo>
                    <a:lnTo>
                      <a:pt x="24" y="0"/>
                    </a:lnTo>
                    <a:lnTo>
                      <a:pt x="55" y="16"/>
                    </a:lnTo>
                    <a:lnTo>
                      <a:pt x="55" y="1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1" name="Freeform 65"/>
              <p:cNvSpPr>
                <a:spLocks noEditPoints="1"/>
              </p:cNvSpPr>
              <p:nvPr/>
            </p:nvSpPr>
            <p:spPr bwMode="auto">
              <a:xfrm>
                <a:off x="6332376" y="5370012"/>
                <a:ext cx="304394" cy="1085379"/>
              </a:xfrm>
              <a:custGeom>
                <a:avLst/>
                <a:gdLst>
                  <a:gd name="T0" fmla="*/ 630 w 738"/>
                  <a:gd name="T1" fmla="*/ 3063 h 3230"/>
                  <a:gd name="T2" fmla="*/ 712 w 738"/>
                  <a:gd name="T3" fmla="*/ 3018 h 3230"/>
                  <a:gd name="T4" fmla="*/ 722 w 738"/>
                  <a:gd name="T5" fmla="*/ 3088 h 3230"/>
                  <a:gd name="T6" fmla="*/ 726 w 738"/>
                  <a:gd name="T7" fmla="*/ 3166 h 3230"/>
                  <a:gd name="T8" fmla="*/ 712 w 738"/>
                  <a:gd name="T9" fmla="*/ 3229 h 3230"/>
                  <a:gd name="T10" fmla="*/ 678 w 738"/>
                  <a:gd name="T11" fmla="*/ 3177 h 3230"/>
                  <a:gd name="T12" fmla="*/ 636 w 738"/>
                  <a:gd name="T13" fmla="*/ 2979 h 3230"/>
                  <a:gd name="T14" fmla="*/ 641 w 738"/>
                  <a:gd name="T15" fmla="*/ 2920 h 3230"/>
                  <a:gd name="T16" fmla="*/ 608 w 738"/>
                  <a:gd name="T17" fmla="*/ 2961 h 3230"/>
                  <a:gd name="T18" fmla="*/ 571 w 738"/>
                  <a:gd name="T19" fmla="*/ 2676 h 3230"/>
                  <a:gd name="T20" fmla="*/ 569 w 738"/>
                  <a:gd name="T21" fmla="*/ 2645 h 3230"/>
                  <a:gd name="T22" fmla="*/ 582 w 738"/>
                  <a:gd name="T23" fmla="*/ 2671 h 3230"/>
                  <a:gd name="T24" fmla="*/ 456 w 738"/>
                  <a:gd name="T25" fmla="*/ 2656 h 3230"/>
                  <a:gd name="T26" fmla="*/ 486 w 738"/>
                  <a:gd name="T27" fmla="*/ 2697 h 3230"/>
                  <a:gd name="T28" fmla="*/ 535 w 738"/>
                  <a:gd name="T29" fmla="*/ 2601 h 3230"/>
                  <a:gd name="T30" fmla="*/ 532 w 738"/>
                  <a:gd name="T31" fmla="*/ 2547 h 3230"/>
                  <a:gd name="T32" fmla="*/ 550 w 738"/>
                  <a:gd name="T33" fmla="*/ 2551 h 3230"/>
                  <a:gd name="T34" fmla="*/ 549 w 738"/>
                  <a:gd name="T35" fmla="*/ 2595 h 3230"/>
                  <a:gd name="T36" fmla="*/ 360 w 738"/>
                  <a:gd name="T37" fmla="*/ 2551 h 3230"/>
                  <a:gd name="T38" fmla="*/ 341 w 738"/>
                  <a:gd name="T39" fmla="*/ 2506 h 3230"/>
                  <a:gd name="T40" fmla="*/ 373 w 738"/>
                  <a:gd name="T41" fmla="*/ 2522 h 3230"/>
                  <a:gd name="T42" fmla="*/ 201 w 738"/>
                  <a:gd name="T43" fmla="*/ 2106 h 3230"/>
                  <a:gd name="T44" fmla="*/ 179 w 738"/>
                  <a:gd name="T45" fmla="*/ 2088 h 3230"/>
                  <a:gd name="T46" fmla="*/ 206 w 738"/>
                  <a:gd name="T47" fmla="*/ 2066 h 3230"/>
                  <a:gd name="T48" fmla="*/ 7 w 738"/>
                  <a:gd name="T49" fmla="*/ 1416 h 3230"/>
                  <a:gd name="T50" fmla="*/ 40 w 738"/>
                  <a:gd name="T51" fmla="*/ 1300 h 3230"/>
                  <a:gd name="T52" fmla="*/ 84 w 738"/>
                  <a:gd name="T53" fmla="*/ 1312 h 3230"/>
                  <a:gd name="T54" fmla="*/ 78 w 738"/>
                  <a:gd name="T55" fmla="*/ 1438 h 3230"/>
                  <a:gd name="T56" fmla="*/ 21 w 738"/>
                  <a:gd name="T57" fmla="*/ 1428 h 3230"/>
                  <a:gd name="T58" fmla="*/ 146 w 738"/>
                  <a:gd name="T59" fmla="*/ 928 h 3230"/>
                  <a:gd name="T60" fmla="*/ 163 w 738"/>
                  <a:gd name="T61" fmla="*/ 967 h 3230"/>
                  <a:gd name="T62" fmla="*/ 167 w 738"/>
                  <a:gd name="T63" fmla="*/ 657 h 3230"/>
                  <a:gd name="T64" fmla="*/ 140 w 738"/>
                  <a:gd name="T65" fmla="*/ 653 h 3230"/>
                  <a:gd name="T66" fmla="*/ 128 w 738"/>
                  <a:gd name="T67" fmla="*/ 806 h 3230"/>
                  <a:gd name="T68" fmla="*/ 97 w 738"/>
                  <a:gd name="T69" fmla="*/ 780 h 3230"/>
                  <a:gd name="T70" fmla="*/ 126 w 738"/>
                  <a:gd name="T71" fmla="*/ 846 h 3230"/>
                  <a:gd name="T72" fmla="*/ 151 w 738"/>
                  <a:gd name="T73" fmla="*/ 874 h 3230"/>
                  <a:gd name="T74" fmla="*/ 178 w 738"/>
                  <a:gd name="T75" fmla="*/ 867 h 3230"/>
                  <a:gd name="T76" fmla="*/ 194 w 738"/>
                  <a:gd name="T77" fmla="*/ 872 h 3230"/>
                  <a:gd name="T78" fmla="*/ 174 w 738"/>
                  <a:gd name="T79" fmla="*/ 817 h 3230"/>
                  <a:gd name="T80" fmla="*/ 187 w 738"/>
                  <a:gd name="T81" fmla="*/ 730 h 3230"/>
                  <a:gd name="T82" fmla="*/ 204 w 738"/>
                  <a:gd name="T83" fmla="*/ 658 h 3230"/>
                  <a:gd name="T84" fmla="*/ 252 w 738"/>
                  <a:gd name="T85" fmla="*/ 593 h 3230"/>
                  <a:gd name="T86" fmla="*/ 210 w 738"/>
                  <a:gd name="T87" fmla="*/ 700 h 3230"/>
                  <a:gd name="T88" fmla="*/ 231 w 738"/>
                  <a:gd name="T89" fmla="*/ 573 h 3230"/>
                  <a:gd name="T90" fmla="*/ 238 w 738"/>
                  <a:gd name="T91" fmla="*/ 512 h 3230"/>
                  <a:gd name="T92" fmla="*/ 294 w 738"/>
                  <a:gd name="T93" fmla="*/ 502 h 3230"/>
                  <a:gd name="T94" fmla="*/ 291 w 738"/>
                  <a:gd name="T95" fmla="*/ 360 h 3230"/>
                  <a:gd name="T96" fmla="*/ 257 w 738"/>
                  <a:gd name="T97" fmla="*/ 300 h 3230"/>
                  <a:gd name="T98" fmla="*/ 264 w 738"/>
                  <a:gd name="T99" fmla="*/ 244 h 3230"/>
                  <a:gd name="T100" fmla="*/ 291 w 738"/>
                  <a:gd name="T101" fmla="*/ 217 h 3230"/>
                  <a:gd name="T102" fmla="*/ 314 w 738"/>
                  <a:gd name="T103" fmla="*/ 180 h 3230"/>
                  <a:gd name="T104" fmla="*/ 286 w 738"/>
                  <a:gd name="T105" fmla="*/ 105 h 3230"/>
                  <a:gd name="T106" fmla="*/ 309 w 738"/>
                  <a:gd name="T107" fmla="*/ 61 h 3230"/>
                  <a:gd name="T108" fmla="*/ 297 w 738"/>
                  <a:gd name="T109" fmla="*/ 0 h 3230"/>
                  <a:gd name="T110" fmla="*/ 235 w 738"/>
                  <a:gd name="T111" fmla="*/ 87 h 3230"/>
                  <a:gd name="T112" fmla="*/ 241 w 738"/>
                  <a:gd name="T113" fmla="*/ 179 h 3230"/>
                  <a:gd name="T114" fmla="*/ 222 w 738"/>
                  <a:gd name="T115" fmla="*/ 306 h 3230"/>
                  <a:gd name="T116" fmla="*/ 182 w 738"/>
                  <a:gd name="T117" fmla="*/ 381 h 3230"/>
                  <a:gd name="T118" fmla="*/ 196 w 738"/>
                  <a:gd name="T119" fmla="*/ 425 h 3230"/>
                  <a:gd name="T120" fmla="*/ 173 w 738"/>
                  <a:gd name="T121" fmla="*/ 478 h 3230"/>
                  <a:gd name="T122" fmla="*/ 160 w 738"/>
                  <a:gd name="T123" fmla="*/ 554 h 3230"/>
                  <a:gd name="T124" fmla="*/ 210 w 738"/>
                  <a:gd name="T125" fmla="*/ 575 h 3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38" h="3230">
                    <a:moveTo>
                      <a:pt x="665" y="3151"/>
                    </a:moveTo>
                    <a:lnTo>
                      <a:pt x="655" y="3139"/>
                    </a:lnTo>
                    <a:lnTo>
                      <a:pt x="645" y="3128"/>
                    </a:lnTo>
                    <a:lnTo>
                      <a:pt x="641" y="3122"/>
                    </a:lnTo>
                    <a:lnTo>
                      <a:pt x="638" y="3115"/>
                    </a:lnTo>
                    <a:lnTo>
                      <a:pt x="633" y="3109"/>
                    </a:lnTo>
                    <a:lnTo>
                      <a:pt x="631" y="3101"/>
                    </a:lnTo>
                    <a:lnTo>
                      <a:pt x="629" y="3089"/>
                    </a:lnTo>
                    <a:lnTo>
                      <a:pt x="629" y="3072"/>
                    </a:lnTo>
                    <a:lnTo>
                      <a:pt x="630" y="3063"/>
                    </a:lnTo>
                    <a:lnTo>
                      <a:pt x="631" y="3056"/>
                    </a:lnTo>
                    <a:lnTo>
                      <a:pt x="633" y="3049"/>
                    </a:lnTo>
                    <a:lnTo>
                      <a:pt x="637" y="3045"/>
                    </a:lnTo>
                    <a:lnTo>
                      <a:pt x="648" y="3042"/>
                    </a:lnTo>
                    <a:lnTo>
                      <a:pt x="660" y="3040"/>
                    </a:lnTo>
                    <a:lnTo>
                      <a:pt x="672" y="3034"/>
                    </a:lnTo>
                    <a:lnTo>
                      <a:pt x="690" y="3027"/>
                    </a:lnTo>
                    <a:lnTo>
                      <a:pt x="698" y="3022"/>
                    </a:lnTo>
                    <a:lnTo>
                      <a:pt x="706" y="3020"/>
                    </a:lnTo>
                    <a:lnTo>
                      <a:pt x="712" y="3018"/>
                    </a:lnTo>
                    <a:lnTo>
                      <a:pt x="717" y="3019"/>
                    </a:lnTo>
                    <a:lnTo>
                      <a:pt x="718" y="3021"/>
                    </a:lnTo>
                    <a:lnTo>
                      <a:pt x="718" y="3025"/>
                    </a:lnTo>
                    <a:lnTo>
                      <a:pt x="717" y="3031"/>
                    </a:lnTo>
                    <a:lnTo>
                      <a:pt x="717" y="3037"/>
                    </a:lnTo>
                    <a:lnTo>
                      <a:pt x="714" y="3050"/>
                    </a:lnTo>
                    <a:lnTo>
                      <a:pt x="713" y="3059"/>
                    </a:lnTo>
                    <a:lnTo>
                      <a:pt x="716" y="3070"/>
                    </a:lnTo>
                    <a:lnTo>
                      <a:pt x="719" y="3079"/>
                    </a:lnTo>
                    <a:lnTo>
                      <a:pt x="722" y="3088"/>
                    </a:lnTo>
                    <a:lnTo>
                      <a:pt x="726" y="3097"/>
                    </a:lnTo>
                    <a:lnTo>
                      <a:pt x="731" y="3106"/>
                    </a:lnTo>
                    <a:lnTo>
                      <a:pt x="735" y="3116"/>
                    </a:lnTo>
                    <a:lnTo>
                      <a:pt x="737" y="3125"/>
                    </a:lnTo>
                    <a:lnTo>
                      <a:pt x="738" y="3136"/>
                    </a:lnTo>
                    <a:lnTo>
                      <a:pt x="738" y="3142"/>
                    </a:lnTo>
                    <a:lnTo>
                      <a:pt x="736" y="3148"/>
                    </a:lnTo>
                    <a:lnTo>
                      <a:pt x="733" y="3154"/>
                    </a:lnTo>
                    <a:lnTo>
                      <a:pt x="730" y="3159"/>
                    </a:lnTo>
                    <a:lnTo>
                      <a:pt x="726" y="3166"/>
                    </a:lnTo>
                    <a:lnTo>
                      <a:pt x="723" y="3172"/>
                    </a:lnTo>
                    <a:lnTo>
                      <a:pt x="721" y="3178"/>
                    </a:lnTo>
                    <a:lnTo>
                      <a:pt x="719" y="3184"/>
                    </a:lnTo>
                    <a:lnTo>
                      <a:pt x="720" y="3197"/>
                    </a:lnTo>
                    <a:lnTo>
                      <a:pt x="720" y="3214"/>
                    </a:lnTo>
                    <a:lnTo>
                      <a:pt x="720" y="3218"/>
                    </a:lnTo>
                    <a:lnTo>
                      <a:pt x="719" y="3222"/>
                    </a:lnTo>
                    <a:lnTo>
                      <a:pt x="717" y="3224"/>
                    </a:lnTo>
                    <a:lnTo>
                      <a:pt x="716" y="3227"/>
                    </a:lnTo>
                    <a:lnTo>
                      <a:pt x="712" y="3229"/>
                    </a:lnTo>
                    <a:lnTo>
                      <a:pt x="709" y="3230"/>
                    </a:lnTo>
                    <a:lnTo>
                      <a:pt x="705" y="3230"/>
                    </a:lnTo>
                    <a:lnTo>
                      <a:pt x="700" y="3229"/>
                    </a:lnTo>
                    <a:lnTo>
                      <a:pt x="698" y="3227"/>
                    </a:lnTo>
                    <a:lnTo>
                      <a:pt x="696" y="3225"/>
                    </a:lnTo>
                    <a:lnTo>
                      <a:pt x="694" y="3222"/>
                    </a:lnTo>
                    <a:lnTo>
                      <a:pt x="692" y="3218"/>
                    </a:lnTo>
                    <a:lnTo>
                      <a:pt x="689" y="3209"/>
                    </a:lnTo>
                    <a:lnTo>
                      <a:pt x="684" y="3198"/>
                    </a:lnTo>
                    <a:lnTo>
                      <a:pt x="678" y="3177"/>
                    </a:lnTo>
                    <a:lnTo>
                      <a:pt x="671" y="3163"/>
                    </a:lnTo>
                    <a:lnTo>
                      <a:pt x="670" y="3158"/>
                    </a:lnTo>
                    <a:lnTo>
                      <a:pt x="668" y="3153"/>
                    </a:lnTo>
                    <a:lnTo>
                      <a:pt x="668" y="3152"/>
                    </a:lnTo>
                    <a:lnTo>
                      <a:pt x="667" y="3150"/>
                    </a:lnTo>
                    <a:lnTo>
                      <a:pt x="666" y="3150"/>
                    </a:lnTo>
                    <a:lnTo>
                      <a:pt x="665" y="3151"/>
                    </a:lnTo>
                    <a:close/>
                    <a:moveTo>
                      <a:pt x="625" y="2993"/>
                    </a:moveTo>
                    <a:lnTo>
                      <a:pt x="629" y="2988"/>
                    </a:lnTo>
                    <a:lnTo>
                      <a:pt x="636" y="2979"/>
                    </a:lnTo>
                    <a:lnTo>
                      <a:pt x="643" y="2970"/>
                    </a:lnTo>
                    <a:lnTo>
                      <a:pt x="648" y="2967"/>
                    </a:lnTo>
                    <a:lnTo>
                      <a:pt x="649" y="2956"/>
                    </a:lnTo>
                    <a:lnTo>
                      <a:pt x="649" y="2941"/>
                    </a:lnTo>
                    <a:lnTo>
                      <a:pt x="648" y="2933"/>
                    </a:lnTo>
                    <a:lnTo>
                      <a:pt x="646" y="2926"/>
                    </a:lnTo>
                    <a:lnTo>
                      <a:pt x="645" y="2924"/>
                    </a:lnTo>
                    <a:lnTo>
                      <a:pt x="644" y="2922"/>
                    </a:lnTo>
                    <a:lnTo>
                      <a:pt x="643" y="2920"/>
                    </a:lnTo>
                    <a:lnTo>
                      <a:pt x="641" y="2920"/>
                    </a:lnTo>
                    <a:lnTo>
                      <a:pt x="639" y="2924"/>
                    </a:lnTo>
                    <a:lnTo>
                      <a:pt x="637" y="2928"/>
                    </a:lnTo>
                    <a:lnTo>
                      <a:pt x="635" y="2934"/>
                    </a:lnTo>
                    <a:lnTo>
                      <a:pt x="631" y="2939"/>
                    </a:lnTo>
                    <a:lnTo>
                      <a:pt x="627" y="2943"/>
                    </a:lnTo>
                    <a:lnTo>
                      <a:pt x="623" y="2948"/>
                    </a:lnTo>
                    <a:lnTo>
                      <a:pt x="616" y="2952"/>
                    </a:lnTo>
                    <a:lnTo>
                      <a:pt x="611" y="2956"/>
                    </a:lnTo>
                    <a:lnTo>
                      <a:pt x="609" y="2957"/>
                    </a:lnTo>
                    <a:lnTo>
                      <a:pt x="608" y="2961"/>
                    </a:lnTo>
                    <a:lnTo>
                      <a:pt x="606" y="2964"/>
                    </a:lnTo>
                    <a:lnTo>
                      <a:pt x="606" y="2968"/>
                    </a:lnTo>
                    <a:lnTo>
                      <a:pt x="606" y="2978"/>
                    </a:lnTo>
                    <a:lnTo>
                      <a:pt x="608" y="2987"/>
                    </a:lnTo>
                    <a:lnTo>
                      <a:pt x="608" y="2996"/>
                    </a:lnTo>
                    <a:lnTo>
                      <a:pt x="610" y="3005"/>
                    </a:lnTo>
                    <a:lnTo>
                      <a:pt x="625" y="2993"/>
                    </a:lnTo>
                    <a:close/>
                    <a:moveTo>
                      <a:pt x="577" y="2678"/>
                    </a:moveTo>
                    <a:lnTo>
                      <a:pt x="574" y="2678"/>
                    </a:lnTo>
                    <a:lnTo>
                      <a:pt x="571" y="2676"/>
                    </a:lnTo>
                    <a:lnTo>
                      <a:pt x="569" y="2673"/>
                    </a:lnTo>
                    <a:lnTo>
                      <a:pt x="565" y="2670"/>
                    </a:lnTo>
                    <a:lnTo>
                      <a:pt x="561" y="2664"/>
                    </a:lnTo>
                    <a:lnTo>
                      <a:pt x="558" y="2658"/>
                    </a:lnTo>
                    <a:lnTo>
                      <a:pt x="557" y="2656"/>
                    </a:lnTo>
                    <a:lnTo>
                      <a:pt x="556" y="2654"/>
                    </a:lnTo>
                    <a:lnTo>
                      <a:pt x="560" y="2653"/>
                    </a:lnTo>
                    <a:lnTo>
                      <a:pt x="563" y="2651"/>
                    </a:lnTo>
                    <a:lnTo>
                      <a:pt x="567" y="2649"/>
                    </a:lnTo>
                    <a:lnTo>
                      <a:pt x="569" y="2645"/>
                    </a:lnTo>
                    <a:lnTo>
                      <a:pt x="571" y="2643"/>
                    </a:lnTo>
                    <a:lnTo>
                      <a:pt x="573" y="2641"/>
                    </a:lnTo>
                    <a:lnTo>
                      <a:pt x="575" y="2640"/>
                    </a:lnTo>
                    <a:lnTo>
                      <a:pt x="577" y="2640"/>
                    </a:lnTo>
                    <a:lnTo>
                      <a:pt x="581" y="2647"/>
                    </a:lnTo>
                    <a:lnTo>
                      <a:pt x="583" y="2656"/>
                    </a:lnTo>
                    <a:lnTo>
                      <a:pt x="583" y="2660"/>
                    </a:lnTo>
                    <a:lnTo>
                      <a:pt x="583" y="2665"/>
                    </a:lnTo>
                    <a:lnTo>
                      <a:pt x="582" y="2668"/>
                    </a:lnTo>
                    <a:lnTo>
                      <a:pt x="582" y="2671"/>
                    </a:lnTo>
                    <a:lnTo>
                      <a:pt x="577" y="2678"/>
                    </a:lnTo>
                    <a:close/>
                    <a:moveTo>
                      <a:pt x="505" y="2673"/>
                    </a:moveTo>
                    <a:lnTo>
                      <a:pt x="497" y="2664"/>
                    </a:lnTo>
                    <a:lnTo>
                      <a:pt x="491" y="2655"/>
                    </a:lnTo>
                    <a:lnTo>
                      <a:pt x="486" y="2654"/>
                    </a:lnTo>
                    <a:lnTo>
                      <a:pt x="479" y="2656"/>
                    </a:lnTo>
                    <a:lnTo>
                      <a:pt x="471" y="2655"/>
                    </a:lnTo>
                    <a:lnTo>
                      <a:pt x="462" y="2654"/>
                    </a:lnTo>
                    <a:lnTo>
                      <a:pt x="459" y="2655"/>
                    </a:lnTo>
                    <a:lnTo>
                      <a:pt x="456" y="2656"/>
                    </a:lnTo>
                    <a:lnTo>
                      <a:pt x="456" y="2658"/>
                    </a:lnTo>
                    <a:lnTo>
                      <a:pt x="459" y="2663"/>
                    </a:lnTo>
                    <a:lnTo>
                      <a:pt x="467" y="2671"/>
                    </a:lnTo>
                    <a:lnTo>
                      <a:pt x="476" y="2680"/>
                    </a:lnTo>
                    <a:lnTo>
                      <a:pt x="477" y="2686"/>
                    </a:lnTo>
                    <a:lnTo>
                      <a:pt x="478" y="2694"/>
                    </a:lnTo>
                    <a:lnTo>
                      <a:pt x="478" y="2696"/>
                    </a:lnTo>
                    <a:lnTo>
                      <a:pt x="480" y="2697"/>
                    </a:lnTo>
                    <a:lnTo>
                      <a:pt x="482" y="2697"/>
                    </a:lnTo>
                    <a:lnTo>
                      <a:pt x="486" y="2697"/>
                    </a:lnTo>
                    <a:lnTo>
                      <a:pt x="491" y="2696"/>
                    </a:lnTo>
                    <a:lnTo>
                      <a:pt x="496" y="2696"/>
                    </a:lnTo>
                    <a:lnTo>
                      <a:pt x="502" y="2698"/>
                    </a:lnTo>
                    <a:lnTo>
                      <a:pt x="507" y="2701"/>
                    </a:lnTo>
                    <a:lnTo>
                      <a:pt x="511" y="2704"/>
                    </a:lnTo>
                    <a:lnTo>
                      <a:pt x="514" y="2703"/>
                    </a:lnTo>
                    <a:lnTo>
                      <a:pt x="516" y="2701"/>
                    </a:lnTo>
                    <a:lnTo>
                      <a:pt x="518" y="2697"/>
                    </a:lnTo>
                    <a:lnTo>
                      <a:pt x="505" y="2673"/>
                    </a:lnTo>
                    <a:close/>
                    <a:moveTo>
                      <a:pt x="535" y="2601"/>
                    </a:moveTo>
                    <a:lnTo>
                      <a:pt x="530" y="2596"/>
                    </a:lnTo>
                    <a:lnTo>
                      <a:pt x="524" y="2588"/>
                    </a:lnTo>
                    <a:lnTo>
                      <a:pt x="520" y="2581"/>
                    </a:lnTo>
                    <a:lnTo>
                      <a:pt x="519" y="2573"/>
                    </a:lnTo>
                    <a:lnTo>
                      <a:pt x="518" y="2569"/>
                    </a:lnTo>
                    <a:lnTo>
                      <a:pt x="519" y="2566"/>
                    </a:lnTo>
                    <a:lnTo>
                      <a:pt x="520" y="2565"/>
                    </a:lnTo>
                    <a:lnTo>
                      <a:pt x="523" y="2562"/>
                    </a:lnTo>
                    <a:lnTo>
                      <a:pt x="528" y="2556"/>
                    </a:lnTo>
                    <a:lnTo>
                      <a:pt x="532" y="2547"/>
                    </a:lnTo>
                    <a:lnTo>
                      <a:pt x="535" y="2544"/>
                    </a:lnTo>
                    <a:lnTo>
                      <a:pt x="538" y="2541"/>
                    </a:lnTo>
                    <a:lnTo>
                      <a:pt x="542" y="2539"/>
                    </a:lnTo>
                    <a:lnTo>
                      <a:pt x="546" y="2538"/>
                    </a:lnTo>
                    <a:lnTo>
                      <a:pt x="548" y="2538"/>
                    </a:lnTo>
                    <a:lnTo>
                      <a:pt x="549" y="2539"/>
                    </a:lnTo>
                    <a:lnTo>
                      <a:pt x="550" y="2542"/>
                    </a:lnTo>
                    <a:lnTo>
                      <a:pt x="551" y="2543"/>
                    </a:lnTo>
                    <a:lnTo>
                      <a:pt x="551" y="2547"/>
                    </a:lnTo>
                    <a:lnTo>
                      <a:pt x="550" y="2551"/>
                    </a:lnTo>
                    <a:lnTo>
                      <a:pt x="546" y="2560"/>
                    </a:lnTo>
                    <a:lnTo>
                      <a:pt x="542" y="2566"/>
                    </a:lnTo>
                    <a:lnTo>
                      <a:pt x="540" y="2570"/>
                    </a:lnTo>
                    <a:lnTo>
                      <a:pt x="540" y="2573"/>
                    </a:lnTo>
                    <a:lnTo>
                      <a:pt x="540" y="2576"/>
                    </a:lnTo>
                    <a:lnTo>
                      <a:pt x="541" y="2578"/>
                    </a:lnTo>
                    <a:lnTo>
                      <a:pt x="543" y="2584"/>
                    </a:lnTo>
                    <a:lnTo>
                      <a:pt x="546" y="2589"/>
                    </a:lnTo>
                    <a:lnTo>
                      <a:pt x="548" y="2592"/>
                    </a:lnTo>
                    <a:lnTo>
                      <a:pt x="549" y="2595"/>
                    </a:lnTo>
                    <a:lnTo>
                      <a:pt x="549" y="2597"/>
                    </a:lnTo>
                    <a:lnTo>
                      <a:pt x="549" y="2600"/>
                    </a:lnTo>
                    <a:lnTo>
                      <a:pt x="547" y="2603"/>
                    </a:lnTo>
                    <a:lnTo>
                      <a:pt x="544" y="2605"/>
                    </a:lnTo>
                    <a:lnTo>
                      <a:pt x="542" y="2606"/>
                    </a:lnTo>
                    <a:lnTo>
                      <a:pt x="537" y="2608"/>
                    </a:lnTo>
                    <a:lnTo>
                      <a:pt x="535" y="2601"/>
                    </a:lnTo>
                    <a:close/>
                    <a:moveTo>
                      <a:pt x="365" y="2562"/>
                    </a:moveTo>
                    <a:lnTo>
                      <a:pt x="363" y="2557"/>
                    </a:lnTo>
                    <a:lnTo>
                      <a:pt x="360" y="2551"/>
                    </a:lnTo>
                    <a:lnTo>
                      <a:pt x="358" y="2546"/>
                    </a:lnTo>
                    <a:lnTo>
                      <a:pt x="354" y="2542"/>
                    </a:lnTo>
                    <a:lnTo>
                      <a:pt x="347" y="2537"/>
                    </a:lnTo>
                    <a:lnTo>
                      <a:pt x="341" y="2534"/>
                    </a:lnTo>
                    <a:lnTo>
                      <a:pt x="338" y="2532"/>
                    </a:lnTo>
                    <a:lnTo>
                      <a:pt x="335" y="2529"/>
                    </a:lnTo>
                    <a:lnTo>
                      <a:pt x="335" y="2524"/>
                    </a:lnTo>
                    <a:lnTo>
                      <a:pt x="335" y="2519"/>
                    </a:lnTo>
                    <a:lnTo>
                      <a:pt x="338" y="2512"/>
                    </a:lnTo>
                    <a:lnTo>
                      <a:pt x="341" y="2506"/>
                    </a:lnTo>
                    <a:lnTo>
                      <a:pt x="345" y="2498"/>
                    </a:lnTo>
                    <a:lnTo>
                      <a:pt x="349" y="2493"/>
                    </a:lnTo>
                    <a:lnTo>
                      <a:pt x="351" y="2492"/>
                    </a:lnTo>
                    <a:lnTo>
                      <a:pt x="352" y="2492"/>
                    </a:lnTo>
                    <a:lnTo>
                      <a:pt x="354" y="2492"/>
                    </a:lnTo>
                    <a:lnTo>
                      <a:pt x="355" y="2494"/>
                    </a:lnTo>
                    <a:lnTo>
                      <a:pt x="358" y="2497"/>
                    </a:lnTo>
                    <a:lnTo>
                      <a:pt x="362" y="2503"/>
                    </a:lnTo>
                    <a:lnTo>
                      <a:pt x="369" y="2515"/>
                    </a:lnTo>
                    <a:lnTo>
                      <a:pt x="373" y="2522"/>
                    </a:lnTo>
                    <a:lnTo>
                      <a:pt x="380" y="2530"/>
                    </a:lnTo>
                    <a:lnTo>
                      <a:pt x="385" y="2537"/>
                    </a:lnTo>
                    <a:lnTo>
                      <a:pt x="386" y="2539"/>
                    </a:lnTo>
                    <a:lnTo>
                      <a:pt x="385" y="2543"/>
                    </a:lnTo>
                    <a:lnTo>
                      <a:pt x="384" y="2545"/>
                    </a:lnTo>
                    <a:lnTo>
                      <a:pt x="383" y="2547"/>
                    </a:lnTo>
                    <a:lnTo>
                      <a:pt x="378" y="2551"/>
                    </a:lnTo>
                    <a:lnTo>
                      <a:pt x="373" y="2555"/>
                    </a:lnTo>
                    <a:lnTo>
                      <a:pt x="365" y="2562"/>
                    </a:lnTo>
                    <a:close/>
                    <a:moveTo>
                      <a:pt x="201" y="2106"/>
                    </a:moveTo>
                    <a:lnTo>
                      <a:pt x="196" y="2110"/>
                    </a:lnTo>
                    <a:lnTo>
                      <a:pt x="190" y="2113"/>
                    </a:lnTo>
                    <a:lnTo>
                      <a:pt x="185" y="2114"/>
                    </a:lnTo>
                    <a:lnTo>
                      <a:pt x="183" y="2113"/>
                    </a:lnTo>
                    <a:lnTo>
                      <a:pt x="181" y="2112"/>
                    </a:lnTo>
                    <a:lnTo>
                      <a:pt x="180" y="2109"/>
                    </a:lnTo>
                    <a:lnTo>
                      <a:pt x="179" y="2102"/>
                    </a:lnTo>
                    <a:lnTo>
                      <a:pt x="179" y="2096"/>
                    </a:lnTo>
                    <a:lnTo>
                      <a:pt x="178" y="2091"/>
                    </a:lnTo>
                    <a:lnTo>
                      <a:pt x="179" y="2088"/>
                    </a:lnTo>
                    <a:lnTo>
                      <a:pt x="180" y="2086"/>
                    </a:lnTo>
                    <a:lnTo>
                      <a:pt x="182" y="2084"/>
                    </a:lnTo>
                    <a:lnTo>
                      <a:pt x="186" y="2079"/>
                    </a:lnTo>
                    <a:lnTo>
                      <a:pt x="191" y="2075"/>
                    </a:lnTo>
                    <a:lnTo>
                      <a:pt x="195" y="2066"/>
                    </a:lnTo>
                    <a:lnTo>
                      <a:pt x="199" y="2060"/>
                    </a:lnTo>
                    <a:lnTo>
                      <a:pt x="201" y="2059"/>
                    </a:lnTo>
                    <a:lnTo>
                      <a:pt x="203" y="2061"/>
                    </a:lnTo>
                    <a:lnTo>
                      <a:pt x="205" y="2063"/>
                    </a:lnTo>
                    <a:lnTo>
                      <a:pt x="206" y="2066"/>
                    </a:lnTo>
                    <a:lnTo>
                      <a:pt x="209" y="2074"/>
                    </a:lnTo>
                    <a:lnTo>
                      <a:pt x="210" y="2078"/>
                    </a:lnTo>
                    <a:lnTo>
                      <a:pt x="213" y="2084"/>
                    </a:lnTo>
                    <a:lnTo>
                      <a:pt x="214" y="2089"/>
                    </a:lnTo>
                    <a:lnTo>
                      <a:pt x="214" y="2091"/>
                    </a:lnTo>
                    <a:lnTo>
                      <a:pt x="213" y="2095"/>
                    </a:lnTo>
                    <a:lnTo>
                      <a:pt x="212" y="2097"/>
                    </a:lnTo>
                    <a:lnTo>
                      <a:pt x="210" y="2099"/>
                    </a:lnTo>
                    <a:lnTo>
                      <a:pt x="201" y="2106"/>
                    </a:lnTo>
                    <a:close/>
                    <a:moveTo>
                      <a:pt x="7" y="1416"/>
                    </a:moveTo>
                    <a:lnTo>
                      <a:pt x="4" y="1393"/>
                    </a:lnTo>
                    <a:lnTo>
                      <a:pt x="0" y="1364"/>
                    </a:lnTo>
                    <a:lnTo>
                      <a:pt x="0" y="1349"/>
                    </a:lnTo>
                    <a:lnTo>
                      <a:pt x="1" y="1336"/>
                    </a:lnTo>
                    <a:lnTo>
                      <a:pt x="3" y="1331"/>
                    </a:lnTo>
                    <a:lnTo>
                      <a:pt x="5" y="1326"/>
                    </a:lnTo>
                    <a:lnTo>
                      <a:pt x="8" y="1321"/>
                    </a:lnTo>
                    <a:lnTo>
                      <a:pt x="13" y="1317"/>
                    </a:lnTo>
                    <a:lnTo>
                      <a:pt x="25" y="1308"/>
                    </a:lnTo>
                    <a:lnTo>
                      <a:pt x="40" y="1300"/>
                    </a:lnTo>
                    <a:lnTo>
                      <a:pt x="48" y="1292"/>
                    </a:lnTo>
                    <a:lnTo>
                      <a:pt x="60" y="1282"/>
                    </a:lnTo>
                    <a:lnTo>
                      <a:pt x="67" y="1278"/>
                    </a:lnTo>
                    <a:lnTo>
                      <a:pt x="71" y="1277"/>
                    </a:lnTo>
                    <a:lnTo>
                      <a:pt x="74" y="1277"/>
                    </a:lnTo>
                    <a:lnTo>
                      <a:pt x="75" y="1278"/>
                    </a:lnTo>
                    <a:lnTo>
                      <a:pt x="77" y="1281"/>
                    </a:lnTo>
                    <a:lnTo>
                      <a:pt x="78" y="1285"/>
                    </a:lnTo>
                    <a:lnTo>
                      <a:pt x="82" y="1299"/>
                    </a:lnTo>
                    <a:lnTo>
                      <a:pt x="84" y="1312"/>
                    </a:lnTo>
                    <a:lnTo>
                      <a:pt x="85" y="1326"/>
                    </a:lnTo>
                    <a:lnTo>
                      <a:pt x="86" y="1340"/>
                    </a:lnTo>
                    <a:lnTo>
                      <a:pt x="86" y="1367"/>
                    </a:lnTo>
                    <a:lnTo>
                      <a:pt x="85" y="1395"/>
                    </a:lnTo>
                    <a:lnTo>
                      <a:pt x="85" y="1405"/>
                    </a:lnTo>
                    <a:lnTo>
                      <a:pt x="85" y="1418"/>
                    </a:lnTo>
                    <a:lnTo>
                      <a:pt x="84" y="1424"/>
                    </a:lnTo>
                    <a:lnTo>
                      <a:pt x="83" y="1429"/>
                    </a:lnTo>
                    <a:lnTo>
                      <a:pt x="82" y="1435"/>
                    </a:lnTo>
                    <a:lnTo>
                      <a:pt x="78" y="1438"/>
                    </a:lnTo>
                    <a:lnTo>
                      <a:pt x="75" y="1440"/>
                    </a:lnTo>
                    <a:lnTo>
                      <a:pt x="72" y="1442"/>
                    </a:lnTo>
                    <a:lnTo>
                      <a:pt x="69" y="1444"/>
                    </a:lnTo>
                    <a:lnTo>
                      <a:pt x="65" y="1444"/>
                    </a:lnTo>
                    <a:lnTo>
                      <a:pt x="58" y="1445"/>
                    </a:lnTo>
                    <a:lnTo>
                      <a:pt x="49" y="1444"/>
                    </a:lnTo>
                    <a:lnTo>
                      <a:pt x="42" y="1441"/>
                    </a:lnTo>
                    <a:lnTo>
                      <a:pt x="34" y="1438"/>
                    </a:lnTo>
                    <a:lnTo>
                      <a:pt x="27" y="1434"/>
                    </a:lnTo>
                    <a:lnTo>
                      <a:pt x="21" y="1428"/>
                    </a:lnTo>
                    <a:lnTo>
                      <a:pt x="7" y="1416"/>
                    </a:lnTo>
                    <a:close/>
                    <a:moveTo>
                      <a:pt x="184" y="912"/>
                    </a:moveTo>
                    <a:lnTo>
                      <a:pt x="180" y="916"/>
                    </a:lnTo>
                    <a:lnTo>
                      <a:pt x="176" y="921"/>
                    </a:lnTo>
                    <a:lnTo>
                      <a:pt x="169" y="926"/>
                    </a:lnTo>
                    <a:lnTo>
                      <a:pt x="162" y="930"/>
                    </a:lnTo>
                    <a:lnTo>
                      <a:pt x="157" y="929"/>
                    </a:lnTo>
                    <a:lnTo>
                      <a:pt x="151" y="928"/>
                    </a:lnTo>
                    <a:lnTo>
                      <a:pt x="149" y="928"/>
                    </a:lnTo>
                    <a:lnTo>
                      <a:pt x="146" y="928"/>
                    </a:lnTo>
                    <a:lnTo>
                      <a:pt x="144" y="929"/>
                    </a:lnTo>
                    <a:lnTo>
                      <a:pt x="144" y="931"/>
                    </a:lnTo>
                    <a:lnTo>
                      <a:pt x="145" y="941"/>
                    </a:lnTo>
                    <a:lnTo>
                      <a:pt x="145" y="951"/>
                    </a:lnTo>
                    <a:lnTo>
                      <a:pt x="146" y="955"/>
                    </a:lnTo>
                    <a:lnTo>
                      <a:pt x="146" y="959"/>
                    </a:lnTo>
                    <a:lnTo>
                      <a:pt x="149" y="963"/>
                    </a:lnTo>
                    <a:lnTo>
                      <a:pt x="153" y="966"/>
                    </a:lnTo>
                    <a:lnTo>
                      <a:pt x="157" y="967"/>
                    </a:lnTo>
                    <a:lnTo>
                      <a:pt x="163" y="967"/>
                    </a:lnTo>
                    <a:lnTo>
                      <a:pt x="170" y="965"/>
                    </a:lnTo>
                    <a:lnTo>
                      <a:pt x="177" y="961"/>
                    </a:lnTo>
                    <a:lnTo>
                      <a:pt x="179" y="953"/>
                    </a:lnTo>
                    <a:lnTo>
                      <a:pt x="181" y="945"/>
                    </a:lnTo>
                    <a:lnTo>
                      <a:pt x="184" y="940"/>
                    </a:lnTo>
                    <a:lnTo>
                      <a:pt x="186" y="935"/>
                    </a:lnTo>
                    <a:lnTo>
                      <a:pt x="184" y="912"/>
                    </a:lnTo>
                    <a:close/>
                    <a:moveTo>
                      <a:pt x="176" y="657"/>
                    </a:moveTo>
                    <a:lnTo>
                      <a:pt x="170" y="658"/>
                    </a:lnTo>
                    <a:lnTo>
                      <a:pt x="167" y="657"/>
                    </a:lnTo>
                    <a:lnTo>
                      <a:pt x="164" y="655"/>
                    </a:lnTo>
                    <a:lnTo>
                      <a:pt x="160" y="652"/>
                    </a:lnTo>
                    <a:lnTo>
                      <a:pt x="158" y="648"/>
                    </a:lnTo>
                    <a:lnTo>
                      <a:pt x="156" y="645"/>
                    </a:lnTo>
                    <a:lnTo>
                      <a:pt x="153" y="643"/>
                    </a:lnTo>
                    <a:lnTo>
                      <a:pt x="150" y="642"/>
                    </a:lnTo>
                    <a:lnTo>
                      <a:pt x="146" y="643"/>
                    </a:lnTo>
                    <a:lnTo>
                      <a:pt x="143" y="645"/>
                    </a:lnTo>
                    <a:lnTo>
                      <a:pt x="141" y="648"/>
                    </a:lnTo>
                    <a:lnTo>
                      <a:pt x="140" y="653"/>
                    </a:lnTo>
                    <a:lnTo>
                      <a:pt x="138" y="662"/>
                    </a:lnTo>
                    <a:lnTo>
                      <a:pt x="137" y="675"/>
                    </a:lnTo>
                    <a:lnTo>
                      <a:pt x="137" y="700"/>
                    </a:lnTo>
                    <a:lnTo>
                      <a:pt x="136" y="718"/>
                    </a:lnTo>
                    <a:lnTo>
                      <a:pt x="133" y="734"/>
                    </a:lnTo>
                    <a:lnTo>
                      <a:pt x="131" y="751"/>
                    </a:lnTo>
                    <a:lnTo>
                      <a:pt x="130" y="768"/>
                    </a:lnTo>
                    <a:lnTo>
                      <a:pt x="129" y="786"/>
                    </a:lnTo>
                    <a:lnTo>
                      <a:pt x="129" y="797"/>
                    </a:lnTo>
                    <a:lnTo>
                      <a:pt x="128" y="806"/>
                    </a:lnTo>
                    <a:lnTo>
                      <a:pt x="127" y="808"/>
                    </a:lnTo>
                    <a:lnTo>
                      <a:pt x="126" y="808"/>
                    </a:lnTo>
                    <a:lnTo>
                      <a:pt x="125" y="808"/>
                    </a:lnTo>
                    <a:lnTo>
                      <a:pt x="123" y="808"/>
                    </a:lnTo>
                    <a:lnTo>
                      <a:pt x="119" y="805"/>
                    </a:lnTo>
                    <a:lnTo>
                      <a:pt x="113" y="800"/>
                    </a:lnTo>
                    <a:lnTo>
                      <a:pt x="106" y="791"/>
                    </a:lnTo>
                    <a:lnTo>
                      <a:pt x="100" y="782"/>
                    </a:lnTo>
                    <a:lnTo>
                      <a:pt x="99" y="780"/>
                    </a:lnTo>
                    <a:lnTo>
                      <a:pt x="97" y="780"/>
                    </a:lnTo>
                    <a:lnTo>
                      <a:pt x="96" y="779"/>
                    </a:lnTo>
                    <a:lnTo>
                      <a:pt x="95" y="780"/>
                    </a:lnTo>
                    <a:lnTo>
                      <a:pt x="94" y="784"/>
                    </a:lnTo>
                    <a:lnTo>
                      <a:pt x="92" y="794"/>
                    </a:lnTo>
                    <a:lnTo>
                      <a:pt x="95" y="803"/>
                    </a:lnTo>
                    <a:lnTo>
                      <a:pt x="98" y="814"/>
                    </a:lnTo>
                    <a:lnTo>
                      <a:pt x="102" y="823"/>
                    </a:lnTo>
                    <a:lnTo>
                      <a:pt x="106" y="831"/>
                    </a:lnTo>
                    <a:lnTo>
                      <a:pt x="116" y="838"/>
                    </a:lnTo>
                    <a:lnTo>
                      <a:pt x="126" y="846"/>
                    </a:lnTo>
                    <a:lnTo>
                      <a:pt x="129" y="856"/>
                    </a:lnTo>
                    <a:lnTo>
                      <a:pt x="131" y="870"/>
                    </a:lnTo>
                    <a:lnTo>
                      <a:pt x="133" y="876"/>
                    </a:lnTo>
                    <a:lnTo>
                      <a:pt x="136" y="883"/>
                    </a:lnTo>
                    <a:lnTo>
                      <a:pt x="137" y="885"/>
                    </a:lnTo>
                    <a:lnTo>
                      <a:pt x="139" y="886"/>
                    </a:lnTo>
                    <a:lnTo>
                      <a:pt x="141" y="887"/>
                    </a:lnTo>
                    <a:lnTo>
                      <a:pt x="143" y="888"/>
                    </a:lnTo>
                    <a:lnTo>
                      <a:pt x="146" y="884"/>
                    </a:lnTo>
                    <a:lnTo>
                      <a:pt x="151" y="874"/>
                    </a:lnTo>
                    <a:lnTo>
                      <a:pt x="154" y="868"/>
                    </a:lnTo>
                    <a:lnTo>
                      <a:pt x="157" y="862"/>
                    </a:lnTo>
                    <a:lnTo>
                      <a:pt x="160" y="858"/>
                    </a:lnTo>
                    <a:lnTo>
                      <a:pt x="164" y="855"/>
                    </a:lnTo>
                    <a:lnTo>
                      <a:pt x="166" y="855"/>
                    </a:lnTo>
                    <a:lnTo>
                      <a:pt x="168" y="855"/>
                    </a:lnTo>
                    <a:lnTo>
                      <a:pt x="170" y="856"/>
                    </a:lnTo>
                    <a:lnTo>
                      <a:pt x="172" y="858"/>
                    </a:lnTo>
                    <a:lnTo>
                      <a:pt x="176" y="862"/>
                    </a:lnTo>
                    <a:lnTo>
                      <a:pt x="178" y="867"/>
                    </a:lnTo>
                    <a:lnTo>
                      <a:pt x="180" y="873"/>
                    </a:lnTo>
                    <a:lnTo>
                      <a:pt x="182" y="878"/>
                    </a:lnTo>
                    <a:lnTo>
                      <a:pt x="184" y="883"/>
                    </a:lnTo>
                    <a:lnTo>
                      <a:pt x="186" y="885"/>
                    </a:lnTo>
                    <a:lnTo>
                      <a:pt x="187" y="885"/>
                    </a:lnTo>
                    <a:lnTo>
                      <a:pt x="189" y="885"/>
                    </a:lnTo>
                    <a:lnTo>
                      <a:pt x="190" y="885"/>
                    </a:lnTo>
                    <a:lnTo>
                      <a:pt x="191" y="884"/>
                    </a:lnTo>
                    <a:lnTo>
                      <a:pt x="192" y="878"/>
                    </a:lnTo>
                    <a:lnTo>
                      <a:pt x="194" y="872"/>
                    </a:lnTo>
                    <a:lnTo>
                      <a:pt x="197" y="853"/>
                    </a:lnTo>
                    <a:lnTo>
                      <a:pt x="203" y="834"/>
                    </a:lnTo>
                    <a:lnTo>
                      <a:pt x="208" y="817"/>
                    </a:lnTo>
                    <a:lnTo>
                      <a:pt x="212" y="799"/>
                    </a:lnTo>
                    <a:lnTo>
                      <a:pt x="205" y="805"/>
                    </a:lnTo>
                    <a:lnTo>
                      <a:pt x="192" y="814"/>
                    </a:lnTo>
                    <a:lnTo>
                      <a:pt x="185" y="817"/>
                    </a:lnTo>
                    <a:lnTo>
                      <a:pt x="179" y="818"/>
                    </a:lnTo>
                    <a:lnTo>
                      <a:pt x="177" y="818"/>
                    </a:lnTo>
                    <a:lnTo>
                      <a:pt x="174" y="817"/>
                    </a:lnTo>
                    <a:lnTo>
                      <a:pt x="173" y="816"/>
                    </a:lnTo>
                    <a:lnTo>
                      <a:pt x="172" y="814"/>
                    </a:lnTo>
                    <a:lnTo>
                      <a:pt x="171" y="804"/>
                    </a:lnTo>
                    <a:lnTo>
                      <a:pt x="172" y="793"/>
                    </a:lnTo>
                    <a:lnTo>
                      <a:pt x="176" y="782"/>
                    </a:lnTo>
                    <a:lnTo>
                      <a:pt x="178" y="772"/>
                    </a:lnTo>
                    <a:lnTo>
                      <a:pt x="182" y="762"/>
                    </a:lnTo>
                    <a:lnTo>
                      <a:pt x="184" y="751"/>
                    </a:lnTo>
                    <a:lnTo>
                      <a:pt x="187" y="740"/>
                    </a:lnTo>
                    <a:lnTo>
                      <a:pt x="187" y="730"/>
                    </a:lnTo>
                    <a:lnTo>
                      <a:pt x="187" y="723"/>
                    </a:lnTo>
                    <a:lnTo>
                      <a:pt x="185" y="718"/>
                    </a:lnTo>
                    <a:lnTo>
                      <a:pt x="182" y="712"/>
                    </a:lnTo>
                    <a:lnTo>
                      <a:pt x="179" y="707"/>
                    </a:lnTo>
                    <a:lnTo>
                      <a:pt x="177" y="697"/>
                    </a:lnTo>
                    <a:lnTo>
                      <a:pt x="176" y="687"/>
                    </a:lnTo>
                    <a:lnTo>
                      <a:pt x="177" y="678"/>
                    </a:lnTo>
                    <a:lnTo>
                      <a:pt x="178" y="668"/>
                    </a:lnTo>
                    <a:lnTo>
                      <a:pt x="176" y="657"/>
                    </a:lnTo>
                    <a:close/>
                    <a:moveTo>
                      <a:pt x="204" y="658"/>
                    </a:moveTo>
                    <a:lnTo>
                      <a:pt x="205" y="647"/>
                    </a:lnTo>
                    <a:lnTo>
                      <a:pt x="208" y="635"/>
                    </a:lnTo>
                    <a:lnTo>
                      <a:pt x="207" y="624"/>
                    </a:lnTo>
                    <a:lnTo>
                      <a:pt x="205" y="612"/>
                    </a:lnTo>
                    <a:lnTo>
                      <a:pt x="207" y="602"/>
                    </a:lnTo>
                    <a:lnTo>
                      <a:pt x="210" y="592"/>
                    </a:lnTo>
                    <a:lnTo>
                      <a:pt x="219" y="593"/>
                    </a:lnTo>
                    <a:lnTo>
                      <a:pt x="230" y="594"/>
                    </a:lnTo>
                    <a:lnTo>
                      <a:pt x="240" y="593"/>
                    </a:lnTo>
                    <a:lnTo>
                      <a:pt x="252" y="593"/>
                    </a:lnTo>
                    <a:lnTo>
                      <a:pt x="250" y="602"/>
                    </a:lnTo>
                    <a:lnTo>
                      <a:pt x="246" y="611"/>
                    </a:lnTo>
                    <a:lnTo>
                      <a:pt x="241" y="619"/>
                    </a:lnTo>
                    <a:lnTo>
                      <a:pt x="238" y="628"/>
                    </a:lnTo>
                    <a:lnTo>
                      <a:pt x="234" y="640"/>
                    </a:lnTo>
                    <a:lnTo>
                      <a:pt x="230" y="652"/>
                    </a:lnTo>
                    <a:lnTo>
                      <a:pt x="225" y="664"/>
                    </a:lnTo>
                    <a:lnTo>
                      <a:pt x="221" y="675"/>
                    </a:lnTo>
                    <a:lnTo>
                      <a:pt x="216" y="687"/>
                    </a:lnTo>
                    <a:lnTo>
                      <a:pt x="210" y="700"/>
                    </a:lnTo>
                    <a:lnTo>
                      <a:pt x="207" y="703"/>
                    </a:lnTo>
                    <a:lnTo>
                      <a:pt x="204" y="705"/>
                    </a:lnTo>
                    <a:lnTo>
                      <a:pt x="200" y="705"/>
                    </a:lnTo>
                    <a:lnTo>
                      <a:pt x="198" y="703"/>
                    </a:lnTo>
                    <a:lnTo>
                      <a:pt x="195" y="701"/>
                    </a:lnTo>
                    <a:lnTo>
                      <a:pt x="193" y="699"/>
                    </a:lnTo>
                    <a:lnTo>
                      <a:pt x="191" y="695"/>
                    </a:lnTo>
                    <a:lnTo>
                      <a:pt x="190" y="692"/>
                    </a:lnTo>
                    <a:lnTo>
                      <a:pt x="204" y="658"/>
                    </a:lnTo>
                    <a:close/>
                    <a:moveTo>
                      <a:pt x="231" y="573"/>
                    </a:moveTo>
                    <a:lnTo>
                      <a:pt x="228" y="559"/>
                    </a:lnTo>
                    <a:lnTo>
                      <a:pt x="224" y="543"/>
                    </a:lnTo>
                    <a:lnTo>
                      <a:pt x="223" y="535"/>
                    </a:lnTo>
                    <a:lnTo>
                      <a:pt x="222" y="529"/>
                    </a:lnTo>
                    <a:lnTo>
                      <a:pt x="223" y="525"/>
                    </a:lnTo>
                    <a:lnTo>
                      <a:pt x="223" y="522"/>
                    </a:lnTo>
                    <a:lnTo>
                      <a:pt x="224" y="520"/>
                    </a:lnTo>
                    <a:lnTo>
                      <a:pt x="226" y="518"/>
                    </a:lnTo>
                    <a:lnTo>
                      <a:pt x="232" y="513"/>
                    </a:lnTo>
                    <a:lnTo>
                      <a:pt x="238" y="512"/>
                    </a:lnTo>
                    <a:lnTo>
                      <a:pt x="244" y="512"/>
                    </a:lnTo>
                    <a:lnTo>
                      <a:pt x="249" y="513"/>
                    </a:lnTo>
                    <a:lnTo>
                      <a:pt x="255" y="516"/>
                    </a:lnTo>
                    <a:lnTo>
                      <a:pt x="261" y="517"/>
                    </a:lnTo>
                    <a:lnTo>
                      <a:pt x="267" y="518"/>
                    </a:lnTo>
                    <a:lnTo>
                      <a:pt x="274" y="518"/>
                    </a:lnTo>
                    <a:lnTo>
                      <a:pt x="281" y="516"/>
                    </a:lnTo>
                    <a:lnTo>
                      <a:pt x="287" y="511"/>
                    </a:lnTo>
                    <a:lnTo>
                      <a:pt x="291" y="507"/>
                    </a:lnTo>
                    <a:lnTo>
                      <a:pt x="294" y="502"/>
                    </a:lnTo>
                    <a:lnTo>
                      <a:pt x="295" y="494"/>
                    </a:lnTo>
                    <a:lnTo>
                      <a:pt x="295" y="486"/>
                    </a:lnTo>
                    <a:lnTo>
                      <a:pt x="295" y="479"/>
                    </a:lnTo>
                    <a:lnTo>
                      <a:pt x="294" y="471"/>
                    </a:lnTo>
                    <a:lnTo>
                      <a:pt x="286" y="438"/>
                    </a:lnTo>
                    <a:lnTo>
                      <a:pt x="280" y="412"/>
                    </a:lnTo>
                    <a:lnTo>
                      <a:pt x="284" y="396"/>
                    </a:lnTo>
                    <a:lnTo>
                      <a:pt x="288" y="377"/>
                    </a:lnTo>
                    <a:lnTo>
                      <a:pt x="290" y="369"/>
                    </a:lnTo>
                    <a:lnTo>
                      <a:pt x="291" y="360"/>
                    </a:lnTo>
                    <a:lnTo>
                      <a:pt x="291" y="351"/>
                    </a:lnTo>
                    <a:lnTo>
                      <a:pt x="289" y="344"/>
                    </a:lnTo>
                    <a:lnTo>
                      <a:pt x="287" y="336"/>
                    </a:lnTo>
                    <a:lnTo>
                      <a:pt x="282" y="330"/>
                    </a:lnTo>
                    <a:lnTo>
                      <a:pt x="279" y="324"/>
                    </a:lnTo>
                    <a:lnTo>
                      <a:pt x="276" y="319"/>
                    </a:lnTo>
                    <a:lnTo>
                      <a:pt x="268" y="313"/>
                    </a:lnTo>
                    <a:lnTo>
                      <a:pt x="262" y="306"/>
                    </a:lnTo>
                    <a:lnTo>
                      <a:pt x="259" y="303"/>
                    </a:lnTo>
                    <a:lnTo>
                      <a:pt x="257" y="300"/>
                    </a:lnTo>
                    <a:lnTo>
                      <a:pt x="255" y="296"/>
                    </a:lnTo>
                    <a:lnTo>
                      <a:pt x="255" y="292"/>
                    </a:lnTo>
                    <a:lnTo>
                      <a:pt x="255" y="287"/>
                    </a:lnTo>
                    <a:lnTo>
                      <a:pt x="257" y="281"/>
                    </a:lnTo>
                    <a:lnTo>
                      <a:pt x="259" y="274"/>
                    </a:lnTo>
                    <a:lnTo>
                      <a:pt x="263" y="265"/>
                    </a:lnTo>
                    <a:lnTo>
                      <a:pt x="264" y="261"/>
                    </a:lnTo>
                    <a:lnTo>
                      <a:pt x="265" y="255"/>
                    </a:lnTo>
                    <a:lnTo>
                      <a:pt x="264" y="250"/>
                    </a:lnTo>
                    <a:lnTo>
                      <a:pt x="264" y="244"/>
                    </a:lnTo>
                    <a:lnTo>
                      <a:pt x="263" y="239"/>
                    </a:lnTo>
                    <a:lnTo>
                      <a:pt x="263" y="234"/>
                    </a:lnTo>
                    <a:lnTo>
                      <a:pt x="264" y="228"/>
                    </a:lnTo>
                    <a:lnTo>
                      <a:pt x="265" y="223"/>
                    </a:lnTo>
                    <a:lnTo>
                      <a:pt x="267" y="220"/>
                    </a:lnTo>
                    <a:lnTo>
                      <a:pt x="270" y="217"/>
                    </a:lnTo>
                    <a:lnTo>
                      <a:pt x="273" y="216"/>
                    </a:lnTo>
                    <a:lnTo>
                      <a:pt x="276" y="216"/>
                    </a:lnTo>
                    <a:lnTo>
                      <a:pt x="284" y="216"/>
                    </a:lnTo>
                    <a:lnTo>
                      <a:pt x="291" y="217"/>
                    </a:lnTo>
                    <a:lnTo>
                      <a:pt x="300" y="219"/>
                    </a:lnTo>
                    <a:lnTo>
                      <a:pt x="306" y="219"/>
                    </a:lnTo>
                    <a:lnTo>
                      <a:pt x="309" y="217"/>
                    </a:lnTo>
                    <a:lnTo>
                      <a:pt x="313" y="217"/>
                    </a:lnTo>
                    <a:lnTo>
                      <a:pt x="315" y="215"/>
                    </a:lnTo>
                    <a:lnTo>
                      <a:pt x="316" y="213"/>
                    </a:lnTo>
                    <a:lnTo>
                      <a:pt x="317" y="208"/>
                    </a:lnTo>
                    <a:lnTo>
                      <a:pt x="316" y="200"/>
                    </a:lnTo>
                    <a:lnTo>
                      <a:pt x="315" y="190"/>
                    </a:lnTo>
                    <a:lnTo>
                      <a:pt x="314" y="180"/>
                    </a:lnTo>
                    <a:lnTo>
                      <a:pt x="311" y="157"/>
                    </a:lnTo>
                    <a:lnTo>
                      <a:pt x="309" y="141"/>
                    </a:lnTo>
                    <a:lnTo>
                      <a:pt x="309" y="135"/>
                    </a:lnTo>
                    <a:lnTo>
                      <a:pt x="309" y="131"/>
                    </a:lnTo>
                    <a:lnTo>
                      <a:pt x="308" y="127"/>
                    </a:lnTo>
                    <a:lnTo>
                      <a:pt x="307" y="124"/>
                    </a:lnTo>
                    <a:lnTo>
                      <a:pt x="303" y="118"/>
                    </a:lnTo>
                    <a:lnTo>
                      <a:pt x="298" y="114"/>
                    </a:lnTo>
                    <a:lnTo>
                      <a:pt x="292" y="109"/>
                    </a:lnTo>
                    <a:lnTo>
                      <a:pt x="286" y="105"/>
                    </a:lnTo>
                    <a:lnTo>
                      <a:pt x="281" y="101"/>
                    </a:lnTo>
                    <a:lnTo>
                      <a:pt x="278" y="94"/>
                    </a:lnTo>
                    <a:lnTo>
                      <a:pt x="278" y="90"/>
                    </a:lnTo>
                    <a:lnTo>
                      <a:pt x="279" y="86"/>
                    </a:lnTo>
                    <a:lnTo>
                      <a:pt x="282" y="81"/>
                    </a:lnTo>
                    <a:lnTo>
                      <a:pt x="287" y="78"/>
                    </a:lnTo>
                    <a:lnTo>
                      <a:pt x="295" y="72"/>
                    </a:lnTo>
                    <a:lnTo>
                      <a:pt x="303" y="67"/>
                    </a:lnTo>
                    <a:lnTo>
                      <a:pt x="306" y="64"/>
                    </a:lnTo>
                    <a:lnTo>
                      <a:pt x="309" y="61"/>
                    </a:lnTo>
                    <a:lnTo>
                      <a:pt x="312" y="57"/>
                    </a:lnTo>
                    <a:lnTo>
                      <a:pt x="314" y="52"/>
                    </a:lnTo>
                    <a:lnTo>
                      <a:pt x="315" y="41"/>
                    </a:lnTo>
                    <a:lnTo>
                      <a:pt x="314" y="31"/>
                    </a:lnTo>
                    <a:lnTo>
                      <a:pt x="312" y="21"/>
                    </a:lnTo>
                    <a:lnTo>
                      <a:pt x="307" y="12"/>
                    </a:lnTo>
                    <a:lnTo>
                      <a:pt x="305" y="8"/>
                    </a:lnTo>
                    <a:lnTo>
                      <a:pt x="302" y="5"/>
                    </a:lnTo>
                    <a:lnTo>
                      <a:pt x="300" y="3"/>
                    </a:lnTo>
                    <a:lnTo>
                      <a:pt x="297" y="0"/>
                    </a:lnTo>
                    <a:lnTo>
                      <a:pt x="293" y="6"/>
                    </a:lnTo>
                    <a:lnTo>
                      <a:pt x="288" y="13"/>
                    </a:lnTo>
                    <a:lnTo>
                      <a:pt x="280" y="21"/>
                    </a:lnTo>
                    <a:lnTo>
                      <a:pt x="272" y="31"/>
                    </a:lnTo>
                    <a:lnTo>
                      <a:pt x="255" y="49"/>
                    </a:lnTo>
                    <a:lnTo>
                      <a:pt x="244" y="63"/>
                    </a:lnTo>
                    <a:lnTo>
                      <a:pt x="240" y="70"/>
                    </a:lnTo>
                    <a:lnTo>
                      <a:pt x="237" y="76"/>
                    </a:lnTo>
                    <a:lnTo>
                      <a:pt x="236" y="81"/>
                    </a:lnTo>
                    <a:lnTo>
                      <a:pt x="235" y="87"/>
                    </a:lnTo>
                    <a:lnTo>
                      <a:pt x="234" y="97"/>
                    </a:lnTo>
                    <a:lnTo>
                      <a:pt x="236" y="106"/>
                    </a:lnTo>
                    <a:lnTo>
                      <a:pt x="239" y="115"/>
                    </a:lnTo>
                    <a:lnTo>
                      <a:pt x="243" y="125"/>
                    </a:lnTo>
                    <a:lnTo>
                      <a:pt x="245" y="135"/>
                    </a:lnTo>
                    <a:lnTo>
                      <a:pt x="247" y="146"/>
                    </a:lnTo>
                    <a:lnTo>
                      <a:pt x="246" y="155"/>
                    </a:lnTo>
                    <a:lnTo>
                      <a:pt x="246" y="162"/>
                    </a:lnTo>
                    <a:lnTo>
                      <a:pt x="244" y="171"/>
                    </a:lnTo>
                    <a:lnTo>
                      <a:pt x="241" y="179"/>
                    </a:lnTo>
                    <a:lnTo>
                      <a:pt x="237" y="194"/>
                    </a:lnTo>
                    <a:lnTo>
                      <a:pt x="232" y="209"/>
                    </a:lnTo>
                    <a:lnTo>
                      <a:pt x="230" y="221"/>
                    </a:lnTo>
                    <a:lnTo>
                      <a:pt x="227" y="234"/>
                    </a:lnTo>
                    <a:lnTo>
                      <a:pt x="227" y="246"/>
                    </a:lnTo>
                    <a:lnTo>
                      <a:pt x="227" y="257"/>
                    </a:lnTo>
                    <a:lnTo>
                      <a:pt x="227" y="269"/>
                    </a:lnTo>
                    <a:lnTo>
                      <a:pt x="226" y="281"/>
                    </a:lnTo>
                    <a:lnTo>
                      <a:pt x="225" y="294"/>
                    </a:lnTo>
                    <a:lnTo>
                      <a:pt x="222" y="306"/>
                    </a:lnTo>
                    <a:lnTo>
                      <a:pt x="220" y="311"/>
                    </a:lnTo>
                    <a:lnTo>
                      <a:pt x="217" y="317"/>
                    </a:lnTo>
                    <a:lnTo>
                      <a:pt x="212" y="323"/>
                    </a:lnTo>
                    <a:lnTo>
                      <a:pt x="207" y="329"/>
                    </a:lnTo>
                    <a:lnTo>
                      <a:pt x="197" y="342"/>
                    </a:lnTo>
                    <a:lnTo>
                      <a:pt x="187" y="354"/>
                    </a:lnTo>
                    <a:lnTo>
                      <a:pt x="184" y="360"/>
                    </a:lnTo>
                    <a:lnTo>
                      <a:pt x="182" y="368"/>
                    </a:lnTo>
                    <a:lnTo>
                      <a:pt x="181" y="374"/>
                    </a:lnTo>
                    <a:lnTo>
                      <a:pt x="182" y="381"/>
                    </a:lnTo>
                    <a:lnTo>
                      <a:pt x="185" y="388"/>
                    </a:lnTo>
                    <a:lnTo>
                      <a:pt x="191" y="395"/>
                    </a:lnTo>
                    <a:lnTo>
                      <a:pt x="199" y="402"/>
                    </a:lnTo>
                    <a:lnTo>
                      <a:pt x="210" y="410"/>
                    </a:lnTo>
                    <a:lnTo>
                      <a:pt x="210" y="413"/>
                    </a:lnTo>
                    <a:lnTo>
                      <a:pt x="210" y="415"/>
                    </a:lnTo>
                    <a:lnTo>
                      <a:pt x="209" y="417"/>
                    </a:lnTo>
                    <a:lnTo>
                      <a:pt x="208" y="419"/>
                    </a:lnTo>
                    <a:lnTo>
                      <a:pt x="203" y="423"/>
                    </a:lnTo>
                    <a:lnTo>
                      <a:pt x="196" y="425"/>
                    </a:lnTo>
                    <a:lnTo>
                      <a:pt x="190" y="426"/>
                    </a:lnTo>
                    <a:lnTo>
                      <a:pt x="182" y="428"/>
                    </a:lnTo>
                    <a:lnTo>
                      <a:pt x="176" y="431"/>
                    </a:lnTo>
                    <a:lnTo>
                      <a:pt x="170" y="437"/>
                    </a:lnTo>
                    <a:lnTo>
                      <a:pt x="168" y="441"/>
                    </a:lnTo>
                    <a:lnTo>
                      <a:pt x="167" y="445"/>
                    </a:lnTo>
                    <a:lnTo>
                      <a:pt x="167" y="451"/>
                    </a:lnTo>
                    <a:lnTo>
                      <a:pt x="168" y="457"/>
                    </a:lnTo>
                    <a:lnTo>
                      <a:pt x="171" y="468"/>
                    </a:lnTo>
                    <a:lnTo>
                      <a:pt x="173" y="478"/>
                    </a:lnTo>
                    <a:lnTo>
                      <a:pt x="174" y="487"/>
                    </a:lnTo>
                    <a:lnTo>
                      <a:pt x="173" y="496"/>
                    </a:lnTo>
                    <a:lnTo>
                      <a:pt x="171" y="504"/>
                    </a:lnTo>
                    <a:lnTo>
                      <a:pt x="168" y="511"/>
                    </a:lnTo>
                    <a:lnTo>
                      <a:pt x="166" y="520"/>
                    </a:lnTo>
                    <a:lnTo>
                      <a:pt x="163" y="527"/>
                    </a:lnTo>
                    <a:lnTo>
                      <a:pt x="160" y="536"/>
                    </a:lnTo>
                    <a:lnTo>
                      <a:pt x="160" y="545"/>
                    </a:lnTo>
                    <a:lnTo>
                      <a:pt x="160" y="550"/>
                    </a:lnTo>
                    <a:lnTo>
                      <a:pt x="160" y="554"/>
                    </a:lnTo>
                    <a:lnTo>
                      <a:pt x="163" y="559"/>
                    </a:lnTo>
                    <a:lnTo>
                      <a:pt x="164" y="562"/>
                    </a:lnTo>
                    <a:lnTo>
                      <a:pt x="166" y="565"/>
                    </a:lnTo>
                    <a:lnTo>
                      <a:pt x="169" y="567"/>
                    </a:lnTo>
                    <a:lnTo>
                      <a:pt x="172" y="570"/>
                    </a:lnTo>
                    <a:lnTo>
                      <a:pt x="176" y="572"/>
                    </a:lnTo>
                    <a:lnTo>
                      <a:pt x="183" y="574"/>
                    </a:lnTo>
                    <a:lnTo>
                      <a:pt x="192" y="575"/>
                    </a:lnTo>
                    <a:lnTo>
                      <a:pt x="200" y="575"/>
                    </a:lnTo>
                    <a:lnTo>
                      <a:pt x="210" y="575"/>
                    </a:lnTo>
                    <a:lnTo>
                      <a:pt x="231" y="573"/>
                    </a:lnTo>
                    <a:close/>
                  </a:path>
                </a:pathLst>
              </a:custGeom>
              <a:solidFill>
                <a:srgbClr val="EEE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6" name="Freeform 70"/>
              <p:cNvSpPr>
                <a:spLocks/>
              </p:cNvSpPr>
              <p:nvPr/>
            </p:nvSpPr>
            <p:spPr bwMode="auto">
              <a:xfrm>
                <a:off x="6546274" y="6222713"/>
                <a:ext cx="13163" cy="24209"/>
              </a:xfrm>
              <a:custGeom>
                <a:avLst/>
                <a:gdLst>
                  <a:gd name="T0" fmla="*/ 17 w 33"/>
                  <a:gd name="T1" fmla="*/ 63 h 70"/>
                  <a:gd name="T2" fmla="*/ 12 w 33"/>
                  <a:gd name="T3" fmla="*/ 58 h 70"/>
                  <a:gd name="T4" fmla="*/ 6 w 33"/>
                  <a:gd name="T5" fmla="*/ 50 h 70"/>
                  <a:gd name="T6" fmla="*/ 2 w 33"/>
                  <a:gd name="T7" fmla="*/ 43 h 70"/>
                  <a:gd name="T8" fmla="*/ 1 w 33"/>
                  <a:gd name="T9" fmla="*/ 35 h 70"/>
                  <a:gd name="T10" fmla="*/ 0 w 33"/>
                  <a:gd name="T11" fmla="*/ 31 h 70"/>
                  <a:gd name="T12" fmla="*/ 1 w 33"/>
                  <a:gd name="T13" fmla="*/ 28 h 70"/>
                  <a:gd name="T14" fmla="*/ 2 w 33"/>
                  <a:gd name="T15" fmla="*/ 27 h 70"/>
                  <a:gd name="T16" fmla="*/ 5 w 33"/>
                  <a:gd name="T17" fmla="*/ 24 h 70"/>
                  <a:gd name="T18" fmla="*/ 10 w 33"/>
                  <a:gd name="T19" fmla="*/ 18 h 70"/>
                  <a:gd name="T20" fmla="*/ 14 w 33"/>
                  <a:gd name="T21" fmla="*/ 9 h 70"/>
                  <a:gd name="T22" fmla="*/ 17 w 33"/>
                  <a:gd name="T23" fmla="*/ 6 h 70"/>
                  <a:gd name="T24" fmla="*/ 20 w 33"/>
                  <a:gd name="T25" fmla="*/ 3 h 70"/>
                  <a:gd name="T26" fmla="*/ 24 w 33"/>
                  <a:gd name="T27" fmla="*/ 1 h 70"/>
                  <a:gd name="T28" fmla="*/ 28 w 33"/>
                  <a:gd name="T29" fmla="*/ 0 h 70"/>
                  <a:gd name="T30" fmla="*/ 30 w 33"/>
                  <a:gd name="T31" fmla="*/ 0 h 70"/>
                  <a:gd name="T32" fmla="*/ 31 w 33"/>
                  <a:gd name="T33" fmla="*/ 1 h 70"/>
                  <a:gd name="T34" fmla="*/ 32 w 33"/>
                  <a:gd name="T35" fmla="*/ 4 h 70"/>
                  <a:gd name="T36" fmla="*/ 33 w 33"/>
                  <a:gd name="T37" fmla="*/ 5 h 70"/>
                  <a:gd name="T38" fmla="*/ 33 w 33"/>
                  <a:gd name="T39" fmla="*/ 9 h 70"/>
                  <a:gd name="T40" fmla="*/ 32 w 33"/>
                  <a:gd name="T41" fmla="*/ 13 h 70"/>
                  <a:gd name="T42" fmla="*/ 28 w 33"/>
                  <a:gd name="T43" fmla="*/ 22 h 70"/>
                  <a:gd name="T44" fmla="*/ 24 w 33"/>
                  <a:gd name="T45" fmla="*/ 28 h 70"/>
                  <a:gd name="T46" fmla="*/ 22 w 33"/>
                  <a:gd name="T47" fmla="*/ 32 h 70"/>
                  <a:gd name="T48" fmla="*/ 22 w 33"/>
                  <a:gd name="T49" fmla="*/ 35 h 70"/>
                  <a:gd name="T50" fmla="*/ 22 w 33"/>
                  <a:gd name="T51" fmla="*/ 38 h 70"/>
                  <a:gd name="T52" fmla="*/ 23 w 33"/>
                  <a:gd name="T53" fmla="*/ 40 h 70"/>
                  <a:gd name="T54" fmla="*/ 25 w 33"/>
                  <a:gd name="T55" fmla="*/ 46 h 70"/>
                  <a:gd name="T56" fmla="*/ 28 w 33"/>
                  <a:gd name="T57" fmla="*/ 51 h 70"/>
                  <a:gd name="T58" fmla="*/ 30 w 33"/>
                  <a:gd name="T59" fmla="*/ 54 h 70"/>
                  <a:gd name="T60" fmla="*/ 31 w 33"/>
                  <a:gd name="T61" fmla="*/ 57 h 70"/>
                  <a:gd name="T62" fmla="*/ 31 w 33"/>
                  <a:gd name="T63" fmla="*/ 59 h 70"/>
                  <a:gd name="T64" fmla="*/ 31 w 33"/>
                  <a:gd name="T65" fmla="*/ 62 h 70"/>
                  <a:gd name="T66" fmla="*/ 29 w 33"/>
                  <a:gd name="T67" fmla="*/ 65 h 70"/>
                  <a:gd name="T68" fmla="*/ 26 w 33"/>
                  <a:gd name="T69" fmla="*/ 67 h 70"/>
                  <a:gd name="T70" fmla="*/ 24 w 33"/>
                  <a:gd name="T71" fmla="*/ 68 h 70"/>
                  <a:gd name="T72" fmla="*/ 19 w 33"/>
                  <a:gd name="T73" fmla="*/ 70 h 70"/>
                  <a:gd name="T74" fmla="*/ 17 w 33"/>
                  <a:gd name="T7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" h="70">
                    <a:moveTo>
                      <a:pt x="17" y="63"/>
                    </a:moveTo>
                    <a:lnTo>
                      <a:pt x="12" y="58"/>
                    </a:lnTo>
                    <a:lnTo>
                      <a:pt x="6" y="50"/>
                    </a:lnTo>
                    <a:lnTo>
                      <a:pt x="2" y="43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8"/>
                    </a:lnTo>
                    <a:lnTo>
                      <a:pt x="2" y="27"/>
                    </a:lnTo>
                    <a:lnTo>
                      <a:pt x="5" y="24"/>
                    </a:lnTo>
                    <a:lnTo>
                      <a:pt x="10" y="18"/>
                    </a:lnTo>
                    <a:lnTo>
                      <a:pt x="14" y="9"/>
                    </a:lnTo>
                    <a:lnTo>
                      <a:pt x="17" y="6"/>
                    </a:lnTo>
                    <a:lnTo>
                      <a:pt x="20" y="3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2" y="4"/>
                    </a:lnTo>
                    <a:lnTo>
                      <a:pt x="33" y="5"/>
                    </a:lnTo>
                    <a:lnTo>
                      <a:pt x="33" y="9"/>
                    </a:lnTo>
                    <a:lnTo>
                      <a:pt x="32" y="13"/>
                    </a:lnTo>
                    <a:lnTo>
                      <a:pt x="28" y="22"/>
                    </a:lnTo>
                    <a:lnTo>
                      <a:pt x="24" y="28"/>
                    </a:lnTo>
                    <a:lnTo>
                      <a:pt x="22" y="32"/>
                    </a:lnTo>
                    <a:lnTo>
                      <a:pt x="22" y="35"/>
                    </a:lnTo>
                    <a:lnTo>
                      <a:pt x="22" y="38"/>
                    </a:lnTo>
                    <a:lnTo>
                      <a:pt x="23" y="40"/>
                    </a:lnTo>
                    <a:lnTo>
                      <a:pt x="25" y="46"/>
                    </a:lnTo>
                    <a:lnTo>
                      <a:pt x="28" y="51"/>
                    </a:lnTo>
                    <a:lnTo>
                      <a:pt x="30" y="54"/>
                    </a:lnTo>
                    <a:lnTo>
                      <a:pt x="31" y="57"/>
                    </a:lnTo>
                    <a:lnTo>
                      <a:pt x="31" y="59"/>
                    </a:lnTo>
                    <a:lnTo>
                      <a:pt x="31" y="62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4" y="68"/>
                    </a:lnTo>
                    <a:lnTo>
                      <a:pt x="19" y="70"/>
                    </a:lnTo>
                    <a:lnTo>
                      <a:pt x="17" y="6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7" name="Freeform 71"/>
              <p:cNvSpPr>
                <a:spLocks/>
              </p:cNvSpPr>
              <p:nvPr/>
            </p:nvSpPr>
            <p:spPr bwMode="auto">
              <a:xfrm>
                <a:off x="6470587" y="6207917"/>
                <a:ext cx="21391" cy="22865"/>
              </a:xfrm>
              <a:custGeom>
                <a:avLst/>
                <a:gdLst>
                  <a:gd name="T0" fmla="*/ 30 w 51"/>
                  <a:gd name="T1" fmla="*/ 70 h 70"/>
                  <a:gd name="T2" fmla="*/ 28 w 51"/>
                  <a:gd name="T3" fmla="*/ 65 h 70"/>
                  <a:gd name="T4" fmla="*/ 25 w 51"/>
                  <a:gd name="T5" fmla="*/ 59 h 70"/>
                  <a:gd name="T6" fmla="*/ 23 w 51"/>
                  <a:gd name="T7" fmla="*/ 54 h 70"/>
                  <a:gd name="T8" fmla="*/ 19 w 51"/>
                  <a:gd name="T9" fmla="*/ 50 h 70"/>
                  <a:gd name="T10" fmla="*/ 12 w 51"/>
                  <a:gd name="T11" fmla="*/ 45 h 70"/>
                  <a:gd name="T12" fmla="*/ 6 w 51"/>
                  <a:gd name="T13" fmla="*/ 42 h 70"/>
                  <a:gd name="T14" fmla="*/ 3 w 51"/>
                  <a:gd name="T15" fmla="*/ 40 h 70"/>
                  <a:gd name="T16" fmla="*/ 0 w 51"/>
                  <a:gd name="T17" fmla="*/ 37 h 70"/>
                  <a:gd name="T18" fmla="*/ 0 w 51"/>
                  <a:gd name="T19" fmla="*/ 32 h 70"/>
                  <a:gd name="T20" fmla="*/ 0 w 51"/>
                  <a:gd name="T21" fmla="*/ 27 h 70"/>
                  <a:gd name="T22" fmla="*/ 3 w 51"/>
                  <a:gd name="T23" fmla="*/ 20 h 70"/>
                  <a:gd name="T24" fmla="*/ 6 w 51"/>
                  <a:gd name="T25" fmla="*/ 14 h 70"/>
                  <a:gd name="T26" fmla="*/ 10 w 51"/>
                  <a:gd name="T27" fmla="*/ 6 h 70"/>
                  <a:gd name="T28" fmla="*/ 14 w 51"/>
                  <a:gd name="T29" fmla="*/ 1 h 70"/>
                  <a:gd name="T30" fmla="*/ 16 w 51"/>
                  <a:gd name="T31" fmla="*/ 0 h 70"/>
                  <a:gd name="T32" fmla="*/ 17 w 51"/>
                  <a:gd name="T33" fmla="*/ 0 h 70"/>
                  <a:gd name="T34" fmla="*/ 19 w 51"/>
                  <a:gd name="T35" fmla="*/ 0 h 70"/>
                  <a:gd name="T36" fmla="*/ 20 w 51"/>
                  <a:gd name="T37" fmla="*/ 2 h 70"/>
                  <a:gd name="T38" fmla="*/ 23 w 51"/>
                  <a:gd name="T39" fmla="*/ 5 h 70"/>
                  <a:gd name="T40" fmla="*/ 27 w 51"/>
                  <a:gd name="T41" fmla="*/ 11 h 70"/>
                  <a:gd name="T42" fmla="*/ 34 w 51"/>
                  <a:gd name="T43" fmla="*/ 23 h 70"/>
                  <a:gd name="T44" fmla="*/ 38 w 51"/>
                  <a:gd name="T45" fmla="*/ 30 h 70"/>
                  <a:gd name="T46" fmla="*/ 45 w 51"/>
                  <a:gd name="T47" fmla="*/ 38 h 70"/>
                  <a:gd name="T48" fmla="*/ 50 w 51"/>
                  <a:gd name="T49" fmla="*/ 45 h 70"/>
                  <a:gd name="T50" fmla="*/ 51 w 51"/>
                  <a:gd name="T51" fmla="*/ 47 h 70"/>
                  <a:gd name="T52" fmla="*/ 50 w 51"/>
                  <a:gd name="T53" fmla="*/ 51 h 70"/>
                  <a:gd name="T54" fmla="*/ 49 w 51"/>
                  <a:gd name="T55" fmla="*/ 53 h 70"/>
                  <a:gd name="T56" fmla="*/ 48 w 51"/>
                  <a:gd name="T57" fmla="*/ 55 h 70"/>
                  <a:gd name="T58" fmla="*/ 43 w 51"/>
                  <a:gd name="T59" fmla="*/ 59 h 70"/>
                  <a:gd name="T60" fmla="*/ 38 w 51"/>
                  <a:gd name="T61" fmla="*/ 63 h 70"/>
                  <a:gd name="T62" fmla="*/ 30 w 51"/>
                  <a:gd name="T6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" h="70">
                    <a:moveTo>
                      <a:pt x="30" y="70"/>
                    </a:moveTo>
                    <a:lnTo>
                      <a:pt x="28" y="65"/>
                    </a:lnTo>
                    <a:lnTo>
                      <a:pt x="25" y="59"/>
                    </a:lnTo>
                    <a:lnTo>
                      <a:pt x="23" y="54"/>
                    </a:lnTo>
                    <a:lnTo>
                      <a:pt x="19" y="50"/>
                    </a:lnTo>
                    <a:lnTo>
                      <a:pt x="12" y="45"/>
                    </a:lnTo>
                    <a:lnTo>
                      <a:pt x="6" y="42"/>
                    </a:lnTo>
                    <a:lnTo>
                      <a:pt x="3" y="40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10" y="6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7" y="11"/>
                    </a:lnTo>
                    <a:lnTo>
                      <a:pt x="34" y="23"/>
                    </a:lnTo>
                    <a:lnTo>
                      <a:pt x="38" y="30"/>
                    </a:lnTo>
                    <a:lnTo>
                      <a:pt x="45" y="38"/>
                    </a:lnTo>
                    <a:lnTo>
                      <a:pt x="50" y="45"/>
                    </a:lnTo>
                    <a:lnTo>
                      <a:pt x="51" y="47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5"/>
                    </a:lnTo>
                    <a:lnTo>
                      <a:pt x="43" y="59"/>
                    </a:lnTo>
                    <a:lnTo>
                      <a:pt x="38" y="63"/>
                    </a:lnTo>
                    <a:lnTo>
                      <a:pt x="30" y="7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8" name="Freeform 72"/>
              <p:cNvSpPr>
                <a:spLocks/>
              </p:cNvSpPr>
              <p:nvPr/>
            </p:nvSpPr>
            <p:spPr bwMode="auto">
              <a:xfrm>
                <a:off x="6406418" y="6061318"/>
                <a:ext cx="14809" cy="18830"/>
              </a:xfrm>
              <a:custGeom>
                <a:avLst/>
                <a:gdLst>
                  <a:gd name="T0" fmla="*/ 23 w 36"/>
                  <a:gd name="T1" fmla="*/ 47 h 55"/>
                  <a:gd name="T2" fmla="*/ 18 w 36"/>
                  <a:gd name="T3" fmla="*/ 51 h 55"/>
                  <a:gd name="T4" fmla="*/ 12 w 36"/>
                  <a:gd name="T5" fmla="*/ 54 h 55"/>
                  <a:gd name="T6" fmla="*/ 7 w 36"/>
                  <a:gd name="T7" fmla="*/ 55 h 55"/>
                  <a:gd name="T8" fmla="*/ 5 w 36"/>
                  <a:gd name="T9" fmla="*/ 54 h 55"/>
                  <a:gd name="T10" fmla="*/ 3 w 36"/>
                  <a:gd name="T11" fmla="*/ 53 h 55"/>
                  <a:gd name="T12" fmla="*/ 2 w 36"/>
                  <a:gd name="T13" fmla="*/ 50 h 55"/>
                  <a:gd name="T14" fmla="*/ 1 w 36"/>
                  <a:gd name="T15" fmla="*/ 43 h 55"/>
                  <a:gd name="T16" fmla="*/ 1 w 36"/>
                  <a:gd name="T17" fmla="*/ 37 h 55"/>
                  <a:gd name="T18" fmla="*/ 0 w 36"/>
                  <a:gd name="T19" fmla="*/ 32 h 55"/>
                  <a:gd name="T20" fmla="*/ 1 w 36"/>
                  <a:gd name="T21" fmla="*/ 29 h 55"/>
                  <a:gd name="T22" fmla="*/ 2 w 36"/>
                  <a:gd name="T23" fmla="*/ 27 h 55"/>
                  <a:gd name="T24" fmla="*/ 4 w 36"/>
                  <a:gd name="T25" fmla="*/ 25 h 55"/>
                  <a:gd name="T26" fmla="*/ 8 w 36"/>
                  <a:gd name="T27" fmla="*/ 20 h 55"/>
                  <a:gd name="T28" fmla="*/ 13 w 36"/>
                  <a:gd name="T29" fmla="*/ 16 h 55"/>
                  <a:gd name="T30" fmla="*/ 17 w 36"/>
                  <a:gd name="T31" fmla="*/ 7 h 55"/>
                  <a:gd name="T32" fmla="*/ 21 w 36"/>
                  <a:gd name="T33" fmla="*/ 1 h 55"/>
                  <a:gd name="T34" fmla="*/ 23 w 36"/>
                  <a:gd name="T35" fmla="*/ 0 h 55"/>
                  <a:gd name="T36" fmla="*/ 25 w 36"/>
                  <a:gd name="T37" fmla="*/ 2 h 55"/>
                  <a:gd name="T38" fmla="*/ 27 w 36"/>
                  <a:gd name="T39" fmla="*/ 4 h 55"/>
                  <a:gd name="T40" fmla="*/ 28 w 36"/>
                  <a:gd name="T41" fmla="*/ 7 h 55"/>
                  <a:gd name="T42" fmla="*/ 31 w 36"/>
                  <a:gd name="T43" fmla="*/ 15 h 55"/>
                  <a:gd name="T44" fmla="*/ 32 w 36"/>
                  <a:gd name="T45" fmla="*/ 19 h 55"/>
                  <a:gd name="T46" fmla="*/ 35 w 36"/>
                  <a:gd name="T47" fmla="*/ 25 h 55"/>
                  <a:gd name="T48" fmla="*/ 36 w 36"/>
                  <a:gd name="T49" fmla="*/ 30 h 55"/>
                  <a:gd name="T50" fmla="*/ 36 w 36"/>
                  <a:gd name="T51" fmla="*/ 32 h 55"/>
                  <a:gd name="T52" fmla="*/ 35 w 36"/>
                  <a:gd name="T53" fmla="*/ 36 h 55"/>
                  <a:gd name="T54" fmla="*/ 34 w 36"/>
                  <a:gd name="T55" fmla="*/ 38 h 55"/>
                  <a:gd name="T56" fmla="*/ 32 w 36"/>
                  <a:gd name="T57" fmla="*/ 40 h 55"/>
                  <a:gd name="T58" fmla="*/ 23 w 36"/>
                  <a:gd name="T59" fmla="*/ 4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55">
                    <a:moveTo>
                      <a:pt x="23" y="47"/>
                    </a:moveTo>
                    <a:lnTo>
                      <a:pt x="18" y="51"/>
                    </a:lnTo>
                    <a:lnTo>
                      <a:pt x="12" y="54"/>
                    </a:lnTo>
                    <a:lnTo>
                      <a:pt x="7" y="55"/>
                    </a:lnTo>
                    <a:lnTo>
                      <a:pt x="5" y="54"/>
                    </a:lnTo>
                    <a:lnTo>
                      <a:pt x="3" y="53"/>
                    </a:lnTo>
                    <a:lnTo>
                      <a:pt x="2" y="50"/>
                    </a:lnTo>
                    <a:lnTo>
                      <a:pt x="1" y="43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2" y="27"/>
                    </a:lnTo>
                    <a:lnTo>
                      <a:pt x="4" y="25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17" y="7"/>
                    </a:lnTo>
                    <a:lnTo>
                      <a:pt x="21" y="1"/>
                    </a:lnTo>
                    <a:lnTo>
                      <a:pt x="23" y="0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31" y="15"/>
                    </a:lnTo>
                    <a:lnTo>
                      <a:pt x="32" y="19"/>
                    </a:lnTo>
                    <a:lnTo>
                      <a:pt x="35" y="25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5" y="36"/>
                    </a:lnTo>
                    <a:lnTo>
                      <a:pt x="34" y="38"/>
                    </a:lnTo>
                    <a:lnTo>
                      <a:pt x="32" y="40"/>
                    </a:lnTo>
                    <a:lnTo>
                      <a:pt x="23" y="4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9" name="Freeform 73"/>
              <p:cNvSpPr>
                <a:spLocks/>
              </p:cNvSpPr>
              <p:nvPr/>
            </p:nvSpPr>
            <p:spPr bwMode="auto">
              <a:xfrm>
                <a:off x="6332376" y="5799052"/>
                <a:ext cx="36199" cy="56488"/>
              </a:xfrm>
              <a:custGeom>
                <a:avLst/>
                <a:gdLst>
                  <a:gd name="T0" fmla="*/ 7 w 86"/>
                  <a:gd name="T1" fmla="*/ 139 h 168"/>
                  <a:gd name="T2" fmla="*/ 4 w 86"/>
                  <a:gd name="T3" fmla="*/ 116 h 168"/>
                  <a:gd name="T4" fmla="*/ 0 w 86"/>
                  <a:gd name="T5" fmla="*/ 87 h 168"/>
                  <a:gd name="T6" fmla="*/ 0 w 86"/>
                  <a:gd name="T7" fmla="*/ 72 h 168"/>
                  <a:gd name="T8" fmla="*/ 1 w 86"/>
                  <a:gd name="T9" fmla="*/ 59 h 168"/>
                  <a:gd name="T10" fmla="*/ 3 w 86"/>
                  <a:gd name="T11" fmla="*/ 54 h 168"/>
                  <a:gd name="T12" fmla="*/ 5 w 86"/>
                  <a:gd name="T13" fmla="*/ 49 h 168"/>
                  <a:gd name="T14" fmla="*/ 8 w 86"/>
                  <a:gd name="T15" fmla="*/ 44 h 168"/>
                  <a:gd name="T16" fmla="*/ 13 w 86"/>
                  <a:gd name="T17" fmla="*/ 40 h 168"/>
                  <a:gd name="T18" fmla="*/ 25 w 86"/>
                  <a:gd name="T19" fmla="*/ 31 h 168"/>
                  <a:gd name="T20" fmla="*/ 40 w 86"/>
                  <a:gd name="T21" fmla="*/ 23 h 168"/>
                  <a:gd name="T22" fmla="*/ 48 w 86"/>
                  <a:gd name="T23" fmla="*/ 15 h 168"/>
                  <a:gd name="T24" fmla="*/ 60 w 86"/>
                  <a:gd name="T25" fmla="*/ 5 h 168"/>
                  <a:gd name="T26" fmla="*/ 67 w 86"/>
                  <a:gd name="T27" fmla="*/ 1 h 168"/>
                  <a:gd name="T28" fmla="*/ 71 w 86"/>
                  <a:gd name="T29" fmla="*/ 0 h 168"/>
                  <a:gd name="T30" fmla="*/ 74 w 86"/>
                  <a:gd name="T31" fmla="*/ 0 h 168"/>
                  <a:gd name="T32" fmla="*/ 75 w 86"/>
                  <a:gd name="T33" fmla="*/ 1 h 168"/>
                  <a:gd name="T34" fmla="*/ 77 w 86"/>
                  <a:gd name="T35" fmla="*/ 4 h 168"/>
                  <a:gd name="T36" fmla="*/ 78 w 86"/>
                  <a:gd name="T37" fmla="*/ 8 h 168"/>
                  <a:gd name="T38" fmla="*/ 82 w 86"/>
                  <a:gd name="T39" fmla="*/ 22 h 168"/>
                  <a:gd name="T40" fmla="*/ 84 w 86"/>
                  <a:gd name="T41" fmla="*/ 35 h 168"/>
                  <a:gd name="T42" fmla="*/ 85 w 86"/>
                  <a:gd name="T43" fmla="*/ 49 h 168"/>
                  <a:gd name="T44" fmla="*/ 86 w 86"/>
                  <a:gd name="T45" fmla="*/ 63 h 168"/>
                  <a:gd name="T46" fmla="*/ 86 w 86"/>
                  <a:gd name="T47" fmla="*/ 90 h 168"/>
                  <a:gd name="T48" fmla="*/ 85 w 86"/>
                  <a:gd name="T49" fmla="*/ 118 h 168"/>
                  <a:gd name="T50" fmla="*/ 85 w 86"/>
                  <a:gd name="T51" fmla="*/ 128 h 168"/>
                  <a:gd name="T52" fmla="*/ 85 w 86"/>
                  <a:gd name="T53" fmla="*/ 141 h 168"/>
                  <a:gd name="T54" fmla="*/ 84 w 86"/>
                  <a:gd name="T55" fmla="*/ 147 h 168"/>
                  <a:gd name="T56" fmla="*/ 83 w 86"/>
                  <a:gd name="T57" fmla="*/ 152 h 168"/>
                  <a:gd name="T58" fmla="*/ 82 w 86"/>
                  <a:gd name="T59" fmla="*/ 158 h 168"/>
                  <a:gd name="T60" fmla="*/ 78 w 86"/>
                  <a:gd name="T61" fmla="*/ 161 h 168"/>
                  <a:gd name="T62" fmla="*/ 75 w 86"/>
                  <a:gd name="T63" fmla="*/ 163 h 168"/>
                  <a:gd name="T64" fmla="*/ 72 w 86"/>
                  <a:gd name="T65" fmla="*/ 165 h 168"/>
                  <a:gd name="T66" fmla="*/ 69 w 86"/>
                  <a:gd name="T67" fmla="*/ 167 h 168"/>
                  <a:gd name="T68" fmla="*/ 65 w 86"/>
                  <a:gd name="T69" fmla="*/ 167 h 168"/>
                  <a:gd name="T70" fmla="*/ 58 w 86"/>
                  <a:gd name="T71" fmla="*/ 168 h 168"/>
                  <a:gd name="T72" fmla="*/ 49 w 86"/>
                  <a:gd name="T73" fmla="*/ 167 h 168"/>
                  <a:gd name="T74" fmla="*/ 42 w 86"/>
                  <a:gd name="T75" fmla="*/ 164 h 168"/>
                  <a:gd name="T76" fmla="*/ 34 w 86"/>
                  <a:gd name="T77" fmla="*/ 161 h 168"/>
                  <a:gd name="T78" fmla="*/ 27 w 86"/>
                  <a:gd name="T79" fmla="*/ 157 h 168"/>
                  <a:gd name="T80" fmla="*/ 21 w 86"/>
                  <a:gd name="T81" fmla="*/ 151 h 168"/>
                  <a:gd name="T82" fmla="*/ 7 w 86"/>
                  <a:gd name="T83" fmla="*/ 1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6" h="168">
                    <a:moveTo>
                      <a:pt x="7" y="139"/>
                    </a:moveTo>
                    <a:lnTo>
                      <a:pt x="4" y="116"/>
                    </a:lnTo>
                    <a:lnTo>
                      <a:pt x="0" y="87"/>
                    </a:lnTo>
                    <a:lnTo>
                      <a:pt x="0" y="72"/>
                    </a:lnTo>
                    <a:lnTo>
                      <a:pt x="1" y="59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8" y="44"/>
                    </a:lnTo>
                    <a:lnTo>
                      <a:pt x="13" y="40"/>
                    </a:lnTo>
                    <a:lnTo>
                      <a:pt x="25" y="31"/>
                    </a:lnTo>
                    <a:lnTo>
                      <a:pt x="40" y="23"/>
                    </a:lnTo>
                    <a:lnTo>
                      <a:pt x="48" y="15"/>
                    </a:lnTo>
                    <a:lnTo>
                      <a:pt x="60" y="5"/>
                    </a:lnTo>
                    <a:lnTo>
                      <a:pt x="67" y="1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5" y="1"/>
                    </a:lnTo>
                    <a:lnTo>
                      <a:pt x="77" y="4"/>
                    </a:lnTo>
                    <a:lnTo>
                      <a:pt x="78" y="8"/>
                    </a:lnTo>
                    <a:lnTo>
                      <a:pt x="82" y="22"/>
                    </a:lnTo>
                    <a:lnTo>
                      <a:pt x="84" y="35"/>
                    </a:lnTo>
                    <a:lnTo>
                      <a:pt x="85" y="49"/>
                    </a:lnTo>
                    <a:lnTo>
                      <a:pt x="86" y="63"/>
                    </a:lnTo>
                    <a:lnTo>
                      <a:pt x="86" y="90"/>
                    </a:lnTo>
                    <a:lnTo>
                      <a:pt x="85" y="118"/>
                    </a:lnTo>
                    <a:lnTo>
                      <a:pt x="85" y="128"/>
                    </a:lnTo>
                    <a:lnTo>
                      <a:pt x="85" y="141"/>
                    </a:lnTo>
                    <a:lnTo>
                      <a:pt x="84" y="147"/>
                    </a:lnTo>
                    <a:lnTo>
                      <a:pt x="83" y="152"/>
                    </a:lnTo>
                    <a:lnTo>
                      <a:pt x="82" y="158"/>
                    </a:lnTo>
                    <a:lnTo>
                      <a:pt x="78" y="161"/>
                    </a:lnTo>
                    <a:lnTo>
                      <a:pt x="75" y="163"/>
                    </a:lnTo>
                    <a:lnTo>
                      <a:pt x="72" y="165"/>
                    </a:lnTo>
                    <a:lnTo>
                      <a:pt x="69" y="167"/>
                    </a:lnTo>
                    <a:lnTo>
                      <a:pt x="65" y="167"/>
                    </a:lnTo>
                    <a:lnTo>
                      <a:pt x="58" y="168"/>
                    </a:lnTo>
                    <a:lnTo>
                      <a:pt x="49" y="167"/>
                    </a:lnTo>
                    <a:lnTo>
                      <a:pt x="42" y="164"/>
                    </a:lnTo>
                    <a:lnTo>
                      <a:pt x="34" y="161"/>
                    </a:lnTo>
                    <a:lnTo>
                      <a:pt x="27" y="157"/>
                    </a:lnTo>
                    <a:lnTo>
                      <a:pt x="21" y="151"/>
                    </a:lnTo>
                    <a:lnTo>
                      <a:pt x="7" y="13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0" name="Freeform 74"/>
              <p:cNvSpPr>
                <a:spLocks/>
              </p:cNvSpPr>
              <p:nvPr/>
            </p:nvSpPr>
            <p:spPr bwMode="auto">
              <a:xfrm>
                <a:off x="6393255" y="5676662"/>
                <a:ext cx="16453" cy="18830"/>
              </a:xfrm>
              <a:custGeom>
                <a:avLst/>
                <a:gdLst>
                  <a:gd name="T0" fmla="*/ 40 w 42"/>
                  <a:gd name="T1" fmla="*/ 0 h 55"/>
                  <a:gd name="T2" fmla="*/ 36 w 42"/>
                  <a:gd name="T3" fmla="*/ 4 h 55"/>
                  <a:gd name="T4" fmla="*/ 32 w 42"/>
                  <a:gd name="T5" fmla="*/ 9 h 55"/>
                  <a:gd name="T6" fmla="*/ 25 w 42"/>
                  <a:gd name="T7" fmla="*/ 14 h 55"/>
                  <a:gd name="T8" fmla="*/ 18 w 42"/>
                  <a:gd name="T9" fmla="*/ 18 h 55"/>
                  <a:gd name="T10" fmla="*/ 13 w 42"/>
                  <a:gd name="T11" fmla="*/ 17 h 55"/>
                  <a:gd name="T12" fmla="*/ 7 w 42"/>
                  <a:gd name="T13" fmla="*/ 16 h 55"/>
                  <a:gd name="T14" fmla="*/ 5 w 42"/>
                  <a:gd name="T15" fmla="*/ 16 h 55"/>
                  <a:gd name="T16" fmla="*/ 2 w 42"/>
                  <a:gd name="T17" fmla="*/ 16 h 55"/>
                  <a:gd name="T18" fmla="*/ 0 w 42"/>
                  <a:gd name="T19" fmla="*/ 17 h 55"/>
                  <a:gd name="T20" fmla="*/ 0 w 42"/>
                  <a:gd name="T21" fmla="*/ 19 h 55"/>
                  <a:gd name="T22" fmla="*/ 1 w 42"/>
                  <a:gd name="T23" fmla="*/ 29 h 55"/>
                  <a:gd name="T24" fmla="*/ 1 w 42"/>
                  <a:gd name="T25" fmla="*/ 39 h 55"/>
                  <a:gd name="T26" fmla="*/ 2 w 42"/>
                  <a:gd name="T27" fmla="*/ 43 h 55"/>
                  <a:gd name="T28" fmla="*/ 2 w 42"/>
                  <a:gd name="T29" fmla="*/ 47 h 55"/>
                  <a:gd name="T30" fmla="*/ 5 w 42"/>
                  <a:gd name="T31" fmla="*/ 51 h 55"/>
                  <a:gd name="T32" fmla="*/ 9 w 42"/>
                  <a:gd name="T33" fmla="*/ 54 h 55"/>
                  <a:gd name="T34" fmla="*/ 13 w 42"/>
                  <a:gd name="T35" fmla="*/ 55 h 55"/>
                  <a:gd name="T36" fmla="*/ 19 w 42"/>
                  <a:gd name="T37" fmla="*/ 55 h 55"/>
                  <a:gd name="T38" fmla="*/ 26 w 42"/>
                  <a:gd name="T39" fmla="*/ 53 h 55"/>
                  <a:gd name="T40" fmla="*/ 33 w 42"/>
                  <a:gd name="T41" fmla="*/ 49 h 55"/>
                  <a:gd name="T42" fmla="*/ 35 w 42"/>
                  <a:gd name="T43" fmla="*/ 41 h 55"/>
                  <a:gd name="T44" fmla="*/ 37 w 42"/>
                  <a:gd name="T45" fmla="*/ 33 h 55"/>
                  <a:gd name="T46" fmla="*/ 40 w 42"/>
                  <a:gd name="T47" fmla="*/ 28 h 55"/>
                  <a:gd name="T48" fmla="*/ 42 w 42"/>
                  <a:gd name="T49" fmla="*/ 23 h 55"/>
                  <a:gd name="T50" fmla="*/ 40 w 42"/>
                  <a:gd name="T5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55">
                    <a:moveTo>
                      <a:pt x="40" y="0"/>
                    </a:moveTo>
                    <a:lnTo>
                      <a:pt x="36" y="4"/>
                    </a:lnTo>
                    <a:lnTo>
                      <a:pt x="32" y="9"/>
                    </a:lnTo>
                    <a:lnTo>
                      <a:pt x="25" y="14"/>
                    </a:lnTo>
                    <a:lnTo>
                      <a:pt x="18" y="18"/>
                    </a:lnTo>
                    <a:lnTo>
                      <a:pt x="13" y="17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29"/>
                    </a:lnTo>
                    <a:lnTo>
                      <a:pt x="1" y="39"/>
                    </a:lnTo>
                    <a:lnTo>
                      <a:pt x="2" y="43"/>
                    </a:lnTo>
                    <a:lnTo>
                      <a:pt x="2" y="47"/>
                    </a:lnTo>
                    <a:lnTo>
                      <a:pt x="5" y="51"/>
                    </a:lnTo>
                    <a:lnTo>
                      <a:pt x="9" y="54"/>
                    </a:lnTo>
                    <a:lnTo>
                      <a:pt x="13" y="55"/>
                    </a:lnTo>
                    <a:lnTo>
                      <a:pt x="19" y="55"/>
                    </a:lnTo>
                    <a:lnTo>
                      <a:pt x="26" y="53"/>
                    </a:lnTo>
                    <a:lnTo>
                      <a:pt x="33" y="49"/>
                    </a:lnTo>
                    <a:lnTo>
                      <a:pt x="35" y="41"/>
                    </a:lnTo>
                    <a:lnTo>
                      <a:pt x="37" y="33"/>
                    </a:lnTo>
                    <a:lnTo>
                      <a:pt x="40" y="28"/>
                    </a:lnTo>
                    <a:lnTo>
                      <a:pt x="42" y="23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1" name="Freeform 75"/>
              <p:cNvSpPr>
                <a:spLocks/>
              </p:cNvSpPr>
              <p:nvPr/>
            </p:nvSpPr>
            <p:spPr bwMode="auto">
              <a:xfrm>
                <a:off x="6371865" y="5585205"/>
                <a:ext cx="49362" cy="83388"/>
              </a:xfrm>
              <a:custGeom>
                <a:avLst/>
                <a:gdLst>
                  <a:gd name="T0" fmla="*/ 78 w 120"/>
                  <a:gd name="T1" fmla="*/ 16 h 246"/>
                  <a:gd name="T2" fmla="*/ 72 w 120"/>
                  <a:gd name="T3" fmla="*/ 13 h 246"/>
                  <a:gd name="T4" fmla="*/ 66 w 120"/>
                  <a:gd name="T5" fmla="*/ 6 h 246"/>
                  <a:gd name="T6" fmla="*/ 61 w 120"/>
                  <a:gd name="T7" fmla="*/ 1 h 246"/>
                  <a:gd name="T8" fmla="*/ 54 w 120"/>
                  <a:gd name="T9" fmla="*/ 1 h 246"/>
                  <a:gd name="T10" fmla="*/ 49 w 120"/>
                  <a:gd name="T11" fmla="*/ 6 h 246"/>
                  <a:gd name="T12" fmla="*/ 46 w 120"/>
                  <a:gd name="T13" fmla="*/ 20 h 246"/>
                  <a:gd name="T14" fmla="*/ 45 w 120"/>
                  <a:gd name="T15" fmla="*/ 58 h 246"/>
                  <a:gd name="T16" fmla="*/ 41 w 120"/>
                  <a:gd name="T17" fmla="*/ 92 h 246"/>
                  <a:gd name="T18" fmla="*/ 38 w 120"/>
                  <a:gd name="T19" fmla="*/ 126 h 246"/>
                  <a:gd name="T20" fmla="*/ 37 w 120"/>
                  <a:gd name="T21" fmla="*/ 155 h 246"/>
                  <a:gd name="T22" fmla="*/ 35 w 120"/>
                  <a:gd name="T23" fmla="*/ 166 h 246"/>
                  <a:gd name="T24" fmla="*/ 33 w 120"/>
                  <a:gd name="T25" fmla="*/ 166 h 246"/>
                  <a:gd name="T26" fmla="*/ 27 w 120"/>
                  <a:gd name="T27" fmla="*/ 163 h 246"/>
                  <a:gd name="T28" fmla="*/ 14 w 120"/>
                  <a:gd name="T29" fmla="*/ 149 h 246"/>
                  <a:gd name="T30" fmla="*/ 7 w 120"/>
                  <a:gd name="T31" fmla="*/ 138 h 246"/>
                  <a:gd name="T32" fmla="*/ 4 w 120"/>
                  <a:gd name="T33" fmla="*/ 137 h 246"/>
                  <a:gd name="T34" fmla="*/ 2 w 120"/>
                  <a:gd name="T35" fmla="*/ 142 h 246"/>
                  <a:gd name="T36" fmla="*/ 3 w 120"/>
                  <a:gd name="T37" fmla="*/ 161 h 246"/>
                  <a:gd name="T38" fmla="*/ 10 w 120"/>
                  <a:gd name="T39" fmla="*/ 181 h 246"/>
                  <a:gd name="T40" fmla="*/ 24 w 120"/>
                  <a:gd name="T41" fmla="*/ 196 h 246"/>
                  <a:gd name="T42" fmla="*/ 37 w 120"/>
                  <a:gd name="T43" fmla="*/ 214 h 246"/>
                  <a:gd name="T44" fmla="*/ 41 w 120"/>
                  <a:gd name="T45" fmla="*/ 234 h 246"/>
                  <a:gd name="T46" fmla="*/ 45 w 120"/>
                  <a:gd name="T47" fmla="*/ 243 h 246"/>
                  <a:gd name="T48" fmla="*/ 49 w 120"/>
                  <a:gd name="T49" fmla="*/ 245 h 246"/>
                  <a:gd name="T50" fmla="*/ 54 w 120"/>
                  <a:gd name="T51" fmla="*/ 242 h 246"/>
                  <a:gd name="T52" fmla="*/ 62 w 120"/>
                  <a:gd name="T53" fmla="*/ 226 h 246"/>
                  <a:gd name="T54" fmla="*/ 68 w 120"/>
                  <a:gd name="T55" fmla="*/ 216 h 246"/>
                  <a:gd name="T56" fmla="*/ 74 w 120"/>
                  <a:gd name="T57" fmla="*/ 213 h 246"/>
                  <a:gd name="T58" fmla="*/ 78 w 120"/>
                  <a:gd name="T59" fmla="*/ 214 h 246"/>
                  <a:gd name="T60" fmla="*/ 84 w 120"/>
                  <a:gd name="T61" fmla="*/ 220 h 246"/>
                  <a:gd name="T62" fmla="*/ 88 w 120"/>
                  <a:gd name="T63" fmla="*/ 231 h 246"/>
                  <a:gd name="T64" fmla="*/ 92 w 120"/>
                  <a:gd name="T65" fmla="*/ 241 h 246"/>
                  <a:gd name="T66" fmla="*/ 95 w 120"/>
                  <a:gd name="T67" fmla="*/ 243 h 246"/>
                  <a:gd name="T68" fmla="*/ 98 w 120"/>
                  <a:gd name="T69" fmla="*/ 243 h 246"/>
                  <a:gd name="T70" fmla="*/ 100 w 120"/>
                  <a:gd name="T71" fmla="*/ 236 h 246"/>
                  <a:gd name="T72" fmla="*/ 105 w 120"/>
                  <a:gd name="T73" fmla="*/ 211 h 246"/>
                  <a:gd name="T74" fmla="*/ 116 w 120"/>
                  <a:gd name="T75" fmla="*/ 175 h 246"/>
                  <a:gd name="T76" fmla="*/ 113 w 120"/>
                  <a:gd name="T77" fmla="*/ 163 h 246"/>
                  <a:gd name="T78" fmla="*/ 93 w 120"/>
                  <a:gd name="T79" fmla="*/ 175 h 246"/>
                  <a:gd name="T80" fmla="*/ 85 w 120"/>
                  <a:gd name="T81" fmla="*/ 176 h 246"/>
                  <a:gd name="T82" fmla="*/ 81 w 120"/>
                  <a:gd name="T83" fmla="*/ 174 h 246"/>
                  <a:gd name="T84" fmla="*/ 79 w 120"/>
                  <a:gd name="T85" fmla="*/ 162 h 246"/>
                  <a:gd name="T86" fmla="*/ 84 w 120"/>
                  <a:gd name="T87" fmla="*/ 140 h 246"/>
                  <a:gd name="T88" fmla="*/ 90 w 120"/>
                  <a:gd name="T89" fmla="*/ 120 h 246"/>
                  <a:gd name="T90" fmla="*/ 95 w 120"/>
                  <a:gd name="T91" fmla="*/ 98 h 246"/>
                  <a:gd name="T92" fmla="*/ 95 w 120"/>
                  <a:gd name="T93" fmla="*/ 81 h 246"/>
                  <a:gd name="T94" fmla="*/ 90 w 120"/>
                  <a:gd name="T95" fmla="*/ 70 h 246"/>
                  <a:gd name="T96" fmla="*/ 85 w 120"/>
                  <a:gd name="T97" fmla="*/ 55 h 246"/>
                  <a:gd name="T98" fmla="*/ 85 w 120"/>
                  <a:gd name="T99" fmla="*/ 36 h 246"/>
                  <a:gd name="T100" fmla="*/ 84 w 120"/>
                  <a:gd name="T101" fmla="*/ 1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0" h="246">
                    <a:moveTo>
                      <a:pt x="84" y="15"/>
                    </a:moveTo>
                    <a:lnTo>
                      <a:pt x="78" y="16"/>
                    </a:lnTo>
                    <a:lnTo>
                      <a:pt x="75" y="15"/>
                    </a:lnTo>
                    <a:lnTo>
                      <a:pt x="72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4" y="3"/>
                    </a:lnTo>
                    <a:lnTo>
                      <a:pt x="61" y="1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1" y="3"/>
                    </a:lnTo>
                    <a:lnTo>
                      <a:pt x="49" y="6"/>
                    </a:lnTo>
                    <a:lnTo>
                      <a:pt x="48" y="11"/>
                    </a:lnTo>
                    <a:lnTo>
                      <a:pt x="46" y="20"/>
                    </a:lnTo>
                    <a:lnTo>
                      <a:pt x="45" y="33"/>
                    </a:lnTo>
                    <a:lnTo>
                      <a:pt x="45" y="58"/>
                    </a:lnTo>
                    <a:lnTo>
                      <a:pt x="44" y="76"/>
                    </a:lnTo>
                    <a:lnTo>
                      <a:pt x="41" y="92"/>
                    </a:lnTo>
                    <a:lnTo>
                      <a:pt x="39" y="109"/>
                    </a:lnTo>
                    <a:lnTo>
                      <a:pt x="38" y="126"/>
                    </a:lnTo>
                    <a:lnTo>
                      <a:pt x="37" y="144"/>
                    </a:lnTo>
                    <a:lnTo>
                      <a:pt x="37" y="155"/>
                    </a:lnTo>
                    <a:lnTo>
                      <a:pt x="36" y="164"/>
                    </a:lnTo>
                    <a:lnTo>
                      <a:pt x="35" y="166"/>
                    </a:lnTo>
                    <a:lnTo>
                      <a:pt x="34" y="166"/>
                    </a:lnTo>
                    <a:lnTo>
                      <a:pt x="33" y="166"/>
                    </a:lnTo>
                    <a:lnTo>
                      <a:pt x="31" y="166"/>
                    </a:lnTo>
                    <a:lnTo>
                      <a:pt x="27" y="163"/>
                    </a:lnTo>
                    <a:lnTo>
                      <a:pt x="21" y="158"/>
                    </a:lnTo>
                    <a:lnTo>
                      <a:pt x="14" y="149"/>
                    </a:lnTo>
                    <a:lnTo>
                      <a:pt x="8" y="140"/>
                    </a:lnTo>
                    <a:lnTo>
                      <a:pt x="7" y="138"/>
                    </a:lnTo>
                    <a:lnTo>
                      <a:pt x="5" y="138"/>
                    </a:lnTo>
                    <a:lnTo>
                      <a:pt x="4" y="137"/>
                    </a:lnTo>
                    <a:lnTo>
                      <a:pt x="3" y="138"/>
                    </a:lnTo>
                    <a:lnTo>
                      <a:pt x="2" y="142"/>
                    </a:lnTo>
                    <a:lnTo>
                      <a:pt x="0" y="152"/>
                    </a:lnTo>
                    <a:lnTo>
                      <a:pt x="3" y="161"/>
                    </a:lnTo>
                    <a:lnTo>
                      <a:pt x="6" y="172"/>
                    </a:lnTo>
                    <a:lnTo>
                      <a:pt x="10" y="181"/>
                    </a:lnTo>
                    <a:lnTo>
                      <a:pt x="14" y="189"/>
                    </a:lnTo>
                    <a:lnTo>
                      <a:pt x="24" y="196"/>
                    </a:lnTo>
                    <a:lnTo>
                      <a:pt x="34" y="204"/>
                    </a:lnTo>
                    <a:lnTo>
                      <a:pt x="37" y="214"/>
                    </a:lnTo>
                    <a:lnTo>
                      <a:pt x="39" y="228"/>
                    </a:lnTo>
                    <a:lnTo>
                      <a:pt x="41" y="234"/>
                    </a:lnTo>
                    <a:lnTo>
                      <a:pt x="44" y="241"/>
                    </a:lnTo>
                    <a:lnTo>
                      <a:pt x="45" y="243"/>
                    </a:lnTo>
                    <a:lnTo>
                      <a:pt x="47" y="244"/>
                    </a:lnTo>
                    <a:lnTo>
                      <a:pt x="49" y="245"/>
                    </a:lnTo>
                    <a:lnTo>
                      <a:pt x="51" y="246"/>
                    </a:lnTo>
                    <a:lnTo>
                      <a:pt x="54" y="242"/>
                    </a:lnTo>
                    <a:lnTo>
                      <a:pt x="59" y="232"/>
                    </a:lnTo>
                    <a:lnTo>
                      <a:pt x="62" y="226"/>
                    </a:lnTo>
                    <a:lnTo>
                      <a:pt x="65" y="220"/>
                    </a:lnTo>
                    <a:lnTo>
                      <a:pt x="68" y="216"/>
                    </a:lnTo>
                    <a:lnTo>
                      <a:pt x="72" y="213"/>
                    </a:lnTo>
                    <a:lnTo>
                      <a:pt x="74" y="213"/>
                    </a:lnTo>
                    <a:lnTo>
                      <a:pt x="76" y="213"/>
                    </a:lnTo>
                    <a:lnTo>
                      <a:pt x="78" y="214"/>
                    </a:lnTo>
                    <a:lnTo>
                      <a:pt x="80" y="216"/>
                    </a:lnTo>
                    <a:lnTo>
                      <a:pt x="84" y="220"/>
                    </a:lnTo>
                    <a:lnTo>
                      <a:pt x="86" y="225"/>
                    </a:lnTo>
                    <a:lnTo>
                      <a:pt x="88" y="231"/>
                    </a:lnTo>
                    <a:lnTo>
                      <a:pt x="90" y="236"/>
                    </a:lnTo>
                    <a:lnTo>
                      <a:pt x="92" y="241"/>
                    </a:lnTo>
                    <a:lnTo>
                      <a:pt x="94" y="243"/>
                    </a:lnTo>
                    <a:lnTo>
                      <a:pt x="95" y="243"/>
                    </a:lnTo>
                    <a:lnTo>
                      <a:pt x="97" y="243"/>
                    </a:lnTo>
                    <a:lnTo>
                      <a:pt x="98" y="243"/>
                    </a:lnTo>
                    <a:lnTo>
                      <a:pt x="99" y="242"/>
                    </a:lnTo>
                    <a:lnTo>
                      <a:pt x="100" y="236"/>
                    </a:lnTo>
                    <a:lnTo>
                      <a:pt x="102" y="230"/>
                    </a:lnTo>
                    <a:lnTo>
                      <a:pt x="105" y="211"/>
                    </a:lnTo>
                    <a:lnTo>
                      <a:pt x="111" y="192"/>
                    </a:lnTo>
                    <a:lnTo>
                      <a:pt x="116" y="175"/>
                    </a:lnTo>
                    <a:lnTo>
                      <a:pt x="120" y="157"/>
                    </a:lnTo>
                    <a:lnTo>
                      <a:pt x="113" y="163"/>
                    </a:lnTo>
                    <a:lnTo>
                      <a:pt x="100" y="172"/>
                    </a:lnTo>
                    <a:lnTo>
                      <a:pt x="93" y="175"/>
                    </a:lnTo>
                    <a:lnTo>
                      <a:pt x="87" y="176"/>
                    </a:lnTo>
                    <a:lnTo>
                      <a:pt x="85" y="176"/>
                    </a:lnTo>
                    <a:lnTo>
                      <a:pt x="82" y="175"/>
                    </a:lnTo>
                    <a:lnTo>
                      <a:pt x="81" y="174"/>
                    </a:lnTo>
                    <a:lnTo>
                      <a:pt x="80" y="172"/>
                    </a:lnTo>
                    <a:lnTo>
                      <a:pt x="79" y="162"/>
                    </a:lnTo>
                    <a:lnTo>
                      <a:pt x="80" y="151"/>
                    </a:lnTo>
                    <a:lnTo>
                      <a:pt x="84" y="140"/>
                    </a:lnTo>
                    <a:lnTo>
                      <a:pt x="86" y="130"/>
                    </a:lnTo>
                    <a:lnTo>
                      <a:pt x="90" y="120"/>
                    </a:lnTo>
                    <a:lnTo>
                      <a:pt x="92" y="109"/>
                    </a:lnTo>
                    <a:lnTo>
                      <a:pt x="95" y="98"/>
                    </a:lnTo>
                    <a:lnTo>
                      <a:pt x="95" y="88"/>
                    </a:lnTo>
                    <a:lnTo>
                      <a:pt x="95" y="81"/>
                    </a:lnTo>
                    <a:lnTo>
                      <a:pt x="93" y="76"/>
                    </a:lnTo>
                    <a:lnTo>
                      <a:pt x="90" y="70"/>
                    </a:lnTo>
                    <a:lnTo>
                      <a:pt x="87" y="65"/>
                    </a:lnTo>
                    <a:lnTo>
                      <a:pt x="85" y="55"/>
                    </a:lnTo>
                    <a:lnTo>
                      <a:pt x="84" y="45"/>
                    </a:lnTo>
                    <a:lnTo>
                      <a:pt x="85" y="36"/>
                    </a:lnTo>
                    <a:lnTo>
                      <a:pt x="86" y="26"/>
                    </a:lnTo>
                    <a:lnTo>
                      <a:pt x="84" y="1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2" name="Freeform 76"/>
              <p:cNvSpPr>
                <a:spLocks/>
              </p:cNvSpPr>
              <p:nvPr/>
            </p:nvSpPr>
            <p:spPr bwMode="auto">
              <a:xfrm>
                <a:off x="6411354" y="5569065"/>
                <a:ext cx="26326" cy="37659"/>
              </a:xfrm>
              <a:custGeom>
                <a:avLst/>
                <a:gdLst>
                  <a:gd name="T0" fmla="*/ 14 w 62"/>
                  <a:gd name="T1" fmla="*/ 66 h 113"/>
                  <a:gd name="T2" fmla="*/ 15 w 62"/>
                  <a:gd name="T3" fmla="*/ 55 h 113"/>
                  <a:gd name="T4" fmla="*/ 18 w 62"/>
                  <a:gd name="T5" fmla="*/ 43 h 113"/>
                  <a:gd name="T6" fmla="*/ 17 w 62"/>
                  <a:gd name="T7" fmla="*/ 32 h 113"/>
                  <a:gd name="T8" fmla="*/ 15 w 62"/>
                  <a:gd name="T9" fmla="*/ 20 h 113"/>
                  <a:gd name="T10" fmla="*/ 17 w 62"/>
                  <a:gd name="T11" fmla="*/ 10 h 113"/>
                  <a:gd name="T12" fmla="*/ 20 w 62"/>
                  <a:gd name="T13" fmla="*/ 0 h 113"/>
                  <a:gd name="T14" fmla="*/ 29 w 62"/>
                  <a:gd name="T15" fmla="*/ 1 h 113"/>
                  <a:gd name="T16" fmla="*/ 40 w 62"/>
                  <a:gd name="T17" fmla="*/ 2 h 113"/>
                  <a:gd name="T18" fmla="*/ 50 w 62"/>
                  <a:gd name="T19" fmla="*/ 1 h 113"/>
                  <a:gd name="T20" fmla="*/ 62 w 62"/>
                  <a:gd name="T21" fmla="*/ 1 h 113"/>
                  <a:gd name="T22" fmla="*/ 60 w 62"/>
                  <a:gd name="T23" fmla="*/ 10 h 113"/>
                  <a:gd name="T24" fmla="*/ 56 w 62"/>
                  <a:gd name="T25" fmla="*/ 19 h 113"/>
                  <a:gd name="T26" fmla="*/ 51 w 62"/>
                  <a:gd name="T27" fmla="*/ 27 h 113"/>
                  <a:gd name="T28" fmla="*/ 48 w 62"/>
                  <a:gd name="T29" fmla="*/ 36 h 113"/>
                  <a:gd name="T30" fmla="*/ 44 w 62"/>
                  <a:gd name="T31" fmla="*/ 48 h 113"/>
                  <a:gd name="T32" fmla="*/ 40 w 62"/>
                  <a:gd name="T33" fmla="*/ 60 h 113"/>
                  <a:gd name="T34" fmla="*/ 35 w 62"/>
                  <a:gd name="T35" fmla="*/ 72 h 113"/>
                  <a:gd name="T36" fmla="*/ 31 w 62"/>
                  <a:gd name="T37" fmla="*/ 83 h 113"/>
                  <a:gd name="T38" fmla="*/ 26 w 62"/>
                  <a:gd name="T39" fmla="*/ 95 h 113"/>
                  <a:gd name="T40" fmla="*/ 20 w 62"/>
                  <a:gd name="T41" fmla="*/ 108 h 113"/>
                  <a:gd name="T42" fmla="*/ 17 w 62"/>
                  <a:gd name="T43" fmla="*/ 111 h 113"/>
                  <a:gd name="T44" fmla="*/ 14 w 62"/>
                  <a:gd name="T45" fmla="*/ 113 h 113"/>
                  <a:gd name="T46" fmla="*/ 10 w 62"/>
                  <a:gd name="T47" fmla="*/ 113 h 113"/>
                  <a:gd name="T48" fmla="*/ 8 w 62"/>
                  <a:gd name="T49" fmla="*/ 111 h 113"/>
                  <a:gd name="T50" fmla="*/ 5 w 62"/>
                  <a:gd name="T51" fmla="*/ 109 h 113"/>
                  <a:gd name="T52" fmla="*/ 3 w 62"/>
                  <a:gd name="T53" fmla="*/ 107 h 113"/>
                  <a:gd name="T54" fmla="*/ 1 w 62"/>
                  <a:gd name="T55" fmla="*/ 103 h 113"/>
                  <a:gd name="T56" fmla="*/ 0 w 62"/>
                  <a:gd name="T57" fmla="*/ 100 h 113"/>
                  <a:gd name="T58" fmla="*/ 14 w 62"/>
                  <a:gd name="T59" fmla="*/ 6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113">
                    <a:moveTo>
                      <a:pt x="14" y="66"/>
                    </a:moveTo>
                    <a:lnTo>
                      <a:pt x="15" y="55"/>
                    </a:lnTo>
                    <a:lnTo>
                      <a:pt x="18" y="43"/>
                    </a:lnTo>
                    <a:lnTo>
                      <a:pt x="17" y="32"/>
                    </a:lnTo>
                    <a:lnTo>
                      <a:pt x="15" y="20"/>
                    </a:lnTo>
                    <a:lnTo>
                      <a:pt x="17" y="10"/>
                    </a:lnTo>
                    <a:lnTo>
                      <a:pt x="20" y="0"/>
                    </a:lnTo>
                    <a:lnTo>
                      <a:pt x="29" y="1"/>
                    </a:lnTo>
                    <a:lnTo>
                      <a:pt x="40" y="2"/>
                    </a:lnTo>
                    <a:lnTo>
                      <a:pt x="50" y="1"/>
                    </a:lnTo>
                    <a:lnTo>
                      <a:pt x="62" y="1"/>
                    </a:lnTo>
                    <a:lnTo>
                      <a:pt x="60" y="10"/>
                    </a:lnTo>
                    <a:lnTo>
                      <a:pt x="56" y="19"/>
                    </a:lnTo>
                    <a:lnTo>
                      <a:pt x="51" y="27"/>
                    </a:lnTo>
                    <a:lnTo>
                      <a:pt x="48" y="36"/>
                    </a:lnTo>
                    <a:lnTo>
                      <a:pt x="44" y="48"/>
                    </a:lnTo>
                    <a:lnTo>
                      <a:pt x="40" y="60"/>
                    </a:lnTo>
                    <a:lnTo>
                      <a:pt x="35" y="72"/>
                    </a:lnTo>
                    <a:lnTo>
                      <a:pt x="31" y="83"/>
                    </a:lnTo>
                    <a:lnTo>
                      <a:pt x="26" y="95"/>
                    </a:lnTo>
                    <a:lnTo>
                      <a:pt x="20" y="108"/>
                    </a:lnTo>
                    <a:lnTo>
                      <a:pt x="17" y="111"/>
                    </a:lnTo>
                    <a:lnTo>
                      <a:pt x="14" y="113"/>
                    </a:lnTo>
                    <a:lnTo>
                      <a:pt x="10" y="113"/>
                    </a:lnTo>
                    <a:lnTo>
                      <a:pt x="8" y="111"/>
                    </a:lnTo>
                    <a:lnTo>
                      <a:pt x="5" y="109"/>
                    </a:lnTo>
                    <a:lnTo>
                      <a:pt x="3" y="107"/>
                    </a:lnTo>
                    <a:lnTo>
                      <a:pt x="1" y="103"/>
                    </a:lnTo>
                    <a:lnTo>
                      <a:pt x="0" y="100"/>
                    </a:lnTo>
                    <a:lnTo>
                      <a:pt x="14" y="6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3" name="Freeform 77"/>
              <p:cNvSpPr>
                <a:spLocks/>
              </p:cNvSpPr>
              <p:nvPr/>
            </p:nvSpPr>
            <p:spPr bwMode="auto">
              <a:xfrm>
                <a:off x="6399836" y="5370012"/>
                <a:ext cx="64170" cy="192329"/>
              </a:xfrm>
              <a:custGeom>
                <a:avLst/>
                <a:gdLst>
                  <a:gd name="T0" fmla="*/ 64 w 157"/>
                  <a:gd name="T1" fmla="*/ 543 h 575"/>
                  <a:gd name="T2" fmla="*/ 63 w 157"/>
                  <a:gd name="T3" fmla="*/ 525 h 575"/>
                  <a:gd name="T4" fmla="*/ 66 w 157"/>
                  <a:gd name="T5" fmla="*/ 518 h 575"/>
                  <a:gd name="T6" fmla="*/ 84 w 157"/>
                  <a:gd name="T7" fmla="*/ 512 h 575"/>
                  <a:gd name="T8" fmla="*/ 101 w 157"/>
                  <a:gd name="T9" fmla="*/ 517 h 575"/>
                  <a:gd name="T10" fmla="*/ 121 w 157"/>
                  <a:gd name="T11" fmla="*/ 516 h 575"/>
                  <a:gd name="T12" fmla="*/ 134 w 157"/>
                  <a:gd name="T13" fmla="*/ 502 h 575"/>
                  <a:gd name="T14" fmla="*/ 135 w 157"/>
                  <a:gd name="T15" fmla="*/ 479 h 575"/>
                  <a:gd name="T16" fmla="*/ 120 w 157"/>
                  <a:gd name="T17" fmla="*/ 412 h 575"/>
                  <a:gd name="T18" fmla="*/ 130 w 157"/>
                  <a:gd name="T19" fmla="*/ 369 h 575"/>
                  <a:gd name="T20" fmla="*/ 129 w 157"/>
                  <a:gd name="T21" fmla="*/ 344 h 575"/>
                  <a:gd name="T22" fmla="*/ 119 w 157"/>
                  <a:gd name="T23" fmla="*/ 324 h 575"/>
                  <a:gd name="T24" fmla="*/ 102 w 157"/>
                  <a:gd name="T25" fmla="*/ 306 h 575"/>
                  <a:gd name="T26" fmla="*/ 95 w 157"/>
                  <a:gd name="T27" fmla="*/ 296 h 575"/>
                  <a:gd name="T28" fmla="*/ 97 w 157"/>
                  <a:gd name="T29" fmla="*/ 281 h 575"/>
                  <a:gd name="T30" fmla="*/ 104 w 157"/>
                  <a:gd name="T31" fmla="*/ 261 h 575"/>
                  <a:gd name="T32" fmla="*/ 104 w 157"/>
                  <a:gd name="T33" fmla="*/ 244 h 575"/>
                  <a:gd name="T34" fmla="*/ 104 w 157"/>
                  <a:gd name="T35" fmla="*/ 228 h 575"/>
                  <a:gd name="T36" fmla="*/ 110 w 157"/>
                  <a:gd name="T37" fmla="*/ 217 h 575"/>
                  <a:gd name="T38" fmla="*/ 124 w 157"/>
                  <a:gd name="T39" fmla="*/ 216 h 575"/>
                  <a:gd name="T40" fmla="*/ 146 w 157"/>
                  <a:gd name="T41" fmla="*/ 219 h 575"/>
                  <a:gd name="T42" fmla="*/ 155 w 157"/>
                  <a:gd name="T43" fmla="*/ 215 h 575"/>
                  <a:gd name="T44" fmla="*/ 156 w 157"/>
                  <a:gd name="T45" fmla="*/ 200 h 575"/>
                  <a:gd name="T46" fmla="*/ 151 w 157"/>
                  <a:gd name="T47" fmla="*/ 157 h 575"/>
                  <a:gd name="T48" fmla="*/ 149 w 157"/>
                  <a:gd name="T49" fmla="*/ 131 h 575"/>
                  <a:gd name="T50" fmla="*/ 143 w 157"/>
                  <a:gd name="T51" fmla="*/ 118 h 575"/>
                  <a:gd name="T52" fmla="*/ 126 w 157"/>
                  <a:gd name="T53" fmla="*/ 105 h 575"/>
                  <a:gd name="T54" fmla="*/ 118 w 157"/>
                  <a:gd name="T55" fmla="*/ 90 h 575"/>
                  <a:gd name="T56" fmla="*/ 127 w 157"/>
                  <a:gd name="T57" fmla="*/ 78 h 575"/>
                  <a:gd name="T58" fmla="*/ 146 w 157"/>
                  <a:gd name="T59" fmla="*/ 64 h 575"/>
                  <a:gd name="T60" fmla="*/ 154 w 157"/>
                  <a:gd name="T61" fmla="*/ 52 h 575"/>
                  <a:gd name="T62" fmla="*/ 152 w 157"/>
                  <a:gd name="T63" fmla="*/ 21 h 575"/>
                  <a:gd name="T64" fmla="*/ 142 w 157"/>
                  <a:gd name="T65" fmla="*/ 5 h 575"/>
                  <a:gd name="T66" fmla="*/ 133 w 157"/>
                  <a:gd name="T67" fmla="*/ 6 h 575"/>
                  <a:gd name="T68" fmla="*/ 112 w 157"/>
                  <a:gd name="T69" fmla="*/ 31 h 575"/>
                  <a:gd name="T70" fmla="*/ 80 w 157"/>
                  <a:gd name="T71" fmla="*/ 70 h 575"/>
                  <a:gd name="T72" fmla="*/ 75 w 157"/>
                  <a:gd name="T73" fmla="*/ 87 h 575"/>
                  <a:gd name="T74" fmla="*/ 79 w 157"/>
                  <a:gd name="T75" fmla="*/ 115 h 575"/>
                  <a:gd name="T76" fmla="*/ 87 w 157"/>
                  <a:gd name="T77" fmla="*/ 146 h 575"/>
                  <a:gd name="T78" fmla="*/ 84 w 157"/>
                  <a:gd name="T79" fmla="*/ 171 h 575"/>
                  <a:gd name="T80" fmla="*/ 72 w 157"/>
                  <a:gd name="T81" fmla="*/ 209 h 575"/>
                  <a:gd name="T82" fmla="*/ 67 w 157"/>
                  <a:gd name="T83" fmla="*/ 246 h 575"/>
                  <a:gd name="T84" fmla="*/ 66 w 157"/>
                  <a:gd name="T85" fmla="*/ 281 h 575"/>
                  <a:gd name="T86" fmla="*/ 60 w 157"/>
                  <a:gd name="T87" fmla="*/ 311 h 575"/>
                  <a:gd name="T88" fmla="*/ 47 w 157"/>
                  <a:gd name="T89" fmla="*/ 329 h 575"/>
                  <a:gd name="T90" fmla="*/ 24 w 157"/>
                  <a:gd name="T91" fmla="*/ 360 h 575"/>
                  <a:gd name="T92" fmla="*/ 22 w 157"/>
                  <a:gd name="T93" fmla="*/ 381 h 575"/>
                  <a:gd name="T94" fmla="*/ 39 w 157"/>
                  <a:gd name="T95" fmla="*/ 402 h 575"/>
                  <a:gd name="T96" fmla="*/ 50 w 157"/>
                  <a:gd name="T97" fmla="*/ 415 h 575"/>
                  <a:gd name="T98" fmla="*/ 43 w 157"/>
                  <a:gd name="T99" fmla="*/ 423 h 575"/>
                  <a:gd name="T100" fmla="*/ 22 w 157"/>
                  <a:gd name="T101" fmla="*/ 428 h 575"/>
                  <a:gd name="T102" fmla="*/ 8 w 157"/>
                  <a:gd name="T103" fmla="*/ 441 h 575"/>
                  <a:gd name="T104" fmla="*/ 8 w 157"/>
                  <a:gd name="T105" fmla="*/ 457 h 575"/>
                  <a:gd name="T106" fmla="*/ 14 w 157"/>
                  <a:gd name="T107" fmla="*/ 487 h 575"/>
                  <a:gd name="T108" fmla="*/ 8 w 157"/>
                  <a:gd name="T109" fmla="*/ 511 h 575"/>
                  <a:gd name="T110" fmla="*/ 0 w 157"/>
                  <a:gd name="T111" fmla="*/ 536 h 575"/>
                  <a:gd name="T112" fmla="*/ 0 w 157"/>
                  <a:gd name="T113" fmla="*/ 554 h 575"/>
                  <a:gd name="T114" fmla="*/ 6 w 157"/>
                  <a:gd name="T115" fmla="*/ 565 h 575"/>
                  <a:gd name="T116" fmla="*/ 16 w 157"/>
                  <a:gd name="T117" fmla="*/ 572 h 575"/>
                  <a:gd name="T118" fmla="*/ 40 w 157"/>
                  <a:gd name="T119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7" h="575">
                    <a:moveTo>
                      <a:pt x="71" y="573"/>
                    </a:moveTo>
                    <a:lnTo>
                      <a:pt x="68" y="559"/>
                    </a:lnTo>
                    <a:lnTo>
                      <a:pt x="64" y="543"/>
                    </a:lnTo>
                    <a:lnTo>
                      <a:pt x="63" y="535"/>
                    </a:lnTo>
                    <a:lnTo>
                      <a:pt x="62" y="529"/>
                    </a:lnTo>
                    <a:lnTo>
                      <a:pt x="63" y="525"/>
                    </a:lnTo>
                    <a:lnTo>
                      <a:pt x="63" y="522"/>
                    </a:lnTo>
                    <a:lnTo>
                      <a:pt x="64" y="520"/>
                    </a:lnTo>
                    <a:lnTo>
                      <a:pt x="66" y="518"/>
                    </a:lnTo>
                    <a:lnTo>
                      <a:pt x="72" y="513"/>
                    </a:lnTo>
                    <a:lnTo>
                      <a:pt x="78" y="512"/>
                    </a:lnTo>
                    <a:lnTo>
                      <a:pt x="84" y="512"/>
                    </a:lnTo>
                    <a:lnTo>
                      <a:pt x="89" y="513"/>
                    </a:lnTo>
                    <a:lnTo>
                      <a:pt x="95" y="516"/>
                    </a:lnTo>
                    <a:lnTo>
                      <a:pt x="101" y="517"/>
                    </a:lnTo>
                    <a:lnTo>
                      <a:pt x="107" y="518"/>
                    </a:lnTo>
                    <a:lnTo>
                      <a:pt x="114" y="518"/>
                    </a:lnTo>
                    <a:lnTo>
                      <a:pt x="121" y="516"/>
                    </a:lnTo>
                    <a:lnTo>
                      <a:pt x="127" y="511"/>
                    </a:lnTo>
                    <a:lnTo>
                      <a:pt x="131" y="507"/>
                    </a:lnTo>
                    <a:lnTo>
                      <a:pt x="134" y="502"/>
                    </a:lnTo>
                    <a:lnTo>
                      <a:pt x="135" y="494"/>
                    </a:lnTo>
                    <a:lnTo>
                      <a:pt x="135" y="486"/>
                    </a:lnTo>
                    <a:lnTo>
                      <a:pt x="135" y="479"/>
                    </a:lnTo>
                    <a:lnTo>
                      <a:pt x="134" y="471"/>
                    </a:lnTo>
                    <a:lnTo>
                      <a:pt x="126" y="438"/>
                    </a:lnTo>
                    <a:lnTo>
                      <a:pt x="120" y="412"/>
                    </a:lnTo>
                    <a:lnTo>
                      <a:pt x="124" y="396"/>
                    </a:lnTo>
                    <a:lnTo>
                      <a:pt x="128" y="377"/>
                    </a:lnTo>
                    <a:lnTo>
                      <a:pt x="130" y="369"/>
                    </a:lnTo>
                    <a:lnTo>
                      <a:pt x="131" y="360"/>
                    </a:lnTo>
                    <a:lnTo>
                      <a:pt x="131" y="351"/>
                    </a:lnTo>
                    <a:lnTo>
                      <a:pt x="129" y="344"/>
                    </a:lnTo>
                    <a:lnTo>
                      <a:pt x="127" y="336"/>
                    </a:lnTo>
                    <a:lnTo>
                      <a:pt x="122" y="330"/>
                    </a:lnTo>
                    <a:lnTo>
                      <a:pt x="119" y="324"/>
                    </a:lnTo>
                    <a:lnTo>
                      <a:pt x="116" y="319"/>
                    </a:lnTo>
                    <a:lnTo>
                      <a:pt x="108" y="313"/>
                    </a:lnTo>
                    <a:lnTo>
                      <a:pt x="102" y="306"/>
                    </a:lnTo>
                    <a:lnTo>
                      <a:pt x="99" y="303"/>
                    </a:lnTo>
                    <a:lnTo>
                      <a:pt x="97" y="300"/>
                    </a:lnTo>
                    <a:lnTo>
                      <a:pt x="95" y="296"/>
                    </a:lnTo>
                    <a:lnTo>
                      <a:pt x="95" y="292"/>
                    </a:lnTo>
                    <a:lnTo>
                      <a:pt x="95" y="287"/>
                    </a:lnTo>
                    <a:lnTo>
                      <a:pt x="97" y="281"/>
                    </a:lnTo>
                    <a:lnTo>
                      <a:pt x="99" y="274"/>
                    </a:lnTo>
                    <a:lnTo>
                      <a:pt x="103" y="265"/>
                    </a:lnTo>
                    <a:lnTo>
                      <a:pt x="104" y="261"/>
                    </a:lnTo>
                    <a:lnTo>
                      <a:pt x="105" y="255"/>
                    </a:lnTo>
                    <a:lnTo>
                      <a:pt x="104" y="250"/>
                    </a:lnTo>
                    <a:lnTo>
                      <a:pt x="104" y="244"/>
                    </a:lnTo>
                    <a:lnTo>
                      <a:pt x="103" y="239"/>
                    </a:lnTo>
                    <a:lnTo>
                      <a:pt x="103" y="234"/>
                    </a:lnTo>
                    <a:lnTo>
                      <a:pt x="104" y="228"/>
                    </a:lnTo>
                    <a:lnTo>
                      <a:pt x="105" y="223"/>
                    </a:lnTo>
                    <a:lnTo>
                      <a:pt x="107" y="220"/>
                    </a:lnTo>
                    <a:lnTo>
                      <a:pt x="110" y="217"/>
                    </a:lnTo>
                    <a:lnTo>
                      <a:pt x="113" y="216"/>
                    </a:lnTo>
                    <a:lnTo>
                      <a:pt x="116" y="216"/>
                    </a:lnTo>
                    <a:lnTo>
                      <a:pt x="124" y="216"/>
                    </a:lnTo>
                    <a:lnTo>
                      <a:pt x="131" y="217"/>
                    </a:lnTo>
                    <a:lnTo>
                      <a:pt x="140" y="219"/>
                    </a:lnTo>
                    <a:lnTo>
                      <a:pt x="146" y="219"/>
                    </a:lnTo>
                    <a:lnTo>
                      <a:pt x="149" y="217"/>
                    </a:lnTo>
                    <a:lnTo>
                      <a:pt x="153" y="217"/>
                    </a:lnTo>
                    <a:lnTo>
                      <a:pt x="155" y="215"/>
                    </a:lnTo>
                    <a:lnTo>
                      <a:pt x="156" y="213"/>
                    </a:lnTo>
                    <a:lnTo>
                      <a:pt x="157" y="208"/>
                    </a:lnTo>
                    <a:lnTo>
                      <a:pt x="156" y="200"/>
                    </a:lnTo>
                    <a:lnTo>
                      <a:pt x="155" y="190"/>
                    </a:lnTo>
                    <a:lnTo>
                      <a:pt x="154" y="180"/>
                    </a:lnTo>
                    <a:lnTo>
                      <a:pt x="151" y="157"/>
                    </a:lnTo>
                    <a:lnTo>
                      <a:pt x="149" y="141"/>
                    </a:lnTo>
                    <a:lnTo>
                      <a:pt x="149" y="135"/>
                    </a:lnTo>
                    <a:lnTo>
                      <a:pt x="149" y="131"/>
                    </a:lnTo>
                    <a:lnTo>
                      <a:pt x="148" y="127"/>
                    </a:lnTo>
                    <a:lnTo>
                      <a:pt x="147" y="124"/>
                    </a:lnTo>
                    <a:lnTo>
                      <a:pt x="143" y="118"/>
                    </a:lnTo>
                    <a:lnTo>
                      <a:pt x="138" y="114"/>
                    </a:lnTo>
                    <a:lnTo>
                      <a:pt x="132" y="109"/>
                    </a:lnTo>
                    <a:lnTo>
                      <a:pt x="126" y="105"/>
                    </a:lnTo>
                    <a:lnTo>
                      <a:pt x="121" y="101"/>
                    </a:lnTo>
                    <a:lnTo>
                      <a:pt x="118" y="94"/>
                    </a:lnTo>
                    <a:lnTo>
                      <a:pt x="118" y="90"/>
                    </a:lnTo>
                    <a:lnTo>
                      <a:pt x="119" y="86"/>
                    </a:lnTo>
                    <a:lnTo>
                      <a:pt x="122" y="81"/>
                    </a:lnTo>
                    <a:lnTo>
                      <a:pt x="127" y="78"/>
                    </a:lnTo>
                    <a:lnTo>
                      <a:pt x="135" y="72"/>
                    </a:lnTo>
                    <a:lnTo>
                      <a:pt x="143" y="67"/>
                    </a:lnTo>
                    <a:lnTo>
                      <a:pt x="146" y="64"/>
                    </a:lnTo>
                    <a:lnTo>
                      <a:pt x="149" y="61"/>
                    </a:lnTo>
                    <a:lnTo>
                      <a:pt x="152" y="57"/>
                    </a:lnTo>
                    <a:lnTo>
                      <a:pt x="154" y="52"/>
                    </a:lnTo>
                    <a:lnTo>
                      <a:pt x="155" y="41"/>
                    </a:lnTo>
                    <a:lnTo>
                      <a:pt x="154" y="31"/>
                    </a:lnTo>
                    <a:lnTo>
                      <a:pt x="152" y="21"/>
                    </a:lnTo>
                    <a:lnTo>
                      <a:pt x="147" y="12"/>
                    </a:lnTo>
                    <a:lnTo>
                      <a:pt x="145" y="8"/>
                    </a:lnTo>
                    <a:lnTo>
                      <a:pt x="142" y="5"/>
                    </a:lnTo>
                    <a:lnTo>
                      <a:pt x="140" y="3"/>
                    </a:lnTo>
                    <a:lnTo>
                      <a:pt x="137" y="0"/>
                    </a:lnTo>
                    <a:lnTo>
                      <a:pt x="133" y="6"/>
                    </a:lnTo>
                    <a:lnTo>
                      <a:pt x="128" y="13"/>
                    </a:lnTo>
                    <a:lnTo>
                      <a:pt x="120" y="21"/>
                    </a:lnTo>
                    <a:lnTo>
                      <a:pt x="112" y="31"/>
                    </a:lnTo>
                    <a:lnTo>
                      <a:pt x="95" y="49"/>
                    </a:lnTo>
                    <a:lnTo>
                      <a:pt x="84" y="63"/>
                    </a:lnTo>
                    <a:lnTo>
                      <a:pt x="80" y="70"/>
                    </a:lnTo>
                    <a:lnTo>
                      <a:pt x="77" y="76"/>
                    </a:lnTo>
                    <a:lnTo>
                      <a:pt x="76" y="81"/>
                    </a:lnTo>
                    <a:lnTo>
                      <a:pt x="75" y="87"/>
                    </a:lnTo>
                    <a:lnTo>
                      <a:pt x="74" y="97"/>
                    </a:lnTo>
                    <a:lnTo>
                      <a:pt x="76" y="106"/>
                    </a:lnTo>
                    <a:lnTo>
                      <a:pt x="79" y="115"/>
                    </a:lnTo>
                    <a:lnTo>
                      <a:pt x="83" y="125"/>
                    </a:lnTo>
                    <a:lnTo>
                      <a:pt x="85" y="135"/>
                    </a:lnTo>
                    <a:lnTo>
                      <a:pt x="87" y="146"/>
                    </a:lnTo>
                    <a:lnTo>
                      <a:pt x="86" y="155"/>
                    </a:lnTo>
                    <a:lnTo>
                      <a:pt x="86" y="162"/>
                    </a:lnTo>
                    <a:lnTo>
                      <a:pt x="84" y="171"/>
                    </a:lnTo>
                    <a:lnTo>
                      <a:pt x="81" y="179"/>
                    </a:lnTo>
                    <a:lnTo>
                      <a:pt x="77" y="194"/>
                    </a:lnTo>
                    <a:lnTo>
                      <a:pt x="72" y="209"/>
                    </a:lnTo>
                    <a:lnTo>
                      <a:pt x="70" y="221"/>
                    </a:lnTo>
                    <a:lnTo>
                      <a:pt x="67" y="234"/>
                    </a:lnTo>
                    <a:lnTo>
                      <a:pt x="67" y="246"/>
                    </a:lnTo>
                    <a:lnTo>
                      <a:pt x="67" y="257"/>
                    </a:lnTo>
                    <a:lnTo>
                      <a:pt x="67" y="269"/>
                    </a:lnTo>
                    <a:lnTo>
                      <a:pt x="66" y="281"/>
                    </a:lnTo>
                    <a:lnTo>
                      <a:pt x="65" y="294"/>
                    </a:lnTo>
                    <a:lnTo>
                      <a:pt x="62" y="306"/>
                    </a:lnTo>
                    <a:lnTo>
                      <a:pt x="60" y="311"/>
                    </a:lnTo>
                    <a:lnTo>
                      <a:pt x="57" y="317"/>
                    </a:lnTo>
                    <a:lnTo>
                      <a:pt x="52" y="323"/>
                    </a:lnTo>
                    <a:lnTo>
                      <a:pt x="47" y="329"/>
                    </a:lnTo>
                    <a:lnTo>
                      <a:pt x="37" y="342"/>
                    </a:lnTo>
                    <a:lnTo>
                      <a:pt x="27" y="354"/>
                    </a:lnTo>
                    <a:lnTo>
                      <a:pt x="24" y="360"/>
                    </a:lnTo>
                    <a:lnTo>
                      <a:pt x="22" y="368"/>
                    </a:lnTo>
                    <a:lnTo>
                      <a:pt x="21" y="374"/>
                    </a:lnTo>
                    <a:lnTo>
                      <a:pt x="22" y="381"/>
                    </a:lnTo>
                    <a:lnTo>
                      <a:pt x="25" y="388"/>
                    </a:lnTo>
                    <a:lnTo>
                      <a:pt x="31" y="395"/>
                    </a:lnTo>
                    <a:lnTo>
                      <a:pt x="39" y="402"/>
                    </a:lnTo>
                    <a:lnTo>
                      <a:pt x="50" y="410"/>
                    </a:lnTo>
                    <a:lnTo>
                      <a:pt x="50" y="413"/>
                    </a:lnTo>
                    <a:lnTo>
                      <a:pt x="50" y="415"/>
                    </a:lnTo>
                    <a:lnTo>
                      <a:pt x="49" y="417"/>
                    </a:lnTo>
                    <a:lnTo>
                      <a:pt x="48" y="419"/>
                    </a:lnTo>
                    <a:lnTo>
                      <a:pt x="43" y="423"/>
                    </a:lnTo>
                    <a:lnTo>
                      <a:pt x="36" y="425"/>
                    </a:lnTo>
                    <a:lnTo>
                      <a:pt x="30" y="426"/>
                    </a:lnTo>
                    <a:lnTo>
                      <a:pt x="22" y="428"/>
                    </a:lnTo>
                    <a:lnTo>
                      <a:pt x="16" y="431"/>
                    </a:lnTo>
                    <a:lnTo>
                      <a:pt x="10" y="437"/>
                    </a:lnTo>
                    <a:lnTo>
                      <a:pt x="8" y="441"/>
                    </a:lnTo>
                    <a:lnTo>
                      <a:pt x="7" y="445"/>
                    </a:lnTo>
                    <a:lnTo>
                      <a:pt x="7" y="451"/>
                    </a:lnTo>
                    <a:lnTo>
                      <a:pt x="8" y="457"/>
                    </a:lnTo>
                    <a:lnTo>
                      <a:pt x="11" y="468"/>
                    </a:lnTo>
                    <a:lnTo>
                      <a:pt x="13" y="478"/>
                    </a:lnTo>
                    <a:lnTo>
                      <a:pt x="14" y="487"/>
                    </a:lnTo>
                    <a:lnTo>
                      <a:pt x="13" y="496"/>
                    </a:lnTo>
                    <a:lnTo>
                      <a:pt x="11" y="504"/>
                    </a:lnTo>
                    <a:lnTo>
                      <a:pt x="8" y="511"/>
                    </a:lnTo>
                    <a:lnTo>
                      <a:pt x="6" y="520"/>
                    </a:lnTo>
                    <a:lnTo>
                      <a:pt x="3" y="527"/>
                    </a:lnTo>
                    <a:lnTo>
                      <a:pt x="0" y="536"/>
                    </a:lnTo>
                    <a:lnTo>
                      <a:pt x="0" y="545"/>
                    </a:lnTo>
                    <a:lnTo>
                      <a:pt x="0" y="550"/>
                    </a:lnTo>
                    <a:lnTo>
                      <a:pt x="0" y="554"/>
                    </a:lnTo>
                    <a:lnTo>
                      <a:pt x="3" y="559"/>
                    </a:lnTo>
                    <a:lnTo>
                      <a:pt x="4" y="562"/>
                    </a:lnTo>
                    <a:lnTo>
                      <a:pt x="6" y="565"/>
                    </a:lnTo>
                    <a:lnTo>
                      <a:pt x="9" y="567"/>
                    </a:lnTo>
                    <a:lnTo>
                      <a:pt x="12" y="570"/>
                    </a:lnTo>
                    <a:lnTo>
                      <a:pt x="16" y="572"/>
                    </a:lnTo>
                    <a:lnTo>
                      <a:pt x="23" y="574"/>
                    </a:lnTo>
                    <a:lnTo>
                      <a:pt x="32" y="575"/>
                    </a:lnTo>
                    <a:lnTo>
                      <a:pt x="40" y="575"/>
                    </a:lnTo>
                    <a:lnTo>
                      <a:pt x="50" y="575"/>
                    </a:lnTo>
                    <a:lnTo>
                      <a:pt x="71" y="57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5" name="Freeform 79"/>
              <p:cNvSpPr>
                <a:spLocks/>
              </p:cNvSpPr>
              <p:nvPr/>
            </p:nvSpPr>
            <p:spPr bwMode="auto">
              <a:xfrm>
                <a:off x="2498659" y="5843436"/>
                <a:ext cx="9873" cy="10760"/>
              </a:xfrm>
              <a:custGeom>
                <a:avLst/>
                <a:gdLst>
                  <a:gd name="T0" fmla="*/ 22 w 22"/>
                  <a:gd name="T1" fmla="*/ 15 h 32"/>
                  <a:gd name="T2" fmla="*/ 20 w 22"/>
                  <a:gd name="T3" fmla="*/ 11 h 32"/>
                  <a:gd name="T4" fmla="*/ 18 w 22"/>
                  <a:gd name="T5" fmla="*/ 6 h 32"/>
                  <a:gd name="T6" fmla="*/ 15 w 22"/>
                  <a:gd name="T7" fmla="*/ 2 h 32"/>
                  <a:gd name="T8" fmla="*/ 11 w 22"/>
                  <a:gd name="T9" fmla="*/ 0 h 32"/>
                  <a:gd name="T10" fmla="*/ 8 w 22"/>
                  <a:gd name="T11" fmla="*/ 0 h 32"/>
                  <a:gd name="T12" fmla="*/ 5 w 22"/>
                  <a:gd name="T13" fmla="*/ 0 h 32"/>
                  <a:gd name="T14" fmla="*/ 3 w 22"/>
                  <a:gd name="T15" fmla="*/ 4 h 32"/>
                  <a:gd name="T16" fmla="*/ 2 w 22"/>
                  <a:gd name="T17" fmla="*/ 10 h 32"/>
                  <a:gd name="T18" fmla="*/ 1 w 22"/>
                  <a:gd name="T19" fmla="*/ 14 h 32"/>
                  <a:gd name="T20" fmla="*/ 0 w 22"/>
                  <a:gd name="T21" fmla="*/ 20 h 32"/>
                  <a:gd name="T22" fmla="*/ 1 w 22"/>
                  <a:gd name="T23" fmla="*/ 26 h 32"/>
                  <a:gd name="T24" fmla="*/ 2 w 22"/>
                  <a:gd name="T25" fmla="*/ 31 h 32"/>
                  <a:gd name="T26" fmla="*/ 12 w 22"/>
                  <a:gd name="T27" fmla="*/ 31 h 32"/>
                  <a:gd name="T28" fmla="*/ 20 w 22"/>
                  <a:gd name="T29" fmla="*/ 32 h 32"/>
                  <a:gd name="T30" fmla="*/ 20 w 22"/>
                  <a:gd name="T31" fmla="*/ 20 h 32"/>
                  <a:gd name="T32" fmla="*/ 21 w 22"/>
                  <a:gd name="T3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32">
                    <a:moveTo>
                      <a:pt x="22" y="15"/>
                    </a:moveTo>
                    <a:lnTo>
                      <a:pt x="20" y="11"/>
                    </a:lnTo>
                    <a:lnTo>
                      <a:pt x="18" y="6"/>
                    </a:lnTo>
                    <a:lnTo>
                      <a:pt x="15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4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1"/>
                    </a:lnTo>
                    <a:lnTo>
                      <a:pt x="12" y="31"/>
                    </a:lnTo>
                    <a:lnTo>
                      <a:pt x="20" y="32"/>
                    </a:lnTo>
                    <a:lnTo>
                      <a:pt x="20" y="20"/>
                    </a:lnTo>
                    <a:lnTo>
                      <a:pt x="21" y="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6" name="Freeform 80"/>
              <p:cNvSpPr>
                <a:spLocks/>
              </p:cNvSpPr>
              <p:nvPr/>
            </p:nvSpPr>
            <p:spPr bwMode="auto">
              <a:xfrm>
                <a:off x="2335766" y="5639001"/>
                <a:ext cx="14809" cy="6726"/>
              </a:xfrm>
              <a:custGeom>
                <a:avLst/>
                <a:gdLst>
                  <a:gd name="T0" fmla="*/ 15 w 34"/>
                  <a:gd name="T1" fmla="*/ 3 h 20"/>
                  <a:gd name="T2" fmla="*/ 4 w 34"/>
                  <a:gd name="T3" fmla="*/ 0 h 20"/>
                  <a:gd name="T4" fmla="*/ 2 w 34"/>
                  <a:gd name="T5" fmla="*/ 0 h 20"/>
                  <a:gd name="T6" fmla="*/ 0 w 34"/>
                  <a:gd name="T7" fmla="*/ 5 h 20"/>
                  <a:gd name="T8" fmla="*/ 2 w 34"/>
                  <a:gd name="T9" fmla="*/ 8 h 20"/>
                  <a:gd name="T10" fmla="*/ 3 w 34"/>
                  <a:gd name="T11" fmla="*/ 10 h 20"/>
                  <a:gd name="T12" fmla="*/ 5 w 34"/>
                  <a:gd name="T13" fmla="*/ 13 h 20"/>
                  <a:gd name="T14" fmla="*/ 8 w 34"/>
                  <a:gd name="T15" fmla="*/ 14 h 20"/>
                  <a:gd name="T16" fmla="*/ 13 w 34"/>
                  <a:gd name="T17" fmla="*/ 13 h 20"/>
                  <a:gd name="T18" fmla="*/ 19 w 34"/>
                  <a:gd name="T19" fmla="*/ 15 h 20"/>
                  <a:gd name="T20" fmla="*/ 24 w 34"/>
                  <a:gd name="T21" fmla="*/ 17 h 20"/>
                  <a:gd name="T22" fmla="*/ 26 w 34"/>
                  <a:gd name="T23" fmla="*/ 19 h 20"/>
                  <a:gd name="T24" fmla="*/ 30 w 34"/>
                  <a:gd name="T25" fmla="*/ 20 h 20"/>
                  <a:gd name="T26" fmla="*/ 32 w 34"/>
                  <a:gd name="T27" fmla="*/ 19 h 20"/>
                  <a:gd name="T28" fmla="*/ 34 w 34"/>
                  <a:gd name="T29" fmla="*/ 17 h 20"/>
                  <a:gd name="T30" fmla="*/ 30 w 34"/>
                  <a:gd name="T31" fmla="*/ 13 h 20"/>
                  <a:gd name="T32" fmla="*/ 25 w 34"/>
                  <a:gd name="T33" fmla="*/ 8 h 20"/>
                  <a:gd name="T34" fmla="*/ 20 w 34"/>
                  <a:gd name="T35" fmla="*/ 6 h 20"/>
                  <a:gd name="T36" fmla="*/ 15 w 34"/>
                  <a:gd name="T3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20">
                    <a:moveTo>
                      <a:pt x="15" y="3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8" y="14"/>
                    </a:lnTo>
                    <a:lnTo>
                      <a:pt x="13" y="13"/>
                    </a:lnTo>
                    <a:lnTo>
                      <a:pt x="19" y="15"/>
                    </a:lnTo>
                    <a:lnTo>
                      <a:pt x="24" y="17"/>
                    </a:lnTo>
                    <a:lnTo>
                      <a:pt x="26" y="19"/>
                    </a:lnTo>
                    <a:lnTo>
                      <a:pt x="30" y="20"/>
                    </a:lnTo>
                    <a:lnTo>
                      <a:pt x="32" y="19"/>
                    </a:lnTo>
                    <a:lnTo>
                      <a:pt x="34" y="17"/>
                    </a:lnTo>
                    <a:lnTo>
                      <a:pt x="30" y="13"/>
                    </a:lnTo>
                    <a:lnTo>
                      <a:pt x="25" y="8"/>
                    </a:lnTo>
                    <a:lnTo>
                      <a:pt x="20" y="6"/>
                    </a:lnTo>
                    <a:lnTo>
                      <a:pt x="15" y="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7" name="Freeform 91"/>
              <p:cNvSpPr>
                <a:spLocks/>
              </p:cNvSpPr>
              <p:nvPr/>
            </p:nvSpPr>
            <p:spPr bwMode="auto">
              <a:xfrm>
                <a:off x="2577636" y="6211953"/>
                <a:ext cx="8228" cy="6726"/>
              </a:xfrm>
              <a:custGeom>
                <a:avLst/>
                <a:gdLst>
                  <a:gd name="T0" fmla="*/ 13 w 19"/>
                  <a:gd name="T1" fmla="*/ 0 h 19"/>
                  <a:gd name="T2" fmla="*/ 6 w 19"/>
                  <a:gd name="T3" fmla="*/ 4 h 19"/>
                  <a:gd name="T4" fmla="*/ 0 w 19"/>
                  <a:gd name="T5" fmla="*/ 9 h 19"/>
                  <a:gd name="T6" fmla="*/ 0 w 19"/>
                  <a:gd name="T7" fmla="*/ 19 h 19"/>
                  <a:gd name="T8" fmla="*/ 2 w 19"/>
                  <a:gd name="T9" fmla="*/ 19 h 19"/>
                  <a:gd name="T10" fmla="*/ 4 w 19"/>
                  <a:gd name="T11" fmla="*/ 19 h 19"/>
                  <a:gd name="T12" fmla="*/ 6 w 19"/>
                  <a:gd name="T13" fmla="*/ 18 h 19"/>
                  <a:gd name="T14" fmla="*/ 7 w 19"/>
                  <a:gd name="T15" fmla="*/ 17 h 19"/>
                  <a:gd name="T16" fmla="*/ 13 w 19"/>
                  <a:gd name="T17" fmla="*/ 15 h 19"/>
                  <a:gd name="T18" fmla="*/ 18 w 19"/>
                  <a:gd name="T19" fmla="*/ 16 h 19"/>
                  <a:gd name="T20" fmla="*/ 18 w 19"/>
                  <a:gd name="T21" fmla="*/ 13 h 19"/>
                  <a:gd name="T22" fmla="*/ 19 w 19"/>
                  <a:gd name="T23" fmla="*/ 11 h 19"/>
                  <a:gd name="T24" fmla="*/ 18 w 19"/>
                  <a:gd name="T25" fmla="*/ 8 h 19"/>
                  <a:gd name="T26" fmla="*/ 17 w 19"/>
                  <a:gd name="T27" fmla="*/ 4 h 19"/>
                  <a:gd name="T28" fmla="*/ 15 w 19"/>
                  <a:gd name="T29" fmla="*/ 2 h 19"/>
                  <a:gd name="T30" fmla="*/ 13 w 19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9">
                    <a:moveTo>
                      <a:pt x="13" y="0"/>
                    </a:moveTo>
                    <a:lnTo>
                      <a:pt x="6" y="4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13" y="15"/>
                    </a:lnTo>
                    <a:lnTo>
                      <a:pt x="18" y="16"/>
                    </a:lnTo>
                    <a:lnTo>
                      <a:pt x="18" y="13"/>
                    </a:lnTo>
                    <a:lnTo>
                      <a:pt x="19" y="11"/>
                    </a:lnTo>
                    <a:lnTo>
                      <a:pt x="18" y="8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8" name="Freeform 92"/>
              <p:cNvSpPr>
                <a:spLocks/>
              </p:cNvSpPr>
              <p:nvPr/>
            </p:nvSpPr>
            <p:spPr bwMode="auto">
              <a:xfrm>
                <a:off x="2696104" y="5918753"/>
                <a:ext cx="3290" cy="13449"/>
              </a:xfrm>
              <a:custGeom>
                <a:avLst/>
                <a:gdLst>
                  <a:gd name="T0" fmla="*/ 11 w 11"/>
                  <a:gd name="T1" fmla="*/ 11 h 40"/>
                  <a:gd name="T2" fmla="*/ 11 w 11"/>
                  <a:gd name="T3" fmla="*/ 6 h 40"/>
                  <a:gd name="T4" fmla="*/ 8 w 11"/>
                  <a:gd name="T5" fmla="*/ 0 h 40"/>
                  <a:gd name="T6" fmla="*/ 7 w 11"/>
                  <a:gd name="T7" fmla="*/ 0 h 40"/>
                  <a:gd name="T8" fmla="*/ 6 w 11"/>
                  <a:gd name="T9" fmla="*/ 1 h 40"/>
                  <a:gd name="T10" fmla="*/ 3 w 11"/>
                  <a:gd name="T11" fmla="*/ 5 h 40"/>
                  <a:gd name="T12" fmla="*/ 1 w 11"/>
                  <a:gd name="T13" fmla="*/ 9 h 40"/>
                  <a:gd name="T14" fmla="*/ 0 w 11"/>
                  <a:gd name="T15" fmla="*/ 13 h 40"/>
                  <a:gd name="T16" fmla="*/ 0 w 11"/>
                  <a:gd name="T17" fmla="*/ 18 h 40"/>
                  <a:gd name="T18" fmla="*/ 0 w 11"/>
                  <a:gd name="T19" fmla="*/ 23 h 40"/>
                  <a:gd name="T20" fmla="*/ 1 w 11"/>
                  <a:gd name="T21" fmla="*/ 27 h 40"/>
                  <a:gd name="T22" fmla="*/ 2 w 11"/>
                  <a:gd name="T23" fmla="*/ 28 h 40"/>
                  <a:gd name="T24" fmla="*/ 2 w 11"/>
                  <a:gd name="T25" fmla="*/ 30 h 40"/>
                  <a:gd name="T26" fmla="*/ 3 w 11"/>
                  <a:gd name="T27" fmla="*/ 33 h 40"/>
                  <a:gd name="T28" fmla="*/ 6 w 11"/>
                  <a:gd name="T29" fmla="*/ 37 h 40"/>
                  <a:gd name="T30" fmla="*/ 7 w 11"/>
                  <a:gd name="T31" fmla="*/ 39 h 40"/>
                  <a:gd name="T32" fmla="*/ 8 w 11"/>
                  <a:gd name="T33" fmla="*/ 40 h 40"/>
                  <a:gd name="T34" fmla="*/ 8 w 11"/>
                  <a:gd name="T35" fmla="*/ 40 h 40"/>
                  <a:gd name="T36" fmla="*/ 8 w 11"/>
                  <a:gd name="T37" fmla="*/ 37 h 40"/>
                  <a:gd name="T38" fmla="*/ 8 w 11"/>
                  <a:gd name="T39" fmla="*/ 34 h 40"/>
                  <a:gd name="T40" fmla="*/ 7 w 11"/>
                  <a:gd name="T41" fmla="*/ 31 h 40"/>
                  <a:gd name="T42" fmla="*/ 9 w 11"/>
                  <a:gd name="T43" fmla="*/ 21 h 40"/>
                  <a:gd name="T44" fmla="*/ 11 w 11"/>
                  <a:gd name="T45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40">
                    <a:moveTo>
                      <a:pt x="11" y="11"/>
                    </a:moveTo>
                    <a:lnTo>
                      <a:pt x="11" y="6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3" y="33"/>
                    </a:lnTo>
                    <a:lnTo>
                      <a:pt x="6" y="37"/>
                    </a:lnTo>
                    <a:lnTo>
                      <a:pt x="7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7"/>
                    </a:lnTo>
                    <a:lnTo>
                      <a:pt x="8" y="34"/>
                    </a:lnTo>
                    <a:lnTo>
                      <a:pt x="7" y="31"/>
                    </a:lnTo>
                    <a:lnTo>
                      <a:pt x="9" y="21"/>
                    </a:lnTo>
                    <a:lnTo>
                      <a:pt x="11" y="1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9" name="Freeform 93"/>
              <p:cNvSpPr>
                <a:spLocks/>
              </p:cNvSpPr>
              <p:nvPr/>
            </p:nvSpPr>
            <p:spPr bwMode="auto">
              <a:xfrm>
                <a:off x="2413100" y="5800398"/>
                <a:ext cx="4936" cy="4035"/>
              </a:xfrm>
              <a:custGeom>
                <a:avLst/>
                <a:gdLst>
                  <a:gd name="T0" fmla="*/ 0 w 11"/>
                  <a:gd name="T1" fmla="*/ 1 h 14"/>
                  <a:gd name="T2" fmla="*/ 0 w 11"/>
                  <a:gd name="T3" fmla="*/ 14 h 14"/>
                  <a:gd name="T4" fmla="*/ 5 w 11"/>
                  <a:gd name="T5" fmla="*/ 13 h 14"/>
                  <a:gd name="T6" fmla="*/ 8 w 11"/>
                  <a:gd name="T7" fmla="*/ 13 h 14"/>
                  <a:gd name="T8" fmla="*/ 10 w 11"/>
                  <a:gd name="T9" fmla="*/ 11 h 14"/>
                  <a:gd name="T10" fmla="*/ 11 w 11"/>
                  <a:gd name="T11" fmla="*/ 8 h 14"/>
                  <a:gd name="T12" fmla="*/ 11 w 11"/>
                  <a:gd name="T13" fmla="*/ 7 h 14"/>
                  <a:gd name="T14" fmla="*/ 11 w 11"/>
                  <a:gd name="T15" fmla="*/ 6 h 14"/>
                  <a:gd name="T16" fmla="*/ 11 w 11"/>
                  <a:gd name="T17" fmla="*/ 2 h 14"/>
                  <a:gd name="T18" fmla="*/ 11 w 11"/>
                  <a:gd name="T19" fmla="*/ 1 h 14"/>
                  <a:gd name="T20" fmla="*/ 6 w 11"/>
                  <a:gd name="T21" fmla="*/ 0 h 14"/>
                  <a:gd name="T22" fmla="*/ 0 w 11"/>
                  <a:gd name="T2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4">
                    <a:moveTo>
                      <a:pt x="0" y="1"/>
                    </a:moveTo>
                    <a:lnTo>
                      <a:pt x="0" y="14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0" name="Freeform 94"/>
              <p:cNvSpPr>
                <a:spLocks/>
              </p:cNvSpPr>
              <p:nvPr/>
            </p:nvSpPr>
            <p:spPr bwMode="auto">
              <a:xfrm>
                <a:off x="2429552" y="5785602"/>
                <a:ext cx="8228" cy="6726"/>
              </a:xfrm>
              <a:custGeom>
                <a:avLst/>
                <a:gdLst>
                  <a:gd name="T0" fmla="*/ 6 w 20"/>
                  <a:gd name="T1" fmla="*/ 0 h 21"/>
                  <a:gd name="T2" fmla="*/ 4 w 20"/>
                  <a:gd name="T3" fmla="*/ 0 h 21"/>
                  <a:gd name="T4" fmla="*/ 2 w 20"/>
                  <a:gd name="T5" fmla="*/ 1 h 21"/>
                  <a:gd name="T6" fmla="*/ 1 w 20"/>
                  <a:gd name="T7" fmla="*/ 3 h 21"/>
                  <a:gd name="T8" fmla="*/ 0 w 20"/>
                  <a:gd name="T9" fmla="*/ 4 h 21"/>
                  <a:gd name="T10" fmla="*/ 2 w 20"/>
                  <a:gd name="T11" fmla="*/ 8 h 21"/>
                  <a:gd name="T12" fmla="*/ 4 w 20"/>
                  <a:gd name="T13" fmla="*/ 10 h 21"/>
                  <a:gd name="T14" fmla="*/ 4 w 20"/>
                  <a:gd name="T15" fmla="*/ 15 h 21"/>
                  <a:gd name="T16" fmla="*/ 4 w 20"/>
                  <a:gd name="T17" fmla="*/ 21 h 21"/>
                  <a:gd name="T18" fmla="*/ 7 w 20"/>
                  <a:gd name="T19" fmla="*/ 21 h 21"/>
                  <a:gd name="T20" fmla="*/ 9 w 20"/>
                  <a:gd name="T21" fmla="*/ 18 h 21"/>
                  <a:gd name="T22" fmla="*/ 12 w 20"/>
                  <a:gd name="T23" fmla="*/ 17 h 21"/>
                  <a:gd name="T24" fmla="*/ 15 w 20"/>
                  <a:gd name="T25" fmla="*/ 16 h 21"/>
                  <a:gd name="T26" fmla="*/ 19 w 20"/>
                  <a:gd name="T27" fmla="*/ 16 h 21"/>
                  <a:gd name="T28" fmla="*/ 20 w 20"/>
                  <a:gd name="T29" fmla="*/ 15 h 21"/>
                  <a:gd name="T30" fmla="*/ 20 w 20"/>
                  <a:gd name="T31" fmla="*/ 14 h 21"/>
                  <a:gd name="T32" fmla="*/ 19 w 20"/>
                  <a:gd name="T33" fmla="*/ 11 h 21"/>
                  <a:gd name="T34" fmla="*/ 18 w 20"/>
                  <a:gd name="T35" fmla="*/ 9 h 21"/>
                  <a:gd name="T36" fmla="*/ 18 w 20"/>
                  <a:gd name="T37" fmla="*/ 4 h 21"/>
                  <a:gd name="T38" fmla="*/ 15 w 20"/>
                  <a:gd name="T39" fmla="*/ 2 h 21"/>
                  <a:gd name="T40" fmla="*/ 13 w 20"/>
                  <a:gd name="T41" fmla="*/ 2 h 21"/>
                  <a:gd name="T42" fmla="*/ 10 w 20"/>
                  <a:gd name="T43" fmla="*/ 2 h 21"/>
                  <a:gd name="T44" fmla="*/ 8 w 20"/>
                  <a:gd name="T45" fmla="*/ 1 h 21"/>
                  <a:gd name="T46" fmla="*/ 6 w 20"/>
                  <a:gd name="T4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21">
                    <a:moveTo>
                      <a:pt x="6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18"/>
                    </a:lnTo>
                    <a:lnTo>
                      <a:pt x="12" y="17"/>
                    </a:lnTo>
                    <a:lnTo>
                      <a:pt x="15" y="16"/>
                    </a:lnTo>
                    <a:lnTo>
                      <a:pt x="19" y="16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8" y="4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1" name="Freeform 95"/>
              <p:cNvSpPr>
                <a:spLocks/>
              </p:cNvSpPr>
              <p:nvPr/>
            </p:nvSpPr>
            <p:spPr bwMode="auto">
              <a:xfrm>
                <a:off x="2385127" y="5750634"/>
                <a:ext cx="6582" cy="6726"/>
              </a:xfrm>
              <a:custGeom>
                <a:avLst/>
                <a:gdLst>
                  <a:gd name="T0" fmla="*/ 13 w 19"/>
                  <a:gd name="T1" fmla="*/ 2 h 19"/>
                  <a:gd name="T2" fmla="*/ 9 w 19"/>
                  <a:gd name="T3" fmla="*/ 4 h 19"/>
                  <a:gd name="T4" fmla="*/ 6 w 19"/>
                  <a:gd name="T5" fmla="*/ 6 h 19"/>
                  <a:gd name="T6" fmla="*/ 1 w 19"/>
                  <a:gd name="T7" fmla="*/ 7 h 19"/>
                  <a:gd name="T8" fmla="*/ 0 w 19"/>
                  <a:gd name="T9" fmla="*/ 9 h 19"/>
                  <a:gd name="T10" fmla="*/ 1 w 19"/>
                  <a:gd name="T11" fmla="*/ 13 h 19"/>
                  <a:gd name="T12" fmla="*/ 3 w 19"/>
                  <a:gd name="T13" fmla="*/ 15 h 19"/>
                  <a:gd name="T14" fmla="*/ 5 w 19"/>
                  <a:gd name="T15" fmla="*/ 18 h 19"/>
                  <a:gd name="T16" fmla="*/ 7 w 19"/>
                  <a:gd name="T17" fmla="*/ 19 h 19"/>
                  <a:gd name="T18" fmla="*/ 8 w 19"/>
                  <a:gd name="T19" fmla="*/ 18 h 19"/>
                  <a:gd name="T20" fmla="*/ 10 w 19"/>
                  <a:gd name="T21" fmla="*/ 15 h 19"/>
                  <a:gd name="T22" fmla="*/ 13 w 19"/>
                  <a:gd name="T23" fmla="*/ 14 h 19"/>
                  <a:gd name="T24" fmla="*/ 15 w 19"/>
                  <a:gd name="T25" fmla="*/ 11 h 19"/>
                  <a:gd name="T26" fmla="*/ 16 w 19"/>
                  <a:gd name="T27" fmla="*/ 7 h 19"/>
                  <a:gd name="T28" fmla="*/ 19 w 19"/>
                  <a:gd name="T29" fmla="*/ 1 h 19"/>
                  <a:gd name="T30" fmla="*/ 19 w 19"/>
                  <a:gd name="T31" fmla="*/ 0 h 19"/>
                  <a:gd name="T32" fmla="*/ 17 w 19"/>
                  <a:gd name="T33" fmla="*/ 0 h 19"/>
                  <a:gd name="T34" fmla="*/ 15 w 19"/>
                  <a:gd name="T35" fmla="*/ 0 h 19"/>
                  <a:gd name="T36" fmla="*/ 13 w 19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19">
                    <a:moveTo>
                      <a:pt x="13" y="2"/>
                    </a:moveTo>
                    <a:lnTo>
                      <a:pt x="9" y="4"/>
                    </a:lnTo>
                    <a:lnTo>
                      <a:pt x="6" y="6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6" y="7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2" name="Freeform 96"/>
              <p:cNvSpPr>
                <a:spLocks/>
              </p:cNvSpPr>
              <p:nvPr/>
            </p:nvSpPr>
            <p:spPr bwMode="auto">
              <a:xfrm>
                <a:off x="2426263" y="5920098"/>
                <a:ext cx="18099" cy="20175"/>
              </a:xfrm>
              <a:custGeom>
                <a:avLst/>
                <a:gdLst>
                  <a:gd name="T0" fmla="*/ 42 w 45"/>
                  <a:gd name="T1" fmla="*/ 0 h 59"/>
                  <a:gd name="T2" fmla="*/ 33 w 45"/>
                  <a:gd name="T3" fmla="*/ 7 h 59"/>
                  <a:gd name="T4" fmla="*/ 24 w 45"/>
                  <a:gd name="T5" fmla="*/ 16 h 59"/>
                  <a:gd name="T6" fmla="*/ 21 w 45"/>
                  <a:gd name="T7" fmla="*/ 18 h 59"/>
                  <a:gd name="T8" fmla="*/ 17 w 45"/>
                  <a:gd name="T9" fmla="*/ 22 h 59"/>
                  <a:gd name="T10" fmla="*/ 11 w 45"/>
                  <a:gd name="T11" fmla="*/ 28 h 59"/>
                  <a:gd name="T12" fmla="*/ 5 w 45"/>
                  <a:gd name="T13" fmla="*/ 34 h 59"/>
                  <a:gd name="T14" fmla="*/ 3 w 45"/>
                  <a:gd name="T15" fmla="*/ 36 h 59"/>
                  <a:gd name="T16" fmla="*/ 1 w 45"/>
                  <a:gd name="T17" fmla="*/ 40 h 59"/>
                  <a:gd name="T18" fmla="*/ 0 w 45"/>
                  <a:gd name="T19" fmla="*/ 43 h 59"/>
                  <a:gd name="T20" fmla="*/ 1 w 45"/>
                  <a:gd name="T21" fmla="*/ 46 h 59"/>
                  <a:gd name="T22" fmla="*/ 1 w 45"/>
                  <a:gd name="T23" fmla="*/ 59 h 59"/>
                  <a:gd name="T24" fmla="*/ 4 w 45"/>
                  <a:gd name="T25" fmla="*/ 58 h 59"/>
                  <a:gd name="T26" fmla="*/ 8 w 45"/>
                  <a:gd name="T27" fmla="*/ 56 h 59"/>
                  <a:gd name="T28" fmla="*/ 14 w 45"/>
                  <a:gd name="T29" fmla="*/ 54 h 59"/>
                  <a:gd name="T30" fmla="*/ 20 w 45"/>
                  <a:gd name="T31" fmla="*/ 51 h 59"/>
                  <a:gd name="T32" fmla="*/ 23 w 45"/>
                  <a:gd name="T33" fmla="*/ 49 h 59"/>
                  <a:gd name="T34" fmla="*/ 28 w 45"/>
                  <a:gd name="T35" fmla="*/ 46 h 59"/>
                  <a:gd name="T36" fmla="*/ 32 w 45"/>
                  <a:gd name="T37" fmla="*/ 44 h 59"/>
                  <a:gd name="T38" fmla="*/ 35 w 45"/>
                  <a:gd name="T39" fmla="*/ 42 h 59"/>
                  <a:gd name="T40" fmla="*/ 39 w 45"/>
                  <a:gd name="T41" fmla="*/ 40 h 59"/>
                  <a:gd name="T42" fmla="*/ 43 w 45"/>
                  <a:gd name="T43" fmla="*/ 36 h 59"/>
                  <a:gd name="T44" fmla="*/ 45 w 45"/>
                  <a:gd name="T45" fmla="*/ 32 h 59"/>
                  <a:gd name="T46" fmla="*/ 45 w 45"/>
                  <a:gd name="T47" fmla="*/ 27 h 59"/>
                  <a:gd name="T48" fmla="*/ 45 w 45"/>
                  <a:gd name="T49" fmla="*/ 13 h 59"/>
                  <a:gd name="T50" fmla="*/ 42 w 45"/>
                  <a:gd name="T5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59">
                    <a:moveTo>
                      <a:pt x="42" y="0"/>
                    </a:moveTo>
                    <a:lnTo>
                      <a:pt x="33" y="7"/>
                    </a:lnTo>
                    <a:lnTo>
                      <a:pt x="24" y="16"/>
                    </a:lnTo>
                    <a:lnTo>
                      <a:pt x="21" y="18"/>
                    </a:lnTo>
                    <a:lnTo>
                      <a:pt x="17" y="22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3" y="36"/>
                    </a:lnTo>
                    <a:lnTo>
                      <a:pt x="1" y="40"/>
                    </a:lnTo>
                    <a:lnTo>
                      <a:pt x="0" y="43"/>
                    </a:lnTo>
                    <a:lnTo>
                      <a:pt x="1" y="46"/>
                    </a:lnTo>
                    <a:lnTo>
                      <a:pt x="1" y="59"/>
                    </a:lnTo>
                    <a:lnTo>
                      <a:pt x="4" y="58"/>
                    </a:lnTo>
                    <a:lnTo>
                      <a:pt x="8" y="56"/>
                    </a:lnTo>
                    <a:lnTo>
                      <a:pt x="14" y="54"/>
                    </a:lnTo>
                    <a:lnTo>
                      <a:pt x="20" y="51"/>
                    </a:lnTo>
                    <a:lnTo>
                      <a:pt x="23" y="49"/>
                    </a:lnTo>
                    <a:lnTo>
                      <a:pt x="28" y="46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0"/>
                    </a:lnTo>
                    <a:lnTo>
                      <a:pt x="43" y="36"/>
                    </a:lnTo>
                    <a:lnTo>
                      <a:pt x="45" y="32"/>
                    </a:lnTo>
                    <a:lnTo>
                      <a:pt x="45" y="27"/>
                    </a:lnTo>
                    <a:lnTo>
                      <a:pt x="45" y="13"/>
                    </a:lnTo>
                    <a:lnTo>
                      <a:pt x="4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3" name="Freeform 97"/>
              <p:cNvSpPr>
                <a:spLocks/>
              </p:cNvSpPr>
              <p:nvPr/>
            </p:nvSpPr>
            <p:spPr bwMode="auto">
              <a:xfrm>
                <a:off x="2707621" y="4993426"/>
                <a:ext cx="123403" cy="149291"/>
              </a:xfrm>
              <a:custGeom>
                <a:avLst/>
                <a:gdLst>
                  <a:gd name="T0" fmla="*/ 50 w 299"/>
                  <a:gd name="T1" fmla="*/ 15 h 444"/>
                  <a:gd name="T2" fmla="*/ 69 w 299"/>
                  <a:gd name="T3" fmla="*/ 1 h 444"/>
                  <a:gd name="T4" fmla="*/ 77 w 299"/>
                  <a:gd name="T5" fmla="*/ 0 h 444"/>
                  <a:gd name="T6" fmla="*/ 95 w 299"/>
                  <a:gd name="T7" fmla="*/ 16 h 444"/>
                  <a:gd name="T8" fmla="*/ 115 w 299"/>
                  <a:gd name="T9" fmla="*/ 54 h 444"/>
                  <a:gd name="T10" fmla="*/ 130 w 299"/>
                  <a:gd name="T11" fmla="*/ 82 h 444"/>
                  <a:gd name="T12" fmla="*/ 144 w 299"/>
                  <a:gd name="T13" fmla="*/ 97 h 444"/>
                  <a:gd name="T14" fmla="*/ 163 w 299"/>
                  <a:gd name="T15" fmla="*/ 103 h 444"/>
                  <a:gd name="T16" fmla="*/ 185 w 299"/>
                  <a:gd name="T17" fmla="*/ 97 h 444"/>
                  <a:gd name="T18" fmla="*/ 199 w 299"/>
                  <a:gd name="T19" fmla="*/ 81 h 444"/>
                  <a:gd name="T20" fmla="*/ 214 w 299"/>
                  <a:gd name="T21" fmla="*/ 52 h 444"/>
                  <a:gd name="T22" fmla="*/ 230 w 299"/>
                  <a:gd name="T23" fmla="*/ 31 h 444"/>
                  <a:gd name="T24" fmla="*/ 245 w 299"/>
                  <a:gd name="T25" fmla="*/ 43 h 444"/>
                  <a:gd name="T26" fmla="*/ 256 w 299"/>
                  <a:gd name="T27" fmla="*/ 95 h 444"/>
                  <a:gd name="T28" fmla="*/ 254 w 299"/>
                  <a:gd name="T29" fmla="*/ 129 h 444"/>
                  <a:gd name="T30" fmla="*/ 256 w 299"/>
                  <a:gd name="T31" fmla="*/ 154 h 444"/>
                  <a:gd name="T32" fmla="*/ 267 w 299"/>
                  <a:gd name="T33" fmla="*/ 176 h 444"/>
                  <a:gd name="T34" fmla="*/ 289 w 299"/>
                  <a:gd name="T35" fmla="*/ 204 h 444"/>
                  <a:gd name="T36" fmla="*/ 299 w 299"/>
                  <a:gd name="T37" fmla="*/ 227 h 444"/>
                  <a:gd name="T38" fmla="*/ 296 w 299"/>
                  <a:gd name="T39" fmla="*/ 236 h 444"/>
                  <a:gd name="T40" fmla="*/ 277 w 299"/>
                  <a:gd name="T41" fmla="*/ 244 h 444"/>
                  <a:gd name="T42" fmla="*/ 266 w 299"/>
                  <a:gd name="T43" fmla="*/ 247 h 444"/>
                  <a:gd name="T44" fmla="*/ 267 w 299"/>
                  <a:gd name="T45" fmla="*/ 252 h 444"/>
                  <a:gd name="T46" fmla="*/ 275 w 299"/>
                  <a:gd name="T47" fmla="*/ 260 h 444"/>
                  <a:gd name="T48" fmla="*/ 285 w 299"/>
                  <a:gd name="T49" fmla="*/ 286 h 444"/>
                  <a:gd name="T50" fmla="*/ 289 w 299"/>
                  <a:gd name="T51" fmla="*/ 309 h 444"/>
                  <a:gd name="T52" fmla="*/ 238 w 299"/>
                  <a:gd name="T53" fmla="*/ 438 h 444"/>
                  <a:gd name="T54" fmla="*/ 227 w 299"/>
                  <a:gd name="T55" fmla="*/ 439 h 444"/>
                  <a:gd name="T56" fmla="*/ 211 w 299"/>
                  <a:gd name="T57" fmla="*/ 444 h 444"/>
                  <a:gd name="T58" fmla="*/ 200 w 299"/>
                  <a:gd name="T59" fmla="*/ 443 h 444"/>
                  <a:gd name="T60" fmla="*/ 184 w 299"/>
                  <a:gd name="T61" fmla="*/ 436 h 444"/>
                  <a:gd name="T62" fmla="*/ 177 w 299"/>
                  <a:gd name="T63" fmla="*/ 425 h 444"/>
                  <a:gd name="T64" fmla="*/ 169 w 299"/>
                  <a:gd name="T65" fmla="*/ 400 h 444"/>
                  <a:gd name="T66" fmla="*/ 156 w 299"/>
                  <a:gd name="T67" fmla="*/ 379 h 444"/>
                  <a:gd name="T68" fmla="*/ 136 w 299"/>
                  <a:gd name="T69" fmla="*/ 359 h 444"/>
                  <a:gd name="T70" fmla="*/ 127 w 299"/>
                  <a:gd name="T71" fmla="*/ 339 h 444"/>
                  <a:gd name="T72" fmla="*/ 121 w 299"/>
                  <a:gd name="T73" fmla="*/ 307 h 444"/>
                  <a:gd name="T74" fmla="*/ 122 w 299"/>
                  <a:gd name="T75" fmla="*/ 252 h 444"/>
                  <a:gd name="T76" fmla="*/ 116 w 299"/>
                  <a:gd name="T77" fmla="*/ 235 h 444"/>
                  <a:gd name="T78" fmla="*/ 91 w 299"/>
                  <a:gd name="T79" fmla="*/ 213 h 444"/>
                  <a:gd name="T80" fmla="*/ 63 w 299"/>
                  <a:gd name="T81" fmla="*/ 198 h 444"/>
                  <a:gd name="T82" fmla="*/ 93 w 299"/>
                  <a:gd name="T83" fmla="*/ 186 h 444"/>
                  <a:gd name="T84" fmla="*/ 96 w 299"/>
                  <a:gd name="T85" fmla="*/ 181 h 444"/>
                  <a:gd name="T86" fmla="*/ 76 w 299"/>
                  <a:gd name="T87" fmla="*/ 169 h 444"/>
                  <a:gd name="T88" fmla="*/ 56 w 299"/>
                  <a:gd name="T89" fmla="*/ 156 h 444"/>
                  <a:gd name="T90" fmla="*/ 22 w 299"/>
                  <a:gd name="T91" fmla="*/ 98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9" h="444">
                    <a:moveTo>
                      <a:pt x="0" y="46"/>
                    </a:moveTo>
                    <a:lnTo>
                      <a:pt x="39" y="18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64" y="5"/>
                    </a:lnTo>
                    <a:lnTo>
                      <a:pt x="69" y="1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7" y="0"/>
                    </a:lnTo>
                    <a:lnTo>
                      <a:pt x="79" y="1"/>
                    </a:lnTo>
                    <a:lnTo>
                      <a:pt x="87" y="6"/>
                    </a:lnTo>
                    <a:lnTo>
                      <a:pt x="95" y="16"/>
                    </a:lnTo>
                    <a:lnTo>
                      <a:pt x="103" y="27"/>
                    </a:lnTo>
                    <a:lnTo>
                      <a:pt x="109" y="39"/>
                    </a:lnTo>
                    <a:lnTo>
                      <a:pt x="115" y="54"/>
                    </a:lnTo>
                    <a:lnTo>
                      <a:pt x="122" y="69"/>
                    </a:lnTo>
                    <a:lnTo>
                      <a:pt x="125" y="75"/>
                    </a:lnTo>
                    <a:lnTo>
                      <a:pt x="130" y="82"/>
                    </a:lnTo>
                    <a:lnTo>
                      <a:pt x="134" y="87"/>
                    </a:lnTo>
                    <a:lnTo>
                      <a:pt x="138" y="92"/>
                    </a:lnTo>
                    <a:lnTo>
                      <a:pt x="144" y="97"/>
                    </a:lnTo>
                    <a:lnTo>
                      <a:pt x="150" y="100"/>
                    </a:lnTo>
                    <a:lnTo>
                      <a:pt x="157" y="102"/>
                    </a:lnTo>
                    <a:lnTo>
                      <a:pt x="163" y="103"/>
                    </a:lnTo>
                    <a:lnTo>
                      <a:pt x="172" y="102"/>
                    </a:lnTo>
                    <a:lnTo>
                      <a:pt x="178" y="100"/>
                    </a:lnTo>
                    <a:lnTo>
                      <a:pt x="185" y="97"/>
                    </a:lnTo>
                    <a:lnTo>
                      <a:pt x="190" y="92"/>
                    </a:lnTo>
                    <a:lnTo>
                      <a:pt x="195" y="87"/>
                    </a:lnTo>
                    <a:lnTo>
                      <a:pt x="199" y="81"/>
                    </a:lnTo>
                    <a:lnTo>
                      <a:pt x="203" y="73"/>
                    </a:lnTo>
                    <a:lnTo>
                      <a:pt x="206" y="66"/>
                    </a:lnTo>
                    <a:lnTo>
                      <a:pt x="214" y="52"/>
                    </a:lnTo>
                    <a:lnTo>
                      <a:pt x="222" y="39"/>
                    </a:lnTo>
                    <a:lnTo>
                      <a:pt x="226" y="34"/>
                    </a:lnTo>
                    <a:lnTo>
                      <a:pt x="230" y="31"/>
                    </a:lnTo>
                    <a:lnTo>
                      <a:pt x="237" y="29"/>
                    </a:lnTo>
                    <a:lnTo>
                      <a:pt x="243" y="28"/>
                    </a:lnTo>
                    <a:lnTo>
                      <a:pt x="245" y="43"/>
                    </a:lnTo>
                    <a:lnTo>
                      <a:pt x="250" y="61"/>
                    </a:lnTo>
                    <a:lnTo>
                      <a:pt x="254" y="81"/>
                    </a:lnTo>
                    <a:lnTo>
                      <a:pt x="256" y="95"/>
                    </a:lnTo>
                    <a:lnTo>
                      <a:pt x="255" y="106"/>
                    </a:lnTo>
                    <a:lnTo>
                      <a:pt x="255" y="117"/>
                    </a:lnTo>
                    <a:lnTo>
                      <a:pt x="254" y="129"/>
                    </a:lnTo>
                    <a:lnTo>
                      <a:pt x="254" y="141"/>
                    </a:lnTo>
                    <a:lnTo>
                      <a:pt x="255" y="147"/>
                    </a:lnTo>
                    <a:lnTo>
                      <a:pt x="256" y="154"/>
                    </a:lnTo>
                    <a:lnTo>
                      <a:pt x="258" y="160"/>
                    </a:lnTo>
                    <a:lnTo>
                      <a:pt x="260" y="166"/>
                    </a:lnTo>
                    <a:lnTo>
                      <a:pt x="267" y="176"/>
                    </a:lnTo>
                    <a:lnTo>
                      <a:pt x="275" y="185"/>
                    </a:lnTo>
                    <a:lnTo>
                      <a:pt x="282" y="194"/>
                    </a:lnTo>
                    <a:lnTo>
                      <a:pt x="289" y="204"/>
                    </a:lnTo>
                    <a:lnTo>
                      <a:pt x="295" y="212"/>
                    </a:lnTo>
                    <a:lnTo>
                      <a:pt x="299" y="223"/>
                    </a:lnTo>
                    <a:lnTo>
                      <a:pt x="299" y="227"/>
                    </a:lnTo>
                    <a:lnTo>
                      <a:pt x="299" y="231"/>
                    </a:lnTo>
                    <a:lnTo>
                      <a:pt x="298" y="234"/>
                    </a:lnTo>
                    <a:lnTo>
                      <a:pt x="296" y="236"/>
                    </a:lnTo>
                    <a:lnTo>
                      <a:pt x="291" y="239"/>
                    </a:lnTo>
                    <a:lnTo>
                      <a:pt x="284" y="241"/>
                    </a:lnTo>
                    <a:lnTo>
                      <a:pt x="277" y="244"/>
                    </a:lnTo>
                    <a:lnTo>
                      <a:pt x="270" y="245"/>
                    </a:lnTo>
                    <a:lnTo>
                      <a:pt x="268" y="246"/>
                    </a:lnTo>
                    <a:lnTo>
                      <a:pt x="266" y="247"/>
                    </a:lnTo>
                    <a:lnTo>
                      <a:pt x="265" y="249"/>
                    </a:lnTo>
                    <a:lnTo>
                      <a:pt x="264" y="251"/>
                    </a:lnTo>
                    <a:lnTo>
                      <a:pt x="267" y="252"/>
                    </a:lnTo>
                    <a:lnTo>
                      <a:pt x="269" y="253"/>
                    </a:lnTo>
                    <a:lnTo>
                      <a:pt x="271" y="257"/>
                    </a:lnTo>
                    <a:lnTo>
                      <a:pt x="275" y="260"/>
                    </a:lnTo>
                    <a:lnTo>
                      <a:pt x="279" y="267"/>
                    </a:lnTo>
                    <a:lnTo>
                      <a:pt x="282" y="276"/>
                    </a:lnTo>
                    <a:lnTo>
                      <a:pt x="285" y="286"/>
                    </a:lnTo>
                    <a:lnTo>
                      <a:pt x="287" y="295"/>
                    </a:lnTo>
                    <a:lnTo>
                      <a:pt x="290" y="303"/>
                    </a:lnTo>
                    <a:lnTo>
                      <a:pt x="289" y="309"/>
                    </a:lnTo>
                    <a:lnTo>
                      <a:pt x="272" y="401"/>
                    </a:lnTo>
                    <a:lnTo>
                      <a:pt x="239" y="440"/>
                    </a:lnTo>
                    <a:lnTo>
                      <a:pt x="238" y="438"/>
                    </a:lnTo>
                    <a:lnTo>
                      <a:pt x="235" y="438"/>
                    </a:lnTo>
                    <a:lnTo>
                      <a:pt x="231" y="438"/>
                    </a:lnTo>
                    <a:lnTo>
                      <a:pt x="227" y="439"/>
                    </a:lnTo>
                    <a:lnTo>
                      <a:pt x="219" y="441"/>
                    </a:lnTo>
                    <a:lnTo>
                      <a:pt x="215" y="443"/>
                    </a:lnTo>
                    <a:lnTo>
                      <a:pt x="211" y="444"/>
                    </a:lnTo>
                    <a:lnTo>
                      <a:pt x="208" y="444"/>
                    </a:lnTo>
                    <a:lnTo>
                      <a:pt x="204" y="444"/>
                    </a:lnTo>
                    <a:lnTo>
                      <a:pt x="200" y="443"/>
                    </a:lnTo>
                    <a:lnTo>
                      <a:pt x="192" y="441"/>
                    </a:lnTo>
                    <a:lnTo>
                      <a:pt x="187" y="438"/>
                    </a:lnTo>
                    <a:lnTo>
                      <a:pt x="184" y="436"/>
                    </a:lnTo>
                    <a:lnTo>
                      <a:pt x="181" y="433"/>
                    </a:lnTo>
                    <a:lnTo>
                      <a:pt x="178" y="429"/>
                    </a:lnTo>
                    <a:lnTo>
                      <a:pt x="177" y="425"/>
                    </a:lnTo>
                    <a:lnTo>
                      <a:pt x="174" y="417"/>
                    </a:lnTo>
                    <a:lnTo>
                      <a:pt x="171" y="409"/>
                    </a:lnTo>
                    <a:lnTo>
                      <a:pt x="169" y="400"/>
                    </a:lnTo>
                    <a:lnTo>
                      <a:pt x="165" y="392"/>
                    </a:lnTo>
                    <a:lnTo>
                      <a:pt x="162" y="385"/>
                    </a:lnTo>
                    <a:lnTo>
                      <a:pt x="156" y="379"/>
                    </a:lnTo>
                    <a:lnTo>
                      <a:pt x="148" y="372"/>
                    </a:lnTo>
                    <a:lnTo>
                      <a:pt x="142" y="366"/>
                    </a:lnTo>
                    <a:lnTo>
                      <a:pt x="136" y="359"/>
                    </a:lnTo>
                    <a:lnTo>
                      <a:pt x="132" y="353"/>
                    </a:lnTo>
                    <a:lnTo>
                      <a:pt x="129" y="346"/>
                    </a:lnTo>
                    <a:lnTo>
                      <a:pt x="127" y="339"/>
                    </a:lnTo>
                    <a:lnTo>
                      <a:pt x="124" y="331"/>
                    </a:lnTo>
                    <a:lnTo>
                      <a:pt x="122" y="324"/>
                    </a:lnTo>
                    <a:lnTo>
                      <a:pt x="121" y="307"/>
                    </a:lnTo>
                    <a:lnTo>
                      <a:pt x="121" y="290"/>
                    </a:lnTo>
                    <a:lnTo>
                      <a:pt x="121" y="272"/>
                    </a:lnTo>
                    <a:lnTo>
                      <a:pt x="122" y="252"/>
                    </a:lnTo>
                    <a:lnTo>
                      <a:pt x="121" y="246"/>
                    </a:lnTo>
                    <a:lnTo>
                      <a:pt x="119" y="240"/>
                    </a:lnTo>
                    <a:lnTo>
                      <a:pt x="116" y="235"/>
                    </a:lnTo>
                    <a:lnTo>
                      <a:pt x="113" y="230"/>
                    </a:lnTo>
                    <a:lnTo>
                      <a:pt x="103" y="221"/>
                    </a:lnTo>
                    <a:lnTo>
                      <a:pt x="91" y="213"/>
                    </a:lnTo>
                    <a:lnTo>
                      <a:pt x="80" y="208"/>
                    </a:lnTo>
                    <a:lnTo>
                      <a:pt x="70" y="203"/>
                    </a:lnTo>
                    <a:lnTo>
                      <a:pt x="63" y="198"/>
                    </a:lnTo>
                    <a:lnTo>
                      <a:pt x="61" y="196"/>
                    </a:lnTo>
                    <a:lnTo>
                      <a:pt x="81" y="190"/>
                    </a:lnTo>
                    <a:lnTo>
                      <a:pt x="93" y="186"/>
                    </a:lnTo>
                    <a:lnTo>
                      <a:pt x="96" y="184"/>
                    </a:lnTo>
                    <a:lnTo>
                      <a:pt x="97" y="183"/>
                    </a:lnTo>
                    <a:lnTo>
                      <a:pt x="96" y="181"/>
                    </a:lnTo>
                    <a:lnTo>
                      <a:pt x="94" y="180"/>
                    </a:lnTo>
                    <a:lnTo>
                      <a:pt x="88" y="176"/>
                    </a:lnTo>
                    <a:lnTo>
                      <a:pt x="76" y="169"/>
                    </a:lnTo>
                    <a:lnTo>
                      <a:pt x="70" y="166"/>
                    </a:lnTo>
                    <a:lnTo>
                      <a:pt x="63" y="162"/>
                    </a:lnTo>
                    <a:lnTo>
                      <a:pt x="56" y="156"/>
                    </a:lnTo>
                    <a:lnTo>
                      <a:pt x="50" y="150"/>
                    </a:lnTo>
                    <a:lnTo>
                      <a:pt x="35" y="123"/>
                    </a:lnTo>
                    <a:lnTo>
                      <a:pt x="22" y="98"/>
                    </a:lnTo>
                    <a:lnTo>
                      <a:pt x="11" y="7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4" name="Freeform 98"/>
              <p:cNvSpPr>
                <a:spLocks/>
              </p:cNvSpPr>
              <p:nvPr/>
            </p:nvSpPr>
            <p:spPr bwMode="auto">
              <a:xfrm>
                <a:off x="2707621" y="4993426"/>
                <a:ext cx="123403" cy="149291"/>
              </a:xfrm>
              <a:custGeom>
                <a:avLst/>
                <a:gdLst>
                  <a:gd name="T0" fmla="*/ 50 w 299"/>
                  <a:gd name="T1" fmla="*/ 15 h 444"/>
                  <a:gd name="T2" fmla="*/ 69 w 299"/>
                  <a:gd name="T3" fmla="*/ 1 h 444"/>
                  <a:gd name="T4" fmla="*/ 77 w 299"/>
                  <a:gd name="T5" fmla="*/ 0 h 444"/>
                  <a:gd name="T6" fmla="*/ 95 w 299"/>
                  <a:gd name="T7" fmla="*/ 16 h 444"/>
                  <a:gd name="T8" fmla="*/ 115 w 299"/>
                  <a:gd name="T9" fmla="*/ 54 h 444"/>
                  <a:gd name="T10" fmla="*/ 130 w 299"/>
                  <a:gd name="T11" fmla="*/ 82 h 444"/>
                  <a:gd name="T12" fmla="*/ 144 w 299"/>
                  <a:gd name="T13" fmla="*/ 97 h 444"/>
                  <a:gd name="T14" fmla="*/ 163 w 299"/>
                  <a:gd name="T15" fmla="*/ 103 h 444"/>
                  <a:gd name="T16" fmla="*/ 185 w 299"/>
                  <a:gd name="T17" fmla="*/ 97 h 444"/>
                  <a:gd name="T18" fmla="*/ 199 w 299"/>
                  <a:gd name="T19" fmla="*/ 81 h 444"/>
                  <a:gd name="T20" fmla="*/ 214 w 299"/>
                  <a:gd name="T21" fmla="*/ 52 h 444"/>
                  <a:gd name="T22" fmla="*/ 230 w 299"/>
                  <a:gd name="T23" fmla="*/ 31 h 444"/>
                  <a:gd name="T24" fmla="*/ 243 w 299"/>
                  <a:gd name="T25" fmla="*/ 28 h 444"/>
                  <a:gd name="T26" fmla="*/ 254 w 299"/>
                  <a:gd name="T27" fmla="*/ 81 h 444"/>
                  <a:gd name="T28" fmla="*/ 255 w 299"/>
                  <a:gd name="T29" fmla="*/ 117 h 444"/>
                  <a:gd name="T30" fmla="*/ 255 w 299"/>
                  <a:gd name="T31" fmla="*/ 147 h 444"/>
                  <a:gd name="T32" fmla="*/ 260 w 299"/>
                  <a:gd name="T33" fmla="*/ 166 h 444"/>
                  <a:gd name="T34" fmla="*/ 282 w 299"/>
                  <a:gd name="T35" fmla="*/ 194 h 444"/>
                  <a:gd name="T36" fmla="*/ 299 w 299"/>
                  <a:gd name="T37" fmla="*/ 223 h 444"/>
                  <a:gd name="T38" fmla="*/ 298 w 299"/>
                  <a:gd name="T39" fmla="*/ 234 h 444"/>
                  <a:gd name="T40" fmla="*/ 284 w 299"/>
                  <a:gd name="T41" fmla="*/ 241 h 444"/>
                  <a:gd name="T42" fmla="*/ 268 w 299"/>
                  <a:gd name="T43" fmla="*/ 246 h 444"/>
                  <a:gd name="T44" fmla="*/ 264 w 299"/>
                  <a:gd name="T45" fmla="*/ 251 h 444"/>
                  <a:gd name="T46" fmla="*/ 271 w 299"/>
                  <a:gd name="T47" fmla="*/ 257 h 444"/>
                  <a:gd name="T48" fmla="*/ 282 w 299"/>
                  <a:gd name="T49" fmla="*/ 276 h 444"/>
                  <a:gd name="T50" fmla="*/ 290 w 299"/>
                  <a:gd name="T51" fmla="*/ 303 h 444"/>
                  <a:gd name="T52" fmla="*/ 239 w 299"/>
                  <a:gd name="T53" fmla="*/ 440 h 444"/>
                  <a:gd name="T54" fmla="*/ 235 w 299"/>
                  <a:gd name="T55" fmla="*/ 438 h 444"/>
                  <a:gd name="T56" fmla="*/ 219 w 299"/>
                  <a:gd name="T57" fmla="*/ 441 h 444"/>
                  <a:gd name="T58" fmla="*/ 208 w 299"/>
                  <a:gd name="T59" fmla="*/ 444 h 444"/>
                  <a:gd name="T60" fmla="*/ 192 w 299"/>
                  <a:gd name="T61" fmla="*/ 441 h 444"/>
                  <a:gd name="T62" fmla="*/ 181 w 299"/>
                  <a:gd name="T63" fmla="*/ 433 h 444"/>
                  <a:gd name="T64" fmla="*/ 174 w 299"/>
                  <a:gd name="T65" fmla="*/ 417 h 444"/>
                  <a:gd name="T66" fmla="*/ 165 w 299"/>
                  <a:gd name="T67" fmla="*/ 392 h 444"/>
                  <a:gd name="T68" fmla="*/ 148 w 299"/>
                  <a:gd name="T69" fmla="*/ 372 h 444"/>
                  <a:gd name="T70" fmla="*/ 132 w 299"/>
                  <a:gd name="T71" fmla="*/ 353 h 444"/>
                  <a:gd name="T72" fmla="*/ 124 w 299"/>
                  <a:gd name="T73" fmla="*/ 331 h 444"/>
                  <a:gd name="T74" fmla="*/ 121 w 299"/>
                  <a:gd name="T75" fmla="*/ 290 h 444"/>
                  <a:gd name="T76" fmla="*/ 121 w 299"/>
                  <a:gd name="T77" fmla="*/ 246 h 444"/>
                  <a:gd name="T78" fmla="*/ 113 w 299"/>
                  <a:gd name="T79" fmla="*/ 230 h 444"/>
                  <a:gd name="T80" fmla="*/ 80 w 299"/>
                  <a:gd name="T81" fmla="*/ 208 h 444"/>
                  <a:gd name="T82" fmla="*/ 61 w 299"/>
                  <a:gd name="T83" fmla="*/ 196 h 444"/>
                  <a:gd name="T84" fmla="*/ 96 w 299"/>
                  <a:gd name="T85" fmla="*/ 184 h 444"/>
                  <a:gd name="T86" fmla="*/ 94 w 299"/>
                  <a:gd name="T87" fmla="*/ 180 h 444"/>
                  <a:gd name="T88" fmla="*/ 70 w 299"/>
                  <a:gd name="T89" fmla="*/ 166 h 444"/>
                  <a:gd name="T90" fmla="*/ 50 w 299"/>
                  <a:gd name="T91" fmla="*/ 150 h 444"/>
                  <a:gd name="T92" fmla="*/ 11 w 299"/>
                  <a:gd name="T93" fmla="*/ 72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9" h="444">
                    <a:moveTo>
                      <a:pt x="0" y="46"/>
                    </a:moveTo>
                    <a:lnTo>
                      <a:pt x="39" y="18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64" y="5"/>
                    </a:lnTo>
                    <a:lnTo>
                      <a:pt x="69" y="1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7" y="0"/>
                    </a:lnTo>
                    <a:lnTo>
                      <a:pt x="79" y="1"/>
                    </a:lnTo>
                    <a:lnTo>
                      <a:pt x="87" y="6"/>
                    </a:lnTo>
                    <a:lnTo>
                      <a:pt x="95" y="16"/>
                    </a:lnTo>
                    <a:lnTo>
                      <a:pt x="103" y="27"/>
                    </a:lnTo>
                    <a:lnTo>
                      <a:pt x="109" y="39"/>
                    </a:lnTo>
                    <a:lnTo>
                      <a:pt x="115" y="54"/>
                    </a:lnTo>
                    <a:lnTo>
                      <a:pt x="122" y="69"/>
                    </a:lnTo>
                    <a:lnTo>
                      <a:pt x="125" y="75"/>
                    </a:lnTo>
                    <a:lnTo>
                      <a:pt x="130" y="82"/>
                    </a:lnTo>
                    <a:lnTo>
                      <a:pt x="134" y="87"/>
                    </a:lnTo>
                    <a:lnTo>
                      <a:pt x="138" y="92"/>
                    </a:lnTo>
                    <a:lnTo>
                      <a:pt x="144" y="97"/>
                    </a:lnTo>
                    <a:lnTo>
                      <a:pt x="150" y="100"/>
                    </a:lnTo>
                    <a:lnTo>
                      <a:pt x="157" y="102"/>
                    </a:lnTo>
                    <a:lnTo>
                      <a:pt x="163" y="103"/>
                    </a:lnTo>
                    <a:lnTo>
                      <a:pt x="172" y="102"/>
                    </a:lnTo>
                    <a:lnTo>
                      <a:pt x="178" y="100"/>
                    </a:lnTo>
                    <a:lnTo>
                      <a:pt x="185" y="97"/>
                    </a:lnTo>
                    <a:lnTo>
                      <a:pt x="190" y="92"/>
                    </a:lnTo>
                    <a:lnTo>
                      <a:pt x="195" y="87"/>
                    </a:lnTo>
                    <a:lnTo>
                      <a:pt x="199" y="81"/>
                    </a:lnTo>
                    <a:lnTo>
                      <a:pt x="203" y="73"/>
                    </a:lnTo>
                    <a:lnTo>
                      <a:pt x="206" y="66"/>
                    </a:lnTo>
                    <a:lnTo>
                      <a:pt x="214" y="52"/>
                    </a:lnTo>
                    <a:lnTo>
                      <a:pt x="222" y="39"/>
                    </a:lnTo>
                    <a:lnTo>
                      <a:pt x="226" y="34"/>
                    </a:lnTo>
                    <a:lnTo>
                      <a:pt x="230" y="31"/>
                    </a:lnTo>
                    <a:lnTo>
                      <a:pt x="237" y="29"/>
                    </a:lnTo>
                    <a:lnTo>
                      <a:pt x="243" y="28"/>
                    </a:lnTo>
                    <a:lnTo>
                      <a:pt x="243" y="28"/>
                    </a:lnTo>
                    <a:lnTo>
                      <a:pt x="245" y="43"/>
                    </a:lnTo>
                    <a:lnTo>
                      <a:pt x="250" y="61"/>
                    </a:lnTo>
                    <a:lnTo>
                      <a:pt x="254" y="81"/>
                    </a:lnTo>
                    <a:lnTo>
                      <a:pt x="256" y="95"/>
                    </a:lnTo>
                    <a:lnTo>
                      <a:pt x="255" y="106"/>
                    </a:lnTo>
                    <a:lnTo>
                      <a:pt x="255" y="117"/>
                    </a:lnTo>
                    <a:lnTo>
                      <a:pt x="254" y="129"/>
                    </a:lnTo>
                    <a:lnTo>
                      <a:pt x="254" y="141"/>
                    </a:lnTo>
                    <a:lnTo>
                      <a:pt x="255" y="147"/>
                    </a:lnTo>
                    <a:lnTo>
                      <a:pt x="256" y="154"/>
                    </a:lnTo>
                    <a:lnTo>
                      <a:pt x="258" y="160"/>
                    </a:lnTo>
                    <a:lnTo>
                      <a:pt x="260" y="166"/>
                    </a:lnTo>
                    <a:lnTo>
                      <a:pt x="267" y="176"/>
                    </a:lnTo>
                    <a:lnTo>
                      <a:pt x="275" y="185"/>
                    </a:lnTo>
                    <a:lnTo>
                      <a:pt x="282" y="194"/>
                    </a:lnTo>
                    <a:lnTo>
                      <a:pt x="289" y="204"/>
                    </a:lnTo>
                    <a:lnTo>
                      <a:pt x="295" y="212"/>
                    </a:lnTo>
                    <a:lnTo>
                      <a:pt x="299" y="223"/>
                    </a:lnTo>
                    <a:lnTo>
                      <a:pt x="299" y="227"/>
                    </a:lnTo>
                    <a:lnTo>
                      <a:pt x="299" y="231"/>
                    </a:lnTo>
                    <a:lnTo>
                      <a:pt x="298" y="234"/>
                    </a:lnTo>
                    <a:lnTo>
                      <a:pt x="296" y="236"/>
                    </a:lnTo>
                    <a:lnTo>
                      <a:pt x="291" y="239"/>
                    </a:lnTo>
                    <a:lnTo>
                      <a:pt x="284" y="241"/>
                    </a:lnTo>
                    <a:lnTo>
                      <a:pt x="277" y="244"/>
                    </a:lnTo>
                    <a:lnTo>
                      <a:pt x="270" y="245"/>
                    </a:lnTo>
                    <a:lnTo>
                      <a:pt x="268" y="246"/>
                    </a:lnTo>
                    <a:lnTo>
                      <a:pt x="266" y="247"/>
                    </a:lnTo>
                    <a:lnTo>
                      <a:pt x="265" y="249"/>
                    </a:lnTo>
                    <a:lnTo>
                      <a:pt x="264" y="251"/>
                    </a:lnTo>
                    <a:lnTo>
                      <a:pt x="267" y="252"/>
                    </a:lnTo>
                    <a:lnTo>
                      <a:pt x="269" y="253"/>
                    </a:lnTo>
                    <a:lnTo>
                      <a:pt x="271" y="257"/>
                    </a:lnTo>
                    <a:lnTo>
                      <a:pt x="275" y="260"/>
                    </a:lnTo>
                    <a:lnTo>
                      <a:pt x="279" y="267"/>
                    </a:lnTo>
                    <a:lnTo>
                      <a:pt x="282" y="276"/>
                    </a:lnTo>
                    <a:lnTo>
                      <a:pt x="285" y="286"/>
                    </a:lnTo>
                    <a:lnTo>
                      <a:pt x="287" y="295"/>
                    </a:lnTo>
                    <a:lnTo>
                      <a:pt x="290" y="303"/>
                    </a:lnTo>
                    <a:lnTo>
                      <a:pt x="289" y="309"/>
                    </a:lnTo>
                    <a:lnTo>
                      <a:pt x="272" y="401"/>
                    </a:lnTo>
                    <a:lnTo>
                      <a:pt x="239" y="440"/>
                    </a:lnTo>
                    <a:lnTo>
                      <a:pt x="239" y="440"/>
                    </a:lnTo>
                    <a:lnTo>
                      <a:pt x="238" y="438"/>
                    </a:lnTo>
                    <a:lnTo>
                      <a:pt x="235" y="438"/>
                    </a:lnTo>
                    <a:lnTo>
                      <a:pt x="231" y="438"/>
                    </a:lnTo>
                    <a:lnTo>
                      <a:pt x="227" y="439"/>
                    </a:lnTo>
                    <a:lnTo>
                      <a:pt x="219" y="441"/>
                    </a:lnTo>
                    <a:lnTo>
                      <a:pt x="215" y="443"/>
                    </a:lnTo>
                    <a:lnTo>
                      <a:pt x="211" y="444"/>
                    </a:lnTo>
                    <a:lnTo>
                      <a:pt x="208" y="444"/>
                    </a:lnTo>
                    <a:lnTo>
                      <a:pt x="204" y="444"/>
                    </a:lnTo>
                    <a:lnTo>
                      <a:pt x="200" y="443"/>
                    </a:lnTo>
                    <a:lnTo>
                      <a:pt x="192" y="441"/>
                    </a:lnTo>
                    <a:lnTo>
                      <a:pt x="187" y="438"/>
                    </a:lnTo>
                    <a:lnTo>
                      <a:pt x="184" y="436"/>
                    </a:lnTo>
                    <a:lnTo>
                      <a:pt x="181" y="433"/>
                    </a:lnTo>
                    <a:lnTo>
                      <a:pt x="178" y="429"/>
                    </a:lnTo>
                    <a:lnTo>
                      <a:pt x="177" y="425"/>
                    </a:lnTo>
                    <a:lnTo>
                      <a:pt x="174" y="417"/>
                    </a:lnTo>
                    <a:lnTo>
                      <a:pt x="171" y="409"/>
                    </a:lnTo>
                    <a:lnTo>
                      <a:pt x="169" y="400"/>
                    </a:lnTo>
                    <a:lnTo>
                      <a:pt x="165" y="392"/>
                    </a:lnTo>
                    <a:lnTo>
                      <a:pt x="162" y="385"/>
                    </a:lnTo>
                    <a:lnTo>
                      <a:pt x="156" y="379"/>
                    </a:lnTo>
                    <a:lnTo>
                      <a:pt x="148" y="372"/>
                    </a:lnTo>
                    <a:lnTo>
                      <a:pt x="142" y="366"/>
                    </a:lnTo>
                    <a:lnTo>
                      <a:pt x="136" y="359"/>
                    </a:lnTo>
                    <a:lnTo>
                      <a:pt x="132" y="353"/>
                    </a:lnTo>
                    <a:lnTo>
                      <a:pt x="129" y="346"/>
                    </a:lnTo>
                    <a:lnTo>
                      <a:pt x="127" y="339"/>
                    </a:lnTo>
                    <a:lnTo>
                      <a:pt x="124" y="331"/>
                    </a:lnTo>
                    <a:lnTo>
                      <a:pt x="122" y="324"/>
                    </a:lnTo>
                    <a:lnTo>
                      <a:pt x="121" y="307"/>
                    </a:lnTo>
                    <a:lnTo>
                      <a:pt x="121" y="290"/>
                    </a:lnTo>
                    <a:lnTo>
                      <a:pt x="121" y="272"/>
                    </a:lnTo>
                    <a:lnTo>
                      <a:pt x="122" y="252"/>
                    </a:lnTo>
                    <a:lnTo>
                      <a:pt x="121" y="246"/>
                    </a:lnTo>
                    <a:lnTo>
                      <a:pt x="119" y="240"/>
                    </a:lnTo>
                    <a:lnTo>
                      <a:pt x="116" y="235"/>
                    </a:lnTo>
                    <a:lnTo>
                      <a:pt x="113" y="230"/>
                    </a:lnTo>
                    <a:lnTo>
                      <a:pt x="103" y="221"/>
                    </a:lnTo>
                    <a:lnTo>
                      <a:pt x="91" y="213"/>
                    </a:lnTo>
                    <a:lnTo>
                      <a:pt x="80" y="208"/>
                    </a:lnTo>
                    <a:lnTo>
                      <a:pt x="70" y="203"/>
                    </a:lnTo>
                    <a:lnTo>
                      <a:pt x="63" y="198"/>
                    </a:lnTo>
                    <a:lnTo>
                      <a:pt x="61" y="196"/>
                    </a:lnTo>
                    <a:lnTo>
                      <a:pt x="81" y="190"/>
                    </a:lnTo>
                    <a:lnTo>
                      <a:pt x="93" y="186"/>
                    </a:lnTo>
                    <a:lnTo>
                      <a:pt x="96" y="184"/>
                    </a:lnTo>
                    <a:lnTo>
                      <a:pt x="97" y="183"/>
                    </a:lnTo>
                    <a:lnTo>
                      <a:pt x="96" y="181"/>
                    </a:lnTo>
                    <a:lnTo>
                      <a:pt x="94" y="180"/>
                    </a:lnTo>
                    <a:lnTo>
                      <a:pt x="88" y="176"/>
                    </a:lnTo>
                    <a:lnTo>
                      <a:pt x="76" y="169"/>
                    </a:lnTo>
                    <a:lnTo>
                      <a:pt x="70" y="166"/>
                    </a:lnTo>
                    <a:lnTo>
                      <a:pt x="63" y="162"/>
                    </a:lnTo>
                    <a:lnTo>
                      <a:pt x="56" y="156"/>
                    </a:lnTo>
                    <a:lnTo>
                      <a:pt x="50" y="150"/>
                    </a:lnTo>
                    <a:lnTo>
                      <a:pt x="35" y="123"/>
                    </a:lnTo>
                    <a:lnTo>
                      <a:pt x="22" y="98"/>
                    </a:lnTo>
                    <a:lnTo>
                      <a:pt x="11" y="72"/>
                    </a:lnTo>
                    <a:lnTo>
                      <a:pt x="0" y="46"/>
                    </a:lnTo>
                    <a:lnTo>
                      <a:pt x="0" y="4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5" name="Freeform 99"/>
              <p:cNvSpPr>
                <a:spLocks/>
              </p:cNvSpPr>
              <p:nvPr/>
            </p:nvSpPr>
            <p:spPr bwMode="auto">
              <a:xfrm>
                <a:off x="2516757" y="3953776"/>
                <a:ext cx="1589430" cy="1074618"/>
              </a:xfrm>
              <a:custGeom>
                <a:avLst/>
                <a:gdLst>
                  <a:gd name="T0" fmla="*/ 219 w 3864"/>
                  <a:gd name="T1" fmla="*/ 2270 h 3194"/>
                  <a:gd name="T2" fmla="*/ 132 w 3864"/>
                  <a:gd name="T3" fmla="*/ 1884 h 3194"/>
                  <a:gd name="T4" fmla="*/ 105 w 3864"/>
                  <a:gd name="T5" fmla="*/ 1708 h 3194"/>
                  <a:gd name="T6" fmla="*/ 119 w 3864"/>
                  <a:gd name="T7" fmla="*/ 1571 h 3194"/>
                  <a:gd name="T8" fmla="*/ 136 w 3864"/>
                  <a:gd name="T9" fmla="*/ 1452 h 3194"/>
                  <a:gd name="T10" fmla="*/ 57 w 3864"/>
                  <a:gd name="T11" fmla="*/ 1427 h 3194"/>
                  <a:gd name="T12" fmla="*/ 41 w 3864"/>
                  <a:gd name="T13" fmla="*/ 1326 h 3194"/>
                  <a:gd name="T14" fmla="*/ 52 w 3864"/>
                  <a:gd name="T15" fmla="*/ 1247 h 3194"/>
                  <a:gd name="T16" fmla="*/ 120 w 3864"/>
                  <a:gd name="T17" fmla="*/ 934 h 3194"/>
                  <a:gd name="T18" fmla="*/ 244 w 3864"/>
                  <a:gd name="T19" fmla="*/ 955 h 3194"/>
                  <a:gd name="T20" fmla="*/ 341 w 3864"/>
                  <a:gd name="T21" fmla="*/ 812 h 3194"/>
                  <a:gd name="T22" fmla="*/ 459 w 3864"/>
                  <a:gd name="T23" fmla="*/ 730 h 3194"/>
                  <a:gd name="T24" fmla="*/ 567 w 3864"/>
                  <a:gd name="T25" fmla="*/ 668 h 3194"/>
                  <a:gd name="T26" fmla="*/ 449 w 3864"/>
                  <a:gd name="T27" fmla="*/ 447 h 3194"/>
                  <a:gd name="T28" fmla="*/ 569 w 3864"/>
                  <a:gd name="T29" fmla="*/ 361 h 3194"/>
                  <a:gd name="T30" fmla="*/ 748 w 3864"/>
                  <a:gd name="T31" fmla="*/ 236 h 3194"/>
                  <a:gd name="T32" fmla="*/ 544 w 3864"/>
                  <a:gd name="T33" fmla="*/ 261 h 3194"/>
                  <a:gd name="T34" fmla="*/ 552 w 3864"/>
                  <a:gd name="T35" fmla="*/ 149 h 3194"/>
                  <a:gd name="T36" fmla="*/ 787 w 3864"/>
                  <a:gd name="T37" fmla="*/ 2 h 3194"/>
                  <a:gd name="T38" fmla="*/ 976 w 3864"/>
                  <a:gd name="T39" fmla="*/ 202 h 3194"/>
                  <a:gd name="T40" fmla="*/ 1524 w 3864"/>
                  <a:gd name="T41" fmla="*/ 318 h 3194"/>
                  <a:gd name="T42" fmla="*/ 1695 w 3864"/>
                  <a:gd name="T43" fmla="*/ 476 h 3194"/>
                  <a:gd name="T44" fmla="*/ 1905 w 3864"/>
                  <a:gd name="T45" fmla="*/ 297 h 3194"/>
                  <a:gd name="T46" fmla="*/ 2264 w 3864"/>
                  <a:gd name="T47" fmla="*/ 141 h 3194"/>
                  <a:gd name="T48" fmla="*/ 2265 w 3864"/>
                  <a:gd name="T49" fmla="*/ 304 h 3194"/>
                  <a:gd name="T50" fmla="*/ 2698 w 3864"/>
                  <a:gd name="T51" fmla="*/ 208 h 3194"/>
                  <a:gd name="T52" fmla="*/ 2902 w 3864"/>
                  <a:gd name="T53" fmla="*/ 262 h 3194"/>
                  <a:gd name="T54" fmla="*/ 3179 w 3864"/>
                  <a:gd name="T55" fmla="*/ 177 h 3194"/>
                  <a:gd name="T56" fmla="*/ 3388 w 3864"/>
                  <a:gd name="T57" fmla="*/ 232 h 3194"/>
                  <a:gd name="T58" fmla="*/ 3633 w 3864"/>
                  <a:gd name="T59" fmla="*/ 252 h 3194"/>
                  <a:gd name="T60" fmla="*/ 3674 w 3864"/>
                  <a:gd name="T61" fmla="*/ 464 h 3194"/>
                  <a:gd name="T62" fmla="*/ 3689 w 3864"/>
                  <a:gd name="T63" fmla="*/ 662 h 3194"/>
                  <a:gd name="T64" fmla="*/ 3718 w 3864"/>
                  <a:gd name="T65" fmla="*/ 864 h 3194"/>
                  <a:gd name="T66" fmla="*/ 3711 w 3864"/>
                  <a:gd name="T67" fmla="*/ 989 h 3194"/>
                  <a:gd name="T68" fmla="*/ 3662 w 3864"/>
                  <a:gd name="T69" fmla="*/ 1099 h 3194"/>
                  <a:gd name="T70" fmla="*/ 3775 w 3864"/>
                  <a:gd name="T71" fmla="*/ 1186 h 3194"/>
                  <a:gd name="T72" fmla="*/ 3859 w 3864"/>
                  <a:gd name="T73" fmla="*/ 1310 h 3194"/>
                  <a:gd name="T74" fmla="*/ 3645 w 3864"/>
                  <a:gd name="T75" fmla="*/ 1385 h 3194"/>
                  <a:gd name="T76" fmla="*/ 3518 w 3864"/>
                  <a:gd name="T77" fmla="*/ 1661 h 3194"/>
                  <a:gd name="T78" fmla="*/ 3416 w 3864"/>
                  <a:gd name="T79" fmla="*/ 1419 h 3194"/>
                  <a:gd name="T80" fmla="*/ 3292 w 3864"/>
                  <a:gd name="T81" fmla="*/ 1216 h 3194"/>
                  <a:gd name="T82" fmla="*/ 3107 w 3864"/>
                  <a:gd name="T83" fmla="*/ 1213 h 3194"/>
                  <a:gd name="T84" fmla="*/ 2999 w 3864"/>
                  <a:gd name="T85" fmla="*/ 1289 h 3194"/>
                  <a:gd name="T86" fmla="*/ 2843 w 3864"/>
                  <a:gd name="T87" fmla="*/ 1134 h 3194"/>
                  <a:gd name="T88" fmla="*/ 2656 w 3864"/>
                  <a:gd name="T89" fmla="*/ 1103 h 3194"/>
                  <a:gd name="T90" fmla="*/ 2639 w 3864"/>
                  <a:gd name="T91" fmla="*/ 1303 h 3194"/>
                  <a:gd name="T92" fmla="*/ 2502 w 3864"/>
                  <a:gd name="T93" fmla="*/ 1377 h 3194"/>
                  <a:gd name="T94" fmla="*/ 2421 w 3864"/>
                  <a:gd name="T95" fmla="*/ 1566 h 3194"/>
                  <a:gd name="T96" fmla="*/ 2320 w 3864"/>
                  <a:gd name="T97" fmla="*/ 1769 h 3194"/>
                  <a:gd name="T98" fmla="*/ 2184 w 3864"/>
                  <a:gd name="T99" fmla="*/ 1785 h 3194"/>
                  <a:gd name="T100" fmla="*/ 2035 w 3864"/>
                  <a:gd name="T101" fmla="*/ 1940 h 3194"/>
                  <a:gd name="T102" fmla="*/ 1884 w 3864"/>
                  <a:gd name="T103" fmla="*/ 2152 h 3194"/>
                  <a:gd name="T104" fmla="*/ 1751 w 3864"/>
                  <a:gd name="T105" fmla="*/ 2231 h 3194"/>
                  <a:gd name="T106" fmla="*/ 1741 w 3864"/>
                  <a:gd name="T107" fmla="*/ 2360 h 3194"/>
                  <a:gd name="T108" fmla="*/ 1465 w 3864"/>
                  <a:gd name="T109" fmla="*/ 2310 h 3194"/>
                  <a:gd name="T110" fmla="*/ 1268 w 3864"/>
                  <a:gd name="T111" fmla="*/ 2538 h 3194"/>
                  <a:gd name="T112" fmla="*/ 1025 w 3864"/>
                  <a:gd name="T113" fmla="*/ 2599 h 3194"/>
                  <a:gd name="T114" fmla="*/ 816 w 3864"/>
                  <a:gd name="T115" fmla="*/ 2709 h 3194"/>
                  <a:gd name="T116" fmla="*/ 798 w 3864"/>
                  <a:gd name="T117" fmla="*/ 2857 h 3194"/>
                  <a:gd name="T118" fmla="*/ 808 w 3864"/>
                  <a:gd name="T119" fmla="*/ 2990 h 3194"/>
                  <a:gd name="T120" fmla="*/ 684 w 3864"/>
                  <a:gd name="T121" fmla="*/ 3130 h 3194"/>
                  <a:gd name="T122" fmla="*/ 536 w 3864"/>
                  <a:gd name="T123" fmla="*/ 3091 h 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64" h="3194">
                    <a:moveTo>
                      <a:pt x="462" y="3137"/>
                    </a:moveTo>
                    <a:lnTo>
                      <a:pt x="457" y="3124"/>
                    </a:lnTo>
                    <a:lnTo>
                      <a:pt x="452" y="3110"/>
                    </a:lnTo>
                    <a:lnTo>
                      <a:pt x="446" y="3094"/>
                    </a:lnTo>
                    <a:lnTo>
                      <a:pt x="440" y="3080"/>
                    </a:lnTo>
                    <a:lnTo>
                      <a:pt x="434" y="3069"/>
                    </a:lnTo>
                    <a:lnTo>
                      <a:pt x="428" y="3059"/>
                    </a:lnTo>
                    <a:lnTo>
                      <a:pt x="411" y="3041"/>
                    </a:lnTo>
                    <a:lnTo>
                      <a:pt x="390" y="3016"/>
                    </a:lnTo>
                    <a:lnTo>
                      <a:pt x="384" y="3010"/>
                    </a:lnTo>
                    <a:lnTo>
                      <a:pt x="380" y="3001"/>
                    </a:lnTo>
                    <a:lnTo>
                      <a:pt x="376" y="2992"/>
                    </a:lnTo>
                    <a:lnTo>
                      <a:pt x="373" y="2983"/>
                    </a:lnTo>
                    <a:lnTo>
                      <a:pt x="367" y="2964"/>
                    </a:lnTo>
                    <a:lnTo>
                      <a:pt x="363" y="2946"/>
                    </a:lnTo>
                    <a:lnTo>
                      <a:pt x="288" y="2596"/>
                    </a:lnTo>
                    <a:lnTo>
                      <a:pt x="279" y="2555"/>
                    </a:lnTo>
                    <a:lnTo>
                      <a:pt x="268" y="2515"/>
                    </a:lnTo>
                    <a:lnTo>
                      <a:pt x="257" y="2474"/>
                    </a:lnTo>
                    <a:lnTo>
                      <a:pt x="246" y="2434"/>
                    </a:lnTo>
                    <a:lnTo>
                      <a:pt x="238" y="2394"/>
                    </a:lnTo>
                    <a:lnTo>
                      <a:pt x="229" y="2354"/>
                    </a:lnTo>
                    <a:lnTo>
                      <a:pt x="226" y="2332"/>
                    </a:lnTo>
                    <a:lnTo>
                      <a:pt x="224" y="2312"/>
                    </a:lnTo>
                    <a:lnTo>
                      <a:pt x="221" y="2291"/>
                    </a:lnTo>
                    <a:lnTo>
                      <a:pt x="219" y="2270"/>
                    </a:lnTo>
                    <a:lnTo>
                      <a:pt x="218" y="2242"/>
                    </a:lnTo>
                    <a:lnTo>
                      <a:pt x="215" y="2209"/>
                    </a:lnTo>
                    <a:lnTo>
                      <a:pt x="212" y="2174"/>
                    </a:lnTo>
                    <a:lnTo>
                      <a:pt x="206" y="2137"/>
                    </a:lnTo>
                    <a:lnTo>
                      <a:pt x="204" y="2119"/>
                    </a:lnTo>
                    <a:lnTo>
                      <a:pt x="200" y="2100"/>
                    </a:lnTo>
                    <a:lnTo>
                      <a:pt x="197" y="2083"/>
                    </a:lnTo>
                    <a:lnTo>
                      <a:pt x="192" y="2067"/>
                    </a:lnTo>
                    <a:lnTo>
                      <a:pt x="187" y="2052"/>
                    </a:lnTo>
                    <a:lnTo>
                      <a:pt x="181" y="2036"/>
                    </a:lnTo>
                    <a:lnTo>
                      <a:pt x="176" y="2023"/>
                    </a:lnTo>
                    <a:lnTo>
                      <a:pt x="170" y="2013"/>
                    </a:lnTo>
                    <a:lnTo>
                      <a:pt x="159" y="1996"/>
                    </a:lnTo>
                    <a:lnTo>
                      <a:pt x="148" y="1976"/>
                    </a:lnTo>
                    <a:lnTo>
                      <a:pt x="141" y="1965"/>
                    </a:lnTo>
                    <a:lnTo>
                      <a:pt x="137" y="1955"/>
                    </a:lnTo>
                    <a:lnTo>
                      <a:pt x="134" y="1946"/>
                    </a:lnTo>
                    <a:lnTo>
                      <a:pt x="132" y="1938"/>
                    </a:lnTo>
                    <a:lnTo>
                      <a:pt x="130" y="1930"/>
                    </a:lnTo>
                    <a:lnTo>
                      <a:pt x="127" y="1920"/>
                    </a:lnTo>
                    <a:lnTo>
                      <a:pt x="126" y="1910"/>
                    </a:lnTo>
                    <a:lnTo>
                      <a:pt x="126" y="1900"/>
                    </a:lnTo>
                    <a:lnTo>
                      <a:pt x="126" y="1896"/>
                    </a:lnTo>
                    <a:lnTo>
                      <a:pt x="127" y="1892"/>
                    </a:lnTo>
                    <a:lnTo>
                      <a:pt x="130" y="1887"/>
                    </a:lnTo>
                    <a:lnTo>
                      <a:pt x="132" y="1884"/>
                    </a:lnTo>
                    <a:lnTo>
                      <a:pt x="134" y="1881"/>
                    </a:lnTo>
                    <a:lnTo>
                      <a:pt x="137" y="1878"/>
                    </a:lnTo>
                    <a:lnTo>
                      <a:pt x="141" y="1876"/>
                    </a:lnTo>
                    <a:lnTo>
                      <a:pt x="147" y="1874"/>
                    </a:lnTo>
                    <a:lnTo>
                      <a:pt x="149" y="1873"/>
                    </a:lnTo>
                    <a:lnTo>
                      <a:pt x="151" y="1872"/>
                    </a:lnTo>
                    <a:lnTo>
                      <a:pt x="151" y="1871"/>
                    </a:lnTo>
                    <a:lnTo>
                      <a:pt x="151" y="1869"/>
                    </a:lnTo>
                    <a:lnTo>
                      <a:pt x="147" y="1865"/>
                    </a:lnTo>
                    <a:lnTo>
                      <a:pt x="141" y="1859"/>
                    </a:lnTo>
                    <a:lnTo>
                      <a:pt x="135" y="1853"/>
                    </a:lnTo>
                    <a:lnTo>
                      <a:pt x="127" y="1847"/>
                    </a:lnTo>
                    <a:lnTo>
                      <a:pt x="123" y="1842"/>
                    </a:lnTo>
                    <a:lnTo>
                      <a:pt x="120" y="1837"/>
                    </a:lnTo>
                    <a:lnTo>
                      <a:pt x="108" y="1809"/>
                    </a:lnTo>
                    <a:lnTo>
                      <a:pt x="97" y="1777"/>
                    </a:lnTo>
                    <a:lnTo>
                      <a:pt x="96" y="1770"/>
                    </a:lnTo>
                    <a:lnTo>
                      <a:pt x="96" y="1762"/>
                    </a:lnTo>
                    <a:lnTo>
                      <a:pt x="97" y="1757"/>
                    </a:lnTo>
                    <a:lnTo>
                      <a:pt x="100" y="1751"/>
                    </a:lnTo>
                    <a:lnTo>
                      <a:pt x="105" y="1747"/>
                    </a:lnTo>
                    <a:lnTo>
                      <a:pt x="112" y="1743"/>
                    </a:lnTo>
                    <a:lnTo>
                      <a:pt x="121" y="1741"/>
                    </a:lnTo>
                    <a:lnTo>
                      <a:pt x="133" y="1741"/>
                    </a:lnTo>
                    <a:lnTo>
                      <a:pt x="119" y="1725"/>
                    </a:lnTo>
                    <a:lnTo>
                      <a:pt x="105" y="1708"/>
                    </a:lnTo>
                    <a:lnTo>
                      <a:pt x="100" y="1695"/>
                    </a:lnTo>
                    <a:lnTo>
                      <a:pt x="96" y="1681"/>
                    </a:lnTo>
                    <a:lnTo>
                      <a:pt x="93" y="1668"/>
                    </a:lnTo>
                    <a:lnTo>
                      <a:pt x="87" y="1655"/>
                    </a:lnTo>
                    <a:lnTo>
                      <a:pt x="79" y="1638"/>
                    </a:lnTo>
                    <a:lnTo>
                      <a:pt x="75" y="1626"/>
                    </a:lnTo>
                    <a:lnTo>
                      <a:pt x="73" y="1622"/>
                    </a:lnTo>
                    <a:lnTo>
                      <a:pt x="73" y="1618"/>
                    </a:lnTo>
                    <a:lnTo>
                      <a:pt x="75" y="1616"/>
                    </a:lnTo>
                    <a:lnTo>
                      <a:pt x="77" y="1614"/>
                    </a:lnTo>
                    <a:lnTo>
                      <a:pt x="84" y="1613"/>
                    </a:lnTo>
                    <a:lnTo>
                      <a:pt x="95" y="1613"/>
                    </a:lnTo>
                    <a:lnTo>
                      <a:pt x="110" y="1613"/>
                    </a:lnTo>
                    <a:lnTo>
                      <a:pt x="130" y="1614"/>
                    </a:lnTo>
                    <a:lnTo>
                      <a:pt x="134" y="1613"/>
                    </a:lnTo>
                    <a:lnTo>
                      <a:pt x="138" y="1612"/>
                    </a:lnTo>
                    <a:lnTo>
                      <a:pt x="140" y="1611"/>
                    </a:lnTo>
                    <a:lnTo>
                      <a:pt x="141" y="1608"/>
                    </a:lnTo>
                    <a:lnTo>
                      <a:pt x="143" y="1606"/>
                    </a:lnTo>
                    <a:lnTo>
                      <a:pt x="141" y="1602"/>
                    </a:lnTo>
                    <a:lnTo>
                      <a:pt x="140" y="1599"/>
                    </a:lnTo>
                    <a:lnTo>
                      <a:pt x="139" y="1596"/>
                    </a:lnTo>
                    <a:lnTo>
                      <a:pt x="135" y="1588"/>
                    </a:lnTo>
                    <a:lnTo>
                      <a:pt x="130" y="1581"/>
                    </a:lnTo>
                    <a:lnTo>
                      <a:pt x="123" y="1575"/>
                    </a:lnTo>
                    <a:lnTo>
                      <a:pt x="119" y="1571"/>
                    </a:lnTo>
                    <a:lnTo>
                      <a:pt x="113" y="1566"/>
                    </a:lnTo>
                    <a:lnTo>
                      <a:pt x="109" y="1560"/>
                    </a:lnTo>
                    <a:lnTo>
                      <a:pt x="107" y="1556"/>
                    </a:lnTo>
                    <a:lnTo>
                      <a:pt x="107" y="1552"/>
                    </a:lnTo>
                    <a:lnTo>
                      <a:pt x="108" y="1547"/>
                    </a:lnTo>
                    <a:lnTo>
                      <a:pt x="110" y="1543"/>
                    </a:lnTo>
                    <a:lnTo>
                      <a:pt x="114" y="1540"/>
                    </a:lnTo>
                    <a:lnTo>
                      <a:pt x="119" y="1536"/>
                    </a:lnTo>
                    <a:lnTo>
                      <a:pt x="140" y="1523"/>
                    </a:lnTo>
                    <a:lnTo>
                      <a:pt x="162" y="1510"/>
                    </a:lnTo>
                    <a:lnTo>
                      <a:pt x="170" y="1504"/>
                    </a:lnTo>
                    <a:lnTo>
                      <a:pt x="174" y="1500"/>
                    </a:lnTo>
                    <a:lnTo>
                      <a:pt x="177" y="1496"/>
                    </a:lnTo>
                    <a:lnTo>
                      <a:pt x="178" y="1494"/>
                    </a:lnTo>
                    <a:lnTo>
                      <a:pt x="177" y="1492"/>
                    </a:lnTo>
                    <a:lnTo>
                      <a:pt x="175" y="1492"/>
                    </a:lnTo>
                    <a:lnTo>
                      <a:pt x="171" y="1491"/>
                    </a:lnTo>
                    <a:lnTo>
                      <a:pt x="166" y="1491"/>
                    </a:lnTo>
                    <a:lnTo>
                      <a:pt x="162" y="1490"/>
                    </a:lnTo>
                    <a:lnTo>
                      <a:pt x="157" y="1489"/>
                    </a:lnTo>
                    <a:lnTo>
                      <a:pt x="151" y="1486"/>
                    </a:lnTo>
                    <a:lnTo>
                      <a:pt x="147" y="1482"/>
                    </a:lnTo>
                    <a:lnTo>
                      <a:pt x="143" y="1478"/>
                    </a:lnTo>
                    <a:lnTo>
                      <a:pt x="139" y="1472"/>
                    </a:lnTo>
                    <a:lnTo>
                      <a:pt x="137" y="1463"/>
                    </a:lnTo>
                    <a:lnTo>
                      <a:pt x="136" y="1452"/>
                    </a:lnTo>
                    <a:lnTo>
                      <a:pt x="135" y="1444"/>
                    </a:lnTo>
                    <a:lnTo>
                      <a:pt x="134" y="1440"/>
                    </a:lnTo>
                    <a:lnTo>
                      <a:pt x="132" y="1441"/>
                    </a:lnTo>
                    <a:lnTo>
                      <a:pt x="129" y="1446"/>
                    </a:lnTo>
                    <a:lnTo>
                      <a:pt x="121" y="1462"/>
                    </a:lnTo>
                    <a:lnTo>
                      <a:pt x="110" y="1483"/>
                    </a:lnTo>
                    <a:lnTo>
                      <a:pt x="105" y="1494"/>
                    </a:lnTo>
                    <a:lnTo>
                      <a:pt x="98" y="1504"/>
                    </a:lnTo>
                    <a:lnTo>
                      <a:pt x="92" y="1512"/>
                    </a:lnTo>
                    <a:lnTo>
                      <a:pt x="85" y="1517"/>
                    </a:lnTo>
                    <a:lnTo>
                      <a:pt x="81" y="1519"/>
                    </a:lnTo>
                    <a:lnTo>
                      <a:pt x="78" y="1519"/>
                    </a:lnTo>
                    <a:lnTo>
                      <a:pt x="75" y="1519"/>
                    </a:lnTo>
                    <a:lnTo>
                      <a:pt x="71" y="1518"/>
                    </a:lnTo>
                    <a:lnTo>
                      <a:pt x="68" y="1515"/>
                    </a:lnTo>
                    <a:lnTo>
                      <a:pt x="64" y="1510"/>
                    </a:lnTo>
                    <a:lnTo>
                      <a:pt x="60" y="1505"/>
                    </a:lnTo>
                    <a:lnTo>
                      <a:pt x="57" y="1499"/>
                    </a:lnTo>
                    <a:lnTo>
                      <a:pt x="55" y="1493"/>
                    </a:lnTo>
                    <a:lnTo>
                      <a:pt x="54" y="1487"/>
                    </a:lnTo>
                    <a:lnTo>
                      <a:pt x="53" y="1481"/>
                    </a:lnTo>
                    <a:lnTo>
                      <a:pt x="52" y="1475"/>
                    </a:lnTo>
                    <a:lnTo>
                      <a:pt x="53" y="1463"/>
                    </a:lnTo>
                    <a:lnTo>
                      <a:pt x="54" y="1451"/>
                    </a:lnTo>
                    <a:lnTo>
                      <a:pt x="55" y="1439"/>
                    </a:lnTo>
                    <a:lnTo>
                      <a:pt x="57" y="1427"/>
                    </a:lnTo>
                    <a:lnTo>
                      <a:pt x="57" y="1415"/>
                    </a:lnTo>
                    <a:lnTo>
                      <a:pt x="55" y="1404"/>
                    </a:lnTo>
                    <a:lnTo>
                      <a:pt x="53" y="1391"/>
                    </a:lnTo>
                    <a:lnTo>
                      <a:pt x="51" y="1380"/>
                    </a:lnTo>
                    <a:lnTo>
                      <a:pt x="50" y="1374"/>
                    </a:lnTo>
                    <a:lnTo>
                      <a:pt x="50" y="1371"/>
                    </a:lnTo>
                    <a:lnTo>
                      <a:pt x="50" y="1368"/>
                    </a:lnTo>
                    <a:lnTo>
                      <a:pt x="51" y="1365"/>
                    </a:lnTo>
                    <a:lnTo>
                      <a:pt x="53" y="1361"/>
                    </a:lnTo>
                    <a:lnTo>
                      <a:pt x="56" y="1360"/>
                    </a:lnTo>
                    <a:lnTo>
                      <a:pt x="59" y="1358"/>
                    </a:lnTo>
                    <a:lnTo>
                      <a:pt x="64" y="1357"/>
                    </a:lnTo>
                    <a:lnTo>
                      <a:pt x="76" y="1355"/>
                    </a:lnTo>
                    <a:lnTo>
                      <a:pt x="93" y="1355"/>
                    </a:lnTo>
                    <a:lnTo>
                      <a:pt x="96" y="1355"/>
                    </a:lnTo>
                    <a:lnTo>
                      <a:pt x="99" y="1354"/>
                    </a:lnTo>
                    <a:lnTo>
                      <a:pt x="100" y="1353"/>
                    </a:lnTo>
                    <a:lnTo>
                      <a:pt x="102" y="1352"/>
                    </a:lnTo>
                    <a:lnTo>
                      <a:pt x="99" y="1347"/>
                    </a:lnTo>
                    <a:lnTo>
                      <a:pt x="96" y="1343"/>
                    </a:lnTo>
                    <a:lnTo>
                      <a:pt x="85" y="1336"/>
                    </a:lnTo>
                    <a:lnTo>
                      <a:pt x="79" y="1331"/>
                    </a:lnTo>
                    <a:lnTo>
                      <a:pt x="67" y="1328"/>
                    </a:lnTo>
                    <a:lnTo>
                      <a:pt x="54" y="1328"/>
                    </a:lnTo>
                    <a:lnTo>
                      <a:pt x="48" y="1327"/>
                    </a:lnTo>
                    <a:lnTo>
                      <a:pt x="41" y="1326"/>
                    </a:lnTo>
                    <a:lnTo>
                      <a:pt x="39" y="1325"/>
                    </a:lnTo>
                    <a:lnTo>
                      <a:pt x="37" y="1323"/>
                    </a:lnTo>
                    <a:lnTo>
                      <a:pt x="35" y="1320"/>
                    </a:lnTo>
                    <a:lnTo>
                      <a:pt x="33" y="1318"/>
                    </a:lnTo>
                    <a:lnTo>
                      <a:pt x="32" y="1315"/>
                    </a:lnTo>
                    <a:lnTo>
                      <a:pt x="31" y="1312"/>
                    </a:lnTo>
                    <a:lnTo>
                      <a:pt x="31" y="1309"/>
                    </a:lnTo>
                    <a:lnTo>
                      <a:pt x="32" y="1305"/>
                    </a:lnTo>
                    <a:lnTo>
                      <a:pt x="33" y="1300"/>
                    </a:lnTo>
                    <a:lnTo>
                      <a:pt x="36" y="1293"/>
                    </a:lnTo>
                    <a:lnTo>
                      <a:pt x="38" y="1288"/>
                    </a:lnTo>
                    <a:lnTo>
                      <a:pt x="41" y="1283"/>
                    </a:lnTo>
                    <a:lnTo>
                      <a:pt x="46" y="1278"/>
                    </a:lnTo>
                    <a:lnTo>
                      <a:pt x="52" y="1274"/>
                    </a:lnTo>
                    <a:lnTo>
                      <a:pt x="65" y="1267"/>
                    </a:lnTo>
                    <a:lnTo>
                      <a:pt x="76" y="1262"/>
                    </a:lnTo>
                    <a:lnTo>
                      <a:pt x="90" y="1255"/>
                    </a:lnTo>
                    <a:lnTo>
                      <a:pt x="102" y="1247"/>
                    </a:lnTo>
                    <a:lnTo>
                      <a:pt x="97" y="1240"/>
                    </a:lnTo>
                    <a:lnTo>
                      <a:pt x="93" y="1232"/>
                    </a:lnTo>
                    <a:lnTo>
                      <a:pt x="92" y="1233"/>
                    </a:lnTo>
                    <a:lnTo>
                      <a:pt x="91" y="1234"/>
                    </a:lnTo>
                    <a:lnTo>
                      <a:pt x="77" y="1239"/>
                    </a:lnTo>
                    <a:lnTo>
                      <a:pt x="64" y="1244"/>
                    </a:lnTo>
                    <a:lnTo>
                      <a:pt x="57" y="1246"/>
                    </a:lnTo>
                    <a:lnTo>
                      <a:pt x="52" y="1247"/>
                    </a:lnTo>
                    <a:lnTo>
                      <a:pt x="46" y="1247"/>
                    </a:lnTo>
                    <a:lnTo>
                      <a:pt x="41" y="1247"/>
                    </a:lnTo>
                    <a:lnTo>
                      <a:pt x="36" y="1246"/>
                    </a:lnTo>
                    <a:lnTo>
                      <a:pt x="31" y="1244"/>
                    </a:lnTo>
                    <a:lnTo>
                      <a:pt x="28" y="1242"/>
                    </a:lnTo>
                    <a:lnTo>
                      <a:pt x="25" y="1237"/>
                    </a:lnTo>
                    <a:lnTo>
                      <a:pt x="22" y="1232"/>
                    </a:lnTo>
                    <a:lnTo>
                      <a:pt x="18" y="1225"/>
                    </a:lnTo>
                    <a:lnTo>
                      <a:pt x="17" y="1218"/>
                    </a:lnTo>
                    <a:lnTo>
                      <a:pt x="15" y="1209"/>
                    </a:lnTo>
                    <a:lnTo>
                      <a:pt x="13" y="1181"/>
                    </a:lnTo>
                    <a:lnTo>
                      <a:pt x="11" y="1153"/>
                    </a:lnTo>
                    <a:lnTo>
                      <a:pt x="10" y="1125"/>
                    </a:lnTo>
                    <a:lnTo>
                      <a:pt x="8" y="1096"/>
                    </a:lnTo>
                    <a:lnTo>
                      <a:pt x="5" y="1072"/>
                    </a:lnTo>
                    <a:lnTo>
                      <a:pt x="2" y="1048"/>
                    </a:lnTo>
                    <a:lnTo>
                      <a:pt x="0" y="1024"/>
                    </a:lnTo>
                    <a:lnTo>
                      <a:pt x="0" y="1000"/>
                    </a:lnTo>
                    <a:lnTo>
                      <a:pt x="1" y="985"/>
                    </a:lnTo>
                    <a:lnTo>
                      <a:pt x="4" y="970"/>
                    </a:lnTo>
                    <a:lnTo>
                      <a:pt x="9" y="956"/>
                    </a:lnTo>
                    <a:lnTo>
                      <a:pt x="14" y="942"/>
                    </a:lnTo>
                    <a:lnTo>
                      <a:pt x="112" y="891"/>
                    </a:lnTo>
                    <a:lnTo>
                      <a:pt x="113" y="906"/>
                    </a:lnTo>
                    <a:lnTo>
                      <a:pt x="116" y="920"/>
                    </a:lnTo>
                    <a:lnTo>
                      <a:pt x="120" y="934"/>
                    </a:lnTo>
                    <a:lnTo>
                      <a:pt x="125" y="948"/>
                    </a:lnTo>
                    <a:lnTo>
                      <a:pt x="129" y="953"/>
                    </a:lnTo>
                    <a:lnTo>
                      <a:pt x="132" y="958"/>
                    </a:lnTo>
                    <a:lnTo>
                      <a:pt x="136" y="961"/>
                    </a:lnTo>
                    <a:lnTo>
                      <a:pt x="141" y="962"/>
                    </a:lnTo>
                    <a:lnTo>
                      <a:pt x="152" y="965"/>
                    </a:lnTo>
                    <a:lnTo>
                      <a:pt x="164" y="968"/>
                    </a:lnTo>
                    <a:lnTo>
                      <a:pt x="173" y="972"/>
                    </a:lnTo>
                    <a:lnTo>
                      <a:pt x="181" y="975"/>
                    </a:lnTo>
                    <a:lnTo>
                      <a:pt x="191" y="979"/>
                    </a:lnTo>
                    <a:lnTo>
                      <a:pt x="199" y="983"/>
                    </a:lnTo>
                    <a:lnTo>
                      <a:pt x="204" y="987"/>
                    </a:lnTo>
                    <a:lnTo>
                      <a:pt x="210" y="990"/>
                    </a:lnTo>
                    <a:lnTo>
                      <a:pt x="215" y="992"/>
                    </a:lnTo>
                    <a:lnTo>
                      <a:pt x="220" y="993"/>
                    </a:lnTo>
                    <a:lnTo>
                      <a:pt x="227" y="993"/>
                    </a:lnTo>
                    <a:lnTo>
                      <a:pt x="232" y="992"/>
                    </a:lnTo>
                    <a:lnTo>
                      <a:pt x="238" y="990"/>
                    </a:lnTo>
                    <a:lnTo>
                      <a:pt x="242" y="986"/>
                    </a:lnTo>
                    <a:lnTo>
                      <a:pt x="246" y="982"/>
                    </a:lnTo>
                    <a:lnTo>
                      <a:pt x="247" y="978"/>
                    </a:lnTo>
                    <a:lnTo>
                      <a:pt x="247" y="974"/>
                    </a:lnTo>
                    <a:lnTo>
                      <a:pt x="246" y="968"/>
                    </a:lnTo>
                    <a:lnTo>
                      <a:pt x="245" y="964"/>
                    </a:lnTo>
                    <a:lnTo>
                      <a:pt x="244" y="960"/>
                    </a:lnTo>
                    <a:lnTo>
                      <a:pt x="244" y="955"/>
                    </a:lnTo>
                    <a:lnTo>
                      <a:pt x="245" y="951"/>
                    </a:lnTo>
                    <a:lnTo>
                      <a:pt x="252" y="938"/>
                    </a:lnTo>
                    <a:lnTo>
                      <a:pt x="255" y="927"/>
                    </a:lnTo>
                    <a:lnTo>
                      <a:pt x="258" y="922"/>
                    </a:lnTo>
                    <a:lnTo>
                      <a:pt x="262" y="918"/>
                    </a:lnTo>
                    <a:lnTo>
                      <a:pt x="268" y="914"/>
                    </a:lnTo>
                    <a:lnTo>
                      <a:pt x="276" y="912"/>
                    </a:lnTo>
                    <a:lnTo>
                      <a:pt x="292" y="910"/>
                    </a:lnTo>
                    <a:lnTo>
                      <a:pt x="306" y="910"/>
                    </a:lnTo>
                    <a:lnTo>
                      <a:pt x="320" y="909"/>
                    </a:lnTo>
                    <a:lnTo>
                      <a:pt x="334" y="907"/>
                    </a:lnTo>
                    <a:lnTo>
                      <a:pt x="339" y="904"/>
                    </a:lnTo>
                    <a:lnTo>
                      <a:pt x="343" y="901"/>
                    </a:lnTo>
                    <a:lnTo>
                      <a:pt x="347" y="897"/>
                    </a:lnTo>
                    <a:lnTo>
                      <a:pt x="348" y="894"/>
                    </a:lnTo>
                    <a:lnTo>
                      <a:pt x="349" y="889"/>
                    </a:lnTo>
                    <a:lnTo>
                      <a:pt x="348" y="885"/>
                    </a:lnTo>
                    <a:lnTo>
                      <a:pt x="347" y="880"/>
                    </a:lnTo>
                    <a:lnTo>
                      <a:pt x="344" y="875"/>
                    </a:lnTo>
                    <a:lnTo>
                      <a:pt x="335" y="855"/>
                    </a:lnTo>
                    <a:lnTo>
                      <a:pt x="328" y="838"/>
                    </a:lnTo>
                    <a:lnTo>
                      <a:pt x="328" y="832"/>
                    </a:lnTo>
                    <a:lnTo>
                      <a:pt x="329" y="827"/>
                    </a:lnTo>
                    <a:lnTo>
                      <a:pt x="332" y="823"/>
                    </a:lnTo>
                    <a:lnTo>
                      <a:pt x="335" y="818"/>
                    </a:lnTo>
                    <a:lnTo>
                      <a:pt x="341" y="812"/>
                    </a:lnTo>
                    <a:lnTo>
                      <a:pt x="349" y="804"/>
                    </a:lnTo>
                    <a:lnTo>
                      <a:pt x="354" y="798"/>
                    </a:lnTo>
                    <a:lnTo>
                      <a:pt x="357" y="792"/>
                    </a:lnTo>
                    <a:lnTo>
                      <a:pt x="360" y="786"/>
                    </a:lnTo>
                    <a:lnTo>
                      <a:pt x="361" y="780"/>
                    </a:lnTo>
                    <a:lnTo>
                      <a:pt x="363" y="767"/>
                    </a:lnTo>
                    <a:lnTo>
                      <a:pt x="366" y="753"/>
                    </a:lnTo>
                    <a:lnTo>
                      <a:pt x="361" y="738"/>
                    </a:lnTo>
                    <a:lnTo>
                      <a:pt x="354" y="721"/>
                    </a:lnTo>
                    <a:lnTo>
                      <a:pt x="350" y="713"/>
                    </a:lnTo>
                    <a:lnTo>
                      <a:pt x="348" y="705"/>
                    </a:lnTo>
                    <a:lnTo>
                      <a:pt x="347" y="697"/>
                    </a:lnTo>
                    <a:lnTo>
                      <a:pt x="347" y="690"/>
                    </a:lnTo>
                    <a:lnTo>
                      <a:pt x="348" y="685"/>
                    </a:lnTo>
                    <a:lnTo>
                      <a:pt x="349" y="683"/>
                    </a:lnTo>
                    <a:lnTo>
                      <a:pt x="351" y="681"/>
                    </a:lnTo>
                    <a:lnTo>
                      <a:pt x="354" y="680"/>
                    </a:lnTo>
                    <a:lnTo>
                      <a:pt x="357" y="680"/>
                    </a:lnTo>
                    <a:lnTo>
                      <a:pt x="361" y="680"/>
                    </a:lnTo>
                    <a:lnTo>
                      <a:pt x="365" y="681"/>
                    </a:lnTo>
                    <a:lnTo>
                      <a:pt x="370" y="683"/>
                    </a:lnTo>
                    <a:lnTo>
                      <a:pt x="392" y="695"/>
                    </a:lnTo>
                    <a:lnTo>
                      <a:pt x="418" y="710"/>
                    </a:lnTo>
                    <a:lnTo>
                      <a:pt x="432" y="718"/>
                    </a:lnTo>
                    <a:lnTo>
                      <a:pt x="445" y="724"/>
                    </a:lnTo>
                    <a:lnTo>
                      <a:pt x="459" y="730"/>
                    </a:lnTo>
                    <a:lnTo>
                      <a:pt x="472" y="734"/>
                    </a:lnTo>
                    <a:lnTo>
                      <a:pt x="478" y="735"/>
                    </a:lnTo>
                    <a:lnTo>
                      <a:pt x="485" y="735"/>
                    </a:lnTo>
                    <a:lnTo>
                      <a:pt x="491" y="735"/>
                    </a:lnTo>
                    <a:lnTo>
                      <a:pt x="497" y="734"/>
                    </a:lnTo>
                    <a:lnTo>
                      <a:pt x="502" y="732"/>
                    </a:lnTo>
                    <a:lnTo>
                      <a:pt x="508" y="729"/>
                    </a:lnTo>
                    <a:lnTo>
                      <a:pt x="512" y="724"/>
                    </a:lnTo>
                    <a:lnTo>
                      <a:pt x="516" y="719"/>
                    </a:lnTo>
                    <a:lnTo>
                      <a:pt x="518" y="715"/>
                    </a:lnTo>
                    <a:lnTo>
                      <a:pt x="521" y="710"/>
                    </a:lnTo>
                    <a:lnTo>
                      <a:pt x="522" y="706"/>
                    </a:lnTo>
                    <a:lnTo>
                      <a:pt x="522" y="702"/>
                    </a:lnTo>
                    <a:lnTo>
                      <a:pt x="522" y="694"/>
                    </a:lnTo>
                    <a:lnTo>
                      <a:pt x="522" y="688"/>
                    </a:lnTo>
                    <a:lnTo>
                      <a:pt x="523" y="685"/>
                    </a:lnTo>
                    <a:lnTo>
                      <a:pt x="523" y="682"/>
                    </a:lnTo>
                    <a:lnTo>
                      <a:pt x="525" y="680"/>
                    </a:lnTo>
                    <a:lnTo>
                      <a:pt x="527" y="678"/>
                    </a:lnTo>
                    <a:lnTo>
                      <a:pt x="531" y="677"/>
                    </a:lnTo>
                    <a:lnTo>
                      <a:pt x="536" y="675"/>
                    </a:lnTo>
                    <a:lnTo>
                      <a:pt x="542" y="673"/>
                    </a:lnTo>
                    <a:lnTo>
                      <a:pt x="550" y="672"/>
                    </a:lnTo>
                    <a:lnTo>
                      <a:pt x="556" y="671"/>
                    </a:lnTo>
                    <a:lnTo>
                      <a:pt x="562" y="670"/>
                    </a:lnTo>
                    <a:lnTo>
                      <a:pt x="567" y="668"/>
                    </a:lnTo>
                    <a:lnTo>
                      <a:pt x="570" y="666"/>
                    </a:lnTo>
                    <a:lnTo>
                      <a:pt x="575" y="663"/>
                    </a:lnTo>
                    <a:lnTo>
                      <a:pt x="577" y="659"/>
                    </a:lnTo>
                    <a:lnTo>
                      <a:pt x="579" y="655"/>
                    </a:lnTo>
                    <a:lnTo>
                      <a:pt x="581" y="651"/>
                    </a:lnTo>
                    <a:lnTo>
                      <a:pt x="582" y="641"/>
                    </a:lnTo>
                    <a:lnTo>
                      <a:pt x="582" y="629"/>
                    </a:lnTo>
                    <a:lnTo>
                      <a:pt x="581" y="618"/>
                    </a:lnTo>
                    <a:lnTo>
                      <a:pt x="578" y="605"/>
                    </a:lnTo>
                    <a:lnTo>
                      <a:pt x="575" y="592"/>
                    </a:lnTo>
                    <a:lnTo>
                      <a:pt x="569" y="580"/>
                    </a:lnTo>
                    <a:lnTo>
                      <a:pt x="564" y="567"/>
                    </a:lnTo>
                    <a:lnTo>
                      <a:pt x="558" y="555"/>
                    </a:lnTo>
                    <a:lnTo>
                      <a:pt x="549" y="533"/>
                    </a:lnTo>
                    <a:lnTo>
                      <a:pt x="540" y="517"/>
                    </a:lnTo>
                    <a:lnTo>
                      <a:pt x="535" y="508"/>
                    </a:lnTo>
                    <a:lnTo>
                      <a:pt x="527" y="501"/>
                    </a:lnTo>
                    <a:lnTo>
                      <a:pt x="518" y="494"/>
                    </a:lnTo>
                    <a:lnTo>
                      <a:pt x="510" y="489"/>
                    </a:lnTo>
                    <a:lnTo>
                      <a:pt x="500" y="483"/>
                    </a:lnTo>
                    <a:lnTo>
                      <a:pt x="491" y="478"/>
                    </a:lnTo>
                    <a:lnTo>
                      <a:pt x="483" y="473"/>
                    </a:lnTo>
                    <a:lnTo>
                      <a:pt x="474" y="466"/>
                    </a:lnTo>
                    <a:lnTo>
                      <a:pt x="460" y="455"/>
                    </a:lnTo>
                    <a:lnTo>
                      <a:pt x="450" y="448"/>
                    </a:lnTo>
                    <a:lnTo>
                      <a:pt x="449" y="447"/>
                    </a:lnTo>
                    <a:lnTo>
                      <a:pt x="449" y="446"/>
                    </a:lnTo>
                    <a:lnTo>
                      <a:pt x="450" y="445"/>
                    </a:lnTo>
                    <a:lnTo>
                      <a:pt x="452" y="443"/>
                    </a:lnTo>
                    <a:lnTo>
                      <a:pt x="461" y="442"/>
                    </a:lnTo>
                    <a:lnTo>
                      <a:pt x="476" y="442"/>
                    </a:lnTo>
                    <a:lnTo>
                      <a:pt x="490" y="441"/>
                    </a:lnTo>
                    <a:lnTo>
                      <a:pt x="500" y="440"/>
                    </a:lnTo>
                    <a:lnTo>
                      <a:pt x="503" y="439"/>
                    </a:lnTo>
                    <a:lnTo>
                      <a:pt x="506" y="438"/>
                    </a:lnTo>
                    <a:lnTo>
                      <a:pt x="509" y="437"/>
                    </a:lnTo>
                    <a:lnTo>
                      <a:pt x="511" y="435"/>
                    </a:lnTo>
                    <a:lnTo>
                      <a:pt x="513" y="429"/>
                    </a:lnTo>
                    <a:lnTo>
                      <a:pt x="514" y="423"/>
                    </a:lnTo>
                    <a:lnTo>
                      <a:pt x="514" y="414"/>
                    </a:lnTo>
                    <a:lnTo>
                      <a:pt x="515" y="403"/>
                    </a:lnTo>
                    <a:lnTo>
                      <a:pt x="516" y="401"/>
                    </a:lnTo>
                    <a:lnTo>
                      <a:pt x="517" y="399"/>
                    </a:lnTo>
                    <a:lnTo>
                      <a:pt x="519" y="397"/>
                    </a:lnTo>
                    <a:lnTo>
                      <a:pt x="523" y="396"/>
                    </a:lnTo>
                    <a:lnTo>
                      <a:pt x="531" y="392"/>
                    </a:lnTo>
                    <a:lnTo>
                      <a:pt x="541" y="387"/>
                    </a:lnTo>
                    <a:lnTo>
                      <a:pt x="550" y="382"/>
                    </a:lnTo>
                    <a:lnTo>
                      <a:pt x="559" y="375"/>
                    </a:lnTo>
                    <a:lnTo>
                      <a:pt x="563" y="371"/>
                    </a:lnTo>
                    <a:lnTo>
                      <a:pt x="566" y="367"/>
                    </a:lnTo>
                    <a:lnTo>
                      <a:pt x="569" y="361"/>
                    </a:lnTo>
                    <a:lnTo>
                      <a:pt x="570" y="356"/>
                    </a:lnTo>
                    <a:lnTo>
                      <a:pt x="571" y="347"/>
                    </a:lnTo>
                    <a:lnTo>
                      <a:pt x="571" y="338"/>
                    </a:lnTo>
                    <a:lnTo>
                      <a:pt x="570" y="330"/>
                    </a:lnTo>
                    <a:lnTo>
                      <a:pt x="568" y="321"/>
                    </a:lnTo>
                    <a:lnTo>
                      <a:pt x="566" y="314"/>
                    </a:lnTo>
                    <a:lnTo>
                      <a:pt x="565" y="305"/>
                    </a:lnTo>
                    <a:lnTo>
                      <a:pt x="564" y="298"/>
                    </a:lnTo>
                    <a:lnTo>
                      <a:pt x="565" y="289"/>
                    </a:lnTo>
                    <a:lnTo>
                      <a:pt x="577" y="290"/>
                    </a:lnTo>
                    <a:lnTo>
                      <a:pt x="587" y="291"/>
                    </a:lnTo>
                    <a:lnTo>
                      <a:pt x="598" y="293"/>
                    </a:lnTo>
                    <a:lnTo>
                      <a:pt x="610" y="297"/>
                    </a:lnTo>
                    <a:lnTo>
                      <a:pt x="621" y="298"/>
                    </a:lnTo>
                    <a:lnTo>
                      <a:pt x="633" y="299"/>
                    </a:lnTo>
                    <a:lnTo>
                      <a:pt x="638" y="299"/>
                    </a:lnTo>
                    <a:lnTo>
                      <a:pt x="645" y="298"/>
                    </a:lnTo>
                    <a:lnTo>
                      <a:pt x="650" y="297"/>
                    </a:lnTo>
                    <a:lnTo>
                      <a:pt x="656" y="294"/>
                    </a:lnTo>
                    <a:lnTo>
                      <a:pt x="670" y="288"/>
                    </a:lnTo>
                    <a:lnTo>
                      <a:pt x="689" y="278"/>
                    </a:lnTo>
                    <a:lnTo>
                      <a:pt x="711" y="265"/>
                    </a:lnTo>
                    <a:lnTo>
                      <a:pt x="731" y="251"/>
                    </a:lnTo>
                    <a:lnTo>
                      <a:pt x="740" y="245"/>
                    </a:lnTo>
                    <a:lnTo>
                      <a:pt x="746" y="239"/>
                    </a:lnTo>
                    <a:lnTo>
                      <a:pt x="748" y="236"/>
                    </a:lnTo>
                    <a:lnTo>
                      <a:pt x="749" y="234"/>
                    </a:lnTo>
                    <a:lnTo>
                      <a:pt x="751" y="232"/>
                    </a:lnTo>
                    <a:lnTo>
                      <a:pt x="749" y="230"/>
                    </a:lnTo>
                    <a:lnTo>
                      <a:pt x="749" y="227"/>
                    </a:lnTo>
                    <a:lnTo>
                      <a:pt x="747" y="226"/>
                    </a:lnTo>
                    <a:lnTo>
                      <a:pt x="744" y="225"/>
                    </a:lnTo>
                    <a:lnTo>
                      <a:pt x="740" y="225"/>
                    </a:lnTo>
                    <a:lnTo>
                      <a:pt x="728" y="225"/>
                    </a:lnTo>
                    <a:lnTo>
                      <a:pt x="712" y="227"/>
                    </a:lnTo>
                    <a:lnTo>
                      <a:pt x="692" y="230"/>
                    </a:lnTo>
                    <a:lnTo>
                      <a:pt x="675" y="231"/>
                    </a:lnTo>
                    <a:lnTo>
                      <a:pt x="658" y="230"/>
                    </a:lnTo>
                    <a:lnTo>
                      <a:pt x="638" y="226"/>
                    </a:lnTo>
                    <a:lnTo>
                      <a:pt x="634" y="225"/>
                    </a:lnTo>
                    <a:lnTo>
                      <a:pt x="630" y="226"/>
                    </a:lnTo>
                    <a:lnTo>
                      <a:pt x="625" y="227"/>
                    </a:lnTo>
                    <a:lnTo>
                      <a:pt x="621" y="230"/>
                    </a:lnTo>
                    <a:lnTo>
                      <a:pt x="611" y="236"/>
                    </a:lnTo>
                    <a:lnTo>
                      <a:pt x="600" y="243"/>
                    </a:lnTo>
                    <a:lnTo>
                      <a:pt x="590" y="249"/>
                    </a:lnTo>
                    <a:lnTo>
                      <a:pt x="579" y="256"/>
                    </a:lnTo>
                    <a:lnTo>
                      <a:pt x="572" y="259"/>
                    </a:lnTo>
                    <a:lnTo>
                      <a:pt x="567" y="260"/>
                    </a:lnTo>
                    <a:lnTo>
                      <a:pt x="560" y="262"/>
                    </a:lnTo>
                    <a:lnTo>
                      <a:pt x="554" y="262"/>
                    </a:lnTo>
                    <a:lnTo>
                      <a:pt x="544" y="261"/>
                    </a:lnTo>
                    <a:lnTo>
                      <a:pt x="536" y="259"/>
                    </a:lnTo>
                    <a:lnTo>
                      <a:pt x="527" y="256"/>
                    </a:lnTo>
                    <a:lnTo>
                      <a:pt x="521" y="250"/>
                    </a:lnTo>
                    <a:lnTo>
                      <a:pt x="518" y="248"/>
                    </a:lnTo>
                    <a:lnTo>
                      <a:pt x="516" y="245"/>
                    </a:lnTo>
                    <a:lnTo>
                      <a:pt x="514" y="240"/>
                    </a:lnTo>
                    <a:lnTo>
                      <a:pt x="514" y="237"/>
                    </a:lnTo>
                    <a:lnTo>
                      <a:pt x="513" y="233"/>
                    </a:lnTo>
                    <a:lnTo>
                      <a:pt x="514" y="227"/>
                    </a:lnTo>
                    <a:lnTo>
                      <a:pt x="515" y="223"/>
                    </a:lnTo>
                    <a:lnTo>
                      <a:pt x="517" y="218"/>
                    </a:lnTo>
                    <a:lnTo>
                      <a:pt x="523" y="202"/>
                    </a:lnTo>
                    <a:lnTo>
                      <a:pt x="527" y="193"/>
                    </a:lnTo>
                    <a:lnTo>
                      <a:pt x="529" y="189"/>
                    </a:lnTo>
                    <a:lnTo>
                      <a:pt x="533" y="185"/>
                    </a:lnTo>
                    <a:lnTo>
                      <a:pt x="539" y="181"/>
                    </a:lnTo>
                    <a:lnTo>
                      <a:pt x="549" y="177"/>
                    </a:lnTo>
                    <a:lnTo>
                      <a:pt x="555" y="172"/>
                    </a:lnTo>
                    <a:lnTo>
                      <a:pt x="559" y="169"/>
                    </a:lnTo>
                    <a:lnTo>
                      <a:pt x="562" y="166"/>
                    </a:lnTo>
                    <a:lnTo>
                      <a:pt x="564" y="163"/>
                    </a:lnTo>
                    <a:lnTo>
                      <a:pt x="564" y="160"/>
                    </a:lnTo>
                    <a:lnTo>
                      <a:pt x="563" y="158"/>
                    </a:lnTo>
                    <a:lnTo>
                      <a:pt x="560" y="155"/>
                    </a:lnTo>
                    <a:lnTo>
                      <a:pt x="558" y="153"/>
                    </a:lnTo>
                    <a:lnTo>
                      <a:pt x="552" y="149"/>
                    </a:lnTo>
                    <a:lnTo>
                      <a:pt x="544" y="143"/>
                    </a:lnTo>
                    <a:lnTo>
                      <a:pt x="538" y="138"/>
                    </a:lnTo>
                    <a:lnTo>
                      <a:pt x="532" y="132"/>
                    </a:lnTo>
                    <a:lnTo>
                      <a:pt x="530" y="126"/>
                    </a:lnTo>
                    <a:lnTo>
                      <a:pt x="529" y="119"/>
                    </a:lnTo>
                    <a:lnTo>
                      <a:pt x="529" y="114"/>
                    </a:lnTo>
                    <a:lnTo>
                      <a:pt x="531" y="109"/>
                    </a:lnTo>
                    <a:lnTo>
                      <a:pt x="533" y="104"/>
                    </a:lnTo>
                    <a:lnTo>
                      <a:pt x="537" y="99"/>
                    </a:lnTo>
                    <a:lnTo>
                      <a:pt x="540" y="95"/>
                    </a:lnTo>
                    <a:lnTo>
                      <a:pt x="544" y="90"/>
                    </a:lnTo>
                    <a:lnTo>
                      <a:pt x="555" y="83"/>
                    </a:lnTo>
                    <a:lnTo>
                      <a:pt x="566" y="76"/>
                    </a:lnTo>
                    <a:lnTo>
                      <a:pt x="577" y="70"/>
                    </a:lnTo>
                    <a:lnTo>
                      <a:pt x="586" y="64"/>
                    </a:lnTo>
                    <a:lnTo>
                      <a:pt x="649" y="44"/>
                    </a:lnTo>
                    <a:lnTo>
                      <a:pt x="659" y="44"/>
                    </a:lnTo>
                    <a:lnTo>
                      <a:pt x="670" y="43"/>
                    </a:lnTo>
                    <a:lnTo>
                      <a:pt x="679" y="41"/>
                    </a:lnTo>
                    <a:lnTo>
                      <a:pt x="689" y="38"/>
                    </a:lnTo>
                    <a:lnTo>
                      <a:pt x="708" y="32"/>
                    </a:lnTo>
                    <a:lnTo>
                      <a:pt x="729" y="23"/>
                    </a:lnTo>
                    <a:lnTo>
                      <a:pt x="748" y="15"/>
                    </a:lnTo>
                    <a:lnTo>
                      <a:pt x="768" y="7"/>
                    </a:lnTo>
                    <a:lnTo>
                      <a:pt x="778" y="4"/>
                    </a:lnTo>
                    <a:lnTo>
                      <a:pt x="787" y="2"/>
                    </a:lnTo>
                    <a:lnTo>
                      <a:pt x="797" y="1"/>
                    </a:lnTo>
                    <a:lnTo>
                      <a:pt x="807" y="0"/>
                    </a:lnTo>
                    <a:lnTo>
                      <a:pt x="809" y="3"/>
                    </a:lnTo>
                    <a:lnTo>
                      <a:pt x="811" y="6"/>
                    </a:lnTo>
                    <a:lnTo>
                      <a:pt x="813" y="9"/>
                    </a:lnTo>
                    <a:lnTo>
                      <a:pt x="816" y="11"/>
                    </a:lnTo>
                    <a:lnTo>
                      <a:pt x="824" y="16"/>
                    </a:lnTo>
                    <a:lnTo>
                      <a:pt x="832" y="19"/>
                    </a:lnTo>
                    <a:lnTo>
                      <a:pt x="839" y="22"/>
                    </a:lnTo>
                    <a:lnTo>
                      <a:pt x="846" y="25"/>
                    </a:lnTo>
                    <a:lnTo>
                      <a:pt x="850" y="28"/>
                    </a:lnTo>
                    <a:lnTo>
                      <a:pt x="852" y="31"/>
                    </a:lnTo>
                    <a:lnTo>
                      <a:pt x="851" y="72"/>
                    </a:lnTo>
                    <a:lnTo>
                      <a:pt x="851" y="115"/>
                    </a:lnTo>
                    <a:lnTo>
                      <a:pt x="852" y="125"/>
                    </a:lnTo>
                    <a:lnTo>
                      <a:pt x="854" y="135"/>
                    </a:lnTo>
                    <a:lnTo>
                      <a:pt x="857" y="144"/>
                    </a:lnTo>
                    <a:lnTo>
                      <a:pt x="863" y="154"/>
                    </a:lnTo>
                    <a:lnTo>
                      <a:pt x="869" y="162"/>
                    </a:lnTo>
                    <a:lnTo>
                      <a:pt x="878" y="170"/>
                    </a:lnTo>
                    <a:lnTo>
                      <a:pt x="889" y="177"/>
                    </a:lnTo>
                    <a:lnTo>
                      <a:pt x="901" y="183"/>
                    </a:lnTo>
                    <a:lnTo>
                      <a:pt x="922" y="191"/>
                    </a:lnTo>
                    <a:lnTo>
                      <a:pt x="942" y="196"/>
                    </a:lnTo>
                    <a:lnTo>
                      <a:pt x="959" y="199"/>
                    </a:lnTo>
                    <a:lnTo>
                      <a:pt x="976" y="202"/>
                    </a:lnTo>
                    <a:lnTo>
                      <a:pt x="1012" y="204"/>
                    </a:lnTo>
                    <a:lnTo>
                      <a:pt x="1054" y="203"/>
                    </a:lnTo>
                    <a:lnTo>
                      <a:pt x="1064" y="204"/>
                    </a:lnTo>
                    <a:lnTo>
                      <a:pt x="1073" y="207"/>
                    </a:lnTo>
                    <a:lnTo>
                      <a:pt x="1082" y="211"/>
                    </a:lnTo>
                    <a:lnTo>
                      <a:pt x="1090" y="218"/>
                    </a:lnTo>
                    <a:lnTo>
                      <a:pt x="1105" y="233"/>
                    </a:lnTo>
                    <a:lnTo>
                      <a:pt x="1120" y="250"/>
                    </a:lnTo>
                    <a:lnTo>
                      <a:pt x="1129" y="259"/>
                    </a:lnTo>
                    <a:lnTo>
                      <a:pt x="1137" y="266"/>
                    </a:lnTo>
                    <a:lnTo>
                      <a:pt x="1146" y="275"/>
                    </a:lnTo>
                    <a:lnTo>
                      <a:pt x="1156" y="281"/>
                    </a:lnTo>
                    <a:lnTo>
                      <a:pt x="1166" y="288"/>
                    </a:lnTo>
                    <a:lnTo>
                      <a:pt x="1177" y="292"/>
                    </a:lnTo>
                    <a:lnTo>
                      <a:pt x="1190" y="295"/>
                    </a:lnTo>
                    <a:lnTo>
                      <a:pt x="1204" y="297"/>
                    </a:lnTo>
                    <a:lnTo>
                      <a:pt x="1220" y="298"/>
                    </a:lnTo>
                    <a:lnTo>
                      <a:pt x="1235" y="300"/>
                    </a:lnTo>
                    <a:lnTo>
                      <a:pt x="1252" y="304"/>
                    </a:lnTo>
                    <a:lnTo>
                      <a:pt x="1267" y="308"/>
                    </a:lnTo>
                    <a:lnTo>
                      <a:pt x="1282" y="312"/>
                    </a:lnTo>
                    <a:lnTo>
                      <a:pt x="1297" y="316"/>
                    </a:lnTo>
                    <a:lnTo>
                      <a:pt x="1313" y="318"/>
                    </a:lnTo>
                    <a:lnTo>
                      <a:pt x="1328" y="319"/>
                    </a:lnTo>
                    <a:lnTo>
                      <a:pt x="1496" y="317"/>
                    </a:lnTo>
                    <a:lnTo>
                      <a:pt x="1524" y="318"/>
                    </a:lnTo>
                    <a:lnTo>
                      <a:pt x="1548" y="318"/>
                    </a:lnTo>
                    <a:lnTo>
                      <a:pt x="1558" y="317"/>
                    </a:lnTo>
                    <a:lnTo>
                      <a:pt x="1567" y="318"/>
                    </a:lnTo>
                    <a:lnTo>
                      <a:pt x="1576" y="318"/>
                    </a:lnTo>
                    <a:lnTo>
                      <a:pt x="1583" y="320"/>
                    </a:lnTo>
                    <a:lnTo>
                      <a:pt x="1590" y="322"/>
                    </a:lnTo>
                    <a:lnTo>
                      <a:pt x="1596" y="327"/>
                    </a:lnTo>
                    <a:lnTo>
                      <a:pt x="1600" y="332"/>
                    </a:lnTo>
                    <a:lnTo>
                      <a:pt x="1606" y="339"/>
                    </a:lnTo>
                    <a:lnTo>
                      <a:pt x="1610" y="348"/>
                    </a:lnTo>
                    <a:lnTo>
                      <a:pt x="1613" y="359"/>
                    </a:lnTo>
                    <a:lnTo>
                      <a:pt x="1618" y="372"/>
                    </a:lnTo>
                    <a:lnTo>
                      <a:pt x="1621" y="388"/>
                    </a:lnTo>
                    <a:lnTo>
                      <a:pt x="1623" y="399"/>
                    </a:lnTo>
                    <a:lnTo>
                      <a:pt x="1625" y="410"/>
                    </a:lnTo>
                    <a:lnTo>
                      <a:pt x="1630" y="420"/>
                    </a:lnTo>
                    <a:lnTo>
                      <a:pt x="1633" y="429"/>
                    </a:lnTo>
                    <a:lnTo>
                      <a:pt x="1638" y="438"/>
                    </a:lnTo>
                    <a:lnTo>
                      <a:pt x="1644" y="447"/>
                    </a:lnTo>
                    <a:lnTo>
                      <a:pt x="1649" y="454"/>
                    </a:lnTo>
                    <a:lnTo>
                      <a:pt x="1656" y="461"/>
                    </a:lnTo>
                    <a:lnTo>
                      <a:pt x="1662" y="466"/>
                    </a:lnTo>
                    <a:lnTo>
                      <a:pt x="1670" y="470"/>
                    </a:lnTo>
                    <a:lnTo>
                      <a:pt x="1678" y="474"/>
                    </a:lnTo>
                    <a:lnTo>
                      <a:pt x="1686" y="476"/>
                    </a:lnTo>
                    <a:lnTo>
                      <a:pt x="1695" y="476"/>
                    </a:lnTo>
                    <a:lnTo>
                      <a:pt x="1705" y="475"/>
                    </a:lnTo>
                    <a:lnTo>
                      <a:pt x="1715" y="473"/>
                    </a:lnTo>
                    <a:lnTo>
                      <a:pt x="1726" y="468"/>
                    </a:lnTo>
                    <a:lnTo>
                      <a:pt x="1854" y="406"/>
                    </a:lnTo>
                    <a:lnTo>
                      <a:pt x="1864" y="400"/>
                    </a:lnTo>
                    <a:lnTo>
                      <a:pt x="1870" y="395"/>
                    </a:lnTo>
                    <a:lnTo>
                      <a:pt x="1873" y="393"/>
                    </a:lnTo>
                    <a:lnTo>
                      <a:pt x="1874" y="391"/>
                    </a:lnTo>
                    <a:lnTo>
                      <a:pt x="1874" y="387"/>
                    </a:lnTo>
                    <a:lnTo>
                      <a:pt x="1875" y="385"/>
                    </a:lnTo>
                    <a:lnTo>
                      <a:pt x="1873" y="380"/>
                    </a:lnTo>
                    <a:lnTo>
                      <a:pt x="1870" y="374"/>
                    </a:lnTo>
                    <a:lnTo>
                      <a:pt x="1867" y="369"/>
                    </a:lnTo>
                    <a:lnTo>
                      <a:pt x="1863" y="364"/>
                    </a:lnTo>
                    <a:lnTo>
                      <a:pt x="1859" y="358"/>
                    </a:lnTo>
                    <a:lnTo>
                      <a:pt x="1855" y="353"/>
                    </a:lnTo>
                    <a:lnTo>
                      <a:pt x="1853" y="347"/>
                    </a:lnTo>
                    <a:lnTo>
                      <a:pt x="1852" y="342"/>
                    </a:lnTo>
                    <a:lnTo>
                      <a:pt x="1853" y="339"/>
                    </a:lnTo>
                    <a:lnTo>
                      <a:pt x="1854" y="335"/>
                    </a:lnTo>
                    <a:lnTo>
                      <a:pt x="1855" y="332"/>
                    </a:lnTo>
                    <a:lnTo>
                      <a:pt x="1857" y="330"/>
                    </a:lnTo>
                    <a:lnTo>
                      <a:pt x="1865" y="324"/>
                    </a:lnTo>
                    <a:lnTo>
                      <a:pt x="1875" y="316"/>
                    </a:lnTo>
                    <a:lnTo>
                      <a:pt x="1891" y="306"/>
                    </a:lnTo>
                    <a:lnTo>
                      <a:pt x="1905" y="297"/>
                    </a:lnTo>
                    <a:lnTo>
                      <a:pt x="1917" y="285"/>
                    </a:lnTo>
                    <a:lnTo>
                      <a:pt x="1929" y="273"/>
                    </a:lnTo>
                    <a:lnTo>
                      <a:pt x="1949" y="249"/>
                    </a:lnTo>
                    <a:lnTo>
                      <a:pt x="1969" y="224"/>
                    </a:lnTo>
                    <a:lnTo>
                      <a:pt x="1978" y="212"/>
                    </a:lnTo>
                    <a:lnTo>
                      <a:pt x="1989" y="200"/>
                    </a:lnTo>
                    <a:lnTo>
                      <a:pt x="2002" y="190"/>
                    </a:lnTo>
                    <a:lnTo>
                      <a:pt x="2015" y="179"/>
                    </a:lnTo>
                    <a:lnTo>
                      <a:pt x="2030" y="169"/>
                    </a:lnTo>
                    <a:lnTo>
                      <a:pt x="2048" y="162"/>
                    </a:lnTo>
                    <a:lnTo>
                      <a:pt x="2068" y="154"/>
                    </a:lnTo>
                    <a:lnTo>
                      <a:pt x="2091" y="149"/>
                    </a:lnTo>
                    <a:lnTo>
                      <a:pt x="2111" y="143"/>
                    </a:lnTo>
                    <a:lnTo>
                      <a:pt x="2135" y="136"/>
                    </a:lnTo>
                    <a:lnTo>
                      <a:pt x="2161" y="129"/>
                    </a:lnTo>
                    <a:lnTo>
                      <a:pt x="2187" y="123"/>
                    </a:lnTo>
                    <a:lnTo>
                      <a:pt x="2200" y="122"/>
                    </a:lnTo>
                    <a:lnTo>
                      <a:pt x="2213" y="121"/>
                    </a:lnTo>
                    <a:lnTo>
                      <a:pt x="2225" y="122"/>
                    </a:lnTo>
                    <a:lnTo>
                      <a:pt x="2235" y="124"/>
                    </a:lnTo>
                    <a:lnTo>
                      <a:pt x="2241" y="125"/>
                    </a:lnTo>
                    <a:lnTo>
                      <a:pt x="2246" y="127"/>
                    </a:lnTo>
                    <a:lnTo>
                      <a:pt x="2251" y="130"/>
                    </a:lnTo>
                    <a:lnTo>
                      <a:pt x="2256" y="133"/>
                    </a:lnTo>
                    <a:lnTo>
                      <a:pt x="2259" y="137"/>
                    </a:lnTo>
                    <a:lnTo>
                      <a:pt x="2264" y="141"/>
                    </a:lnTo>
                    <a:lnTo>
                      <a:pt x="2267" y="146"/>
                    </a:lnTo>
                    <a:lnTo>
                      <a:pt x="2270" y="152"/>
                    </a:lnTo>
                    <a:lnTo>
                      <a:pt x="2279" y="170"/>
                    </a:lnTo>
                    <a:lnTo>
                      <a:pt x="2288" y="197"/>
                    </a:lnTo>
                    <a:lnTo>
                      <a:pt x="2292" y="210"/>
                    </a:lnTo>
                    <a:lnTo>
                      <a:pt x="2293" y="222"/>
                    </a:lnTo>
                    <a:lnTo>
                      <a:pt x="2293" y="226"/>
                    </a:lnTo>
                    <a:lnTo>
                      <a:pt x="2291" y="230"/>
                    </a:lnTo>
                    <a:lnTo>
                      <a:pt x="2289" y="232"/>
                    </a:lnTo>
                    <a:lnTo>
                      <a:pt x="2286" y="233"/>
                    </a:lnTo>
                    <a:lnTo>
                      <a:pt x="2274" y="233"/>
                    </a:lnTo>
                    <a:lnTo>
                      <a:pt x="2264" y="234"/>
                    </a:lnTo>
                    <a:lnTo>
                      <a:pt x="2255" y="235"/>
                    </a:lnTo>
                    <a:lnTo>
                      <a:pt x="2247" y="237"/>
                    </a:lnTo>
                    <a:lnTo>
                      <a:pt x="2242" y="239"/>
                    </a:lnTo>
                    <a:lnTo>
                      <a:pt x="2238" y="243"/>
                    </a:lnTo>
                    <a:lnTo>
                      <a:pt x="2233" y="246"/>
                    </a:lnTo>
                    <a:lnTo>
                      <a:pt x="2231" y="249"/>
                    </a:lnTo>
                    <a:lnTo>
                      <a:pt x="2230" y="252"/>
                    </a:lnTo>
                    <a:lnTo>
                      <a:pt x="2229" y="257"/>
                    </a:lnTo>
                    <a:lnTo>
                      <a:pt x="2230" y="261"/>
                    </a:lnTo>
                    <a:lnTo>
                      <a:pt x="2231" y="265"/>
                    </a:lnTo>
                    <a:lnTo>
                      <a:pt x="2237" y="275"/>
                    </a:lnTo>
                    <a:lnTo>
                      <a:pt x="2244" y="285"/>
                    </a:lnTo>
                    <a:lnTo>
                      <a:pt x="2254" y="294"/>
                    </a:lnTo>
                    <a:lnTo>
                      <a:pt x="2265" y="304"/>
                    </a:lnTo>
                    <a:lnTo>
                      <a:pt x="2276" y="313"/>
                    </a:lnTo>
                    <a:lnTo>
                      <a:pt x="2289" y="320"/>
                    </a:lnTo>
                    <a:lnTo>
                      <a:pt x="2301" y="327"/>
                    </a:lnTo>
                    <a:lnTo>
                      <a:pt x="2313" y="332"/>
                    </a:lnTo>
                    <a:lnTo>
                      <a:pt x="2323" y="335"/>
                    </a:lnTo>
                    <a:lnTo>
                      <a:pt x="2332" y="335"/>
                    </a:lnTo>
                    <a:lnTo>
                      <a:pt x="2372" y="334"/>
                    </a:lnTo>
                    <a:lnTo>
                      <a:pt x="2407" y="332"/>
                    </a:lnTo>
                    <a:lnTo>
                      <a:pt x="2424" y="330"/>
                    </a:lnTo>
                    <a:lnTo>
                      <a:pt x="2441" y="327"/>
                    </a:lnTo>
                    <a:lnTo>
                      <a:pt x="2456" y="324"/>
                    </a:lnTo>
                    <a:lnTo>
                      <a:pt x="2472" y="320"/>
                    </a:lnTo>
                    <a:lnTo>
                      <a:pt x="2487" y="316"/>
                    </a:lnTo>
                    <a:lnTo>
                      <a:pt x="2502" y="311"/>
                    </a:lnTo>
                    <a:lnTo>
                      <a:pt x="2517" y="304"/>
                    </a:lnTo>
                    <a:lnTo>
                      <a:pt x="2532" y="297"/>
                    </a:lnTo>
                    <a:lnTo>
                      <a:pt x="2548" y="288"/>
                    </a:lnTo>
                    <a:lnTo>
                      <a:pt x="2564" y="278"/>
                    </a:lnTo>
                    <a:lnTo>
                      <a:pt x="2580" y="267"/>
                    </a:lnTo>
                    <a:lnTo>
                      <a:pt x="2597" y="254"/>
                    </a:lnTo>
                    <a:lnTo>
                      <a:pt x="2620" y="243"/>
                    </a:lnTo>
                    <a:lnTo>
                      <a:pt x="2660" y="221"/>
                    </a:lnTo>
                    <a:lnTo>
                      <a:pt x="2671" y="217"/>
                    </a:lnTo>
                    <a:lnTo>
                      <a:pt x="2680" y="212"/>
                    </a:lnTo>
                    <a:lnTo>
                      <a:pt x="2690" y="209"/>
                    </a:lnTo>
                    <a:lnTo>
                      <a:pt x="2698" y="208"/>
                    </a:lnTo>
                    <a:lnTo>
                      <a:pt x="2705" y="208"/>
                    </a:lnTo>
                    <a:lnTo>
                      <a:pt x="2711" y="209"/>
                    </a:lnTo>
                    <a:lnTo>
                      <a:pt x="2713" y="211"/>
                    </a:lnTo>
                    <a:lnTo>
                      <a:pt x="2714" y="213"/>
                    </a:lnTo>
                    <a:lnTo>
                      <a:pt x="2715" y="217"/>
                    </a:lnTo>
                    <a:lnTo>
                      <a:pt x="2715" y="220"/>
                    </a:lnTo>
                    <a:lnTo>
                      <a:pt x="2716" y="229"/>
                    </a:lnTo>
                    <a:lnTo>
                      <a:pt x="2717" y="235"/>
                    </a:lnTo>
                    <a:lnTo>
                      <a:pt x="2720" y="241"/>
                    </a:lnTo>
                    <a:lnTo>
                      <a:pt x="2724" y="246"/>
                    </a:lnTo>
                    <a:lnTo>
                      <a:pt x="2729" y="249"/>
                    </a:lnTo>
                    <a:lnTo>
                      <a:pt x="2734" y="251"/>
                    </a:lnTo>
                    <a:lnTo>
                      <a:pt x="2740" y="252"/>
                    </a:lnTo>
                    <a:lnTo>
                      <a:pt x="2746" y="253"/>
                    </a:lnTo>
                    <a:lnTo>
                      <a:pt x="2761" y="253"/>
                    </a:lnTo>
                    <a:lnTo>
                      <a:pt x="2776" y="253"/>
                    </a:lnTo>
                    <a:lnTo>
                      <a:pt x="2785" y="254"/>
                    </a:lnTo>
                    <a:lnTo>
                      <a:pt x="2793" y="254"/>
                    </a:lnTo>
                    <a:lnTo>
                      <a:pt x="2801" y="257"/>
                    </a:lnTo>
                    <a:lnTo>
                      <a:pt x="2809" y="259"/>
                    </a:lnTo>
                    <a:lnTo>
                      <a:pt x="2821" y="261"/>
                    </a:lnTo>
                    <a:lnTo>
                      <a:pt x="2835" y="263"/>
                    </a:lnTo>
                    <a:lnTo>
                      <a:pt x="2851" y="265"/>
                    </a:lnTo>
                    <a:lnTo>
                      <a:pt x="2868" y="265"/>
                    </a:lnTo>
                    <a:lnTo>
                      <a:pt x="2886" y="264"/>
                    </a:lnTo>
                    <a:lnTo>
                      <a:pt x="2902" y="262"/>
                    </a:lnTo>
                    <a:lnTo>
                      <a:pt x="2908" y="260"/>
                    </a:lnTo>
                    <a:lnTo>
                      <a:pt x="2915" y="258"/>
                    </a:lnTo>
                    <a:lnTo>
                      <a:pt x="2920" y="256"/>
                    </a:lnTo>
                    <a:lnTo>
                      <a:pt x="2924" y="252"/>
                    </a:lnTo>
                    <a:lnTo>
                      <a:pt x="2936" y="241"/>
                    </a:lnTo>
                    <a:lnTo>
                      <a:pt x="2944" y="234"/>
                    </a:lnTo>
                    <a:lnTo>
                      <a:pt x="2950" y="230"/>
                    </a:lnTo>
                    <a:lnTo>
                      <a:pt x="2955" y="227"/>
                    </a:lnTo>
                    <a:lnTo>
                      <a:pt x="2967" y="223"/>
                    </a:lnTo>
                    <a:lnTo>
                      <a:pt x="2989" y="214"/>
                    </a:lnTo>
                    <a:lnTo>
                      <a:pt x="3009" y="205"/>
                    </a:lnTo>
                    <a:lnTo>
                      <a:pt x="3027" y="194"/>
                    </a:lnTo>
                    <a:lnTo>
                      <a:pt x="3042" y="183"/>
                    </a:lnTo>
                    <a:lnTo>
                      <a:pt x="3058" y="173"/>
                    </a:lnTo>
                    <a:lnTo>
                      <a:pt x="3066" y="170"/>
                    </a:lnTo>
                    <a:lnTo>
                      <a:pt x="3073" y="166"/>
                    </a:lnTo>
                    <a:lnTo>
                      <a:pt x="3082" y="164"/>
                    </a:lnTo>
                    <a:lnTo>
                      <a:pt x="3091" y="163"/>
                    </a:lnTo>
                    <a:lnTo>
                      <a:pt x="3099" y="162"/>
                    </a:lnTo>
                    <a:lnTo>
                      <a:pt x="3108" y="163"/>
                    </a:lnTo>
                    <a:lnTo>
                      <a:pt x="3119" y="165"/>
                    </a:lnTo>
                    <a:lnTo>
                      <a:pt x="3129" y="168"/>
                    </a:lnTo>
                    <a:lnTo>
                      <a:pt x="3145" y="173"/>
                    </a:lnTo>
                    <a:lnTo>
                      <a:pt x="3158" y="176"/>
                    </a:lnTo>
                    <a:lnTo>
                      <a:pt x="3168" y="176"/>
                    </a:lnTo>
                    <a:lnTo>
                      <a:pt x="3179" y="177"/>
                    </a:lnTo>
                    <a:lnTo>
                      <a:pt x="3184" y="178"/>
                    </a:lnTo>
                    <a:lnTo>
                      <a:pt x="3188" y="179"/>
                    </a:lnTo>
                    <a:lnTo>
                      <a:pt x="3192" y="180"/>
                    </a:lnTo>
                    <a:lnTo>
                      <a:pt x="3198" y="183"/>
                    </a:lnTo>
                    <a:lnTo>
                      <a:pt x="3203" y="186"/>
                    </a:lnTo>
                    <a:lnTo>
                      <a:pt x="3208" y="192"/>
                    </a:lnTo>
                    <a:lnTo>
                      <a:pt x="3214" y="197"/>
                    </a:lnTo>
                    <a:lnTo>
                      <a:pt x="3220" y="205"/>
                    </a:lnTo>
                    <a:lnTo>
                      <a:pt x="3229" y="214"/>
                    </a:lnTo>
                    <a:lnTo>
                      <a:pt x="3238" y="222"/>
                    </a:lnTo>
                    <a:lnTo>
                      <a:pt x="3245" y="226"/>
                    </a:lnTo>
                    <a:lnTo>
                      <a:pt x="3253" y="227"/>
                    </a:lnTo>
                    <a:lnTo>
                      <a:pt x="3260" y="227"/>
                    </a:lnTo>
                    <a:lnTo>
                      <a:pt x="3268" y="226"/>
                    </a:lnTo>
                    <a:lnTo>
                      <a:pt x="3275" y="224"/>
                    </a:lnTo>
                    <a:lnTo>
                      <a:pt x="3283" y="221"/>
                    </a:lnTo>
                    <a:lnTo>
                      <a:pt x="3291" y="218"/>
                    </a:lnTo>
                    <a:lnTo>
                      <a:pt x="3299" y="214"/>
                    </a:lnTo>
                    <a:lnTo>
                      <a:pt x="3309" y="212"/>
                    </a:lnTo>
                    <a:lnTo>
                      <a:pt x="3319" y="211"/>
                    </a:lnTo>
                    <a:lnTo>
                      <a:pt x="3329" y="211"/>
                    </a:lnTo>
                    <a:lnTo>
                      <a:pt x="3341" y="213"/>
                    </a:lnTo>
                    <a:lnTo>
                      <a:pt x="3354" y="219"/>
                    </a:lnTo>
                    <a:lnTo>
                      <a:pt x="3368" y="226"/>
                    </a:lnTo>
                    <a:lnTo>
                      <a:pt x="3377" y="230"/>
                    </a:lnTo>
                    <a:lnTo>
                      <a:pt x="3388" y="232"/>
                    </a:lnTo>
                    <a:lnTo>
                      <a:pt x="3401" y="233"/>
                    </a:lnTo>
                    <a:lnTo>
                      <a:pt x="3416" y="233"/>
                    </a:lnTo>
                    <a:lnTo>
                      <a:pt x="3445" y="233"/>
                    </a:lnTo>
                    <a:lnTo>
                      <a:pt x="3469" y="234"/>
                    </a:lnTo>
                    <a:lnTo>
                      <a:pt x="3476" y="235"/>
                    </a:lnTo>
                    <a:lnTo>
                      <a:pt x="3483" y="234"/>
                    </a:lnTo>
                    <a:lnTo>
                      <a:pt x="3489" y="232"/>
                    </a:lnTo>
                    <a:lnTo>
                      <a:pt x="3495" y="230"/>
                    </a:lnTo>
                    <a:lnTo>
                      <a:pt x="3505" y="221"/>
                    </a:lnTo>
                    <a:lnTo>
                      <a:pt x="3515" y="212"/>
                    </a:lnTo>
                    <a:lnTo>
                      <a:pt x="3525" y="203"/>
                    </a:lnTo>
                    <a:lnTo>
                      <a:pt x="3536" y="195"/>
                    </a:lnTo>
                    <a:lnTo>
                      <a:pt x="3542" y="192"/>
                    </a:lnTo>
                    <a:lnTo>
                      <a:pt x="3550" y="189"/>
                    </a:lnTo>
                    <a:lnTo>
                      <a:pt x="3557" y="187"/>
                    </a:lnTo>
                    <a:lnTo>
                      <a:pt x="3567" y="186"/>
                    </a:lnTo>
                    <a:lnTo>
                      <a:pt x="3577" y="191"/>
                    </a:lnTo>
                    <a:lnTo>
                      <a:pt x="3585" y="196"/>
                    </a:lnTo>
                    <a:lnTo>
                      <a:pt x="3593" y="200"/>
                    </a:lnTo>
                    <a:lnTo>
                      <a:pt x="3599" y="206"/>
                    </a:lnTo>
                    <a:lnTo>
                      <a:pt x="3606" y="211"/>
                    </a:lnTo>
                    <a:lnTo>
                      <a:pt x="3612" y="218"/>
                    </a:lnTo>
                    <a:lnTo>
                      <a:pt x="3619" y="225"/>
                    </a:lnTo>
                    <a:lnTo>
                      <a:pt x="3624" y="234"/>
                    </a:lnTo>
                    <a:lnTo>
                      <a:pt x="3630" y="244"/>
                    </a:lnTo>
                    <a:lnTo>
                      <a:pt x="3633" y="252"/>
                    </a:lnTo>
                    <a:lnTo>
                      <a:pt x="3637" y="262"/>
                    </a:lnTo>
                    <a:lnTo>
                      <a:pt x="3643" y="271"/>
                    </a:lnTo>
                    <a:lnTo>
                      <a:pt x="3648" y="277"/>
                    </a:lnTo>
                    <a:lnTo>
                      <a:pt x="3654" y="283"/>
                    </a:lnTo>
                    <a:lnTo>
                      <a:pt x="3661" y="289"/>
                    </a:lnTo>
                    <a:lnTo>
                      <a:pt x="3669" y="294"/>
                    </a:lnTo>
                    <a:lnTo>
                      <a:pt x="3685" y="304"/>
                    </a:lnTo>
                    <a:lnTo>
                      <a:pt x="3702" y="314"/>
                    </a:lnTo>
                    <a:lnTo>
                      <a:pt x="3720" y="322"/>
                    </a:lnTo>
                    <a:lnTo>
                      <a:pt x="3739" y="330"/>
                    </a:lnTo>
                    <a:lnTo>
                      <a:pt x="3756" y="335"/>
                    </a:lnTo>
                    <a:lnTo>
                      <a:pt x="3773" y="341"/>
                    </a:lnTo>
                    <a:lnTo>
                      <a:pt x="3771" y="347"/>
                    </a:lnTo>
                    <a:lnTo>
                      <a:pt x="3768" y="354"/>
                    </a:lnTo>
                    <a:lnTo>
                      <a:pt x="3765" y="360"/>
                    </a:lnTo>
                    <a:lnTo>
                      <a:pt x="3760" y="366"/>
                    </a:lnTo>
                    <a:lnTo>
                      <a:pt x="3749" y="376"/>
                    </a:lnTo>
                    <a:lnTo>
                      <a:pt x="3737" y="387"/>
                    </a:lnTo>
                    <a:lnTo>
                      <a:pt x="3724" y="397"/>
                    </a:lnTo>
                    <a:lnTo>
                      <a:pt x="3711" y="407"/>
                    </a:lnTo>
                    <a:lnTo>
                      <a:pt x="3699" y="416"/>
                    </a:lnTo>
                    <a:lnTo>
                      <a:pt x="3689" y="427"/>
                    </a:lnTo>
                    <a:lnTo>
                      <a:pt x="3683" y="437"/>
                    </a:lnTo>
                    <a:lnTo>
                      <a:pt x="3678" y="447"/>
                    </a:lnTo>
                    <a:lnTo>
                      <a:pt x="3676" y="455"/>
                    </a:lnTo>
                    <a:lnTo>
                      <a:pt x="3674" y="464"/>
                    </a:lnTo>
                    <a:lnTo>
                      <a:pt x="3674" y="482"/>
                    </a:lnTo>
                    <a:lnTo>
                      <a:pt x="3673" y="503"/>
                    </a:lnTo>
                    <a:lnTo>
                      <a:pt x="3671" y="510"/>
                    </a:lnTo>
                    <a:lnTo>
                      <a:pt x="3669" y="518"/>
                    </a:lnTo>
                    <a:lnTo>
                      <a:pt x="3667" y="522"/>
                    </a:lnTo>
                    <a:lnTo>
                      <a:pt x="3667" y="527"/>
                    </a:lnTo>
                    <a:lnTo>
                      <a:pt x="3669" y="530"/>
                    </a:lnTo>
                    <a:lnTo>
                      <a:pt x="3670" y="534"/>
                    </a:lnTo>
                    <a:lnTo>
                      <a:pt x="3672" y="537"/>
                    </a:lnTo>
                    <a:lnTo>
                      <a:pt x="3674" y="540"/>
                    </a:lnTo>
                    <a:lnTo>
                      <a:pt x="3676" y="541"/>
                    </a:lnTo>
                    <a:lnTo>
                      <a:pt x="3679" y="543"/>
                    </a:lnTo>
                    <a:lnTo>
                      <a:pt x="3686" y="545"/>
                    </a:lnTo>
                    <a:lnTo>
                      <a:pt x="3692" y="547"/>
                    </a:lnTo>
                    <a:lnTo>
                      <a:pt x="3699" y="549"/>
                    </a:lnTo>
                    <a:lnTo>
                      <a:pt x="3704" y="553"/>
                    </a:lnTo>
                    <a:lnTo>
                      <a:pt x="3706" y="556"/>
                    </a:lnTo>
                    <a:lnTo>
                      <a:pt x="3707" y="558"/>
                    </a:lnTo>
                    <a:lnTo>
                      <a:pt x="3708" y="562"/>
                    </a:lnTo>
                    <a:lnTo>
                      <a:pt x="3710" y="567"/>
                    </a:lnTo>
                    <a:lnTo>
                      <a:pt x="3708" y="577"/>
                    </a:lnTo>
                    <a:lnTo>
                      <a:pt x="3707" y="589"/>
                    </a:lnTo>
                    <a:lnTo>
                      <a:pt x="3705" y="602"/>
                    </a:lnTo>
                    <a:lnTo>
                      <a:pt x="3702" y="614"/>
                    </a:lnTo>
                    <a:lnTo>
                      <a:pt x="3696" y="639"/>
                    </a:lnTo>
                    <a:lnTo>
                      <a:pt x="3689" y="662"/>
                    </a:lnTo>
                    <a:lnTo>
                      <a:pt x="3686" y="672"/>
                    </a:lnTo>
                    <a:lnTo>
                      <a:pt x="3684" y="682"/>
                    </a:lnTo>
                    <a:lnTo>
                      <a:pt x="3684" y="689"/>
                    </a:lnTo>
                    <a:lnTo>
                      <a:pt x="3683" y="694"/>
                    </a:lnTo>
                    <a:lnTo>
                      <a:pt x="3684" y="698"/>
                    </a:lnTo>
                    <a:lnTo>
                      <a:pt x="3686" y="702"/>
                    </a:lnTo>
                    <a:lnTo>
                      <a:pt x="3688" y="703"/>
                    </a:lnTo>
                    <a:lnTo>
                      <a:pt x="3691" y="703"/>
                    </a:lnTo>
                    <a:lnTo>
                      <a:pt x="3699" y="700"/>
                    </a:lnTo>
                    <a:lnTo>
                      <a:pt x="3708" y="696"/>
                    </a:lnTo>
                    <a:lnTo>
                      <a:pt x="3719" y="691"/>
                    </a:lnTo>
                    <a:lnTo>
                      <a:pt x="3731" y="684"/>
                    </a:lnTo>
                    <a:lnTo>
                      <a:pt x="3733" y="705"/>
                    </a:lnTo>
                    <a:lnTo>
                      <a:pt x="3735" y="722"/>
                    </a:lnTo>
                    <a:lnTo>
                      <a:pt x="3737" y="740"/>
                    </a:lnTo>
                    <a:lnTo>
                      <a:pt x="3738" y="757"/>
                    </a:lnTo>
                    <a:lnTo>
                      <a:pt x="3737" y="774"/>
                    </a:lnTo>
                    <a:lnTo>
                      <a:pt x="3737" y="791"/>
                    </a:lnTo>
                    <a:lnTo>
                      <a:pt x="3734" y="810"/>
                    </a:lnTo>
                    <a:lnTo>
                      <a:pt x="3732" y="830"/>
                    </a:lnTo>
                    <a:lnTo>
                      <a:pt x="3731" y="838"/>
                    </a:lnTo>
                    <a:lnTo>
                      <a:pt x="3729" y="844"/>
                    </a:lnTo>
                    <a:lnTo>
                      <a:pt x="3727" y="851"/>
                    </a:lnTo>
                    <a:lnTo>
                      <a:pt x="3725" y="855"/>
                    </a:lnTo>
                    <a:lnTo>
                      <a:pt x="3721" y="859"/>
                    </a:lnTo>
                    <a:lnTo>
                      <a:pt x="3718" y="864"/>
                    </a:lnTo>
                    <a:lnTo>
                      <a:pt x="3714" y="867"/>
                    </a:lnTo>
                    <a:lnTo>
                      <a:pt x="3711" y="870"/>
                    </a:lnTo>
                    <a:lnTo>
                      <a:pt x="3691" y="881"/>
                    </a:lnTo>
                    <a:lnTo>
                      <a:pt x="3667" y="895"/>
                    </a:lnTo>
                    <a:lnTo>
                      <a:pt x="3656" y="905"/>
                    </a:lnTo>
                    <a:lnTo>
                      <a:pt x="3649" y="913"/>
                    </a:lnTo>
                    <a:lnTo>
                      <a:pt x="3647" y="918"/>
                    </a:lnTo>
                    <a:lnTo>
                      <a:pt x="3645" y="921"/>
                    </a:lnTo>
                    <a:lnTo>
                      <a:pt x="3645" y="924"/>
                    </a:lnTo>
                    <a:lnTo>
                      <a:pt x="3645" y="927"/>
                    </a:lnTo>
                    <a:lnTo>
                      <a:pt x="3646" y="929"/>
                    </a:lnTo>
                    <a:lnTo>
                      <a:pt x="3648" y="933"/>
                    </a:lnTo>
                    <a:lnTo>
                      <a:pt x="3650" y="935"/>
                    </a:lnTo>
                    <a:lnTo>
                      <a:pt x="3652" y="937"/>
                    </a:lnTo>
                    <a:lnTo>
                      <a:pt x="3659" y="941"/>
                    </a:lnTo>
                    <a:lnTo>
                      <a:pt x="3667" y="946"/>
                    </a:lnTo>
                    <a:lnTo>
                      <a:pt x="3675" y="950"/>
                    </a:lnTo>
                    <a:lnTo>
                      <a:pt x="3684" y="954"/>
                    </a:lnTo>
                    <a:lnTo>
                      <a:pt x="3692" y="960"/>
                    </a:lnTo>
                    <a:lnTo>
                      <a:pt x="3700" y="965"/>
                    </a:lnTo>
                    <a:lnTo>
                      <a:pt x="3703" y="968"/>
                    </a:lnTo>
                    <a:lnTo>
                      <a:pt x="3705" y="973"/>
                    </a:lnTo>
                    <a:lnTo>
                      <a:pt x="3707" y="976"/>
                    </a:lnTo>
                    <a:lnTo>
                      <a:pt x="3710" y="980"/>
                    </a:lnTo>
                    <a:lnTo>
                      <a:pt x="3710" y="985"/>
                    </a:lnTo>
                    <a:lnTo>
                      <a:pt x="3711" y="989"/>
                    </a:lnTo>
                    <a:lnTo>
                      <a:pt x="3710" y="994"/>
                    </a:lnTo>
                    <a:lnTo>
                      <a:pt x="3708" y="1000"/>
                    </a:lnTo>
                    <a:lnTo>
                      <a:pt x="3706" y="1012"/>
                    </a:lnTo>
                    <a:lnTo>
                      <a:pt x="3704" y="1027"/>
                    </a:lnTo>
                    <a:lnTo>
                      <a:pt x="3703" y="1034"/>
                    </a:lnTo>
                    <a:lnTo>
                      <a:pt x="3702" y="1042"/>
                    </a:lnTo>
                    <a:lnTo>
                      <a:pt x="3701" y="1047"/>
                    </a:lnTo>
                    <a:lnTo>
                      <a:pt x="3699" y="1051"/>
                    </a:lnTo>
                    <a:lnTo>
                      <a:pt x="3698" y="1053"/>
                    </a:lnTo>
                    <a:lnTo>
                      <a:pt x="3696" y="1054"/>
                    </a:lnTo>
                    <a:lnTo>
                      <a:pt x="3693" y="1054"/>
                    </a:lnTo>
                    <a:lnTo>
                      <a:pt x="3690" y="1054"/>
                    </a:lnTo>
                    <a:lnTo>
                      <a:pt x="3684" y="1051"/>
                    </a:lnTo>
                    <a:lnTo>
                      <a:pt x="3676" y="1050"/>
                    </a:lnTo>
                    <a:lnTo>
                      <a:pt x="3670" y="1049"/>
                    </a:lnTo>
                    <a:lnTo>
                      <a:pt x="3663" y="1051"/>
                    </a:lnTo>
                    <a:lnTo>
                      <a:pt x="3661" y="1053"/>
                    </a:lnTo>
                    <a:lnTo>
                      <a:pt x="3659" y="1055"/>
                    </a:lnTo>
                    <a:lnTo>
                      <a:pt x="3658" y="1058"/>
                    </a:lnTo>
                    <a:lnTo>
                      <a:pt x="3657" y="1062"/>
                    </a:lnTo>
                    <a:lnTo>
                      <a:pt x="3663" y="1073"/>
                    </a:lnTo>
                    <a:lnTo>
                      <a:pt x="3670" y="1084"/>
                    </a:lnTo>
                    <a:lnTo>
                      <a:pt x="3669" y="1088"/>
                    </a:lnTo>
                    <a:lnTo>
                      <a:pt x="3667" y="1093"/>
                    </a:lnTo>
                    <a:lnTo>
                      <a:pt x="3665" y="1096"/>
                    </a:lnTo>
                    <a:lnTo>
                      <a:pt x="3662" y="1099"/>
                    </a:lnTo>
                    <a:lnTo>
                      <a:pt x="3660" y="1103"/>
                    </a:lnTo>
                    <a:lnTo>
                      <a:pt x="3659" y="1108"/>
                    </a:lnTo>
                    <a:lnTo>
                      <a:pt x="3658" y="1113"/>
                    </a:lnTo>
                    <a:lnTo>
                      <a:pt x="3659" y="1118"/>
                    </a:lnTo>
                    <a:lnTo>
                      <a:pt x="3660" y="1122"/>
                    </a:lnTo>
                    <a:lnTo>
                      <a:pt x="3662" y="1123"/>
                    </a:lnTo>
                    <a:lnTo>
                      <a:pt x="3665" y="1123"/>
                    </a:lnTo>
                    <a:lnTo>
                      <a:pt x="3669" y="1123"/>
                    </a:lnTo>
                    <a:lnTo>
                      <a:pt x="3676" y="1120"/>
                    </a:lnTo>
                    <a:lnTo>
                      <a:pt x="3686" y="1116"/>
                    </a:lnTo>
                    <a:lnTo>
                      <a:pt x="3696" y="1113"/>
                    </a:lnTo>
                    <a:lnTo>
                      <a:pt x="3705" y="1111"/>
                    </a:lnTo>
                    <a:lnTo>
                      <a:pt x="3710" y="1112"/>
                    </a:lnTo>
                    <a:lnTo>
                      <a:pt x="3714" y="1114"/>
                    </a:lnTo>
                    <a:lnTo>
                      <a:pt x="3717" y="1116"/>
                    </a:lnTo>
                    <a:lnTo>
                      <a:pt x="3720" y="1122"/>
                    </a:lnTo>
                    <a:lnTo>
                      <a:pt x="3726" y="1129"/>
                    </a:lnTo>
                    <a:lnTo>
                      <a:pt x="3731" y="1136"/>
                    </a:lnTo>
                    <a:lnTo>
                      <a:pt x="3739" y="1142"/>
                    </a:lnTo>
                    <a:lnTo>
                      <a:pt x="3745" y="1148"/>
                    </a:lnTo>
                    <a:lnTo>
                      <a:pt x="3760" y="1159"/>
                    </a:lnTo>
                    <a:lnTo>
                      <a:pt x="3774" y="1171"/>
                    </a:lnTo>
                    <a:lnTo>
                      <a:pt x="3778" y="1176"/>
                    </a:lnTo>
                    <a:lnTo>
                      <a:pt x="3779" y="1179"/>
                    </a:lnTo>
                    <a:lnTo>
                      <a:pt x="3778" y="1183"/>
                    </a:lnTo>
                    <a:lnTo>
                      <a:pt x="3775" y="1186"/>
                    </a:lnTo>
                    <a:lnTo>
                      <a:pt x="3770" y="1194"/>
                    </a:lnTo>
                    <a:lnTo>
                      <a:pt x="3765" y="1201"/>
                    </a:lnTo>
                    <a:lnTo>
                      <a:pt x="3762" y="1205"/>
                    </a:lnTo>
                    <a:lnTo>
                      <a:pt x="3761" y="1208"/>
                    </a:lnTo>
                    <a:lnTo>
                      <a:pt x="3762" y="1211"/>
                    </a:lnTo>
                    <a:lnTo>
                      <a:pt x="3764" y="1215"/>
                    </a:lnTo>
                    <a:lnTo>
                      <a:pt x="3767" y="1217"/>
                    </a:lnTo>
                    <a:lnTo>
                      <a:pt x="3771" y="1218"/>
                    </a:lnTo>
                    <a:lnTo>
                      <a:pt x="3775" y="1220"/>
                    </a:lnTo>
                    <a:lnTo>
                      <a:pt x="3780" y="1221"/>
                    </a:lnTo>
                    <a:lnTo>
                      <a:pt x="3800" y="1224"/>
                    </a:lnTo>
                    <a:lnTo>
                      <a:pt x="3814" y="1225"/>
                    </a:lnTo>
                    <a:lnTo>
                      <a:pt x="3824" y="1228"/>
                    </a:lnTo>
                    <a:lnTo>
                      <a:pt x="3832" y="1231"/>
                    </a:lnTo>
                    <a:lnTo>
                      <a:pt x="3838" y="1235"/>
                    </a:lnTo>
                    <a:lnTo>
                      <a:pt x="3843" y="1239"/>
                    </a:lnTo>
                    <a:lnTo>
                      <a:pt x="3848" y="1245"/>
                    </a:lnTo>
                    <a:lnTo>
                      <a:pt x="3852" y="1251"/>
                    </a:lnTo>
                    <a:lnTo>
                      <a:pt x="3856" y="1259"/>
                    </a:lnTo>
                    <a:lnTo>
                      <a:pt x="3861" y="1267"/>
                    </a:lnTo>
                    <a:lnTo>
                      <a:pt x="3863" y="1275"/>
                    </a:lnTo>
                    <a:lnTo>
                      <a:pt x="3864" y="1282"/>
                    </a:lnTo>
                    <a:lnTo>
                      <a:pt x="3864" y="1289"/>
                    </a:lnTo>
                    <a:lnTo>
                      <a:pt x="3863" y="1296"/>
                    </a:lnTo>
                    <a:lnTo>
                      <a:pt x="3861" y="1302"/>
                    </a:lnTo>
                    <a:lnTo>
                      <a:pt x="3859" y="1310"/>
                    </a:lnTo>
                    <a:lnTo>
                      <a:pt x="3854" y="1316"/>
                    </a:lnTo>
                    <a:lnTo>
                      <a:pt x="3850" y="1323"/>
                    </a:lnTo>
                    <a:lnTo>
                      <a:pt x="3840" y="1334"/>
                    </a:lnTo>
                    <a:lnTo>
                      <a:pt x="3828" y="1345"/>
                    </a:lnTo>
                    <a:lnTo>
                      <a:pt x="3815" y="1354"/>
                    </a:lnTo>
                    <a:lnTo>
                      <a:pt x="3802" y="1360"/>
                    </a:lnTo>
                    <a:lnTo>
                      <a:pt x="3794" y="1364"/>
                    </a:lnTo>
                    <a:lnTo>
                      <a:pt x="3787" y="1367"/>
                    </a:lnTo>
                    <a:lnTo>
                      <a:pt x="3782" y="1368"/>
                    </a:lnTo>
                    <a:lnTo>
                      <a:pt x="3778" y="1369"/>
                    </a:lnTo>
                    <a:lnTo>
                      <a:pt x="3773" y="1368"/>
                    </a:lnTo>
                    <a:lnTo>
                      <a:pt x="3769" y="1365"/>
                    </a:lnTo>
                    <a:lnTo>
                      <a:pt x="3765" y="1359"/>
                    </a:lnTo>
                    <a:lnTo>
                      <a:pt x="3758" y="1352"/>
                    </a:lnTo>
                    <a:lnTo>
                      <a:pt x="3748" y="1342"/>
                    </a:lnTo>
                    <a:lnTo>
                      <a:pt x="3735" y="1332"/>
                    </a:lnTo>
                    <a:lnTo>
                      <a:pt x="3730" y="1327"/>
                    </a:lnTo>
                    <a:lnTo>
                      <a:pt x="3725" y="1321"/>
                    </a:lnTo>
                    <a:lnTo>
                      <a:pt x="3721" y="1315"/>
                    </a:lnTo>
                    <a:lnTo>
                      <a:pt x="3718" y="1309"/>
                    </a:lnTo>
                    <a:lnTo>
                      <a:pt x="3710" y="1317"/>
                    </a:lnTo>
                    <a:lnTo>
                      <a:pt x="3690" y="1337"/>
                    </a:lnTo>
                    <a:lnTo>
                      <a:pt x="3671" y="1357"/>
                    </a:lnTo>
                    <a:lnTo>
                      <a:pt x="3659" y="1370"/>
                    </a:lnTo>
                    <a:lnTo>
                      <a:pt x="3651" y="1378"/>
                    </a:lnTo>
                    <a:lnTo>
                      <a:pt x="3645" y="1385"/>
                    </a:lnTo>
                    <a:lnTo>
                      <a:pt x="3638" y="1393"/>
                    </a:lnTo>
                    <a:lnTo>
                      <a:pt x="3634" y="1400"/>
                    </a:lnTo>
                    <a:lnTo>
                      <a:pt x="3625" y="1417"/>
                    </a:lnTo>
                    <a:lnTo>
                      <a:pt x="3619" y="1433"/>
                    </a:lnTo>
                    <a:lnTo>
                      <a:pt x="3609" y="1466"/>
                    </a:lnTo>
                    <a:lnTo>
                      <a:pt x="3598" y="1503"/>
                    </a:lnTo>
                    <a:lnTo>
                      <a:pt x="3596" y="1512"/>
                    </a:lnTo>
                    <a:lnTo>
                      <a:pt x="3594" y="1519"/>
                    </a:lnTo>
                    <a:lnTo>
                      <a:pt x="3593" y="1527"/>
                    </a:lnTo>
                    <a:lnTo>
                      <a:pt x="3593" y="1533"/>
                    </a:lnTo>
                    <a:lnTo>
                      <a:pt x="3593" y="1541"/>
                    </a:lnTo>
                    <a:lnTo>
                      <a:pt x="3595" y="1547"/>
                    </a:lnTo>
                    <a:lnTo>
                      <a:pt x="3598" y="1555"/>
                    </a:lnTo>
                    <a:lnTo>
                      <a:pt x="3604" y="1561"/>
                    </a:lnTo>
                    <a:lnTo>
                      <a:pt x="3610" y="1571"/>
                    </a:lnTo>
                    <a:lnTo>
                      <a:pt x="3613" y="1577"/>
                    </a:lnTo>
                    <a:lnTo>
                      <a:pt x="3616" y="1583"/>
                    </a:lnTo>
                    <a:lnTo>
                      <a:pt x="3615" y="1588"/>
                    </a:lnTo>
                    <a:lnTo>
                      <a:pt x="3608" y="1598"/>
                    </a:lnTo>
                    <a:lnTo>
                      <a:pt x="3599" y="1614"/>
                    </a:lnTo>
                    <a:lnTo>
                      <a:pt x="3592" y="1652"/>
                    </a:lnTo>
                    <a:lnTo>
                      <a:pt x="3571" y="1653"/>
                    </a:lnTo>
                    <a:lnTo>
                      <a:pt x="3550" y="1656"/>
                    </a:lnTo>
                    <a:lnTo>
                      <a:pt x="3540" y="1658"/>
                    </a:lnTo>
                    <a:lnTo>
                      <a:pt x="3529" y="1660"/>
                    </a:lnTo>
                    <a:lnTo>
                      <a:pt x="3518" y="1661"/>
                    </a:lnTo>
                    <a:lnTo>
                      <a:pt x="3508" y="1661"/>
                    </a:lnTo>
                    <a:lnTo>
                      <a:pt x="3501" y="1658"/>
                    </a:lnTo>
                    <a:lnTo>
                      <a:pt x="3496" y="1656"/>
                    </a:lnTo>
                    <a:lnTo>
                      <a:pt x="3490" y="1652"/>
                    </a:lnTo>
                    <a:lnTo>
                      <a:pt x="3485" y="1648"/>
                    </a:lnTo>
                    <a:lnTo>
                      <a:pt x="3480" y="1642"/>
                    </a:lnTo>
                    <a:lnTo>
                      <a:pt x="3475" y="1638"/>
                    </a:lnTo>
                    <a:lnTo>
                      <a:pt x="3470" y="1634"/>
                    </a:lnTo>
                    <a:lnTo>
                      <a:pt x="3464" y="1630"/>
                    </a:lnTo>
                    <a:lnTo>
                      <a:pt x="3457" y="1628"/>
                    </a:lnTo>
                    <a:lnTo>
                      <a:pt x="3449" y="1625"/>
                    </a:lnTo>
                    <a:lnTo>
                      <a:pt x="3443" y="1622"/>
                    </a:lnTo>
                    <a:lnTo>
                      <a:pt x="3436" y="1616"/>
                    </a:lnTo>
                    <a:lnTo>
                      <a:pt x="3433" y="1612"/>
                    </a:lnTo>
                    <a:lnTo>
                      <a:pt x="3432" y="1606"/>
                    </a:lnTo>
                    <a:lnTo>
                      <a:pt x="3431" y="1597"/>
                    </a:lnTo>
                    <a:lnTo>
                      <a:pt x="3430" y="1588"/>
                    </a:lnTo>
                    <a:lnTo>
                      <a:pt x="3431" y="1570"/>
                    </a:lnTo>
                    <a:lnTo>
                      <a:pt x="3431" y="1556"/>
                    </a:lnTo>
                    <a:lnTo>
                      <a:pt x="3430" y="1534"/>
                    </a:lnTo>
                    <a:lnTo>
                      <a:pt x="3428" y="1513"/>
                    </a:lnTo>
                    <a:lnTo>
                      <a:pt x="3424" y="1492"/>
                    </a:lnTo>
                    <a:lnTo>
                      <a:pt x="3421" y="1471"/>
                    </a:lnTo>
                    <a:lnTo>
                      <a:pt x="3419" y="1450"/>
                    </a:lnTo>
                    <a:lnTo>
                      <a:pt x="3417" y="1429"/>
                    </a:lnTo>
                    <a:lnTo>
                      <a:pt x="3416" y="1419"/>
                    </a:lnTo>
                    <a:lnTo>
                      <a:pt x="3416" y="1409"/>
                    </a:lnTo>
                    <a:lnTo>
                      <a:pt x="3417" y="1398"/>
                    </a:lnTo>
                    <a:lnTo>
                      <a:pt x="3418" y="1388"/>
                    </a:lnTo>
                    <a:lnTo>
                      <a:pt x="3428" y="1351"/>
                    </a:lnTo>
                    <a:lnTo>
                      <a:pt x="3435" y="1317"/>
                    </a:lnTo>
                    <a:lnTo>
                      <a:pt x="3435" y="1310"/>
                    </a:lnTo>
                    <a:lnTo>
                      <a:pt x="3435" y="1303"/>
                    </a:lnTo>
                    <a:lnTo>
                      <a:pt x="3433" y="1296"/>
                    </a:lnTo>
                    <a:lnTo>
                      <a:pt x="3430" y="1289"/>
                    </a:lnTo>
                    <a:lnTo>
                      <a:pt x="3426" y="1284"/>
                    </a:lnTo>
                    <a:lnTo>
                      <a:pt x="3420" y="1277"/>
                    </a:lnTo>
                    <a:lnTo>
                      <a:pt x="3411" y="1273"/>
                    </a:lnTo>
                    <a:lnTo>
                      <a:pt x="3402" y="1267"/>
                    </a:lnTo>
                    <a:lnTo>
                      <a:pt x="3393" y="1263"/>
                    </a:lnTo>
                    <a:lnTo>
                      <a:pt x="3386" y="1255"/>
                    </a:lnTo>
                    <a:lnTo>
                      <a:pt x="3377" y="1246"/>
                    </a:lnTo>
                    <a:lnTo>
                      <a:pt x="3368" y="1239"/>
                    </a:lnTo>
                    <a:lnTo>
                      <a:pt x="3350" y="1225"/>
                    </a:lnTo>
                    <a:lnTo>
                      <a:pt x="3328" y="1212"/>
                    </a:lnTo>
                    <a:lnTo>
                      <a:pt x="3323" y="1210"/>
                    </a:lnTo>
                    <a:lnTo>
                      <a:pt x="3318" y="1208"/>
                    </a:lnTo>
                    <a:lnTo>
                      <a:pt x="3312" y="1208"/>
                    </a:lnTo>
                    <a:lnTo>
                      <a:pt x="3307" y="1208"/>
                    </a:lnTo>
                    <a:lnTo>
                      <a:pt x="3301" y="1209"/>
                    </a:lnTo>
                    <a:lnTo>
                      <a:pt x="3297" y="1211"/>
                    </a:lnTo>
                    <a:lnTo>
                      <a:pt x="3292" y="1216"/>
                    </a:lnTo>
                    <a:lnTo>
                      <a:pt x="3286" y="1221"/>
                    </a:lnTo>
                    <a:lnTo>
                      <a:pt x="3278" y="1231"/>
                    </a:lnTo>
                    <a:lnTo>
                      <a:pt x="3264" y="1243"/>
                    </a:lnTo>
                    <a:lnTo>
                      <a:pt x="3256" y="1248"/>
                    </a:lnTo>
                    <a:lnTo>
                      <a:pt x="3248" y="1251"/>
                    </a:lnTo>
                    <a:lnTo>
                      <a:pt x="3245" y="1252"/>
                    </a:lnTo>
                    <a:lnTo>
                      <a:pt x="3242" y="1253"/>
                    </a:lnTo>
                    <a:lnTo>
                      <a:pt x="3239" y="1253"/>
                    </a:lnTo>
                    <a:lnTo>
                      <a:pt x="3235" y="1252"/>
                    </a:lnTo>
                    <a:lnTo>
                      <a:pt x="3224" y="1247"/>
                    </a:lnTo>
                    <a:lnTo>
                      <a:pt x="3216" y="1245"/>
                    </a:lnTo>
                    <a:lnTo>
                      <a:pt x="3214" y="1245"/>
                    </a:lnTo>
                    <a:lnTo>
                      <a:pt x="3212" y="1246"/>
                    </a:lnTo>
                    <a:lnTo>
                      <a:pt x="3210" y="1247"/>
                    </a:lnTo>
                    <a:lnTo>
                      <a:pt x="3208" y="1248"/>
                    </a:lnTo>
                    <a:lnTo>
                      <a:pt x="3205" y="1252"/>
                    </a:lnTo>
                    <a:lnTo>
                      <a:pt x="3201" y="1258"/>
                    </a:lnTo>
                    <a:lnTo>
                      <a:pt x="3193" y="1263"/>
                    </a:lnTo>
                    <a:lnTo>
                      <a:pt x="3184" y="1267"/>
                    </a:lnTo>
                    <a:lnTo>
                      <a:pt x="3177" y="1265"/>
                    </a:lnTo>
                    <a:lnTo>
                      <a:pt x="3171" y="1261"/>
                    </a:lnTo>
                    <a:lnTo>
                      <a:pt x="3163" y="1255"/>
                    </a:lnTo>
                    <a:lnTo>
                      <a:pt x="3154" y="1248"/>
                    </a:lnTo>
                    <a:lnTo>
                      <a:pt x="3135" y="1233"/>
                    </a:lnTo>
                    <a:lnTo>
                      <a:pt x="3117" y="1219"/>
                    </a:lnTo>
                    <a:lnTo>
                      <a:pt x="3107" y="1213"/>
                    </a:lnTo>
                    <a:lnTo>
                      <a:pt x="3098" y="1209"/>
                    </a:lnTo>
                    <a:lnTo>
                      <a:pt x="3094" y="1208"/>
                    </a:lnTo>
                    <a:lnTo>
                      <a:pt x="3091" y="1207"/>
                    </a:lnTo>
                    <a:lnTo>
                      <a:pt x="3088" y="1207"/>
                    </a:lnTo>
                    <a:lnTo>
                      <a:pt x="3083" y="1208"/>
                    </a:lnTo>
                    <a:lnTo>
                      <a:pt x="3081" y="1209"/>
                    </a:lnTo>
                    <a:lnTo>
                      <a:pt x="3078" y="1211"/>
                    </a:lnTo>
                    <a:lnTo>
                      <a:pt x="3076" y="1213"/>
                    </a:lnTo>
                    <a:lnTo>
                      <a:pt x="3073" y="1218"/>
                    </a:lnTo>
                    <a:lnTo>
                      <a:pt x="3072" y="1222"/>
                    </a:lnTo>
                    <a:lnTo>
                      <a:pt x="3071" y="1228"/>
                    </a:lnTo>
                    <a:lnTo>
                      <a:pt x="3070" y="1234"/>
                    </a:lnTo>
                    <a:lnTo>
                      <a:pt x="3070" y="1243"/>
                    </a:lnTo>
                    <a:lnTo>
                      <a:pt x="3069" y="1251"/>
                    </a:lnTo>
                    <a:lnTo>
                      <a:pt x="3068" y="1260"/>
                    </a:lnTo>
                    <a:lnTo>
                      <a:pt x="3066" y="1267"/>
                    </a:lnTo>
                    <a:lnTo>
                      <a:pt x="3064" y="1274"/>
                    </a:lnTo>
                    <a:lnTo>
                      <a:pt x="3059" y="1279"/>
                    </a:lnTo>
                    <a:lnTo>
                      <a:pt x="3055" y="1284"/>
                    </a:lnTo>
                    <a:lnTo>
                      <a:pt x="3051" y="1288"/>
                    </a:lnTo>
                    <a:lnTo>
                      <a:pt x="3045" y="1290"/>
                    </a:lnTo>
                    <a:lnTo>
                      <a:pt x="3039" y="1292"/>
                    </a:lnTo>
                    <a:lnTo>
                      <a:pt x="3032" y="1293"/>
                    </a:lnTo>
                    <a:lnTo>
                      <a:pt x="3025" y="1293"/>
                    </a:lnTo>
                    <a:lnTo>
                      <a:pt x="3016" y="1292"/>
                    </a:lnTo>
                    <a:lnTo>
                      <a:pt x="2999" y="1289"/>
                    </a:lnTo>
                    <a:lnTo>
                      <a:pt x="2980" y="1284"/>
                    </a:lnTo>
                    <a:lnTo>
                      <a:pt x="2974" y="1282"/>
                    </a:lnTo>
                    <a:lnTo>
                      <a:pt x="2969" y="1278"/>
                    </a:lnTo>
                    <a:lnTo>
                      <a:pt x="2965" y="1274"/>
                    </a:lnTo>
                    <a:lnTo>
                      <a:pt x="2961" y="1270"/>
                    </a:lnTo>
                    <a:lnTo>
                      <a:pt x="2959" y="1265"/>
                    </a:lnTo>
                    <a:lnTo>
                      <a:pt x="2957" y="1260"/>
                    </a:lnTo>
                    <a:lnTo>
                      <a:pt x="2955" y="1255"/>
                    </a:lnTo>
                    <a:lnTo>
                      <a:pt x="2954" y="1249"/>
                    </a:lnTo>
                    <a:lnTo>
                      <a:pt x="2950" y="1225"/>
                    </a:lnTo>
                    <a:lnTo>
                      <a:pt x="2948" y="1205"/>
                    </a:lnTo>
                    <a:lnTo>
                      <a:pt x="2946" y="1197"/>
                    </a:lnTo>
                    <a:lnTo>
                      <a:pt x="2943" y="1191"/>
                    </a:lnTo>
                    <a:lnTo>
                      <a:pt x="2940" y="1185"/>
                    </a:lnTo>
                    <a:lnTo>
                      <a:pt x="2934" y="1180"/>
                    </a:lnTo>
                    <a:lnTo>
                      <a:pt x="2929" y="1177"/>
                    </a:lnTo>
                    <a:lnTo>
                      <a:pt x="2923" y="1174"/>
                    </a:lnTo>
                    <a:lnTo>
                      <a:pt x="2917" y="1170"/>
                    </a:lnTo>
                    <a:lnTo>
                      <a:pt x="2910" y="1168"/>
                    </a:lnTo>
                    <a:lnTo>
                      <a:pt x="2896" y="1165"/>
                    </a:lnTo>
                    <a:lnTo>
                      <a:pt x="2882" y="1161"/>
                    </a:lnTo>
                    <a:lnTo>
                      <a:pt x="2876" y="1158"/>
                    </a:lnTo>
                    <a:lnTo>
                      <a:pt x="2869" y="1155"/>
                    </a:lnTo>
                    <a:lnTo>
                      <a:pt x="2864" y="1152"/>
                    </a:lnTo>
                    <a:lnTo>
                      <a:pt x="2857" y="1148"/>
                    </a:lnTo>
                    <a:lnTo>
                      <a:pt x="2843" y="1134"/>
                    </a:lnTo>
                    <a:lnTo>
                      <a:pt x="2832" y="1118"/>
                    </a:lnTo>
                    <a:lnTo>
                      <a:pt x="2825" y="1112"/>
                    </a:lnTo>
                    <a:lnTo>
                      <a:pt x="2818" y="1107"/>
                    </a:lnTo>
                    <a:lnTo>
                      <a:pt x="2813" y="1104"/>
                    </a:lnTo>
                    <a:lnTo>
                      <a:pt x="2808" y="1102"/>
                    </a:lnTo>
                    <a:lnTo>
                      <a:pt x="2802" y="1101"/>
                    </a:lnTo>
                    <a:lnTo>
                      <a:pt x="2797" y="1100"/>
                    </a:lnTo>
                    <a:lnTo>
                      <a:pt x="2770" y="1098"/>
                    </a:lnTo>
                    <a:lnTo>
                      <a:pt x="2747" y="1096"/>
                    </a:lnTo>
                    <a:lnTo>
                      <a:pt x="2737" y="1094"/>
                    </a:lnTo>
                    <a:lnTo>
                      <a:pt x="2726" y="1090"/>
                    </a:lnTo>
                    <a:lnTo>
                      <a:pt x="2714" y="1085"/>
                    </a:lnTo>
                    <a:lnTo>
                      <a:pt x="2701" y="1076"/>
                    </a:lnTo>
                    <a:lnTo>
                      <a:pt x="2686" y="1066"/>
                    </a:lnTo>
                    <a:lnTo>
                      <a:pt x="2674" y="1058"/>
                    </a:lnTo>
                    <a:lnTo>
                      <a:pt x="2670" y="1056"/>
                    </a:lnTo>
                    <a:lnTo>
                      <a:pt x="2665" y="1055"/>
                    </a:lnTo>
                    <a:lnTo>
                      <a:pt x="2662" y="1055"/>
                    </a:lnTo>
                    <a:lnTo>
                      <a:pt x="2659" y="1055"/>
                    </a:lnTo>
                    <a:lnTo>
                      <a:pt x="2657" y="1056"/>
                    </a:lnTo>
                    <a:lnTo>
                      <a:pt x="2656" y="1058"/>
                    </a:lnTo>
                    <a:lnTo>
                      <a:pt x="2654" y="1060"/>
                    </a:lnTo>
                    <a:lnTo>
                      <a:pt x="2653" y="1063"/>
                    </a:lnTo>
                    <a:lnTo>
                      <a:pt x="2653" y="1071"/>
                    </a:lnTo>
                    <a:lnTo>
                      <a:pt x="2653" y="1080"/>
                    </a:lnTo>
                    <a:lnTo>
                      <a:pt x="2656" y="1103"/>
                    </a:lnTo>
                    <a:lnTo>
                      <a:pt x="2658" y="1129"/>
                    </a:lnTo>
                    <a:lnTo>
                      <a:pt x="2658" y="1142"/>
                    </a:lnTo>
                    <a:lnTo>
                      <a:pt x="2656" y="1155"/>
                    </a:lnTo>
                    <a:lnTo>
                      <a:pt x="2654" y="1162"/>
                    </a:lnTo>
                    <a:lnTo>
                      <a:pt x="2652" y="1167"/>
                    </a:lnTo>
                    <a:lnTo>
                      <a:pt x="2650" y="1174"/>
                    </a:lnTo>
                    <a:lnTo>
                      <a:pt x="2647" y="1179"/>
                    </a:lnTo>
                    <a:lnTo>
                      <a:pt x="2638" y="1192"/>
                    </a:lnTo>
                    <a:lnTo>
                      <a:pt x="2631" y="1203"/>
                    </a:lnTo>
                    <a:lnTo>
                      <a:pt x="2626" y="1212"/>
                    </a:lnTo>
                    <a:lnTo>
                      <a:pt x="2623" y="1222"/>
                    </a:lnTo>
                    <a:lnTo>
                      <a:pt x="2623" y="1226"/>
                    </a:lnTo>
                    <a:lnTo>
                      <a:pt x="2624" y="1231"/>
                    </a:lnTo>
                    <a:lnTo>
                      <a:pt x="2625" y="1235"/>
                    </a:lnTo>
                    <a:lnTo>
                      <a:pt x="2627" y="1240"/>
                    </a:lnTo>
                    <a:lnTo>
                      <a:pt x="2635" y="1251"/>
                    </a:lnTo>
                    <a:lnTo>
                      <a:pt x="2647" y="1264"/>
                    </a:lnTo>
                    <a:lnTo>
                      <a:pt x="2653" y="1272"/>
                    </a:lnTo>
                    <a:lnTo>
                      <a:pt x="2657" y="1278"/>
                    </a:lnTo>
                    <a:lnTo>
                      <a:pt x="2658" y="1282"/>
                    </a:lnTo>
                    <a:lnTo>
                      <a:pt x="2658" y="1285"/>
                    </a:lnTo>
                    <a:lnTo>
                      <a:pt x="2657" y="1288"/>
                    </a:lnTo>
                    <a:lnTo>
                      <a:pt x="2656" y="1290"/>
                    </a:lnTo>
                    <a:lnTo>
                      <a:pt x="2651" y="1296"/>
                    </a:lnTo>
                    <a:lnTo>
                      <a:pt x="2646" y="1300"/>
                    </a:lnTo>
                    <a:lnTo>
                      <a:pt x="2639" y="1303"/>
                    </a:lnTo>
                    <a:lnTo>
                      <a:pt x="2632" y="1307"/>
                    </a:lnTo>
                    <a:lnTo>
                      <a:pt x="2614" y="1314"/>
                    </a:lnTo>
                    <a:lnTo>
                      <a:pt x="2598" y="1320"/>
                    </a:lnTo>
                    <a:lnTo>
                      <a:pt x="2591" y="1324"/>
                    </a:lnTo>
                    <a:lnTo>
                      <a:pt x="2585" y="1328"/>
                    </a:lnTo>
                    <a:lnTo>
                      <a:pt x="2581" y="1331"/>
                    </a:lnTo>
                    <a:lnTo>
                      <a:pt x="2578" y="1336"/>
                    </a:lnTo>
                    <a:lnTo>
                      <a:pt x="2577" y="1342"/>
                    </a:lnTo>
                    <a:lnTo>
                      <a:pt x="2578" y="1351"/>
                    </a:lnTo>
                    <a:lnTo>
                      <a:pt x="2579" y="1360"/>
                    </a:lnTo>
                    <a:lnTo>
                      <a:pt x="2581" y="1370"/>
                    </a:lnTo>
                    <a:lnTo>
                      <a:pt x="2583" y="1380"/>
                    </a:lnTo>
                    <a:lnTo>
                      <a:pt x="2584" y="1388"/>
                    </a:lnTo>
                    <a:lnTo>
                      <a:pt x="2584" y="1392"/>
                    </a:lnTo>
                    <a:lnTo>
                      <a:pt x="2584" y="1395"/>
                    </a:lnTo>
                    <a:lnTo>
                      <a:pt x="2583" y="1397"/>
                    </a:lnTo>
                    <a:lnTo>
                      <a:pt x="2582" y="1399"/>
                    </a:lnTo>
                    <a:lnTo>
                      <a:pt x="2579" y="1400"/>
                    </a:lnTo>
                    <a:lnTo>
                      <a:pt x="2576" y="1401"/>
                    </a:lnTo>
                    <a:lnTo>
                      <a:pt x="2571" y="1401"/>
                    </a:lnTo>
                    <a:lnTo>
                      <a:pt x="2567" y="1401"/>
                    </a:lnTo>
                    <a:lnTo>
                      <a:pt x="2558" y="1400"/>
                    </a:lnTo>
                    <a:lnTo>
                      <a:pt x="2549" y="1397"/>
                    </a:lnTo>
                    <a:lnTo>
                      <a:pt x="2531" y="1390"/>
                    </a:lnTo>
                    <a:lnTo>
                      <a:pt x="2518" y="1383"/>
                    </a:lnTo>
                    <a:lnTo>
                      <a:pt x="2502" y="1377"/>
                    </a:lnTo>
                    <a:lnTo>
                      <a:pt x="2488" y="1371"/>
                    </a:lnTo>
                    <a:lnTo>
                      <a:pt x="2477" y="1368"/>
                    </a:lnTo>
                    <a:lnTo>
                      <a:pt x="2468" y="1366"/>
                    </a:lnTo>
                    <a:lnTo>
                      <a:pt x="2460" y="1365"/>
                    </a:lnTo>
                    <a:lnTo>
                      <a:pt x="2455" y="1366"/>
                    </a:lnTo>
                    <a:lnTo>
                      <a:pt x="2449" y="1368"/>
                    </a:lnTo>
                    <a:lnTo>
                      <a:pt x="2446" y="1372"/>
                    </a:lnTo>
                    <a:lnTo>
                      <a:pt x="2435" y="1401"/>
                    </a:lnTo>
                    <a:lnTo>
                      <a:pt x="2418" y="1453"/>
                    </a:lnTo>
                    <a:lnTo>
                      <a:pt x="2401" y="1463"/>
                    </a:lnTo>
                    <a:lnTo>
                      <a:pt x="2388" y="1473"/>
                    </a:lnTo>
                    <a:lnTo>
                      <a:pt x="2381" y="1477"/>
                    </a:lnTo>
                    <a:lnTo>
                      <a:pt x="2377" y="1481"/>
                    </a:lnTo>
                    <a:lnTo>
                      <a:pt x="2373" y="1487"/>
                    </a:lnTo>
                    <a:lnTo>
                      <a:pt x="2369" y="1491"/>
                    </a:lnTo>
                    <a:lnTo>
                      <a:pt x="2367" y="1496"/>
                    </a:lnTo>
                    <a:lnTo>
                      <a:pt x="2366" y="1503"/>
                    </a:lnTo>
                    <a:lnTo>
                      <a:pt x="2367" y="1508"/>
                    </a:lnTo>
                    <a:lnTo>
                      <a:pt x="2368" y="1515"/>
                    </a:lnTo>
                    <a:lnTo>
                      <a:pt x="2372" y="1522"/>
                    </a:lnTo>
                    <a:lnTo>
                      <a:pt x="2376" y="1530"/>
                    </a:lnTo>
                    <a:lnTo>
                      <a:pt x="2381" y="1537"/>
                    </a:lnTo>
                    <a:lnTo>
                      <a:pt x="2388" y="1547"/>
                    </a:lnTo>
                    <a:lnTo>
                      <a:pt x="2395" y="1553"/>
                    </a:lnTo>
                    <a:lnTo>
                      <a:pt x="2407" y="1559"/>
                    </a:lnTo>
                    <a:lnTo>
                      <a:pt x="2421" y="1566"/>
                    </a:lnTo>
                    <a:lnTo>
                      <a:pt x="2436" y="1572"/>
                    </a:lnTo>
                    <a:lnTo>
                      <a:pt x="2449" y="1579"/>
                    </a:lnTo>
                    <a:lnTo>
                      <a:pt x="2460" y="1585"/>
                    </a:lnTo>
                    <a:lnTo>
                      <a:pt x="2463" y="1587"/>
                    </a:lnTo>
                    <a:lnTo>
                      <a:pt x="2465" y="1590"/>
                    </a:lnTo>
                    <a:lnTo>
                      <a:pt x="2467" y="1593"/>
                    </a:lnTo>
                    <a:lnTo>
                      <a:pt x="2465" y="1595"/>
                    </a:lnTo>
                    <a:lnTo>
                      <a:pt x="2451" y="1608"/>
                    </a:lnTo>
                    <a:lnTo>
                      <a:pt x="2438" y="1622"/>
                    </a:lnTo>
                    <a:lnTo>
                      <a:pt x="2424" y="1635"/>
                    </a:lnTo>
                    <a:lnTo>
                      <a:pt x="2410" y="1648"/>
                    </a:lnTo>
                    <a:lnTo>
                      <a:pt x="2402" y="1655"/>
                    </a:lnTo>
                    <a:lnTo>
                      <a:pt x="2394" y="1664"/>
                    </a:lnTo>
                    <a:lnTo>
                      <a:pt x="2390" y="1670"/>
                    </a:lnTo>
                    <a:lnTo>
                      <a:pt x="2387" y="1678"/>
                    </a:lnTo>
                    <a:lnTo>
                      <a:pt x="2382" y="1695"/>
                    </a:lnTo>
                    <a:lnTo>
                      <a:pt x="2376" y="1717"/>
                    </a:lnTo>
                    <a:lnTo>
                      <a:pt x="2373" y="1726"/>
                    </a:lnTo>
                    <a:lnTo>
                      <a:pt x="2368" y="1734"/>
                    </a:lnTo>
                    <a:lnTo>
                      <a:pt x="2363" y="1742"/>
                    </a:lnTo>
                    <a:lnTo>
                      <a:pt x="2357" y="1747"/>
                    </a:lnTo>
                    <a:lnTo>
                      <a:pt x="2352" y="1752"/>
                    </a:lnTo>
                    <a:lnTo>
                      <a:pt x="2346" y="1756"/>
                    </a:lnTo>
                    <a:lnTo>
                      <a:pt x="2339" y="1760"/>
                    </a:lnTo>
                    <a:lnTo>
                      <a:pt x="2333" y="1763"/>
                    </a:lnTo>
                    <a:lnTo>
                      <a:pt x="2320" y="1769"/>
                    </a:lnTo>
                    <a:lnTo>
                      <a:pt x="2307" y="1776"/>
                    </a:lnTo>
                    <a:lnTo>
                      <a:pt x="2300" y="1780"/>
                    </a:lnTo>
                    <a:lnTo>
                      <a:pt x="2295" y="1786"/>
                    </a:lnTo>
                    <a:lnTo>
                      <a:pt x="2289" y="1792"/>
                    </a:lnTo>
                    <a:lnTo>
                      <a:pt x="2285" y="1801"/>
                    </a:lnTo>
                    <a:lnTo>
                      <a:pt x="2282" y="1809"/>
                    </a:lnTo>
                    <a:lnTo>
                      <a:pt x="2281" y="1817"/>
                    </a:lnTo>
                    <a:lnTo>
                      <a:pt x="2280" y="1826"/>
                    </a:lnTo>
                    <a:lnTo>
                      <a:pt x="2281" y="1836"/>
                    </a:lnTo>
                    <a:lnTo>
                      <a:pt x="2282" y="1844"/>
                    </a:lnTo>
                    <a:lnTo>
                      <a:pt x="2282" y="1854"/>
                    </a:lnTo>
                    <a:lnTo>
                      <a:pt x="2282" y="1863"/>
                    </a:lnTo>
                    <a:lnTo>
                      <a:pt x="2281" y="1871"/>
                    </a:lnTo>
                    <a:lnTo>
                      <a:pt x="2258" y="1870"/>
                    </a:lnTo>
                    <a:lnTo>
                      <a:pt x="2231" y="1868"/>
                    </a:lnTo>
                    <a:lnTo>
                      <a:pt x="2225" y="1867"/>
                    </a:lnTo>
                    <a:lnTo>
                      <a:pt x="2218" y="1866"/>
                    </a:lnTo>
                    <a:lnTo>
                      <a:pt x="2213" y="1864"/>
                    </a:lnTo>
                    <a:lnTo>
                      <a:pt x="2207" y="1860"/>
                    </a:lnTo>
                    <a:lnTo>
                      <a:pt x="2203" y="1857"/>
                    </a:lnTo>
                    <a:lnTo>
                      <a:pt x="2199" y="1853"/>
                    </a:lnTo>
                    <a:lnTo>
                      <a:pt x="2195" y="1847"/>
                    </a:lnTo>
                    <a:lnTo>
                      <a:pt x="2193" y="1842"/>
                    </a:lnTo>
                    <a:lnTo>
                      <a:pt x="2191" y="1818"/>
                    </a:lnTo>
                    <a:lnTo>
                      <a:pt x="2186" y="1790"/>
                    </a:lnTo>
                    <a:lnTo>
                      <a:pt x="2184" y="1785"/>
                    </a:lnTo>
                    <a:lnTo>
                      <a:pt x="2180" y="1780"/>
                    </a:lnTo>
                    <a:lnTo>
                      <a:pt x="2177" y="1777"/>
                    </a:lnTo>
                    <a:lnTo>
                      <a:pt x="2173" y="1776"/>
                    </a:lnTo>
                    <a:lnTo>
                      <a:pt x="2168" y="1776"/>
                    </a:lnTo>
                    <a:lnTo>
                      <a:pt x="2162" y="1779"/>
                    </a:lnTo>
                    <a:lnTo>
                      <a:pt x="2154" y="1785"/>
                    </a:lnTo>
                    <a:lnTo>
                      <a:pt x="2147" y="1793"/>
                    </a:lnTo>
                    <a:lnTo>
                      <a:pt x="2143" y="1798"/>
                    </a:lnTo>
                    <a:lnTo>
                      <a:pt x="2140" y="1802"/>
                    </a:lnTo>
                    <a:lnTo>
                      <a:pt x="2137" y="1807"/>
                    </a:lnTo>
                    <a:lnTo>
                      <a:pt x="2136" y="1813"/>
                    </a:lnTo>
                    <a:lnTo>
                      <a:pt x="2133" y="1825"/>
                    </a:lnTo>
                    <a:lnTo>
                      <a:pt x="2132" y="1837"/>
                    </a:lnTo>
                    <a:lnTo>
                      <a:pt x="2133" y="1861"/>
                    </a:lnTo>
                    <a:lnTo>
                      <a:pt x="2133" y="1884"/>
                    </a:lnTo>
                    <a:lnTo>
                      <a:pt x="2132" y="1893"/>
                    </a:lnTo>
                    <a:lnTo>
                      <a:pt x="2130" y="1900"/>
                    </a:lnTo>
                    <a:lnTo>
                      <a:pt x="2126" y="1907"/>
                    </a:lnTo>
                    <a:lnTo>
                      <a:pt x="2122" y="1912"/>
                    </a:lnTo>
                    <a:lnTo>
                      <a:pt x="2118" y="1917"/>
                    </a:lnTo>
                    <a:lnTo>
                      <a:pt x="2111" y="1920"/>
                    </a:lnTo>
                    <a:lnTo>
                      <a:pt x="2105" y="1922"/>
                    </a:lnTo>
                    <a:lnTo>
                      <a:pt x="2098" y="1924"/>
                    </a:lnTo>
                    <a:lnTo>
                      <a:pt x="2069" y="1930"/>
                    </a:lnTo>
                    <a:lnTo>
                      <a:pt x="2042" y="1936"/>
                    </a:lnTo>
                    <a:lnTo>
                      <a:pt x="2035" y="1940"/>
                    </a:lnTo>
                    <a:lnTo>
                      <a:pt x="2027" y="1947"/>
                    </a:lnTo>
                    <a:lnTo>
                      <a:pt x="2019" y="1953"/>
                    </a:lnTo>
                    <a:lnTo>
                      <a:pt x="2013" y="1961"/>
                    </a:lnTo>
                    <a:lnTo>
                      <a:pt x="2002" y="1978"/>
                    </a:lnTo>
                    <a:lnTo>
                      <a:pt x="1992" y="1994"/>
                    </a:lnTo>
                    <a:lnTo>
                      <a:pt x="1988" y="2016"/>
                    </a:lnTo>
                    <a:lnTo>
                      <a:pt x="1986" y="2040"/>
                    </a:lnTo>
                    <a:lnTo>
                      <a:pt x="1984" y="2050"/>
                    </a:lnTo>
                    <a:lnTo>
                      <a:pt x="1981" y="2060"/>
                    </a:lnTo>
                    <a:lnTo>
                      <a:pt x="1977" y="2065"/>
                    </a:lnTo>
                    <a:lnTo>
                      <a:pt x="1974" y="2068"/>
                    </a:lnTo>
                    <a:lnTo>
                      <a:pt x="1970" y="2072"/>
                    </a:lnTo>
                    <a:lnTo>
                      <a:pt x="1964" y="2074"/>
                    </a:lnTo>
                    <a:lnTo>
                      <a:pt x="1945" y="2081"/>
                    </a:lnTo>
                    <a:lnTo>
                      <a:pt x="1922" y="2086"/>
                    </a:lnTo>
                    <a:lnTo>
                      <a:pt x="1913" y="2090"/>
                    </a:lnTo>
                    <a:lnTo>
                      <a:pt x="1904" y="2096"/>
                    </a:lnTo>
                    <a:lnTo>
                      <a:pt x="1901" y="2099"/>
                    </a:lnTo>
                    <a:lnTo>
                      <a:pt x="1897" y="2102"/>
                    </a:lnTo>
                    <a:lnTo>
                      <a:pt x="1896" y="2108"/>
                    </a:lnTo>
                    <a:lnTo>
                      <a:pt x="1895" y="2112"/>
                    </a:lnTo>
                    <a:lnTo>
                      <a:pt x="1894" y="2128"/>
                    </a:lnTo>
                    <a:lnTo>
                      <a:pt x="1891" y="2140"/>
                    </a:lnTo>
                    <a:lnTo>
                      <a:pt x="1889" y="2146"/>
                    </a:lnTo>
                    <a:lnTo>
                      <a:pt x="1887" y="2149"/>
                    </a:lnTo>
                    <a:lnTo>
                      <a:pt x="1884" y="2152"/>
                    </a:lnTo>
                    <a:lnTo>
                      <a:pt x="1881" y="2154"/>
                    </a:lnTo>
                    <a:lnTo>
                      <a:pt x="1879" y="2156"/>
                    </a:lnTo>
                    <a:lnTo>
                      <a:pt x="1875" y="2157"/>
                    </a:lnTo>
                    <a:lnTo>
                      <a:pt x="1872" y="2158"/>
                    </a:lnTo>
                    <a:lnTo>
                      <a:pt x="1868" y="2158"/>
                    </a:lnTo>
                    <a:lnTo>
                      <a:pt x="1860" y="2157"/>
                    </a:lnTo>
                    <a:lnTo>
                      <a:pt x="1851" y="2156"/>
                    </a:lnTo>
                    <a:lnTo>
                      <a:pt x="1833" y="2150"/>
                    </a:lnTo>
                    <a:lnTo>
                      <a:pt x="1813" y="2144"/>
                    </a:lnTo>
                    <a:lnTo>
                      <a:pt x="1803" y="2143"/>
                    </a:lnTo>
                    <a:lnTo>
                      <a:pt x="1794" y="2143"/>
                    </a:lnTo>
                    <a:lnTo>
                      <a:pt x="1788" y="2143"/>
                    </a:lnTo>
                    <a:lnTo>
                      <a:pt x="1784" y="2144"/>
                    </a:lnTo>
                    <a:lnTo>
                      <a:pt x="1780" y="2147"/>
                    </a:lnTo>
                    <a:lnTo>
                      <a:pt x="1775" y="2149"/>
                    </a:lnTo>
                    <a:lnTo>
                      <a:pt x="1767" y="2154"/>
                    </a:lnTo>
                    <a:lnTo>
                      <a:pt x="1760" y="2160"/>
                    </a:lnTo>
                    <a:lnTo>
                      <a:pt x="1756" y="2166"/>
                    </a:lnTo>
                    <a:lnTo>
                      <a:pt x="1752" y="2171"/>
                    </a:lnTo>
                    <a:lnTo>
                      <a:pt x="1749" y="2178"/>
                    </a:lnTo>
                    <a:lnTo>
                      <a:pt x="1748" y="2184"/>
                    </a:lnTo>
                    <a:lnTo>
                      <a:pt x="1747" y="2191"/>
                    </a:lnTo>
                    <a:lnTo>
                      <a:pt x="1747" y="2197"/>
                    </a:lnTo>
                    <a:lnTo>
                      <a:pt x="1748" y="2210"/>
                    </a:lnTo>
                    <a:lnTo>
                      <a:pt x="1751" y="2224"/>
                    </a:lnTo>
                    <a:lnTo>
                      <a:pt x="1751" y="2231"/>
                    </a:lnTo>
                    <a:lnTo>
                      <a:pt x="1749" y="2237"/>
                    </a:lnTo>
                    <a:lnTo>
                      <a:pt x="1748" y="2244"/>
                    </a:lnTo>
                    <a:lnTo>
                      <a:pt x="1747" y="2251"/>
                    </a:lnTo>
                    <a:lnTo>
                      <a:pt x="1745" y="2256"/>
                    </a:lnTo>
                    <a:lnTo>
                      <a:pt x="1744" y="2261"/>
                    </a:lnTo>
                    <a:lnTo>
                      <a:pt x="1743" y="2265"/>
                    </a:lnTo>
                    <a:lnTo>
                      <a:pt x="1744" y="2271"/>
                    </a:lnTo>
                    <a:lnTo>
                      <a:pt x="1745" y="2279"/>
                    </a:lnTo>
                    <a:lnTo>
                      <a:pt x="1748" y="2287"/>
                    </a:lnTo>
                    <a:lnTo>
                      <a:pt x="1754" y="2295"/>
                    </a:lnTo>
                    <a:lnTo>
                      <a:pt x="1759" y="2301"/>
                    </a:lnTo>
                    <a:lnTo>
                      <a:pt x="1766" y="2306"/>
                    </a:lnTo>
                    <a:lnTo>
                      <a:pt x="1773" y="2313"/>
                    </a:lnTo>
                    <a:lnTo>
                      <a:pt x="1787" y="2323"/>
                    </a:lnTo>
                    <a:lnTo>
                      <a:pt x="1799" y="2331"/>
                    </a:lnTo>
                    <a:lnTo>
                      <a:pt x="1803" y="2336"/>
                    </a:lnTo>
                    <a:lnTo>
                      <a:pt x="1806" y="2340"/>
                    </a:lnTo>
                    <a:lnTo>
                      <a:pt x="1807" y="2342"/>
                    </a:lnTo>
                    <a:lnTo>
                      <a:pt x="1807" y="2344"/>
                    </a:lnTo>
                    <a:lnTo>
                      <a:pt x="1806" y="2346"/>
                    </a:lnTo>
                    <a:lnTo>
                      <a:pt x="1805" y="2349"/>
                    </a:lnTo>
                    <a:lnTo>
                      <a:pt x="1801" y="2351"/>
                    </a:lnTo>
                    <a:lnTo>
                      <a:pt x="1795" y="2353"/>
                    </a:lnTo>
                    <a:lnTo>
                      <a:pt x="1785" y="2355"/>
                    </a:lnTo>
                    <a:lnTo>
                      <a:pt x="1772" y="2357"/>
                    </a:lnTo>
                    <a:lnTo>
                      <a:pt x="1741" y="2360"/>
                    </a:lnTo>
                    <a:lnTo>
                      <a:pt x="1705" y="2365"/>
                    </a:lnTo>
                    <a:lnTo>
                      <a:pt x="1670" y="2367"/>
                    </a:lnTo>
                    <a:lnTo>
                      <a:pt x="1636" y="2368"/>
                    </a:lnTo>
                    <a:lnTo>
                      <a:pt x="1623" y="2367"/>
                    </a:lnTo>
                    <a:lnTo>
                      <a:pt x="1611" y="2367"/>
                    </a:lnTo>
                    <a:lnTo>
                      <a:pt x="1603" y="2366"/>
                    </a:lnTo>
                    <a:lnTo>
                      <a:pt x="1597" y="2364"/>
                    </a:lnTo>
                    <a:lnTo>
                      <a:pt x="1587" y="2356"/>
                    </a:lnTo>
                    <a:lnTo>
                      <a:pt x="1581" y="2350"/>
                    </a:lnTo>
                    <a:lnTo>
                      <a:pt x="1577" y="2343"/>
                    </a:lnTo>
                    <a:lnTo>
                      <a:pt x="1572" y="2337"/>
                    </a:lnTo>
                    <a:lnTo>
                      <a:pt x="1570" y="2335"/>
                    </a:lnTo>
                    <a:lnTo>
                      <a:pt x="1568" y="2332"/>
                    </a:lnTo>
                    <a:lnTo>
                      <a:pt x="1566" y="2330"/>
                    </a:lnTo>
                    <a:lnTo>
                      <a:pt x="1563" y="2329"/>
                    </a:lnTo>
                    <a:lnTo>
                      <a:pt x="1558" y="2329"/>
                    </a:lnTo>
                    <a:lnTo>
                      <a:pt x="1554" y="2328"/>
                    </a:lnTo>
                    <a:lnTo>
                      <a:pt x="1549" y="2329"/>
                    </a:lnTo>
                    <a:lnTo>
                      <a:pt x="1541" y="2330"/>
                    </a:lnTo>
                    <a:lnTo>
                      <a:pt x="1533" y="2331"/>
                    </a:lnTo>
                    <a:lnTo>
                      <a:pt x="1525" y="2331"/>
                    </a:lnTo>
                    <a:lnTo>
                      <a:pt x="1517" y="2331"/>
                    </a:lnTo>
                    <a:lnTo>
                      <a:pt x="1510" y="2329"/>
                    </a:lnTo>
                    <a:lnTo>
                      <a:pt x="1495" y="2325"/>
                    </a:lnTo>
                    <a:lnTo>
                      <a:pt x="1481" y="2318"/>
                    </a:lnTo>
                    <a:lnTo>
                      <a:pt x="1465" y="2310"/>
                    </a:lnTo>
                    <a:lnTo>
                      <a:pt x="1451" y="2302"/>
                    </a:lnTo>
                    <a:lnTo>
                      <a:pt x="1435" y="2295"/>
                    </a:lnTo>
                    <a:lnTo>
                      <a:pt x="1419" y="2289"/>
                    </a:lnTo>
                    <a:lnTo>
                      <a:pt x="1415" y="2301"/>
                    </a:lnTo>
                    <a:lnTo>
                      <a:pt x="1410" y="2314"/>
                    </a:lnTo>
                    <a:lnTo>
                      <a:pt x="1408" y="2328"/>
                    </a:lnTo>
                    <a:lnTo>
                      <a:pt x="1406" y="2344"/>
                    </a:lnTo>
                    <a:lnTo>
                      <a:pt x="1405" y="2380"/>
                    </a:lnTo>
                    <a:lnTo>
                      <a:pt x="1405" y="2418"/>
                    </a:lnTo>
                    <a:lnTo>
                      <a:pt x="1407" y="2457"/>
                    </a:lnTo>
                    <a:lnTo>
                      <a:pt x="1409" y="2493"/>
                    </a:lnTo>
                    <a:lnTo>
                      <a:pt x="1410" y="2528"/>
                    </a:lnTo>
                    <a:lnTo>
                      <a:pt x="1411" y="2555"/>
                    </a:lnTo>
                    <a:lnTo>
                      <a:pt x="1407" y="2557"/>
                    </a:lnTo>
                    <a:lnTo>
                      <a:pt x="1403" y="2557"/>
                    </a:lnTo>
                    <a:lnTo>
                      <a:pt x="1399" y="2555"/>
                    </a:lnTo>
                    <a:lnTo>
                      <a:pt x="1392" y="2553"/>
                    </a:lnTo>
                    <a:lnTo>
                      <a:pt x="1380" y="2546"/>
                    </a:lnTo>
                    <a:lnTo>
                      <a:pt x="1366" y="2538"/>
                    </a:lnTo>
                    <a:lnTo>
                      <a:pt x="1351" y="2529"/>
                    </a:lnTo>
                    <a:lnTo>
                      <a:pt x="1335" y="2522"/>
                    </a:lnTo>
                    <a:lnTo>
                      <a:pt x="1327" y="2520"/>
                    </a:lnTo>
                    <a:lnTo>
                      <a:pt x="1320" y="2519"/>
                    </a:lnTo>
                    <a:lnTo>
                      <a:pt x="1311" y="2519"/>
                    </a:lnTo>
                    <a:lnTo>
                      <a:pt x="1303" y="2521"/>
                    </a:lnTo>
                    <a:lnTo>
                      <a:pt x="1268" y="2538"/>
                    </a:lnTo>
                    <a:lnTo>
                      <a:pt x="1227" y="2558"/>
                    </a:lnTo>
                    <a:lnTo>
                      <a:pt x="1216" y="2562"/>
                    </a:lnTo>
                    <a:lnTo>
                      <a:pt x="1206" y="2567"/>
                    </a:lnTo>
                    <a:lnTo>
                      <a:pt x="1197" y="2570"/>
                    </a:lnTo>
                    <a:lnTo>
                      <a:pt x="1187" y="2572"/>
                    </a:lnTo>
                    <a:lnTo>
                      <a:pt x="1177" y="2573"/>
                    </a:lnTo>
                    <a:lnTo>
                      <a:pt x="1168" y="2572"/>
                    </a:lnTo>
                    <a:lnTo>
                      <a:pt x="1160" y="2571"/>
                    </a:lnTo>
                    <a:lnTo>
                      <a:pt x="1152" y="2568"/>
                    </a:lnTo>
                    <a:lnTo>
                      <a:pt x="1137" y="2555"/>
                    </a:lnTo>
                    <a:lnTo>
                      <a:pt x="1117" y="2538"/>
                    </a:lnTo>
                    <a:lnTo>
                      <a:pt x="1106" y="2529"/>
                    </a:lnTo>
                    <a:lnTo>
                      <a:pt x="1096" y="2521"/>
                    </a:lnTo>
                    <a:lnTo>
                      <a:pt x="1092" y="2519"/>
                    </a:lnTo>
                    <a:lnTo>
                      <a:pt x="1087" y="2517"/>
                    </a:lnTo>
                    <a:lnTo>
                      <a:pt x="1083" y="2515"/>
                    </a:lnTo>
                    <a:lnTo>
                      <a:pt x="1080" y="2515"/>
                    </a:lnTo>
                    <a:lnTo>
                      <a:pt x="1070" y="2526"/>
                    </a:lnTo>
                    <a:lnTo>
                      <a:pt x="1064" y="2538"/>
                    </a:lnTo>
                    <a:lnTo>
                      <a:pt x="1057" y="2548"/>
                    </a:lnTo>
                    <a:lnTo>
                      <a:pt x="1052" y="2560"/>
                    </a:lnTo>
                    <a:lnTo>
                      <a:pt x="1046" y="2572"/>
                    </a:lnTo>
                    <a:lnTo>
                      <a:pt x="1039" y="2583"/>
                    </a:lnTo>
                    <a:lnTo>
                      <a:pt x="1036" y="2588"/>
                    </a:lnTo>
                    <a:lnTo>
                      <a:pt x="1030" y="2594"/>
                    </a:lnTo>
                    <a:lnTo>
                      <a:pt x="1025" y="2599"/>
                    </a:lnTo>
                    <a:lnTo>
                      <a:pt x="1019" y="2603"/>
                    </a:lnTo>
                    <a:lnTo>
                      <a:pt x="935" y="2662"/>
                    </a:lnTo>
                    <a:lnTo>
                      <a:pt x="931" y="2666"/>
                    </a:lnTo>
                    <a:lnTo>
                      <a:pt x="927" y="2671"/>
                    </a:lnTo>
                    <a:lnTo>
                      <a:pt x="924" y="2678"/>
                    </a:lnTo>
                    <a:lnTo>
                      <a:pt x="922" y="2684"/>
                    </a:lnTo>
                    <a:lnTo>
                      <a:pt x="920" y="2691"/>
                    </a:lnTo>
                    <a:lnTo>
                      <a:pt x="918" y="2697"/>
                    </a:lnTo>
                    <a:lnTo>
                      <a:pt x="915" y="2703"/>
                    </a:lnTo>
                    <a:lnTo>
                      <a:pt x="909" y="2707"/>
                    </a:lnTo>
                    <a:lnTo>
                      <a:pt x="906" y="2708"/>
                    </a:lnTo>
                    <a:lnTo>
                      <a:pt x="902" y="2709"/>
                    </a:lnTo>
                    <a:lnTo>
                      <a:pt x="898" y="2709"/>
                    </a:lnTo>
                    <a:lnTo>
                      <a:pt x="895" y="2709"/>
                    </a:lnTo>
                    <a:lnTo>
                      <a:pt x="889" y="2706"/>
                    </a:lnTo>
                    <a:lnTo>
                      <a:pt x="882" y="2701"/>
                    </a:lnTo>
                    <a:lnTo>
                      <a:pt x="877" y="2695"/>
                    </a:lnTo>
                    <a:lnTo>
                      <a:pt x="872" y="2690"/>
                    </a:lnTo>
                    <a:lnTo>
                      <a:pt x="865" y="2687"/>
                    </a:lnTo>
                    <a:lnTo>
                      <a:pt x="860" y="2684"/>
                    </a:lnTo>
                    <a:lnTo>
                      <a:pt x="853" y="2684"/>
                    </a:lnTo>
                    <a:lnTo>
                      <a:pt x="847" y="2686"/>
                    </a:lnTo>
                    <a:lnTo>
                      <a:pt x="840" y="2688"/>
                    </a:lnTo>
                    <a:lnTo>
                      <a:pt x="835" y="2691"/>
                    </a:lnTo>
                    <a:lnTo>
                      <a:pt x="825" y="2700"/>
                    </a:lnTo>
                    <a:lnTo>
                      <a:pt x="816" y="2709"/>
                    </a:lnTo>
                    <a:lnTo>
                      <a:pt x="808" y="2721"/>
                    </a:lnTo>
                    <a:lnTo>
                      <a:pt x="799" y="2732"/>
                    </a:lnTo>
                    <a:lnTo>
                      <a:pt x="791" y="2742"/>
                    </a:lnTo>
                    <a:lnTo>
                      <a:pt x="781" y="2750"/>
                    </a:lnTo>
                    <a:lnTo>
                      <a:pt x="774" y="2752"/>
                    </a:lnTo>
                    <a:lnTo>
                      <a:pt x="768" y="2754"/>
                    </a:lnTo>
                    <a:lnTo>
                      <a:pt x="760" y="2754"/>
                    </a:lnTo>
                    <a:lnTo>
                      <a:pt x="754" y="2751"/>
                    </a:lnTo>
                    <a:lnTo>
                      <a:pt x="747" y="2750"/>
                    </a:lnTo>
                    <a:lnTo>
                      <a:pt x="741" y="2750"/>
                    </a:lnTo>
                    <a:lnTo>
                      <a:pt x="735" y="2750"/>
                    </a:lnTo>
                    <a:lnTo>
                      <a:pt x="731" y="2751"/>
                    </a:lnTo>
                    <a:lnTo>
                      <a:pt x="731" y="2756"/>
                    </a:lnTo>
                    <a:lnTo>
                      <a:pt x="732" y="2759"/>
                    </a:lnTo>
                    <a:lnTo>
                      <a:pt x="734" y="2762"/>
                    </a:lnTo>
                    <a:lnTo>
                      <a:pt x="737" y="2765"/>
                    </a:lnTo>
                    <a:lnTo>
                      <a:pt x="742" y="2772"/>
                    </a:lnTo>
                    <a:lnTo>
                      <a:pt x="749" y="2778"/>
                    </a:lnTo>
                    <a:lnTo>
                      <a:pt x="757" y="2784"/>
                    </a:lnTo>
                    <a:lnTo>
                      <a:pt x="764" y="2790"/>
                    </a:lnTo>
                    <a:lnTo>
                      <a:pt x="770" y="2796"/>
                    </a:lnTo>
                    <a:lnTo>
                      <a:pt x="775" y="2802"/>
                    </a:lnTo>
                    <a:lnTo>
                      <a:pt x="783" y="2819"/>
                    </a:lnTo>
                    <a:lnTo>
                      <a:pt x="789" y="2839"/>
                    </a:lnTo>
                    <a:lnTo>
                      <a:pt x="794" y="2849"/>
                    </a:lnTo>
                    <a:lnTo>
                      <a:pt x="798" y="2857"/>
                    </a:lnTo>
                    <a:lnTo>
                      <a:pt x="803" y="2865"/>
                    </a:lnTo>
                    <a:lnTo>
                      <a:pt x="810" y="2872"/>
                    </a:lnTo>
                    <a:lnTo>
                      <a:pt x="812" y="2878"/>
                    </a:lnTo>
                    <a:lnTo>
                      <a:pt x="816" y="2884"/>
                    </a:lnTo>
                    <a:lnTo>
                      <a:pt x="822" y="2891"/>
                    </a:lnTo>
                    <a:lnTo>
                      <a:pt x="827" y="2897"/>
                    </a:lnTo>
                    <a:lnTo>
                      <a:pt x="832" y="2904"/>
                    </a:lnTo>
                    <a:lnTo>
                      <a:pt x="835" y="2910"/>
                    </a:lnTo>
                    <a:lnTo>
                      <a:pt x="836" y="2913"/>
                    </a:lnTo>
                    <a:lnTo>
                      <a:pt x="836" y="2917"/>
                    </a:lnTo>
                    <a:lnTo>
                      <a:pt x="836" y="2920"/>
                    </a:lnTo>
                    <a:lnTo>
                      <a:pt x="834" y="2923"/>
                    </a:lnTo>
                    <a:lnTo>
                      <a:pt x="829" y="2930"/>
                    </a:lnTo>
                    <a:lnTo>
                      <a:pt x="825" y="2935"/>
                    </a:lnTo>
                    <a:lnTo>
                      <a:pt x="821" y="2937"/>
                    </a:lnTo>
                    <a:lnTo>
                      <a:pt x="816" y="2940"/>
                    </a:lnTo>
                    <a:lnTo>
                      <a:pt x="813" y="2943"/>
                    </a:lnTo>
                    <a:lnTo>
                      <a:pt x="812" y="2947"/>
                    </a:lnTo>
                    <a:lnTo>
                      <a:pt x="812" y="2953"/>
                    </a:lnTo>
                    <a:lnTo>
                      <a:pt x="813" y="2963"/>
                    </a:lnTo>
                    <a:lnTo>
                      <a:pt x="815" y="2972"/>
                    </a:lnTo>
                    <a:lnTo>
                      <a:pt x="815" y="2977"/>
                    </a:lnTo>
                    <a:lnTo>
                      <a:pt x="815" y="2983"/>
                    </a:lnTo>
                    <a:lnTo>
                      <a:pt x="813" y="2986"/>
                    </a:lnTo>
                    <a:lnTo>
                      <a:pt x="811" y="2988"/>
                    </a:lnTo>
                    <a:lnTo>
                      <a:pt x="808" y="2990"/>
                    </a:lnTo>
                    <a:lnTo>
                      <a:pt x="805" y="2990"/>
                    </a:lnTo>
                    <a:lnTo>
                      <a:pt x="800" y="2991"/>
                    </a:lnTo>
                    <a:lnTo>
                      <a:pt x="792" y="2992"/>
                    </a:lnTo>
                    <a:lnTo>
                      <a:pt x="783" y="2994"/>
                    </a:lnTo>
                    <a:lnTo>
                      <a:pt x="780" y="2997"/>
                    </a:lnTo>
                    <a:lnTo>
                      <a:pt x="776" y="3000"/>
                    </a:lnTo>
                    <a:lnTo>
                      <a:pt x="773" y="3004"/>
                    </a:lnTo>
                    <a:lnTo>
                      <a:pt x="771" y="3011"/>
                    </a:lnTo>
                    <a:lnTo>
                      <a:pt x="769" y="3025"/>
                    </a:lnTo>
                    <a:lnTo>
                      <a:pt x="767" y="3042"/>
                    </a:lnTo>
                    <a:lnTo>
                      <a:pt x="766" y="3059"/>
                    </a:lnTo>
                    <a:lnTo>
                      <a:pt x="765" y="3073"/>
                    </a:lnTo>
                    <a:lnTo>
                      <a:pt x="765" y="3081"/>
                    </a:lnTo>
                    <a:lnTo>
                      <a:pt x="764" y="3087"/>
                    </a:lnTo>
                    <a:lnTo>
                      <a:pt x="762" y="3093"/>
                    </a:lnTo>
                    <a:lnTo>
                      <a:pt x="760" y="3098"/>
                    </a:lnTo>
                    <a:lnTo>
                      <a:pt x="757" y="3101"/>
                    </a:lnTo>
                    <a:lnTo>
                      <a:pt x="754" y="3105"/>
                    </a:lnTo>
                    <a:lnTo>
                      <a:pt x="751" y="3107"/>
                    </a:lnTo>
                    <a:lnTo>
                      <a:pt x="747" y="3109"/>
                    </a:lnTo>
                    <a:lnTo>
                      <a:pt x="728" y="3114"/>
                    </a:lnTo>
                    <a:lnTo>
                      <a:pt x="705" y="3119"/>
                    </a:lnTo>
                    <a:lnTo>
                      <a:pt x="699" y="3120"/>
                    </a:lnTo>
                    <a:lnTo>
                      <a:pt x="692" y="3122"/>
                    </a:lnTo>
                    <a:lnTo>
                      <a:pt x="688" y="3125"/>
                    </a:lnTo>
                    <a:lnTo>
                      <a:pt x="684" y="3130"/>
                    </a:lnTo>
                    <a:lnTo>
                      <a:pt x="676" y="3143"/>
                    </a:lnTo>
                    <a:lnTo>
                      <a:pt x="668" y="3157"/>
                    </a:lnTo>
                    <a:lnTo>
                      <a:pt x="665" y="3164"/>
                    </a:lnTo>
                    <a:lnTo>
                      <a:pt x="661" y="3172"/>
                    </a:lnTo>
                    <a:lnTo>
                      <a:pt x="657" y="3178"/>
                    </a:lnTo>
                    <a:lnTo>
                      <a:pt x="652" y="3183"/>
                    </a:lnTo>
                    <a:lnTo>
                      <a:pt x="647" y="3188"/>
                    </a:lnTo>
                    <a:lnTo>
                      <a:pt x="640" y="3191"/>
                    </a:lnTo>
                    <a:lnTo>
                      <a:pt x="634" y="3193"/>
                    </a:lnTo>
                    <a:lnTo>
                      <a:pt x="625" y="3194"/>
                    </a:lnTo>
                    <a:lnTo>
                      <a:pt x="619" y="3193"/>
                    </a:lnTo>
                    <a:lnTo>
                      <a:pt x="612" y="3191"/>
                    </a:lnTo>
                    <a:lnTo>
                      <a:pt x="606" y="3188"/>
                    </a:lnTo>
                    <a:lnTo>
                      <a:pt x="600" y="3183"/>
                    </a:lnTo>
                    <a:lnTo>
                      <a:pt x="596" y="3178"/>
                    </a:lnTo>
                    <a:lnTo>
                      <a:pt x="592" y="3173"/>
                    </a:lnTo>
                    <a:lnTo>
                      <a:pt x="587" y="3166"/>
                    </a:lnTo>
                    <a:lnTo>
                      <a:pt x="584" y="3160"/>
                    </a:lnTo>
                    <a:lnTo>
                      <a:pt x="577" y="3145"/>
                    </a:lnTo>
                    <a:lnTo>
                      <a:pt x="571" y="3130"/>
                    </a:lnTo>
                    <a:lnTo>
                      <a:pt x="565" y="3118"/>
                    </a:lnTo>
                    <a:lnTo>
                      <a:pt x="557" y="3107"/>
                    </a:lnTo>
                    <a:lnTo>
                      <a:pt x="549" y="3097"/>
                    </a:lnTo>
                    <a:lnTo>
                      <a:pt x="541" y="3092"/>
                    </a:lnTo>
                    <a:lnTo>
                      <a:pt x="539" y="3091"/>
                    </a:lnTo>
                    <a:lnTo>
                      <a:pt x="536" y="3091"/>
                    </a:lnTo>
                    <a:lnTo>
                      <a:pt x="533" y="3091"/>
                    </a:lnTo>
                    <a:lnTo>
                      <a:pt x="531" y="3092"/>
                    </a:lnTo>
                    <a:lnTo>
                      <a:pt x="526" y="3096"/>
                    </a:lnTo>
                    <a:lnTo>
                      <a:pt x="519" y="3100"/>
                    </a:lnTo>
                    <a:lnTo>
                      <a:pt x="512" y="3106"/>
                    </a:lnTo>
                    <a:lnTo>
                      <a:pt x="501" y="3109"/>
                    </a:lnTo>
                    <a:lnTo>
                      <a:pt x="462" y="3137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6" name="Freeform 100"/>
              <p:cNvSpPr>
                <a:spLocks/>
              </p:cNvSpPr>
              <p:nvPr/>
            </p:nvSpPr>
            <p:spPr bwMode="auto">
              <a:xfrm>
                <a:off x="2516757" y="3953776"/>
                <a:ext cx="1589430" cy="1074618"/>
              </a:xfrm>
              <a:custGeom>
                <a:avLst/>
                <a:gdLst>
                  <a:gd name="T0" fmla="*/ 219 w 3864"/>
                  <a:gd name="T1" fmla="*/ 2270 h 3194"/>
                  <a:gd name="T2" fmla="*/ 132 w 3864"/>
                  <a:gd name="T3" fmla="*/ 1884 h 3194"/>
                  <a:gd name="T4" fmla="*/ 105 w 3864"/>
                  <a:gd name="T5" fmla="*/ 1708 h 3194"/>
                  <a:gd name="T6" fmla="*/ 119 w 3864"/>
                  <a:gd name="T7" fmla="*/ 1571 h 3194"/>
                  <a:gd name="T8" fmla="*/ 136 w 3864"/>
                  <a:gd name="T9" fmla="*/ 1452 h 3194"/>
                  <a:gd name="T10" fmla="*/ 57 w 3864"/>
                  <a:gd name="T11" fmla="*/ 1427 h 3194"/>
                  <a:gd name="T12" fmla="*/ 41 w 3864"/>
                  <a:gd name="T13" fmla="*/ 1326 h 3194"/>
                  <a:gd name="T14" fmla="*/ 52 w 3864"/>
                  <a:gd name="T15" fmla="*/ 1247 h 3194"/>
                  <a:gd name="T16" fmla="*/ 113 w 3864"/>
                  <a:gd name="T17" fmla="*/ 906 h 3194"/>
                  <a:gd name="T18" fmla="*/ 245 w 3864"/>
                  <a:gd name="T19" fmla="*/ 964 h 3194"/>
                  <a:gd name="T20" fmla="*/ 329 w 3864"/>
                  <a:gd name="T21" fmla="*/ 827 h 3194"/>
                  <a:gd name="T22" fmla="*/ 418 w 3864"/>
                  <a:gd name="T23" fmla="*/ 710 h 3194"/>
                  <a:gd name="T24" fmla="*/ 550 w 3864"/>
                  <a:gd name="T25" fmla="*/ 672 h 3194"/>
                  <a:gd name="T26" fmla="*/ 474 w 3864"/>
                  <a:gd name="T27" fmla="*/ 466 h 3194"/>
                  <a:gd name="T28" fmla="*/ 559 w 3864"/>
                  <a:gd name="T29" fmla="*/ 375 h 3194"/>
                  <a:gd name="T30" fmla="*/ 731 w 3864"/>
                  <a:gd name="T31" fmla="*/ 251 h 3194"/>
                  <a:gd name="T32" fmla="*/ 567 w 3864"/>
                  <a:gd name="T33" fmla="*/ 260 h 3194"/>
                  <a:gd name="T34" fmla="*/ 563 w 3864"/>
                  <a:gd name="T35" fmla="*/ 158 h 3194"/>
                  <a:gd name="T36" fmla="*/ 729 w 3864"/>
                  <a:gd name="T37" fmla="*/ 23 h 3194"/>
                  <a:gd name="T38" fmla="*/ 901 w 3864"/>
                  <a:gd name="T39" fmla="*/ 183 h 3194"/>
                  <a:gd name="T40" fmla="*/ 1297 w 3864"/>
                  <a:gd name="T41" fmla="*/ 316 h 3194"/>
                  <a:gd name="T42" fmla="*/ 1662 w 3864"/>
                  <a:gd name="T43" fmla="*/ 466 h 3194"/>
                  <a:gd name="T44" fmla="*/ 1857 w 3864"/>
                  <a:gd name="T45" fmla="*/ 330 h 3194"/>
                  <a:gd name="T46" fmla="*/ 2246 w 3864"/>
                  <a:gd name="T47" fmla="*/ 127 h 3194"/>
                  <a:gd name="T48" fmla="*/ 2231 w 3864"/>
                  <a:gd name="T49" fmla="*/ 265 h 3194"/>
                  <a:gd name="T50" fmla="*/ 2660 w 3864"/>
                  <a:gd name="T51" fmla="*/ 221 h 3194"/>
                  <a:gd name="T52" fmla="*/ 2835 w 3864"/>
                  <a:gd name="T53" fmla="*/ 263 h 3194"/>
                  <a:gd name="T54" fmla="*/ 3129 w 3864"/>
                  <a:gd name="T55" fmla="*/ 168 h 3194"/>
                  <a:gd name="T56" fmla="*/ 3341 w 3864"/>
                  <a:gd name="T57" fmla="*/ 213 h 3194"/>
                  <a:gd name="T58" fmla="*/ 3612 w 3864"/>
                  <a:gd name="T59" fmla="*/ 218 h 3194"/>
                  <a:gd name="T60" fmla="*/ 3699 w 3864"/>
                  <a:gd name="T61" fmla="*/ 416 h 3194"/>
                  <a:gd name="T62" fmla="*/ 3708 w 3864"/>
                  <a:gd name="T63" fmla="*/ 577 h 3194"/>
                  <a:gd name="T64" fmla="*/ 3731 w 3864"/>
                  <a:gd name="T65" fmla="*/ 838 h 3194"/>
                  <a:gd name="T66" fmla="*/ 3703 w 3864"/>
                  <a:gd name="T67" fmla="*/ 968 h 3194"/>
                  <a:gd name="T68" fmla="*/ 3663 w 3864"/>
                  <a:gd name="T69" fmla="*/ 1073 h 3194"/>
                  <a:gd name="T70" fmla="*/ 3760 w 3864"/>
                  <a:gd name="T71" fmla="*/ 1159 h 3194"/>
                  <a:gd name="T72" fmla="*/ 3863 w 3864"/>
                  <a:gd name="T73" fmla="*/ 1275 h 3194"/>
                  <a:gd name="T74" fmla="*/ 3710 w 3864"/>
                  <a:gd name="T75" fmla="*/ 1317 h 3194"/>
                  <a:gd name="T76" fmla="*/ 3592 w 3864"/>
                  <a:gd name="T77" fmla="*/ 1652 h 3194"/>
                  <a:gd name="T78" fmla="*/ 3430 w 3864"/>
                  <a:gd name="T79" fmla="*/ 1534 h 3194"/>
                  <a:gd name="T80" fmla="*/ 3323 w 3864"/>
                  <a:gd name="T81" fmla="*/ 1210 h 3194"/>
                  <a:gd name="T82" fmla="*/ 3177 w 3864"/>
                  <a:gd name="T83" fmla="*/ 1265 h 3194"/>
                  <a:gd name="T84" fmla="*/ 3051 w 3864"/>
                  <a:gd name="T85" fmla="*/ 1288 h 3194"/>
                  <a:gd name="T86" fmla="*/ 2896 w 3864"/>
                  <a:gd name="T87" fmla="*/ 1165 h 3194"/>
                  <a:gd name="T88" fmla="*/ 2657 w 3864"/>
                  <a:gd name="T89" fmla="*/ 1056 h 3194"/>
                  <a:gd name="T90" fmla="*/ 2658 w 3864"/>
                  <a:gd name="T91" fmla="*/ 1282 h 3194"/>
                  <a:gd name="T92" fmla="*/ 2571 w 3864"/>
                  <a:gd name="T93" fmla="*/ 1401 h 3194"/>
                  <a:gd name="T94" fmla="*/ 2372 w 3864"/>
                  <a:gd name="T95" fmla="*/ 1522 h 3194"/>
                  <a:gd name="T96" fmla="*/ 2363 w 3864"/>
                  <a:gd name="T97" fmla="*/ 1742 h 3194"/>
                  <a:gd name="T98" fmla="*/ 2207 w 3864"/>
                  <a:gd name="T99" fmla="*/ 1860 h 3194"/>
                  <a:gd name="T100" fmla="*/ 2122 w 3864"/>
                  <a:gd name="T101" fmla="*/ 1912 h 3194"/>
                  <a:gd name="T102" fmla="*/ 1897 w 3864"/>
                  <a:gd name="T103" fmla="*/ 2102 h 3194"/>
                  <a:gd name="T104" fmla="*/ 1752 w 3864"/>
                  <a:gd name="T105" fmla="*/ 2171 h 3194"/>
                  <a:gd name="T106" fmla="*/ 1807 w 3864"/>
                  <a:gd name="T107" fmla="*/ 2344 h 3194"/>
                  <a:gd name="T108" fmla="*/ 1541 w 3864"/>
                  <a:gd name="T109" fmla="*/ 2330 h 3194"/>
                  <a:gd name="T110" fmla="*/ 1366 w 3864"/>
                  <a:gd name="T111" fmla="*/ 2538 h 3194"/>
                  <a:gd name="T112" fmla="*/ 1064 w 3864"/>
                  <a:gd name="T113" fmla="*/ 2538 h 3194"/>
                  <a:gd name="T114" fmla="*/ 865 w 3864"/>
                  <a:gd name="T115" fmla="*/ 2687 h 3194"/>
                  <a:gd name="T116" fmla="*/ 757 w 3864"/>
                  <a:gd name="T117" fmla="*/ 2784 h 3194"/>
                  <a:gd name="T118" fmla="*/ 812 w 3864"/>
                  <a:gd name="T119" fmla="*/ 2953 h 3194"/>
                  <a:gd name="T120" fmla="*/ 751 w 3864"/>
                  <a:gd name="T121" fmla="*/ 3107 h 3194"/>
                  <a:gd name="T122" fmla="*/ 584 w 3864"/>
                  <a:gd name="T123" fmla="*/ 3160 h 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64" h="3194">
                    <a:moveTo>
                      <a:pt x="462" y="3137"/>
                    </a:moveTo>
                    <a:lnTo>
                      <a:pt x="457" y="3124"/>
                    </a:lnTo>
                    <a:lnTo>
                      <a:pt x="452" y="3110"/>
                    </a:lnTo>
                    <a:lnTo>
                      <a:pt x="446" y="3094"/>
                    </a:lnTo>
                    <a:lnTo>
                      <a:pt x="440" y="3080"/>
                    </a:lnTo>
                    <a:lnTo>
                      <a:pt x="434" y="3069"/>
                    </a:lnTo>
                    <a:lnTo>
                      <a:pt x="428" y="3059"/>
                    </a:lnTo>
                    <a:lnTo>
                      <a:pt x="411" y="3041"/>
                    </a:lnTo>
                    <a:lnTo>
                      <a:pt x="390" y="3016"/>
                    </a:lnTo>
                    <a:lnTo>
                      <a:pt x="384" y="3010"/>
                    </a:lnTo>
                    <a:lnTo>
                      <a:pt x="380" y="3001"/>
                    </a:lnTo>
                    <a:lnTo>
                      <a:pt x="376" y="2992"/>
                    </a:lnTo>
                    <a:lnTo>
                      <a:pt x="373" y="2983"/>
                    </a:lnTo>
                    <a:lnTo>
                      <a:pt x="367" y="2964"/>
                    </a:lnTo>
                    <a:lnTo>
                      <a:pt x="363" y="2946"/>
                    </a:lnTo>
                    <a:lnTo>
                      <a:pt x="288" y="2596"/>
                    </a:lnTo>
                    <a:lnTo>
                      <a:pt x="279" y="2555"/>
                    </a:lnTo>
                    <a:lnTo>
                      <a:pt x="268" y="2515"/>
                    </a:lnTo>
                    <a:lnTo>
                      <a:pt x="257" y="2474"/>
                    </a:lnTo>
                    <a:lnTo>
                      <a:pt x="246" y="2434"/>
                    </a:lnTo>
                    <a:lnTo>
                      <a:pt x="238" y="2394"/>
                    </a:lnTo>
                    <a:lnTo>
                      <a:pt x="229" y="2354"/>
                    </a:lnTo>
                    <a:lnTo>
                      <a:pt x="226" y="2332"/>
                    </a:lnTo>
                    <a:lnTo>
                      <a:pt x="224" y="2312"/>
                    </a:lnTo>
                    <a:lnTo>
                      <a:pt x="221" y="2291"/>
                    </a:lnTo>
                    <a:lnTo>
                      <a:pt x="219" y="2270"/>
                    </a:lnTo>
                    <a:lnTo>
                      <a:pt x="218" y="2242"/>
                    </a:lnTo>
                    <a:lnTo>
                      <a:pt x="215" y="2209"/>
                    </a:lnTo>
                    <a:lnTo>
                      <a:pt x="212" y="2174"/>
                    </a:lnTo>
                    <a:lnTo>
                      <a:pt x="206" y="2137"/>
                    </a:lnTo>
                    <a:lnTo>
                      <a:pt x="204" y="2119"/>
                    </a:lnTo>
                    <a:lnTo>
                      <a:pt x="200" y="2100"/>
                    </a:lnTo>
                    <a:lnTo>
                      <a:pt x="197" y="2083"/>
                    </a:lnTo>
                    <a:lnTo>
                      <a:pt x="192" y="2067"/>
                    </a:lnTo>
                    <a:lnTo>
                      <a:pt x="187" y="2052"/>
                    </a:lnTo>
                    <a:lnTo>
                      <a:pt x="181" y="2036"/>
                    </a:lnTo>
                    <a:lnTo>
                      <a:pt x="176" y="2023"/>
                    </a:lnTo>
                    <a:lnTo>
                      <a:pt x="170" y="2013"/>
                    </a:lnTo>
                    <a:lnTo>
                      <a:pt x="159" y="1996"/>
                    </a:lnTo>
                    <a:lnTo>
                      <a:pt x="148" y="1976"/>
                    </a:lnTo>
                    <a:lnTo>
                      <a:pt x="141" y="1965"/>
                    </a:lnTo>
                    <a:lnTo>
                      <a:pt x="137" y="1955"/>
                    </a:lnTo>
                    <a:lnTo>
                      <a:pt x="134" y="1946"/>
                    </a:lnTo>
                    <a:lnTo>
                      <a:pt x="132" y="1938"/>
                    </a:lnTo>
                    <a:lnTo>
                      <a:pt x="130" y="1930"/>
                    </a:lnTo>
                    <a:lnTo>
                      <a:pt x="127" y="1920"/>
                    </a:lnTo>
                    <a:lnTo>
                      <a:pt x="126" y="1910"/>
                    </a:lnTo>
                    <a:lnTo>
                      <a:pt x="126" y="1900"/>
                    </a:lnTo>
                    <a:lnTo>
                      <a:pt x="126" y="1896"/>
                    </a:lnTo>
                    <a:lnTo>
                      <a:pt x="127" y="1892"/>
                    </a:lnTo>
                    <a:lnTo>
                      <a:pt x="130" y="1887"/>
                    </a:lnTo>
                    <a:lnTo>
                      <a:pt x="132" y="1884"/>
                    </a:lnTo>
                    <a:lnTo>
                      <a:pt x="134" y="1881"/>
                    </a:lnTo>
                    <a:lnTo>
                      <a:pt x="137" y="1878"/>
                    </a:lnTo>
                    <a:lnTo>
                      <a:pt x="141" y="1876"/>
                    </a:lnTo>
                    <a:lnTo>
                      <a:pt x="147" y="1874"/>
                    </a:lnTo>
                    <a:lnTo>
                      <a:pt x="149" y="1873"/>
                    </a:lnTo>
                    <a:lnTo>
                      <a:pt x="151" y="1872"/>
                    </a:lnTo>
                    <a:lnTo>
                      <a:pt x="151" y="1871"/>
                    </a:lnTo>
                    <a:lnTo>
                      <a:pt x="151" y="1869"/>
                    </a:lnTo>
                    <a:lnTo>
                      <a:pt x="147" y="1865"/>
                    </a:lnTo>
                    <a:lnTo>
                      <a:pt x="141" y="1859"/>
                    </a:lnTo>
                    <a:lnTo>
                      <a:pt x="135" y="1853"/>
                    </a:lnTo>
                    <a:lnTo>
                      <a:pt x="127" y="1847"/>
                    </a:lnTo>
                    <a:lnTo>
                      <a:pt x="123" y="1842"/>
                    </a:lnTo>
                    <a:lnTo>
                      <a:pt x="120" y="1837"/>
                    </a:lnTo>
                    <a:lnTo>
                      <a:pt x="108" y="1809"/>
                    </a:lnTo>
                    <a:lnTo>
                      <a:pt x="97" y="1777"/>
                    </a:lnTo>
                    <a:lnTo>
                      <a:pt x="96" y="1770"/>
                    </a:lnTo>
                    <a:lnTo>
                      <a:pt x="96" y="1762"/>
                    </a:lnTo>
                    <a:lnTo>
                      <a:pt x="97" y="1757"/>
                    </a:lnTo>
                    <a:lnTo>
                      <a:pt x="100" y="1751"/>
                    </a:lnTo>
                    <a:lnTo>
                      <a:pt x="105" y="1747"/>
                    </a:lnTo>
                    <a:lnTo>
                      <a:pt x="112" y="1743"/>
                    </a:lnTo>
                    <a:lnTo>
                      <a:pt x="121" y="1741"/>
                    </a:lnTo>
                    <a:lnTo>
                      <a:pt x="133" y="1741"/>
                    </a:lnTo>
                    <a:lnTo>
                      <a:pt x="119" y="1725"/>
                    </a:lnTo>
                    <a:lnTo>
                      <a:pt x="105" y="1708"/>
                    </a:lnTo>
                    <a:lnTo>
                      <a:pt x="100" y="1695"/>
                    </a:lnTo>
                    <a:lnTo>
                      <a:pt x="96" y="1681"/>
                    </a:lnTo>
                    <a:lnTo>
                      <a:pt x="93" y="1668"/>
                    </a:lnTo>
                    <a:lnTo>
                      <a:pt x="87" y="1655"/>
                    </a:lnTo>
                    <a:lnTo>
                      <a:pt x="79" y="1638"/>
                    </a:lnTo>
                    <a:lnTo>
                      <a:pt x="75" y="1626"/>
                    </a:lnTo>
                    <a:lnTo>
                      <a:pt x="73" y="1622"/>
                    </a:lnTo>
                    <a:lnTo>
                      <a:pt x="73" y="1618"/>
                    </a:lnTo>
                    <a:lnTo>
                      <a:pt x="75" y="1616"/>
                    </a:lnTo>
                    <a:lnTo>
                      <a:pt x="77" y="1614"/>
                    </a:lnTo>
                    <a:lnTo>
                      <a:pt x="84" y="1613"/>
                    </a:lnTo>
                    <a:lnTo>
                      <a:pt x="95" y="1613"/>
                    </a:lnTo>
                    <a:lnTo>
                      <a:pt x="110" y="1613"/>
                    </a:lnTo>
                    <a:lnTo>
                      <a:pt x="130" y="1614"/>
                    </a:lnTo>
                    <a:lnTo>
                      <a:pt x="134" y="1613"/>
                    </a:lnTo>
                    <a:lnTo>
                      <a:pt x="138" y="1612"/>
                    </a:lnTo>
                    <a:lnTo>
                      <a:pt x="140" y="1611"/>
                    </a:lnTo>
                    <a:lnTo>
                      <a:pt x="141" y="1608"/>
                    </a:lnTo>
                    <a:lnTo>
                      <a:pt x="143" y="1606"/>
                    </a:lnTo>
                    <a:lnTo>
                      <a:pt x="141" y="1602"/>
                    </a:lnTo>
                    <a:lnTo>
                      <a:pt x="140" y="1599"/>
                    </a:lnTo>
                    <a:lnTo>
                      <a:pt x="139" y="1596"/>
                    </a:lnTo>
                    <a:lnTo>
                      <a:pt x="135" y="1588"/>
                    </a:lnTo>
                    <a:lnTo>
                      <a:pt x="130" y="1581"/>
                    </a:lnTo>
                    <a:lnTo>
                      <a:pt x="123" y="1575"/>
                    </a:lnTo>
                    <a:lnTo>
                      <a:pt x="119" y="1571"/>
                    </a:lnTo>
                    <a:lnTo>
                      <a:pt x="113" y="1566"/>
                    </a:lnTo>
                    <a:lnTo>
                      <a:pt x="109" y="1560"/>
                    </a:lnTo>
                    <a:lnTo>
                      <a:pt x="107" y="1556"/>
                    </a:lnTo>
                    <a:lnTo>
                      <a:pt x="107" y="1552"/>
                    </a:lnTo>
                    <a:lnTo>
                      <a:pt x="108" y="1547"/>
                    </a:lnTo>
                    <a:lnTo>
                      <a:pt x="110" y="1543"/>
                    </a:lnTo>
                    <a:lnTo>
                      <a:pt x="114" y="1540"/>
                    </a:lnTo>
                    <a:lnTo>
                      <a:pt x="119" y="1536"/>
                    </a:lnTo>
                    <a:lnTo>
                      <a:pt x="140" y="1523"/>
                    </a:lnTo>
                    <a:lnTo>
                      <a:pt x="162" y="1510"/>
                    </a:lnTo>
                    <a:lnTo>
                      <a:pt x="170" y="1504"/>
                    </a:lnTo>
                    <a:lnTo>
                      <a:pt x="174" y="1500"/>
                    </a:lnTo>
                    <a:lnTo>
                      <a:pt x="177" y="1496"/>
                    </a:lnTo>
                    <a:lnTo>
                      <a:pt x="178" y="1494"/>
                    </a:lnTo>
                    <a:lnTo>
                      <a:pt x="177" y="1492"/>
                    </a:lnTo>
                    <a:lnTo>
                      <a:pt x="175" y="1492"/>
                    </a:lnTo>
                    <a:lnTo>
                      <a:pt x="171" y="1491"/>
                    </a:lnTo>
                    <a:lnTo>
                      <a:pt x="166" y="1491"/>
                    </a:lnTo>
                    <a:lnTo>
                      <a:pt x="162" y="1490"/>
                    </a:lnTo>
                    <a:lnTo>
                      <a:pt x="157" y="1489"/>
                    </a:lnTo>
                    <a:lnTo>
                      <a:pt x="151" y="1486"/>
                    </a:lnTo>
                    <a:lnTo>
                      <a:pt x="147" y="1482"/>
                    </a:lnTo>
                    <a:lnTo>
                      <a:pt x="143" y="1478"/>
                    </a:lnTo>
                    <a:lnTo>
                      <a:pt x="139" y="1472"/>
                    </a:lnTo>
                    <a:lnTo>
                      <a:pt x="137" y="1463"/>
                    </a:lnTo>
                    <a:lnTo>
                      <a:pt x="136" y="1452"/>
                    </a:lnTo>
                    <a:lnTo>
                      <a:pt x="135" y="1444"/>
                    </a:lnTo>
                    <a:lnTo>
                      <a:pt x="134" y="1440"/>
                    </a:lnTo>
                    <a:lnTo>
                      <a:pt x="132" y="1441"/>
                    </a:lnTo>
                    <a:lnTo>
                      <a:pt x="129" y="1446"/>
                    </a:lnTo>
                    <a:lnTo>
                      <a:pt x="121" y="1462"/>
                    </a:lnTo>
                    <a:lnTo>
                      <a:pt x="110" y="1483"/>
                    </a:lnTo>
                    <a:lnTo>
                      <a:pt x="105" y="1494"/>
                    </a:lnTo>
                    <a:lnTo>
                      <a:pt x="98" y="1504"/>
                    </a:lnTo>
                    <a:lnTo>
                      <a:pt x="92" y="1512"/>
                    </a:lnTo>
                    <a:lnTo>
                      <a:pt x="85" y="1517"/>
                    </a:lnTo>
                    <a:lnTo>
                      <a:pt x="81" y="1519"/>
                    </a:lnTo>
                    <a:lnTo>
                      <a:pt x="78" y="1519"/>
                    </a:lnTo>
                    <a:lnTo>
                      <a:pt x="75" y="1519"/>
                    </a:lnTo>
                    <a:lnTo>
                      <a:pt x="71" y="1518"/>
                    </a:lnTo>
                    <a:lnTo>
                      <a:pt x="68" y="1515"/>
                    </a:lnTo>
                    <a:lnTo>
                      <a:pt x="64" y="1510"/>
                    </a:lnTo>
                    <a:lnTo>
                      <a:pt x="60" y="1505"/>
                    </a:lnTo>
                    <a:lnTo>
                      <a:pt x="57" y="1499"/>
                    </a:lnTo>
                    <a:lnTo>
                      <a:pt x="55" y="1493"/>
                    </a:lnTo>
                    <a:lnTo>
                      <a:pt x="54" y="1487"/>
                    </a:lnTo>
                    <a:lnTo>
                      <a:pt x="53" y="1481"/>
                    </a:lnTo>
                    <a:lnTo>
                      <a:pt x="52" y="1475"/>
                    </a:lnTo>
                    <a:lnTo>
                      <a:pt x="53" y="1463"/>
                    </a:lnTo>
                    <a:lnTo>
                      <a:pt x="54" y="1451"/>
                    </a:lnTo>
                    <a:lnTo>
                      <a:pt x="55" y="1439"/>
                    </a:lnTo>
                    <a:lnTo>
                      <a:pt x="57" y="1427"/>
                    </a:lnTo>
                    <a:lnTo>
                      <a:pt x="57" y="1415"/>
                    </a:lnTo>
                    <a:lnTo>
                      <a:pt x="55" y="1404"/>
                    </a:lnTo>
                    <a:lnTo>
                      <a:pt x="53" y="1391"/>
                    </a:lnTo>
                    <a:lnTo>
                      <a:pt x="51" y="1380"/>
                    </a:lnTo>
                    <a:lnTo>
                      <a:pt x="50" y="1374"/>
                    </a:lnTo>
                    <a:lnTo>
                      <a:pt x="50" y="1371"/>
                    </a:lnTo>
                    <a:lnTo>
                      <a:pt x="50" y="1368"/>
                    </a:lnTo>
                    <a:lnTo>
                      <a:pt x="51" y="1365"/>
                    </a:lnTo>
                    <a:lnTo>
                      <a:pt x="53" y="1361"/>
                    </a:lnTo>
                    <a:lnTo>
                      <a:pt x="56" y="1360"/>
                    </a:lnTo>
                    <a:lnTo>
                      <a:pt x="59" y="1358"/>
                    </a:lnTo>
                    <a:lnTo>
                      <a:pt x="64" y="1357"/>
                    </a:lnTo>
                    <a:lnTo>
                      <a:pt x="76" y="1355"/>
                    </a:lnTo>
                    <a:lnTo>
                      <a:pt x="93" y="1355"/>
                    </a:lnTo>
                    <a:lnTo>
                      <a:pt x="96" y="1355"/>
                    </a:lnTo>
                    <a:lnTo>
                      <a:pt x="99" y="1354"/>
                    </a:lnTo>
                    <a:lnTo>
                      <a:pt x="100" y="1353"/>
                    </a:lnTo>
                    <a:lnTo>
                      <a:pt x="102" y="1352"/>
                    </a:lnTo>
                    <a:lnTo>
                      <a:pt x="99" y="1347"/>
                    </a:lnTo>
                    <a:lnTo>
                      <a:pt x="96" y="1343"/>
                    </a:lnTo>
                    <a:lnTo>
                      <a:pt x="85" y="1336"/>
                    </a:lnTo>
                    <a:lnTo>
                      <a:pt x="79" y="1331"/>
                    </a:lnTo>
                    <a:lnTo>
                      <a:pt x="67" y="1328"/>
                    </a:lnTo>
                    <a:lnTo>
                      <a:pt x="54" y="1328"/>
                    </a:lnTo>
                    <a:lnTo>
                      <a:pt x="48" y="1327"/>
                    </a:lnTo>
                    <a:lnTo>
                      <a:pt x="41" y="1326"/>
                    </a:lnTo>
                    <a:lnTo>
                      <a:pt x="39" y="1325"/>
                    </a:lnTo>
                    <a:lnTo>
                      <a:pt x="37" y="1323"/>
                    </a:lnTo>
                    <a:lnTo>
                      <a:pt x="35" y="1320"/>
                    </a:lnTo>
                    <a:lnTo>
                      <a:pt x="33" y="1318"/>
                    </a:lnTo>
                    <a:lnTo>
                      <a:pt x="32" y="1315"/>
                    </a:lnTo>
                    <a:lnTo>
                      <a:pt x="31" y="1312"/>
                    </a:lnTo>
                    <a:lnTo>
                      <a:pt x="31" y="1309"/>
                    </a:lnTo>
                    <a:lnTo>
                      <a:pt x="32" y="1305"/>
                    </a:lnTo>
                    <a:lnTo>
                      <a:pt x="33" y="1300"/>
                    </a:lnTo>
                    <a:lnTo>
                      <a:pt x="36" y="1293"/>
                    </a:lnTo>
                    <a:lnTo>
                      <a:pt x="38" y="1288"/>
                    </a:lnTo>
                    <a:lnTo>
                      <a:pt x="41" y="1283"/>
                    </a:lnTo>
                    <a:lnTo>
                      <a:pt x="46" y="1278"/>
                    </a:lnTo>
                    <a:lnTo>
                      <a:pt x="52" y="1274"/>
                    </a:lnTo>
                    <a:lnTo>
                      <a:pt x="65" y="1267"/>
                    </a:lnTo>
                    <a:lnTo>
                      <a:pt x="76" y="1262"/>
                    </a:lnTo>
                    <a:lnTo>
                      <a:pt x="90" y="1255"/>
                    </a:lnTo>
                    <a:lnTo>
                      <a:pt x="102" y="1247"/>
                    </a:lnTo>
                    <a:lnTo>
                      <a:pt x="97" y="1240"/>
                    </a:lnTo>
                    <a:lnTo>
                      <a:pt x="93" y="1232"/>
                    </a:lnTo>
                    <a:lnTo>
                      <a:pt x="92" y="1233"/>
                    </a:lnTo>
                    <a:lnTo>
                      <a:pt x="91" y="1234"/>
                    </a:lnTo>
                    <a:lnTo>
                      <a:pt x="77" y="1239"/>
                    </a:lnTo>
                    <a:lnTo>
                      <a:pt x="64" y="1244"/>
                    </a:lnTo>
                    <a:lnTo>
                      <a:pt x="57" y="1246"/>
                    </a:lnTo>
                    <a:lnTo>
                      <a:pt x="52" y="1247"/>
                    </a:lnTo>
                    <a:lnTo>
                      <a:pt x="46" y="1247"/>
                    </a:lnTo>
                    <a:lnTo>
                      <a:pt x="41" y="1247"/>
                    </a:lnTo>
                    <a:lnTo>
                      <a:pt x="36" y="1246"/>
                    </a:lnTo>
                    <a:lnTo>
                      <a:pt x="31" y="1244"/>
                    </a:lnTo>
                    <a:lnTo>
                      <a:pt x="28" y="1242"/>
                    </a:lnTo>
                    <a:lnTo>
                      <a:pt x="25" y="1237"/>
                    </a:lnTo>
                    <a:lnTo>
                      <a:pt x="22" y="1232"/>
                    </a:lnTo>
                    <a:lnTo>
                      <a:pt x="18" y="1225"/>
                    </a:lnTo>
                    <a:lnTo>
                      <a:pt x="17" y="1218"/>
                    </a:lnTo>
                    <a:lnTo>
                      <a:pt x="15" y="1209"/>
                    </a:lnTo>
                    <a:lnTo>
                      <a:pt x="13" y="1181"/>
                    </a:lnTo>
                    <a:lnTo>
                      <a:pt x="11" y="1153"/>
                    </a:lnTo>
                    <a:lnTo>
                      <a:pt x="10" y="1125"/>
                    </a:lnTo>
                    <a:lnTo>
                      <a:pt x="8" y="1096"/>
                    </a:lnTo>
                    <a:lnTo>
                      <a:pt x="5" y="1072"/>
                    </a:lnTo>
                    <a:lnTo>
                      <a:pt x="2" y="1048"/>
                    </a:lnTo>
                    <a:lnTo>
                      <a:pt x="0" y="1024"/>
                    </a:lnTo>
                    <a:lnTo>
                      <a:pt x="0" y="1000"/>
                    </a:lnTo>
                    <a:lnTo>
                      <a:pt x="1" y="985"/>
                    </a:lnTo>
                    <a:lnTo>
                      <a:pt x="4" y="970"/>
                    </a:lnTo>
                    <a:lnTo>
                      <a:pt x="9" y="956"/>
                    </a:lnTo>
                    <a:lnTo>
                      <a:pt x="14" y="942"/>
                    </a:lnTo>
                    <a:lnTo>
                      <a:pt x="14" y="942"/>
                    </a:lnTo>
                    <a:lnTo>
                      <a:pt x="112" y="891"/>
                    </a:lnTo>
                    <a:lnTo>
                      <a:pt x="112" y="891"/>
                    </a:lnTo>
                    <a:lnTo>
                      <a:pt x="113" y="906"/>
                    </a:lnTo>
                    <a:lnTo>
                      <a:pt x="116" y="920"/>
                    </a:lnTo>
                    <a:lnTo>
                      <a:pt x="120" y="934"/>
                    </a:lnTo>
                    <a:lnTo>
                      <a:pt x="125" y="948"/>
                    </a:lnTo>
                    <a:lnTo>
                      <a:pt x="129" y="953"/>
                    </a:lnTo>
                    <a:lnTo>
                      <a:pt x="132" y="958"/>
                    </a:lnTo>
                    <a:lnTo>
                      <a:pt x="136" y="961"/>
                    </a:lnTo>
                    <a:lnTo>
                      <a:pt x="141" y="962"/>
                    </a:lnTo>
                    <a:lnTo>
                      <a:pt x="152" y="965"/>
                    </a:lnTo>
                    <a:lnTo>
                      <a:pt x="164" y="968"/>
                    </a:lnTo>
                    <a:lnTo>
                      <a:pt x="173" y="972"/>
                    </a:lnTo>
                    <a:lnTo>
                      <a:pt x="181" y="975"/>
                    </a:lnTo>
                    <a:lnTo>
                      <a:pt x="191" y="979"/>
                    </a:lnTo>
                    <a:lnTo>
                      <a:pt x="199" y="983"/>
                    </a:lnTo>
                    <a:lnTo>
                      <a:pt x="204" y="987"/>
                    </a:lnTo>
                    <a:lnTo>
                      <a:pt x="210" y="990"/>
                    </a:lnTo>
                    <a:lnTo>
                      <a:pt x="215" y="992"/>
                    </a:lnTo>
                    <a:lnTo>
                      <a:pt x="220" y="993"/>
                    </a:lnTo>
                    <a:lnTo>
                      <a:pt x="227" y="993"/>
                    </a:lnTo>
                    <a:lnTo>
                      <a:pt x="232" y="992"/>
                    </a:lnTo>
                    <a:lnTo>
                      <a:pt x="238" y="990"/>
                    </a:lnTo>
                    <a:lnTo>
                      <a:pt x="242" y="986"/>
                    </a:lnTo>
                    <a:lnTo>
                      <a:pt x="246" y="982"/>
                    </a:lnTo>
                    <a:lnTo>
                      <a:pt x="247" y="978"/>
                    </a:lnTo>
                    <a:lnTo>
                      <a:pt x="247" y="974"/>
                    </a:lnTo>
                    <a:lnTo>
                      <a:pt x="246" y="968"/>
                    </a:lnTo>
                    <a:lnTo>
                      <a:pt x="245" y="964"/>
                    </a:lnTo>
                    <a:lnTo>
                      <a:pt x="244" y="960"/>
                    </a:lnTo>
                    <a:lnTo>
                      <a:pt x="244" y="955"/>
                    </a:lnTo>
                    <a:lnTo>
                      <a:pt x="245" y="951"/>
                    </a:lnTo>
                    <a:lnTo>
                      <a:pt x="245" y="951"/>
                    </a:lnTo>
                    <a:lnTo>
                      <a:pt x="252" y="938"/>
                    </a:lnTo>
                    <a:lnTo>
                      <a:pt x="255" y="927"/>
                    </a:lnTo>
                    <a:lnTo>
                      <a:pt x="258" y="922"/>
                    </a:lnTo>
                    <a:lnTo>
                      <a:pt x="262" y="918"/>
                    </a:lnTo>
                    <a:lnTo>
                      <a:pt x="268" y="914"/>
                    </a:lnTo>
                    <a:lnTo>
                      <a:pt x="276" y="912"/>
                    </a:lnTo>
                    <a:lnTo>
                      <a:pt x="292" y="910"/>
                    </a:lnTo>
                    <a:lnTo>
                      <a:pt x="306" y="910"/>
                    </a:lnTo>
                    <a:lnTo>
                      <a:pt x="320" y="909"/>
                    </a:lnTo>
                    <a:lnTo>
                      <a:pt x="334" y="907"/>
                    </a:lnTo>
                    <a:lnTo>
                      <a:pt x="339" y="904"/>
                    </a:lnTo>
                    <a:lnTo>
                      <a:pt x="343" y="901"/>
                    </a:lnTo>
                    <a:lnTo>
                      <a:pt x="347" y="897"/>
                    </a:lnTo>
                    <a:lnTo>
                      <a:pt x="348" y="894"/>
                    </a:lnTo>
                    <a:lnTo>
                      <a:pt x="349" y="889"/>
                    </a:lnTo>
                    <a:lnTo>
                      <a:pt x="348" y="885"/>
                    </a:lnTo>
                    <a:lnTo>
                      <a:pt x="347" y="880"/>
                    </a:lnTo>
                    <a:lnTo>
                      <a:pt x="344" y="875"/>
                    </a:lnTo>
                    <a:lnTo>
                      <a:pt x="335" y="855"/>
                    </a:lnTo>
                    <a:lnTo>
                      <a:pt x="328" y="838"/>
                    </a:lnTo>
                    <a:lnTo>
                      <a:pt x="328" y="832"/>
                    </a:lnTo>
                    <a:lnTo>
                      <a:pt x="329" y="827"/>
                    </a:lnTo>
                    <a:lnTo>
                      <a:pt x="332" y="823"/>
                    </a:lnTo>
                    <a:lnTo>
                      <a:pt x="335" y="818"/>
                    </a:lnTo>
                    <a:lnTo>
                      <a:pt x="341" y="812"/>
                    </a:lnTo>
                    <a:lnTo>
                      <a:pt x="349" y="804"/>
                    </a:lnTo>
                    <a:lnTo>
                      <a:pt x="354" y="798"/>
                    </a:lnTo>
                    <a:lnTo>
                      <a:pt x="357" y="792"/>
                    </a:lnTo>
                    <a:lnTo>
                      <a:pt x="360" y="786"/>
                    </a:lnTo>
                    <a:lnTo>
                      <a:pt x="361" y="780"/>
                    </a:lnTo>
                    <a:lnTo>
                      <a:pt x="363" y="767"/>
                    </a:lnTo>
                    <a:lnTo>
                      <a:pt x="366" y="753"/>
                    </a:lnTo>
                    <a:lnTo>
                      <a:pt x="361" y="738"/>
                    </a:lnTo>
                    <a:lnTo>
                      <a:pt x="354" y="721"/>
                    </a:lnTo>
                    <a:lnTo>
                      <a:pt x="350" y="713"/>
                    </a:lnTo>
                    <a:lnTo>
                      <a:pt x="348" y="705"/>
                    </a:lnTo>
                    <a:lnTo>
                      <a:pt x="347" y="697"/>
                    </a:lnTo>
                    <a:lnTo>
                      <a:pt x="347" y="690"/>
                    </a:lnTo>
                    <a:lnTo>
                      <a:pt x="348" y="685"/>
                    </a:lnTo>
                    <a:lnTo>
                      <a:pt x="349" y="683"/>
                    </a:lnTo>
                    <a:lnTo>
                      <a:pt x="351" y="681"/>
                    </a:lnTo>
                    <a:lnTo>
                      <a:pt x="354" y="680"/>
                    </a:lnTo>
                    <a:lnTo>
                      <a:pt x="357" y="680"/>
                    </a:lnTo>
                    <a:lnTo>
                      <a:pt x="361" y="680"/>
                    </a:lnTo>
                    <a:lnTo>
                      <a:pt x="365" y="681"/>
                    </a:lnTo>
                    <a:lnTo>
                      <a:pt x="370" y="683"/>
                    </a:lnTo>
                    <a:lnTo>
                      <a:pt x="392" y="695"/>
                    </a:lnTo>
                    <a:lnTo>
                      <a:pt x="418" y="710"/>
                    </a:lnTo>
                    <a:lnTo>
                      <a:pt x="432" y="718"/>
                    </a:lnTo>
                    <a:lnTo>
                      <a:pt x="445" y="724"/>
                    </a:lnTo>
                    <a:lnTo>
                      <a:pt x="459" y="730"/>
                    </a:lnTo>
                    <a:lnTo>
                      <a:pt x="472" y="734"/>
                    </a:lnTo>
                    <a:lnTo>
                      <a:pt x="478" y="735"/>
                    </a:lnTo>
                    <a:lnTo>
                      <a:pt x="485" y="735"/>
                    </a:lnTo>
                    <a:lnTo>
                      <a:pt x="491" y="735"/>
                    </a:lnTo>
                    <a:lnTo>
                      <a:pt x="497" y="734"/>
                    </a:lnTo>
                    <a:lnTo>
                      <a:pt x="502" y="732"/>
                    </a:lnTo>
                    <a:lnTo>
                      <a:pt x="508" y="729"/>
                    </a:lnTo>
                    <a:lnTo>
                      <a:pt x="512" y="724"/>
                    </a:lnTo>
                    <a:lnTo>
                      <a:pt x="516" y="719"/>
                    </a:lnTo>
                    <a:lnTo>
                      <a:pt x="518" y="715"/>
                    </a:lnTo>
                    <a:lnTo>
                      <a:pt x="521" y="710"/>
                    </a:lnTo>
                    <a:lnTo>
                      <a:pt x="522" y="706"/>
                    </a:lnTo>
                    <a:lnTo>
                      <a:pt x="522" y="702"/>
                    </a:lnTo>
                    <a:lnTo>
                      <a:pt x="522" y="694"/>
                    </a:lnTo>
                    <a:lnTo>
                      <a:pt x="522" y="688"/>
                    </a:lnTo>
                    <a:lnTo>
                      <a:pt x="523" y="685"/>
                    </a:lnTo>
                    <a:lnTo>
                      <a:pt x="523" y="682"/>
                    </a:lnTo>
                    <a:lnTo>
                      <a:pt x="525" y="680"/>
                    </a:lnTo>
                    <a:lnTo>
                      <a:pt x="527" y="678"/>
                    </a:lnTo>
                    <a:lnTo>
                      <a:pt x="531" y="677"/>
                    </a:lnTo>
                    <a:lnTo>
                      <a:pt x="536" y="675"/>
                    </a:lnTo>
                    <a:lnTo>
                      <a:pt x="542" y="673"/>
                    </a:lnTo>
                    <a:lnTo>
                      <a:pt x="550" y="672"/>
                    </a:lnTo>
                    <a:lnTo>
                      <a:pt x="556" y="671"/>
                    </a:lnTo>
                    <a:lnTo>
                      <a:pt x="562" y="670"/>
                    </a:lnTo>
                    <a:lnTo>
                      <a:pt x="567" y="668"/>
                    </a:lnTo>
                    <a:lnTo>
                      <a:pt x="570" y="666"/>
                    </a:lnTo>
                    <a:lnTo>
                      <a:pt x="575" y="663"/>
                    </a:lnTo>
                    <a:lnTo>
                      <a:pt x="577" y="659"/>
                    </a:lnTo>
                    <a:lnTo>
                      <a:pt x="579" y="655"/>
                    </a:lnTo>
                    <a:lnTo>
                      <a:pt x="581" y="651"/>
                    </a:lnTo>
                    <a:lnTo>
                      <a:pt x="582" y="641"/>
                    </a:lnTo>
                    <a:lnTo>
                      <a:pt x="582" y="629"/>
                    </a:lnTo>
                    <a:lnTo>
                      <a:pt x="581" y="618"/>
                    </a:lnTo>
                    <a:lnTo>
                      <a:pt x="578" y="605"/>
                    </a:lnTo>
                    <a:lnTo>
                      <a:pt x="575" y="592"/>
                    </a:lnTo>
                    <a:lnTo>
                      <a:pt x="569" y="580"/>
                    </a:lnTo>
                    <a:lnTo>
                      <a:pt x="564" y="567"/>
                    </a:lnTo>
                    <a:lnTo>
                      <a:pt x="558" y="555"/>
                    </a:lnTo>
                    <a:lnTo>
                      <a:pt x="549" y="533"/>
                    </a:lnTo>
                    <a:lnTo>
                      <a:pt x="540" y="517"/>
                    </a:lnTo>
                    <a:lnTo>
                      <a:pt x="535" y="508"/>
                    </a:lnTo>
                    <a:lnTo>
                      <a:pt x="527" y="501"/>
                    </a:lnTo>
                    <a:lnTo>
                      <a:pt x="518" y="494"/>
                    </a:lnTo>
                    <a:lnTo>
                      <a:pt x="510" y="489"/>
                    </a:lnTo>
                    <a:lnTo>
                      <a:pt x="500" y="483"/>
                    </a:lnTo>
                    <a:lnTo>
                      <a:pt x="491" y="478"/>
                    </a:lnTo>
                    <a:lnTo>
                      <a:pt x="483" y="473"/>
                    </a:lnTo>
                    <a:lnTo>
                      <a:pt x="474" y="466"/>
                    </a:lnTo>
                    <a:lnTo>
                      <a:pt x="460" y="455"/>
                    </a:lnTo>
                    <a:lnTo>
                      <a:pt x="450" y="448"/>
                    </a:lnTo>
                    <a:lnTo>
                      <a:pt x="449" y="447"/>
                    </a:lnTo>
                    <a:lnTo>
                      <a:pt x="449" y="446"/>
                    </a:lnTo>
                    <a:lnTo>
                      <a:pt x="450" y="445"/>
                    </a:lnTo>
                    <a:lnTo>
                      <a:pt x="452" y="443"/>
                    </a:lnTo>
                    <a:lnTo>
                      <a:pt x="461" y="442"/>
                    </a:lnTo>
                    <a:lnTo>
                      <a:pt x="476" y="442"/>
                    </a:lnTo>
                    <a:lnTo>
                      <a:pt x="490" y="441"/>
                    </a:lnTo>
                    <a:lnTo>
                      <a:pt x="500" y="440"/>
                    </a:lnTo>
                    <a:lnTo>
                      <a:pt x="503" y="439"/>
                    </a:lnTo>
                    <a:lnTo>
                      <a:pt x="506" y="438"/>
                    </a:lnTo>
                    <a:lnTo>
                      <a:pt x="509" y="437"/>
                    </a:lnTo>
                    <a:lnTo>
                      <a:pt x="511" y="435"/>
                    </a:lnTo>
                    <a:lnTo>
                      <a:pt x="513" y="429"/>
                    </a:lnTo>
                    <a:lnTo>
                      <a:pt x="514" y="423"/>
                    </a:lnTo>
                    <a:lnTo>
                      <a:pt x="514" y="414"/>
                    </a:lnTo>
                    <a:lnTo>
                      <a:pt x="515" y="403"/>
                    </a:lnTo>
                    <a:lnTo>
                      <a:pt x="516" y="401"/>
                    </a:lnTo>
                    <a:lnTo>
                      <a:pt x="517" y="399"/>
                    </a:lnTo>
                    <a:lnTo>
                      <a:pt x="519" y="397"/>
                    </a:lnTo>
                    <a:lnTo>
                      <a:pt x="523" y="396"/>
                    </a:lnTo>
                    <a:lnTo>
                      <a:pt x="531" y="392"/>
                    </a:lnTo>
                    <a:lnTo>
                      <a:pt x="541" y="387"/>
                    </a:lnTo>
                    <a:lnTo>
                      <a:pt x="550" y="382"/>
                    </a:lnTo>
                    <a:lnTo>
                      <a:pt x="559" y="375"/>
                    </a:lnTo>
                    <a:lnTo>
                      <a:pt x="563" y="371"/>
                    </a:lnTo>
                    <a:lnTo>
                      <a:pt x="566" y="367"/>
                    </a:lnTo>
                    <a:lnTo>
                      <a:pt x="569" y="361"/>
                    </a:lnTo>
                    <a:lnTo>
                      <a:pt x="570" y="356"/>
                    </a:lnTo>
                    <a:lnTo>
                      <a:pt x="571" y="347"/>
                    </a:lnTo>
                    <a:lnTo>
                      <a:pt x="571" y="338"/>
                    </a:lnTo>
                    <a:lnTo>
                      <a:pt x="570" y="330"/>
                    </a:lnTo>
                    <a:lnTo>
                      <a:pt x="568" y="321"/>
                    </a:lnTo>
                    <a:lnTo>
                      <a:pt x="566" y="314"/>
                    </a:lnTo>
                    <a:lnTo>
                      <a:pt x="565" y="305"/>
                    </a:lnTo>
                    <a:lnTo>
                      <a:pt x="564" y="298"/>
                    </a:lnTo>
                    <a:lnTo>
                      <a:pt x="565" y="289"/>
                    </a:lnTo>
                    <a:lnTo>
                      <a:pt x="577" y="290"/>
                    </a:lnTo>
                    <a:lnTo>
                      <a:pt x="587" y="291"/>
                    </a:lnTo>
                    <a:lnTo>
                      <a:pt x="598" y="293"/>
                    </a:lnTo>
                    <a:lnTo>
                      <a:pt x="610" y="297"/>
                    </a:lnTo>
                    <a:lnTo>
                      <a:pt x="621" y="298"/>
                    </a:lnTo>
                    <a:lnTo>
                      <a:pt x="633" y="299"/>
                    </a:lnTo>
                    <a:lnTo>
                      <a:pt x="638" y="299"/>
                    </a:lnTo>
                    <a:lnTo>
                      <a:pt x="645" y="298"/>
                    </a:lnTo>
                    <a:lnTo>
                      <a:pt x="650" y="297"/>
                    </a:lnTo>
                    <a:lnTo>
                      <a:pt x="656" y="294"/>
                    </a:lnTo>
                    <a:lnTo>
                      <a:pt x="670" y="288"/>
                    </a:lnTo>
                    <a:lnTo>
                      <a:pt x="689" y="278"/>
                    </a:lnTo>
                    <a:lnTo>
                      <a:pt x="711" y="265"/>
                    </a:lnTo>
                    <a:lnTo>
                      <a:pt x="731" y="251"/>
                    </a:lnTo>
                    <a:lnTo>
                      <a:pt x="740" y="245"/>
                    </a:lnTo>
                    <a:lnTo>
                      <a:pt x="746" y="239"/>
                    </a:lnTo>
                    <a:lnTo>
                      <a:pt x="748" y="236"/>
                    </a:lnTo>
                    <a:lnTo>
                      <a:pt x="749" y="234"/>
                    </a:lnTo>
                    <a:lnTo>
                      <a:pt x="751" y="232"/>
                    </a:lnTo>
                    <a:lnTo>
                      <a:pt x="749" y="230"/>
                    </a:lnTo>
                    <a:lnTo>
                      <a:pt x="749" y="227"/>
                    </a:lnTo>
                    <a:lnTo>
                      <a:pt x="747" y="226"/>
                    </a:lnTo>
                    <a:lnTo>
                      <a:pt x="744" y="225"/>
                    </a:lnTo>
                    <a:lnTo>
                      <a:pt x="740" y="225"/>
                    </a:lnTo>
                    <a:lnTo>
                      <a:pt x="728" y="225"/>
                    </a:lnTo>
                    <a:lnTo>
                      <a:pt x="712" y="227"/>
                    </a:lnTo>
                    <a:lnTo>
                      <a:pt x="692" y="230"/>
                    </a:lnTo>
                    <a:lnTo>
                      <a:pt x="675" y="231"/>
                    </a:lnTo>
                    <a:lnTo>
                      <a:pt x="658" y="230"/>
                    </a:lnTo>
                    <a:lnTo>
                      <a:pt x="638" y="226"/>
                    </a:lnTo>
                    <a:lnTo>
                      <a:pt x="634" y="225"/>
                    </a:lnTo>
                    <a:lnTo>
                      <a:pt x="630" y="226"/>
                    </a:lnTo>
                    <a:lnTo>
                      <a:pt x="625" y="227"/>
                    </a:lnTo>
                    <a:lnTo>
                      <a:pt x="621" y="230"/>
                    </a:lnTo>
                    <a:lnTo>
                      <a:pt x="611" y="236"/>
                    </a:lnTo>
                    <a:lnTo>
                      <a:pt x="600" y="243"/>
                    </a:lnTo>
                    <a:lnTo>
                      <a:pt x="590" y="249"/>
                    </a:lnTo>
                    <a:lnTo>
                      <a:pt x="579" y="256"/>
                    </a:lnTo>
                    <a:lnTo>
                      <a:pt x="572" y="259"/>
                    </a:lnTo>
                    <a:lnTo>
                      <a:pt x="567" y="260"/>
                    </a:lnTo>
                    <a:lnTo>
                      <a:pt x="560" y="262"/>
                    </a:lnTo>
                    <a:lnTo>
                      <a:pt x="554" y="262"/>
                    </a:lnTo>
                    <a:lnTo>
                      <a:pt x="544" y="261"/>
                    </a:lnTo>
                    <a:lnTo>
                      <a:pt x="536" y="259"/>
                    </a:lnTo>
                    <a:lnTo>
                      <a:pt x="527" y="256"/>
                    </a:lnTo>
                    <a:lnTo>
                      <a:pt x="521" y="250"/>
                    </a:lnTo>
                    <a:lnTo>
                      <a:pt x="518" y="248"/>
                    </a:lnTo>
                    <a:lnTo>
                      <a:pt x="516" y="245"/>
                    </a:lnTo>
                    <a:lnTo>
                      <a:pt x="514" y="240"/>
                    </a:lnTo>
                    <a:lnTo>
                      <a:pt x="514" y="237"/>
                    </a:lnTo>
                    <a:lnTo>
                      <a:pt x="513" y="233"/>
                    </a:lnTo>
                    <a:lnTo>
                      <a:pt x="514" y="227"/>
                    </a:lnTo>
                    <a:lnTo>
                      <a:pt x="515" y="223"/>
                    </a:lnTo>
                    <a:lnTo>
                      <a:pt x="517" y="218"/>
                    </a:lnTo>
                    <a:lnTo>
                      <a:pt x="523" y="202"/>
                    </a:lnTo>
                    <a:lnTo>
                      <a:pt x="527" y="193"/>
                    </a:lnTo>
                    <a:lnTo>
                      <a:pt x="529" y="189"/>
                    </a:lnTo>
                    <a:lnTo>
                      <a:pt x="533" y="185"/>
                    </a:lnTo>
                    <a:lnTo>
                      <a:pt x="539" y="181"/>
                    </a:lnTo>
                    <a:lnTo>
                      <a:pt x="549" y="177"/>
                    </a:lnTo>
                    <a:lnTo>
                      <a:pt x="555" y="172"/>
                    </a:lnTo>
                    <a:lnTo>
                      <a:pt x="559" y="169"/>
                    </a:lnTo>
                    <a:lnTo>
                      <a:pt x="562" y="166"/>
                    </a:lnTo>
                    <a:lnTo>
                      <a:pt x="564" y="163"/>
                    </a:lnTo>
                    <a:lnTo>
                      <a:pt x="564" y="160"/>
                    </a:lnTo>
                    <a:lnTo>
                      <a:pt x="563" y="158"/>
                    </a:lnTo>
                    <a:lnTo>
                      <a:pt x="560" y="155"/>
                    </a:lnTo>
                    <a:lnTo>
                      <a:pt x="558" y="153"/>
                    </a:lnTo>
                    <a:lnTo>
                      <a:pt x="552" y="149"/>
                    </a:lnTo>
                    <a:lnTo>
                      <a:pt x="544" y="143"/>
                    </a:lnTo>
                    <a:lnTo>
                      <a:pt x="538" y="138"/>
                    </a:lnTo>
                    <a:lnTo>
                      <a:pt x="532" y="132"/>
                    </a:lnTo>
                    <a:lnTo>
                      <a:pt x="530" y="126"/>
                    </a:lnTo>
                    <a:lnTo>
                      <a:pt x="529" y="119"/>
                    </a:lnTo>
                    <a:lnTo>
                      <a:pt x="529" y="114"/>
                    </a:lnTo>
                    <a:lnTo>
                      <a:pt x="531" y="109"/>
                    </a:lnTo>
                    <a:lnTo>
                      <a:pt x="533" y="104"/>
                    </a:lnTo>
                    <a:lnTo>
                      <a:pt x="537" y="99"/>
                    </a:lnTo>
                    <a:lnTo>
                      <a:pt x="540" y="95"/>
                    </a:lnTo>
                    <a:lnTo>
                      <a:pt x="544" y="90"/>
                    </a:lnTo>
                    <a:lnTo>
                      <a:pt x="555" y="83"/>
                    </a:lnTo>
                    <a:lnTo>
                      <a:pt x="566" y="76"/>
                    </a:lnTo>
                    <a:lnTo>
                      <a:pt x="577" y="70"/>
                    </a:lnTo>
                    <a:lnTo>
                      <a:pt x="586" y="64"/>
                    </a:lnTo>
                    <a:lnTo>
                      <a:pt x="649" y="44"/>
                    </a:lnTo>
                    <a:lnTo>
                      <a:pt x="649" y="44"/>
                    </a:lnTo>
                    <a:lnTo>
                      <a:pt x="659" y="44"/>
                    </a:lnTo>
                    <a:lnTo>
                      <a:pt x="670" y="43"/>
                    </a:lnTo>
                    <a:lnTo>
                      <a:pt x="679" y="41"/>
                    </a:lnTo>
                    <a:lnTo>
                      <a:pt x="689" y="38"/>
                    </a:lnTo>
                    <a:lnTo>
                      <a:pt x="708" y="32"/>
                    </a:lnTo>
                    <a:lnTo>
                      <a:pt x="729" y="23"/>
                    </a:lnTo>
                    <a:lnTo>
                      <a:pt x="748" y="15"/>
                    </a:lnTo>
                    <a:lnTo>
                      <a:pt x="768" y="7"/>
                    </a:lnTo>
                    <a:lnTo>
                      <a:pt x="778" y="4"/>
                    </a:lnTo>
                    <a:lnTo>
                      <a:pt x="787" y="2"/>
                    </a:lnTo>
                    <a:lnTo>
                      <a:pt x="797" y="1"/>
                    </a:lnTo>
                    <a:lnTo>
                      <a:pt x="807" y="0"/>
                    </a:lnTo>
                    <a:lnTo>
                      <a:pt x="809" y="3"/>
                    </a:lnTo>
                    <a:lnTo>
                      <a:pt x="811" y="6"/>
                    </a:lnTo>
                    <a:lnTo>
                      <a:pt x="813" y="9"/>
                    </a:lnTo>
                    <a:lnTo>
                      <a:pt x="816" y="11"/>
                    </a:lnTo>
                    <a:lnTo>
                      <a:pt x="824" y="16"/>
                    </a:lnTo>
                    <a:lnTo>
                      <a:pt x="832" y="19"/>
                    </a:lnTo>
                    <a:lnTo>
                      <a:pt x="839" y="22"/>
                    </a:lnTo>
                    <a:lnTo>
                      <a:pt x="846" y="25"/>
                    </a:lnTo>
                    <a:lnTo>
                      <a:pt x="850" y="28"/>
                    </a:lnTo>
                    <a:lnTo>
                      <a:pt x="852" y="31"/>
                    </a:lnTo>
                    <a:lnTo>
                      <a:pt x="851" y="72"/>
                    </a:lnTo>
                    <a:lnTo>
                      <a:pt x="851" y="115"/>
                    </a:lnTo>
                    <a:lnTo>
                      <a:pt x="852" y="125"/>
                    </a:lnTo>
                    <a:lnTo>
                      <a:pt x="854" y="135"/>
                    </a:lnTo>
                    <a:lnTo>
                      <a:pt x="857" y="144"/>
                    </a:lnTo>
                    <a:lnTo>
                      <a:pt x="863" y="154"/>
                    </a:lnTo>
                    <a:lnTo>
                      <a:pt x="869" y="162"/>
                    </a:lnTo>
                    <a:lnTo>
                      <a:pt x="878" y="170"/>
                    </a:lnTo>
                    <a:lnTo>
                      <a:pt x="889" y="177"/>
                    </a:lnTo>
                    <a:lnTo>
                      <a:pt x="901" y="183"/>
                    </a:lnTo>
                    <a:lnTo>
                      <a:pt x="922" y="191"/>
                    </a:lnTo>
                    <a:lnTo>
                      <a:pt x="942" y="196"/>
                    </a:lnTo>
                    <a:lnTo>
                      <a:pt x="959" y="199"/>
                    </a:lnTo>
                    <a:lnTo>
                      <a:pt x="976" y="202"/>
                    </a:lnTo>
                    <a:lnTo>
                      <a:pt x="1012" y="204"/>
                    </a:lnTo>
                    <a:lnTo>
                      <a:pt x="1054" y="203"/>
                    </a:lnTo>
                    <a:lnTo>
                      <a:pt x="1064" y="204"/>
                    </a:lnTo>
                    <a:lnTo>
                      <a:pt x="1073" y="207"/>
                    </a:lnTo>
                    <a:lnTo>
                      <a:pt x="1082" y="211"/>
                    </a:lnTo>
                    <a:lnTo>
                      <a:pt x="1090" y="218"/>
                    </a:lnTo>
                    <a:lnTo>
                      <a:pt x="1105" y="233"/>
                    </a:lnTo>
                    <a:lnTo>
                      <a:pt x="1120" y="250"/>
                    </a:lnTo>
                    <a:lnTo>
                      <a:pt x="1129" y="259"/>
                    </a:lnTo>
                    <a:lnTo>
                      <a:pt x="1137" y="266"/>
                    </a:lnTo>
                    <a:lnTo>
                      <a:pt x="1146" y="275"/>
                    </a:lnTo>
                    <a:lnTo>
                      <a:pt x="1156" y="281"/>
                    </a:lnTo>
                    <a:lnTo>
                      <a:pt x="1166" y="288"/>
                    </a:lnTo>
                    <a:lnTo>
                      <a:pt x="1177" y="292"/>
                    </a:lnTo>
                    <a:lnTo>
                      <a:pt x="1190" y="295"/>
                    </a:lnTo>
                    <a:lnTo>
                      <a:pt x="1204" y="297"/>
                    </a:lnTo>
                    <a:lnTo>
                      <a:pt x="1220" y="298"/>
                    </a:lnTo>
                    <a:lnTo>
                      <a:pt x="1235" y="300"/>
                    </a:lnTo>
                    <a:lnTo>
                      <a:pt x="1252" y="304"/>
                    </a:lnTo>
                    <a:lnTo>
                      <a:pt x="1267" y="308"/>
                    </a:lnTo>
                    <a:lnTo>
                      <a:pt x="1282" y="312"/>
                    </a:lnTo>
                    <a:lnTo>
                      <a:pt x="1297" y="316"/>
                    </a:lnTo>
                    <a:lnTo>
                      <a:pt x="1313" y="318"/>
                    </a:lnTo>
                    <a:lnTo>
                      <a:pt x="1328" y="319"/>
                    </a:lnTo>
                    <a:lnTo>
                      <a:pt x="1496" y="317"/>
                    </a:lnTo>
                    <a:lnTo>
                      <a:pt x="1524" y="318"/>
                    </a:lnTo>
                    <a:lnTo>
                      <a:pt x="1548" y="318"/>
                    </a:lnTo>
                    <a:lnTo>
                      <a:pt x="1558" y="317"/>
                    </a:lnTo>
                    <a:lnTo>
                      <a:pt x="1567" y="318"/>
                    </a:lnTo>
                    <a:lnTo>
                      <a:pt x="1576" y="318"/>
                    </a:lnTo>
                    <a:lnTo>
                      <a:pt x="1583" y="320"/>
                    </a:lnTo>
                    <a:lnTo>
                      <a:pt x="1590" y="322"/>
                    </a:lnTo>
                    <a:lnTo>
                      <a:pt x="1596" y="327"/>
                    </a:lnTo>
                    <a:lnTo>
                      <a:pt x="1600" y="332"/>
                    </a:lnTo>
                    <a:lnTo>
                      <a:pt x="1606" y="339"/>
                    </a:lnTo>
                    <a:lnTo>
                      <a:pt x="1610" y="348"/>
                    </a:lnTo>
                    <a:lnTo>
                      <a:pt x="1613" y="359"/>
                    </a:lnTo>
                    <a:lnTo>
                      <a:pt x="1618" y="372"/>
                    </a:lnTo>
                    <a:lnTo>
                      <a:pt x="1621" y="388"/>
                    </a:lnTo>
                    <a:lnTo>
                      <a:pt x="1623" y="399"/>
                    </a:lnTo>
                    <a:lnTo>
                      <a:pt x="1625" y="410"/>
                    </a:lnTo>
                    <a:lnTo>
                      <a:pt x="1630" y="420"/>
                    </a:lnTo>
                    <a:lnTo>
                      <a:pt x="1633" y="429"/>
                    </a:lnTo>
                    <a:lnTo>
                      <a:pt x="1638" y="438"/>
                    </a:lnTo>
                    <a:lnTo>
                      <a:pt x="1644" y="447"/>
                    </a:lnTo>
                    <a:lnTo>
                      <a:pt x="1649" y="454"/>
                    </a:lnTo>
                    <a:lnTo>
                      <a:pt x="1656" y="461"/>
                    </a:lnTo>
                    <a:lnTo>
                      <a:pt x="1662" y="466"/>
                    </a:lnTo>
                    <a:lnTo>
                      <a:pt x="1670" y="470"/>
                    </a:lnTo>
                    <a:lnTo>
                      <a:pt x="1678" y="474"/>
                    </a:lnTo>
                    <a:lnTo>
                      <a:pt x="1686" y="476"/>
                    </a:lnTo>
                    <a:lnTo>
                      <a:pt x="1695" y="476"/>
                    </a:lnTo>
                    <a:lnTo>
                      <a:pt x="1705" y="475"/>
                    </a:lnTo>
                    <a:lnTo>
                      <a:pt x="1715" y="473"/>
                    </a:lnTo>
                    <a:lnTo>
                      <a:pt x="1726" y="468"/>
                    </a:lnTo>
                    <a:lnTo>
                      <a:pt x="1854" y="406"/>
                    </a:lnTo>
                    <a:lnTo>
                      <a:pt x="1864" y="400"/>
                    </a:lnTo>
                    <a:lnTo>
                      <a:pt x="1870" y="395"/>
                    </a:lnTo>
                    <a:lnTo>
                      <a:pt x="1873" y="393"/>
                    </a:lnTo>
                    <a:lnTo>
                      <a:pt x="1874" y="391"/>
                    </a:lnTo>
                    <a:lnTo>
                      <a:pt x="1874" y="387"/>
                    </a:lnTo>
                    <a:lnTo>
                      <a:pt x="1875" y="385"/>
                    </a:lnTo>
                    <a:lnTo>
                      <a:pt x="1873" y="380"/>
                    </a:lnTo>
                    <a:lnTo>
                      <a:pt x="1870" y="374"/>
                    </a:lnTo>
                    <a:lnTo>
                      <a:pt x="1867" y="369"/>
                    </a:lnTo>
                    <a:lnTo>
                      <a:pt x="1863" y="364"/>
                    </a:lnTo>
                    <a:lnTo>
                      <a:pt x="1859" y="358"/>
                    </a:lnTo>
                    <a:lnTo>
                      <a:pt x="1855" y="353"/>
                    </a:lnTo>
                    <a:lnTo>
                      <a:pt x="1853" y="347"/>
                    </a:lnTo>
                    <a:lnTo>
                      <a:pt x="1852" y="342"/>
                    </a:lnTo>
                    <a:lnTo>
                      <a:pt x="1853" y="339"/>
                    </a:lnTo>
                    <a:lnTo>
                      <a:pt x="1854" y="335"/>
                    </a:lnTo>
                    <a:lnTo>
                      <a:pt x="1855" y="332"/>
                    </a:lnTo>
                    <a:lnTo>
                      <a:pt x="1857" y="330"/>
                    </a:lnTo>
                    <a:lnTo>
                      <a:pt x="1865" y="324"/>
                    </a:lnTo>
                    <a:lnTo>
                      <a:pt x="1875" y="316"/>
                    </a:lnTo>
                    <a:lnTo>
                      <a:pt x="1891" y="306"/>
                    </a:lnTo>
                    <a:lnTo>
                      <a:pt x="1905" y="297"/>
                    </a:lnTo>
                    <a:lnTo>
                      <a:pt x="1917" y="285"/>
                    </a:lnTo>
                    <a:lnTo>
                      <a:pt x="1929" y="273"/>
                    </a:lnTo>
                    <a:lnTo>
                      <a:pt x="1949" y="249"/>
                    </a:lnTo>
                    <a:lnTo>
                      <a:pt x="1969" y="224"/>
                    </a:lnTo>
                    <a:lnTo>
                      <a:pt x="1978" y="212"/>
                    </a:lnTo>
                    <a:lnTo>
                      <a:pt x="1989" y="200"/>
                    </a:lnTo>
                    <a:lnTo>
                      <a:pt x="2002" y="190"/>
                    </a:lnTo>
                    <a:lnTo>
                      <a:pt x="2015" y="179"/>
                    </a:lnTo>
                    <a:lnTo>
                      <a:pt x="2030" y="169"/>
                    </a:lnTo>
                    <a:lnTo>
                      <a:pt x="2048" y="162"/>
                    </a:lnTo>
                    <a:lnTo>
                      <a:pt x="2068" y="154"/>
                    </a:lnTo>
                    <a:lnTo>
                      <a:pt x="2091" y="149"/>
                    </a:lnTo>
                    <a:lnTo>
                      <a:pt x="2111" y="143"/>
                    </a:lnTo>
                    <a:lnTo>
                      <a:pt x="2135" y="136"/>
                    </a:lnTo>
                    <a:lnTo>
                      <a:pt x="2161" y="129"/>
                    </a:lnTo>
                    <a:lnTo>
                      <a:pt x="2187" y="123"/>
                    </a:lnTo>
                    <a:lnTo>
                      <a:pt x="2200" y="122"/>
                    </a:lnTo>
                    <a:lnTo>
                      <a:pt x="2213" y="121"/>
                    </a:lnTo>
                    <a:lnTo>
                      <a:pt x="2225" y="122"/>
                    </a:lnTo>
                    <a:lnTo>
                      <a:pt x="2235" y="124"/>
                    </a:lnTo>
                    <a:lnTo>
                      <a:pt x="2241" y="125"/>
                    </a:lnTo>
                    <a:lnTo>
                      <a:pt x="2246" y="127"/>
                    </a:lnTo>
                    <a:lnTo>
                      <a:pt x="2251" y="130"/>
                    </a:lnTo>
                    <a:lnTo>
                      <a:pt x="2256" y="133"/>
                    </a:lnTo>
                    <a:lnTo>
                      <a:pt x="2259" y="137"/>
                    </a:lnTo>
                    <a:lnTo>
                      <a:pt x="2264" y="141"/>
                    </a:lnTo>
                    <a:lnTo>
                      <a:pt x="2267" y="146"/>
                    </a:lnTo>
                    <a:lnTo>
                      <a:pt x="2270" y="152"/>
                    </a:lnTo>
                    <a:lnTo>
                      <a:pt x="2279" y="170"/>
                    </a:lnTo>
                    <a:lnTo>
                      <a:pt x="2288" y="197"/>
                    </a:lnTo>
                    <a:lnTo>
                      <a:pt x="2292" y="210"/>
                    </a:lnTo>
                    <a:lnTo>
                      <a:pt x="2293" y="222"/>
                    </a:lnTo>
                    <a:lnTo>
                      <a:pt x="2293" y="226"/>
                    </a:lnTo>
                    <a:lnTo>
                      <a:pt x="2291" y="230"/>
                    </a:lnTo>
                    <a:lnTo>
                      <a:pt x="2289" y="232"/>
                    </a:lnTo>
                    <a:lnTo>
                      <a:pt x="2286" y="233"/>
                    </a:lnTo>
                    <a:lnTo>
                      <a:pt x="2274" y="233"/>
                    </a:lnTo>
                    <a:lnTo>
                      <a:pt x="2264" y="234"/>
                    </a:lnTo>
                    <a:lnTo>
                      <a:pt x="2255" y="235"/>
                    </a:lnTo>
                    <a:lnTo>
                      <a:pt x="2247" y="237"/>
                    </a:lnTo>
                    <a:lnTo>
                      <a:pt x="2242" y="239"/>
                    </a:lnTo>
                    <a:lnTo>
                      <a:pt x="2238" y="243"/>
                    </a:lnTo>
                    <a:lnTo>
                      <a:pt x="2233" y="246"/>
                    </a:lnTo>
                    <a:lnTo>
                      <a:pt x="2231" y="249"/>
                    </a:lnTo>
                    <a:lnTo>
                      <a:pt x="2230" y="252"/>
                    </a:lnTo>
                    <a:lnTo>
                      <a:pt x="2229" y="257"/>
                    </a:lnTo>
                    <a:lnTo>
                      <a:pt x="2230" y="261"/>
                    </a:lnTo>
                    <a:lnTo>
                      <a:pt x="2231" y="265"/>
                    </a:lnTo>
                    <a:lnTo>
                      <a:pt x="2237" y="275"/>
                    </a:lnTo>
                    <a:lnTo>
                      <a:pt x="2244" y="285"/>
                    </a:lnTo>
                    <a:lnTo>
                      <a:pt x="2254" y="294"/>
                    </a:lnTo>
                    <a:lnTo>
                      <a:pt x="2265" y="304"/>
                    </a:lnTo>
                    <a:lnTo>
                      <a:pt x="2276" y="313"/>
                    </a:lnTo>
                    <a:lnTo>
                      <a:pt x="2289" y="320"/>
                    </a:lnTo>
                    <a:lnTo>
                      <a:pt x="2301" y="327"/>
                    </a:lnTo>
                    <a:lnTo>
                      <a:pt x="2313" y="332"/>
                    </a:lnTo>
                    <a:lnTo>
                      <a:pt x="2323" y="335"/>
                    </a:lnTo>
                    <a:lnTo>
                      <a:pt x="2332" y="335"/>
                    </a:lnTo>
                    <a:lnTo>
                      <a:pt x="2372" y="334"/>
                    </a:lnTo>
                    <a:lnTo>
                      <a:pt x="2407" y="332"/>
                    </a:lnTo>
                    <a:lnTo>
                      <a:pt x="2424" y="330"/>
                    </a:lnTo>
                    <a:lnTo>
                      <a:pt x="2441" y="327"/>
                    </a:lnTo>
                    <a:lnTo>
                      <a:pt x="2456" y="324"/>
                    </a:lnTo>
                    <a:lnTo>
                      <a:pt x="2472" y="320"/>
                    </a:lnTo>
                    <a:lnTo>
                      <a:pt x="2487" y="316"/>
                    </a:lnTo>
                    <a:lnTo>
                      <a:pt x="2502" y="311"/>
                    </a:lnTo>
                    <a:lnTo>
                      <a:pt x="2517" y="304"/>
                    </a:lnTo>
                    <a:lnTo>
                      <a:pt x="2532" y="297"/>
                    </a:lnTo>
                    <a:lnTo>
                      <a:pt x="2548" y="288"/>
                    </a:lnTo>
                    <a:lnTo>
                      <a:pt x="2564" y="278"/>
                    </a:lnTo>
                    <a:lnTo>
                      <a:pt x="2580" y="267"/>
                    </a:lnTo>
                    <a:lnTo>
                      <a:pt x="2597" y="254"/>
                    </a:lnTo>
                    <a:lnTo>
                      <a:pt x="2620" y="243"/>
                    </a:lnTo>
                    <a:lnTo>
                      <a:pt x="2660" y="221"/>
                    </a:lnTo>
                    <a:lnTo>
                      <a:pt x="2671" y="217"/>
                    </a:lnTo>
                    <a:lnTo>
                      <a:pt x="2680" y="212"/>
                    </a:lnTo>
                    <a:lnTo>
                      <a:pt x="2690" y="209"/>
                    </a:lnTo>
                    <a:lnTo>
                      <a:pt x="2698" y="208"/>
                    </a:lnTo>
                    <a:lnTo>
                      <a:pt x="2705" y="208"/>
                    </a:lnTo>
                    <a:lnTo>
                      <a:pt x="2711" y="209"/>
                    </a:lnTo>
                    <a:lnTo>
                      <a:pt x="2713" y="211"/>
                    </a:lnTo>
                    <a:lnTo>
                      <a:pt x="2714" y="213"/>
                    </a:lnTo>
                    <a:lnTo>
                      <a:pt x="2715" y="217"/>
                    </a:lnTo>
                    <a:lnTo>
                      <a:pt x="2715" y="220"/>
                    </a:lnTo>
                    <a:lnTo>
                      <a:pt x="2716" y="229"/>
                    </a:lnTo>
                    <a:lnTo>
                      <a:pt x="2717" y="235"/>
                    </a:lnTo>
                    <a:lnTo>
                      <a:pt x="2720" y="241"/>
                    </a:lnTo>
                    <a:lnTo>
                      <a:pt x="2724" y="246"/>
                    </a:lnTo>
                    <a:lnTo>
                      <a:pt x="2729" y="249"/>
                    </a:lnTo>
                    <a:lnTo>
                      <a:pt x="2734" y="251"/>
                    </a:lnTo>
                    <a:lnTo>
                      <a:pt x="2740" y="252"/>
                    </a:lnTo>
                    <a:lnTo>
                      <a:pt x="2746" y="253"/>
                    </a:lnTo>
                    <a:lnTo>
                      <a:pt x="2761" y="253"/>
                    </a:lnTo>
                    <a:lnTo>
                      <a:pt x="2776" y="253"/>
                    </a:lnTo>
                    <a:lnTo>
                      <a:pt x="2785" y="254"/>
                    </a:lnTo>
                    <a:lnTo>
                      <a:pt x="2793" y="254"/>
                    </a:lnTo>
                    <a:lnTo>
                      <a:pt x="2801" y="257"/>
                    </a:lnTo>
                    <a:lnTo>
                      <a:pt x="2809" y="259"/>
                    </a:lnTo>
                    <a:lnTo>
                      <a:pt x="2821" y="261"/>
                    </a:lnTo>
                    <a:lnTo>
                      <a:pt x="2835" y="263"/>
                    </a:lnTo>
                    <a:lnTo>
                      <a:pt x="2851" y="265"/>
                    </a:lnTo>
                    <a:lnTo>
                      <a:pt x="2868" y="265"/>
                    </a:lnTo>
                    <a:lnTo>
                      <a:pt x="2886" y="264"/>
                    </a:lnTo>
                    <a:lnTo>
                      <a:pt x="2902" y="262"/>
                    </a:lnTo>
                    <a:lnTo>
                      <a:pt x="2908" y="260"/>
                    </a:lnTo>
                    <a:lnTo>
                      <a:pt x="2915" y="258"/>
                    </a:lnTo>
                    <a:lnTo>
                      <a:pt x="2920" y="256"/>
                    </a:lnTo>
                    <a:lnTo>
                      <a:pt x="2924" y="252"/>
                    </a:lnTo>
                    <a:lnTo>
                      <a:pt x="2936" y="241"/>
                    </a:lnTo>
                    <a:lnTo>
                      <a:pt x="2944" y="234"/>
                    </a:lnTo>
                    <a:lnTo>
                      <a:pt x="2950" y="230"/>
                    </a:lnTo>
                    <a:lnTo>
                      <a:pt x="2955" y="227"/>
                    </a:lnTo>
                    <a:lnTo>
                      <a:pt x="2967" y="223"/>
                    </a:lnTo>
                    <a:lnTo>
                      <a:pt x="2989" y="214"/>
                    </a:lnTo>
                    <a:lnTo>
                      <a:pt x="3009" y="205"/>
                    </a:lnTo>
                    <a:lnTo>
                      <a:pt x="3027" y="194"/>
                    </a:lnTo>
                    <a:lnTo>
                      <a:pt x="3042" y="183"/>
                    </a:lnTo>
                    <a:lnTo>
                      <a:pt x="3058" y="173"/>
                    </a:lnTo>
                    <a:lnTo>
                      <a:pt x="3066" y="170"/>
                    </a:lnTo>
                    <a:lnTo>
                      <a:pt x="3073" y="166"/>
                    </a:lnTo>
                    <a:lnTo>
                      <a:pt x="3082" y="164"/>
                    </a:lnTo>
                    <a:lnTo>
                      <a:pt x="3091" y="163"/>
                    </a:lnTo>
                    <a:lnTo>
                      <a:pt x="3099" y="162"/>
                    </a:lnTo>
                    <a:lnTo>
                      <a:pt x="3108" y="163"/>
                    </a:lnTo>
                    <a:lnTo>
                      <a:pt x="3119" y="165"/>
                    </a:lnTo>
                    <a:lnTo>
                      <a:pt x="3129" y="168"/>
                    </a:lnTo>
                    <a:lnTo>
                      <a:pt x="3145" y="173"/>
                    </a:lnTo>
                    <a:lnTo>
                      <a:pt x="3158" y="176"/>
                    </a:lnTo>
                    <a:lnTo>
                      <a:pt x="3168" y="176"/>
                    </a:lnTo>
                    <a:lnTo>
                      <a:pt x="3179" y="177"/>
                    </a:lnTo>
                    <a:lnTo>
                      <a:pt x="3184" y="178"/>
                    </a:lnTo>
                    <a:lnTo>
                      <a:pt x="3188" y="179"/>
                    </a:lnTo>
                    <a:lnTo>
                      <a:pt x="3192" y="180"/>
                    </a:lnTo>
                    <a:lnTo>
                      <a:pt x="3198" y="183"/>
                    </a:lnTo>
                    <a:lnTo>
                      <a:pt x="3203" y="186"/>
                    </a:lnTo>
                    <a:lnTo>
                      <a:pt x="3208" y="192"/>
                    </a:lnTo>
                    <a:lnTo>
                      <a:pt x="3214" y="197"/>
                    </a:lnTo>
                    <a:lnTo>
                      <a:pt x="3220" y="205"/>
                    </a:lnTo>
                    <a:lnTo>
                      <a:pt x="3229" y="214"/>
                    </a:lnTo>
                    <a:lnTo>
                      <a:pt x="3238" y="222"/>
                    </a:lnTo>
                    <a:lnTo>
                      <a:pt x="3245" y="226"/>
                    </a:lnTo>
                    <a:lnTo>
                      <a:pt x="3253" y="227"/>
                    </a:lnTo>
                    <a:lnTo>
                      <a:pt x="3260" y="227"/>
                    </a:lnTo>
                    <a:lnTo>
                      <a:pt x="3268" y="226"/>
                    </a:lnTo>
                    <a:lnTo>
                      <a:pt x="3275" y="224"/>
                    </a:lnTo>
                    <a:lnTo>
                      <a:pt x="3283" y="221"/>
                    </a:lnTo>
                    <a:lnTo>
                      <a:pt x="3291" y="218"/>
                    </a:lnTo>
                    <a:lnTo>
                      <a:pt x="3299" y="214"/>
                    </a:lnTo>
                    <a:lnTo>
                      <a:pt x="3309" y="212"/>
                    </a:lnTo>
                    <a:lnTo>
                      <a:pt x="3319" y="211"/>
                    </a:lnTo>
                    <a:lnTo>
                      <a:pt x="3329" y="211"/>
                    </a:lnTo>
                    <a:lnTo>
                      <a:pt x="3341" y="213"/>
                    </a:lnTo>
                    <a:lnTo>
                      <a:pt x="3354" y="219"/>
                    </a:lnTo>
                    <a:lnTo>
                      <a:pt x="3368" y="226"/>
                    </a:lnTo>
                    <a:lnTo>
                      <a:pt x="3377" y="230"/>
                    </a:lnTo>
                    <a:lnTo>
                      <a:pt x="3388" y="232"/>
                    </a:lnTo>
                    <a:lnTo>
                      <a:pt x="3401" y="233"/>
                    </a:lnTo>
                    <a:lnTo>
                      <a:pt x="3416" y="233"/>
                    </a:lnTo>
                    <a:lnTo>
                      <a:pt x="3445" y="233"/>
                    </a:lnTo>
                    <a:lnTo>
                      <a:pt x="3469" y="234"/>
                    </a:lnTo>
                    <a:lnTo>
                      <a:pt x="3476" y="235"/>
                    </a:lnTo>
                    <a:lnTo>
                      <a:pt x="3483" y="234"/>
                    </a:lnTo>
                    <a:lnTo>
                      <a:pt x="3489" y="232"/>
                    </a:lnTo>
                    <a:lnTo>
                      <a:pt x="3495" y="230"/>
                    </a:lnTo>
                    <a:lnTo>
                      <a:pt x="3505" y="221"/>
                    </a:lnTo>
                    <a:lnTo>
                      <a:pt x="3515" y="212"/>
                    </a:lnTo>
                    <a:lnTo>
                      <a:pt x="3525" y="203"/>
                    </a:lnTo>
                    <a:lnTo>
                      <a:pt x="3536" y="195"/>
                    </a:lnTo>
                    <a:lnTo>
                      <a:pt x="3542" y="192"/>
                    </a:lnTo>
                    <a:lnTo>
                      <a:pt x="3550" y="189"/>
                    </a:lnTo>
                    <a:lnTo>
                      <a:pt x="3557" y="187"/>
                    </a:lnTo>
                    <a:lnTo>
                      <a:pt x="3567" y="186"/>
                    </a:lnTo>
                    <a:lnTo>
                      <a:pt x="3577" y="191"/>
                    </a:lnTo>
                    <a:lnTo>
                      <a:pt x="3585" y="196"/>
                    </a:lnTo>
                    <a:lnTo>
                      <a:pt x="3593" y="200"/>
                    </a:lnTo>
                    <a:lnTo>
                      <a:pt x="3599" y="206"/>
                    </a:lnTo>
                    <a:lnTo>
                      <a:pt x="3606" y="211"/>
                    </a:lnTo>
                    <a:lnTo>
                      <a:pt x="3612" y="218"/>
                    </a:lnTo>
                    <a:lnTo>
                      <a:pt x="3619" y="225"/>
                    </a:lnTo>
                    <a:lnTo>
                      <a:pt x="3624" y="234"/>
                    </a:lnTo>
                    <a:lnTo>
                      <a:pt x="3630" y="244"/>
                    </a:lnTo>
                    <a:lnTo>
                      <a:pt x="3633" y="252"/>
                    </a:lnTo>
                    <a:lnTo>
                      <a:pt x="3637" y="262"/>
                    </a:lnTo>
                    <a:lnTo>
                      <a:pt x="3643" y="271"/>
                    </a:lnTo>
                    <a:lnTo>
                      <a:pt x="3648" y="277"/>
                    </a:lnTo>
                    <a:lnTo>
                      <a:pt x="3654" y="283"/>
                    </a:lnTo>
                    <a:lnTo>
                      <a:pt x="3661" y="289"/>
                    </a:lnTo>
                    <a:lnTo>
                      <a:pt x="3669" y="294"/>
                    </a:lnTo>
                    <a:lnTo>
                      <a:pt x="3685" y="304"/>
                    </a:lnTo>
                    <a:lnTo>
                      <a:pt x="3702" y="314"/>
                    </a:lnTo>
                    <a:lnTo>
                      <a:pt x="3720" y="322"/>
                    </a:lnTo>
                    <a:lnTo>
                      <a:pt x="3739" y="330"/>
                    </a:lnTo>
                    <a:lnTo>
                      <a:pt x="3756" y="335"/>
                    </a:lnTo>
                    <a:lnTo>
                      <a:pt x="3773" y="341"/>
                    </a:lnTo>
                    <a:lnTo>
                      <a:pt x="3773" y="341"/>
                    </a:lnTo>
                    <a:lnTo>
                      <a:pt x="3771" y="347"/>
                    </a:lnTo>
                    <a:lnTo>
                      <a:pt x="3768" y="354"/>
                    </a:lnTo>
                    <a:lnTo>
                      <a:pt x="3765" y="360"/>
                    </a:lnTo>
                    <a:lnTo>
                      <a:pt x="3760" y="366"/>
                    </a:lnTo>
                    <a:lnTo>
                      <a:pt x="3749" y="376"/>
                    </a:lnTo>
                    <a:lnTo>
                      <a:pt x="3737" y="387"/>
                    </a:lnTo>
                    <a:lnTo>
                      <a:pt x="3724" y="397"/>
                    </a:lnTo>
                    <a:lnTo>
                      <a:pt x="3711" y="407"/>
                    </a:lnTo>
                    <a:lnTo>
                      <a:pt x="3699" y="416"/>
                    </a:lnTo>
                    <a:lnTo>
                      <a:pt x="3689" y="427"/>
                    </a:lnTo>
                    <a:lnTo>
                      <a:pt x="3683" y="437"/>
                    </a:lnTo>
                    <a:lnTo>
                      <a:pt x="3678" y="447"/>
                    </a:lnTo>
                    <a:lnTo>
                      <a:pt x="3676" y="455"/>
                    </a:lnTo>
                    <a:lnTo>
                      <a:pt x="3674" y="464"/>
                    </a:lnTo>
                    <a:lnTo>
                      <a:pt x="3674" y="482"/>
                    </a:lnTo>
                    <a:lnTo>
                      <a:pt x="3673" y="503"/>
                    </a:lnTo>
                    <a:lnTo>
                      <a:pt x="3671" y="510"/>
                    </a:lnTo>
                    <a:lnTo>
                      <a:pt x="3669" y="518"/>
                    </a:lnTo>
                    <a:lnTo>
                      <a:pt x="3667" y="522"/>
                    </a:lnTo>
                    <a:lnTo>
                      <a:pt x="3667" y="527"/>
                    </a:lnTo>
                    <a:lnTo>
                      <a:pt x="3669" y="530"/>
                    </a:lnTo>
                    <a:lnTo>
                      <a:pt x="3670" y="534"/>
                    </a:lnTo>
                    <a:lnTo>
                      <a:pt x="3672" y="537"/>
                    </a:lnTo>
                    <a:lnTo>
                      <a:pt x="3674" y="540"/>
                    </a:lnTo>
                    <a:lnTo>
                      <a:pt x="3676" y="541"/>
                    </a:lnTo>
                    <a:lnTo>
                      <a:pt x="3679" y="543"/>
                    </a:lnTo>
                    <a:lnTo>
                      <a:pt x="3686" y="545"/>
                    </a:lnTo>
                    <a:lnTo>
                      <a:pt x="3692" y="547"/>
                    </a:lnTo>
                    <a:lnTo>
                      <a:pt x="3699" y="549"/>
                    </a:lnTo>
                    <a:lnTo>
                      <a:pt x="3704" y="553"/>
                    </a:lnTo>
                    <a:lnTo>
                      <a:pt x="3706" y="556"/>
                    </a:lnTo>
                    <a:lnTo>
                      <a:pt x="3707" y="558"/>
                    </a:lnTo>
                    <a:lnTo>
                      <a:pt x="3708" y="562"/>
                    </a:lnTo>
                    <a:lnTo>
                      <a:pt x="3710" y="567"/>
                    </a:lnTo>
                    <a:lnTo>
                      <a:pt x="3708" y="577"/>
                    </a:lnTo>
                    <a:lnTo>
                      <a:pt x="3707" y="589"/>
                    </a:lnTo>
                    <a:lnTo>
                      <a:pt x="3705" y="602"/>
                    </a:lnTo>
                    <a:lnTo>
                      <a:pt x="3702" y="614"/>
                    </a:lnTo>
                    <a:lnTo>
                      <a:pt x="3696" y="639"/>
                    </a:lnTo>
                    <a:lnTo>
                      <a:pt x="3689" y="662"/>
                    </a:lnTo>
                    <a:lnTo>
                      <a:pt x="3686" y="672"/>
                    </a:lnTo>
                    <a:lnTo>
                      <a:pt x="3684" y="682"/>
                    </a:lnTo>
                    <a:lnTo>
                      <a:pt x="3684" y="689"/>
                    </a:lnTo>
                    <a:lnTo>
                      <a:pt x="3683" y="694"/>
                    </a:lnTo>
                    <a:lnTo>
                      <a:pt x="3684" y="698"/>
                    </a:lnTo>
                    <a:lnTo>
                      <a:pt x="3686" y="702"/>
                    </a:lnTo>
                    <a:lnTo>
                      <a:pt x="3688" y="703"/>
                    </a:lnTo>
                    <a:lnTo>
                      <a:pt x="3691" y="703"/>
                    </a:lnTo>
                    <a:lnTo>
                      <a:pt x="3699" y="700"/>
                    </a:lnTo>
                    <a:lnTo>
                      <a:pt x="3708" y="696"/>
                    </a:lnTo>
                    <a:lnTo>
                      <a:pt x="3719" y="691"/>
                    </a:lnTo>
                    <a:lnTo>
                      <a:pt x="3731" y="684"/>
                    </a:lnTo>
                    <a:lnTo>
                      <a:pt x="3733" y="705"/>
                    </a:lnTo>
                    <a:lnTo>
                      <a:pt x="3735" y="722"/>
                    </a:lnTo>
                    <a:lnTo>
                      <a:pt x="3737" y="740"/>
                    </a:lnTo>
                    <a:lnTo>
                      <a:pt x="3738" y="757"/>
                    </a:lnTo>
                    <a:lnTo>
                      <a:pt x="3737" y="774"/>
                    </a:lnTo>
                    <a:lnTo>
                      <a:pt x="3737" y="791"/>
                    </a:lnTo>
                    <a:lnTo>
                      <a:pt x="3734" y="810"/>
                    </a:lnTo>
                    <a:lnTo>
                      <a:pt x="3732" y="830"/>
                    </a:lnTo>
                    <a:lnTo>
                      <a:pt x="3731" y="838"/>
                    </a:lnTo>
                    <a:lnTo>
                      <a:pt x="3729" y="844"/>
                    </a:lnTo>
                    <a:lnTo>
                      <a:pt x="3727" y="851"/>
                    </a:lnTo>
                    <a:lnTo>
                      <a:pt x="3725" y="855"/>
                    </a:lnTo>
                    <a:lnTo>
                      <a:pt x="3721" y="859"/>
                    </a:lnTo>
                    <a:lnTo>
                      <a:pt x="3718" y="864"/>
                    </a:lnTo>
                    <a:lnTo>
                      <a:pt x="3714" y="867"/>
                    </a:lnTo>
                    <a:lnTo>
                      <a:pt x="3711" y="870"/>
                    </a:lnTo>
                    <a:lnTo>
                      <a:pt x="3691" y="881"/>
                    </a:lnTo>
                    <a:lnTo>
                      <a:pt x="3667" y="895"/>
                    </a:lnTo>
                    <a:lnTo>
                      <a:pt x="3656" y="905"/>
                    </a:lnTo>
                    <a:lnTo>
                      <a:pt x="3649" y="913"/>
                    </a:lnTo>
                    <a:lnTo>
                      <a:pt x="3647" y="918"/>
                    </a:lnTo>
                    <a:lnTo>
                      <a:pt x="3645" y="921"/>
                    </a:lnTo>
                    <a:lnTo>
                      <a:pt x="3645" y="924"/>
                    </a:lnTo>
                    <a:lnTo>
                      <a:pt x="3645" y="927"/>
                    </a:lnTo>
                    <a:lnTo>
                      <a:pt x="3646" y="929"/>
                    </a:lnTo>
                    <a:lnTo>
                      <a:pt x="3648" y="933"/>
                    </a:lnTo>
                    <a:lnTo>
                      <a:pt x="3650" y="935"/>
                    </a:lnTo>
                    <a:lnTo>
                      <a:pt x="3652" y="937"/>
                    </a:lnTo>
                    <a:lnTo>
                      <a:pt x="3659" y="941"/>
                    </a:lnTo>
                    <a:lnTo>
                      <a:pt x="3667" y="946"/>
                    </a:lnTo>
                    <a:lnTo>
                      <a:pt x="3675" y="950"/>
                    </a:lnTo>
                    <a:lnTo>
                      <a:pt x="3684" y="954"/>
                    </a:lnTo>
                    <a:lnTo>
                      <a:pt x="3692" y="960"/>
                    </a:lnTo>
                    <a:lnTo>
                      <a:pt x="3700" y="965"/>
                    </a:lnTo>
                    <a:lnTo>
                      <a:pt x="3703" y="968"/>
                    </a:lnTo>
                    <a:lnTo>
                      <a:pt x="3705" y="973"/>
                    </a:lnTo>
                    <a:lnTo>
                      <a:pt x="3707" y="976"/>
                    </a:lnTo>
                    <a:lnTo>
                      <a:pt x="3710" y="980"/>
                    </a:lnTo>
                    <a:lnTo>
                      <a:pt x="3710" y="985"/>
                    </a:lnTo>
                    <a:lnTo>
                      <a:pt x="3711" y="989"/>
                    </a:lnTo>
                    <a:lnTo>
                      <a:pt x="3710" y="994"/>
                    </a:lnTo>
                    <a:lnTo>
                      <a:pt x="3708" y="1000"/>
                    </a:lnTo>
                    <a:lnTo>
                      <a:pt x="3706" y="1012"/>
                    </a:lnTo>
                    <a:lnTo>
                      <a:pt x="3704" y="1027"/>
                    </a:lnTo>
                    <a:lnTo>
                      <a:pt x="3703" y="1034"/>
                    </a:lnTo>
                    <a:lnTo>
                      <a:pt x="3702" y="1042"/>
                    </a:lnTo>
                    <a:lnTo>
                      <a:pt x="3701" y="1047"/>
                    </a:lnTo>
                    <a:lnTo>
                      <a:pt x="3699" y="1051"/>
                    </a:lnTo>
                    <a:lnTo>
                      <a:pt x="3698" y="1053"/>
                    </a:lnTo>
                    <a:lnTo>
                      <a:pt x="3696" y="1054"/>
                    </a:lnTo>
                    <a:lnTo>
                      <a:pt x="3693" y="1054"/>
                    </a:lnTo>
                    <a:lnTo>
                      <a:pt x="3690" y="1054"/>
                    </a:lnTo>
                    <a:lnTo>
                      <a:pt x="3684" y="1051"/>
                    </a:lnTo>
                    <a:lnTo>
                      <a:pt x="3676" y="1050"/>
                    </a:lnTo>
                    <a:lnTo>
                      <a:pt x="3670" y="1049"/>
                    </a:lnTo>
                    <a:lnTo>
                      <a:pt x="3663" y="1051"/>
                    </a:lnTo>
                    <a:lnTo>
                      <a:pt x="3661" y="1053"/>
                    </a:lnTo>
                    <a:lnTo>
                      <a:pt x="3659" y="1055"/>
                    </a:lnTo>
                    <a:lnTo>
                      <a:pt x="3658" y="1058"/>
                    </a:lnTo>
                    <a:lnTo>
                      <a:pt x="3657" y="1062"/>
                    </a:lnTo>
                    <a:lnTo>
                      <a:pt x="3663" y="1073"/>
                    </a:lnTo>
                    <a:lnTo>
                      <a:pt x="3670" y="1084"/>
                    </a:lnTo>
                    <a:lnTo>
                      <a:pt x="3669" y="1088"/>
                    </a:lnTo>
                    <a:lnTo>
                      <a:pt x="3667" y="1093"/>
                    </a:lnTo>
                    <a:lnTo>
                      <a:pt x="3665" y="1096"/>
                    </a:lnTo>
                    <a:lnTo>
                      <a:pt x="3662" y="1099"/>
                    </a:lnTo>
                    <a:lnTo>
                      <a:pt x="3660" y="1103"/>
                    </a:lnTo>
                    <a:lnTo>
                      <a:pt x="3659" y="1108"/>
                    </a:lnTo>
                    <a:lnTo>
                      <a:pt x="3658" y="1113"/>
                    </a:lnTo>
                    <a:lnTo>
                      <a:pt x="3659" y="1118"/>
                    </a:lnTo>
                    <a:lnTo>
                      <a:pt x="3660" y="1122"/>
                    </a:lnTo>
                    <a:lnTo>
                      <a:pt x="3662" y="1123"/>
                    </a:lnTo>
                    <a:lnTo>
                      <a:pt x="3665" y="1123"/>
                    </a:lnTo>
                    <a:lnTo>
                      <a:pt x="3669" y="1123"/>
                    </a:lnTo>
                    <a:lnTo>
                      <a:pt x="3676" y="1120"/>
                    </a:lnTo>
                    <a:lnTo>
                      <a:pt x="3686" y="1116"/>
                    </a:lnTo>
                    <a:lnTo>
                      <a:pt x="3696" y="1113"/>
                    </a:lnTo>
                    <a:lnTo>
                      <a:pt x="3705" y="1111"/>
                    </a:lnTo>
                    <a:lnTo>
                      <a:pt x="3710" y="1112"/>
                    </a:lnTo>
                    <a:lnTo>
                      <a:pt x="3714" y="1114"/>
                    </a:lnTo>
                    <a:lnTo>
                      <a:pt x="3717" y="1116"/>
                    </a:lnTo>
                    <a:lnTo>
                      <a:pt x="3720" y="1122"/>
                    </a:lnTo>
                    <a:lnTo>
                      <a:pt x="3726" y="1129"/>
                    </a:lnTo>
                    <a:lnTo>
                      <a:pt x="3731" y="1136"/>
                    </a:lnTo>
                    <a:lnTo>
                      <a:pt x="3739" y="1142"/>
                    </a:lnTo>
                    <a:lnTo>
                      <a:pt x="3745" y="1148"/>
                    </a:lnTo>
                    <a:lnTo>
                      <a:pt x="3760" y="1159"/>
                    </a:lnTo>
                    <a:lnTo>
                      <a:pt x="3774" y="1171"/>
                    </a:lnTo>
                    <a:lnTo>
                      <a:pt x="3778" y="1176"/>
                    </a:lnTo>
                    <a:lnTo>
                      <a:pt x="3779" y="1179"/>
                    </a:lnTo>
                    <a:lnTo>
                      <a:pt x="3778" y="1183"/>
                    </a:lnTo>
                    <a:lnTo>
                      <a:pt x="3775" y="1186"/>
                    </a:lnTo>
                    <a:lnTo>
                      <a:pt x="3770" y="1194"/>
                    </a:lnTo>
                    <a:lnTo>
                      <a:pt x="3765" y="1201"/>
                    </a:lnTo>
                    <a:lnTo>
                      <a:pt x="3762" y="1205"/>
                    </a:lnTo>
                    <a:lnTo>
                      <a:pt x="3761" y="1208"/>
                    </a:lnTo>
                    <a:lnTo>
                      <a:pt x="3762" y="1211"/>
                    </a:lnTo>
                    <a:lnTo>
                      <a:pt x="3764" y="1215"/>
                    </a:lnTo>
                    <a:lnTo>
                      <a:pt x="3767" y="1217"/>
                    </a:lnTo>
                    <a:lnTo>
                      <a:pt x="3771" y="1218"/>
                    </a:lnTo>
                    <a:lnTo>
                      <a:pt x="3775" y="1220"/>
                    </a:lnTo>
                    <a:lnTo>
                      <a:pt x="3780" y="1221"/>
                    </a:lnTo>
                    <a:lnTo>
                      <a:pt x="3800" y="1224"/>
                    </a:lnTo>
                    <a:lnTo>
                      <a:pt x="3814" y="1225"/>
                    </a:lnTo>
                    <a:lnTo>
                      <a:pt x="3824" y="1228"/>
                    </a:lnTo>
                    <a:lnTo>
                      <a:pt x="3832" y="1231"/>
                    </a:lnTo>
                    <a:lnTo>
                      <a:pt x="3838" y="1235"/>
                    </a:lnTo>
                    <a:lnTo>
                      <a:pt x="3843" y="1239"/>
                    </a:lnTo>
                    <a:lnTo>
                      <a:pt x="3848" y="1245"/>
                    </a:lnTo>
                    <a:lnTo>
                      <a:pt x="3852" y="1251"/>
                    </a:lnTo>
                    <a:lnTo>
                      <a:pt x="3856" y="1259"/>
                    </a:lnTo>
                    <a:lnTo>
                      <a:pt x="3861" y="1267"/>
                    </a:lnTo>
                    <a:lnTo>
                      <a:pt x="3863" y="1275"/>
                    </a:lnTo>
                    <a:lnTo>
                      <a:pt x="3864" y="1282"/>
                    </a:lnTo>
                    <a:lnTo>
                      <a:pt x="3864" y="1289"/>
                    </a:lnTo>
                    <a:lnTo>
                      <a:pt x="3863" y="1296"/>
                    </a:lnTo>
                    <a:lnTo>
                      <a:pt x="3861" y="1302"/>
                    </a:lnTo>
                    <a:lnTo>
                      <a:pt x="3859" y="1310"/>
                    </a:lnTo>
                    <a:lnTo>
                      <a:pt x="3854" y="1316"/>
                    </a:lnTo>
                    <a:lnTo>
                      <a:pt x="3850" y="1323"/>
                    </a:lnTo>
                    <a:lnTo>
                      <a:pt x="3840" y="1334"/>
                    </a:lnTo>
                    <a:lnTo>
                      <a:pt x="3828" y="1345"/>
                    </a:lnTo>
                    <a:lnTo>
                      <a:pt x="3815" y="1354"/>
                    </a:lnTo>
                    <a:lnTo>
                      <a:pt x="3802" y="1360"/>
                    </a:lnTo>
                    <a:lnTo>
                      <a:pt x="3794" y="1364"/>
                    </a:lnTo>
                    <a:lnTo>
                      <a:pt x="3787" y="1367"/>
                    </a:lnTo>
                    <a:lnTo>
                      <a:pt x="3782" y="1368"/>
                    </a:lnTo>
                    <a:lnTo>
                      <a:pt x="3778" y="1369"/>
                    </a:lnTo>
                    <a:lnTo>
                      <a:pt x="3773" y="1368"/>
                    </a:lnTo>
                    <a:lnTo>
                      <a:pt x="3769" y="1365"/>
                    </a:lnTo>
                    <a:lnTo>
                      <a:pt x="3765" y="1359"/>
                    </a:lnTo>
                    <a:lnTo>
                      <a:pt x="3758" y="1352"/>
                    </a:lnTo>
                    <a:lnTo>
                      <a:pt x="3748" y="1342"/>
                    </a:lnTo>
                    <a:lnTo>
                      <a:pt x="3735" y="1332"/>
                    </a:lnTo>
                    <a:lnTo>
                      <a:pt x="3730" y="1327"/>
                    </a:lnTo>
                    <a:lnTo>
                      <a:pt x="3725" y="1321"/>
                    </a:lnTo>
                    <a:lnTo>
                      <a:pt x="3721" y="1315"/>
                    </a:lnTo>
                    <a:lnTo>
                      <a:pt x="3718" y="1309"/>
                    </a:lnTo>
                    <a:lnTo>
                      <a:pt x="3710" y="1317"/>
                    </a:lnTo>
                    <a:lnTo>
                      <a:pt x="3690" y="1337"/>
                    </a:lnTo>
                    <a:lnTo>
                      <a:pt x="3671" y="1357"/>
                    </a:lnTo>
                    <a:lnTo>
                      <a:pt x="3659" y="1370"/>
                    </a:lnTo>
                    <a:lnTo>
                      <a:pt x="3651" y="1378"/>
                    </a:lnTo>
                    <a:lnTo>
                      <a:pt x="3645" y="1385"/>
                    </a:lnTo>
                    <a:lnTo>
                      <a:pt x="3638" y="1393"/>
                    </a:lnTo>
                    <a:lnTo>
                      <a:pt x="3634" y="1400"/>
                    </a:lnTo>
                    <a:lnTo>
                      <a:pt x="3625" y="1417"/>
                    </a:lnTo>
                    <a:lnTo>
                      <a:pt x="3619" y="1433"/>
                    </a:lnTo>
                    <a:lnTo>
                      <a:pt x="3609" y="1466"/>
                    </a:lnTo>
                    <a:lnTo>
                      <a:pt x="3598" y="1503"/>
                    </a:lnTo>
                    <a:lnTo>
                      <a:pt x="3596" y="1512"/>
                    </a:lnTo>
                    <a:lnTo>
                      <a:pt x="3594" y="1519"/>
                    </a:lnTo>
                    <a:lnTo>
                      <a:pt x="3593" y="1527"/>
                    </a:lnTo>
                    <a:lnTo>
                      <a:pt x="3593" y="1533"/>
                    </a:lnTo>
                    <a:lnTo>
                      <a:pt x="3593" y="1541"/>
                    </a:lnTo>
                    <a:lnTo>
                      <a:pt x="3595" y="1547"/>
                    </a:lnTo>
                    <a:lnTo>
                      <a:pt x="3598" y="1555"/>
                    </a:lnTo>
                    <a:lnTo>
                      <a:pt x="3604" y="1561"/>
                    </a:lnTo>
                    <a:lnTo>
                      <a:pt x="3610" y="1571"/>
                    </a:lnTo>
                    <a:lnTo>
                      <a:pt x="3613" y="1577"/>
                    </a:lnTo>
                    <a:lnTo>
                      <a:pt x="3616" y="1583"/>
                    </a:lnTo>
                    <a:lnTo>
                      <a:pt x="3615" y="1588"/>
                    </a:lnTo>
                    <a:lnTo>
                      <a:pt x="3608" y="1598"/>
                    </a:lnTo>
                    <a:lnTo>
                      <a:pt x="3599" y="1614"/>
                    </a:lnTo>
                    <a:lnTo>
                      <a:pt x="3592" y="1652"/>
                    </a:lnTo>
                    <a:lnTo>
                      <a:pt x="3592" y="1652"/>
                    </a:lnTo>
                    <a:lnTo>
                      <a:pt x="3571" y="1653"/>
                    </a:lnTo>
                    <a:lnTo>
                      <a:pt x="3550" y="1656"/>
                    </a:lnTo>
                    <a:lnTo>
                      <a:pt x="3540" y="1658"/>
                    </a:lnTo>
                    <a:lnTo>
                      <a:pt x="3529" y="1660"/>
                    </a:lnTo>
                    <a:lnTo>
                      <a:pt x="3518" y="1661"/>
                    </a:lnTo>
                    <a:lnTo>
                      <a:pt x="3508" y="1661"/>
                    </a:lnTo>
                    <a:lnTo>
                      <a:pt x="3501" y="1658"/>
                    </a:lnTo>
                    <a:lnTo>
                      <a:pt x="3496" y="1656"/>
                    </a:lnTo>
                    <a:lnTo>
                      <a:pt x="3490" y="1652"/>
                    </a:lnTo>
                    <a:lnTo>
                      <a:pt x="3485" y="1648"/>
                    </a:lnTo>
                    <a:lnTo>
                      <a:pt x="3480" y="1642"/>
                    </a:lnTo>
                    <a:lnTo>
                      <a:pt x="3475" y="1638"/>
                    </a:lnTo>
                    <a:lnTo>
                      <a:pt x="3470" y="1634"/>
                    </a:lnTo>
                    <a:lnTo>
                      <a:pt x="3464" y="1630"/>
                    </a:lnTo>
                    <a:lnTo>
                      <a:pt x="3457" y="1628"/>
                    </a:lnTo>
                    <a:lnTo>
                      <a:pt x="3449" y="1625"/>
                    </a:lnTo>
                    <a:lnTo>
                      <a:pt x="3443" y="1622"/>
                    </a:lnTo>
                    <a:lnTo>
                      <a:pt x="3436" y="1616"/>
                    </a:lnTo>
                    <a:lnTo>
                      <a:pt x="3433" y="1612"/>
                    </a:lnTo>
                    <a:lnTo>
                      <a:pt x="3432" y="1606"/>
                    </a:lnTo>
                    <a:lnTo>
                      <a:pt x="3431" y="1597"/>
                    </a:lnTo>
                    <a:lnTo>
                      <a:pt x="3430" y="1588"/>
                    </a:lnTo>
                    <a:lnTo>
                      <a:pt x="3431" y="1570"/>
                    </a:lnTo>
                    <a:lnTo>
                      <a:pt x="3431" y="1556"/>
                    </a:lnTo>
                    <a:lnTo>
                      <a:pt x="3430" y="1534"/>
                    </a:lnTo>
                    <a:lnTo>
                      <a:pt x="3428" y="1513"/>
                    </a:lnTo>
                    <a:lnTo>
                      <a:pt x="3424" y="1492"/>
                    </a:lnTo>
                    <a:lnTo>
                      <a:pt x="3421" y="1471"/>
                    </a:lnTo>
                    <a:lnTo>
                      <a:pt x="3419" y="1450"/>
                    </a:lnTo>
                    <a:lnTo>
                      <a:pt x="3417" y="1429"/>
                    </a:lnTo>
                    <a:lnTo>
                      <a:pt x="3416" y="1419"/>
                    </a:lnTo>
                    <a:lnTo>
                      <a:pt x="3416" y="1409"/>
                    </a:lnTo>
                    <a:lnTo>
                      <a:pt x="3417" y="1398"/>
                    </a:lnTo>
                    <a:lnTo>
                      <a:pt x="3418" y="1388"/>
                    </a:lnTo>
                    <a:lnTo>
                      <a:pt x="3428" y="1351"/>
                    </a:lnTo>
                    <a:lnTo>
                      <a:pt x="3435" y="1317"/>
                    </a:lnTo>
                    <a:lnTo>
                      <a:pt x="3435" y="1310"/>
                    </a:lnTo>
                    <a:lnTo>
                      <a:pt x="3435" y="1303"/>
                    </a:lnTo>
                    <a:lnTo>
                      <a:pt x="3433" y="1296"/>
                    </a:lnTo>
                    <a:lnTo>
                      <a:pt x="3430" y="1289"/>
                    </a:lnTo>
                    <a:lnTo>
                      <a:pt x="3426" y="1284"/>
                    </a:lnTo>
                    <a:lnTo>
                      <a:pt x="3420" y="1277"/>
                    </a:lnTo>
                    <a:lnTo>
                      <a:pt x="3411" y="1273"/>
                    </a:lnTo>
                    <a:lnTo>
                      <a:pt x="3402" y="1267"/>
                    </a:lnTo>
                    <a:lnTo>
                      <a:pt x="3393" y="1263"/>
                    </a:lnTo>
                    <a:lnTo>
                      <a:pt x="3386" y="1255"/>
                    </a:lnTo>
                    <a:lnTo>
                      <a:pt x="3377" y="1246"/>
                    </a:lnTo>
                    <a:lnTo>
                      <a:pt x="3368" y="1239"/>
                    </a:lnTo>
                    <a:lnTo>
                      <a:pt x="3350" y="1225"/>
                    </a:lnTo>
                    <a:lnTo>
                      <a:pt x="3328" y="1212"/>
                    </a:lnTo>
                    <a:lnTo>
                      <a:pt x="3323" y="1210"/>
                    </a:lnTo>
                    <a:lnTo>
                      <a:pt x="3318" y="1208"/>
                    </a:lnTo>
                    <a:lnTo>
                      <a:pt x="3312" y="1208"/>
                    </a:lnTo>
                    <a:lnTo>
                      <a:pt x="3307" y="1208"/>
                    </a:lnTo>
                    <a:lnTo>
                      <a:pt x="3301" y="1209"/>
                    </a:lnTo>
                    <a:lnTo>
                      <a:pt x="3297" y="1211"/>
                    </a:lnTo>
                    <a:lnTo>
                      <a:pt x="3292" y="1216"/>
                    </a:lnTo>
                    <a:lnTo>
                      <a:pt x="3286" y="1221"/>
                    </a:lnTo>
                    <a:lnTo>
                      <a:pt x="3278" y="1231"/>
                    </a:lnTo>
                    <a:lnTo>
                      <a:pt x="3264" y="1243"/>
                    </a:lnTo>
                    <a:lnTo>
                      <a:pt x="3256" y="1248"/>
                    </a:lnTo>
                    <a:lnTo>
                      <a:pt x="3248" y="1251"/>
                    </a:lnTo>
                    <a:lnTo>
                      <a:pt x="3245" y="1252"/>
                    </a:lnTo>
                    <a:lnTo>
                      <a:pt x="3242" y="1253"/>
                    </a:lnTo>
                    <a:lnTo>
                      <a:pt x="3239" y="1253"/>
                    </a:lnTo>
                    <a:lnTo>
                      <a:pt x="3235" y="1252"/>
                    </a:lnTo>
                    <a:lnTo>
                      <a:pt x="3224" y="1247"/>
                    </a:lnTo>
                    <a:lnTo>
                      <a:pt x="3216" y="1245"/>
                    </a:lnTo>
                    <a:lnTo>
                      <a:pt x="3214" y="1245"/>
                    </a:lnTo>
                    <a:lnTo>
                      <a:pt x="3212" y="1246"/>
                    </a:lnTo>
                    <a:lnTo>
                      <a:pt x="3210" y="1247"/>
                    </a:lnTo>
                    <a:lnTo>
                      <a:pt x="3208" y="1248"/>
                    </a:lnTo>
                    <a:lnTo>
                      <a:pt x="3205" y="1252"/>
                    </a:lnTo>
                    <a:lnTo>
                      <a:pt x="3201" y="1258"/>
                    </a:lnTo>
                    <a:lnTo>
                      <a:pt x="3193" y="1263"/>
                    </a:lnTo>
                    <a:lnTo>
                      <a:pt x="3184" y="1267"/>
                    </a:lnTo>
                    <a:lnTo>
                      <a:pt x="3177" y="1265"/>
                    </a:lnTo>
                    <a:lnTo>
                      <a:pt x="3171" y="1261"/>
                    </a:lnTo>
                    <a:lnTo>
                      <a:pt x="3163" y="1255"/>
                    </a:lnTo>
                    <a:lnTo>
                      <a:pt x="3154" y="1248"/>
                    </a:lnTo>
                    <a:lnTo>
                      <a:pt x="3135" y="1233"/>
                    </a:lnTo>
                    <a:lnTo>
                      <a:pt x="3117" y="1219"/>
                    </a:lnTo>
                    <a:lnTo>
                      <a:pt x="3107" y="1213"/>
                    </a:lnTo>
                    <a:lnTo>
                      <a:pt x="3098" y="1209"/>
                    </a:lnTo>
                    <a:lnTo>
                      <a:pt x="3094" y="1208"/>
                    </a:lnTo>
                    <a:lnTo>
                      <a:pt x="3091" y="1207"/>
                    </a:lnTo>
                    <a:lnTo>
                      <a:pt x="3088" y="1207"/>
                    </a:lnTo>
                    <a:lnTo>
                      <a:pt x="3083" y="1208"/>
                    </a:lnTo>
                    <a:lnTo>
                      <a:pt x="3081" y="1209"/>
                    </a:lnTo>
                    <a:lnTo>
                      <a:pt x="3078" y="1211"/>
                    </a:lnTo>
                    <a:lnTo>
                      <a:pt x="3076" y="1213"/>
                    </a:lnTo>
                    <a:lnTo>
                      <a:pt x="3073" y="1218"/>
                    </a:lnTo>
                    <a:lnTo>
                      <a:pt x="3072" y="1222"/>
                    </a:lnTo>
                    <a:lnTo>
                      <a:pt x="3071" y="1228"/>
                    </a:lnTo>
                    <a:lnTo>
                      <a:pt x="3070" y="1234"/>
                    </a:lnTo>
                    <a:lnTo>
                      <a:pt x="3070" y="1243"/>
                    </a:lnTo>
                    <a:lnTo>
                      <a:pt x="3069" y="1251"/>
                    </a:lnTo>
                    <a:lnTo>
                      <a:pt x="3068" y="1260"/>
                    </a:lnTo>
                    <a:lnTo>
                      <a:pt x="3066" y="1267"/>
                    </a:lnTo>
                    <a:lnTo>
                      <a:pt x="3064" y="1274"/>
                    </a:lnTo>
                    <a:lnTo>
                      <a:pt x="3059" y="1279"/>
                    </a:lnTo>
                    <a:lnTo>
                      <a:pt x="3055" y="1284"/>
                    </a:lnTo>
                    <a:lnTo>
                      <a:pt x="3051" y="1288"/>
                    </a:lnTo>
                    <a:lnTo>
                      <a:pt x="3045" y="1290"/>
                    </a:lnTo>
                    <a:lnTo>
                      <a:pt x="3039" y="1292"/>
                    </a:lnTo>
                    <a:lnTo>
                      <a:pt x="3032" y="1293"/>
                    </a:lnTo>
                    <a:lnTo>
                      <a:pt x="3025" y="1293"/>
                    </a:lnTo>
                    <a:lnTo>
                      <a:pt x="3016" y="1292"/>
                    </a:lnTo>
                    <a:lnTo>
                      <a:pt x="2999" y="1289"/>
                    </a:lnTo>
                    <a:lnTo>
                      <a:pt x="2980" y="1284"/>
                    </a:lnTo>
                    <a:lnTo>
                      <a:pt x="2974" y="1282"/>
                    </a:lnTo>
                    <a:lnTo>
                      <a:pt x="2969" y="1278"/>
                    </a:lnTo>
                    <a:lnTo>
                      <a:pt x="2965" y="1274"/>
                    </a:lnTo>
                    <a:lnTo>
                      <a:pt x="2961" y="1270"/>
                    </a:lnTo>
                    <a:lnTo>
                      <a:pt x="2959" y="1265"/>
                    </a:lnTo>
                    <a:lnTo>
                      <a:pt x="2957" y="1260"/>
                    </a:lnTo>
                    <a:lnTo>
                      <a:pt x="2955" y="1255"/>
                    </a:lnTo>
                    <a:lnTo>
                      <a:pt x="2954" y="1249"/>
                    </a:lnTo>
                    <a:lnTo>
                      <a:pt x="2950" y="1225"/>
                    </a:lnTo>
                    <a:lnTo>
                      <a:pt x="2948" y="1205"/>
                    </a:lnTo>
                    <a:lnTo>
                      <a:pt x="2946" y="1197"/>
                    </a:lnTo>
                    <a:lnTo>
                      <a:pt x="2943" y="1191"/>
                    </a:lnTo>
                    <a:lnTo>
                      <a:pt x="2940" y="1185"/>
                    </a:lnTo>
                    <a:lnTo>
                      <a:pt x="2934" y="1180"/>
                    </a:lnTo>
                    <a:lnTo>
                      <a:pt x="2929" y="1177"/>
                    </a:lnTo>
                    <a:lnTo>
                      <a:pt x="2923" y="1174"/>
                    </a:lnTo>
                    <a:lnTo>
                      <a:pt x="2917" y="1170"/>
                    </a:lnTo>
                    <a:lnTo>
                      <a:pt x="2910" y="1168"/>
                    </a:lnTo>
                    <a:lnTo>
                      <a:pt x="2896" y="1165"/>
                    </a:lnTo>
                    <a:lnTo>
                      <a:pt x="2882" y="1161"/>
                    </a:lnTo>
                    <a:lnTo>
                      <a:pt x="2876" y="1158"/>
                    </a:lnTo>
                    <a:lnTo>
                      <a:pt x="2869" y="1155"/>
                    </a:lnTo>
                    <a:lnTo>
                      <a:pt x="2864" y="1152"/>
                    </a:lnTo>
                    <a:lnTo>
                      <a:pt x="2857" y="1148"/>
                    </a:lnTo>
                    <a:lnTo>
                      <a:pt x="2843" y="1134"/>
                    </a:lnTo>
                    <a:lnTo>
                      <a:pt x="2832" y="1118"/>
                    </a:lnTo>
                    <a:lnTo>
                      <a:pt x="2825" y="1112"/>
                    </a:lnTo>
                    <a:lnTo>
                      <a:pt x="2818" y="1107"/>
                    </a:lnTo>
                    <a:lnTo>
                      <a:pt x="2813" y="1104"/>
                    </a:lnTo>
                    <a:lnTo>
                      <a:pt x="2808" y="1102"/>
                    </a:lnTo>
                    <a:lnTo>
                      <a:pt x="2802" y="1101"/>
                    </a:lnTo>
                    <a:lnTo>
                      <a:pt x="2797" y="1100"/>
                    </a:lnTo>
                    <a:lnTo>
                      <a:pt x="2770" y="1098"/>
                    </a:lnTo>
                    <a:lnTo>
                      <a:pt x="2747" y="1096"/>
                    </a:lnTo>
                    <a:lnTo>
                      <a:pt x="2737" y="1094"/>
                    </a:lnTo>
                    <a:lnTo>
                      <a:pt x="2726" y="1090"/>
                    </a:lnTo>
                    <a:lnTo>
                      <a:pt x="2714" y="1085"/>
                    </a:lnTo>
                    <a:lnTo>
                      <a:pt x="2701" y="1076"/>
                    </a:lnTo>
                    <a:lnTo>
                      <a:pt x="2686" y="1066"/>
                    </a:lnTo>
                    <a:lnTo>
                      <a:pt x="2674" y="1058"/>
                    </a:lnTo>
                    <a:lnTo>
                      <a:pt x="2670" y="1056"/>
                    </a:lnTo>
                    <a:lnTo>
                      <a:pt x="2665" y="1055"/>
                    </a:lnTo>
                    <a:lnTo>
                      <a:pt x="2662" y="1055"/>
                    </a:lnTo>
                    <a:lnTo>
                      <a:pt x="2659" y="1055"/>
                    </a:lnTo>
                    <a:lnTo>
                      <a:pt x="2657" y="1056"/>
                    </a:lnTo>
                    <a:lnTo>
                      <a:pt x="2656" y="1058"/>
                    </a:lnTo>
                    <a:lnTo>
                      <a:pt x="2654" y="1060"/>
                    </a:lnTo>
                    <a:lnTo>
                      <a:pt x="2653" y="1063"/>
                    </a:lnTo>
                    <a:lnTo>
                      <a:pt x="2653" y="1071"/>
                    </a:lnTo>
                    <a:lnTo>
                      <a:pt x="2653" y="1080"/>
                    </a:lnTo>
                    <a:lnTo>
                      <a:pt x="2656" y="1103"/>
                    </a:lnTo>
                    <a:lnTo>
                      <a:pt x="2658" y="1129"/>
                    </a:lnTo>
                    <a:lnTo>
                      <a:pt x="2658" y="1142"/>
                    </a:lnTo>
                    <a:lnTo>
                      <a:pt x="2656" y="1155"/>
                    </a:lnTo>
                    <a:lnTo>
                      <a:pt x="2654" y="1162"/>
                    </a:lnTo>
                    <a:lnTo>
                      <a:pt x="2652" y="1167"/>
                    </a:lnTo>
                    <a:lnTo>
                      <a:pt x="2650" y="1174"/>
                    </a:lnTo>
                    <a:lnTo>
                      <a:pt x="2647" y="1179"/>
                    </a:lnTo>
                    <a:lnTo>
                      <a:pt x="2638" y="1192"/>
                    </a:lnTo>
                    <a:lnTo>
                      <a:pt x="2631" y="1203"/>
                    </a:lnTo>
                    <a:lnTo>
                      <a:pt x="2626" y="1212"/>
                    </a:lnTo>
                    <a:lnTo>
                      <a:pt x="2623" y="1222"/>
                    </a:lnTo>
                    <a:lnTo>
                      <a:pt x="2623" y="1226"/>
                    </a:lnTo>
                    <a:lnTo>
                      <a:pt x="2624" y="1231"/>
                    </a:lnTo>
                    <a:lnTo>
                      <a:pt x="2625" y="1235"/>
                    </a:lnTo>
                    <a:lnTo>
                      <a:pt x="2627" y="1240"/>
                    </a:lnTo>
                    <a:lnTo>
                      <a:pt x="2635" y="1251"/>
                    </a:lnTo>
                    <a:lnTo>
                      <a:pt x="2647" y="1264"/>
                    </a:lnTo>
                    <a:lnTo>
                      <a:pt x="2653" y="1272"/>
                    </a:lnTo>
                    <a:lnTo>
                      <a:pt x="2657" y="1278"/>
                    </a:lnTo>
                    <a:lnTo>
                      <a:pt x="2658" y="1282"/>
                    </a:lnTo>
                    <a:lnTo>
                      <a:pt x="2658" y="1285"/>
                    </a:lnTo>
                    <a:lnTo>
                      <a:pt x="2657" y="1288"/>
                    </a:lnTo>
                    <a:lnTo>
                      <a:pt x="2656" y="1290"/>
                    </a:lnTo>
                    <a:lnTo>
                      <a:pt x="2651" y="1296"/>
                    </a:lnTo>
                    <a:lnTo>
                      <a:pt x="2646" y="1300"/>
                    </a:lnTo>
                    <a:lnTo>
                      <a:pt x="2639" y="1303"/>
                    </a:lnTo>
                    <a:lnTo>
                      <a:pt x="2632" y="1307"/>
                    </a:lnTo>
                    <a:lnTo>
                      <a:pt x="2614" y="1314"/>
                    </a:lnTo>
                    <a:lnTo>
                      <a:pt x="2598" y="1320"/>
                    </a:lnTo>
                    <a:lnTo>
                      <a:pt x="2591" y="1324"/>
                    </a:lnTo>
                    <a:lnTo>
                      <a:pt x="2585" y="1328"/>
                    </a:lnTo>
                    <a:lnTo>
                      <a:pt x="2581" y="1331"/>
                    </a:lnTo>
                    <a:lnTo>
                      <a:pt x="2578" y="1336"/>
                    </a:lnTo>
                    <a:lnTo>
                      <a:pt x="2577" y="1342"/>
                    </a:lnTo>
                    <a:lnTo>
                      <a:pt x="2578" y="1351"/>
                    </a:lnTo>
                    <a:lnTo>
                      <a:pt x="2579" y="1360"/>
                    </a:lnTo>
                    <a:lnTo>
                      <a:pt x="2581" y="1370"/>
                    </a:lnTo>
                    <a:lnTo>
                      <a:pt x="2583" y="1380"/>
                    </a:lnTo>
                    <a:lnTo>
                      <a:pt x="2584" y="1388"/>
                    </a:lnTo>
                    <a:lnTo>
                      <a:pt x="2584" y="1392"/>
                    </a:lnTo>
                    <a:lnTo>
                      <a:pt x="2584" y="1395"/>
                    </a:lnTo>
                    <a:lnTo>
                      <a:pt x="2583" y="1397"/>
                    </a:lnTo>
                    <a:lnTo>
                      <a:pt x="2582" y="1399"/>
                    </a:lnTo>
                    <a:lnTo>
                      <a:pt x="2579" y="1400"/>
                    </a:lnTo>
                    <a:lnTo>
                      <a:pt x="2576" y="1401"/>
                    </a:lnTo>
                    <a:lnTo>
                      <a:pt x="2571" y="1401"/>
                    </a:lnTo>
                    <a:lnTo>
                      <a:pt x="2567" y="1401"/>
                    </a:lnTo>
                    <a:lnTo>
                      <a:pt x="2558" y="1400"/>
                    </a:lnTo>
                    <a:lnTo>
                      <a:pt x="2549" y="1397"/>
                    </a:lnTo>
                    <a:lnTo>
                      <a:pt x="2531" y="1390"/>
                    </a:lnTo>
                    <a:lnTo>
                      <a:pt x="2518" y="1383"/>
                    </a:lnTo>
                    <a:lnTo>
                      <a:pt x="2502" y="1377"/>
                    </a:lnTo>
                    <a:lnTo>
                      <a:pt x="2488" y="1371"/>
                    </a:lnTo>
                    <a:lnTo>
                      <a:pt x="2477" y="1368"/>
                    </a:lnTo>
                    <a:lnTo>
                      <a:pt x="2468" y="1366"/>
                    </a:lnTo>
                    <a:lnTo>
                      <a:pt x="2460" y="1365"/>
                    </a:lnTo>
                    <a:lnTo>
                      <a:pt x="2455" y="1366"/>
                    </a:lnTo>
                    <a:lnTo>
                      <a:pt x="2449" y="1368"/>
                    </a:lnTo>
                    <a:lnTo>
                      <a:pt x="2446" y="1372"/>
                    </a:lnTo>
                    <a:lnTo>
                      <a:pt x="2435" y="1401"/>
                    </a:lnTo>
                    <a:lnTo>
                      <a:pt x="2418" y="1453"/>
                    </a:lnTo>
                    <a:lnTo>
                      <a:pt x="2401" y="1463"/>
                    </a:lnTo>
                    <a:lnTo>
                      <a:pt x="2388" y="1473"/>
                    </a:lnTo>
                    <a:lnTo>
                      <a:pt x="2381" y="1477"/>
                    </a:lnTo>
                    <a:lnTo>
                      <a:pt x="2377" y="1481"/>
                    </a:lnTo>
                    <a:lnTo>
                      <a:pt x="2373" y="1487"/>
                    </a:lnTo>
                    <a:lnTo>
                      <a:pt x="2369" y="1491"/>
                    </a:lnTo>
                    <a:lnTo>
                      <a:pt x="2367" y="1496"/>
                    </a:lnTo>
                    <a:lnTo>
                      <a:pt x="2366" y="1503"/>
                    </a:lnTo>
                    <a:lnTo>
                      <a:pt x="2367" y="1508"/>
                    </a:lnTo>
                    <a:lnTo>
                      <a:pt x="2368" y="1515"/>
                    </a:lnTo>
                    <a:lnTo>
                      <a:pt x="2372" y="1522"/>
                    </a:lnTo>
                    <a:lnTo>
                      <a:pt x="2376" y="1530"/>
                    </a:lnTo>
                    <a:lnTo>
                      <a:pt x="2381" y="1537"/>
                    </a:lnTo>
                    <a:lnTo>
                      <a:pt x="2388" y="1547"/>
                    </a:lnTo>
                    <a:lnTo>
                      <a:pt x="2395" y="1553"/>
                    </a:lnTo>
                    <a:lnTo>
                      <a:pt x="2407" y="1559"/>
                    </a:lnTo>
                    <a:lnTo>
                      <a:pt x="2421" y="1566"/>
                    </a:lnTo>
                    <a:lnTo>
                      <a:pt x="2436" y="1572"/>
                    </a:lnTo>
                    <a:lnTo>
                      <a:pt x="2449" y="1579"/>
                    </a:lnTo>
                    <a:lnTo>
                      <a:pt x="2460" y="1585"/>
                    </a:lnTo>
                    <a:lnTo>
                      <a:pt x="2463" y="1587"/>
                    </a:lnTo>
                    <a:lnTo>
                      <a:pt x="2465" y="1590"/>
                    </a:lnTo>
                    <a:lnTo>
                      <a:pt x="2467" y="1593"/>
                    </a:lnTo>
                    <a:lnTo>
                      <a:pt x="2465" y="1595"/>
                    </a:lnTo>
                    <a:lnTo>
                      <a:pt x="2451" y="1608"/>
                    </a:lnTo>
                    <a:lnTo>
                      <a:pt x="2438" y="1622"/>
                    </a:lnTo>
                    <a:lnTo>
                      <a:pt x="2424" y="1635"/>
                    </a:lnTo>
                    <a:lnTo>
                      <a:pt x="2410" y="1648"/>
                    </a:lnTo>
                    <a:lnTo>
                      <a:pt x="2402" y="1655"/>
                    </a:lnTo>
                    <a:lnTo>
                      <a:pt x="2394" y="1664"/>
                    </a:lnTo>
                    <a:lnTo>
                      <a:pt x="2390" y="1670"/>
                    </a:lnTo>
                    <a:lnTo>
                      <a:pt x="2387" y="1678"/>
                    </a:lnTo>
                    <a:lnTo>
                      <a:pt x="2382" y="1695"/>
                    </a:lnTo>
                    <a:lnTo>
                      <a:pt x="2376" y="1717"/>
                    </a:lnTo>
                    <a:lnTo>
                      <a:pt x="2373" y="1726"/>
                    </a:lnTo>
                    <a:lnTo>
                      <a:pt x="2368" y="1734"/>
                    </a:lnTo>
                    <a:lnTo>
                      <a:pt x="2363" y="1742"/>
                    </a:lnTo>
                    <a:lnTo>
                      <a:pt x="2357" y="1747"/>
                    </a:lnTo>
                    <a:lnTo>
                      <a:pt x="2352" y="1752"/>
                    </a:lnTo>
                    <a:lnTo>
                      <a:pt x="2346" y="1756"/>
                    </a:lnTo>
                    <a:lnTo>
                      <a:pt x="2339" y="1760"/>
                    </a:lnTo>
                    <a:lnTo>
                      <a:pt x="2333" y="1763"/>
                    </a:lnTo>
                    <a:lnTo>
                      <a:pt x="2320" y="1769"/>
                    </a:lnTo>
                    <a:lnTo>
                      <a:pt x="2307" y="1776"/>
                    </a:lnTo>
                    <a:lnTo>
                      <a:pt x="2300" y="1780"/>
                    </a:lnTo>
                    <a:lnTo>
                      <a:pt x="2295" y="1786"/>
                    </a:lnTo>
                    <a:lnTo>
                      <a:pt x="2289" y="1792"/>
                    </a:lnTo>
                    <a:lnTo>
                      <a:pt x="2285" y="1801"/>
                    </a:lnTo>
                    <a:lnTo>
                      <a:pt x="2282" y="1809"/>
                    </a:lnTo>
                    <a:lnTo>
                      <a:pt x="2281" y="1817"/>
                    </a:lnTo>
                    <a:lnTo>
                      <a:pt x="2280" y="1826"/>
                    </a:lnTo>
                    <a:lnTo>
                      <a:pt x="2281" y="1836"/>
                    </a:lnTo>
                    <a:lnTo>
                      <a:pt x="2282" y="1844"/>
                    </a:lnTo>
                    <a:lnTo>
                      <a:pt x="2282" y="1854"/>
                    </a:lnTo>
                    <a:lnTo>
                      <a:pt x="2282" y="1863"/>
                    </a:lnTo>
                    <a:lnTo>
                      <a:pt x="2281" y="1871"/>
                    </a:lnTo>
                    <a:lnTo>
                      <a:pt x="2281" y="1871"/>
                    </a:lnTo>
                    <a:lnTo>
                      <a:pt x="2258" y="1870"/>
                    </a:lnTo>
                    <a:lnTo>
                      <a:pt x="2231" y="1868"/>
                    </a:lnTo>
                    <a:lnTo>
                      <a:pt x="2225" y="1867"/>
                    </a:lnTo>
                    <a:lnTo>
                      <a:pt x="2218" y="1866"/>
                    </a:lnTo>
                    <a:lnTo>
                      <a:pt x="2213" y="1864"/>
                    </a:lnTo>
                    <a:lnTo>
                      <a:pt x="2207" y="1860"/>
                    </a:lnTo>
                    <a:lnTo>
                      <a:pt x="2203" y="1857"/>
                    </a:lnTo>
                    <a:lnTo>
                      <a:pt x="2199" y="1853"/>
                    </a:lnTo>
                    <a:lnTo>
                      <a:pt x="2195" y="1847"/>
                    </a:lnTo>
                    <a:lnTo>
                      <a:pt x="2193" y="1842"/>
                    </a:lnTo>
                    <a:lnTo>
                      <a:pt x="2191" y="1818"/>
                    </a:lnTo>
                    <a:lnTo>
                      <a:pt x="2186" y="1790"/>
                    </a:lnTo>
                    <a:lnTo>
                      <a:pt x="2184" y="1785"/>
                    </a:lnTo>
                    <a:lnTo>
                      <a:pt x="2180" y="1780"/>
                    </a:lnTo>
                    <a:lnTo>
                      <a:pt x="2177" y="1777"/>
                    </a:lnTo>
                    <a:lnTo>
                      <a:pt x="2173" y="1776"/>
                    </a:lnTo>
                    <a:lnTo>
                      <a:pt x="2168" y="1776"/>
                    </a:lnTo>
                    <a:lnTo>
                      <a:pt x="2162" y="1779"/>
                    </a:lnTo>
                    <a:lnTo>
                      <a:pt x="2154" y="1785"/>
                    </a:lnTo>
                    <a:lnTo>
                      <a:pt x="2147" y="1793"/>
                    </a:lnTo>
                    <a:lnTo>
                      <a:pt x="2143" y="1798"/>
                    </a:lnTo>
                    <a:lnTo>
                      <a:pt x="2140" y="1802"/>
                    </a:lnTo>
                    <a:lnTo>
                      <a:pt x="2137" y="1807"/>
                    </a:lnTo>
                    <a:lnTo>
                      <a:pt x="2136" y="1813"/>
                    </a:lnTo>
                    <a:lnTo>
                      <a:pt x="2133" y="1825"/>
                    </a:lnTo>
                    <a:lnTo>
                      <a:pt x="2132" y="1837"/>
                    </a:lnTo>
                    <a:lnTo>
                      <a:pt x="2133" y="1861"/>
                    </a:lnTo>
                    <a:lnTo>
                      <a:pt x="2133" y="1884"/>
                    </a:lnTo>
                    <a:lnTo>
                      <a:pt x="2132" y="1893"/>
                    </a:lnTo>
                    <a:lnTo>
                      <a:pt x="2130" y="1900"/>
                    </a:lnTo>
                    <a:lnTo>
                      <a:pt x="2126" y="1907"/>
                    </a:lnTo>
                    <a:lnTo>
                      <a:pt x="2122" y="1912"/>
                    </a:lnTo>
                    <a:lnTo>
                      <a:pt x="2118" y="1917"/>
                    </a:lnTo>
                    <a:lnTo>
                      <a:pt x="2111" y="1920"/>
                    </a:lnTo>
                    <a:lnTo>
                      <a:pt x="2105" y="1922"/>
                    </a:lnTo>
                    <a:lnTo>
                      <a:pt x="2098" y="1924"/>
                    </a:lnTo>
                    <a:lnTo>
                      <a:pt x="2069" y="1930"/>
                    </a:lnTo>
                    <a:lnTo>
                      <a:pt x="2042" y="1936"/>
                    </a:lnTo>
                    <a:lnTo>
                      <a:pt x="2035" y="1940"/>
                    </a:lnTo>
                    <a:lnTo>
                      <a:pt x="2027" y="1947"/>
                    </a:lnTo>
                    <a:lnTo>
                      <a:pt x="2019" y="1953"/>
                    </a:lnTo>
                    <a:lnTo>
                      <a:pt x="2013" y="1961"/>
                    </a:lnTo>
                    <a:lnTo>
                      <a:pt x="2002" y="1978"/>
                    </a:lnTo>
                    <a:lnTo>
                      <a:pt x="1992" y="1994"/>
                    </a:lnTo>
                    <a:lnTo>
                      <a:pt x="1988" y="2016"/>
                    </a:lnTo>
                    <a:lnTo>
                      <a:pt x="1986" y="2040"/>
                    </a:lnTo>
                    <a:lnTo>
                      <a:pt x="1984" y="2050"/>
                    </a:lnTo>
                    <a:lnTo>
                      <a:pt x="1981" y="2060"/>
                    </a:lnTo>
                    <a:lnTo>
                      <a:pt x="1977" y="2065"/>
                    </a:lnTo>
                    <a:lnTo>
                      <a:pt x="1974" y="2068"/>
                    </a:lnTo>
                    <a:lnTo>
                      <a:pt x="1970" y="2072"/>
                    </a:lnTo>
                    <a:lnTo>
                      <a:pt x="1964" y="2074"/>
                    </a:lnTo>
                    <a:lnTo>
                      <a:pt x="1945" y="2081"/>
                    </a:lnTo>
                    <a:lnTo>
                      <a:pt x="1922" y="2086"/>
                    </a:lnTo>
                    <a:lnTo>
                      <a:pt x="1913" y="2090"/>
                    </a:lnTo>
                    <a:lnTo>
                      <a:pt x="1904" y="2096"/>
                    </a:lnTo>
                    <a:lnTo>
                      <a:pt x="1901" y="2099"/>
                    </a:lnTo>
                    <a:lnTo>
                      <a:pt x="1897" y="2102"/>
                    </a:lnTo>
                    <a:lnTo>
                      <a:pt x="1896" y="2108"/>
                    </a:lnTo>
                    <a:lnTo>
                      <a:pt x="1895" y="2112"/>
                    </a:lnTo>
                    <a:lnTo>
                      <a:pt x="1894" y="2128"/>
                    </a:lnTo>
                    <a:lnTo>
                      <a:pt x="1891" y="2140"/>
                    </a:lnTo>
                    <a:lnTo>
                      <a:pt x="1889" y="2146"/>
                    </a:lnTo>
                    <a:lnTo>
                      <a:pt x="1887" y="2149"/>
                    </a:lnTo>
                    <a:lnTo>
                      <a:pt x="1884" y="2152"/>
                    </a:lnTo>
                    <a:lnTo>
                      <a:pt x="1881" y="2154"/>
                    </a:lnTo>
                    <a:lnTo>
                      <a:pt x="1879" y="2156"/>
                    </a:lnTo>
                    <a:lnTo>
                      <a:pt x="1875" y="2157"/>
                    </a:lnTo>
                    <a:lnTo>
                      <a:pt x="1872" y="2158"/>
                    </a:lnTo>
                    <a:lnTo>
                      <a:pt x="1868" y="2158"/>
                    </a:lnTo>
                    <a:lnTo>
                      <a:pt x="1860" y="2157"/>
                    </a:lnTo>
                    <a:lnTo>
                      <a:pt x="1851" y="2156"/>
                    </a:lnTo>
                    <a:lnTo>
                      <a:pt x="1833" y="2150"/>
                    </a:lnTo>
                    <a:lnTo>
                      <a:pt x="1813" y="2144"/>
                    </a:lnTo>
                    <a:lnTo>
                      <a:pt x="1803" y="2143"/>
                    </a:lnTo>
                    <a:lnTo>
                      <a:pt x="1794" y="2143"/>
                    </a:lnTo>
                    <a:lnTo>
                      <a:pt x="1788" y="2143"/>
                    </a:lnTo>
                    <a:lnTo>
                      <a:pt x="1784" y="2144"/>
                    </a:lnTo>
                    <a:lnTo>
                      <a:pt x="1780" y="2147"/>
                    </a:lnTo>
                    <a:lnTo>
                      <a:pt x="1775" y="2149"/>
                    </a:lnTo>
                    <a:lnTo>
                      <a:pt x="1767" y="2154"/>
                    </a:lnTo>
                    <a:lnTo>
                      <a:pt x="1760" y="2160"/>
                    </a:lnTo>
                    <a:lnTo>
                      <a:pt x="1756" y="2166"/>
                    </a:lnTo>
                    <a:lnTo>
                      <a:pt x="1752" y="2171"/>
                    </a:lnTo>
                    <a:lnTo>
                      <a:pt x="1749" y="2178"/>
                    </a:lnTo>
                    <a:lnTo>
                      <a:pt x="1748" y="2184"/>
                    </a:lnTo>
                    <a:lnTo>
                      <a:pt x="1747" y="2191"/>
                    </a:lnTo>
                    <a:lnTo>
                      <a:pt x="1747" y="2197"/>
                    </a:lnTo>
                    <a:lnTo>
                      <a:pt x="1748" y="2210"/>
                    </a:lnTo>
                    <a:lnTo>
                      <a:pt x="1751" y="2224"/>
                    </a:lnTo>
                    <a:lnTo>
                      <a:pt x="1751" y="2231"/>
                    </a:lnTo>
                    <a:lnTo>
                      <a:pt x="1749" y="2237"/>
                    </a:lnTo>
                    <a:lnTo>
                      <a:pt x="1748" y="2244"/>
                    </a:lnTo>
                    <a:lnTo>
                      <a:pt x="1747" y="2251"/>
                    </a:lnTo>
                    <a:lnTo>
                      <a:pt x="1745" y="2256"/>
                    </a:lnTo>
                    <a:lnTo>
                      <a:pt x="1744" y="2261"/>
                    </a:lnTo>
                    <a:lnTo>
                      <a:pt x="1743" y="2265"/>
                    </a:lnTo>
                    <a:lnTo>
                      <a:pt x="1744" y="2271"/>
                    </a:lnTo>
                    <a:lnTo>
                      <a:pt x="1745" y="2279"/>
                    </a:lnTo>
                    <a:lnTo>
                      <a:pt x="1748" y="2287"/>
                    </a:lnTo>
                    <a:lnTo>
                      <a:pt x="1754" y="2295"/>
                    </a:lnTo>
                    <a:lnTo>
                      <a:pt x="1759" y="2301"/>
                    </a:lnTo>
                    <a:lnTo>
                      <a:pt x="1766" y="2306"/>
                    </a:lnTo>
                    <a:lnTo>
                      <a:pt x="1773" y="2313"/>
                    </a:lnTo>
                    <a:lnTo>
                      <a:pt x="1787" y="2323"/>
                    </a:lnTo>
                    <a:lnTo>
                      <a:pt x="1799" y="2331"/>
                    </a:lnTo>
                    <a:lnTo>
                      <a:pt x="1803" y="2336"/>
                    </a:lnTo>
                    <a:lnTo>
                      <a:pt x="1806" y="2340"/>
                    </a:lnTo>
                    <a:lnTo>
                      <a:pt x="1807" y="2342"/>
                    </a:lnTo>
                    <a:lnTo>
                      <a:pt x="1807" y="2344"/>
                    </a:lnTo>
                    <a:lnTo>
                      <a:pt x="1806" y="2346"/>
                    </a:lnTo>
                    <a:lnTo>
                      <a:pt x="1805" y="2349"/>
                    </a:lnTo>
                    <a:lnTo>
                      <a:pt x="1801" y="2351"/>
                    </a:lnTo>
                    <a:lnTo>
                      <a:pt x="1795" y="2353"/>
                    </a:lnTo>
                    <a:lnTo>
                      <a:pt x="1785" y="2355"/>
                    </a:lnTo>
                    <a:lnTo>
                      <a:pt x="1772" y="2357"/>
                    </a:lnTo>
                    <a:lnTo>
                      <a:pt x="1741" y="2360"/>
                    </a:lnTo>
                    <a:lnTo>
                      <a:pt x="1705" y="2365"/>
                    </a:lnTo>
                    <a:lnTo>
                      <a:pt x="1670" y="2367"/>
                    </a:lnTo>
                    <a:lnTo>
                      <a:pt x="1636" y="2368"/>
                    </a:lnTo>
                    <a:lnTo>
                      <a:pt x="1623" y="2367"/>
                    </a:lnTo>
                    <a:lnTo>
                      <a:pt x="1611" y="2367"/>
                    </a:lnTo>
                    <a:lnTo>
                      <a:pt x="1603" y="2366"/>
                    </a:lnTo>
                    <a:lnTo>
                      <a:pt x="1597" y="2364"/>
                    </a:lnTo>
                    <a:lnTo>
                      <a:pt x="1587" y="2356"/>
                    </a:lnTo>
                    <a:lnTo>
                      <a:pt x="1581" y="2350"/>
                    </a:lnTo>
                    <a:lnTo>
                      <a:pt x="1577" y="2343"/>
                    </a:lnTo>
                    <a:lnTo>
                      <a:pt x="1572" y="2337"/>
                    </a:lnTo>
                    <a:lnTo>
                      <a:pt x="1570" y="2335"/>
                    </a:lnTo>
                    <a:lnTo>
                      <a:pt x="1568" y="2332"/>
                    </a:lnTo>
                    <a:lnTo>
                      <a:pt x="1566" y="2330"/>
                    </a:lnTo>
                    <a:lnTo>
                      <a:pt x="1563" y="2329"/>
                    </a:lnTo>
                    <a:lnTo>
                      <a:pt x="1558" y="2329"/>
                    </a:lnTo>
                    <a:lnTo>
                      <a:pt x="1554" y="2328"/>
                    </a:lnTo>
                    <a:lnTo>
                      <a:pt x="1549" y="2329"/>
                    </a:lnTo>
                    <a:lnTo>
                      <a:pt x="1541" y="2330"/>
                    </a:lnTo>
                    <a:lnTo>
                      <a:pt x="1533" y="2331"/>
                    </a:lnTo>
                    <a:lnTo>
                      <a:pt x="1525" y="2331"/>
                    </a:lnTo>
                    <a:lnTo>
                      <a:pt x="1517" y="2331"/>
                    </a:lnTo>
                    <a:lnTo>
                      <a:pt x="1510" y="2329"/>
                    </a:lnTo>
                    <a:lnTo>
                      <a:pt x="1495" y="2325"/>
                    </a:lnTo>
                    <a:lnTo>
                      <a:pt x="1481" y="2318"/>
                    </a:lnTo>
                    <a:lnTo>
                      <a:pt x="1465" y="2310"/>
                    </a:lnTo>
                    <a:lnTo>
                      <a:pt x="1451" y="2302"/>
                    </a:lnTo>
                    <a:lnTo>
                      <a:pt x="1435" y="2295"/>
                    </a:lnTo>
                    <a:lnTo>
                      <a:pt x="1419" y="2289"/>
                    </a:lnTo>
                    <a:lnTo>
                      <a:pt x="1415" y="2301"/>
                    </a:lnTo>
                    <a:lnTo>
                      <a:pt x="1410" y="2314"/>
                    </a:lnTo>
                    <a:lnTo>
                      <a:pt x="1408" y="2328"/>
                    </a:lnTo>
                    <a:lnTo>
                      <a:pt x="1406" y="2344"/>
                    </a:lnTo>
                    <a:lnTo>
                      <a:pt x="1405" y="2380"/>
                    </a:lnTo>
                    <a:lnTo>
                      <a:pt x="1405" y="2418"/>
                    </a:lnTo>
                    <a:lnTo>
                      <a:pt x="1407" y="2457"/>
                    </a:lnTo>
                    <a:lnTo>
                      <a:pt x="1409" y="2493"/>
                    </a:lnTo>
                    <a:lnTo>
                      <a:pt x="1410" y="2528"/>
                    </a:lnTo>
                    <a:lnTo>
                      <a:pt x="1411" y="2555"/>
                    </a:lnTo>
                    <a:lnTo>
                      <a:pt x="1407" y="2557"/>
                    </a:lnTo>
                    <a:lnTo>
                      <a:pt x="1403" y="2557"/>
                    </a:lnTo>
                    <a:lnTo>
                      <a:pt x="1399" y="2555"/>
                    </a:lnTo>
                    <a:lnTo>
                      <a:pt x="1392" y="2553"/>
                    </a:lnTo>
                    <a:lnTo>
                      <a:pt x="1380" y="2546"/>
                    </a:lnTo>
                    <a:lnTo>
                      <a:pt x="1366" y="2538"/>
                    </a:lnTo>
                    <a:lnTo>
                      <a:pt x="1351" y="2529"/>
                    </a:lnTo>
                    <a:lnTo>
                      <a:pt x="1335" y="2522"/>
                    </a:lnTo>
                    <a:lnTo>
                      <a:pt x="1327" y="2520"/>
                    </a:lnTo>
                    <a:lnTo>
                      <a:pt x="1320" y="2519"/>
                    </a:lnTo>
                    <a:lnTo>
                      <a:pt x="1311" y="2519"/>
                    </a:lnTo>
                    <a:lnTo>
                      <a:pt x="1303" y="2521"/>
                    </a:lnTo>
                    <a:lnTo>
                      <a:pt x="1268" y="2538"/>
                    </a:lnTo>
                    <a:lnTo>
                      <a:pt x="1227" y="2558"/>
                    </a:lnTo>
                    <a:lnTo>
                      <a:pt x="1216" y="2562"/>
                    </a:lnTo>
                    <a:lnTo>
                      <a:pt x="1206" y="2567"/>
                    </a:lnTo>
                    <a:lnTo>
                      <a:pt x="1197" y="2570"/>
                    </a:lnTo>
                    <a:lnTo>
                      <a:pt x="1187" y="2572"/>
                    </a:lnTo>
                    <a:lnTo>
                      <a:pt x="1177" y="2573"/>
                    </a:lnTo>
                    <a:lnTo>
                      <a:pt x="1168" y="2572"/>
                    </a:lnTo>
                    <a:lnTo>
                      <a:pt x="1160" y="2571"/>
                    </a:lnTo>
                    <a:lnTo>
                      <a:pt x="1152" y="2568"/>
                    </a:lnTo>
                    <a:lnTo>
                      <a:pt x="1137" y="2555"/>
                    </a:lnTo>
                    <a:lnTo>
                      <a:pt x="1117" y="2538"/>
                    </a:lnTo>
                    <a:lnTo>
                      <a:pt x="1106" y="2529"/>
                    </a:lnTo>
                    <a:lnTo>
                      <a:pt x="1096" y="2521"/>
                    </a:lnTo>
                    <a:lnTo>
                      <a:pt x="1092" y="2519"/>
                    </a:lnTo>
                    <a:lnTo>
                      <a:pt x="1087" y="2517"/>
                    </a:lnTo>
                    <a:lnTo>
                      <a:pt x="1083" y="2515"/>
                    </a:lnTo>
                    <a:lnTo>
                      <a:pt x="1080" y="2515"/>
                    </a:lnTo>
                    <a:lnTo>
                      <a:pt x="1070" y="2526"/>
                    </a:lnTo>
                    <a:lnTo>
                      <a:pt x="1064" y="2538"/>
                    </a:lnTo>
                    <a:lnTo>
                      <a:pt x="1057" y="2548"/>
                    </a:lnTo>
                    <a:lnTo>
                      <a:pt x="1052" y="2560"/>
                    </a:lnTo>
                    <a:lnTo>
                      <a:pt x="1046" y="2572"/>
                    </a:lnTo>
                    <a:lnTo>
                      <a:pt x="1039" y="2583"/>
                    </a:lnTo>
                    <a:lnTo>
                      <a:pt x="1036" y="2588"/>
                    </a:lnTo>
                    <a:lnTo>
                      <a:pt x="1030" y="2594"/>
                    </a:lnTo>
                    <a:lnTo>
                      <a:pt x="1025" y="2599"/>
                    </a:lnTo>
                    <a:lnTo>
                      <a:pt x="1019" y="2603"/>
                    </a:lnTo>
                    <a:lnTo>
                      <a:pt x="935" y="2662"/>
                    </a:lnTo>
                    <a:lnTo>
                      <a:pt x="931" y="2666"/>
                    </a:lnTo>
                    <a:lnTo>
                      <a:pt x="927" y="2671"/>
                    </a:lnTo>
                    <a:lnTo>
                      <a:pt x="924" y="2678"/>
                    </a:lnTo>
                    <a:lnTo>
                      <a:pt x="922" y="2684"/>
                    </a:lnTo>
                    <a:lnTo>
                      <a:pt x="920" y="2691"/>
                    </a:lnTo>
                    <a:lnTo>
                      <a:pt x="918" y="2697"/>
                    </a:lnTo>
                    <a:lnTo>
                      <a:pt x="915" y="2703"/>
                    </a:lnTo>
                    <a:lnTo>
                      <a:pt x="909" y="2707"/>
                    </a:lnTo>
                    <a:lnTo>
                      <a:pt x="906" y="2708"/>
                    </a:lnTo>
                    <a:lnTo>
                      <a:pt x="902" y="2709"/>
                    </a:lnTo>
                    <a:lnTo>
                      <a:pt x="898" y="2709"/>
                    </a:lnTo>
                    <a:lnTo>
                      <a:pt x="895" y="2709"/>
                    </a:lnTo>
                    <a:lnTo>
                      <a:pt x="889" y="2706"/>
                    </a:lnTo>
                    <a:lnTo>
                      <a:pt x="882" y="2701"/>
                    </a:lnTo>
                    <a:lnTo>
                      <a:pt x="877" y="2695"/>
                    </a:lnTo>
                    <a:lnTo>
                      <a:pt x="872" y="2690"/>
                    </a:lnTo>
                    <a:lnTo>
                      <a:pt x="865" y="2687"/>
                    </a:lnTo>
                    <a:lnTo>
                      <a:pt x="860" y="2684"/>
                    </a:lnTo>
                    <a:lnTo>
                      <a:pt x="853" y="2684"/>
                    </a:lnTo>
                    <a:lnTo>
                      <a:pt x="847" y="2686"/>
                    </a:lnTo>
                    <a:lnTo>
                      <a:pt x="840" y="2688"/>
                    </a:lnTo>
                    <a:lnTo>
                      <a:pt x="835" y="2691"/>
                    </a:lnTo>
                    <a:lnTo>
                      <a:pt x="825" y="2700"/>
                    </a:lnTo>
                    <a:lnTo>
                      <a:pt x="816" y="2709"/>
                    </a:lnTo>
                    <a:lnTo>
                      <a:pt x="808" y="2721"/>
                    </a:lnTo>
                    <a:lnTo>
                      <a:pt x="799" y="2732"/>
                    </a:lnTo>
                    <a:lnTo>
                      <a:pt x="791" y="2742"/>
                    </a:lnTo>
                    <a:lnTo>
                      <a:pt x="781" y="2750"/>
                    </a:lnTo>
                    <a:lnTo>
                      <a:pt x="774" y="2752"/>
                    </a:lnTo>
                    <a:lnTo>
                      <a:pt x="768" y="2754"/>
                    </a:lnTo>
                    <a:lnTo>
                      <a:pt x="760" y="2754"/>
                    </a:lnTo>
                    <a:lnTo>
                      <a:pt x="754" y="2751"/>
                    </a:lnTo>
                    <a:lnTo>
                      <a:pt x="747" y="2750"/>
                    </a:lnTo>
                    <a:lnTo>
                      <a:pt x="741" y="2750"/>
                    </a:lnTo>
                    <a:lnTo>
                      <a:pt x="735" y="2750"/>
                    </a:lnTo>
                    <a:lnTo>
                      <a:pt x="731" y="2751"/>
                    </a:lnTo>
                    <a:lnTo>
                      <a:pt x="731" y="2756"/>
                    </a:lnTo>
                    <a:lnTo>
                      <a:pt x="732" y="2759"/>
                    </a:lnTo>
                    <a:lnTo>
                      <a:pt x="734" y="2762"/>
                    </a:lnTo>
                    <a:lnTo>
                      <a:pt x="737" y="2765"/>
                    </a:lnTo>
                    <a:lnTo>
                      <a:pt x="742" y="2772"/>
                    </a:lnTo>
                    <a:lnTo>
                      <a:pt x="749" y="2778"/>
                    </a:lnTo>
                    <a:lnTo>
                      <a:pt x="757" y="2784"/>
                    </a:lnTo>
                    <a:lnTo>
                      <a:pt x="764" y="2790"/>
                    </a:lnTo>
                    <a:lnTo>
                      <a:pt x="770" y="2796"/>
                    </a:lnTo>
                    <a:lnTo>
                      <a:pt x="775" y="2802"/>
                    </a:lnTo>
                    <a:lnTo>
                      <a:pt x="783" y="2819"/>
                    </a:lnTo>
                    <a:lnTo>
                      <a:pt x="789" y="2839"/>
                    </a:lnTo>
                    <a:lnTo>
                      <a:pt x="794" y="2849"/>
                    </a:lnTo>
                    <a:lnTo>
                      <a:pt x="798" y="2857"/>
                    </a:lnTo>
                    <a:lnTo>
                      <a:pt x="803" y="2865"/>
                    </a:lnTo>
                    <a:lnTo>
                      <a:pt x="810" y="2872"/>
                    </a:lnTo>
                    <a:lnTo>
                      <a:pt x="812" y="2878"/>
                    </a:lnTo>
                    <a:lnTo>
                      <a:pt x="816" y="2884"/>
                    </a:lnTo>
                    <a:lnTo>
                      <a:pt x="822" y="2891"/>
                    </a:lnTo>
                    <a:lnTo>
                      <a:pt x="827" y="2897"/>
                    </a:lnTo>
                    <a:lnTo>
                      <a:pt x="832" y="2904"/>
                    </a:lnTo>
                    <a:lnTo>
                      <a:pt x="835" y="2910"/>
                    </a:lnTo>
                    <a:lnTo>
                      <a:pt x="836" y="2913"/>
                    </a:lnTo>
                    <a:lnTo>
                      <a:pt x="836" y="2917"/>
                    </a:lnTo>
                    <a:lnTo>
                      <a:pt x="836" y="2920"/>
                    </a:lnTo>
                    <a:lnTo>
                      <a:pt x="834" y="2923"/>
                    </a:lnTo>
                    <a:lnTo>
                      <a:pt x="829" y="2930"/>
                    </a:lnTo>
                    <a:lnTo>
                      <a:pt x="825" y="2935"/>
                    </a:lnTo>
                    <a:lnTo>
                      <a:pt x="821" y="2937"/>
                    </a:lnTo>
                    <a:lnTo>
                      <a:pt x="816" y="2940"/>
                    </a:lnTo>
                    <a:lnTo>
                      <a:pt x="813" y="2943"/>
                    </a:lnTo>
                    <a:lnTo>
                      <a:pt x="812" y="2947"/>
                    </a:lnTo>
                    <a:lnTo>
                      <a:pt x="812" y="2953"/>
                    </a:lnTo>
                    <a:lnTo>
                      <a:pt x="813" y="2963"/>
                    </a:lnTo>
                    <a:lnTo>
                      <a:pt x="815" y="2972"/>
                    </a:lnTo>
                    <a:lnTo>
                      <a:pt x="815" y="2977"/>
                    </a:lnTo>
                    <a:lnTo>
                      <a:pt x="815" y="2983"/>
                    </a:lnTo>
                    <a:lnTo>
                      <a:pt x="813" y="2986"/>
                    </a:lnTo>
                    <a:lnTo>
                      <a:pt x="811" y="2988"/>
                    </a:lnTo>
                    <a:lnTo>
                      <a:pt x="808" y="2990"/>
                    </a:lnTo>
                    <a:lnTo>
                      <a:pt x="805" y="2990"/>
                    </a:lnTo>
                    <a:lnTo>
                      <a:pt x="800" y="2991"/>
                    </a:lnTo>
                    <a:lnTo>
                      <a:pt x="792" y="2992"/>
                    </a:lnTo>
                    <a:lnTo>
                      <a:pt x="783" y="2994"/>
                    </a:lnTo>
                    <a:lnTo>
                      <a:pt x="780" y="2997"/>
                    </a:lnTo>
                    <a:lnTo>
                      <a:pt x="776" y="3000"/>
                    </a:lnTo>
                    <a:lnTo>
                      <a:pt x="773" y="3004"/>
                    </a:lnTo>
                    <a:lnTo>
                      <a:pt x="771" y="3011"/>
                    </a:lnTo>
                    <a:lnTo>
                      <a:pt x="769" y="3025"/>
                    </a:lnTo>
                    <a:lnTo>
                      <a:pt x="767" y="3042"/>
                    </a:lnTo>
                    <a:lnTo>
                      <a:pt x="766" y="3059"/>
                    </a:lnTo>
                    <a:lnTo>
                      <a:pt x="765" y="3073"/>
                    </a:lnTo>
                    <a:lnTo>
                      <a:pt x="765" y="3081"/>
                    </a:lnTo>
                    <a:lnTo>
                      <a:pt x="764" y="3087"/>
                    </a:lnTo>
                    <a:lnTo>
                      <a:pt x="762" y="3093"/>
                    </a:lnTo>
                    <a:lnTo>
                      <a:pt x="760" y="3098"/>
                    </a:lnTo>
                    <a:lnTo>
                      <a:pt x="757" y="3101"/>
                    </a:lnTo>
                    <a:lnTo>
                      <a:pt x="754" y="3105"/>
                    </a:lnTo>
                    <a:lnTo>
                      <a:pt x="751" y="3107"/>
                    </a:lnTo>
                    <a:lnTo>
                      <a:pt x="747" y="3109"/>
                    </a:lnTo>
                    <a:lnTo>
                      <a:pt x="728" y="3114"/>
                    </a:lnTo>
                    <a:lnTo>
                      <a:pt x="705" y="3119"/>
                    </a:lnTo>
                    <a:lnTo>
                      <a:pt x="705" y="3119"/>
                    </a:lnTo>
                    <a:lnTo>
                      <a:pt x="699" y="3120"/>
                    </a:lnTo>
                    <a:lnTo>
                      <a:pt x="692" y="3122"/>
                    </a:lnTo>
                    <a:lnTo>
                      <a:pt x="688" y="3125"/>
                    </a:lnTo>
                    <a:lnTo>
                      <a:pt x="684" y="3130"/>
                    </a:lnTo>
                    <a:lnTo>
                      <a:pt x="676" y="3143"/>
                    </a:lnTo>
                    <a:lnTo>
                      <a:pt x="668" y="3157"/>
                    </a:lnTo>
                    <a:lnTo>
                      <a:pt x="665" y="3164"/>
                    </a:lnTo>
                    <a:lnTo>
                      <a:pt x="661" y="3172"/>
                    </a:lnTo>
                    <a:lnTo>
                      <a:pt x="657" y="3178"/>
                    </a:lnTo>
                    <a:lnTo>
                      <a:pt x="652" y="3183"/>
                    </a:lnTo>
                    <a:lnTo>
                      <a:pt x="647" y="3188"/>
                    </a:lnTo>
                    <a:lnTo>
                      <a:pt x="640" y="3191"/>
                    </a:lnTo>
                    <a:lnTo>
                      <a:pt x="634" y="3193"/>
                    </a:lnTo>
                    <a:lnTo>
                      <a:pt x="625" y="3194"/>
                    </a:lnTo>
                    <a:lnTo>
                      <a:pt x="619" y="3193"/>
                    </a:lnTo>
                    <a:lnTo>
                      <a:pt x="612" y="3191"/>
                    </a:lnTo>
                    <a:lnTo>
                      <a:pt x="606" y="3188"/>
                    </a:lnTo>
                    <a:lnTo>
                      <a:pt x="600" y="3183"/>
                    </a:lnTo>
                    <a:lnTo>
                      <a:pt x="596" y="3178"/>
                    </a:lnTo>
                    <a:lnTo>
                      <a:pt x="592" y="3173"/>
                    </a:lnTo>
                    <a:lnTo>
                      <a:pt x="587" y="3166"/>
                    </a:lnTo>
                    <a:lnTo>
                      <a:pt x="584" y="3160"/>
                    </a:lnTo>
                    <a:lnTo>
                      <a:pt x="577" y="3145"/>
                    </a:lnTo>
                    <a:lnTo>
                      <a:pt x="571" y="3130"/>
                    </a:lnTo>
                    <a:lnTo>
                      <a:pt x="565" y="3118"/>
                    </a:lnTo>
                    <a:lnTo>
                      <a:pt x="557" y="3107"/>
                    </a:lnTo>
                    <a:lnTo>
                      <a:pt x="549" y="3097"/>
                    </a:lnTo>
                    <a:lnTo>
                      <a:pt x="541" y="3092"/>
                    </a:lnTo>
                    <a:lnTo>
                      <a:pt x="539" y="3091"/>
                    </a:lnTo>
                    <a:lnTo>
                      <a:pt x="536" y="3091"/>
                    </a:lnTo>
                    <a:lnTo>
                      <a:pt x="533" y="3091"/>
                    </a:lnTo>
                    <a:lnTo>
                      <a:pt x="531" y="3092"/>
                    </a:lnTo>
                    <a:lnTo>
                      <a:pt x="526" y="3096"/>
                    </a:lnTo>
                    <a:lnTo>
                      <a:pt x="519" y="3100"/>
                    </a:lnTo>
                    <a:lnTo>
                      <a:pt x="512" y="3106"/>
                    </a:lnTo>
                    <a:lnTo>
                      <a:pt x="501" y="3109"/>
                    </a:lnTo>
                    <a:lnTo>
                      <a:pt x="462" y="3137"/>
                    </a:lnTo>
                    <a:lnTo>
                      <a:pt x="462" y="31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7" name="Freeform 101"/>
              <p:cNvSpPr>
                <a:spLocks noEditPoints="1"/>
              </p:cNvSpPr>
              <p:nvPr/>
            </p:nvSpPr>
            <p:spPr bwMode="auto">
              <a:xfrm>
                <a:off x="2541438" y="4213352"/>
                <a:ext cx="77333" cy="75318"/>
              </a:xfrm>
              <a:custGeom>
                <a:avLst/>
                <a:gdLst>
                  <a:gd name="T0" fmla="*/ 7 w 189"/>
                  <a:gd name="T1" fmla="*/ 50 h 223"/>
                  <a:gd name="T2" fmla="*/ 18 w 189"/>
                  <a:gd name="T3" fmla="*/ 17 h 223"/>
                  <a:gd name="T4" fmla="*/ 30 w 189"/>
                  <a:gd name="T5" fmla="*/ 7 h 223"/>
                  <a:gd name="T6" fmla="*/ 45 w 189"/>
                  <a:gd name="T7" fmla="*/ 21 h 223"/>
                  <a:gd name="T8" fmla="*/ 50 w 189"/>
                  <a:gd name="T9" fmla="*/ 33 h 223"/>
                  <a:gd name="T10" fmla="*/ 51 w 189"/>
                  <a:gd name="T11" fmla="*/ 43 h 223"/>
                  <a:gd name="T12" fmla="*/ 50 w 189"/>
                  <a:gd name="T13" fmla="*/ 53 h 223"/>
                  <a:gd name="T14" fmla="*/ 46 w 189"/>
                  <a:gd name="T15" fmla="*/ 59 h 223"/>
                  <a:gd name="T16" fmla="*/ 35 w 189"/>
                  <a:gd name="T17" fmla="*/ 64 h 223"/>
                  <a:gd name="T18" fmla="*/ 19 w 189"/>
                  <a:gd name="T19" fmla="*/ 70 h 223"/>
                  <a:gd name="T20" fmla="*/ 8 w 189"/>
                  <a:gd name="T21" fmla="*/ 70 h 223"/>
                  <a:gd name="T22" fmla="*/ 55 w 189"/>
                  <a:gd name="T23" fmla="*/ 121 h 223"/>
                  <a:gd name="T24" fmla="*/ 75 w 189"/>
                  <a:gd name="T25" fmla="*/ 96 h 223"/>
                  <a:gd name="T26" fmla="*/ 84 w 189"/>
                  <a:gd name="T27" fmla="*/ 84 h 223"/>
                  <a:gd name="T28" fmla="*/ 97 w 189"/>
                  <a:gd name="T29" fmla="*/ 76 h 223"/>
                  <a:gd name="T30" fmla="*/ 116 w 189"/>
                  <a:gd name="T31" fmla="*/ 69 h 223"/>
                  <a:gd name="T32" fmla="*/ 134 w 189"/>
                  <a:gd name="T33" fmla="*/ 67 h 223"/>
                  <a:gd name="T34" fmla="*/ 142 w 189"/>
                  <a:gd name="T35" fmla="*/ 69 h 223"/>
                  <a:gd name="T36" fmla="*/ 148 w 189"/>
                  <a:gd name="T37" fmla="*/ 73 h 223"/>
                  <a:gd name="T38" fmla="*/ 153 w 189"/>
                  <a:gd name="T39" fmla="*/ 81 h 223"/>
                  <a:gd name="T40" fmla="*/ 154 w 189"/>
                  <a:gd name="T41" fmla="*/ 91 h 223"/>
                  <a:gd name="T42" fmla="*/ 151 w 189"/>
                  <a:gd name="T43" fmla="*/ 108 h 223"/>
                  <a:gd name="T44" fmla="*/ 150 w 189"/>
                  <a:gd name="T45" fmla="*/ 124 h 223"/>
                  <a:gd name="T46" fmla="*/ 155 w 189"/>
                  <a:gd name="T47" fmla="*/ 143 h 223"/>
                  <a:gd name="T48" fmla="*/ 158 w 189"/>
                  <a:gd name="T49" fmla="*/ 152 h 223"/>
                  <a:gd name="T50" fmla="*/ 164 w 189"/>
                  <a:gd name="T51" fmla="*/ 161 h 223"/>
                  <a:gd name="T52" fmla="*/ 188 w 189"/>
                  <a:gd name="T53" fmla="*/ 188 h 223"/>
                  <a:gd name="T54" fmla="*/ 189 w 189"/>
                  <a:gd name="T55" fmla="*/ 203 h 223"/>
                  <a:gd name="T56" fmla="*/ 187 w 189"/>
                  <a:gd name="T57" fmla="*/ 212 h 223"/>
                  <a:gd name="T58" fmla="*/ 181 w 189"/>
                  <a:gd name="T59" fmla="*/ 220 h 223"/>
                  <a:gd name="T60" fmla="*/ 170 w 189"/>
                  <a:gd name="T61" fmla="*/ 223 h 223"/>
                  <a:gd name="T62" fmla="*/ 158 w 189"/>
                  <a:gd name="T63" fmla="*/ 222 h 223"/>
                  <a:gd name="T64" fmla="*/ 147 w 189"/>
                  <a:gd name="T65" fmla="*/ 217 h 223"/>
                  <a:gd name="T66" fmla="*/ 134 w 189"/>
                  <a:gd name="T67" fmla="*/ 209 h 223"/>
                  <a:gd name="T68" fmla="*/ 116 w 189"/>
                  <a:gd name="T69" fmla="*/ 202 h 223"/>
                  <a:gd name="T70" fmla="*/ 95 w 189"/>
                  <a:gd name="T71" fmla="*/ 195 h 223"/>
                  <a:gd name="T72" fmla="*/ 79 w 189"/>
                  <a:gd name="T73" fmla="*/ 191 h 223"/>
                  <a:gd name="T74" fmla="*/ 72 w 189"/>
                  <a:gd name="T75" fmla="*/ 183 h 223"/>
                  <a:gd name="T76" fmla="*/ 63 w 189"/>
                  <a:gd name="T77" fmla="*/ 164 h 223"/>
                  <a:gd name="T78" fmla="*/ 56 w 189"/>
                  <a:gd name="T79" fmla="*/ 136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223">
                    <a:moveTo>
                      <a:pt x="0" y="67"/>
                    </a:moveTo>
                    <a:lnTo>
                      <a:pt x="7" y="50"/>
                    </a:lnTo>
                    <a:lnTo>
                      <a:pt x="12" y="33"/>
                    </a:lnTo>
                    <a:lnTo>
                      <a:pt x="18" y="17"/>
                    </a:lnTo>
                    <a:lnTo>
                      <a:pt x="22" y="0"/>
                    </a:lnTo>
                    <a:lnTo>
                      <a:pt x="30" y="7"/>
                    </a:lnTo>
                    <a:lnTo>
                      <a:pt x="39" y="14"/>
                    </a:lnTo>
                    <a:lnTo>
                      <a:pt x="45" y="21"/>
                    </a:lnTo>
                    <a:lnTo>
                      <a:pt x="49" y="29"/>
                    </a:lnTo>
                    <a:lnTo>
                      <a:pt x="50" y="33"/>
                    </a:lnTo>
                    <a:lnTo>
                      <a:pt x="51" y="38"/>
                    </a:lnTo>
                    <a:lnTo>
                      <a:pt x="51" y="43"/>
                    </a:lnTo>
                    <a:lnTo>
                      <a:pt x="51" y="47"/>
                    </a:lnTo>
                    <a:lnTo>
                      <a:pt x="50" y="53"/>
                    </a:lnTo>
                    <a:lnTo>
                      <a:pt x="49" y="57"/>
                    </a:lnTo>
                    <a:lnTo>
                      <a:pt x="46" y="59"/>
                    </a:lnTo>
                    <a:lnTo>
                      <a:pt x="42" y="62"/>
                    </a:lnTo>
                    <a:lnTo>
                      <a:pt x="35" y="64"/>
                    </a:lnTo>
                    <a:lnTo>
                      <a:pt x="26" y="68"/>
                    </a:lnTo>
                    <a:lnTo>
                      <a:pt x="19" y="70"/>
                    </a:lnTo>
                    <a:lnTo>
                      <a:pt x="13" y="71"/>
                    </a:lnTo>
                    <a:lnTo>
                      <a:pt x="8" y="70"/>
                    </a:lnTo>
                    <a:lnTo>
                      <a:pt x="0" y="67"/>
                    </a:lnTo>
                    <a:close/>
                    <a:moveTo>
                      <a:pt x="55" y="121"/>
                    </a:moveTo>
                    <a:lnTo>
                      <a:pt x="65" y="109"/>
                    </a:lnTo>
                    <a:lnTo>
                      <a:pt x="75" y="96"/>
                    </a:lnTo>
                    <a:lnTo>
                      <a:pt x="79" y="90"/>
                    </a:lnTo>
                    <a:lnTo>
                      <a:pt x="84" y="84"/>
                    </a:lnTo>
                    <a:lnTo>
                      <a:pt x="91" y="80"/>
                    </a:lnTo>
                    <a:lnTo>
                      <a:pt x="97" y="76"/>
                    </a:lnTo>
                    <a:lnTo>
                      <a:pt x="106" y="72"/>
                    </a:lnTo>
                    <a:lnTo>
                      <a:pt x="116" y="69"/>
                    </a:lnTo>
                    <a:lnTo>
                      <a:pt x="126" y="67"/>
                    </a:lnTo>
                    <a:lnTo>
                      <a:pt x="134" y="67"/>
                    </a:lnTo>
                    <a:lnTo>
                      <a:pt x="138" y="67"/>
                    </a:lnTo>
                    <a:lnTo>
                      <a:pt x="142" y="69"/>
                    </a:lnTo>
                    <a:lnTo>
                      <a:pt x="145" y="70"/>
                    </a:lnTo>
                    <a:lnTo>
                      <a:pt x="148" y="73"/>
                    </a:lnTo>
                    <a:lnTo>
                      <a:pt x="150" y="76"/>
                    </a:lnTo>
                    <a:lnTo>
                      <a:pt x="153" y="81"/>
                    </a:lnTo>
                    <a:lnTo>
                      <a:pt x="154" y="85"/>
                    </a:lnTo>
                    <a:lnTo>
                      <a:pt x="154" y="91"/>
                    </a:lnTo>
                    <a:lnTo>
                      <a:pt x="154" y="100"/>
                    </a:lnTo>
                    <a:lnTo>
                      <a:pt x="151" y="108"/>
                    </a:lnTo>
                    <a:lnTo>
                      <a:pt x="150" y="116"/>
                    </a:lnTo>
                    <a:lnTo>
                      <a:pt x="150" y="124"/>
                    </a:lnTo>
                    <a:lnTo>
                      <a:pt x="151" y="135"/>
                    </a:lnTo>
                    <a:lnTo>
                      <a:pt x="155" y="143"/>
                    </a:lnTo>
                    <a:lnTo>
                      <a:pt x="156" y="148"/>
                    </a:lnTo>
                    <a:lnTo>
                      <a:pt x="158" y="152"/>
                    </a:lnTo>
                    <a:lnTo>
                      <a:pt x="161" y="156"/>
                    </a:lnTo>
                    <a:lnTo>
                      <a:pt x="164" y="161"/>
                    </a:lnTo>
                    <a:lnTo>
                      <a:pt x="187" y="184"/>
                    </a:lnTo>
                    <a:lnTo>
                      <a:pt x="188" y="188"/>
                    </a:lnTo>
                    <a:lnTo>
                      <a:pt x="189" y="197"/>
                    </a:lnTo>
                    <a:lnTo>
                      <a:pt x="189" y="203"/>
                    </a:lnTo>
                    <a:lnTo>
                      <a:pt x="189" y="208"/>
                    </a:lnTo>
                    <a:lnTo>
                      <a:pt x="187" y="212"/>
                    </a:lnTo>
                    <a:lnTo>
                      <a:pt x="185" y="216"/>
                    </a:lnTo>
                    <a:lnTo>
                      <a:pt x="181" y="220"/>
                    </a:lnTo>
                    <a:lnTo>
                      <a:pt x="175" y="222"/>
                    </a:lnTo>
                    <a:lnTo>
                      <a:pt x="170" y="223"/>
                    </a:lnTo>
                    <a:lnTo>
                      <a:pt x="163" y="223"/>
                    </a:lnTo>
                    <a:lnTo>
                      <a:pt x="158" y="222"/>
                    </a:lnTo>
                    <a:lnTo>
                      <a:pt x="153" y="220"/>
                    </a:lnTo>
                    <a:lnTo>
                      <a:pt x="147" y="217"/>
                    </a:lnTo>
                    <a:lnTo>
                      <a:pt x="142" y="213"/>
                    </a:lnTo>
                    <a:lnTo>
                      <a:pt x="134" y="209"/>
                    </a:lnTo>
                    <a:lnTo>
                      <a:pt x="124" y="205"/>
                    </a:lnTo>
                    <a:lnTo>
                      <a:pt x="116" y="202"/>
                    </a:lnTo>
                    <a:lnTo>
                      <a:pt x="107" y="198"/>
                    </a:lnTo>
                    <a:lnTo>
                      <a:pt x="95" y="195"/>
                    </a:lnTo>
                    <a:lnTo>
                      <a:pt x="84" y="192"/>
                    </a:lnTo>
                    <a:lnTo>
                      <a:pt x="79" y="191"/>
                    </a:lnTo>
                    <a:lnTo>
                      <a:pt x="75" y="188"/>
                    </a:lnTo>
                    <a:lnTo>
                      <a:pt x="72" y="183"/>
                    </a:lnTo>
                    <a:lnTo>
                      <a:pt x="68" y="178"/>
                    </a:lnTo>
                    <a:lnTo>
                      <a:pt x="63" y="164"/>
                    </a:lnTo>
                    <a:lnTo>
                      <a:pt x="59" y="150"/>
                    </a:lnTo>
                    <a:lnTo>
                      <a:pt x="56" y="136"/>
                    </a:lnTo>
                    <a:lnTo>
                      <a:pt x="55" y="121"/>
                    </a:lnTo>
                    <a:close/>
                  </a:path>
                </a:pathLst>
              </a:custGeom>
              <a:solidFill>
                <a:srgbClr val="D3E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8" name="Freeform 102"/>
              <p:cNvSpPr>
                <a:spLocks/>
              </p:cNvSpPr>
              <p:nvPr/>
            </p:nvSpPr>
            <p:spPr bwMode="auto">
              <a:xfrm>
                <a:off x="2541438" y="4213353"/>
                <a:ext cx="19745" cy="24209"/>
              </a:xfrm>
              <a:custGeom>
                <a:avLst/>
                <a:gdLst>
                  <a:gd name="T0" fmla="*/ 0 w 51"/>
                  <a:gd name="T1" fmla="*/ 67 h 71"/>
                  <a:gd name="T2" fmla="*/ 7 w 51"/>
                  <a:gd name="T3" fmla="*/ 50 h 71"/>
                  <a:gd name="T4" fmla="*/ 12 w 51"/>
                  <a:gd name="T5" fmla="*/ 33 h 71"/>
                  <a:gd name="T6" fmla="*/ 18 w 51"/>
                  <a:gd name="T7" fmla="*/ 17 h 71"/>
                  <a:gd name="T8" fmla="*/ 22 w 51"/>
                  <a:gd name="T9" fmla="*/ 0 h 71"/>
                  <a:gd name="T10" fmla="*/ 22 w 51"/>
                  <a:gd name="T11" fmla="*/ 0 h 71"/>
                  <a:gd name="T12" fmla="*/ 30 w 51"/>
                  <a:gd name="T13" fmla="*/ 7 h 71"/>
                  <a:gd name="T14" fmla="*/ 39 w 51"/>
                  <a:gd name="T15" fmla="*/ 14 h 71"/>
                  <a:gd name="T16" fmla="*/ 45 w 51"/>
                  <a:gd name="T17" fmla="*/ 21 h 71"/>
                  <a:gd name="T18" fmla="*/ 49 w 51"/>
                  <a:gd name="T19" fmla="*/ 29 h 71"/>
                  <a:gd name="T20" fmla="*/ 50 w 51"/>
                  <a:gd name="T21" fmla="*/ 33 h 71"/>
                  <a:gd name="T22" fmla="*/ 51 w 51"/>
                  <a:gd name="T23" fmla="*/ 38 h 71"/>
                  <a:gd name="T24" fmla="*/ 51 w 51"/>
                  <a:gd name="T25" fmla="*/ 43 h 71"/>
                  <a:gd name="T26" fmla="*/ 51 w 51"/>
                  <a:gd name="T27" fmla="*/ 47 h 71"/>
                  <a:gd name="T28" fmla="*/ 50 w 51"/>
                  <a:gd name="T29" fmla="*/ 53 h 71"/>
                  <a:gd name="T30" fmla="*/ 49 w 51"/>
                  <a:gd name="T31" fmla="*/ 57 h 71"/>
                  <a:gd name="T32" fmla="*/ 46 w 51"/>
                  <a:gd name="T33" fmla="*/ 59 h 71"/>
                  <a:gd name="T34" fmla="*/ 42 w 51"/>
                  <a:gd name="T35" fmla="*/ 62 h 71"/>
                  <a:gd name="T36" fmla="*/ 35 w 51"/>
                  <a:gd name="T37" fmla="*/ 64 h 71"/>
                  <a:gd name="T38" fmla="*/ 26 w 51"/>
                  <a:gd name="T39" fmla="*/ 68 h 71"/>
                  <a:gd name="T40" fmla="*/ 19 w 51"/>
                  <a:gd name="T41" fmla="*/ 70 h 71"/>
                  <a:gd name="T42" fmla="*/ 13 w 51"/>
                  <a:gd name="T43" fmla="*/ 71 h 71"/>
                  <a:gd name="T44" fmla="*/ 8 w 51"/>
                  <a:gd name="T45" fmla="*/ 70 h 71"/>
                  <a:gd name="T46" fmla="*/ 0 w 51"/>
                  <a:gd name="T47" fmla="*/ 67 h 71"/>
                  <a:gd name="T48" fmla="*/ 0 w 51"/>
                  <a:gd name="T49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" h="71">
                    <a:moveTo>
                      <a:pt x="0" y="67"/>
                    </a:moveTo>
                    <a:lnTo>
                      <a:pt x="7" y="50"/>
                    </a:lnTo>
                    <a:lnTo>
                      <a:pt x="12" y="33"/>
                    </a:lnTo>
                    <a:lnTo>
                      <a:pt x="18" y="1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30" y="7"/>
                    </a:lnTo>
                    <a:lnTo>
                      <a:pt x="39" y="14"/>
                    </a:lnTo>
                    <a:lnTo>
                      <a:pt x="45" y="21"/>
                    </a:lnTo>
                    <a:lnTo>
                      <a:pt x="49" y="29"/>
                    </a:lnTo>
                    <a:lnTo>
                      <a:pt x="50" y="33"/>
                    </a:lnTo>
                    <a:lnTo>
                      <a:pt x="51" y="38"/>
                    </a:lnTo>
                    <a:lnTo>
                      <a:pt x="51" y="43"/>
                    </a:lnTo>
                    <a:lnTo>
                      <a:pt x="51" y="47"/>
                    </a:lnTo>
                    <a:lnTo>
                      <a:pt x="50" y="53"/>
                    </a:lnTo>
                    <a:lnTo>
                      <a:pt x="49" y="57"/>
                    </a:lnTo>
                    <a:lnTo>
                      <a:pt x="46" y="59"/>
                    </a:lnTo>
                    <a:lnTo>
                      <a:pt x="42" y="62"/>
                    </a:lnTo>
                    <a:lnTo>
                      <a:pt x="35" y="64"/>
                    </a:lnTo>
                    <a:lnTo>
                      <a:pt x="26" y="68"/>
                    </a:lnTo>
                    <a:lnTo>
                      <a:pt x="19" y="70"/>
                    </a:lnTo>
                    <a:lnTo>
                      <a:pt x="13" y="71"/>
                    </a:lnTo>
                    <a:lnTo>
                      <a:pt x="8" y="70"/>
                    </a:lnTo>
                    <a:lnTo>
                      <a:pt x="0" y="67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9" name="Freeform 103"/>
              <p:cNvSpPr>
                <a:spLocks/>
              </p:cNvSpPr>
              <p:nvPr/>
            </p:nvSpPr>
            <p:spPr bwMode="auto">
              <a:xfrm>
                <a:off x="2562828" y="4236216"/>
                <a:ext cx="55942" cy="52454"/>
              </a:xfrm>
              <a:custGeom>
                <a:avLst/>
                <a:gdLst>
                  <a:gd name="T0" fmla="*/ 0 w 134"/>
                  <a:gd name="T1" fmla="*/ 54 h 156"/>
                  <a:gd name="T2" fmla="*/ 10 w 134"/>
                  <a:gd name="T3" fmla="*/ 42 h 156"/>
                  <a:gd name="T4" fmla="*/ 20 w 134"/>
                  <a:gd name="T5" fmla="*/ 29 h 156"/>
                  <a:gd name="T6" fmla="*/ 24 w 134"/>
                  <a:gd name="T7" fmla="*/ 23 h 156"/>
                  <a:gd name="T8" fmla="*/ 29 w 134"/>
                  <a:gd name="T9" fmla="*/ 17 h 156"/>
                  <a:gd name="T10" fmla="*/ 36 w 134"/>
                  <a:gd name="T11" fmla="*/ 13 h 156"/>
                  <a:gd name="T12" fmla="*/ 42 w 134"/>
                  <a:gd name="T13" fmla="*/ 9 h 156"/>
                  <a:gd name="T14" fmla="*/ 51 w 134"/>
                  <a:gd name="T15" fmla="*/ 5 h 156"/>
                  <a:gd name="T16" fmla="*/ 61 w 134"/>
                  <a:gd name="T17" fmla="*/ 2 h 156"/>
                  <a:gd name="T18" fmla="*/ 71 w 134"/>
                  <a:gd name="T19" fmla="*/ 0 h 156"/>
                  <a:gd name="T20" fmla="*/ 79 w 134"/>
                  <a:gd name="T21" fmla="*/ 0 h 156"/>
                  <a:gd name="T22" fmla="*/ 83 w 134"/>
                  <a:gd name="T23" fmla="*/ 0 h 156"/>
                  <a:gd name="T24" fmla="*/ 87 w 134"/>
                  <a:gd name="T25" fmla="*/ 2 h 156"/>
                  <a:gd name="T26" fmla="*/ 90 w 134"/>
                  <a:gd name="T27" fmla="*/ 3 h 156"/>
                  <a:gd name="T28" fmla="*/ 93 w 134"/>
                  <a:gd name="T29" fmla="*/ 6 h 156"/>
                  <a:gd name="T30" fmla="*/ 95 w 134"/>
                  <a:gd name="T31" fmla="*/ 9 h 156"/>
                  <a:gd name="T32" fmla="*/ 98 w 134"/>
                  <a:gd name="T33" fmla="*/ 14 h 156"/>
                  <a:gd name="T34" fmla="*/ 99 w 134"/>
                  <a:gd name="T35" fmla="*/ 18 h 156"/>
                  <a:gd name="T36" fmla="*/ 99 w 134"/>
                  <a:gd name="T37" fmla="*/ 24 h 156"/>
                  <a:gd name="T38" fmla="*/ 99 w 134"/>
                  <a:gd name="T39" fmla="*/ 33 h 156"/>
                  <a:gd name="T40" fmla="*/ 96 w 134"/>
                  <a:gd name="T41" fmla="*/ 41 h 156"/>
                  <a:gd name="T42" fmla="*/ 95 w 134"/>
                  <a:gd name="T43" fmla="*/ 49 h 156"/>
                  <a:gd name="T44" fmla="*/ 95 w 134"/>
                  <a:gd name="T45" fmla="*/ 57 h 156"/>
                  <a:gd name="T46" fmla="*/ 96 w 134"/>
                  <a:gd name="T47" fmla="*/ 68 h 156"/>
                  <a:gd name="T48" fmla="*/ 100 w 134"/>
                  <a:gd name="T49" fmla="*/ 76 h 156"/>
                  <a:gd name="T50" fmla="*/ 101 w 134"/>
                  <a:gd name="T51" fmla="*/ 81 h 156"/>
                  <a:gd name="T52" fmla="*/ 103 w 134"/>
                  <a:gd name="T53" fmla="*/ 85 h 156"/>
                  <a:gd name="T54" fmla="*/ 106 w 134"/>
                  <a:gd name="T55" fmla="*/ 89 h 156"/>
                  <a:gd name="T56" fmla="*/ 109 w 134"/>
                  <a:gd name="T57" fmla="*/ 94 h 156"/>
                  <a:gd name="T58" fmla="*/ 132 w 134"/>
                  <a:gd name="T59" fmla="*/ 117 h 156"/>
                  <a:gd name="T60" fmla="*/ 133 w 134"/>
                  <a:gd name="T61" fmla="*/ 121 h 156"/>
                  <a:gd name="T62" fmla="*/ 134 w 134"/>
                  <a:gd name="T63" fmla="*/ 130 h 156"/>
                  <a:gd name="T64" fmla="*/ 134 w 134"/>
                  <a:gd name="T65" fmla="*/ 136 h 156"/>
                  <a:gd name="T66" fmla="*/ 134 w 134"/>
                  <a:gd name="T67" fmla="*/ 141 h 156"/>
                  <a:gd name="T68" fmla="*/ 132 w 134"/>
                  <a:gd name="T69" fmla="*/ 145 h 156"/>
                  <a:gd name="T70" fmla="*/ 130 w 134"/>
                  <a:gd name="T71" fmla="*/ 149 h 156"/>
                  <a:gd name="T72" fmla="*/ 126 w 134"/>
                  <a:gd name="T73" fmla="*/ 153 h 156"/>
                  <a:gd name="T74" fmla="*/ 120 w 134"/>
                  <a:gd name="T75" fmla="*/ 155 h 156"/>
                  <a:gd name="T76" fmla="*/ 115 w 134"/>
                  <a:gd name="T77" fmla="*/ 156 h 156"/>
                  <a:gd name="T78" fmla="*/ 108 w 134"/>
                  <a:gd name="T79" fmla="*/ 156 h 156"/>
                  <a:gd name="T80" fmla="*/ 103 w 134"/>
                  <a:gd name="T81" fmla="*/ 155 h 156"/>
                  <a:gd name="T82" fmla="*/ 98 w 134"/>
                  <a:gd name="T83" fmla="*/ 153 h 156"/>
                  <a:gd name="T84" fmla="*/ 92 w 134"/>
                  <a:gd name="T85" fmla="*/ 150 h 156"/>
                  <a:gd name="T86" fmla="*/ 87 w 134"/>
                  <a:gd name="T87" fmla="*/ 146 h 156"/>
                  <a:gd name="T88" fmla="*/ 79 w 134"/>
                  <a:gd name="T89" fmla="*/ 142 h 156"/>
                  <a:gd name="T90" fmla="*/ 69 w 134"/>
                  <a:gd name="T91" fmla="*/ 138 h 156"/>
                  <a:gd name="T92" fmla="*/ 61 w 134"/>
                  <a:gd name="T93" fmla="*/ 135 h 156"/>
                  <a:gd name="T94" fmla="*/ 52 w 134"/>
                  <a:gd name="T95" fmla="*/ 131 h 156"/>
                  <a:gd name="T96" fmla="*/ 40 w 134"/>
                  <a:gd name="T97" fmla="*/ 128 h 156"/>
                  <a:gd name="T98" fmla="*/ 29 w 134"/>
                  <a:gd name="T99" fmla="*/ 125 h 156"/>
                  <a:gd name="T100" fmla="*/ 24 w 134"/>
                  <a:gd name="T101" fmla="*/ 124 h 156"/>
                  <a:gd name="T102" fmla="*/ 20 w 134"/>
                  <a:gd name="T103" fmla="*/ 121 h 156"/>
                  <a:gd name="T104" fmla="*/ 17 w 134"/>
                  <a:gd name="T105" fmla="*/ 116 h 156"/>
                  <a:gd name="T106" fmla="*/ 13 w 134"/>
                  <a:gd name="T107" fmla="*/ 111 h 156"/>
                  <a:gd name="T108" fmla="*/ 8 w 134"/>
                  <a:gd name="T109" fmla="*/ 97 h 156"/>
                  <a:gd name="T110" fmla="*/ 4 w 134"/>
                  <a:gd name="T111" fmla="*/ 83 h 156"/>
                  <a:gd name="T112" fmla="*/ 1 w 134"/>
                  <a:gd name="T113" fmla="*/ 69 h 156"/>
                  <a:gd name="T114" fmla="*/ 0 w 134"/>
                  <a:gd name="T115" fmla="*/ 54 h 156"/>
                  <a:gd name="T116" fmla="*/ 0 w 134"/>
                  <a:gd name="T117" fmla="*/ 5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4" h="156">
                    <a:moveTo>
                      <a:pt x="0" y="54"/>
                    </a:moveTo>
                    <a:lnTo>
                      <a:pt x="10" y="42"/>
                    </a:lnTo>
                    <a:lnTo>
                      <a:pt x="20" y="29"/>
                    </a:lnTo>
                    <a:lnTo>
                      <a:pt x="24" y="23"/>
                    </a:lnTo>
                    <a:lnTo>
                      <a:pt x="29" y="17"/>
                    </a:lnTo>
                    <a:lnTo>
                      <a:pt x="36" y="13"/>
                    </a:lnTo>
                    <a:lnTo>
                      <a:pt x="42" y="9"/>
                    </a:lnTo>
                    <a:lnTo>
                      <a:pt x="51" y="5"/>
                    </a:lnTo>
                    <a:lnTo>
                      <a:pt x="61" y="2"/>
                    </a:lnTo>
                    <a:lnTo>
                      <a:pt x="71" y="0"/>
                    </a:lnTo>
                    <a:lnTo>
                      <a:pt x="79" y="0"/>
                    </a:lnTo>
                    <a:lnTo>
                      <a:pt x="83" y="0"/>
                    </a:lnTo>
                    <a:lnTo>
                      <a:pt x="87" y="2"/>
                    </a:lnTo>
                    <a:lnTo>
                      <a:pt x="90" y="3"/>
                    </a:lnTo>
                    <a:lnTo>
                      <a:pt x="93" y="6"/>
                    </a:lnTo>
                    <a:lnTo>
                      <a:pt x="95" y="9"/>
                    </a:lnTo>
                    <a:lnTo>
                      <a:pt x="98" y="14"/>
                    </a:lnTo>
                    <a:lnTo>
                      <a:pt x="99" y="18"/>
                    </a:lnTo>
                    <a:lnTo>
                      <a:pt x="99" y="24"/>
                    </a:lnTo>
                    <a:lnTo>
                      <a:pt x="99" y="33"/>
                    </a:lnTo>
                    <a:lnTo>
                      <a:pt x="96" y="41"/>
                    </a:lnTo>
                    <a:lnTo>
                      <a:pt x="95" y="49"/>
                    </a:lnTo>
                    <a:lnTo>
                      <a:pt x="95" y="57"/>
                    </a:lnTo>
                    <a:lnTo>
                      <a:pt x="96" y="68"/>
                    </a:lnTo>
                    <a:lnTo>
                      <a:pt x="100" y="76"/>
                    </a:lnTo>
                    <a:lnTo>
                      <a:pt x="101" y="81"/>
                    </a:lnTo>
                    <a:lnTo>
                      <a:pt x="103" y="85"/>
                    </a:lnTo>
                    <a:lnTo>
                      <a:pt x="106" y="89"/>
                    </a:lnTo>
                    <a:lnTo>
                      <a:pt x="109" y="94"/>
                    </a:lnTo>
                    <a:lnTo>
                      <a:pt x="132" y="117"/>
                    </a:lnTo>
                    <a:lnTo>
                      <a:pt x="133" y="121"/>
                    </a:lnTo>
                    <a:lnTo>
                      <a:pt x="134" y="130"/>
                    </a:lnTo>
                    <a:lnTo>
                      <a:pt x="134" y="136"/>
                    </a:lnTo>
                    <a:lnTo>
                      <a:pt x="134" y="141"/>
                    </a:lnTo>
                    <a:lnTo>
                      <a:pt x="132" y="145"/>
                    </a:lnTo>
                    <a:lnTo>
                      <a:pt x="130" y="149"/>
                    </a:lnTo>
                    <a:lnTo>
                      <a:pt x="126" y="153"/>
                    </a:lnTo>
                    <a:lnTo>
                      <a:pt x="120" y="155"/>
                    </a:lnTo>
                    <a:lnTo>
                      <a:pt x="115" y="156"/>
                    </a:lnTo>
                    <a:lnTo>
                      <a:pt x="108" y="156"/>
                    </a:lnTo>
                    <a:lnTo>
                      <a:pt x="103" y="155"/>
                    </a:lnTo>
                    <a:lnTo>
                      <a:pt x="98" y="153"/>
                    </a:lnTo>
                    <a:lnTo>
                      <a:pt x="92" y="150"/>
                    </a:lnTo>
                    <a:lnTo>
                      <a:pt x="87" y="146"/>
                    </a:lnTo>
                    <a:lnTo>
                      <a:pt x="79" y="142"/>
                    </a:lnTo>
                    <a:lnTo>
                      <a:pt x="69" y="138"/>
                    </a:lnTo>
                    <a:lnTo>
                      <a:pt x="61" y="135"/>
                    </a:lnTo>
                    <a:lnTo>
                      <a:pt x="52" y="131"/>
                    </a:lnTo>
                    <a:lnTo>
                      <a:pt x="40" y="128"/>
                    </a:lnTo>
                    <a:lnTo>
                      <a:pt x="29" y="125"/>
                    </a:lnTo>
                    <a:lnTo>
                      <a:pt x="24" y="124"/>
                    </a:lnTo>
                    <a:lnTo>
                      <a:pt x="20" y="121"/>
                    </a:lnTo>
                    <a:lnTo>
                      <a:pt x="17" y="116"/>
                    </a:lnTo>
                    <a:lnTo>
                      <a:pt x="13" y="111"/>
                    </a:lnTo>
                    <a:lnTo>
                      <a:pt x="8" y="97"/>
                    </a:lnTo>
                    <a:lnTo>
                      <a:pt x="4" y="83"/>
                    </a:lnTo>
                    <a:lnTo>
                      <a:pt x="1" y="69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0" name="Freeform 104"/>
              <p:cNvSpPr>
                <a:spLocks/>
              </p:cNvSpPr>
              <p:nvPr/>
            </p:nvSpPr>
            <p:spPr bwMode="auto">
              <a:xfrm>
                <a:off x="3413485" y="4308843"/>
                <a:ext cx="862176" cy="673823"/>
              </a:xfrm>
              <a:custGeom>
                <a:avLst/>
                <a:gdLst>
                  <a:gd name="T0" fmla="*/ 1983 w 2096"/>
                  <a:gd name="T1" fmla="*/ 1192 h 2003"/>
                  <a:gd name="T2" fmla="*/ 2065 w 2096"/>
                  <a:gd name="T3" fmla="*/ 1056 h 2003"/>
                  <a:gd name="T4" fmla="*/ 2010 w 2096"/>
                  <a:gd name="T5" fmla="*/ 1047 h 2003"/>
                  <a:gd name="T6" fmla="*/ 1903 w 2096"/>
                  <a:gd name="T7" fmla="*/ 1070 h 2003"/>
                  <a:gd name="T8" fmla="*/ 1783 w 2096"/>
                  <a:gd name="T9" fmla="*/ 1070 h 2003"/>
                  <a:gd name="T10" fmla="*/ 1726 w 2096"/>
                  <a:gd name="T11" fmla="*/ 999 h 2003"/>
                  <a:gd name="T12" fmla="*/ 1683 w 2096"/>
                  <a:gd name="T13" fmla="*/ 887 h 2003"/>
                  <a:gd name="T14" fmla="*/ 1642 w 2096"/>
                  <a:gd name="T15" fmla="*/ 881 h 2003"/>
                  <a:gd name="T16" fmla="*/ 1610 w 2096"/>
                  <a:gd name="T17" fmla="*/ 765 h 2003"/>
                  <a:gd name="T18" fmla="*/ 1488 w 2096"/>
                  <a:gd name="T19" fmla="*/ 639 h 2003"/>
                  <a:gd name="T20" fmla="*/ 1393 w 2096"/>
                  <a:gd name="T21" fmla="*/ 598 h 2003"/>
                  <a:gd name="T22" fmla="*/ 1271 w 2096"/>
                  <a:gd name="T23" fmla="*/ 570 h 2003"/>
                  <a:gd name="T24" fmla="*/ 1238 w 2096"/>
                  <a:gd name="T25" fmla="*/ 364 h 2003"/>
                  <a:gd name="T26" fmla="*/ 1208 w 2096"/>
                  <a:gd name="T27" fmla="*/ 200 h 2003"/>
                  <a:gd name="T28" fmla="*/ 1078 w 2096"/>
                  <a:gd name="T29" fmla="*/ 193 h 2003"/>
                  <a:gd name="T30" fmla="*/ 1006 w 2096"/>
                  <a:gd name="T31" fmla="*/ 212 h 2003"/>
                  <a:gd name="T32" fmla="*/ 898 w 2096"/>
                  <a:gd name="T33" fmla="*/ 158 h 2003"/>
                  <a:gd name="T34" fmla="*/ 854 w 2096"/>
                  <a:gd name="T35" fmla="*/ 238 h 2003"/>
                  <a:gd name="T36" fmla="*/ 768 w 2096"/>
                  <a:gd name="T37" fmla="*/ 142 h 2003"/>
                  <a:gd name="T38" fmla="*/ 654 w 2096"/>
                  <a:gd name="T39" fmla="*/ 63 h 2003"/>
                  <a:gd name="T40" fmla="*/ 492 w 2096"/>
                  <a:gd name="T41" fmla="*/ 1 h 2003"/>
                  <a:gd name="T42" fmla="*/ 474 w 2096"/>
                  <a:gd name="T43" fmla="*/ 112 h 2003"/>
                  <a:gd name="T44" fmla="*/ 480 w 2096"/>
                  <a:gd name="T45" fmla="*/ 227 h 2003"/>
                  <a:gd name="T46" fmla="*/ 400 w 2096"/>
                  <a:gd name="T47" fmla="*/ 296 h 2003"/>
                  <a:gd name="T48" fmla="*/ 353 w 2096"/>
                  <a:gd name="T49" fmla="*/ 335 h 2003"/>
                  <a:gd name="T50" fmla="*/ 199 w 2096"/>
                  <a:gd name="T51" fmla="*/ 426 h 2003"/>
                  <a:gd name="T52" fmla="*/ 271 w 2096"/>
                  <a:gd name="T53" fmla="*/ 524 h 2003"/>
                  <a:gd name="T54" fmla="*/ 198 w 2096"/>
                  <a:gd name="T55" fmla="*/ 662 h 2003"/>
                  <a:gd name="T56" fmla="*/ 104 w 2096"/>
                  <a:gd name="T57" fmla="*/ 754 h 2003"/>
                  <a:gd name="T58" fmla="*/ 96 w 2096"/>
                  <a:gd name="T59" fmla="*/ 889 h 2003"/>
                  <a:gd name="T60" fmla="*/ 151 w 2096"/>
                  <a:gd name="T61" fmla="*/ 979 h 2003"/>
                  <a:gd name="T62" fmla="*/ 106 w 2096"/>
                  <a:gd name="T63" fmla="*/ 1102 h 2003"/>
                  <a:gd name="T64" fmla="*/ 108 w 2096"/>
                  <a:gd name="T65" fmla="*/ 1199 h 2003"/>
                  <a:gd name="T66" fmla="*/ 142 w 2096"/>
                  <a:gd name="T67" fmla="*/ 1256 h 2003"/>
                  <a:gd name="T68" fmla="*/ 38 w 2096"/>
                  <a:gd name="T69" fmla="*/ 1384 h 2003"/>
                  <a:gd name="T70" fmla="*/ 98 w 2096"/>
                  <a:gd name="T71" fmla="*/ 1422 h 2003"/>
                  <a:gd name="T72" fmla="*/ 90 w 2096"/>
                  <a:gd name="T73" fmla="*/ 1543 h 2003"/>
                  <a:gd name="T74" fmla="*/ 63 w 2096"/>
                  <a:gd name="T75" fmla="*/ 1681 h 2003"/>
                  <a:gd name="T76" fmla="*/ 28 w 2096"/>
                  <a:gd name="T77" fmla="*/ 1740 h 2003"/>
                  <a:gd name="T78" fmla="*/ 108 w 2096"/>
                  <a:gd name="T79" fmla="*/ 1965 h 2003"/>
                  <a:gd name="T80" fmla="*/ 298 w 2096"/>
                  <a:gd name="T81" fmla="*/ 1980 h 2003"/>
                  <a:gd name="T82" fmla="*/ 424 w 2096"/>
                  <a:gd name="T83" fmla="*/ 1978 h 2003"/>
                  <a:gd name="T84" fmla="*/ 551 w 2096"/>
                  <a:gd name="T85" fmla="*/ 1897 h 2003"/>
                  <a:gd name="T86" fmla="*/ 625 w 2096"/>
                  <a:gd name="T87" fmla="*/ 1885 h 2003"/>
                  <a:gd name="T88" fmla="*/ 727 w 2096"/>
                  <a:gd name="T89" fmla="*/ 1876 h 2003"/>
                  <a:gd name="T90" fmla="*/ 779 w 2096"/>
                  <a:gd name="T91" fmla="*/ 1832 h 2003"/>
                  <a:gd name="T92" fmla="*/ 866 w 2096"/>
                  <a:gd name="T93" fmla="*/ 1822 h 2003"/>
                  <a:gd name="T94" fmla="*/ 907 w 2096"/>
                  <a:gd name="T95" fmla="*/ 1742 h 2003"/>
                  <a:gd name="T96" fmla="*/ 928 w 2096"/>
                  <a:gd name="T97" fmla="*/ 1666 h 2003"/>
                  <a:gd name="T98" fmla="*/ 1036 w 2096"/>
                  <a:gd name="T99" fmla="*/ 1619 h 2003"/>
                  <a:gd name="T100" fmla="*/ 1149 w 2096"/>
                  <a:gd name="T101" fmla="*/ 1584 h 2003"/>
                  <a:gd name="T102" fmla="*/ 1266 w 2096"/>
                  <a:gd name="T103" fmla="*/ 1600 h 2003"/>
                  <a:gd name="T104" fmla="*/ 1285 w 2096"/>
                  <a:gd name="T105" fmla="*/ 1504 h 2003"/>
                  <a:gd name="T106" fmla="*/ 1394 w 2096"/>
                  <a:gd name="T107" fmla="*/ 1431 h 2003"/>
                  <a:gd name="T108" fmla="*/ 1446 w 2096"/>
                  <a:gd name="T109" fmla="*/ 1499 h 2003"/>
                  <a:gd name="T110" fmla="*/ 1527 w 2096"/>
                  <a:gd name="T111" fmla="*/ 1542 h 2003"/>
                  <a:gd name="T112" fmla="*/ 1532 w 2096"/>
                  <a:gd name="T113" fmla="*/ 1473 h 2003"/>
                  <a:gd name="T114" fmla="*/ 1467 w 2096"/>
                  <a:gd name="T115" fmla="*/ 1409 h 2003"/>
                  <a:gd name="T116" fmla="*/ 1523 w 2096"/>
                  <a:gd name="T117" fmla="*/ 1385 h 2003"/>
                  <a:gd name="T118" fmla="*/ 1620 w 2096"/>
                  <a:gd name="T119" fmla="*/ 1403 h 2003"/>
                  <a:gd name="T120" fmla="*/ 1703 w 2096"/>
                  <a:gd name="T121" fmla="*/ 1349 h 2003"/>
                  <a:gd name="T122" fmla="*/ 1836 w 2096"/>
                  <a:gd name="T123" fmla="*/ 1298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96" h="2003">
                    <a:moveTo>
                      <a:pt x="1888" y="1259"/>
                    </a:moveTo>
                    <a:lnTo>
                      <a:pt x="1938" y="1257"/>
                    </a:lnTo>
                    <a:lnTo>
                      <a:pt x="1941" y="1259"/>
                    </a:lnTo>
                    <a:lnTo>
                      <a:pt x="1944" y="1259"/>
                    </a:lnTo>
                    <a:lnTo>
                      <a:pt x="1947" y="1259"/>
                    </a:lnTo>
                    <a:lnTo>
                      <a:pt x="1951" y="1258"/>
                    </a:lnTo>
                    <a:lnTo>
                      <a:pt x="1957" y="1255"/>
                    </a:lnTo>
                    <a:lnTo>
                      <a:pt x="1962" y="1249"/>
                    </a:lnTo>
                    <a:lnTo>
                      <a:pt x="1968" y="1244"/>
                    </a:lnTo>
                    <a:lnTo>
                      <a:pt x="1971" y="1236"/>
                    </a:lnTo>
                    <a:lnTo>
                      <a:pt x="1974" y="1230"/>
                    </a:lnTo>
                    <a:lnTo>
                      <a:pt x="1976" y="1224"/>
                    </a:lnTo>
                    <a:lnTo>
                      <a:pt x="1979" y="1210"/>
                    </a:lnTo>
                    <a:lnTo>
                      <a:pt x="1982" y="1199"/>
                    </a:lnTo>
                    <a:lnTo>
                      <a:pt x="1983" y="1192"/>
                    </a:lnTo>
                    <a:lnTo>
                      <a:pt x="1985" y="1187"/>
                    </a:lnTo>
                    <a:lnTo>
                      <a:pt x="1988" y="1181"/>
                    </a:lnTo>
                    <a:lnTo>
                      <a:pt x="1993" y="1176"/>
                    </a:lnTo>
                    <a:lnTo>
                      <a:pt x="1997" y="1169"/>
                    </a:lnTo>
                    <a:lnTo>
                      <a:pt x="2000" y="1160"/>
                    </a:lnTo>
                    <a:lnTo>
                      <a:pt x="2003" y="1150"/>
                    </a:lnTo>
                    <a:lnTo>
                      <a:pt x="2006" y="1138"/>
                    </a:lnTo>
                    <a:lnTo>
                      <a:pt x="2011" y="1115"/>
                    </a:lnTo>
                    <a:lnTo>
                      <a:pt x="2015" y="1096"/>
                    </a:lnTo>
                    <a:lnTo>
                      <a:pt x="2019" y="1089"/>
                    </a:lnTo>
                    <a:lnTo>
                      <a:pt x="2023" y="1084"/>
                    </a:lnTo>
                    <a:lnTo>
                      <a:pt x="2028" y="1079"/>
                    </a:lnTo>
                    <a:lnTo>
                      <a:pt x="2035" y="1073"/>
                    </a:lnTo>
                    <a:lnTo>
                      <a:pt x="2050" y="1065"/>
                    </a:lnTo>
                    <a:lnTo>
                      <a:pt x="2065" y="1056"/>
                    </a:lnTo>
                    <a:lnTo>
                      <a:pt x="2072" y="1052"/>
                    </a:lnTo>
                    <a:lnTo>
                      <a:pt x="2079" y="1046"/>
                    </a:lnTo>
                    <a:lnTo>
                      <a:pt x="2084" y="1042"/>
                    </a:lnTo>
                    <a:lnTo>
                      <a:pt x="2090" y="1038"/>
                    </a:lnTo>
                    <a:lnTo>
                      <a:pt x="2093" y="1032"/>
                    </a:lnTo>
                    <a:lnTo>
                      <a:pt x="2095" y="1027"/>
                    </a:lnTo>
                    <a:lnTo>
                      <a:pt x="2096" y="1021"/>
                    </a:lnTo>
                    <a:lnTo>
                      <a:pt x="2094" y="1015"/>
                    </a:lnTo>
                    <a:lnTo>
                      <a:pt x="2077" y="1026"/>
                    </a:lnTo>
                    <a:lnTo>
                      <a:pt x="2059" y="1034"/>
                    </a:lnTo>
                    <a:lnTo>
                      <a:pt x="2049" y="1038"/>
                    </a:lnTo>
                    <a:lnTo>
                      <a:pt x="2039" y="1041"/>
                    </a:lnTo>
                    <a:lnTo>
                      <a:pt x="2029" y="1044"/>
                    </a:lnTo>
                    <a:lnTo>
                      <a:pt x="2020" y="1046"/>
                    </a:lnTo>
                    <a:lnTo>
                      <a:pt x="2010" y="1047"/>
                    </a:lnTo>
                    <a:lnTo>
                      <a:pt x="2000" y="1048"/>
                    </a:lnTo>
                    <a:lnTo>
                      <a:pt x="1991" y="1048"/>
                    </a:lnTo>
                    <a:lnTo>
                      <a:pt x="1981" y="1047"/>
                    </a:lnTo>
                    <a:lnTo>
                      <a:pt x="1971" y="1046"/>
                    </a:lnTo>
                    <a:lnTo>
                      <a:pt x="1961" y="1043"/>
                    </a:lnTo>
                    <a:lnTo>
                      <a:pt x="1952" y="1040"/>
                    </a:lnTo>
                    <a:lnTo>
                      <a:pt x="1942" y="1035"/>
                    </a:lnTo>
                    <a:lnTo>
                      <a:pt x="1937" y="1044"/>
                    </a:lnTo>
                    <a:lnTo>
                      <a:pt x="1931" y="1055"/>
                    </a:lnTo>
                    <a:lnTo>
                      <a:pt x="1928" y="1059"/>
                    </a:lnTo>
                    <a:lnTo>
                      <a:pt x="1925" y="1064"/>
                    </a:lnTo>
                    <a:lnTo>
                      <a:pt x="1920" y="1067"/>
                    </a:lnTo>
                    <a:lnTo>
                      <a:pt x="1915" y="1069"/>
                    </a:lnTo>
                    <a:lnTo>
                      <a:pt x="1910" y="1070"/>
                    </a:lnTo>
                    <a:lnTo>
                      <a:pt x="1903" y="1070"/>
                    </a:lnTo>
                    <a:lnTo>
                      <a:pt x="1898" y="1067"/>
                    </a:lnTo>
                    <a:lnTo>
                      <a:pt x="1891" y="1064"/>
                    </a:lnTo>
                    <a:lnTo>
                      <a:pt x="1880" y="1057"/>
                    </a:lnTo>
                    <a:lnTo>
                      <a:pt x="1868" y="1051"/>
                    </a:lnTo>
                    <a:lnTo>
                      <a:pt x="1863" y="1048"/>
                    </a:lnTo>
                    <a:lnTo>
                      <a:pt x="1859" y="1046"/>
                    </a:lnTo>
                    <a:lnTo>
                      <a:pt x="1853" y="1045"/>
                    </a:lnTo>
                    <a:lnTo>
                      <a:pt x="1848" y="1045"/>
                    </a:lnTo>
                    <a:lnTo>
                      <a:pt x="1838" y="1045"/>
                    </a:lnTo>
                    <a:lnTo>
                      <a:pt x="1829" y="1047"/>
                    </a:lnTo>
                    <a:lnTo>
                      <a:pt x="1819" y="1051"/>
                    </a:lnTo>
                    <a:lnTo>
                      <a:pt x="1809" y="1055"/>
                    </a:lnTo>
                    <a:lnTo>
                      <a:pt x="1800" y="1060"/>
                    </a:lnTo>
                    <a:lnTo>
                      <a:pt x="1792" y="1065"/>
                    </a:lnTo>
                    <a:lnTo>
                      <a:pt x="1783" y="1070"/>
                    </a:lnTo>
                    <a:lnTo>
                      <a:pt x="1776" y="1074"/>
                    </a:lnTo>
                    <a:lnTo>
                      <a:pt x="1768" y="1078"/>
                    </a:lnTo>
                    <a:lnTo>
                      <a:pt x="1760" y="1079"/>
                    </a:lnTo>
                    <a:lnTo>
                      <a:pt x="1757" y="1079"/>
                    </a:lnTo>
                    <a:lnTo>
                      <a:pt x="1754" y="1079"/>
                    </a:lnTo>
                    <a:lnTo>
                      <a:pt x="1751" y="1078"/>
                    </a:lnTo>
                    <a:lnTo>
                      <a:pt x="1749" y="1075"/>
                    </a:lnTo>
                    <a:lnTo>
                      <a:pt x="1745" y="1073"/>
                    </a:lnTo>
                    <a:lnTo>
                      <a:pt x="1743" y="1070"/>
                    </a:lnTo>
                    <a:lnTo>
                      <a:pt x="1741" y="1067"/>
                    </a:lnTo>
                    <a:lnTo>
                      <a:pt x="1739" y="1062"/>
                    </a:lnTo>
                    <a:lnTo>
                      <a:pt x="1735" y="1049"/>
                    </a:lnTo>
                    <a:lnTo>
                      <a:pt x="1731" y="1034"/>
                    </a:lnTo>
                    <a:lnTo>
                      <a:pt x="1728" y="1017"/>
                    </a:lnTo>
                    <a:lnTo>
                      <a:pt x="1726" y="999"/>
                    </a:lnTo>
                    <a:lnTo>
                      <a:pt x="1722" y="962"/>
                    </a:lnTo>
                    <a:lnTo>
                      <a:pt x="1718" y="932"/>
                    </a:lnTo>
                    <a:lnTo>
                      <a:pt x="1719" y="914"/>
                    </a:lnTo>
                    <a:lnTo>
                      <a:pt x="1723" y="895"/>
                    </a:lnTo>
                    <a:lnTo>
                      <a:pt x="1723" y="892"/>
                    </a:lnTo>
                    <a:lnTo>
                      <a:pt x="1723" y="887"/>
                    </a:lnTo>
                    <a:lnTo>
                      <a:pt x="1722" y="885"/>
                    </a:lnTo>
                    <a:lnTo>
                      <a:pt x="1721" y="883"/>
                    </a:lnTo>
                    <a:lnTo>
                      <a:pt x="1718" y="881"/>
                    </a:lnTo>
                    <a:lnTo>
                      <a:pt x="1715" y="881"/>
                    </a:lnTo>
                    <a:lnTo>
                      <a:pt x="1712" y="882"/>
                    </a:lnTo>
                    <a:lnTo>
                      <a:pt x="1706" y="884"/>
                    </a:lnTo>
                    <a:lnTo>
                      <a:pt x="1697" y="887"/>
                    </a:lnTo>
                    <a:lnTo>
                      <a:pt x="1689" y="889"/>
                    </a:lnTo>
                    <a:lnTo>
                      <a:pt x="1683" y="887"/>
                    </a:lnTo>
                    <a:lnTo>
                      <a:pt x="1678" y="885"/>
                    </a:lnTo>
                    <a:lnTo>
                      <a:pt x="1675" y="881"/>
                    </a:lnTo>
                    <a:lnTo>
                      <a:pt x="1672" y="876"/>
                    </a:lnTo>
                    <a:lnTo>
                      <a:pt x="1671" y="869"/>
                    </a:lnTo>
                    <a:lnTo>
                      <a:pt x="1670" y="863"/>
                    </a:lnTo>
                    <a:lnTo>
                      <a:pt x="1668" y="851"/>
                    </a:lnTo>
                    <a:lnTo>
                      <a:pt x="1667" y="841"/>
                    </a:lnTo>
                    <a:lnTo>
                      <a:pt x="1667" y="839"/>
                    </a:lnTo>
                    <a:lnTo>
                      <a:pt x="1664" y="838"/>
                    </a:lnTo>
                    <a:lnTo>
                      <a:pt x="1662" y="839"/>
                    </a:lnTo>
                    <a:lnTo>
                      <a:pt x="1659" y="842"/>
                    </a:lnTo>
                    <a:lnTo>
                      <a:pt x="1651" y="858"/>
                    </a:lnTo>
                    <a:lnTo>
                      <a:pt x="1646" y="876"/>
                    </a:lnTo>
                    <a:lnTo>
                      <a:pt x="1644" y="879"/>
                    </a:lnTo>
                    <a:lnTo>
                      <a:pt x="1642" y="881"/>
                    </a:lnTo>
                    <a:lnTo>
                      <a:pt x="1641" y="882"/>
                    </a:lnTo>
                    <a:lnTo>
                      <a:pt x="1637" y="883"/>
                    </a:lnTo>
                    <a:lnTo>
                      <a:pt x="1635" y="882"/>
                    </a:lnTo>
                    <a:lnTo>
                      <a:pt x="1632" y="880"/>
                    </a:lnTo>
                    <a:lnTo>
                      <a:pt x="1628" y="877"/>
                    </a:lnTo>
                    <a:lnTo>
                      <a:pt x="1623" y="871"/>
                    </a:lnTo>
                    <a:lnTo>
                      <a:pt x="1617" y="862"/>
                    </a:lnTo>
                    <a:lnTo>
                      <a:pt x="1614" y="852"/>
                    </a:lnTo>
                    <a:lnTo>
                      <a:pt x="1610" y="843"/>
                    </a:lnTo>
                    <a:lnTo>
                      <a:pt x="1609" y="833"/>
                    </a:lnTo>
                    <a:lnTo>
                      <a:pt x="1609" y="814"/>
                    </a:lnTo>
                    <a:lnTo>
                      <a:pt x="1611" y="795"/>
                    </a:lnTo>
                    <a:lnTo>
                      <a:pt x="1611" y="785"/>
                    </a:lnTo>
                    <a:lnTo>
                      <a:pt x="1611" y="775"/>
                    </a:lnTo>
                    <a:lnTo>
                      <a:pt x="1610" y="765"/>
                    </a:lnTo>
                    <a:lnTo>
                      <a:pt x="1608" y="755"/>
                    </a:lnTo>
                    <a:lnTo>
                      <a:pt x="1604" y="745"/>
                    </a:lnTo>
                    <a:lnTo>
                      <a:pt x="1598" y="735"/>
                    </a:lnTo>
                    <a:lnTo>
                      <a:pt x="1591" y="724"/>
                    </a:lnTo>
                    <a:lnTo>
                      <a:pt x="1580" y="714"/>
                    </a:lnTo>
                    <a:lnTo>
                      <a:pt x="1564" y="696"/>
                    </a:lnTo>
                    <a:lnTo>
                      <a:pt x="1541" y="670"/>
                    </a:lnTo>
                    <a:lnTo>
                      <a:pt x="1529" y="657"/>
                    </a:lnTo>
                    <a:lnTo>
                      <a:pt x="1519" y="647"/>
                    </a:lnTo>
                    <a:lnTo>
                      <a:pt x="1514" y="642"/>
                    </a:lnTo>
                    <a:lnTo>
                      <a:pt x="1510" y="639"/>
                    </a:lnTo>
                    <a:lnTo>
                      <a:pt x="1506" y="637"/>
                    </a:lnTo>
                    <a:lnTo>
                      <a:pt x="1502" y="636"/>
                    </a:lnTo>
                    <a:lnTo>
                      <a:pt x="1496" y="637"/>
                    </a:lnTo>
                    <a:lnTo>
                      <a:pt x="1488" y="639"/>
                    </a:lnTo>
                    <a:lnTo>
                      <a:pt x="1482" y="642"/>
                    </a:lnTo>
                    <a:lnTo>
                      <a:pt x="1475" y="647"/>
                    </a:lnTo>
                    <a:lnTo>
                      <a:pt x="1468" y="651"/>
                    </a:lnTo>
                    <a:lnTo>
                      <a:pt x="1461" y="653"/>
                    </a:lnTo>
                    <a:lnTo>
                      <a:pt x="1458" y="654"/>
                    </a:lnTo>
                    <a:lnTo>
                      <a:pt x="1455" y="655"/>
                    </a:lnTo>
                    <a:lnTo>
                      <a:pt x="1452" y="655"/>
                    </a:lnTo>
                    <a:lnTo>
                      <a:pt x="1448" y="654"/>
                    </a:lnTo>
                    <a:lnTo>
                      <a:pt x="1443" y="651"/>
                    </a:lnTo>
                    <a:lnTo>
                      <a:pt x="1438" y="646"/>
                    </a:lnTo>
                    <a:lnTo>
                      <a:pt x="1432" y="638"/>
                    </a:lnTo>
                    <a:lnTo>
                      <a:pt x="1428" y="629"/>
                    </a:lnTo>
                    <a:lnTo>
                      <a:pt x="1419" y="611"/>
                    </a:lnTo>
                    <a:lnTo>
                      <a:pt x="1414" y="597"/>
                    </a:lnTo>
                    <a:lnTo>
                      <a:pt x="1393" y="598"/>
                    </a:lnTo>
                    <a:lnTo>
                      <a:pt x="1372" y="601"/>
                    </a:lnTo>
                    <a:lnTo>
                      <a:pt x="1362" y="603"/>
                    </a:lnTo>
                    <a:lnTo>
                      <a:pt x="1351" y="605"/>
                    </a:lnTo>
                    <a:lnTo>
                      <a:pt x="1340" y="606"/>
                    </a:lnTo>
                    <a:lnTo>
                      <a:pt x="1330" y="606"/>
                    </a:lnTo>
                    <a:lnTo>
                      <a:pt x="1323" y="603"/>
                    </a:lnTo>
                    <a:lnTo>
                      <a:pt x="1318" y="601"/>
                    </a:lnTo>
                    <a:lnTo>
                      <a:pt x="1312" y="597"/>
                    </a:lnTo>
                    <a:lnTo>
                      <a:pt x="1307" y="593"/>
                    </a:lnTo>
                    <a:lnTo>
                      <a:pt x="1302" y="587"/>
                    </a:lnTo>
                    <a:lnTo>
                      <a:pt x="1297" y="583"/>
                    </a:lnTo>
                    <a:lnTo>
                      <a:pt x="1292" y="579"/>
                    </a:lnTo>
                    <a:lnTo>
                      <a:pt x="1286" y="575"/>
                    </a:lnTo>
                    <a:lnTo>
                      <a:pt x="1279" y="573"/>
                    </a:lnTo>
                    <a:lnTo>
                      <a:pt x="1271" y="570"/>
                    </a:lnTo>
                    <a:lnTo>
                      <a:pt x="1265" y="567"/>
                    </a:lnTo>
                    <a:lnTo>
                      <a:pt x="1258" y="561"/>
                    </a:lnTo>
                    <a:lnTo>
                      <a:pt x="1255" y="557"/>
                    </a:lnTo>
                    <a:lnTo>
                      <a:pt x="1254" y="551"/>
                    </a:lnTo>
                    <a:lnTo>
                      <a:pt x="1253" y="542"/>
                    </a:lnTo>
                    <a:lnTo>
                      <a:pt x="1252" y="533"/>
                    </a:lnTo>
                    <a:lnTo>
                      <a:pt x="1253" y="515"/>
                    </a:lnTo>
                    <a:lnTo>
                      <a:pt x="1253" y="501"/>
                    </a:lnTo>
                    <a:lnTo>
                      <a:pt x="1252" y="479"/>
                    </a:lnTo>
                    <a:lnTo>
                      <a:pt x="1250" y="458"/>
                    </a:lnTo>
                    <a:lnTo>
                      <a:pt x="1246" y="437"/>
                    </a:lnTo>
                    <a:lnTo>
                      <a:pt x="1243" y="416"/>
                    </a:lnTo>
                    <a:lnTo>
                      <a:pt x="1241" y="395"/>
                    </a:lnTo>
                    <a:lnTo>
                      <a:pt x="1239" y="374"/>
                    </a:lnTo>
                    <a:lnTo>
                      <a:pt x="1238" y="364"/>
                    </a:lnTo>
                    <a:lnTo>
                      <a:pt x="1238" y="354"/>
                    </a:lnTo>
                    <a:lnTo>
                      <a:pt x="1239" y="343"/>
                    </a:lnTo>
                    <a:lnTo>
                      <a:pt x="1240" y="333"/>
                    </a:lnTo>
                    <a:lnTo>
                      <a:pt x="1250" y="296"/>
                    </a:lnTo>
                    <a:lnTo>
                      <a:pt x="1257" y="262"/>
                    </a:lnTo>
                    <a:lnTo>
                      <a:pt x="1257" y="255"/>
                    </a:lnTo>
                    <a:lnTo>
                      <a:pt x="1257" y="248"/>
                    </a:lnTo>
                    <a:lnTo>
                      <a:pt x="1255" y="241"/>
                    </a:lnTo>
                    <a:lnTo>
                      <a:pt x="1252" y="234"/>
                    </a:lnTo>
                    <a:lnTo>
                      <a:pt x="1248" y="229"/>
                    </a:lnTo>
                    <a:lnTo>
                      <a:pt x="1242" y="222"/>
                    </a:lnTo>
                    <a:lnTo>
                      <a:pt x="1233" y="218"/>
                    </a:lnTo>
                    <a:lnTo>
                      <a:pt x="1224" y="212"/>
                    </a:lnTo>
                    <a:lnTo>
                      <a:pt x="1215" y="208"/>
                    </a:lnTo>
                    <a:lnTo>
                      <a:pt x="1208" y="200"/>
                    </a:lnTo>
                    <a:lnTo>
                      <a:pt x="1199" y="191"/>
                    </a:lnTo>
                    <a:lnTo>
                      <a:pt x="1190" y="184"/>
                    </a:lnTo>
                    <a:lnTo>
                      <a:pt x="1172" y="170"/>
                    </a:lnTo>
                    <a:lnTo>
                      <a:pt x="1150" y="157"/>
                    </a:lnTo>
                    <a:lnTo>
                      <a:pt x="1145" y="155"/>
                    </a:lnTo>
                    <a:lnTo>
                      <a:pt x="1140" y="153"/>
                    </a:lnTo>
                    <a:lnTo>
                      <a:pt x="1134" y="153"/>
                    </a:lnTo>
                    <a:lnTo>
                      <a:pt x="1129" y="153"/>
                    </a:lnTo>
                    <a:lnTo>
                      <a:pt x="1123" y="154"/>
                    </a:lnTo>
                    <a:lnTo>
                      <a:pt x="1119" y="156"/>
                    </a:lnTo>
                    <a:lnTo>
                      <a:pt x="1114" y="161"/>
                    </a:lnTo>
                    <a:lnTo>
                      <a:pt x="1108" y="166"/>
                    </a:lnTo>
                    <a:lnTo>
                      <a:pt x="1100" y="176"/>
                    </a:lnTo>
                    <a:lnTo>
                      <a:pt x="1086" y="188"/>
                    </a:lnTo>
                    <a:lnTo>
                      <a:pt x="1078" y="193"/>
                    </a:lnTo>
                    <a:lnTo>
                      <a:pt x="1070" y="196"/>
                    </a:lnTo>
                    <a:lnTo>
                      <a:pt x="1067" y="197"/>
                    </a:lnTo>
                    <a:lnTo>
                      <a:pt x="1064" y="198"/>
                    </a:lnTo>
                    <a:lnTo>
                      <a:pt x="1061" y="198"/>
                    </a:lnTo>
                    <a:lnTo>
                      <a:pt x="1057" y="197"/>
                    </a:lnTo>
                    <a:lnTo>
                      <a:pt x="1046" y="192"/>
                    </a:lnTo>
                    <a:lnTo>
                      <a:pt x="1038" y="190"/>
                    </a:lnTo>
                    <a:lnTo>
                      <a:pt x="1036" y="190"/>
                    </a:lnTo>
                    <a:lnTo>
                      <a:pt x="1034" y="191"/>
                    </a:lnTo>
                    <a:lnTo>
                      <a:pt x="1032" y="192"/>
                    </a:lnTo>
                    <a:lnTo>
                      <a:pt x="1030" y="193"/>
                    </a:lnTo>
                    <a:lnTo>
                      <a:pt x="1027" y="197"/>
                    </a:lnTo>
                    <a:lnTo>
                      <a:pt x="1023" y="203"/>
                    </a:lnTo>
                    <a:lnTo>
                      <a:pt x="1015" y="208"/>
                    </a:lnTo>
                    <a:lnTo>
                      <a:pt x="1006" y="212"/>
                    </a:lnTo>
                    <a:lnTo>
                      <a:pt x="999" y="210"/>
                    </a:lnTo>
                    <a:lnTo>
                      <a:pt x="993" y="206"/>
                    </a:lnTo>
                    <a:lnTo>
                      <a:pt x="985" y="200"/>
                    </a:lnTo>
                    <a:lnTo>
                      <a:pt x="976" y="193"/>
                    </a:lnTo>
                    <a:lnTo>
                      <a:pt x="957" y="178"/>
                    </a:lnTo>
                    <a:lnTo>
                      <a:pt x="939" y="164"/>
                    </a:lnTo>
                    <a:lnTo>
                      <a:pt x="929" y="158"/>
                    </a:lnTo>
                    <a:lnTo>
                      <a:pt x="920" y="154"/>
                    </a:lnTo>
                    <a:lnTo>
                      <a:pt x="916" y="153"/>
                    </a:lnTo>
                    <a:lnTo>
                      <a:pt x="913" y="152"/>
                    </a:lnTo>
                    <a:lnTo>
                      <a:pt x="910" y="152"/>
                    </a:lnTo>
                    <a:lnTo>
                      <a:pt x="905" y="153"/>
                    </a:lnTo>
                    <a:lnTo>
                      <a:pt x="903" y="154"/>
                    </a:lnTo>
                    <a:lnTo>
                      <a:pt x="900" y="156"/>
                    </a:lnTo>
                    <a:lnTo>
                      <a:pt x="898" y="158"/>
                    </a:lnTo>
                    <a:lnTo>
                      <a:pt x="895" y="163"/>
                    </a:lnTo>
                    <a:lnTo>
                      <a:pt x="894" y="167"/>
                    </a:lnTo>
                    <a:lnTo>
                      <a:pt x="893" y="173"/>
                    </a:lnTo>
                    <a:lnTo>
                      <a:pt x="892" y="179"/>
                    </a:lnTo>
                    <a:lnTo>
                      <a:pt x="892" y="188"/>
                    </a:lnTo>
                    <a:lnTo>
                      <a:pt x="891" y="196"/>
                    </a:lnTo>
                    <a:lnTo>
                      <a:pt x="890" y="205"/>
                    </a:lnTo>
                    <a:lnTo>
                      <a:pt x="888" y="212"/>
                    </a:lnTo>
                    <a:lnTo>
                      <a:pt x="886" y="219"/>
                    </a:lnTo>
                    <a:lnTo>
                      <a:pt x="881" y="224"/>
                    </a:lnTo>
                    <a:lnTo>
                      <a:pt x="877" y="229"/>
                    </a:lnTo>
                    <a:lnTo>
                      <a:pt x="873" y="233"/>
                    </a:lnTo>
                    <a:lnTo>
                      <a:pt x="867" y="235"/>
                    </a:lnTo>
                    <a:lnTo>
                      <a:pt x="861" y="237"/>
                    </a:lnTo>
                    <a:lnTo>
                      <a:pt x="854" y="238"/>
                    </a:lnTo>
                    <a:lnTo>
                      <a:pt x="847" y="238"/>
                    </a:lnTo>
                    <a:lnTo>
                      <a:pt x="838" y="237"/>
                    </a:lnTo>
                    <a:lnTo>
                      <a:pt x="821" y="234"/>
                    </a:lnTo>
                    <a:lnTo>
                      <a:pt x="802" y="229"/>
                    </a:lnTo>
                    <a:lnTo>
                      <a:pt x="796" y="227"/>
                    </a:lnTo>
                    <a:lnTo>
                      <a:pt x="791" y="223"/>
                    </a:lnTo>
                    <a:lnTo>
                      <a:pt x="787" y="219"/>
                    </a:lnTo>
                    <a:lnTo>
                      <a:pt x="783" y="215"/>
                    </a:lnTo>
                    <a:lnTo>
                      <a:pt x="781" y="210"/>
                    </a:lnTo>
                    <a:lnTo>
                      <a:pt x="779" y="205"/>
                    </a:lnTo>
                    <a:lnTo>
                      <a:pt x="777" y="200"/>
                    </a:lnTo>
                    <a:lnTo>
                      <a:pt x="776" y="194"/>
                    </a:lnTo>
                    <a:lnTo>
                      <a:pt x="772" y="170"/>
                    </a:lnTo>
                    <a:lnTo>
                      <a:pt x="770" y="150"/>
                    </a:lnTo>
                    <a:lnTo>
                      <a:pt x="768" y="142"/>
                    </a:lnTo>
                    <a:lnTo>
                      <a:pt x="765" y="136"/>
                    </a:lnTo>
                    <a:lnTo>
                      <a:pt x="762" y="130"/>
                    </a:lnTo>
                    <a:lnTo>
                      <a:pt x="756" y="125"/>
                    </a:lnTo>
                    <a:lnTo>
                      <a:pt x="751" y="122"/>
                    </a:lnTo>
                    <a:lnTo>
                      <a:pt x="745" y="119"/>
                    </a:lnTo>
                    <a:lnTo>
                      <a:pt x="739" y="115"/>
                    </a:lnTo>
                    <a:lnTo>
                      <a:pt x="732" y="113"/>
                    </a:lnTo>
                    <a:lnTo>
                      <a:pt x="718" y="110"/>
                    </a:lnTo>
                    <a:lnTo>
                      <a:pt x="704" y="106"/>
                    </a:lnTo>
                    <a:lnTo>
                      <a:pt x="698" y="103"/>
                    </a:lnTo>
                    <a:lnTo>
                      <a:pt x="691" y="100"/>
                    </a:lnTo>
                    <a:lnTo>
                      <a:pt x="686" y="97"/>
                    </a:lnTo>
                    <a:lnTo>
                      <a:pt x="679" y="93"/>
                    </a:lnTo>
                    <a:lnTo>
                      <a:pt x="665" y="79"/>
                    </a:lnTo>
                    <a:lnTo>
                      <a:pt x="654" y="63"/>
                    </a:lnTo>
                    <a:lnTo>
                      <a:pt x="647" y="57"/>
                    </a:lnTo>
                    <a:lnTo>
                      <a:pt x="640" y="52"/>
                    </a:lnTo>
                    <a:lnTo>
                      <a:pt x="635" y="49"/>
                    </a:lnTo>
                    <a:lnTo>
                      <a:pt x="630" y="47"/>
                    </a:lnTo>
                    <a:lnTo>
                      <a:pt x="624" y="46"/>
                    </a:lnTo>
                    <a:lnTo>
                      <a:pt x="619" y="45"/>
                    </a:lnTo>
                    <a:lnTo>
                      <a:pt x="592" y="43"/>
                    </a:lnTo>
                    <a:lnTo>
                      <a:pt x="569" y="41"/>
                    </a:lnTo>
                    <a:lnTo>
                      <a:pt x="559" y="39"/>
                    </a:lnTo>
                    <a:lnTo>
                      <a:pt x="548" y="35"/>
                    </a:lnTo>
                    <a:lnTo>
                      <a:pt x="536" y="30"/>
                    </a:lnTo>
                    <a:lnTo>
                      <a:pt x="523" y="21"/>
                    </a:lnTo>
                    <a:lnTo>
                      <a:pt x="508" y="11"/>
                    </a:lnTo>
                    <a:lnTo>
                      <a:pt x="496" y="3"/>
                    </a:lnTo>
                    <a:lnTo>
                      <a:pt x="492" y="1"/>
                    </a:lnTo>
                    <a:lnTo>
                      <a:pt x="487" y="0"/>
                    </a:lnTo>
                    <a:lnTo>
                      <a:pt x="484" y="0"/>
                    </a:lnTo>
                    <a:lnTo>
                      <a:pt x="481" y="0"/>
                    </a:lnTo>
                    <a:lnTo>
                      <a:pt x="479" y="1"/>
                    </a:lnTo>
                    <a:lnTo>
                      <a:pt x="478" y="3"/>
                    </a:lnTo>
                    <a:lnTo>
                      <a:pt x="476" y="5"/>
                    </a:lnTo>
                    <a:lnTo>
                      <a:pt x="475" y="8"/>
                    </a:lnTo>
                    <a:lnTo>
                      <a:pt x="475" y="16"/>
                    </a:lnTo>
                    <a:lnTo>
                      <a:pt x="475" y="25"/>
                    </a:lnTo>
                    <a:lnTo>
                      <a:pt x="478" y="48"/>
                    </a:lnTo>
                    <a:lnTo>
                      <a:pt x="480" y="74"/>
                    </a:lnTo>
                    <a:lnTo>
                      <a:pt x="480" y="87"/>
                    </a:lnTo>
                    <a:lnTo>
                      <a:pt x="478" y="100"/>
                    </a:lnTo>
                    <a:lnTo>
                      <a:pt x="476" y="107"/>
                    </a:lnTo>
                    <a:lnTo>
                      <a:pt x="474" y="112"/>
                    </a:lnTo>
                    <a:lnTo>
                      <a:pt x="472" y="119"/>
                    </a:lnTo>
                    <a:lnTo>
                      <a:pt x="469" y="124"/>
                    </a:lnTo>
                    <a:lnTo>
                      <a:pt x="460" y="137"/>
                    </a:lnTo>
                    <a:lnTo>
                      <a:pt x="453" y="148"/>
                    </a:lnTo>
                    <a:lnTo>
                      <a:pt x="448" y="157"/>
                    </a:lnTo>
                    <a:lnTo>
                      <a:pt x="445" y="167"/>
                    </a:lnTo>
                    <a:lnTo>
                      <a:pt x="445" y="171"/>
                    </a:lnTo>
                    <a:lnTo>
                      <a:pt x="446" y="176"/>
                    </a:lnTo>
                    <a:lnTo>
                      <a:pt x="447" y="180"/>
                    </a:lnTo>
                    <a:lnTo>
                      <a:pt x="449" y="185"/>
                    </a:lnTo>
                    <a:lnTo>
                      <a:pt x="457" y="196"/>
                    </a:lnTo>
                    <a:lnTo>
                      <a:pt x="469" y="209"/>
                    </a:lnTo>
                    <a:lnTo>
                      <a:pt x="475" y="217"/>
                    </a:lnTo>
                    <a:lnTo>
                      <a:pt x="479" y="223"/>
                    </a:lnTo>
                    <a:lnTo>
                      <a:pt x="480" y="227"/>
                    </a:lnTo>
                    <a:lnTo>
                      <a:pt x="480" y="230"/>
                    </a:lnTo>
                    <a:lnTo>
                      <a:pt x="479" y="233"/>
                    </a:lnTo>
                    <a:lnTo>
                      <a:pt x="478" y="235"/>
                    </a:lnTo>
                    <a:lnTo>
                      <a:pt x="473" y="241"/>
                    </a:lnTo>
                    <a:lnTo>
                      <a:pt x="468" y="245"/>
                    </a:lnTo>
                    <a:lnTo>
                      <a:pt x="461" y="248"/>
                    </a:lnTo>
                    <a:lnTo>
                      <a:pt x="454" y="252"/>
                    </a:lnTo>
                    <a:lnTo>
                      <a:pt x="436" y="259"/>
                    </a:lnTo>
                    <a:lnTo>
                      <a:pt x="420" y="265"/>
                    </a:lnTo>
                    <a:lnTo>
                      <a:pt x="413" y="269"/>
                    </a:lnTo>
                    <a:lnTo>
                      <a:pt x="407" y="273"/>
                    </a:lnTo>
                    <a:lnTo>
                      <a:pt x="403" y="276"/>
                    </a:lnTo>
                    <a:lnTo>
                      <a:pt x="400" y="281"/>
                    </a:lnTo>
                    <a:lnTo>
                      <a:pt x="399" y="287"/>
                    </a:lnTo>
                    <a:lnTo>
                      <a:pt x="400" y="296"/>
                    </a:lnTo>
                    <a:lnTo>
                      <a:pt x="401" y="305"/>
                    </a:lnTo>
                    <a:lnTo>
                      <a:pt x="403" y="315"/>
                    </a:lnTo>
                    <a:lnTo>
                      <a:pt x="405" y="325"/>
                    </a:lnTo>
                    <a:lnTo>
                      <a:pt x="406" y="333"/>
                    </a:lnTo>
                    <a:lnTo>
                      <a:pt x="406" y="337"/>
                    </a:lnTo>
                    <a:lnTo>
                      <a:pt x="406" y="340"/>
                    </a:lnTo>
                    <a:lnTo>
                      <a:pt x="405" y="342"/>
                    </a:lnTo>
                    <a:lnTo>
                      <a:pt x="404" y="344"/>
                    </a:lnTo>
                    <a:lnTo>
                      <a:pt x="401" y="345"/>
                    </a:lnTo>
                    <a:lnTo>
                      <a:pt x="398" y="346"/>
                    </a:lnTo>
                    <a:lnTo>
                      <a:pt x="393" y="346"/>
                    </a:lnTo>
                    <a:lnTo>
                      <a:pt x="389" y="346"/>
                    </a:lnTo>
                    <a:lnTo>
                      <a:pt x="380" y="345"/>
                    </a:lnTo>
                    <a:lnTo>
                      <a:pt x="371" y="342"/>
                    </a:lnTo>
                    <a:lnTo>
                      <a:pt x="353" y="335"/>
                    </a:lnTo>
                    <a:lnTo>
                      <a:pt x="340" y="328"/>
                    </a:lnTo>
                    <a:lnTo>
                      <a:pt x="324" y="322"/>
                    </a:lnTo>
                    <a:lnTo>
                      <a:pt x="310" y="316"/>
                    </a:lnTo>
                    <a:lnTo>
                      <a:pt x="299" y="313"/>
                    </a:lnTo>
                    <a:lnTo>
                      <a:pt x="290" y="311"/>
                    </a:lnTo>
                    <a:lnTo>
                      <a:pt x="282" y="310"/>
                    </a:lnTo>
                    <a:lnTo>
                      <a:pt x="277" y="311"/>
                    </a:lnTo>
                    <a:lnTo>
                      <a:pt x="271" y="313"/>
                    </a:lnTo>
                    <a:lnTo>
                      <a:pt x="268" y="317"/>
                    </a:lnTo>
                    <a:lnTo>
                      <a:pt x="257" y="346"/>
                    </a:lnTo>
                    <a:lnTo>
                      <a:pt x="240" y="398"/>
                    </a:lnTo>
                    <a:lnTo>
                      <a:pt x="223" y="408"/>
                    </a:lnTo>
                    <a:lnTo>
                      <a:pt x="210" y="418"/>
                    </a:lnTo>
                    <a:lnTo>
                      <a:pt x="203" y="422"/>
                    </a:lnTo>
                    <a:lnTo>
                      <a:pt x="199" y="426"/>
                    </a:lnTo>
                    <a:lnTo>
                      <a:pt x="195" y="432"/>
                    </a:lnTo>
                    <a:lnTo>
                      <a:pt x="191" y="436"/>
                    </a:lnTo>
                    <a:lnTo>
                      <a:pt x="189" y="441"/>
                    </a:lnTo>
                    <a:lnTo>
                      <a:pt x="188" y="448"/>
                    </a:lnTo>
                    <a:lnTo>
                      <a:pt x="189" y="453"/>
                    </a:lnTo>
                    <a:lnTo>
                      <a:pt x="190" y="460"/>
                    </a:lnTo>
                    <a:lnTo>
                      <a:pt x="194" y="467"/>
                    </a:lnTo>
                    <a:lnTo>
                      <a:pt x="198" y="475"/>
                    </a:lnTo>
                    <a:lnTo>
                      <a:pt x="203" y="482"/>
                    </a:lnTo>
                    <a:lnTo>
                      <a:pt x="210" y="492"/>
                    </a:lnTo>
                    <a:lnTo>
                      <a:pt x="217" y="498"/>
                    </a:lnTo>
                    <a:lnTo>
                      <a:pt x="229" y="504"/>
                    </a:lnTo>
                    <a:lnTo>
                      <a:pt x="243" y="511"/>
                    </a:lnTo>
                    <a:lnTo>
                      <a:pt x="258" y="517"/>
                    </a:lnTo>
                    <a:lnTo>
                      <a:pt x="271" y="524"/>
                    </a:lnTo>
                    <a:lnTo>
                      <a:pt x="282" y="530"/>
                    </a:lnTo>
                    <a:lnTo>
                      <a:pt x="285" y="532"/>
                    </a:lnTo>
                    <a:lnTo>
                      <a:pt x="287" y="535"/>
                    </a:lnTo>
                    <a:lnTo>
                      <a:pt x="289" y="538"/>
                    </a:lnTo>
                    <a:lnTo>
                      <a:pt x="287" y="540"/>
                    </a:lnTo>
                    <a:lnTo>
                      <a:pt x="273" y="553"/>
                    </a:lnTo>
                    <a:lnTo>
                      <a:pt x="260" y="567"/>
                    </a:lnTo>
                    <a:lnTo>
                      <a:pt x="246" y="580"/>
                    </a:lnTo>
                    <a:lnTo>
                      <a:pt x="232" y="593"/>
                    </a:lnTo>
                    <a:lnTo>
                      <a:pt x="224" y="600"/>
                    </a:lnTo>
                    <a:lnTo>
                      <a:pt x="216" y="609"/>
                    </a:lnTo>
                    <a:lnTo>
                      <a:pt x="212" y="615"/>
                    </a:lnTo>
                    <a:lnTo>
                      <a:pt x="209" y="623"/>
                    </a:lnTo>
                    <a:lnTo>
                      <a:pt x="204" y="640"/>
                    </a:lnTo>
                    <a:lnTo>
                      <a:pt x="198" y="662"/>
                    </a:lnTo>
                    <a:lnTo>
                      <a:pt x="195" y="671"/>
                    </a:lnTo>
                    <a:lnTo>
                      <a:pt x="190" y="679"/>
                    </a:lnTo>
                    <a:lnTo>
                      <a:pt x="185" y="687"/>
                    </a:lnTo>
                    <a:lnTo>
                      <a:pt x="179" y="692"/>
                    </a:lnTo>
                    <a:lnTo>
                      <a:pt x="174" y="697"/>
                    </a:lnTo>
                    <a:lnTo>
                      <a:pt x="168" y="701"/>
                    </a:lnTo>
                    <a:lnTo>
                      <a:pt x="161" y="705"/>
                    </a:lnTo>
                    <a:lnTo>
                      <a:pt x="155" y="708"/>
                    </a:lnTo>
                    <a:lnTo>
                      <a:pt x="142" y="714"/>
                    </a:lnTo>
                    <a:lnTo>
                      <a:pt x="129" y="721"/>
                    </a:lnTo>
                    <a:lnTo>
                      <a:pt x="122" y="725"/>
                    </a:lnTo>
                    <a:lnTo>
                      <a:pt x="117" y="731"/>
                    </a:lnTo>
                    <a:lnTo>
                      <a:pt x="111" y="737"/>
                    </a:lnTo>
                    <a:lnTo>
                      <a:pt x="107" y="746"/>
                    </a:lnTo>
                    <a:lnTo>
                      <a:pt x="104" y="754"/>
                    </a:lnTo>
                    <a:lnTo>
                      <a:pt x="103" y="762"/>
                    </a:lnTo>
                    <a:lnTo>
                      <a:pt x="102" y="771"/>
                    </a:lnTo>
                    <a:lnTo>
                      <a:pt x="103" y="781"/>
                    </a:lnTo>
                    <a:lnTo>
                      <a:pt x="104" y="789"/>
                    </a:lnTo>
                    <a:lnTo>
                      <a:pt x="104" y="799"/>
                    </a:lnTo>
                    <a:lnTo>
                      <a:pt x="104" y="808"/>
                    </a:lnTo>
                    <a:lnTo>
                      <a:pt x="103" y="816"/>
                    </a:lnTo>
                    <a:lnTo>
                      <a:pt x="103" y="826"/>
                    </a:lnTo>
                    <a:lnTo>
                      <a:pt x="102" y="837"/>
                    </a:lnTo>
                    <a:lnTo>
                      <a:pt x="100" y="846"/>
                    </a:lnTo>
                    <a:lnTo>
                      <a:pt x="97" y="857"/>
                    </a:lnTo>
                    <a:lnTo>
                      <a:pt x="95" y="868"/>
                    </a:lnTo>
                    <a:lnTo>
                      <a:pt x="95" y="879"/>
                    </a:lnTo>
                    <a:lnTo>
                      <a:pt x="95" y="883"/>
                    </a:lnTo>
                    <a:lnTo>
                      <a:pt x="96" y="889"/>
                    </a:lnTo>
                    <a:lnTo>
                      <a:pt x="98" y="893"/>
                    </a:lnTo>
                    <a:lnTo>
                      <a:pt x="102" y="898"/>
                    </a:lnTo>
                    <a:lnTo>
                      <a:pt x="106" y="909"/>
                    </a:lnTo>
                    <a:lnTo>
                      <a:pt x="110" y="924"/>
                    </a:lnTo>
                    <a:lnTo>
                      <a:pt x="113" y="931"/>
                    </a:lnTo>
                    <a:lnTo>
                      <a:pt x="115" y="937"/>
                    </a:lnTo>
                    <a:lnTo>
                      <a:pt x="118" y="943"/>
                    </a:lnTo>
                    <a:lnTo>
                      <a:pt x="121" y="946"/>
                    </a:lnTo>
                    <a:lnTo>
                      <a:pt x="132" y="951"/>
                    </a:lnTo>
                    <a:lnTo>
                      <a:pt x="140" y="957"/>
                    </a:lnTo>
                    <a:lnTo>
                      <a:pt x="145" y="962"/>
                    </a:lnTo>
                    <a:lnTo>
                      <a:pt x="148" y="966"/>
                    </a:lnTo>
                    <a:lnTo>
                      <a:pt x="150" y="971"/>
                    </a:lnTo>
                    <a:lnTo>
                      <a:pt x="151" y="975"/>
                    </a:lnTo>
                    <a:lnTo>
                      <a:pt x="151" y="979"/>
                    </a:lnTo>
                    <a:lnTo>
                      <a:pt x="150" y="984"/>
                    </a:lnTo>
                    <a:lnTo>
                      <a:pt x="146" y="993"/>
                    </a:lnTo>
                    <a:lnTo>
                      <a:pt x="141" y="1004"/>
                    </a:lnTo>
                    <a:lnTo>
                      <a:pt x="138" y="1011"/>
                    </a:lnTo>
                    <a:lnTo>
                      <a:pt x="136" y="1017"/>
                    </a:lnTo>
                    <a:lnTo>
                      <a:pt x="135" y="1025"/>
                    </a:lnTo>
                    <a:lnTo>
                      <a:pt x="134" y="1032"/>
                    </a:lnTo>
                    <a:lnTo>
                      <a:pt x="136" y="1041"/>
                    </a:lnTo>
                    <a:lnTo>
                      <a:pt x="141" y="1048"/>
                    </a:lnTo>
                    <a:lnTo>
                      <a:pt x="142" y="1052"/>
                    </a:lnTo>
                    <a:lnTo>
                      <a:pt x="142" y="1056"/>
                    </a:lnTo>
                    <a:lnTo>
                      <a:pt x="141" y="1060"/>
                    </a:lnTo>
                    <a:lnTo>
                      <a:pt x="137" y="1066"/>
                    </a:lnTo>
                    <a:lnTo>
                      <a:pt x="121" y="1085"/>
                    </a:lnTo>
                    <a:lnTo>
                      <a:pt x="106" y="1102"/>
                    </a:lnTo>
                    <a:lnTo>
                      <a:pt x="100" y="1112"/>
                    </a:lnTo>
                    <a:lnTo>
                      <a:pt x="93" y="1122"/>
                    </a:lnTo>
                    <a:lnTo>
                      <a:pt x="88" y="1133"/>
                    </a:lnTo>
                    <a:lnTo>
                      <a:pt x="82" y="1146"/>
                    </a:lnTo>
                    <a:lnTo>
                      <a:pt x="75" y="1161"/>
                    </a:lnTo>
                    <a:lnTo>
                      <a:pt x="68" y="1174"/>
                    </a:lnTo>
                    <a:lnTo>
                      <a:pt x="68" y="1176"/>
                    </a:lnTo>
                    <a:lnTo>
                      <a:pt x="68" y="1179"/>
                    </a:lnTo>
                    <a:lnTo>
                      <a:pt x="69" y="1181"/>
                    </a:lnTo>
                    <a:lnTo>
                      <a:pt x="70" y="1183"/>
                    </a:lnTo>
                    <a:lnTo>
                      <a:pt x="73" y="1186"/>
                    </a:lnTo>
                    <a:lnTo>
                      <a:pt x="76" y="1188"/>
                    </a:lnTo>
                    <a:lnTo>
                      <a:pt x="80" y="1190"/>
                    </a:lnTo>
                    <a:lnTo>
                      <a:pt x="84" y="1192"/>
                    </a:lnTo>
                    <a:lnTo>
                      <a:pt x="108" y="1199"/>
                    </a:lnTo>
                    <a:lnTo>
                      <a:pt x="136" y="1206"/>
                    </a:lnTo>
                    <a:lnTo>
                      <a:pt x="149" y="1211"/>
                    </a:lnTo>
                    <a:lnTo>
                      <a:pt x="160" y="1218"/>
                    </a:lnTo>
                    <a:lnTo>
                      <a:pt x="165" y="1221"/>
                    </a:lnTo>
                    <a:lnTo>
                      <a:pt x="169" y="1226"/>
                    </a:lnTo>
                    <a:lnTo>
                      <a:pt x="172" y="1230"/>
                    </a:lnTo>
                    <a:lnTo>
                      <a:pt x="174" y="1235"/>
                    </a:lnTo>
                    <a:lnTo>
                      <a:pt x="174" y="1237"/>
                    </a:lnTo>
                    <a:lnTo>
                      <a:pt x="174" y="1241"/>
                    </a:lnTo>
                    <a:lnTo>
                      <a:pt x="173" y="1242"/>
                    </a:lnTo>
                    <a:lnTo>
                      <a:pt x="172" y="1244"/>
                    </a:lnTo>
                    <a:lnTo>
                      <a:pt x="168" y="1247"/>
                    </a:lnTo>
                    <a:lnTo>
                      <a:pt x="162" y="1250"/>
                    </a:lnTo>
                    <a:lnTo>
                      <a:pt x="151" y="1254"/>
                    </a:lnTo>
                    <a:lnTo>
                      <a:pt x="142" y="1256"/>
                    </a:lnTo>
                    <a:lnTo>
                      <a:pt x="132" y="1258"/>
                    </a:lnTo>
                    <a:lnTo>
                      <a:pt x="124" y="1261"/>
                    </a:lnTo>
                    <a:lnTo>
                      <a:pt x="118" y="1265"/>
                    </a:lnTo>
                    <a:lnTo>
                      <a:pt x="113" y="1270"/>
                    </a:lnTo>
                    <a:lnTo>
                      <a:pt x="102" y="1282"/>
                    </a:lnTo>
                    <a:lnTo>
                      <a:pt x="90" y="1295"/>
                    </a:lnTo>
                    <a:lnTo>
                      <a:pt x="84" y="1305"/>
                    </a:lnTo>
                    <a:lnTo>
                      <a:pt x="78" y="1316"/>
                    </a:lnTo>
                    <a:lnTo>
                      <a:pt x="71" y="1327"/>
                    </a:lnTo>
                    <a:lnTo>
                      <a:pt x="64" y="1337"/>
                    </a:lnTo>
                    <a:lnTo>
                      <a:pt x="57" y="1346"/>
                    </a:lnTo>
                    <a:lnTo>
                      <a:pt x="51" y="1356"/>
                    </a:lnTo>
                    <a:lnTo>
                      <a:pt x="44" y="1367"/>
                    </a:lnTo>
                    <a:lnTo>
                      <a:pt x="40" y="1378"/>
                    </a:lnTo>
                    <a:lnTo>
                      <a:pt x="38" y="1384"/>
                    </a:lnTo>
                    <a:lnTo>
                      <a:pt x="38" y="1389"/>
                    </a:lnTo>
                    <a:lnTo>
                      <a:pt x="39" y="1393"/>
                    </a:lnTo>
                    <a:lnTo>
                      <a:pt x="41" y="1396"/>
                    </a:lnTo>
                    <a:lnTo>
                      <a:pt x="44" y="1398"/>
                    </a:lnTo>
                    <a:lnTo>
                      <a:pt x="49" y="1399"/>
                    </a:lnTo>
                    <a:lnTo>
                      <a:pt x="53" y="1402"/>
                    </a:lnTo>
                    <a:lnTo>
                      <a:pt x="59" y="1402"/>
                    </a:lnTo>
                    <a:lnTo>
                      <a:pt x="70" y="1403"/>
                    </a:lnTo>
                    <a:lnTo>
                      <a:pt x="81" y="1404"/>
                    </a:lnTo>
                    <a:lnTo>
                      <a:pt x="87" y="1405"/>
                    </a:lnTo>
                    <a:lnTo>
                      <a:pt x="91" y="1406"/>
                    </a:lnTo>
                    <a:lnTo>
                      <a:pt x="95" y="1408"/>
                    </a:lnTo>
                    <a:lnTo>
                      <a:pt x="97" y="1411"/>
                    </a:lnTo>
                    <a:lnTo>
                      <a:pt x="98" y="1415"/>
                    </a:lnTo>
                    <a:lnTo>
                      <a:pt x="98" y="1422"/>
                    </a:lnTo>
                    <a:lnTo>
                      <a:pt x="96" y="1431"/>
                    </a:lnTo>
                    <a:lnTo>
                      <a:pt x="94" y="1442"/>
                    </a:lnTo>
                    <a:lnTo>
                      <a:pt x="89" y="1462"/>
                    </a:lnTo>
                    <a:lnTo>
                      <a:pt x="86" y="1478"/>
                    </a:lnTo>
                    <a:lnTo>
                      <a:pt x="87" y="1485"/>
                    </a:lnTo>
                    <a:lnTo>
                      <a:pt x="88" y="1491"/>
                    </a:lnTo>
                    <a:lnTo>
                      <a:pt x="90" y="1498"/>
                    </a:lnTo>
                    <a:lnTo>
                      <a:pt x="93" y="1504"/>
                    </a:lnTo>
                    <a:lnTo>
                      <a:pt x="95" y="1512"/>
                    </a:lnTo>
                    <a:lnTo>
                      <a:pt x="97" y="1518"/>
                    </a:lnTo>
                    <a:lnTo>
                      <a:pt x="98" y="1524"/>
                    </a:lnTo>
                    <a:lnTo>
                      <a:pt x="97" y="1529"/>
                    </a:lnTo>
                    <a:lnTo>
                      <a:pt x="96" y="1534"/>
                    </a:lnTo>
                    <a:lnTo>
                      <a:pt x="93" y="1539"/>
                    </a:lnTo>
                    <a:lnTo>
                      <a:pt x="90" y="1543"/>
                    </a:lnTo>
                    <a:lnTo>
                      <a:pt x="87" y="1547"/>
                    </a:lnTo>
                    <a:lnTo>
                      <a:pt x="83" y="1551"/>
                    </a:lnTo>
                    <a:lnTo>
                      <a:pt x="80" y="1556"/>
                    </a:lnTo>
                    <a:lnTo>
                      <a:pt x="78" y="1561"/>
                    </a:lnTo>
                    <a:lnTo>
                      <a:pt x="76" y="1568"/>
                    </a:lnTo>
                    <a:lnTo>
                      <a:pt x="74" y="1579"/>
                    </a:lnTo>
                    <a:lnTo>
                      <a:pt x="74" y="1589"/>
                    </a:lnTo>
                    <a:lnTo>
                      <a:pt x="74" y="1600"/>
                    </a:lnTo>
                    <a:lnTo>
                      <a:pt x="75" y="1611"/>
                    </a:lnTo>
                    <a:lnTo>
                      <a:pt x="76" y="1632"/>
                    </a:lnTo>
                    <a:lnTo>
                      <a:pt x="76" y="1650"/>
                    </a:lnTo>
                    <a:lnTo>
                      <a:pt x="75" y="1659"/>
                    </a:lnTo>
                    <a:lnTo>
                      <a:pt x="73" y="1666"/>
                    </a:lnTo>
                    <a:lnTo>
                      <a:pt x="68" y="1674"/>
                    </a:lnTo>
                    <a:lnTo>
                      <a:pt x="63" y="1681"/>
                    </a:lnTo>
                    <a:lnTo>
                      <a:pt x="54" y="1688"/>
                    </a:lnTo>
                    <a:lnTo>
                      <a:pt x="44" y="1693"/>
                    </a:lnTo>
                    <a:lnTo>
                      <a:pt x="32" y="1699"/>
                    </a:lnTo>
                    <a:lnTo>
                      <a:pt x="15" y="1703"/>
                    </a:lnTo>
                    <a:lnTo>
                      <a:pt x="10" y="1705"/>
                    </a:lnTo>
                    <a:lnTo>
                      <a:pt x="6" y="1707"/>
                    </a:lnTo>
                    <a:lnTo>
                      <a:pt x="3" y="1709"/>
                    </a:lnTo>
                    <a:lnTo>
                      <a:pt x="1" y="1712"/>
                    </a:lnTo>
                    <a:lnTo>
                      <a:pt x="0" y="1714"/>
                    </a:lnTo>
                    <a:lnTo>
                      <a:pt x="0" y="1716"/>
                    </a:lnTo>
                    <a:lnTo>
                      <a:pt x="1" y="1719"/>
                    </a:lnTo>
                    <a:lnTo>
                      <a:pt x="3" y="1721"/>
                    </a:lnTo>
                    <a:lnTo>
                      <a:pt x="9" y="1727"/>
                    </a:lnTo>
                    <a:lnTo>
                      <a:pt x="17" y="1733"/>
                    </a:lnTo>
                    <a:lnTo>
                      <a:pt x="28" y="1740"/>
                    </a:lnTo>
                    <a:lnTo>
                      <a:pt x="40" y="1745"/>
                    </a:lnTo>
                    <a:lnTo>
                      <a:pt x="66" y="1757"/>
                    </a:lnTo>
                    <a:lnTo>
                      <a:pt x="92" y="1767"/>
                    </a:lnTo>
                    <a:lnTo>
                      <a:pt x="113" y="1774"/>
                    </a:lnTo>
                    <a:lnTo>
                      <a:pt x="124" y="1778"/>
                    </a:lnTo>
                    <a:lnTo>
                      <a:pt x="123" y="1799"/>
                    </a:lnTo>
                    <a:lnTo>
                      <a:pt x="122" y="1821"/>
                    </a:lnTo>
                    <a:lnTo>
                      <a:pt x="119" y="1842"/>
                    </a:lnTo>
                    <a:lnTo>
                      <a:pt x="116" y="1865"/>
                    </a:lnTo>
                    <a:lnTo>
                      <a:pt x="114" y="1888"/>
                    </a:lnTo>
                    <a:lnTo>
                      <a:pt x="111" y="1910"/>
                    </a:lnTo>
                    <a:lnTo>
                      <a:pt x="110" y="1933"/>
                    </a:lnTo>
                    <a:lnTo>
                      <a:pt x="110" y="1956"/>
                    </a:lnTo>
                    <a:lnTo>
                      <a:pt x="110" y="1961"/>
                    </a:lnTo>
                    <a:lnTo>
                      <a:pt x="108" y="1965"/>
                    </a:lnTo>
                    <a:lnTo>
                      <a:pt x="152" y="1976"/>
                    </a:lnTo>
                    <a:lnTo>
                      <a:pt x="162" y="1976"/>
                    </a:lnTo>
                    <a:lnTo>
                      <a:pt x="173" y="1978"/>
                    </a:lnTo>
                    <a:lnTo>
                      <a:pt x="184" y="1982"/>
                    </a:lnTo>
                    <a:lnTo>
                      <a:pt x="194" y="1985"/>
                    </a:lnTo>
                    <a:lnTo>
                      <a:pt x="204" y="1987"/>
                    </a:lnTo>
                    <a:lnTo>
                      <a:pt x="215" y="1990"/>
                    </a:lnTo>
                    <a:lnTo>
                      <a:pt x="226" y="1991"/>
                    </a:lnTo>
                    <a:lnTo>
                      <a:pt x="238" y="1992"/>
                    </a:lnTo>
                    <a:lnTo>
                      <a:pt x="254" y="1988"/>
                    </a:lnTo>
                    <a:lnTo>
                      <a:pt x="272" y="1983"/>
                    </a:lnTo>
                    <a:lnTo>
                      <a:pt x="281" y="1980"/>
                    </a:lnTo>
                    <a:lnTo>
                      <a:pt x="290" y="1980"/>
                    </a:lnTo>
                    <a:lnTo>
                      <a:pt x="294" y="1980"/>
                    </a:lnTo>
                    <a:lnTo>
                      <a:pt x="298" y="1980"/>
                    </a:lnTo>
                    <a:lnTo>
                      <a:pt x="303" y="1982"/>
                    </a:lnTo>
                    <a:lnTo>
                      <a:pt x="306" y="1984"/>
                    </a:lnTo>
                    <a:lnTo>
                      <a:pt x="312" y="1987"/>
                    </a:lnTo>
                    <a:lnTo>
                      <a:pt x="319" y="1989"/>
                    </a:lnTo>
                    <a:lnTo>
                      <a:pt x="324" y="1990"/>
                    </a:lnTo>
                    <a:lnTo>
                      <a:pt x="330" y="1990"/>
                    </a:lnTo>
                    <a:lnTo>
                      <a:pt x="341" y="1989"/>
                    </a:lnTo>
                    <a:lnTo>
                      <a:pt x="353" y="1990"/>
                    </a:lnTo>
                    <a:lnTo>
                      <a:pt x="371" y="1997"/>
                    </a:lnTo>
                    <a:lnTo>
                      <a:pt x="383" y="2002"/>
                    </a:lnTo>
                    <a:lnTo>
                      <a:pt x="389" y="2003"/>
                    </a:lnTo>
                    <a:lnTo>
                      <a:pt x="395" y="2002"/>
                    </a:lnTo>
                    <a:lnTo>
                      <a:pt x="402" y="1999"/>
                    </a:lnTo>
                    <a:lnTo>
                      <a:pt x="411" y="1992"/>
                    </a:lnTo>
                    <a:lnTo>
                      <a:pt x="424" y="1978"/>
                    </a:lnTo>
                    <a:lnTo>
                      <a:pt x="438" y="1965"/>
                    </a:lnTo>
                    <a:lnTo>
                      <a:pt x="453" y="1952"/>
                    </a:lnTo>
                    <a:lnTo>
                      <a:pt x="468" y="1939"/>
                    </a:lnTo>
                    <a:lnTo>
                      <a:pt x="476" y="1928"/>
                    </a:lnTo>
                    <a:lnTo>
                      <a:pt x="484" y="1918"/>
                    </a:lnTo>
                    <a:lnTo>
                      <a:pt x="493" y="1908"/>
                    </a:lnTo>
                    <a:lnTo>
                      <a:pt x="502" y="1901"/>
                    </a:lnTo>
                    <a:lnTo>
                      <a:pt x="508" y="1898"/>
                    </a:lnTo>
                    <a:lnTo>
                      <a:pt x="513" y="1896"/>
                    </a:lnTo>
                    <a:lnTo>
                      <a:pt x="519" y="1894"/>
                    </a:lnTo>
                    <a:lnTo>
                      <a:pt x="524" y="1893"/>
                    </a:lnTo>
                    <a:lnTo>
                      <a:pt x="530" y="1893"/>
                    </a:lnTo>
                    <a:lnTo>
                      <a:pt x="537" y="1894"/>
                    </a:lnTo>
                    <a:lnTo>
                      <a:pt x="544" y="1895"/>
                    </a:lnTo>
                    <a:lnTo>
                      <a:pt x="551" y="1897"/>
                    </a:lnTo>
                    <a:lnTo>
                      <a:pt x="561" y="1901"/>
                    </a:lnTo>
                    <a:lnTo>
                      <a:pt x="568" y="1903"/>
                    </a:lnTo>
                    <a:lnTo>
                      <a:pt x="575" y="1904"/>
                    </a:lnTo>
                    <a:lnTo>
                      <a:pt x="579" y="1904"/>
                    </a:lnTo>
                    <a:lnTo>
                      <a:pt x="583" y="1904"/>
                    </a:lnTo>
                    <a:lnTo>
                      <a:pt x="588" y="1903"/>
                    </a:lnTo>
                    <a:lnTo>
                      <a:pt x="590" y="1901"/>
                    </a:lnTo>
                    <a:lnTo>
                      <a:pt x="593" y="1898"/>
                    </a:lnTo>
                    <a:lnTo>
                      <a:pt x="597" y="1894"/>
                    </a:lnTo>
                    <a:lnTo>
                      <a:pt x="603" y="1890"/>
                    </a:lnTo>
                    <a:lnTo>
                      <a:pt x="605" y="1888"/>
                    </a:lnTo>
                    <a:lnTo>
                      <a:pt x="609" y="1886"/>
                    </a:lnTo>
                    <a:lnTo>
                      <a:pt x="614" y="1885"/>
                    </a:lnTo>
                    <a:lnTo>
                      <a:pt x="619" y="1885"/>
                    </a:lnTo>
                    <a:lnTo>
                      <a:pt x="625" y="1885"/>
                    </a:lnTo>
                    <a:lnTo>
                      <a:pt x="632" y="1888"/>
                    </a:lnTo>
                    <a:lnTo>
                      <a:pt x="637" y="1891"/>
                    </a:lnTo>
                    <a:lnTo>
                      <a:pt x="644" y="1895"/>
                    </a:lnTo>
                    <a:lnTo>
                      <a:pt x="657" y="1904"/>
                    </a:lnTo>
                    <a:lnTo>
                      <a:pt x="670" y="1912"/>
                    </a:lnTo>
                    <a:lnTo>
                      <a:pt x="676" y="1916"/>
                    </a:lnTo>
                    <a:lnTo>
                      <a:pt x="683" y="1918"/>
                    </a:lnTo>
                    <a:lnTo>
                      <a:pt x="688" y="1920"/>
                    </a:lnTo>
                    <a:lnTo>
                      <a:pt x="695" y="1920"/>
                    </a:lnTo>
                    <a:lnTo>
                      <a:pt x="701" y="1919"/>
                    </a:lnTo>
                    <a:lnTo>
                      <a:pt x="706" y="1916"/>
                    </a:lnTo>
                    <a:lnTo>
                      <a:pt x="712" y="1910"/>
                    </a:lnTo>
                    <a:lnTo>
                      <a:pt x="717" y="1903"/>
                    </a:lnTo>
                    <a:lnTo>
                      <a:pt x="722" y="1891"/>
                    </a:lnTo>
                    <a:lnTo>
                      <a:pt x="727" y="1876"/>
                    </a:lnTo>
                    <a:lnTo>
                      <a:pt x="729" y="1868"/>
                    </a:lnTo>
                    <a:lnTo>
                      <a:pt x="732" y="1862"/>
                    </a:lnTo>
                    <a:lnTo>
                      <a:pt x="735" y="1859"/>
                    </a:lnTo>
                    <a:lnTo>
                      <a:pt x="736" y="1858"/>
                    </a:lnTo>
                    <a:lnTo>
                      <a:pt x="738" y="1857"/>
                    </a:lnTo>
                    <a:lnTo>
                      <a:pt x="740" y="1857"/>
                    </a:lnTo>
                    <a:lnTo>
                      <a:pt x="748" y="1858"/>
                    </a:lnTo>
                    <a:lnTo>
                      <a:pt x="753" y="1858"/>
                    </a:lnTo>
                    <a:lnTo>
                      <a:pt x="758" y="1856"/>
                    </a:lnTo>
                    <a:lnTo>
                      <a:pt x="762" y="1853"/>
                    </a:lnTo>
                    <a:lnTo>
                      <a:pt x="766" y="1849"/>
                    </a:lnTo>
                    <a:lnTo>
                      <a:pt x="768" y="1843"/>
                    </a:lnTo>
                    <a:lnTo>
                      <a:pt x="771" y="1838"/>
                    </a:lnTo>
                    <a:lnTo>
                      <a:pt x="773" y="1832"/>
                    </a:lnTo>
                    <a:lnTo>
                      <a:pt x="779" y="1832"/>
                    </a:lnTo>
                    <a:lnTo>
                      <a:pt x="785" y="1831"/>
                    </a:lnTo>
                    <a:lnTo>
                      <a:pt x="790" y="1829"/>
                    </a:lnTo>
                    <a:lnTo>
                      <a:pt x="794" y="1827"/>
                    </a:lnTo>
                    <a:lnTo>
                      <a:pt x="803" y="1822"/>
                    </a:lnTo>
                    <a:lnTo>
                      <a:pt x="810" y="1815"/>
                    </a:lnTo>
                    <a:lnTo>
                      <a:pt x="813" y="1813"/>
                    </a:lnTo>
                    <a:lnTo>
                      <a:pt x="818" y="1811"/>
                    </a:lnTo>
                    <a:lnTo>
                      <a:pt x="822" y="1810"/>
                    </a:lnTo>
                    <a:lnTo>
                      <a:pt x="826" y="1809"/>
                    </a:lnTo>
                    <a:lnTo>
                      <a:pt x="832" y="1809"/>
                    </a:lnTo>
                    <a:lnTo>
                      <a:pt x="837" y="1810"/>
                    </a:lnTo>
                    <a:lnTo>
                      <a:pt x="844" y="1812"/>
                    </a:lnTo>
                    <a:lnTo>
                      <a:pt x="851" y="1816"/>
                    </a:lnTo>
                    <a:lnTo>
                      <a:pt x="859" y="1820"/>
                    </a:lnTo>
                    <a:lnTo>
                      <a:pt x="866" y="1822"/>
                    </a:lnTo>
                    <a:lnTo>
                      <a:pt x="874" y="1823"/>
                    </a:lnTo>
                    <a:lnTo>
                      <a:pt x="880" y="1823"/>
                    </a:lnTo>
                    <a:lnTo>
                      <a:pt x="887" y="1822"/>
                    </a:lnTo>
                    <a:lnTo>
                      <a:pt x="892" y="1818"/>
                    </a:lnTo>
                    <a:lnTo>
                      <a:pt x="898" y="1815"/>
                    </a:lnTo>
                    <a:lnTo>
                      <a:pt x="902" y="1811"/>
                    </a:lnTo>
                    <a:lnTo>
                      <a:pt x="906" y="1807"/>
                    </a:lnTo>
                    <a:lnTo>
                      <a:pt x="908" y="1801"/>
                    </a:lnTo>
                    <a:lnTo>
                      <a:pt x="912" y="1795"/>
                    </a:lnTo>
                    <a:lnTo>
                      <a:pt x="913" y="1788"/>
                    </a:lnTo>
                    <a:lnTo>
                      <a:pt x="914" y="1781"/>
                    </a:lnTo>
                    <a:lnTo>
                      <a:pt x="914" y="1773"/>
                    </a:lnTo>
                    <a:lnTo>
                      <a:pt x="913" y="1766"/>
                    </a:lnTo>
                    <a:lnTo>
                      <a:pt x="911" y="1758"/>
                    </a:lnTo>
                    <a:lnTo>
                      <a:pt x="907" y="1742"/>
                    </a:lnTo>
                    <a:lnTo>
                      <a:pt x="904" y="1729"/>
                    </a:lnTo>
                    <a:lnTo>
                      <a:pt x="903" y="1723"/>
                    </a:lnTo>
                    <a:lnTo>
                      <a:pt x="904" y="1717"/>
                    </a:lnTo>
                    <a:lnTo>
                      <a:pt x="905" y="1714"/>
                    </a:lnTo>
                    <a:lnTo>
                      <a:pt x="906" y="1710"/>
                    </a:lnTo>
                    <a:lnTo>
                      <a:pt x="908" y="1707"/>
                    </a:lnTo>
                    <a:lnTo>
                      <a:pt x="912" y="1704"/>
                    </a:lnTo>
                    <a:lnTo>
                      <a:pt x="916" y="1700"/>
                    </a:lnTo>
                    <a:lnTo>
                      <a:pt x="918" y="1695"/>
                    </a:lnTo>
                    <a:lnTo>
                      <a:pt x="919" y="1691"/>
                    </a:lnTo>
                    <a:lnTo>
                      <a:pt x="919" y="1687"/>
                    </a:lnTo>
                    <a:lnTo>
                      <a:pt x="920" y="1681"/>
                    </a:lnTo>
                    <a:lnTo>
                      <a:pt x="921" y="1676"/>
                    </a:lnTo>
                    <a:lnTo>
                      <a:pt x="924" y="1672"/>
                    </a:lnTo>
                    <a:lnTo>
                      <a:pt x="928" y="1666"/>
                    </a:lnTo>
                    <a:lnTo>
                      <a:pt x="933" y="1662"/>
                    </a:lnTo>
                    <a:lnTo>
                      <a:pt x="939" y="1658"/>
                    </a:lnTo>
                    <a:lnTo>
                      <a:pt x="944" y="1654"/>
                    </a:lnTo>
                    <a:lnTo>
                      <a:pt x="951" y="1651"/>
                    </a:lnTo>
                    <a:lnTo>
                      <a:pt x="962" y="1648"/>
                    </a:lnTo>
                    <a:lnTo>
                      <a:pt x="974" y="1645"/>
                    </a:lnTo>
                    <a:lnTo>
                      <a:pt x="985" y="1642"/>
                    </a:lnTo>
                    <a:lnTo>
                      <a:pt x="996" y="1640"/>
                    </a:lnTo>
                    <a:lnTo>
                      <a:pt x="1001" y="1639"/>
                    </a:lnTo>
                    <a:lnTo>
                      <a:pt x="1006" y="1637"/>
                    </a:lnTo>
                    <a:lnTo>
                      <a:pt x="1010" y="1634"/>
                    </a:lnTo>
                    <a:lnTo>
                      <a:pt x="1014" y="1631"/>
                    </a:lnTo>
                    <a:lnTo>
                      <a:pt x="1022" y="1625"/>
                    </a:lnTo>
                    <a:lnTo>
                      <a:pt x="1028" y="1622"/>
                    </a:lnTo>
                    <a:lnTo>
                      <a:pt x="1036" y="1619"/>
                    </a:lnTo>
                    <a:lnTo>
                      <a:pt x="1042" y="1616"/>
                    </a:lnTo>
                    <a:lnTo>
                      <a:pt x="1050" y="1614"/>
                    </a:lnTo>
                    <a:lnTo>
                      <a:pt x="1057" y="1611"/>
                    </a:lnTo>
                    <a:lnTo>
                      <a:pt x="1065" y="1607"/>
                    </a:lnTo>
                    <a:lnTo>
                      <a:pt x="1073" y="1601"/>
                    </a:lnTo>
                    <a:lnTo>
                      <a:pt x="1079" y="1597"/>
                    </a:lnTo>
                    <a:lnTo>
                      <a:pt x="1084" y="1596"/>
                    </a:lnTo>
                    <a:lnTo>
                      <a:pt x="1089" y="1596"/>
                    </a:lnTo>
                    <a:lnTo>
                      <a:pt x="1094" y="1598"/>
                    </a:lnTo>
                    <a:lnTo>
                      <a:pt x="1098" y="1599"/>
                    </a:lnTo>
                    <a:lnTo>
                      <a:pt x="1103" y="1600"/>
                    </a:lnTo>
                    <a:lnTo>
                      <a:pt x="1108" y="1601"/>
                    </a:lnTo>
                    <a:lnTo>
                      <a:pt x="1115" y="1599"/>
                    </a:lnTo>
                    <a:lnTo>
                      <a:pt x="1129" y="1593"/>
                    </a:lnTo>
                    <a:lnTo>
                      <a:pt x="1149" y="1584"/>
                    </a:lnTo>
                    <a:lnTo>
                      <a:pt x="1169" y="1577"/>
                    </a:lnTo>
                    <a:lnTo>
                      <a:pt x="1178" y="1573"/>
                    </a:lnTo>
                    <a:lnTo>
                      <a:pt x="1186" y="1580"/>
                    </a:lnTo>
                    <a:lnTo>
                      <a:pt x="1194" y="1583"/>
                    </a:lnTo>
                    <a:lnTo>
                      <a:pt x="1199" y="1584"/>
                    </a:lnTo>
                    <a:lnTo>
                      <a:pt x="1204" y="1584"/>
                    </a:lnTo>
                    <a:lnTo>
                      <a:pt x="1210" y="1586"/>
                    </a:lnTo>
                    <a:lnTo>
                      <a:pt x="1214" y="1589"/>
                    </a:lnTo>
                    <a:lnTo>
                      <a:pt x="1219" y="1596"/>
                    </a:lnTo>
                    <a:lnTo>
                      <a:pt x="1226" y="1607"/>
                    </a:lnTo>
                    <a:lnTo>
                      <a:pt x="1235" y="1609"/>
                    </a:lnTo>
                    <a:lnTo>
                      <a:pt x="1242" y="1609"/>
                    </a:lnTo>
                    <a:lnTo>
                      <a:pt x="1251" y="1608"/>
                    </a:lnTo>
                    <a:lnTo>
                      <a:pt x="1258" y="1605"/>
                    </a:lnTo>
                    <a:lnTo>
                      <a:pt x="1266" y="1600"/>
                    </a:lnTo>
                    <a:lnTo>
                      <a:pt x="1272" y="1595"/>
                    </a:lnTo>
                    <a:lnTo>
                      <a:pt x="1279" y="1588"/>
                    </a:lnTo>
                    <a:lnTo>
                      <a:pt x="1285" y="1581"/>
                    </a:lnTo>
                    <a:lnTo>
                      <a:pt x="1291" y="1572"/>
                    </a:lnTo>
                    <a:lnTo>
                      <a:pt x="1295" y="1564"/>
                    </a:lnTo>
                    <a:lnTo>
                      <a:pt x="1298" y="1555"/>
                    </a:lnTo>
                    <a:lnTo>
                      <a:pt x="1300" y="1545"/>
                    </a:lnTo>
                    <a:lnTo>
                      <a:pt x="1303" y="1537"/>
                    </a:lnTo>
                    <a:lnTo>
                      <a:pt x="1303" y="1527"/>
                    </a:lnTo>
                    <a:lnTo>
                      <a:pt x="1303" y="1518"/>
                    </a:lnTo>
                    <a:lnTo>
                      <a:pt x="1300" y="1511"/>
                    </a:lnTo>
                    <a:lnTo>
                      <a:pt x="1295" y="1510"/>
                    </a:lnTo>
                    <a:lnTo>
                      <a:pt x="1291" y="1508"/>
                    </a:lnTo>
                    <a:lnTo>
                      <a:pt x="1287" y="1506"/>
                    </a:lnTo>
                    <a:lnTo>
                      <a:pt x="1285" y="1504"/>
                    </a:lnTo>
                    <a:lnTo>
                      <a:pt x="1284" y="1501"/>
                    </a:lnTo>
                    <a:lnTo>
                      <a:pt x="1284" y="1497"/>
                    </a:lnTo>
                    <a:lnTo>
                      <a:pt x="1285" y="1493"/>
                    </a:lnTo>
                    <a:lnTo>
                      <a:pt x="1286" y="1489"/>
                    </a:lnTo>
                    <a:lnTo>
                      <a:pt x="1294" y="1471"/>
                    </a:lnTo>
                    <a:lnTo>
                      <a:pt x="1302" y="1454"/>
                    </a:lnTo>
                    <a:lnTo>
                      <a:pt x="1314" y="1450"/>
                    </a:lnTo>
                    <a:lnTo>
                      <a:pt x="1332" y="1446"/>
                    </a:lnTo>
                    <a:lnTo>
                      <a:pt x="1361" y="1424"/>
                    </a:lnTo>
                    <a:lnTo>
                      <a:pt x="1366" y="1427"/>
                    </a:lnTo>
                    <a:lnTo>
                      <a:pt x="1372" y="1429"/>
                    </a:lnTo>
                    <a:lnTo>
                      <a:pt x="1377" y="1430"/>
                    </a:lnTo>
                    <a:lnTo>
                      <a:pt x="1384" y="1430"/>
                    </a:lnTo>
                    <a:lnTo>
                      <a:pt x="1389" y="1430"/>
                    </a:lnTo>
                    <a:lnTo>
                      <a:pt x="1394" y="1431"/>
                    </a:lnTo>
                    <a:lnTo>
                      <a:pt x="1400" y="1432"/>
                    </a:lnTo>
                    <a:lnTo>
                      <a:pt x="1405" y="1434"/>
                    </a:lnTo>
                    <a:lnTo>
                      <a:pt x="1408" y="1436"/>
                    </a:lnTo>
                    <a:lnTo>
                      <a:pt x="1412" y="1439"/>
                    </a:lnTo>
                    <a:lnTo>
                      <a:pt x="1414" y="1444"/>
                    </a:lnTo>
                    <a:lnTo>
                      <a:pt x="1415" y="1449"/>
                    </a:lnTo>
                    <a:lnTo>
                      <a:pt x="1418" y="1460"/>
                    </a:lnTo>
                    <a:lnTo>
                      <a:pt x="1421" y="1472"/>
                    </a:lnTo>
                    <a:lnTo>
                      <a:pt x="1424" y="1477"/>
                    </a:lnTo>
                    <a:lnTo>
                      <a:pt x="1426" y="1483"/>
                    </a:lnTo>
                    <a:lnTo>
                      <a:pt x="1428" y="1487"/>
                    </a:lnTo>
                    <a:lnTo>
                      <a:pt x="1431" y="1491"/>
                    </a:lnTo>
                    <a:lnTo>
                      <a:pt x="1435" y="1494"/>
                    </a:lnTo>
                    <a:lnTo>
                      <a:pt x="1441" y="1498"/>
                    </a:lnTo>
                    <a:lnTo>
                      <a:pt x="1446" y="1499"/>
                    </a:lnTo>
                    <a:lnTo>
                      <a:pt x="1453" y="1500"/>
                    </a:lnTo>
                    <a:lnTo>
                      <a:pt x="1459" y="1500"/>
                    </a:lnTo>
                    <a:lnTo>
                      <a:pt x="1465" y="1501"/>
                    </a:lnTo>
                    <a:lnTo>
                      <a:pt x="1470" y="1502"/>
                    </a:lnTo>
                    <a:lnTo>
                      <a:pt x="1473" y="1504"/>
                    </a:lnTo>
                    <a:lnTo>
                      <a:pt x="1480" y="1508"/>
                    </a:lnTo>
                    <a:lnTo>
                      <a:pt x="1485" y="1514"/>
                    </a:lnTo>
                    <a:lnTo>
                      <a:pt x="1493" y="1528"/>
                    </a:lnTo>
                    <a:lnTo>
                      <a:pt x="1503" y="1542"/>
                    </a:lnTo>
                    <a:lnTo>
                      <a:pt x="1506" y="1544"/>
                    </a:lnTo>
                    <a:lnTo>
                      <a:pt x="1508" y="1545"/>
                    </a:lnTo>
                    <a:lnTo>
                      <a:pt x="1511" y="1546"/>
                    </a:lnTo>
                    <a:lnTo>
                      <a:pt x="1514" y="1546"/>
                    </a:lnTo>
                    <a:lnTo>
                      <a:pt x="1521" y="1545"/>
                    </a:lnTo>
                    <a:lnTo>
                      <a:pt x="1527" y="1542"/>
                    </a:lnTo>
                    <a:lnTo>
                      <a:pt x="1534" y="1538"/>
                    </a:lnTo>
                    <a:lnTo>
                      <a:pt x="1540" y="1531"/>
                    </a:lnTo>
                    <a:lnTo>
                      <a:pt x="1546" y="1525"/>
                    </a:lnTo>
                    <a:lnTo>
                      <a:pt x="1550" y="1517"/>
                    </a:lnTo>
                    <a:lnTo>
                      <a:pt x="1554" y="1508"/>
                    </a:lnTo>
                    <a:lnTo>
                      <a:pt x="1556" y="1501"/>
                    </a:lnTo>
                    <a:lnTo>
                      <a:pt x="1556" y="1493"/>
                    </a:lnTo>
                    <a:lnTo>
                      <a:pt x="1555" y="1487"/>
                    </a:lnTo>
                    <a:lnTo>
                      <a:pt x="1554" y="1484"/>
                    </a:lnTo>
                    <a:lnTo>
                      <a:pt x="1552" y="1481"/>
                    </a:lnTo>
                    <a:lnTo>
                      <a:pt x="1549" y="1478"/>
                    </a:lnTo>
                    <a:lnTo>
                      <a:pt x="1546" y="1477"/>
                    </a:lnTo>
                    <a:lnTo>
                      <a:pt x="1541" y="1475"/>
                    </a:lnTo>
                    <a:lnTo>
                      <a:pt x="1537" y="1474"/>
                    </a:lnTo>
                    <a:lnTo>
                      <a:pt x="1532" y="1473"/>
                    </a:lnTo>
                    <a:lnTo>
                      <a:pt x="1525" y="1473"/>
                    </a:lnTo>
                    <a:lnTo>
                      <a:pt x="1511" y="1472"/>
                    </a:lnTo>
                    <a:lnTo>
                      <a:pt x="1498" y="1471"/>
                    </a:lnTo>
                    <a:lnTo>
                      <a:pt x="1486" y="1466"/>
                    </a:lnTo>
                    <a:lnTo>
                      <a:pt x="1476" y="1462"/>
                    </a:lnTo>
                    <a:lnTo>
                      <a:pt x="1472" y="1459"/>
                    </a:lnTo>
                    <a:lnTo>
                      <a:pt x="1469" y="1456"/>
                    </a:lnTo>
                    <a:lnTo>
                      <a:pt x="1466" y="1451"/>
                    </a:lnTo>
                    <a:lnTo>
                      <a:pt x="1464" y="1447"/>
                    </a:lnTo>
                    <a:lnTo>
                      <a:pt x="1462" y="1442"/>
                    </a:lnTo>
                    <a:lnTo>
                      <a:pt x="1461" y="1436"/>
                    </a:lnTo>
                    <a:lnTo>
                      <a:pt x="1461" y="1430"/>
                    </a:lnTo>
                    <a:lnTo>
                      <a:pt x="1462" y="1423"/>
                    </a:lnTo>
                    <a:lnTo>
                      <a:pt x="1465" y="1415"/>
                    </a:lnTo>
                    <a:lnTo>
                      <a:pt x="1467" y="1409"/>
                    </a:lnTo>
                    <a:lnTo>
                      <a:pt x="1469" y="1406"/>
                    </a:lnTo>
                    <a:lnTo>
                      <a:pt x="1471" y="1404"/>
                    </a:lnTo>
                    <a:lnTo>
                      <a:pt x="1473" y="1404"/>
                    </a:lnTo>
                    <a:lnTo>
                      <a:pt x="1476" y="1405"/>
                    </a:lnTo>
                    <a:lnTo>
                      <a:pt x="1480" y="1406"/>
                    </a:lnTo>
                    <a:lnTo>
                      <a:pt x="1482" y="1408"/>
                    </a:lnTo>
                    <a:lnTo>
                      <a:pt x="1486" y="1410"/>
                    </a:lnTo>
                    <a:lnTo>
                      <a:pt x="1489" y="1411"/>
                    </a:lnTo>
                    <a:lnTo>
                      <a:pt x="1494" y="1412"/>
                    </a:lnTo>
                    <a:lnTo>
                      <a:pt x="1497" y="1411"/>
                    </a:lnTo>
                    <a:lnTo>
                      <a:pt x="1502" y="1410"/>
                    </a:lnTo>
                    <a:lnTo>
                      <a:pt x="1507" y="1406"/>
                    </a:lnTo>
                    <a:lnTo>
                      <a:pt x="1512" y="1400"/>
                    </a:lnTo>
                    <a:lnTo>
                      <a:pt x="1518" y="1393"/>
                    </a:lnTo>
                    <a:lnTo>
                      <a:pt x="1523" y="1385"/>
                    </a:lnTo>
                    <a:lnTo>
                      <a:pt x="1528" y="1379"/>
                    </a:lnTo>
                    <a:lnTo>
                      <a:pt x="1535" y="1373"/>
                    </a:lnTo>
                    <a:lnTo>
                      <a:pt x="1542" y="1369"/>
                    </a:lnTo>
                    <a:lnTo>
                      <a:pt x="1546" y="1367"/>
                    </a:lnTo>
                    <a:lnTo>
                      <a:pt x="1550" y="1366"/>
                    </a:lnTo>
                    <a:lnTo>
                      <a:pt x="1553" y="1366"/>
                    </a:lnTo>
                    <a:lnTo>
                      <a:pt x="1557" y="1366"/>
                    </a:lnTo>
                    <a:lnTo>
                      <a:pt x="1562" y="1367"/>
                    </a:lnTo>
                    <a:lnTo>
                      <a:pt x="1565" y="1369"/>
                    </a:lnTo>
                    <a:lnTo>
                      <a:pt x="1569" y="1371"/>
                    </a:lnTo>
                    <a:lnTo>
                      <a:pt x="1573" y="1375"/>
                    </a:lnTo>
                    <a:lnTo>
                      <a:pt x="1581" y="1381"/>
                    </a:lnTo>
                    <a:lnTo>
                      <a:pt x="1592" y="1389"/>
                    </a:lnTo>
                    <a:lnTo>
                      <a:pt x="1605" y="1396"/>
                    </a:lnTo>
                    <a:lnTo>
                      <a:pt x="1620" y="1403"/>
                    </a:lnTo>
                    <a:lnTo>
                      <a:pt x="1635" y="1408"/>
                    </a:lnTo>
                    <a:lnTo>
                      <a:pt x="1649" y="1412"/>
                    </a:lnTo>
                    <a:lnTo>
                      <a:pt x="1656" y="1413"/>
                    </a:lnTo>
                    <a:lnTo>
                      <a:pt x="1662" y="1413"/>
                    </a:lnTo>
                    <a:lnTo>
                      <a:pt x="1668" y="1413"/>
                    </a:lnTo>
                    <a:lnTo>
                      <a:pt x="1673" y="1411"/>
                    </a:lnTo>
                    <a:lnTo>
                      <a:pt x="1679" y="1408"/>
                    </a:lnTo>
                    <a:lnTo>
                      <a:pt x="1684" y="1404"/>
                    </a:lnTo>
                    <a:lnTo>
                      <a:pt x="1688" y="1399"/>
                    </a:lnTo>
                    <a:lnTo>
                      <a:pt x="1690" y="1393"/>
                    </a:lnTo>
                    <a:lnTo>
                      <a:pt x="1694" y="1381"/>
                    </a:lnTo>
                    <a:lnTo>
                      <a:pt x="1696" y="1367"/>
                    </a:lnTo>
                    <a:lnTo>
                      <a:pt x="1698" y="1361"/>
                    </a:lnTo>
                    <a:lnTo>
                      <a:pt x="1700" y="1354"/>
                    </a:lnTo>
                    <a:lnTo>
                      <a:pt x="1703" y="1349"/>
                    </a:lnTo>
                    <a:lnTo>
                      <a:pt x="1708" y="1344"/>
                    </a:lnTo>
                    <a:lnTo>
                      <a:pt x="1713" y="1340"/>
                    </a:lnTo>
                    <a:lnTo>
                      <a:pt x="1721" y="1337"/>
                    </a:lnTo>
                    <a:lnTo>
                      <a:pt x="1730" y="1335"/>
                    </a:lnTo>
                    <a:lnTo>
                      <a:pt x="1742" y="1334"/>
                    </a:lnTo>
                    <a:lnTo>
                      <a:pt x="1758" y="1334"/>
                    </a:lnTo>
                    <a:lnTo>
                      <a:pt x="1773" y="1331"/>
                    </a:lnTo>
                    <a:lnTo>
                      <a:pt x="1787" y="1328"/>
                    </a:lnTo>
                    <a:lnTo>
                      <a:pt x="1804" y="1325"/>
                    </a:lnTo>
                    <a:lnTo>
                      <a:pt x="1812" y="1322"/>
                    </a:lnTo>
                    <a:lnTo>
                      <a:pt x="1819" y="1319"/>
                    </a:lnTo>
                    <a:lnTo>
                      <a:pt x="1824" y="1316"/>
                    </a:lnTo>
                    <a:lnTo>
                      <a:pt x="1827" y="1313"/>
                    </a:lnTo>
                    <a:lnTo>
                      <a:pt x="1833" y="1305"/>
                    </a:lnTo>
                    <a:lnTo>
                      <a:pt x="1836" y="1298"/>
                    </a:lnTo>
                    <a:lnTo>
                      <a:pt x="1839" y="1290"/>
                    </a:lnTo>
                    <a:lnTo>
                      <a:pt x="1845" y="1284"/>
                    </a:lnTo>
                    <a:lnTo>
                      <a:pt x="1849" y="1281"/>
                    </a:lnTo>
                    <a:lnTo>
                      <a:pt x="1854" y="1277"/>
                    </a:lnTo>
                    <a:lnTo>
                      <a:pt x="1861" y="1275"/>
                    </a:lnTo>
                    <a:lnTo>
                      <a:pt x="1870" y="1273"/>
                    </a:lnTo>
                    <a:lnTo>
                      <a:pt x="1875" y="1271"/>
                    </a:lnTo>
                    <a:lnTo>
                      <a:pt x="1880" y="1268"/>
                    </a:lnTo>
                    <a:lnTo>
                      <a:pt x="1885" y="1262"/>
                    </a:lnTo>
                    <a:lnTo>
                      <a:pt x="1889" y="1257"/>
                    </a:lnTo>
                    <a:lnTo>
                      <a:pt x="1888" y="125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1" name="Freeform 105"/>
              <p:cNvSpPr>
                <a:spLocks/>
              </p:cNvSpPr>
              <p:nvPr/>
            </p:nvSpPr>
            <p:spPr bwMode="auto">
              <a:xfrm>
                <a:off x="3413485" y="4308843"/>
                <a:ext cx="862176" cy="673823"/>
              </a:xfrm>
              <a:custGeom>
                <a:avLst/>
                <a:gdLst>
                  <a:gd name="T0" fmla="*/ 1983 w 2096"/>
                  <a:gd name="T1" fmla="*/ 1192 h 2003"/>
                  <a:gd name="T2" fmla="*/ 2065 w 2096"/>
                  <a:gd name="T3" fmla="*/ 1056 h 2003"/>
                  <a:gd name="T4" fmla="*/ 2020 w 2096"/>
                  <a:gd name="T5" fmla="*/ 1046 h 2003"/>
                  <a:gd name="T6" fmla="*/ 1915 w 2096"/>
                  <a:gd name="T7" fmla="*/ 1069 h 2003"/>
                  <a:gd name="T8" fmla="*/ 1800 w 2096"/>
                  <a:gd name="T9" fmla="*/ 1060 h 2003"/>
                  <a:gd name="T10" fmla="*/ 1739 w 2096"/>
                  <a:gd name="T11" fmla="*/ 1062 h 2003"/>
                  <a:gd name="T12" fmla="*/ 1715 w 2096"/>
                  <a:gd name="T13" fmla="*/ 881 h 2003"/>
                  <a:gd name="T14" fmla="*/ 1662 w 2096"/>
                  <a:gd name="T15" fmla="*/ 839 h 2003"/>
                  <a:gd name="T16" fmla="*/ 1609 w 2096"/>
                  <a:gd name="T17" fmla="*/ 833 h 2003"/>
                  <a:gd name="T18" fmla="*/ 1514 w 2096"/>
                  <a:gd name="T19" fmla="*/ 642 h 2003"/>
                  <a:gd name="T20" fmla="*/ 1438 w 2096"/>
                  <a:gd name="T21" fmla="*/ 646 h 2003"/>
                  <a:gd name="T22" fmla="*/ 1307 w 2096"/>
                  <a:gd name="T23" fmla="*/ 593 h 2003"/>
                  <a:gd name="T24" fmla="*/ 1252 w 2096"/>
                  <a:gd name="T25" fmla="*/ 479 h 2003"/>
                  <a:gd name="T26" fmla="*/ 1252 w 2096"/>
                  <a:gd name="T27" fmla="*/ 234 h 2003"/>
                  <a:gd name="T28" fmla="*/ 1123 w 2096"/>
                  <a:gd name="T29" fmla="*/ 154 h 2003"/>
                  <a:gd name="T30" fmla="*/ 1034 w 2096"/>
                  <a:gd name="T31" fmla="*/ 191 h 2003"/>
                  <a:gd name="T32" fmla="*/ 916 w 2096"/>
                  <a:gd name="T33" fmla="*/ 153 h 2003"/>
                  <a:gd name="T34" fmla="*/ 886 w 2096"/>
                  <a:gd name="T35" fmla="*/ 219 h 2003"/>
                  <a:gd name="T36" fmla="*/ 781 w 2096"/>
                  <a:gd name="T37" fmla="*/ 210 h 2003"/>
                  <a:gd name="T38" fmla="*/ 704 w 2096"/>
                  <a:gd name="T39" fmla="*/ 106 h 2003"/>
                  <a:gd name="T40" fmla="*/ 559 w 2096"/>
                  <a:gd name="T41" fmla="*/ 39 h 2003"/>
                  <a:gd name="T42" fmla="*/ 475 w 2096"/>
                  <a:gd name="T43" fmla="*/ 25 h 2003"/>
                  <a:gd name="T44" fmla="*/ 447 w 2096"/>
                  <a:gd name="T45" fmla="*/ 180 h 2003"/>
                  <a:gd name="T46" fmla="*/ 420 w 2096"/>
                  <a:gd name="T47" fmla="*/ 265 h 2003"/>
                  <a:gd name="T48" fmla="*/ 401 w 2096"/>
                  <a:gd name="T49" fmla="*/ 345 h 2003"/>
                  <a:gd name="T50" fmla="*/ 268 w 2096"/>
                  <a:gd name="T51" fmla="*/ 317 h 2003"/>
                  <a:gd name="T52" fmla="*/ 203 w 2096"/>
                  <a:gd name="T53" fmla="*/ 482 h 2003"/>
                  <a:gd name="T54" fmla="*/ 232 w 2096"/>
                  <a:gd name="T55" fmla="*/ 593 h 2003"/>
                  <a:gd name="T56" fmla="*/ 142 w 2096"/>
                  <a:gd name="T57" fmla="*/ 714 h 2003"/>
                  <a:gd name="T58" fmla="*/ 103 w 2096"/>
                  <a:gd name="T59" fmla="*/ 826 h 2003"/>
                  <a:gd name="T60" fmla="*/ 121 w 2096"/>
                  <a:gd name="T61" fmla="*/ 946 h 2003"/>
                  <a:gd name="T62" fmla="*/ 136 w 2096"/>
                  <a:gd name="T63" fmla="*/ 1041 h 2003"/>
                  <a:gd name="T64" fmla="*/ 68 w 2096"/>
                  <a:gd name="T65" fmla="*/ 1179 h 2003"/>
                  <a:gd name="T66" fmla="*/ 174 w 2096"/>
                  <a:gd name="T67" fmla="*/ 1237 h 2003"/>
                  <a:gd name="T68" fmla="*/ 78 w 2096"/>
                  <a:gd name="T69" fmla="*/ 1316 h 2003"/>
                  <a:gd name="T70" fmla="*/ 70 w 2096"/>
                  <a:gd name="T71" fmla="*/ 1403 h 2003"/>
                  <a:gd name="T72" fmla="*/ 93 w 2096"/>
                  <a:gd name="T73" fmla="*/ 1504 h 2003"/>
                  <a:gd name="T74" fmla="*/ 74 w 2096"/>
                  <a:gd name="T75" fmla="*/ 1600 h 2003"/>
                  <a:gd name="T76" fmla="*/ 1 w 2096"/>
                  <a:gd name="T77" fmla="*/ 1712 h 2003"/>
                  <a:gd name="T78" fmla="*/ 119 w 2096"/>
                  <a:gd name="T79" fmla="*/ 1842 h 2003"/>
                  <a:gd name="T80" fmla="*/ 215 w 2096"/>
                  <a:gd name="T81" fmla="*/ 1990 h 2003"/>
                  <a:gd name="T82" fmla="*/ 341 w 2096"/>
                  <a:gd name="T83" fmla="*/ 1989 h 2003"/>
                  <a:gd name="T84" fmla="*/ 502 w 2096"/>
                  <a:gd name="T85" fmla="*/ 1901 h 2003"/>
                  <a:gd name="T86" fmla="*/ 590 w 2096"/>
                  <a:gd name="T87" fmla="*/ 1901 h 2003"/>
                  <a:gd name="T88" fmla="*/ 683 w 2096"/>
                  <a:gd name="T89" fmla="*/ 1918 h 2003"/>
                  <a:gd name="T90" fmla="*/ 748 w 2096"/>
                  <a:gd name="T91" fmla="*/ 1858 h 2003"/>
                  <a:gd name="T92" fmla="*/ 818 w 2096"/>
                  <a:gd name="T93" fmla="*/ 1811 h 2003"/>
                  <a:gd name="T94" fmla="*/ 906 w 2096"/>
                  <a:gd name="T95" fmla="*/ 1807 h 2003"/>
                  <a:gd name="T96" fmla="*/ 912 w 2096"/>
                  <a:gd name="T97" fmla="*/ 1704 h 2003"/>
                  <a:gd name="T98" fmla="*/ 985 w 2096"/>
                  <a:gd name="T99" fmla="*/ 1642 h 2003"/>
                  <a:gd name="T100" fmla="*/ 1084 w 2096"/>
                  <a:gd name="T101" fmla="*/ 1596 h 2003"/>
                  <a:gd name="T102" fmla="*/ 1210 w 2096"/>
                  <a:gd name="T103" fmla="*/ 1586 h 2003"/>
                  <a:gd name="T104" fmla="*/ 1300 w 2096"/>
                  <a:gd name="T105" fmla="*/ 1545 h 2003"/>
                  <a:gd name="T106" fmla="*/ 1314 w 2096"/>
                  <a:gd name="T107" fmla="*/ 1450 h 2003"/>
                  <a:gd name="T108" fmla="*/ 1418 w 2096"/>
                  <a:gd name="T109" fmla="*/ 1460 h 2003"/>
                  <a:gd name="T110" fmla="*/ 1485 w 2096"/>
                  <a:gd name="T111" fmla="*/ 1514 h 2003"/>
                  <a:gd name="T112" fmla="*/ 1556 w 2096"/>
                  <a:gd name="T113" fmla="*/ 1493 h 2003"/>
                  <a:gd name="T114" fmla="*/ 1469 w 2096"/>
                  <a:gd name="T115" fmla="*/ 1456 h 2003"/>
                  <a:gd name="T116" fmla="*/ 1486 w 2096"/>
                  <a:gd name="T117" fmla="*/ 1410 h 2003"/>
                  <a:gd name="T118" fmla="*/ 1557 w 2096"/>
                  <a:gd name="T119" fmla="*/ 1366 h 2003"/>
                  <a:gd name="T120" fmla="*/ 1679 w 2096"/>
                  <a:gd name="T121" fmla="*/ 1408 h 2003"/>
                  <a:gd name="T122" fmla="*/ 1773 w 2096"/>
                  <a:gd name="T123" fmla="*/ 1331 h 2003"/>
                  <a:gd name="T124" fmla="*/ 1875 w 2096"/>
                  <a:gd name="T125" fmla="*/ 1271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96" h="2003">
                    <a:moveTo>
                      <a:pt x="1888" y="1259"/>
                    </a:moveTo>
                    <a:lnTo>
                      <a:pt x="1938" y="1257"/>
                    </a:lnTo>
                    <a:lnTo>
                      <a:pt x="1941" y="1259"/>
                    </a:lnTo>
                    <a:lnTo>
                      <a:pt x="1944" y="1259"/>
                    </a:lnTo>
                    <a:lnTo>
                      <a:pt x="1947" y="1259"/>
                    </a:lnTo>
                    <a:lnTo>
                      <a:pt x="1951" y="1258"/>
                    </a:lnTo>
                    <a:lnTo>
                      <a:pt x="1957" y="1255"/>
                    </a:lnTo>
                    <a:lnTo>
                      <a:pt x="1962" y="1249"/>
                    </a:lnTo>
                    <a:lnTo>
                      <a:pt x="1968" y="1244"/>
                    </a:lnTo>
                    <a:lnTo>
                      <a:pt x="1971" y="1236"/>
                    </a:lnTo>
                    <a:lnTo>
                      <a:pt x="1974" y="1230"/>
                    </a:lnTo>
                    <a:lnTo>
                      <a:pt x="1976" y="1224"/>
                    </a:lnTo>
                    <a:lnTo>
                      <a:pt x="1979" y="1210"/>
                    </a:lnTo>
                    <a:lnTo>
                      <a:pt x="1982" y="1199"/>
                    </a:lnTo>
                    <a:lnTo>
                      <a:pt x="1983" y="1192"/>
                    </a:lnTo>
                    <a:lnTo>
                      <a:pt x="1985" y="1187"/>
                    </a:lnTo>
                    <a:lnTo>
                      <a:pt x="1988" y="1181"/>
                    </a:lnTo>
                    <a:lnTo>
                      <a:pt x="1993" y="1176"/>
                    </a:lnTo>
                    <a:lnTo>
                      <a:pt x="1997" y="1169"/>
                    </a:lnTo>
                    <a:lnTo>
                      <a:pt x="2000" y="1160"/>
                    </a:lnTo>
                    <a:lnTo>
                      <a:pt x="2003" y="1150"/>
                    </a:lnTo>
                    <a:lnTo>
                      <a:pt x="2006" y="1138"/>
                    </a:lnTo>
                    <a:lnTo>
                      <a:pt x="2011" y="1115"/>
                    </a:lnTo>
                    <a:lnTo>
                      <a:pt x="2015" y="1096"/>
                    </a:lnTo>
                    <a:lnTo>
                      <a:pt x="2019" y="1089"/>
                    </a:lnTo>
                    <a:lnTo>
                      <a:pt x="2023" y="1084"/>
                    </a:lnTo>
                    <a:lnTo>
                      <a:pt x="2028" y="1079"/>
                    </a:lnTo>
                    <a:lnTo>
                      <a:pt x="2035" y="1073"/>
                    </a:lnTo>
                    <a:lnTo>
                      <a:pt x="2050" y="1065"/>
                    </a:lnTo>
                    <a:lnTo>
                      <a:pt x="2065" y="1056"/>
                    </a:lnTo>
                    <a:lnTo>
                      <a:pt x="2072" y="1052"/>
                    </a:lnTo>
                    <a:lnTo>
                      <a:pt x="2079" y="1046"/>
                    </a:lnTo>
                    <a:lnTo>
                      <a:pt x="2084" y="1042"/>
                    </a:lnTo>
                    <a:lnTo>
                      <a:pt x="2090" y="1038"/>
                    </a:lnTo>
                    <a:lnTo>
                      <a:pt x="2093" y="1032"/>
                    </a:lnTo>
                    <a:lnTo>
                      <a:pt x="2095" y="1027"/>
                    </a:lnTo>
                    <a:lnTo>
                      <a:pt x="2096" y="1021"/>
                    </a:lnTo>
                    <a:lnTo>
                      <a:pt x="2094" y="1015"/>
                    </a:lnTo>
                    <a:lnTo>
                      <a:pt x="2094" y="1015"/>
                    </a:lnTo>
                    <a:lnTo>
                      <a:pt x="2077" y="1026"/>
                    </a:lnTo>
                    <a:lnTo>
                      <a:pt x="2059" y="1034"/>
                    </a:lnTo>
                    <a:lnTo>
                      <a:pt x="2049" y="1038"/>
                    </a:lnTo>
                    <a:lnTo>
                      <a:pt x="2039" y="1041"/>
                    </a:lnTo>
                    <a:lnTo>
                      <a:pt x="2029" y="1044"/>
                    </a:lnTo>
                    <a:lnTo>
                      <a:pt x="2020" y="1046"/>
                    </a:lnTo>
                    <a:lnTo>
                      <a:pt x="2010" y="1047"/>
                    </a:lnTo>
                    <a:lnTo>
                      <a:pt x="2000" y="1048"/>
                    </a:lnTo>
                    <a:lnTo>
                      <a:pt x="1991" y="1048"/>
                    </a:lnTo>
                    <a:lnTo>
                      <a:pt x="1981" y="1047"/>
                    </a:lnTo>
                    <a:lnTo>
                      <a:pt x="1971" y="1046"/>
                    </a:lnTo>
                    <a:lnTo>
                      <a:pt x="1961" y="1043"/>
                    </a:lnTo>
                    <a:lnTo>
                      <a:pt x="1952" y="1040"/>
                    </a:lnTo>
                    <a:lnTo>
                      <a:pt x="1942" y="1035"/>
                    </a:lnTo>
                    <a:lnTo>
                      <a:pt x="1942" y="1035"/>
                    </a:lnTo>
                    <a:lnTo>
                      <a:pt x="1937" y="1044"/>
                    </a:lnTo>
                    <a:lnTo>
                      <a:pt x="1931" y="1055"/>
                    </a:lnTo>
                    <a:lnTo>
                      <a:pt x="1928" y="1059"/>
                    </a:lnTo>
                    <a:lnTo>
                      <a:pt x="1925" y="1064"/>
                    </a:lnTo>
                    <a:lnTo>
                      <a:pt x="1920" y="1067"/>
                    </a:lnTo>
                    <a:lnTo>
                      <a:pt x="1915" y="1069"/>
                    </a:lnTo>
                    <a:lnTo>
                      <a:pt x="1910" y="1070"/>
                    </a:lnTo>
                    <a:lnTo>
                      <a:pt x="1903" y="1070"/>
                    </a:lnTo>
                    <a:lnTo>
                      <a:pt x="1898" y="1067"/>
                    </a:lnTo>
                    <a:lnTo>
                      <a:pt x="1891" y="1064"/>
                    </a:lnTo>
                    <a:lnTo>
                      <a:pt x="1880" y="1057"/>
                    </a:lnTo>
                    <a:lnTo>
                      <a:pt x="1868" y="1051"/>
                    </a:lnTo>
                    <a:lnTo>
                      <a:pt x="1863" y="1048"/>
                    </a:lnTo>
                    <a:lnTo>
                      <a:pt x="1859" y="1046"/>
                    </a:lnTo>
                    <a:lnTo>
                      <a:pt x="1853" y="1045"/>
                    </a:lnTo>
                    <a:lnTo>
                      <a:pt x="1848" y="1045"/>
                    </a:lnTo>
                    <a:lnTo>
                      <a:pt x="1838" y="1045"/>
                    </a:lnTo>
                    <a:lnTo>
                      <a:pt x="1829" y="1047"/>
                    </a:lnTo>
                    <a:lnTo>
                      <a:pt x="1819" y="1051"/>
                    </a:lnTo>
                    <a:lnTo>
                      <a:pt x="1809" y="1055"/>
                    </a:lnTo>
                    <a:lnTo>
                      <a:pt x="1800" y="1060"/>
                    </a:lnTo>
                    <a:lnTo>
                      <a:pt x="1792" y="1065"/>
                    </a:lnTo>
                    <a:lnTo>
                      <a:pt x="1783" y="1070"/>
                    </a:lnTo>
                    <a:lnTo>
                      <a:pt x="1776" y="1074"/>
                    </a:lnTo>
                    <a:lnTo>
                      <a:pt x="1768" y="1078"/>
                    </a:lnTo>
                    <a:lnTo>
                      <a:pt x="1760" y="1079"/>
                    </a:lnTo>
                    <a:lnTo>
                      <a:pt x="1757" y="1079"/>
                    </a:lnTo>
                    <a:lnTo>
                      <a:pt x="1754" y="1079"/>
                    </a:lnTo>
                    <a:lnTo>
                      <a:pt x="1751" y="1078"/>
                    </a:lnTo>
                    <a:lnTo>
                      <a:pt x="1749" y="1075"/>
                    </a:lnTo>
                    <a:lnTo>
                      <a:pt x="1745" y="1073"/>
                    </a:lnTo>
                    <a:lnTo>
                      <a:pt x="1743" y="1070"/>
                    </a:lnTo>
                    <a:lnTo>
                      <a:pt x="1741" y="1067"/>
                    </a:lnTo>
                    <a:lnTo>
                      <a:pt x="1739" y="1062"/>
                    </a:lnTo>
                    <a:lnTo>
                      <a:pt x="1739" y="1062"/>
                    </a:lnTo>
                    <a:lnTo>
                      <a:pt x="1739" y="1062"/>
                    </a:lnTo>
                    <a:lnTo>
                      <a:pt x="1739" y="1062"/>
                    </a:lnTo>
                    <a:lnTo>
                      <a:pt x="1735" y="1049"/>
                    </a:lnTo>
                    <a:lnTo>
                      <a:pt x="1731" y="1034"/>
                    </a:lnTo>
                    <a:lnTo>
                      <a:pt x="1728" y="1017"/>
                    </a:lnTo>
                    <a:lnTo>
                      <a:pt x="1726" y="999"/>
                    </a:lnTo>
                    <a:lnTo>
                      <a:pt x="1722" y="962"/>
                    </a:lnTo>
                    <a:lnTo>
                      <a:pt x="1718" y="932"/>
                    </a:lnTo>
                    <a:lnTo>
                      <a:pt x="1719" y="914"/>
                    </a:lnTo>
                    <a:lnTo>
                      <a:pt x="1723" y="895"/>
                    </a:lnTo>
                    <a:lnTo>
                      <a:pt x="1723" y="892"/>
                    </a:lnTo>
                    <a:lnTo>
                      <a:pt x="1723" y="887"/>
                    </a:lnTo>
                    <a:lnTo>
                      <a:pt x="1722" y="885"/>
                    </a:lnTo>
                    <a:lnTo>
                      <a:pt x="1721" y="883"/>
                    </a:lnTo>
                    <a:lnTo>
                      <a:pt x="1718" y="881"/>
                    </a:lnTo>
                    <a:lnTo>
                      <a:pt x="1715" y="881"/>
                    </a:lnTo>
                    <a:lnTo>
                      <a:pt x="1712" y="882"/>
                    </a:lnTo>
                    <a:lnTo>
                      <a:pt x="1706" y="884"/>
                    </a:lnTo>
                    <a:lnTo>
                      <a:pt x="1697" y="887"/>
                    </a:lnTo>
                    <a:lnTo>
                      <a:pt x="1689" y="889"/>
                    </a:lnTo>
                    <a:lnTo>
                      <a:pt x="1683" y="887"/>
                    </a:lnTo>
                    <a:lnTo>
                      <a:pt x="1678" y="885"/>
                    </a:lnTo>
                    <a:lnTo>
                      <a:pt x="1675" y="881"/>
                    </a:lnTo>
                    <a:lnTo>
                      <a:pt x="1672" y="876"/>
                    </a:lnTo>
                    <a:lnTo>
                      <a:pt x="1671" y="869"/>
                    </a:lnTo>
                    <a:lnTo>
                      <a:pt x="1670" y="863"/>
                    </a:lnTo>
                    <a:lnTo>
                      <a:pt x="1668" y="851"/>
                    </a:lnTo>
                    <a:lnTo>
                      <a:pt x="1667" y="841"/>
                    </a:lnTo>
                    <a:lnTo>
                      <a:pt x="1667" y="839"/>
                    </a:lnTo>
                    <a:lnTo>
                      <a:pt x="1664" y="838"/>
                    </a:lnTo>
                    <a:lnTo>
                      <a:pt x="1662" y="839"/>
                    </a:lnTo>
                    <a:lnTo>
                      <a:pt x="1659" y="842"/>
                    </a:lnTo>
                    <a:lnTo>
                      <a:pt x="1651" y="858"/>
                    </a:lnTo>
                    <a:lnTo>
                      <a:pt x="1646" y="876"/>
                    </a:lnTo>
                    <a:lnTo>
                      <a:pt x="1644" y="879"/>
                    </a:lnTo>
                    <a:lnTo>
                      <a:pt x="1642" y="881"/>
                    </a:lnTo>
                    <a:lnTo>
                      <a:pt x="1641" y="882"/>
                    </a:lnTo>
                    <a:lnTo>
                      <a:pt x="1637" y="883"/>
                    </a:lnTo>
                    <a:lnTo>
                      <a:pt x="1635" y="882"/>
                    </a:lnTo>
                    <a:lnTo>
                      <a:pt x="1632" y="880"/>
                    </a:lnTo>
                    <a:lnTo>
                      <a:pt x="1628" y="877"/>
                    </a:lnTo>
                    <a:lnTo>
                      <a:pt x="1623" y="871"/>
                    </a:lnTo>
                    <a:lnTo>
                      <a:pt x="1617" y="862"/>
                    </a:lnTo>
                    <a:lnTo>
                      <a:pt x="1614" y="852"/>
                    </a:lnTo>
                    <a:lnTo>
                      <a:pt x="1610" y="843"/>
                    </a:lnTo>
                    <a:lnTo>
                      <a:pt x="1609" y="833"/>
                    </a:lnTo>
                    <a:lnTo>
                      <a:pt x="1609" y="814"/>
                    </a:lnTo>
                    <a:lnTo>
                      <a:pt x="1611" y="795"/>
                    </a:lnTo>
                    <a:lnTo>
                      <a:pt x="1611" y="785"/>
                    </a:lnTo>
                    <a:lnTo>
                      <a:pt x="1611" y="775"/>
                    </a:lnTo>
                    <a:lnTo>
                      <a:pt x="1610" y="765"/>
                    </a:lnTo>
                    <a:lnTo>
                      <a:pt x="1608" y="755"/>
                    </a:lnTo>
                    <a:lnTo>
                      <a:pt x="1604" y="745"/>
                    </a:lnTo>
                    <a:lnTo>
                      <a:pt x="1598" y="735"/>
                    </a:lnTo>
                    <a:lnTo>
                      <a:pt x="1591" y="724"/>
                    </a:lnTo>
                    <a:lnTo>
                      <a:pt x="1580" y="714"/>
                    </a:lnTo>
                    <a:lnTo>
                      <a:pt x="1564" y="696"/>
                    </a:lnTo>
                    <a:lnTo>
                      <a:pt x="1541" y="670"/>
                    </a:lnTo>
                    <a:lnTo>
                      <a:pt x="1529" y="657"/>
                    </a:lnTo>
                    <a:lnTo>
                      <a:pt x="1519" y="647"/>
                    </a:lnTo>
                    <a:lnTo>
                      <a:pt x="1514" y="642"/>
                    </a:lnTo>
                    <a:lnTo>
                      <a:pt x="1510" y="639"/>
                    </a:lnTo>
                    <a:lnTo>
                      <a:pt x="1506" y="637"/>
                    </a:lnTo>
                    <a:lnTo>
                      <a:pt x="1502" y="636"/>
                    </a:lnTo>
                    <a:lnTo>
                      <a:pt x="1496" y="637"/>
                    </a:lnTo>
                    <a:lnTo>
                      <a:pt x="1488" y="639"/>
                    </a:lnTo>
                    <a:lnTo>
                      <a:pt x="1482" y="642"/>
                    </a:lnTo>
                    <a:lnTo>
                      <a:pt x="1475" y="647"/>
                    </a:lnTo>
                    <a:lnTo>
                      <a:pt x="1468" y="651"/>
                    </a:lnTo>
                    <a:lnTo>
                      <a:pt x="1461" y="653"/>
                    </a:lnTo>
                    <a:lnTo>
                      <a:pt x="1458" y="654"/>
                    </a:lnTo>
                    <a:lnTo>
                      <a:pt x="1455" y="655"/>
                    </a:lnTo>
                    <a:lnTo>
                      <a:pt x="1452" y="655"/>
                    </a:lnTo>
                    <a:lnTo>
                      <a:pt x="1448" y="654"/>
                    </a:lnTo>
                    <a:lnTo>
                      <a:pt x="1443" y="651"/>
                    </a:lnTo>
                    <a:lnTo>
                      <a:pt x="1438" y="646"/>
                    </a:lnTo>
                    <a:lnTo>
                      <a:pt x="1432" y="638"/>
                    </a:lnTo>
                    <a:lnTo>
                      <a:pt x="1428" y="629"/>
                    </a:lnTo>
                    <a:lnTo>
                      <a:pt x="1419" y="611"/>
                    </a:lnTo>
                    <a:lnTo>
                      <a:pt x="1414" y="597"/>
                    </a:lnTo>
                    <a:lnTo>
                      <a:pt x="1414" y="597"/>
                    </a:lnTo>
                    <a:lnTo>
                      <a:pt x="1393" y="598"/>
                    </a:lnTo>
                    <a:lnTo>
                      <a:pt x="1372" y="601"/>
                    </a:lnTo>
                    <a:lnTo>
                      <a:pt x="1362" y="603"/>
                    </a:lnTo>
                    <a:lnTo>
                      <a:pt x="1351" y="605"/>
                    </a:lnTo>
                    <a:lnTo>
                      <a:pt x="1340" y="606"/>
                    </a:lnTo>
                    <a:lnTo>
                      <a:pt x="1330" y="606"/>
                    </a:lnTo>
                    <a:lnTo>
                      <a:pt x="1323" y="603"/>
                    </a:lnTo>
                    <a:lnTo>
                      <a:pt x="1318" y="601"/>
                    </a:lnTo>
                    <a:lnTo>
                      <a:pt x="1312" y="597"/>
                    </a:lnTo>
                    <a:lnTo>
                      <a:pt x="1307" y="593"/>
                    </a:lnTo>
                    <a:lnTo>
                      <a:pt x="1302" y="587"/>
                    </a:lnTo>
                    <a:lnTo>
                      <a:pt x="1297" y="583"/>
                    </a:lnTo>
                    <a:lnTo>
                      <a:pt x="1292" y="579"/>
                    </a:lnTo>
                    <a:lnTo>
                      <a:pt x="1286" y="575"/>
                    </a:lnTo>
                    <a:lnTo>
                      <a:pt x="1279" y="573"/>
                    </a:lnTo>
                    <a:lnTo>
                      <a:pt x="1271" y="570"/>
                    </a:lnTo>
                    <a:lnTo>
                      <a:pt x="1265" y="567"/>
                    </a:lnTo>
                    <a:lnTo>
                      <a:pt x="1258" y="561"/>
                    </a:lnTo>
                    <a:lnTo>
                      <a:pt x="1255" y="557"/>
                    </a:lnTo>
                    <a:lnTo>
                      <a:pt x="1254" y="551"/>
                    </a:lnTo>
                    <a:lnTo>
                      <a:pt x="1253" y="542"/>
                    </a:lnTo>
                    <a:lnTo>
                      <a:pt x="1252" y="533"/>
                    </a:lnTo>
                    <a:lnTo>
                      <a:pt x="1253" y="515"/>
                    </a:lnTo>
                    <a:lnTo>
                      <a:pt x="1253" y="501"/>
                    </a:lnTo>
                    <a:lnTo>
                      <a:pt x="1252" y="479"/>
                    </a:lnTo>
                    <a:lnTo>
                      <a:pt x="1250" y="458"/>
                    </a:lnTo>
                    <a:lnTo>
                      <a:pt x="1246" y="437"/>
                    </a:lnTo>
                    <a:lnTo>
                      <a:pt x="1243" y="416"/>
                    </a:lnTo>
                    <a:lnTo>
                      <a:pt x="1241" y="395"/>
                    </a:lnTo>
                    <a:lnTo>
                      <a:pt x="1239" y="374"/>
                    </a:lnTo>
                    <a:lnTo>
                      <a:pt x="1238" y="364"/>
                    </a:lnTo>
                    <a:lnTo>
                      <a:pt x="1238" y="354"/>
                    </a:lnTo>
                    <a:lnTo>
                      <a:pt x="1239" y="343"/>
                    </a:lnTo>
                    <a:lnTo>
                      <a:pt x="1240" y="333"/>
                    </a:lnTo>
                    <a:lnTo>
                      <a:pt x="1250" y="296"/>
                    </a:lnTo>
                    <a:lnTo>
                      <a:pt x="1257" y="262"/>
                    </a:lnTo>
                    <a:lnTo>
                      <a:pt x="1257" y="255"/>
                    </a:lnTo>
                    <a:lnTo>
                      <a:pt x="1257" y="248"/>
                    </a:lnTo>
                    <a:lnTo>
                      <a:pt x="1255" y="241"/>
                    </a:lnTo>
                    <a:lnTo>
                      <a:pt x="1252" y="234"/>
                    </a:lnTo>
                    <a:lnTo>
                      <a:pt x="1248" y="229"/>
                    </a:lnTo>
                    <a:lnTo>
                      <a:pt x="1242" y="222"/>
                    </a:lnTo>
                    <a:lnTo>
                      <a:pt x="1233" y="218"/>
                    </a:lnTo>
                    <a:lnTo>
                      <a:pt x="1224" y="212"/>
                    </a:lnTo>
                    <a:lnTo>
                      <a:pt x="1215" y="208"/>
                    </a:lnTo>
                    <a:lnTo>
                      <a:pt x="1208" y="200"/>
                    </a:lnTo>
                    <a:lnTo>
                      <a:pt x="1199" y="191"/>
                    </a:lnTo>
                    <a:lnTo>
                      <a:pt x="1190" y="184"/>
                    </a:lnTo>
                    <a:lnTo>
                      <a:pt x="1172" y="170"/>
                    </a:lnTo>
                    <a:lnTo>
                      <a:pt x="1150" y="157"/>
                    </a:lnTo>
                    <a:lnTo>
                      <a:pt x="1145" y="155"/>
                    </a:lnTo>
                    <a:lnTo>
                      <a:pt x="1140" y="153"/>
                    </a:lnTo>
                    <a:lnTo>
                      <a:pt x="1134" y="153"/>
                    </a:lnTo>
                    <a:lnTo>
                      <a:pt x="1129" y="153"/>
                    </a:lnTo>
                    <a:lnTo>
                      <a:pt x="1123" y="154"/>
                    </a:lnTo>
                    <a:lnTo>
                      <a:pt x="1119" y="156"/>
                    </a:lnTo>
                    <a:lnTo>
                      <a:pt x="1114" y="161"/>
                    </a:lnTo>
                    <a:lnTo>
                      <a:pt x="1108" y="166"/>
                    </a:lnTo>
                    <a:lnTo>
                      <a:pt x="1100" y="176"/>
                    </a:lnTo>
                    <a:lnTo>
                      <a:pt x="1086" y="188"/>
                    </a:lnTo>
                    <a:lnTo>
                      <a:pt x="1078" y="193"/>
                    </a:lnTo>
                    <a:lnTo>
                      <a:pt x="1070" y="196"/>
                    </a:lnTo>
                    <a:lnTo>
                      <a:pt x="1067" y="197"/>
                    </a:lnTo>
                    <a:lnTo>
                      <a:pt x="1064" y="198"/>
                    </a:lnTo>
                    <a:lnTo>
                      <a:pt x="1061" y="198"/>
                    </a:lnTo>
                    <a:lnTo>
                      <a:pt x="1057" y="197"/>
                    </a:lnTo>
                    <a:lnTo>
                      <a:pt x="1046" y="192"/>
                    </a:lnTo>
                    <a:lnTo>
                      <a:pt x="1038" y="190"/>
                    </a:lnTo>
                    <a:lnTo>
                      <a:pt x="1036" y="190"/>
                    </a:lnTo>
                    <a:lnTo>
                      <a:pt x="1034" y="191"/>
                    </a:lnTo>
                    <a:lnTo>
                      <a:pt x="1032" y="192"/>
                    </a:lnTo>
                    <a:lnTo>
                      <a:pt x="1030" y="193"/>
                    </a:lnTo>
                    <a:lnTo>
                      <a:pt x="1027" y="197"/>
                    </a:lnTo>
                    <a:lnTo>
                      <a:pt x="1023" y="203"/>
                    </a:lnTo>
                    <a:lnTo>
                      <a:pt x="1015" y="208"/>
                    </a:lnTo>
                    <a:lnTo>
                      <a:pt x="1006" y="212"/>
                    </a:lnTo>
                    <a:lnTo>
                      <a:pt x="999" y="210"/>
                    </a:lnTo>
                    <a:lnTo>
                      <a:pt x="993" y="206"/>
                    </a:lnTo>
                    <a:lnTo>
                      <a:pt x="985" y="200"/>
                    </a:lnTo>
                    <a:lnTo>
                      <a:pt x="976" y="193"/>
                    </a:lnTo>
                    <a:lnTo>
                      <a:pt x="957" y="178"/>
                    </a:lnTo>
                    <a:lnTo>
                      <a:pt x="939" y="164"/>
                    </a:lnTo>
                    <a:lnTo>
                      <a:pt x="929" y="158"/>
                    </a:lnTo>
                    <a:lnTo>
                      <a:pt x="920" y="154"/>
                    </a:lnTo>
                    <a:lnTo>
                      <a:pt x="916" y="153"/>
                    </a:lnTo>
                    <a:lnTo>
                      <a:pt x="913" y="152"/>
                    </a:lnTo>
                    <a:lnTo>
                      <a:pt x="910" y="152"/>
                    </a:lnTo>
                    <a:lnTo>
                      <a:pt x="905" y="153"/>
                    </a:lnTo>
                    <a:lnTo>
                      <a:pt x="903" y="154"/>
                    </a:lnTo>
                    <a:lnTo>
                      <a:pt x="900" y="156"/>
                    </a:lnTo>
                    <a:lnTo>
                      <a:pt x="898" y="158"/>
                    </a:lnTo>
                    <a:lnTo>
                      <a:pt x="895" y="163"/>
                    </a:lnTo>
                    <a:lnTo>
                      <a:pt x="894" y="167"/>
                    </a:lnTo>
                    <a:lnTo>
                      <a:pt x="893" y="173"/>
                    </a:lnTo>
                    <a:lnTo>
                      <a:pt x="892" y="179"/>
                    </a:lnTo>
                    <a:lnTo>
                      <a:pt x="892" y="188"/>
                    </a:lnTo>
                    <a:lnTo>
                      <a:pt x="891" y="196"/>
                    </a:lnTo>
                    <a:lnTo>
                      <a:pt x="890" y="205"/>
                    </a:lnTo>
                    <a:lnTo>
                      <a:pt x="888" y="212"/>
                    </a:lnTo>
                    <a:lnTo>
                      <a:pt x="886" y="219"/>
                    </a:lnTo>
                    <a:lnTo>
                      <a:pt x="881" y="224"/>
                    </a:lnTo>
                    <a:lnTo>
                      <a:pt x="877" y="229"/>
                    </a:lnTo>
                    <a:lnTo>
                      <a:pt x="873" y="233"/>
                    </a:lnTo>
                    <a:lnTo>
                      <a:pt x="867" y="235"/>
                    </a:lnTo>
                    <a:lnTo>
                      <a:pt x="861" y="237"/>
                    </a:lnTo>
                    <a:lnTo>
                      <a:pt x="854" y="238"/>
                    </a:lnTo>
                    <a:lnTo>
                      <a:pt x="847" y="238"/>
                    </a:lnTo>
                    <a:lnTo>
                      <a:pt x="838" y="237"/>
                    </a:lnTo>
                    <a:lnTo>
                      <a:pt x="821" y="234"/>
                    </a:lnTo>
                    <a:lnTo>
                      <a:pt x="802" y="229"/>
                    </a:lnTo>
                    <a:lnTo>
                      <a:pt x="796" y="227"/>
                    </a:lnTo>
                    <a:lnTo>
                      <a:pt x="791" y="223"/>
                    </a:lnTo>
                    <a:lnTo>
                      <a:pt x="787" y="219"/>
                    </a:lnTo>
                    <a:lnTo>
                      <a:pt x="783" y="215"/>
                    </a:lnTo>
                    <a:lnTo>
                      <a:pt x="781" y="210"/>
                    </a:lnTo>
                    <a:lnTo>
                      <a:pt x="779" y="205"/>
                    </a:lnTo>
                    <a:lnTo>
                      <a:pt x="777" y="200"/>
                    </a:lnTo>
                    <a:lnTo>
                      <a:pt x="776" y="194"/>
                    </a:lnTo>
                    <a:lnTo>
                      <a:pt x="772" y="170"/>
                    </a:lnTo>
                    <a:lnTo>
                      <a:pt x="770" y="150"/>
                    </a:lnTo>
                    <a:lnTo>
                      <a:pt x="768" y="142"/>
                    </a:lnTo>
                    <a:lnTo>
                      <a:pt x="765" y="136"/>
                    </a:lnTo>
                    <a:lnTo>
                      <a:pt x="762" y="130"/>
                    </a:lnTo>
                    <a:lnTo>
                      <a:pt x="756" y="125"/>
                    </a:lnTo>
                    <a:lnTo>
                      <a:pt x="751" y="122"/>
                    </a:lnTo>
                    <a:lnTo>
                      <a:pt x="745" y="119"/>
                    </a:lnTo>
                    <a:lnTo>
                      <a:pt x="739" y="115"/>
                    </a:lnTo>
                    <a:lnTo>
                      <a:pt x="732" y="113"/>
                    </a:lnTo>
                    <a:lnTo>
                      <a:pt x="718" y="110"/>
                    </a:lnTo>
                    <a:lnTo>
                      <a:pt x="704" y="106"/>
                    </a:lnTo>
                    <a:lnTo>
                      <a:pt x="698" y="103"/>
                    </a:lnTo>
                    <a:lnTo>
                      <a:pt x="691" y="100"/>
                    </a:lnTo>
                    <a:lnTo>
                      <a:pt x="686" y="97"/>
                    </a:lnTo>
                    <a:lnTo>
                      <a:pt x="679" y="93"/>
                    </a:lnTo>
                    <a:lnTo>
                      <a:pt x="665" y="79"/>
                    </a:lnTo>
                    <a:lnTo>
                      <a:pt x="654" y="63"/>
                    </a:lnTo>
                    <a:lnTo>
                      <a:pt x="647" y="57"/>
                    </a:lnTo>
                    <a:lnTo>
                      <a:pt x="640" y="52"/>
                    </a:lnTo>
                    <a:lnTo>
                      <a:pt x="635" y="49"/>
                    </a:lnTo>
                    <a:lnTo>
                      <a:pt x="630" y="47"/>
                    </a:lnTo>
                    <a:lnTo>
                      <a:pt x="624" y="46"/>
                    </a:lnTo>
                    <a:lnTo>
                      <a:pt x="619" y="45"/>
                    </a:lnTo>
                    <a:lnTo>
                      <a:pt x="592" y="43"/>
                    </a:lnTo>
                    <a:lnTo>
                      <a:pt x="569" y="41"/>
                    </a:lnTo>
                    <a:lnTo>
                      <a:pt x="559" y="39"/>
                    </a:lnTo>
                    <a:lnTo>
                      <a:pt x="548" y="35"/>
                    </a:lnTo>
                    <a:lnTo>
                      <a:pt x="536" y="30"/>
                    </a:lnTo>
                    <a:lnTo>
                      <a:pt x="523" y="21"/>
                    </a:lnTo>
                    <a:lnTo>
                      <a:pt x="508" y="11"/>
                    </a:lnTo>
                    <a:lnTo>
                      <a:pt x="496" y="3"/>
                    </a:lnTo>
                    <a:lnTo>
                      <a:pt x="492" y="1"/>
                    </a:lnTo>
                    <a:lnTo>
                      <a:pt x="487" y="0"/>
                    </a:lnTo>
                    <a:lnTo>
                      <a:pt x="484" y="0"/>
                    </a:lnTo>
                    <a:lnTo>
                      <a:pt x="481" y="0"/>
                    </a:lnTo>
                    <a:lnTo>
                      <a:pt x="479" y="1"/>
                    </a:lnTo>
                    <a:lnTo>
                      <a:pt x="478" y="3"/>
                    </a:lnTo>
                    <a:lnTo>
                      <a:pt x="476" y="5"/>
                    </a:lnTo>
                    <a:lnTo>
                      <a:pt x="475" y="8"/>
                    </a:lnTo>
                    <a:lnTo>
                      <a:pt x="475" y="16"/>
                    </a:lnTo>
                    <a:lnTo>
                      <a:pt x="475" y="25"/>
                    </a:lnTo>
                    <a:lnTo>
                      <a:pt x="478" y="48"/>
                    </a:lnTo>
                    <a:lnTo>
                      <a:pt x="480" y="74"/>
                    </a:lnTo>
                    <a:lnTo>
                      <a:pt x="480" y="87"/>
                    </a:lnTo>
                    <a:lnTo>
                      <a:pt x="478" y="100"/>
                    </a:lnTo>
                    <a:lnTo>
                      <a:pt x="476" y="107"/>
                    </a:lnTo>
                    <a:lnTo>
                      <a:pt x="474" y="112"/>
                    </a:lnTo>
                    <a:lnTo>
                      <a:pt x="472" y="119"/>
                    </a:lnTo>
                    <a:lnTo>
                      <a:pt x="469" y="124"/>
                    </a:lnTo>
                    <a:lnTo>
                      <a:pt x="460" y="137"/>
                    </a:lnTo>
                    <a:lnTo>
                      <a:pt x="453" y="148"/>
                    </a:lnTo>
                    <a:lnTo>
                      <a:pt x="448" y="157"/>
                    </a:lnTo>
                    <a:lnTo>
                      <a:pt x="445" y="167"/>
                    </a:lnTo>
                    <a:lnTo>
                      <a:pt x="445" y="171"/>
                    </a:lnTo>
                    <a:lnTo>
                      <a:pt x="446" y="176"/>
                    </a:lnTo>
                    <a:lnTo>
                      <a:pt x="447" y="180"/>
                    </a:lnTo>
                    <a:lnTo>
                      <a:pt x="449" y="185"/>
                    </a:lnTo>
                    <a:lnTo>
                      <a:pt x="457" y="196"/>
                    </a:lnTo>
                    <a:lnTo>
                      <a:pt x="469" y="209"/>
                    </a:lnTo>
                    <a:lnTo>
                      <a:pt x="475" y="217"/>
                    </a:lnTo>
                    <a:lnTo>
                      <a:pt x="479" y="223"/>
                    </a:lnTo>
                    <a:lnTo>
                      <a:pt x="480" y="227"/>
                    </a:lnTo>
                    <a:lnTo>
                      <a:pt x="480" y="230"/>
                    </a:lnTo>
                    <a:lnTo>
                      <a:pt x="479" y="233"/>
                    </a:lnTo>
                    <a:lnTo>
                      <a:pt x="478" y="235"/>
                    </a:lnTo>
                    <a:lnTo>
                      <a:pt x="473" y="241"/>
                    </a:lnTo>
                    <a:lnTo>
                      <a:pt x="468" y="245"/>
                    </a:lnTo>
                    <a:lnTo>
                      <a:pt x="461" y="248"/>
                    </a:lnTo>
                    <a:lnTo>
                      <a:pt x="454" y="252"/>
                    </a:lnTo>
                    <a:lnTo>
                      <a:pt x="436" y="259"/>
                    </a:lnTo>
                    <a:lnTo>
                      <a:pt x="420" y="265"/>
                    </a:lnTo>
                    <a:lnTo>
                      <a:pt x="413" y="269"/>
                    </a:lnTo>
                    <a:lnTo>
                      <a:pt x="407" y="273"/>
                    </a:lnTo>
                    <a:lnTo>
                      <a:pt x="403" y="276"/>
                    </a:lnTo>
                    <a:lnTo>
                      <a:pt x="400" y="281"/>
                    </a:lnTo>
                    <a:lnTo>
                      <a:pt x="399" y="287"/>
                    </a:lnTo>
                    <a:lnTo>
                      <a:pt x="400" y="296"/>
                    </a:lnTo>
                    <a:lnTo>
                      <a:pt x="401" y="305"/>
                    </a:lnTo>
                    <a:lnTo>
                      <a:pt x="403" y="315"/>
                    </a:lnTo>
                    <a:lnTo>
                      <a:pt x="405" y="325"/>
                    </a:lnTo>
                    <a:lnTo>
                      <a:pt x="406" y="333"/>
                    </a:lnTo>
                    <a:lnTo>
                      <a:pt x="406" y="337"/>
                    </a:lnTo>
                    <a:lnTo>
                      <a:pt x="406" y="340"/>
                    </a:lnTo>
                    <a:lnTo>
                      <a:pt x="405" y="342"/>
                    </a:lnTo>
                    <a:lnTo>
                      <a:pt x="404" y="344"/>
                    </a:lnTo>
                    <a:lnTo>
                      <a:pt x="401" y="345"/>
                    </a:lnTo>
                    <a:lnTo>
                      <a:pt x="398" y="346"/>
                    </a:lnTo>
                    <a:lnTo>
                      <a:pt x="393" y="346"/>
                    </a:lnTo>
                    <a:lnTo>
                      <a:pt x="389" y="346"/>
                    </a:lnTo>
                    <a:lnTo>
                      <a:pt x="380" y="345"/>
                    </a:lnTo>
                    <a:lnTo>
                      <a:pt x="371" y="342"/>
                    </a:lnTo>
                    <a:lnTo>
                      <a:pt x="353" y="335"/>
                    </a:lnTo>
                    <a:lnTo>
                      <a:pt x="340" y="328"/>
                    </a:lnTo>
                    <a:lnTo>
                      <a:pt x="324" y="322"/>
                    </a:lnTo>
                    <a:lnTo>
                      <a:pt x="310" y="316"/>
                    </a:lnTo>
                    <a:lnTo>
                      <a:pt x="299" y="313"/>
                    </a:lnTo>
                    <a:lnTo>
                      <a:pt x="290" y="311"/>
                    </a:lnTo>
                    <a:lnTo>
                      <a:pt x="282" y="310"/>
                    </a:lnTo>
                    <a:lnTo>
                      <a:pt x="277" y="311"/>
                    </a:lnTo>
                    <a:lnTo>
                      <a:pt x="271" y="313"/>
                    </a:lnTo>
                    <a:lnTo>
                      <a:pt x="268" y="317"/>
                    </a:lnTo>
                    <a:lnTo>
                      <a:pt x="257" y="346"/>
                    </a:lnTo>
                    <a:lnTo>
                      <a:pt x="240" y="398"/>
                    </a:lnTo>
                    <a:lnTo>
                      <a:pt x="223" y="408"/>
                    </a:lnTo>
                    <a:lnTo>
                      <a:pt x="210" y="418"/>
                    </a:lnTo>
                    <a:lnTo>
                      <a:pt x="203" y="422"/>
                    </a:lnTo>
                    <a:lnTo>
                      <a:pt x="199" y="426"/>
                    </a:lnTo>
                    <a:lnTo>
                      <a:pt x="195" y="432"/>
                    </a:lnTo>
                    <a:lnTo>
                      <a:pt x="191" y="436"/>
                    </a:lnTo>
                    <a:lnTo>
                      <a:pt x="189" y="441"/>
                    </a:lnTo>
                    <a:lnTo>
                      <a:pt x="188" y="448"/>
                    </a:lnTo>
                    <a:lnTo>
                      <a:pt x="189" y="453"/>
                    </a:lnTo>
                    <a:lnTo>
                      <a:pt x="190" y="460"/>
                    </a:lnTo>
                    <a:lnTo>
                      <a:pt x="194" y="467"/>
                    </a:lnTo>
                    <a:lnTo>
                      <a:pt x="198" y="475"/>
                    </a:lnTo>
                    <a:lnTo>
                      <a:pt x="203" y="482"/>
                    </a:lnTo>
                    <a:lnTo>
                      <a:pt x="210" y="492"/>
                    </a:lnTo>
                    <a:lnTo>
                      <a:pt x="217" y="498"/>
                    </a:lnTo>
                    <a:lnTo>
                      <a:pt x="229" y="504"/>
                    </a:lnTo>
                    <a:lnTo>
                      <a:pt x="243" y="511"/>
                    </a:lnTo>
                    <a:lnTo>
                      <a:pt x="258" y="517"/>
                    </a:lnTo>
                    <a:lnTo>
                      <a:pt x="271" y="524"/>
                    </a:lnTo>
                    <a:lnTo>
                      <a:pt x="282" y="530"/>
                    </a:lnTo>
                    <a:lnTo>
                      <a:pt x="285" y="532"/>
                    </a:lnTo>
                    <a:lnTo>
                      <a:pt x="287" y="535"/>
                    </a:lnTo>
                    <a:lnTo>
                      <a:pt x="289" y="538"/>
                    </a:lnTo>
                    <a:lnTo>
                      <a:pt x="287" y="540"/>
                    </a:lnTo>
                    <a:lnTo>
                      <a:pt x="273" y="553"/>
                    </a:lnTo>
                    <a:lnTo>
                      <a:pt x="260" y="567"/>
                    </a:lnTo>
                    <a:lnTo>
                      <a:pt x="246" y="580"/>
                    </a:lnTo>
                    <a:lnTo>
                      <a:pt x="232" y="593"/>
                    </a:lnTo>
                    <a:lnTo>
                      <a:pt x="224" y="600"/>
                    </a:lnTo>
                    <a:lnTo>
                      <a:pt x="216" y="609"/>
                    </a:lnTo>
                    <a:lnTo>
                      <a:pt x="212" y="615"/>
                    </a:lnTo>
                    <a:lnTo>
                      <a:pt x="209" y="623"/>
                    </a:lnTo>
                    <a:lnTo>
                      <a:pt x="204" y="640"/>
                    </a:lnTo>
                    <a:lnTo>
                      <a:pt x="198" y="662"/>
                    </a:lnTo>
                    <a:lnTo>
                      <a:pt x="195" y="671"/>
                    </a:lnTo>
                    <a:lnTo>
                      <a:pt x="190" y="679"/>
                    </a:lnTo>
                    <a:lnTo>
                      <a:pt x="185" y="687"/>
                    </a:lnTo>
                    <a:lnTo>
                      <a:pt x="179" y="692"/>
                    </a:lnTo>
                    <a:lnTo>
                      <a:pt x="174" y="697"/>
                    </a:lnTo>
                    <a:lnTo>
                      <a:pt x="168" y="701"/>
                    </a:lnTo>
                    <a:lnTo>
                      <a:pt x="161" y="705"/>
                    </a:lnTo>
                    <a:lnTo>
                      <a:pt x="155" y="708"/>
                    </a:lnTo>
                    <a:lnTo>
                      <a:pt x="142" y="714"/>
                    </a:lnTo>
                    <a:lnTo>
                      <a:pt x="129" y="721"/>
                    </a:lnTo>
                    <a:lnTo>
                      <a:pt x="122" y="725"/>
                    </a:lnTo>
                    <a:lnTo>
                      <a:pt x="117" y="731"/>
                    </a:lnTo>
                    <a:lnTo>
                      <a:pt x="111" y="737"/>
                    </a:lnTo>
                    <a:lnTo>
                      <a:pt x="107" y="746"/>
                    </a:lnTo>
                    <a:lnTo>
                      <a:pt x="104" y="754"/>
                    </a:lnTo>
                    <a:lnTo>
                      <a:pt x="103" y="762"/>
                    </a:lnTo>
                    <a:lnTo>
                      <a:pt x="102" y="771"/>
                    </a:lnTo>
                    <a:lnTo>
                      <a:pt x="103" y="781"/>
                    </a:lnTo>
                    <a:lnTo>
                      <a:pt x="104" y="789"/>
                    </a:lnTo>
                    <a:lnTo>
                      <a:pt x="104" y="799"/>
                    </a:lnTo>
                    <a:lnTo>
                      <a:pt x="104" y="808"/>
                    </a:lnTo>
                    <a:lnTo>
                      <a:pt x="103" y="816"/>
                    </a:lnTo>
                    <a:lnTo>
                      <a:pt x="103" y="816"/>
                    </a:lnTo>
                    <a:lnTo>
                      <a:pt x="103" y="826"/>
                    </a:lnTo>
                    <a:lnTo>
                      <a:pt x="102" y="837"/>
                    </a:lnTo>
                    <a:lnTo>
                      <a:pt x="100" y="846"/>
                    </a:lnTo>
                    <a:lnTo>
                      <a:pt x="97" y="857"/>
                    </a:lnTo>
                    <a:lnTo>
                      <a:pt x="95" y="868"/>
                    </a:lnTo>
                    <a:lnTo>
                      <a:pt x="95" y="879"/>
                    </a:lnTo>
                    <a:lnTo>
                      <a:pt x="95" y="883"/>
                    </a:lnTo>
                    <a:lnTo>
                      <a:pt x="96" y="889"/>
                    </a:lnTo>
                    <a:lnTo>
                      <a:pt x="98" y="893"/>
                    </a:lnTo>
                    <a:lnTo>
                      <a:pt x="102" y="898"/>
                    </a:lnTo>
                    <a:lnTo>
                      <a:pt x="106" y="909"/>
                    </a:lnTo>
                    <a:lnTo>
                      <a:pt x="110" y="924"/>
                    </a:lnTo>
                    <a:lnTo>
                      <a:pt x="113" y="931"/>
                    </a:lnTo>
                    <a:lnTo>
                      <a:pt x="115" y="937"/>
                    </a:lnTo>
                    <a:lnTo>
                      <a:pt x="118" y="943"/>
                    </a:lnTo>
                    <a:lnTo>
                      <a:pt x="121" y="946"/>
                    </a:lnTo>
                    <a:lnTo>
                      <a:pt x="132" y="951"/>
                    </a:lnTo>
                    <a:lnTo>
                      <a:pt x="140" y="957"/>
                    </a:lnTo>
                    <a:lnTo>
                      <a:pt x="145" y="962"/>
                    </a:lnTo>
                    <a:lnTo>
                      <a:pt x="148" y="966"/>
                    </a:lnTo>
                    <a:lnTo>
                      <a:pt x="150" y="971"/>
                    </a:lnTo>
                    <a:lnTo>
                      <a:pt x="151" y="975"/>
                    </a:lnTo>
                    <a:lnTo>
                      <a:pt x="151" y="979"/>
                    </a:lnTo>
                    <a:lnTo>
                      <a:pt x="150" y="984"/>
                    </a:lnTo>
                    <a:lnTo>
                      <a:pt x="146" y="993"/>
                    </a:lnTo>
                    <a:lnTo>
                      <a:pt x="141" y="1004"/>
                    </a:lnTo>
                    <a:lnTo>
                      <a:pt x="138" y="1011"/>
                    </a:lnTo>
                    <a:lnTo>
                      <a:pt x="136" y="1017"/>
                    </a:lnTo>
                    <a:lnTo>
                      <a:pt x="135" y="1025"/>
                    </a:lnTo>
                    <a:lnTo>
                      <a:pt x="134" y="1032"/>
                    </a:lnTo>
                    <a:lnTo>
                      <a:pt x="136" y="1041"/>
                    </a:lnTo>
                    <a:lnTo>
                      <a:pt x="141" y="1048"/>
                    </a:lnTo>
                    <a:lnTo>
                      <a:pt x="142" y="1052"/>
                    </a:lnTo>
                    <a:lnTo>
                      <a:pt x="142" y="1056"/>
                    </a:lnTo>
                    <a:lnTo>
                      <a:pt x="141" y="1060"/>
                    </a:lnTo>
                    <a:lnTo>
                      <a:pt x="137" y="1066"/>
                    </a:lnTo>
                    <a:lnTo>
                      <a:pt x="121" y="1085"/>
                    </a:lnTo>
                    <a:lnTo>
                      <a:pt x="106" y="1102"/>
                    </a:lnTo>
                    <a:lnTo>
                      <a:pt x="100" y="1112"/>
                    </a:lnTo>
                    <a:lnTo>
                      <a:pt x="93" y="1122"/>
                    </a:lnTo>
                    <a:lnTo>
                      <a:pt x="88" y="1133"/>
                    </a:lnTo>
                    <a:lnTo>
                      <a:pt x="82" y="1146"/>
                    </a:lnTo>
                    <a:lnTo>
                      <a:pt x="75" y="1161"/>
                    </a:lnTo>
                    <a:lnTo>
                      <a:pt x="68" y="1174"/>
                    </a:lnTo>
                    <a:lnTo>
                      <a:pt x="68" y="1176"/>
                    </a:lnTo>
                    <a:lnTo>
                      <a:pt x="68" y="1179"/>
                    </a:lnTo>
                    <a:lnTo>
                      <a:pt x="69" y="1181"/>
                    </a:lnTo>
                    <a:lnTo>
                      <a:pt x="70" y="1183"/>
                    </a:lnTo>
                    <a:lnTo>
                      <a:pt x="73" y="1186"/>
                    </a:lnTo>
                    <a:lnTo>
                      <a:pt x="76" y="1188"/>
                    </a:lnTo>
                    <a:lnTo>
                      <a:pt x="80" y="1190"/>
                    </a:lnTo>
                    <a:lnTo>
                      <a:pt x="84" y="1192"/>
                    </a:lnTo>
                    <a:lnTo>
                      <a:pt x="108" y="1199"/>
                    </a:lnTo>
                    <a:lnTo>
                      <a:pt x="136" y="1206"/>
                    </a:lnTo>
                    <a:lnTo>
                      <a:pt x="149" y="1211"/>
                    </a:lnTo>
                    <a:lnTo>
                      <a:pt x="160" y="1218"/>
                    </a:lnTo>
                    <a:lnTo>
                      <a:pt x="165" y="1221"/>
                    </a:lnTo>
                    <a:lnTo>
                      <a:pt x="169" y="1226"/>
                    </a:lnTo>
                    <a:lnTo>
                      <a:pt x="172" y="1230"/>
                    </a:lnTo>
                    <a:lnTo>
                      <a:pt x="174" y="1235"/>
                    </a:lnTo>
                    <a:lnTo>
                      <a:pt x="174" y="1237"/>
                    </a:lnTo>
                    <a:lnTo>
                      <a:pt x="174" y="1241"/>
                    </a:lnTo>
                    <a:lnTo>
                      <a:pt x="173" y="1242"/>
                    </a:lnTo>
                    <a:lnTo>
                      <a:pt x="172" y="1244"/>
                    </a:lnTo>
                    <a:lnTo>
                      <a:pt x="168" y="1247"/>
                    </a:lnTo>
                    <a:lnTo>
                      <a:pt x="162" y="1250"/>
                    </a:lnTo>
                    <a:lnTo>
                      <a:pt x="151" y="1254"/>
                    </a:lnTo>
                    <a:lnTo>
                      <a:pt x="142" y="1256"/>
                    </a:lnTo>
                    <a:lnTo>
                      <a:pt x="132" y="1258"/>
                    </a:lnTo>
                    <a:lnTo>
                      <a:pt x="124" y="1261"/>
                    </a:lnTo>
                    <a:lnTo>
                      <a:pt x="118" y="1265"/>
                    </a:lnTo>
                    <a:lnTo>
                      <a:pt x="113" y="1270"/>
                    </a:lnTo>
                    <a:lnTo>
                      <a:pt x="102" y="1282"/>
                    </a:lnTo>
                    <a:lnTo>
                      <a:pt x="90" y="1295"/>
                    </a:lnTo>
                    <a:lnTo>
                      <a:pt x="84" y="1305"/>
                    </a:lnTo>
                    <a:lnTo>
                      <a:pt x="78" y="1316"/>
                    </a:lnTo>
                    <a:lnTo>
                      <a:pt x="71" y="1327"/>
                    </a:lnTo>
                    <a:lnTo>
                      <a:pt x="64" y="1337"/>
                    </a:lnTo>
                    <a:lnTo>
                      <a:pt x="57" y="1346"/>
                    </a:lnTo>
                    <a:lnTo>
                      <a:pt x="51" y="1356"/>
                    </a:lnTo>
                    <a:lnTo>
                      <a:pt x="44" y="1367"/>
                    </a:lnTo>
                    <a:lnTo>
                      <a:pt x="40" y="1378"/>
                    </a:lnTo>
                    <a:lnTo>
                      <a:pt x="38" y="1384"/>
                    </a:lnTo>
                    <a:lnTo>
                      <a:pt x="38" y="1389"/>
                    </a:lnTo>
                    <a:lnTo>
                      <a:pt x="39" y="1393"/>
                    </a:lnTo>
                    <a:lnTo>
                      <a:pt x="41" y="1396"/>
                    </a:lnTo>
                    <a:lnTo>
                      <a:pt x="44" y="1398"/>
                    </a:lnTo>
                    <a:lnTo>
                      <a:pt x="49" y="1399"/>
                    </a:lnTo>
                    <a:lnTo>
                      <a:pt x="53" y="1402"/>
                    </a:lnTo>
                    <a:lnTo>
                      <a:pt x="59" y="1402"/>
                    </a:lnTo>
                    <a:lnTo>
                      <a:pt x="70" y="1403"/>
                    </a:lnTo>
                    <a:lnTo>
                      <a:pt x="81" y="1404"/>
                    </a:lnTo>
                    <a:lnTo>
                      <a:pt x="87" y="1405"/>
                    </a:lnTo>
                    <a:lnTo>
                      <a:pt x="91" y="1406"/>
                    </a:lnTo>
                    <a:lnTo>
                      <a:pt x="95" y="1408"/>
                    </a:lnTo>
                    <a:lnTo>
                      <a:pt x="97" y="1411"/>
                    </a:lnTo>
                    <a:lnTo>
                      <a:pt x="98" y="1415"/>
                    </a:lnTo>
                    <a:lnTo>
                      <a:pt x="98" y="1422"/>
                    </a:lnTo>
                    <a:lnTo>
                      <a:pt x="96" y="1431"/>
                    </a:lnTo>
                    <a:lnTo>
                      <a:pt x="94" y="1442"/>
                    </a:lnTo>
                    <a:lnTo>
                      <a:pt x="89" y="1462"/>
                    </a:lnTo>
                    <a:lnTo>
                      <a:pt x="86" y="1478"/>
                    </a:lnTo>
                    <a:lnTo>
                      <a:pt x="87" y="1485"/>
                    </a:lnTo>
                    <a:lnTo>
                      <a:pt x="88" y="1491"/>
                    </a:lnTo>
                    <a:lnTo>
                      <a:pt x="90" y="1498"/>
                    </a:lnTo>
                    <a:lnTo>
                      <a:pt x="93" y="1504"/>
                    </a:lnTo>
                    <a:lnTo>
                      <a:pt x="95" y="1512"/>
                    </a:lnTo>
                    <a:lnTo>
                      <a:pt x="97" y="1518"/>
                    </a:lnTo>
                    <a:lnTo>
                      <a:pt x="98" y="1524"/>
                    </a:lnTo>
                    <a:lnTo>
                      <a:pt x="97" y="1529"/>
                    </a:lnTo>
                    <a:lnTo>
                      <a:pt x="96" y="1534"/>
                    </a:lnTo>
                    <a:lnTo>
                      <a:pt x="93" y="1539"/>
                    </a:lnTo>
                    <a:lnTo>
                      <a:pt x="90" y="1543"/>
                    </a:lnTo>
                    <a:lnTo>
                      <a:pt x="87" y="1547"/>
                    </a:lnTo>
                    <a:lnTo>
                      <a:pt x="83" y="1551"/>
                    </a:lnTo>
                    <a:lnTo>
                      <a:pt x="80" y="1556"/>
                    </a:lnTo>
                    <a:lnTo>
                      <a:pt x="78" y="1561"/>
                    </a:lnTo>
                    <a:lnTo>
                      <a:pt x="76" y="1568"/>
                    </a:lnTo>
                    <a:lnTo>
                      <a:pt x="74" y="1579"/>
                    </a:lnTo>
                    <a:lnTo>
                      <a:pt x="74" y="1589"/>
                    </a:lnTo>
                    <a:lnTo>
                      <a:pt x="74" y="1600"/>
                    </a:lnTo>
                    <a:lnTo>
                      <a:pt x="75" y="1611"/>
                    </a:lnTo>
                    <a:lnTo>
                      <a:pt x="76" y="1632"/>
                    </a:lnTo>
                    <a:lnTo>
                      <a:pt x="76" y="1650"/>
                    </a:lnTo>
                    <a:lnTo>
                      <a:pt x="75" y="1659"/>
                    </a:lnTo>
                    <a:lnTo>
                      <a:pt x="73" y="1666"/>
                    </a:lnTo>
                    <a:lnTo>
                      <a:pt x="68" y="1674"/>
                    </a:lnTo>
                    <a:lnTo>
                      <a:pt x="63" y="1681"/>
                    </a:lnTo>
                    <a:lnTo>
                      <a:pt x="54" y="1688"/>
                    </a:lnTo>
                    <a:lnTo>
                      <a:pt x="44" y="1693"/>
                    </a:lnTo>
                    <a:lnTo>
                      <a:pt x="32" y="1699"/>
                    </a:lnTo>
                    <a:lnTo>
                      <a:pt x="15" y="1703"/>
                    </a:lnTo>
                    <a:lnTo>
                      <a:pt x="10" y="1705"/>
                    </a:lnTo>
                    <a:lnTo>
                      <a:pt x="6" y="1707"/>
                    </a:lnTo>
                    <a:lnTo>
                      <a:pt x="3" y="1709"/>
                    </a:lnTo>
                    <a:lnTo>
                      <a:pt x="1" y="1712"/>
                    </a:lnTo>
                    <a:lnTo>
                      <a:pt x="0" y="1714"/>
                    </a:lnTo>
                    <a:lnTo>
                      <a:pt x="0" y="1716"/>
                    </a:lnTo>
                    <a:lnTo>
                      <a:pt x="1" y="1719"/>
                    </a:lnTo>
                    <a:lnTo>
                      <a:pt x="3" y="1721"/>
                    </a:lnTo>
                    <a:lnTo>
                      <a:pt x="9" y="1727"/>
                    </a:lnTo>
                    <a:lnTo>
                      <a:pt x="17" y="1733"/>
                    </a:lnTo>
                    <a:lnTo>
                      <a:pt x="28" y="1740"/>
                    </a:lnTo>
                    <a:lnTo>
                      <a:pt x="40" y="1745"/>
                    </a:lnTo>
                    <a:lnTo>
                      <a:pt x="66" y="1757"/>
                    </a:lnTo>
                    <a:lnTo>
                      <a:pt x="92" y="1767"/>
                    </a:lnTo>
                    <a:lnTo>
                      <a:pt x="113" y="1774"/>
                    </a:lnTo>
                    <a:lnTo>
                      <a:pt x="124" y="1778"/>
                    </a:lnTo>
                    <a:lnTo>
                      <a:pt x="123" y="1799"/>
                    </a:lnTo>
                    <a:lnTo>
                      <a:pt x="122" y="1821"/>
                    </a:lnTo>
                    <a:lnTo>
                      <a:pt x="119" y="1842"/>
                    </a:lnTo>
                    <a:lnTo>
                      <a:pt x="116" y="1865"/>
                    </a:lnTo>
                    <a:lnTo>
                      <a:pt x="114" y="1888"/>
                    </a:lnTo>
                    <a:lnTo>
                      <a:pt x="111" y="1910"/>
                    </a:lnTo>
                    <a:lnTo>
                      <a:pt x="110" y="1933"/>
                    </a:lnTo>
                    <a:lnTo>
                      <a:pt x="110" y="1956"/>
                    </a:lnTo>
                    <a:lnTo>
                      <a:pt x="110" y="1961"/>
                    </a:lnTo>
                    <a:lnTo>
                      <a:pt x="108" y="1965"/>
                    </a:lnTo>
                    <a:lnTo>
                      <a:pt x="108" y="1965"/>
                    </a:lnTo>
                    <a:lnTo>
                      <a:pt x="152" y="1976"/>
                    </a:lnTo>
                    <a:lnTo>
                      <a:pt x="162" y="1976"/>
                    </a:lnTo>
                    <a:lnTo>
                      <a:pt x="173" y="1978"/>
                    </a:lnTo>
                    <a:lnTo>
                      <a:pt x="184" y="1982"/>
                    </a:lnTo>
                    <a:lnTo>
                      <a:pt x="194" y="1985"/>
                    </a:lnTo>
                    <a:lnTo>
                      <a:pt x="204" y="1987"/>
                    </a:lnTo>
                    <a:lnTo>
                      <a:pt x="215" y="1990"/>
                    </a:lnTo>
                    <a:lnTo>
                      <a:pt x="226" y="1991"/>
                    </a:lnTo>
                    <a:lnTo>
                      <a:pt x="238" y="1992"/>
                    </a:lnTo>
                    <a:lnTo>
                      <a:pt x="254" y="1988"/>
                    </a:lnTo>
                    <a:lnTo>
                      <a:pt x="272" y="1983"/>
                    </a:lnTo>
                    <a:lnTo>
                      <a:pt x="281" y="1980"/>
                    </a:lnTo>
                    <a:lnTo>
                      <a:pt x="290" y="1980"/>
                    </a:lnTo>
                    <a:lnTo>
                      <a:pt x="294" y="1980"/>
                    </a:lnTo>
                    <a:lnTo>
                      <a:pt x="298" y="1980"/>
                    </a:lnTo>
                    <a:lnTo>
                      <a:pt x="303" y="1982"/>
                    </a:lnTo>
                    <a:lnTo>
                      <a:pt x="306" y="1984"/>
                    </a:lnTo>
                    <a:lnTo>
                      <a:pt x="312" y="1987"/>
                    </a:lnTo>
                    <a:lnTo>
                      <a:pt x="319" y="1989"/>
                    </a:lnTo>
                    <a:lnTo>
                      <a:pt x="324" y="1990"/>
                    </a:lnTo>
                    <a:lnTo>
                      <a:pt x="330" y="1990"/>
                    </a:lnTo>
                    <a:lnTo>
                      <a:pt x="341" y="1989"/>
                    </a:lnTo>
                    <a:lnTo>
                      <a:pt x="353" y="1990"/>
                    </a:lnTo>
                    <a:lnTo>
                      <a:pt x="371" y="1997"/>
                    </a:lnTo>
                    <a:lnTo>
                      <a:pt x="383" y="2002"/>
                    </a:lnTo>
                    <a:lnTo>
                      <a:pt x="389" y="2003"/>
                    </a:lnTo>
                    <a:lnTo>
                      <a:pt x="395" y="2002"/>
                    </a:lnTo>
                    <a:lnTo>
                      <a:pt x="402" y="1999"/>
                    </a:lnTo>
                    <a:lnTo>
                      <a:pt x="411" y="1992"/>
                    </a:lnTo>
                    <a:lnTo>
                      <a:pt x="424" y="1978"/>
                    </a:lnTo>
                    <a:lnTo>
                      <a:pt x="438" y="1965"/>
                    </a:lnTo>
                    <a:lnTo>
                      <a:pt x="453" y="1952"/>
                    </a:lnTo>
                    <a:lnTo>
                      <a:pt x="468" y="1939"/>
                    </a:lnTo>
                    <a:lnTo>
                      <a:pt x="476" y="1928"/>
                    </a:lnTo>
                    <a:lnTo>
                      <a:pt x="484" y="1918"/>
                    </a:lnTo>
                    <a:lnTo>
                      <a:pt x="493" y="1908"/>
                    </a:lnTo>
                    <a:lnTo>
                      <a:pt x="502" y="1901"/>
                    </a:lnTo>
                    <a:lnTo>
                      <a:pt x="508" y="1898"/>
                    </a:lnTo>
                    <a:lnTo>
                      <a:pt x="513" y="1896"/>
                    </a:lnTo>
                    <a:lnTo>
                      <a:pt x="519" y="1894"/>
                    </a:lnTo>
                    <a:lnTo>
                      <a:pt x="524" y="1893"/>
                    </a:lnTo>
                    <a:lnTo>
                      <a:pt x="530" y="1893"/>
                    </a:lnTo>
                    <a:lnTo>
                      <a:pt x="537" y="1894"/>
                    </a:lnTo>
                    <a:lnTo>
                      <a:pt x="544" y="1895"/>
                    </a:lnTo>
                    <a:lnTo>
                      <a:pt x="551" y="1897"/>
                    </a:lnTo>
                    <a:lnTo>
                      <a:pt x="561" y="1901"/>
                    </a:lnTo>
                    <a:lnTo>
                      <a:pt x="568" y="1903"/>
                    </a:lnTo>
                    <a:lnTo>
                      <a:pt x="575" y="1904"/>
                    </a:lnTo>
                    <a:lnTo>
                      <a:pt x="579" y="1904"/>
                    </a:lnTo>
                    <a:lnTo>
                      <a:pt x="583" y="1904"/>
                    </a:lnTo>
                    <a:lnTo>
                      <a:pt x="588" y="1903"/>
                    </a:lnTo>
                    <a:lnTo>
                      <a:pt x="590" y="1901"/>
                    </a:lnTo>
                    <a:lnTo>
                      <a:pt x="593" y="1898"/>
                    </a:lnTo>
                    <a:lnTo>
                      <a:pt x="597" y="1894"/>
                    </a:lnTo>
                    <a:lnTo>
                      <a:pt x="603" y="1890"/>
                    </a:lnTo>
                    <a:lnTo>
                      <a:pt x="605" y="1888"/>
                    </a:lnTo>
                    <a:lnTo>
                      <a:pt x="609" y="1886"/>
                    </a:lnTo>
                    <a:lnTo>
                      <a:pt x="614" y="1885"/>
                    </a:lnTo>
                    <a:lnTo>
                      <a:pt x="619" y="1885"/>
                    </a:lnTo>
                    <a:lnTo>
                      <a:pt x="625" y="1885"/>
                    </a:lnTo>
                    <a:lnTo>
                      <a:pt x="632" y="1888"/>
                    </a:lnTo>
                    <a:lnTo>
                      <a:pt x="637" y="1891"/>
                    </a:lnTo>
                    <a:lnTo>
                      <a:pt x="644" y="1895"/>
                    </a:lnTo>
                    <a:lnTo>
                      <a:pt x="657" y="1904"/>
                    </a:lnTo>
                    <a:lnTo>
                      <a:pt x="670" y="1912"/>
                    </a:lnTo>
                    <a:lnTo>
                      <a:pt x="676" y="1916"/>
                    </a:lnTo>
                    <a:lnTo>
                      <a:pt x="683" y="1918"/>
                    </a:lnTo>
                    <a:lnTo>
                      <a:pt x="688" y="1920"/>
                    </a:lnTo>
                    <a:lnTo>
                      <a:pt x="695" y="1920"/>
                    </a:lnTo>
                    <a:lnTo>
                      <a:pt x="701" y="1919"/>
                    </a:lnTo>
                    <a:lnTo>
                      <a:pt x="706" y="1916"/>
                    </a:lnTo>
                    <a:lnTo>
                      <a:pt x="712" y="1910"/>
                    </a:lnTo>
                    <a:lnTo>
                      <a:pt x="717" y="1903"/>
                    </a:lnTo>
                    <a:lnTo>
                      <a:pt x="722" y="1891"/>
                    </a:lnTo>
                    <a:lnTo>
                      <a:pt x="727" y="1876"/>
                    </a:lnTo>
                    <a:lnTo>
                      <a:pt x="729" y="1868"/>
                    </a:lnTo>
                    <a:lnTo>
                      <a:pt x="732" y="1862"/>
                    </a:lnTo>
                    <a:lnTo>
                      <a:pt x="735" y="1859"/>
                    </a:lnTo>
                    <a:lnTo>
                      <a:pt x="736" y="1858"/>
                    </a:lnTo>
                    <a:lnTo>
                      <a:pt x="738" y="1857"/>
                    </a:lnTo>
                    <a:lnTo>
                      <a:pt x="740" y="1857"/>
                    </a:lnTo>
                    <a:lnTo>
                      <a:pt x="748" y="1858"/>
                    </a:lnTo>
                    <a:lnTo>
                      <a:pt x="753" y="1858"/>
                    </a:lnTo>
                    <a:lnTo>
                      <a:pt x="758" y="1856"/>
                    </a:lnTo>
                    <a:lnTo>
                      <a:pt x="762" y="1853"/>
                    </a:lnTo>
                    <a:lnTo>
                      <a:pt x="766" y="1849"/>
                    </a:lnTo>
                    <a:lnTo>
                      <a:pt x="768" y="1843"/>
                    </a:lnTo>
                    <a:lnTo>
                      <a:pt x="771" y="1838"/>
                    </a:lnTo>
                    <a:lnTo>
                      <a:pt x="773" y="1832"/>
                    </a:lnTo>
                    <a:lnTo>
                      <a:pt x="779" y="1832"/>
                    </a:lnTo>
                    <a:lnTo>
                      <a:pt x="785" y="1831"/>
                    </a:lnTo>
                    <a:lnTo>
                      <a:pt x="790" y="1829"/>
                    </a:lnTo>
                    <a:lnTo>
                      <a:pt x="794" y="1827"/>
                    </a:lnTo>
                    <a:lnTo>
                      <a:pt x="803" y="1822"/>
                    </a:lnTo>
                    <a:lnTo>
                      <a:pt x="810" y="1815"/>
                    </a:lnTo>
                    <a:lnTo>
                      <a:pt x="813" y="1813"/>
                    </a:lnTo>
                    <a:lnTo>
                      <a:pt x="818" y="1811"/>
                    </a:lnTo>
                    <a:lnTo>
                      <a:pt x="822" y="1810"/>
                    </a:lnTo>
                    <a:lnTo>
                      <a:pt x="826" y="1809"/>
                    </a:lnTo>
                    <a:lnTo>
                      <a:pt x="832" y="1809"/>
                    </a:lnTo>
                    <a:lnTo>
                      <a:pt x="837" y="1810"/>
                    </a:lnTo>
                    <a:lnTo>
                      <a:pt x="844" y="1812"/>
                    </a:lnTo>
                    <a:lnTo>
                      <a:pt x="851" y="1816"/>
                    </a:lnTo>
                    <a:lnTo>
                      <a:pt x="859" y="1820"/>
                    </a:lnTo>
                    <a:lnTo>
                      <a:pt x="866" y="1822"/>
                    </a:lnTo>
                    <a:lnTo>
                      <a:pt x="874" y="1823"/>
                    </a:lnTo>
                    <a:lnTo>
                      <a:pt x="880" y="1823"/>
                    </a:lnTo>
                    <a:lnTo>
                      <a:pt x="887" y="1822"/>
                    </a:lnTo>
                    <a:lnTo>
                      <a:pt x="892" y="1818"/>
                    </a:lnTo>
                    <a:lnTo>
                      <a:pt x="898" y="1815"/>
                    </a:lnTo>
                    <a:lnTo>
                      <a:pt x="902" y="1811"/>
                    </a:lnTo>
                    <a:lnTo>
                      <a:pt x="906" y="1807"/>
                    </a:lnTo>
                    <a:lnTo>
                      <a:pt x="908" y="1801"/>
                    </a:lnTo>
                    <a:lnTo>
                      <a:pt x="912" y="1795"/>
                    </a:lnTo>
                    <a:lnTo>
                      <a:pt x="913" y="1788"/>
                    </a:lnTo>
                    <a:lnTo>
                      <a:pt x="914" y="1781"/>
                    </a:lnTo>
                    <a:lnTo>
                      <a:pt x="914" y="1773"/>
                    </a:lnTo>
                    <a:lnTo>
                      <a:pt x="913" y="1766"/>
                    </a:lnTo>
                    <a:lnTo>
                      <a:pt x="911" y="1758"/>
                    </a:lnTo>
                    <a:lnTo>
                      <a:pt x="907" y="1742"/>
                    </a:lnTo>
                    <a:lnTo>
                      <a:pt x="904" y="1729"/>
                    </a:lnTo>
                    <a:lnTo>
                      <a:pt x="903" y="1723"/>
                    </a:lnTo>
                    <a:lnTo>
                      <a:pt x="904" y="1717"/>
                    </a:lnTo>
                    <a:lnTo>
                      <a:pt x="905" y="1714"/>
                    </a:lnTo>
                    <a:lnTo>
                      <a:pt x="906" y="1710"/>
                    </a:lnTo>
                    <a:lnTo>
                      <a:pt x="908" y="1707"/>
                    </a:lnTo>
                    <a:lnTo>
                      <a:pt x="912" y="1704"/>
                    </a:lnTo>
                    <a:lnTo>
                      <a:pt x="916" y="1700"/>
                    </a:lnTo>
                    <a:lnTo>
                      <a:pt x="918" y="1695"/>
                    </a:lnTo>
                    <a:lnTo>
                      <a:pt x="919" y="1691"/>
                    </a:lnTo>
                    <a:lnTo>
                      <a:pt x="919" y="1687"/>
                    </a:lnTo>
                    <a:lnTo>
                      <a:pt x="920" y="1681"/>
                    </a:lnTo>
                    <a:lnTo>
                      <a:pt x="921" y="1676"/>
                    </a:lnTo>
                    <a:lnTo>
                      <a:pt x="924" y="1672"/>
                    </a:lnTo>
                    <a:lnTo>
                      <a:pt x="928" y="1666"/>
                    </a:lnTo>
                    <a:lnTo>
                      <a:pt x="933" y="1662"/>
                    </a:lnTo>
                    <a:lnTo>
                      <a:pt x="939" y="1658"/>
                    </a:lnTo>
                    <a:lnTo>
                      <a:pt x="944" y="1654"/>
                    </a:lnTo>
                    <a:lnTo>
                      <a:pt x="951" y="1651"/>
                    </a:lnTo>
                    <a:lnTo>
                      <a:pt x="962" y="1648"/>
                    </a:lnTo>
                    <a:lnTo>
                      <a:pt x="974" y="1645"/>
                    </a:lnTo>
                    <a:lnTo>
                      <a:pt x="985" y="1642"/>
                    </a:lnTo>
                    <a:lnTo>
                      <a:pt x="996" y="1640"/>
                    </a:lnTo>
                    <a:lnTo>
                      <a:pt x="1001" y="1639"/>
                    </a:lnTo>
                    <a:lnTo>
                      <a:pt x="1006" y="1637"/>
                    </a:lnTo>
                    <a:lnTo>
                      <a:pt x="1010" y="1634"/>
                    </a:lnTo>
                    <a:lnTo>
                      <a:pt x="1014" y="1631"/>
                    </a:lnTo>
                    <a:lnTo>
                      <a:pt x="1022" y="1625"/>
                    </a:lnTo>
                    <a:lnTo>
                      <a:pt x="1028" y="1622"/>
                    </a:lnTo>
                    <a:lnTo>
                      <a:pt x="1036" y="1619"/>
                    </a:lnTo>
                    <a:lnTo>
                      <a:pt x="1042" y="1616"/>
                    </a:lnTo>
                    <a:lnTo>
                      <a:pt x="1050" y="1614"/>
                    </a:lnTo>
                    <a:lnTo>
                      <a:pt x="1057" y="1611"/>
                    </a:lnTo>
                    <a:lnTo>
                      <a:pt x="1065" y="1607"/>
                    </a:lnTo>
                    <a:lnTo>
                      <a:pt x="1073" y="1601"/>
                    </a:lnTo>
                    <a:lnTo>
                      <a:pt x="1079" y="1597"/>
                    </a:lnTo>
                    <a:lnTo>
                      <a:pt x="1084" y="1596"/>
                    </a:lnTo>
                    <a:lnTo>
                      <a:pt x="1089" y="1596"/>
                    </a:lnTo>
                    <a:lnTo>
                      <a:pt x="1094" y="1598"/>
                    </a:lnTo>
                    <a:lnTo>
                      <a:pt x="1098" y="1599"/>
                    </a:lnTo>
                    <a:lnTo>
                      <a:pt x="1103" y="1600"/>
                    </a:lnTo>
                    <a:lnTo>
                      <a:pt x="1108" y="1601"/>
                    </a:lnTo>
                    <a:lnTo>
                      <a:pt x="1115" y="1599"/>
                    </a:lnTo>
                    <a:lnTo>
                      <a:pt x="1129" y="1593"/>
                    </a:lnTo>
                    <a:lnTo>
                      <a:pt x="1149" y="1584"/>
                    </a:lnTo>
                    <a:lnTo>
                      <a:pt x="1169" y="1577"/>
                    </a:lnTo>
                    <a:lnTo>
                      <a:pt x="1178" y="1573"/>
                    </a:lnTo>
                    <a:lnTo>
                      <a:pt x="1186" y="1580"/>
                    </a:lnTo>
                    <a:lnTo>
                      <a:pt x="1194" y="1583"/>
                    </a:lnTo>
                    <a:lnTo>
                      <a:pt x="1199" y="1584"/>
                    </a:lnTo>
                    <a:lnTo>
                      <a:pt x="1204" y="1584"/>
                    </a:lnTo>
                    <a:lnTo>
                      <a:pt x="1210" y="1586"/>
                    </a:lnTo>
                    <a:lnTo>
                      <a:pt x="1214" y="1589"/>
                    </a:lnTo>
                    <a:lnTo>
                      <a:pt x="1219" y="1596"/>
                    </a:lnTo>
                    <a:lnTo>
                      <a:pt x="1226" y="1607"/>
                    </a:lnTo>
                    <a:lnTo>
                      <a:pt x="1235" y="1609"/>
                    </a:lnTo>
                    <a:lnTo>
                      <a:pt x="1242" y="1609"/>
                    </a:lnTo>
                    <a:lnTo>
                      <a:pt x="1251" y="1608"/>
                    </a:lnTo>
                    <a:lnTo>
                      <a:pt x="1258" y="1605"/>
                    </a:lnTo>
                    <a:lnTo>
                      <a:pt x="1266" y="1600"/>
                    </a:lnTo>
                    <a:lnTo>
                      <a:pt x="1272" y="1595"/>
                    </a:lnTo>
                    <a:lnTo>
                      <a:pt x="1279" y="1588"/>
                    </a:lnTo>
                    <a:lnTo>
                      <a:pt x="1285" y="1581"/>
                    </a:lnTo>
                    <a:lnTo>
                      <a:pt x="1291" y="1572"/>
                    </a:lnTo>
                    <a:lnTo>
                      <a:pt x="1295" y="1564"/>
                    </a:lnTo>
                    <a:lnTo>
                      <a:pt x="1298" y="1555"/>
                    </a:lnTo>
                    <a:lnTo>
                      <a:pt x="1300" y="1545"/>
                    </a:lnTo>
                    <a:lnTo>
                      <a:pt x="1303" y="1537"/>
                    </a:lnTo>
                    <a:lnTo>
                      <a:pt x="1303" y="1527"/>
                    </a:lnTo>
                    <a:lnTo>
                      <a:pt x="1303" y="1518"/>
                    </a:lnTo>
                    <a:lnTo>
                      <a:pt x="1300" y="1511"/>
                    </a:lnTo>
                    <a:lnTo>
                      <a:pt x="1295" y="1510"/>
                    </a:lnTo>
                    <a:lnTo>
                      <a:pt x="1291" y="1508"/>
                    </a:lnTo>
                    <a:lnTo>
                      <a:pt x="1287" y="1506"/>
                    </a:lnTo>
                    <a:lnTo>
                      <a:pt x="1285" y="1504"/>
                    </a:lnTo>
                    <a:lnTo>
                      <a:pt x="1284" y="1501"/>
                    </a:lnTo>
                    <a:lnTo>
                      <a:pt x="1284" y="1497"/>
                    </a:lnTo>
                    <a:lnTo>
                      <a:pt x="1285" y="1493"/>
                    </a:lnTo>
                    <a:lnTo>
                      <a:pt x="1286" y="1489"/>
                    </a:lnTo>
                    <a:lnTo>
                      <a:pt x="1294" y="1471"/>
                    </a:lnTo>
                    <a:lnTo>
                      <a:pt x="1302" y="1454"/>
                    </a:lnTo>
                    <a:lnTo>
                      <a:pt x="1314" y="1450"/>
                    </a:lnTo>
                    <a:lnTo>
                      <a:pt x="1332" y="1446"/>
                    </a:lnTo>
                    <a:lnTo>
                      <a:pt x="1361" y="1424"/>
                    </a:lnTo>
                    <a:lnTo>
                      <a:pt x="1366" y="1427"/>
                    </a:lnTo>
                    <a:lnTo>
                      <a:pt x="1372" y="1429"/>
                    </a:lnTo>
                    <a:lnTo>
                      <a:pt x="1377" y="1430"/>
                    </a:lnTo>
                    <a:lnTo>
                      <a:pt x="1384" y="1430"/>
                    </a:lnTo>
                    <a:lnTo>
                      <a:pt x="1389" y="1430"/>
                    </a:lnTo>
                    <a:lnTo>
                      <a:pt x="1394" y="1431"/>
                    </a:lnTo>
                    <a:lnTo>
                      <a:pt x="1400" y="1432"/>
                    </a:lnTo>
                    <a:lnTo>
                      <a:pt x="1405" y="1434"/>
                    </a:lnTo>
                    <a:lnTo>
                      <a:pt x="1408" y="1436"/>
                    </a:lnTo>
                    <a:lnTo>
                      <a:pt x="1412" y="1439"/>
                    </a:lnTo>
                    <a:lnTo>
                      <a:pt x="1414" y="1444"/>
                    </a:lnTo>
                    <a:lnTo>
                      <a:pt x="1415" y="1449"/>
                    </a:lnTo>
                    <a:lnTo>
                      <a:pt x="1418" y="1460"/>
                    </a:lnTo>
                    <a:lnTo>
                      <a:pt x="1421" y="1472"/>
                    </a:lnTo>
                    <a:lnTo>
                      <a:pt x="1424" y="1477"/>
                    </a:lnTo>
                    <a:lnTo>
                      <a:pt x="1426" y="1483"/>
                    </a:lnTo>
                    <a:lnTo>
                      <a:pt x="1428" y="1487"/>
                    </a:lnTo>
                    <a:lnTo>
                      <a:pt x="1431" y="1491"/>
                    </a:lnTo>
                    <a:lnTo>
                      <a:pt x="1435" y="1494"/>
                    </a:lnTo>
                    <a:lnTo>
                      <a:pt x="1441" y="1498"/>
                    </a:lnTo>
                    <a:lnTo>
                      <a:pt x="1446" y="1499"/>
                    </a:lnTo>
                    <a:lnTo>
                      <a:pt x="1453" y="1500"/>
                    </a:lnTo>
                    <a:lnTo>
                      <a:pt x="1459" y="1500"/>
                    </a:lnTo>
                    <a:lnTo>
                      <a:pt x="1465" y="1501"/>
                    </a:lnTo>
                    <a:lnTo>
                      <a:pt x="1470" y="1502"/>
                    </a:lnTo>
                    <a:lnTo>
                      <a:pt x="1473" y="1504"/>
                    </a:lnTo>
                    <a:lnTo>
                      <a:pt x="1480" y="1508"/>
                    </a:lnTo>
                    <a:lnTo>
                      <a:pt x="1485" y="1514"/>
                    </a:lnTo>
                    <a:lnTo>
                      <a:pt x="1493" y="1528"/>
                    </a:lnTo>
                    <a:lnTo>
                      <a:pt x="1503" y="1542"/>
                    </a:lnTo>
                    <a:lnTo>
                      <a:pt x="1506" y="1544"/>
                    </a:lnTo>
                    <a:lnTo>
                      <a:pt x="1508" y="1545"/>
                    </a:lnTo>
                    <a:lnTo>
                      <a:pt x="1511" y="1546"/>
                    </a:lnTo>
                    <a:lnTo>
                      <a:pt x="1514" y="1546"/>
                    </a:lnTo>
                    <a:lnTo>
                      <a:pt x="1521" y="1545"/>
                    </a:lnTo>
                    <a:lnTo>
                      <a:pt x="1527" y="1542"/>
                    </a:lnTo>
                    <a:lnTo>
                      <a:pt x="1534" y="1538"/>
                    </a:lnTo>
                    <a:lnTo>
                      <a:pt x="1540" y="1531"/>
                    </a:lnTo>
                    <a:lnTo>
                      <a:pt x="1546" y="1525"/>
                    </a:lnTo>
                    <a:lnTo>
                      <a:pt x="1550" y="1517"/>
                    </a:lnTo>
                    <a:lnTo>
                      <a:pt x="1554" y="1508"/>
                    </a:lnTo>
                    <a:lnTo>
                      <a:pt x="1556" y="1501"/>
                    </a:lnTo>
                    <a:lnTo>
                      <a:pt x="1556" y="1493"/>
                    </a:lnTo>
                    <a:lnTo>
                      <a:pt x="1555" y="1487"/>
                    </a:lnTo>
                    <a:lnTo>
                      <a:pt x="1554" y="1484"/>
                    </a:lnTo>
                    <a:lnTo>
                      <a:pt x="1552" y="1481"/>
                    </a:lnTo>
                    <a:lnTo>
                      <a:pt x="1549" y="1478"/>
                    </a:lnTo>
                    <a:lnTo>
                      <a:pt x="1546" y="1477"/>
                    </a:lnTo>
                    <a:lnTo>
                      <a:pt x="1541" y="1475"/>
                    </a:lnTo>
                    <a:lnTo>
                      <a:pt x="1537" y="1474"/>
                    </a:lnTo>
                    <a:lnTo>
                      <a:pt x="1532" y="1473"/>
                    </a:lnTo>
                    <a:lnTo>
                      <a:pt x="1525" y="1473"/>
                    </a:lnTo>
                    <a:lnTo>
                      <a:pt x="1511" y="1472"/>
                    </a:lnTo>
                    <a:lnTo>
                      <a:pt x="1498" y="1471"/>
                    </a:lnTo>
                    <a:lnTo>
                      <a:pt x="1486" y="1466"/>
                    </a:lnTo>
                    <a:lnTo>
                      <a:pt x="1476" y="1462"/>
                    </a:lnTo>
                    <a:lnTo>
                      <a:pt x="1472" y="1459"/>
                    </a:lnTo>
                    <a:lnTo>
                      <a:pt x="1469" y="1456"/>
                    </a:lnTo>
                    <a:lnTo>
                      <a:pt x="1466" y="1451"/>
                    </a:lnTo>
                    <a:lnTo>
                      <a:pt x="1464" y="1447"/>
                    </a:lnTo>
                    <a:lnTo>
                      <a:pt x="1462" y="1442"/>
                    </a:lnTo>
                    <a:lnTo>
                      <a:pt x="1461" y="1436"/>
                    </a:lnTo>
                    <a:lnTo>
                      <a:pt x="1461" y="1430"/>
                    </a:lnTo>
                    <a:lnTo>
                      <a:pt x="1462" y="1423"/>
                    </a:lnTo>
                    <a:lnTo>
                      <a:pt x="1465" y="1415"/>
                    </a:lnTo>
                    <a:lnTo>
                      <a:pt x="1467" y="1409"/>
                    </a:lnTo>
                    <a:lnTo>
                      <a:pt x="1469" y="1406"/>
                    </a:lnTo>
                    <a:lnTo>
                      <a:pt x="1471" y="1404"/>
                    </a:lnTo>
                    <a:lnTo>
                      <a:pt x="1473" y="1404"/>
                    </a:lnTo>
                    <a:lnTo>
                      <a:pt x="1476" y="1405"/>
                    </a:lnTo>
                    <a:lnTo>
                      <a:pt x="1480" y="1406"/>
                    </a:lnTo>
                    <a:lnTo>
                      <a:pt x="1482" y="1408"/>
                    </a:lnTo>
                    <a:lnTo>
                      <a:pt x="1486" y="1410"/>
                    </a:lnTo>
                    <a:lnTo>
                      <a:pt x="1489" y="1411"/>
                    </a:lnTo>
                    <a:lnTo>
                      <a:pt x="1494" y="1412"/>
                    </a:lnTo>
                    <a:lnTo>
                      <a:pt x="1497" y="1411"/>
                    </a:lnTo>
                    <a:lnTo>
                      <a:pt x="1502" y="1410"/>
                    </a:lnTo>
                    <a:lnTo>
                      <a:pt x="1507" y="1406"/>
                    </a:lnTo>
                    <a:lnTo>
                      <a:pt x="1512" y="1400"/>
                    </a:lnTo>
                    <a:lnTo>
                      <a:pt x="1518" y="1393"/>
                    </a:lnTo>
                    <a:lnTo>
                      <a:pt x="1523" y="1385"/>
                    </a:lnTo>
                    <a:lnTo>
                      <a:pt x="1528" y="1379"/>
                    </a:lnTo>
                    <a:lnTo>
                      <a:pt x="1535" y="1373"/>
                    </a:lnTo>
                    <a:lnTo>
                      <a:pt x="1542" y="1369"/>
                    </a:lnTo>
                    <a:lnTo>
                      <a:pt x="1546" y="1367"/>
                    </a:lnTo>
                    <a:lnTo>
                      <a:pt x="1550" y="1366"/>
                    </a:lnTo>
                    <a:lnTo>
                      <a:pt x="1553" y="1366"/>
                    </a:lnTo>
                    <a:lnTo>
                      <a:pt x="1557" y="1366"/>
                    </a:lnTo>
                    <a:lnTo>
                      <a:pt x="1562" y="1367"/>
                    </a:lnTo>
                    <a:lnTo>
                      <a:pt x="1565" y="1369"/>
                    </a:lnTo>
                    <a:lnTo>
                      <a:pt x="1569" y="1371"/>
                    </a:lnTo>
                    <a:lnTo>
                      <a:pt x="1573" y="1375"/>
                    </a:lnTo>
                    <a:lnTo>
                      <a:pt x="1581" y="1381"/>
                    </a:lnTo>
                    <a:lnTo>
                      <a:pt x="1592" y="1389"/>
                    </a:lnTo>
                    <a:lnTo>
                      <a:pt x="1605" y="1396"/>
                    </a:lnTo>
                    <a:lnTo>
                      <a:pt x="1620" y="1403"/>
                    </a:lnTo>
                    <a:lnTo>
                      <a:pt x="1635" y="1408"/>
                    </a:lnTo>
                    <a:lnTo>
                      <a:pt x="1649" y="1412"/>
                    </a:lnTo>
                    <a:lnTo>
                      <a:pt x="1656" y="1413"/>
                    </a:lnTo>
                    <a:lnTo>
                      <a:pt x="1662" y="1413"/>
                    </a:lnTo>
                    <a:lnTo>
                      <a:pt x="1668" y="1413"/>
                    </a:lnTo>
                    <a:lnTo>
                      <a:pt x="1673" y="1411"/>
                    </a:lnTo>
                    <a:lnTo>
                      <a:pt x="1679" y="1408"/>
                    </a:lnTo>
                    <a:lnTo>
                      <a:pt x="1684" y="1404"/>
                    </a:lnTo>
                    <a:lnTo>
                      <a:pt x="1688" y="1399"/>
                    </a:lnTo>
                    <a:lnTo>
                      <a:pt x="1690" y="1393"/>
                    </a:lnTo>
                    <a:lnTo>
                      <a:pt x="1694" y="1381"/>
                    </a:lnTo>
                    <a:lnTo>
                      <a:pt x="1696" y="1367"/>
                    </a:lnTo>
                    <a:lnTo>
                      <a:pt x="1698" y="1361"/>
                    </a:lnTo>
                    <a:lnTo>
                      <a:pt x="1700" y="1354"/>
                    </a:lnTo>
                    <a:lnTo>
                      <a:pt x="1703" y="1349"/>
                    </a:lnTo>
                    <a:lnTo>
                      <a:pt x="1708" y="1344"/>
                    </a:lnTo>
                    <a:lnTo>
                      <a:pt x="1713" y="1340"/>
                    </a:lnTo>
                    <a:lnTo>
                      <a:pt x="1721" y="1337"/>
                    </a:lnTo>
                    <a:lnTo>
                      <a:pt x="1730" y="1335"/>
                    </a:lnTo>
                    <a:lnTo>
                      <a:pt x="1742" y="1334"/>
                    </a:lnTo>
                    <a:lnTo>
                      <a:pt x="1758" y="1334"/>
                    </a:lnTo>
                    <a:lnTo>
                      <a:pt x="1773" y="1331"/>
                    </a:lnTo>
                    <a:lnTo>
                      <a:pt x="1787" y="1328"/>
                    </a:lnTo>
                    <a:lnTo>
                      <a:pt x="1804" y="1325"/>
                    </a:lnTo>
                    <a:lnTo>
                      <a:pt x="1812" y="1322"/>
                    </a:lnTo>
                    <a:lnTo>
                      <a:pt x="1819" y="1319"/>
                    </a:lnTo>
                    <a:lnTo>
                      <a:pt x="1824" y="1316"/>
                    </a:lnTo>
                    <a:lnTo>
                      <a:pt x="1827" y="1313"/>
                    </a:lnTo>
                    <a:lnTo>
                      <a:pt x="1833" y="1305"/>
                    </a:lnTo>
                    <a:lnTo>
                      <a:pt x="1836" y="1298"/>
                    </a:lnTo>
                    <a:lnTo>
                      <a:pt x="1839" y="1290"/>
                    </a:lnTo>
                    <a:lnTo>
                      <a:pt x="1845" y="1284"/>
                    </a:lnTo>
                    <a:lnTo>
                      <a:pt x="1849" y="1281"/>
                    </a:lnTo>
                    <a:lnTo>
                      <a:pt x="1854" y="1277"/>
                    </a:lnTo>
                    <a:lnTo>
                      <a:pt x="1861" y="1275"/>
                    </a:lnTo>
                    <a:lnTo>
                      <a:pt x="1870" y="1273"/>
                    </a:lnTo>
                    <a:lnTo>
                      <a:pt x="1875" y="1271"/>
                    </a:lnTo>
                    <a:lnTo>
                      <a:pt x="1880" y="1268"/>
                    </a:lnTo>
                    <a:lnTo>
                      <a:pt x="1885" y="1262"/>
                    </a:lnTo>
                    <a:lnTo>
                      <a:pt x="1889" y="1257"/>
                    </a:lnTo>
                    <a:lnTo>
                      <a:pt x="1888" y="1259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2" name="Freeform 106"/>
              <p:cNvSpPr>
                <a:spLocks/>
              </p:cNvSpPr>
              <p:nvPr/>
            </p:nvSpPr>
            <p:spPr bwMode="auto">
              <a:xfrm>
                <a:off x="3298310" y="4436614"/>
                <a:ext cx="1564750" cy="1079998"/>
              </a:xfrm>
              <a:custGeom>
                <a:avLst/>
                <a:gdLst>
                  <a:gd name="T0" fmla="*/ 2587 w 3803"/>
                  <a:gd name="T1" fmla="*/ 578 h 3212"/>
                  <a:gd name="T2" fmla="*/ 2692 w 3803"/>
                  <a:gd name="T3" fmla="*/ 344 h 3212"/>
                  <a:gd name="T4" fmla="*/ 2780 w 3803"/>
                  <a:gd name="T5" fmla="*/ 407 h 3212"/>
                  <a:gd name="T6" fmla="*/ 2896 w 3803"/>
                  <a:gd name="T7" fmla="*/ 372 h 3212"/>
                  <a:gd name="T8" fmla="*/ 3000 w 3803"/>
                  <a:gd name="T9" fmla="*/ 283 h 3212"/>
                  <a:gd name="T10" fmla="*/ 3149 w 3803"/>
                  <a:gd name="T11" fmla="*/ 137 h 3212"/>
                  <a:gd name="T12" fmla="*/ 3195 w 3803"/>
                  <a:gd name="T13" fmla="*/ 55 h 3212"/>
                  <a:gd name="T14" fmla="*/ 3272 w 3803"/>
                  <a:gd name="T15" fmla="*/ 0 h 3212"/>
                  <a:gd name="T16" fmla="*/ 3368 w 3803"/>
                  <a:gd name="T17" fmla="*/ 134 h 3212"/>
                  <a:gd name="T18" fmla="*/ 3610 w 3803"/>
                  <a:gd name="T19" fmla="*/ 114 h 3212"/>
                  <a:gd name="T20" fmla="*/ 3793 w 3803"/>
                  <a:gd name="T21" fmla="*/ 20 h 3212"/>
                  <a:gd name="T22" fmla="*/ 3518 w 3803"/>
                  <a:gd name="T23" fmla="*/ 406 h 3212"/>
                  <a:gd name="T24" fmla="*/ 3020 w 3803"/>
                  <a:gd name="T25" fmla="*/ 792 h 3212"/>
                  <a:gd name="T26" fmla="*/ 2636 w 3803"/>
                  <a:gd name="T27" fmla="*/ 1214 h 3212"/>
                  <a:gd name="T28" fmla="*/ 2402 w 3803"/>
                  <a:gd name="T29" fmla="*/ 1368 h 3212"/>
                  <a:gd name="T30" fmla="*/ 2231 w 3803"/>
                  <a:gd name="T31" fmla="*/ 1382 h 3212"/>
                  <a:gd name="T32" fmla="*/ 2093 w 3803"/>
                  <a:gd name="T33" fmla="*/ 1574 h 3212"/>
                  <a:gd name="T34" fmla="*/ 1971 w 3803"/>
                  <a:gd name="T35" fmla="*/ 1681 h 3212"/>
                  <a:gd name="T36" fmla="*/ 1694 w 3803"/>
                  <a:gd name="T37" fmla="*/ 1694 h 3212"/>
                  <a:gd name="T38" fmla="*/ 1579 w 3803"/>
                  <a:gd name="T39" fmla="*/ 1986 h 3212"/>
                  <a:gd name="T40" fmla="*/ 1617 w 3803"/>
                  <a:gd name="T41" fmla="*/ 2406 h 3212"/>
                  <a:gd name="T42" fmla="*/ 1658 w 3803"/>
                  <a:gd name="T43" fmla="*/ 2731 h 3212"/>
                  <a:gd name="T44" fmla="*/ 1603 w 3803"/>
                  <a:gd name="T45" fmla="*/ 2779 h 3212"/>
                  <a:gd name="T46" fmla="*/ 1367 w 3803"/>
                  <a:gd name="T47" fmla="*/ 2900 h 3212"/>
                  <a:gd name="T48" fmla="*/ 1146 w 3803"/>
                  <a:gd name="T49" fmla="*/ 2993 h 3212"/>
                  <a:gd name="T50" fmla="*/ 911 w 3803"/>
                  <a:gd name="T51" fmla="*/ 3005 h 3212"/>
                  <a:gd name="T52" fmla="*/ 852 w 3803"/>
                  <a:gd name="T53" fmla="*/ 3146 h 3212"/>
                  <a:gd name="T54" fmla="*/ 752 w 3803"/>
                  <a:gd name="T55" fmla="*/ 3072 h 3212"/>
                  <a:gd name="T56" fmla="*/ 847 w 3803"/>
                  <a:gd name="T57" fmla="*/ 2870 h 3212"/>
                  <a:gd name="T58" fmla="*/ 763 w 3803"/>
                  <a:gd name="T59" fmla="*/ 2712 h 3212"/>
                  <a:gd name="T60" fmla="*/ 639 w 3803"/>
                  <a:gd name="T61" fmla="*/ 2615 h 3212"/>
                  <a:gd name="T62" fmla="*/ 582 w 3803"/>
                  <a:gd name="T63" fmla="*/ 2557 h 3212"/>
                  <a:gd name="T64" fmla="*/ 448 w 3803"/>
                  <a:gd name="T65" fmla="*/ 2653 h 3212"/>
                  <a:gd name="T66" fmla="*/ 268 w 3803"/>
                  <a:gd name="T67" fmla="*/ 2613 h 3212"/>
                  <a:gd name="T68" fmla="*/ 161 w 3803"/>
                  <a:gd name="T69" fmla="*/ 2654 h 3212"/>
                  <a:gd name="T70" fmla="*/ 93 w 3803"/>
                  <a:gd name="T71" fmla="*/ 2471 h 3212"/>
                  <a:gd name="T72" fmla="*/ 147 w 3803"/>
                  <a:gd name="T73" fmla="*/ 2506 h 3212"/>
                  <a:gd name="T74" fmla="*/ 311 w 3803"/>
                  <a:gd name="T75" fmla="*/ 2587 h 3212"/>
                  <a:gd name="T76" fmla="*/ 306 w 3803"/>
                  <a:gd name="T77" fmla="*/ 2478 h 3212"/>
                  <a:gd name="T78" fmla="*/ 258 w 3803"/>
                  <a:gd name="T79" fmla="*/ 2387 h 3212"/>
                  <a:gd name="T80" fmla="*/ 101 w 3803"/>
                  <a:gd name="T81" fmla="*/ 2335 h 3212"/>
                  <a:gd name="T82" fmla="*/ 41 w 3803"/>
                  <a:gd name="T83" fmla="*/ 2137 h 3212"/>
                  <a:gd name="T84" fmla="*/ 54 w 3803"/>
                  <a:gd name="T85" fmla="*/ 2052 h 3212"/>
                  <a:gd name="T86" fmla="*/ 163 w 3803"/>
                  <a:gd name="T87" fmla="*/ 1877 h 3212"/>
                  <a:gd name="T88" fmla="*/ 154 w 3803"/>
                  <a:gd name="T89" fmla="*/ 1729 h 3212"/>
                  <a:gd name="T90" fmla="*/ 245 w 3803"/>
                  <a:gd name="T91" fmla="*/ 1585 h 3212"/>
                  <a:gd name="T92" fmla="*/ 517 w 3803"/>
                  <a:gd name="T93" fmla="*/ 1614 h 3212"/>
                  <a:gd name="T94" fmla="*/ 717 w 3803"/>
                  <a:gd name="T95" fmla="*/ 1587 h 3212"/>
                  <a:gd name="T96" fmla="*/ 872 w 3803"/>
                  <a:gd name="T97" fmla="*/ 1520 h 3212"/>
                  <a:gd name="T98" fmla="*/ 1006 w 3803"/>
                  <a:gd name="T99" fmla="*/ 1498 h 3212"/>
                  <a:gd name="T100" fmla="*/ 1097 w 3803"/>
                  <a:gd name="T101" fmla="*/ 1433 h 3212"/>
                  <a:gd name="T102" fmla="*/ 1190 w 3803"/>
                  <a:gd name="T103" fmla="*/ 1380 h 3212"/>
                  <a:gd name="T104" fmla="*/ 1253 w 3803"/>
                  <a:gd name="T105" fmla="*/ 1267 h 3212"/>
                  <a:gd name="T106" fmla="*/ 1394 w 3803"/>
                  <a:gd name="T107" fmla="*/ 1221 h 3212"/>
                  <a:gd name="T108" fmla="*/ 1574 w 3803"/>
                  <a:gd name="T109" fmla="*/ 1186 h 3212"/>
                  <a:gd name="T110" fmla="*/ 1656 w 3803"/>
                  <a:gd name="T111" fmla="*/ 1052 h 3212"/>
                  <a:gd name="T112" fmla="*/ 1749 w 3803"/>
                  <a:gd name="T113" fmla="*/ 1124 h 3212"/>
                  <a:gd name="T114" fmla="*/ 1828 w 3803"/>
                  <a:gd name="T115" fmla="*/ 1100 h 3212"/>
                  <a:gd name="T116" fmla="*/ 1752 w 3803"/>
                  <a:gd name="T117" fmla="*/ 1026 h 3212"/>
                  <a:gd name="T118" fmla="*/ 1848 w 3803"/>
                  <a:gd name="T119" fmla="*/ 993 h 3212"/>
                  <a:gd name="T120" fmla="*/ 1992 w 3803"/>
                  <a:gd name="T121" fmla="*/ 962 h 3212"/>
                  <a:gd name="T122" fmla="*/ 2164 w 3803"/>
                  <a:gd name="T123" fmla="*/ 885 h 3212"/>
                  <a:gd name="T124" fmla="*/ 2285 w 3803"/>
                  <a:gd name="T125" fmla="*/ 760 h 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03" h="3212">
                    <a:moveTo>
                      <a:pt x="2373" y="637"/>
                    </a:moveTo>
                    <a:lnTo>
                      <a:pt x="2383" y="632"/>
                    </a:lnTo>
                    <a:lnTo>
                      <a:pt x="2392" y="625"/>
                    </a:lnTo>
                    <a:lnTo>
                      <a:pt x="2403" y="616"/>
                    </a:lnTo>
                    <a:lnTo>
                      <a:pt x="2416" y="610"/>
                    </a:lnTo>
                    <a:lnTo>
                      <a:pt x="2429" y="602"/>
                    </a:lnTo>
                    <a:lnTo>
                      <a:pt x="2443" y="596"/>
                    </a:lnTo>
                    <a:lnTo>
                      <a:pt x="2457" y="588"/>
                    </a:lnTo>
                    <a:lnTo>
                      <a:pt x="2470" y="582"/>
                    </a:lnTo>
                    <a:lnTo>
                      <a:pt x="2483" y="574"/>
                    </a:lnTo>
                    <a:lnTo>
                      <a:pt x="2496" y="566"/>
                    </a:lnTo>
                    <a:lnTo>
                      <a:pt x="2507" y="560"/>
                    </a:lnTo>
                    <a:lnTo>
                      <a:pt x="2517" y="556"/>
                    </a:lnTo>
                    <a:lnTo>
                      <a:pt x="2525" y="555"/>
                    </a:lnTo>
                    <a:lnTo>
                      <a:pt x="2534" y="555"/>
                    </a:lnTo>
                    <a:lnTo>
                      <a:pt x="2543" y="557"/>
                    </a:lnTo>
                    <a:lnTo>
                      <a:pt x="2550" y="560"/>
                    </a:lnTo>
                    <a:lnTo>
                      <a:pt x="2558" y="563"/>
                    </a:lnTo>
                    <a:lnTo>
                      <a:pt x="2565" y="567"/>
                    </a:lnTo>
                    <a:lnTo>
                      <a:pt x="2572" y="571"/>
                    </a:lnTo>
                    <a:lnTo>
                      <a:pt x="2579" y="574"/>
                    </a:lnTo>
                    <a:lnTo>
                      <a:pt x="2587" y="578"/>
                    </a:lnTo>
                    <a:lnTo>
                      <a:pt x="2593" y="579"/>
                    </a:lnTo>
                    <a:lnTo>
                      <a:pt x="2601" y="580"/>
                    </a:lnTo>
                    <a:lnTo>
                      <a:pt x="2609" y="578"/>
                    </a:lnTo>
                    <a:lnTo>
                      <a:pt x="2617" y="574"/>
                    </a:lnTo>
                    <a:lnTo>
                      <a:pt x="2626" y="568"/>
                    </a:lnTo>
                    <a:lnTo>
                      <a:pt x="2637" y="557"/>
                    </a:lnTo>
                    <a:lnTo>
                      <a:pt x="2644" y="547"/>
                    </a:lnTo>
                    <a:lnTo>
                      <a:pt x="2650" y="538"/>
                    </a:lnTo>
                    <a:lnTo>
                      <a:pt x="2654" y="527"/>
                    </a:lnTo>
                    <a:lnTo>
                      <a:pt x="2656" y="517"/>
                    </a:lnTo>
                    <a:lnTo>
                      <a:pt x="2657" y="507"/>
                    </a:lnTo>
                    <a:lnTo>
                      <a:pt x="2656" y="498"/>
                    </a:lnTo>
                    <a:lnTo>
                      <a:pt x="2656" y="488"/>
                    </a:lnTo>
                    <a:lnTo>
                      <a:pt x="2653" y="467"/>
                    </a:lnTo>
                    <a:lnTo>
                      <a:pt x="2651" y="446"/>
                    </a:lnTo>
                    <a:lnTo>
                      <a:pt x="2652" y="434"/>
                    </a:lnTo>
                    <a:lnTo>
                      <a:pt x="2653" y="422"/>
                    </a:lnTo>
                    <a:lnTo>
                      <a:pt x="2656" y="410"/>
                    </a:lnTo>
                    <a:lnTo>
                      <a:pt x="2660" y="397"/>
                    </a:lnTo>
                    <a:lnTo>
                      <a:pt x="2669" y="385"/>
                    </a:lnTo>
                    <a:lnTo>
                      <a:pt x="2680" y="366"/>
                    </a:lnTo>
                    <a:lnTo>
                      <a:pt x="2692" y="344"/>
                    </a:lnTo>
                    <a:lnTo>
                      <a:pt x="2705" y="324"/>
                    </a:lnTo>
                    <a:lnTo>
                      <a:pt x="2712" y="316"/>
                    </a:lnTo>
                    <a:lnTo>
                      <a:pt x="2719" y="310"/>
                    </a:lnTo>
                    <a:lnTo>
                      <a:pt x="2722" y="309"/>
                    </a:lnTo>
                    <a:lnTo>
                      <a:pt x="2724" y="308"/>
                    </a:lnTo>
                    <a:lnTo>
                      <a:pt x="2727" y="306"/>
                    </a:lnTo>
                    <a:lnTo>
                      <a:pt x="2731" y="308"/>
                    </a:lnTo>
                    <a:lnTo>
                      <a:pt x="2734" y="310"/>
                    </a:lnTo>
                    <a:lnTo>
                      <a:pt x="2736" y="312"/>
                    </a:lnTo>
                    <a:lnTo>
                      <a:pt x="2739" y="316"/>
                    </a:lnTo>
                    <a:lnTo>
                      <a:pt x="2741" y="320"/>
                    </a:lnTo>
                    <a:lnTo>
                      <a:pt x="2746" y="335"/>
                    </a:lnTo>
                    <a:lnTo>
                      <a:pt x="2750" y="355"/>
                    </a:lnTo>
                    <a:lnTo>
                      <a:pt x="2752" y="362"/>
                    </a:lnTo>
                    <a:lnTo>
                      <a:pt x="2755" y="367"/>
                    </a:lnTo>
                    <a:lnTo>
                      <a:pt x="2760" y="371"/>
                    </a:lnTo>
                    <a:lnTo>
                      <a:pt x="2765" y="374"/>
                    </a:lnTo>
                    <a:lnTo>
                      <a:pt x="2770" y="379"/>
                    </a:lnTo>
                    <a:lnTo>
                      <a:pt x="2775" y="382"/>
                    </a:lnTo>
                    <a:lnTo>
                      <a:pt x="2778" y="386"/>
                    </a:lnTo>
                    <a:lnTo>
                      <a:pt x="2779" y="393"/>
                    </a:lnTo>
                    <a:lnTo>
                      <a:pt x="2780" y="407"/>
                    </a:lnTo>
                    <a:lnTo>
                      <a:pt x="2781" y="421"/>
                    </a:lnTo>
                    <a:lnTo>
                      <a:pt x="2781" y="435"/>
                    </a:lnTo>
                    <a:lnTo>
                      <a:pt x="2784" y="450"/>
                    </a:lnTo>
                    <a:lnTo>
                      <a:pt x="2789" y="450"/>
                    </a:lnTo>
                    <a:lnTo>
                      <a:pt x="2793" y="449"/>
                    </a:lnTo>
                    <a:lnTo>
                      <a:pt x="2797" y="448"/>
                    </a:lnTo>
                    <a:lnTo>
                      <a:pt x="2801" y="447"/>
                    </a:lnTo>
                    <a:lnTo>
                      <a:pt x="2807" y="441"/>
                    </a:lnTo>
                    <a:lnTo>
                      <a:pt x="2813" y="434"/>
                    </a:lnTo>
                    <a:lnTo>
                      <a:pt x="2824" y="417"/>
                    </a:lnTo>
                    <a:lnTo>
                      <a:pt x="2833" y="397"/>
                    </a:lnTo>
                    <a:lnTo>
                      <a:pt x="2839" y="387"/>
                    </a:lnTo>
                    <a:lnTo>
                      <a:pt x="2845" y="380"/>
                    </a:lnTo>
                    <a:lnTo>
                      <a:pt x="2852" y="372"/>
                    </a:lnTo>
                    <a:lnTo>
                      <a:pt x="2859" y="368"/>
                    </a:lnTo>
                    <a:lnTo>
                      <a:pt x="2863" y="366"/>
                    </a:lnTo>
                    <a:lnTo>
                      <a:pt x="2868" y="366"/>
                    </a:lnTo>
                    <a:lnTo>
                      <a:pt x="2873" y="365"/>
                    </a:lnTo>
                    <a:lnTo>
                      <a:pt x="2878" y="366"/>
                    </a:lnTo>
                    <a:lnTo>
                      <a:pt x="2884" y="367"/>
                    </a:lnTo>
                    <a:lnTo>
                      <a:pt x="2889" y="369"/>
                    </a:lnTo>
                    <a:lnTo>
                      <a:pt x="2896" y="372"/>
                    </a:lnTo>
                    <a:lnTo>
                      <a:pt x="2903" y="377"/>
                    </a:lnTo>
                    <a:lnTo>
                      <a:pt x="2914" y="382"/>
                    </a:lnTo>
                    <a:lnTo>
                      <a:pt x="2932" y="389"/>
                    </a:lnTo>
                    <a:lnTo>
                      <a:pt x="2952" y="394"/>
                    </a:lnTo>
                    <a:lnTo>
                      <a:pt x="2974" y="397"/>
                    </a:lnTo>
                    <a:lnTo>
                      <a:pt x="2984" y="398"/>
                    </a:lnTo>
                    <a:lnTo>
                      <a:pt x="2994" y="397"/>
                    </a:lnTo>
                    <a:lnTo>
                      <a:pt x="3003" y="396"/>
                    </a:lnTo>
                    <a:lnTo>
                      <a:pt x="3010" y="393"/>
                    </a:lnTo>
                    <a:lnTo>
                      <a:pt x="3014" y="392"/>
                    </a:lnTo>
                    <a:lnTo>
                      <a:pt x="3017" y="389"/>
                    </a:lnTo>
                    <a:lnTo>
                      <a:pt x="3019" y="386"/>
                    </a:lnTo>
                    <a:lnTo>
                      <a:pt x="3020" y="383"/>
                    </a:lnTo>
                    <a:lnTo>
                      <a:pt x="3021" y="380"/>
                    </a:lnTo>
                    <a:lnTo>
                      <a:pt x="3022" y="376"/>
                    </a:lnTo>
                    <a:lnTo>
                      <a:pt x="3022" y="371"/>
                    </a:lnTo>
                    <a:lnTo>
                      <a:pt x="3021" y="366"/>
                    </a:lnTo>
                    <a:lnTo>
                      <a:pt x="3015" y="343"/>
                    </a:lnTo>
                    <a:lnTo>
                      <a:pt x="3008" y="318"/>
                    </a:lnTo>
                    <a:lnTo>
                      <a:pt x="3005" y="306"/>
                    </a:lnTo>
                    <a:lnTo>
                      <a:pt x="3002" y="295"/>
                    </a:lnTo>
                    <a:lnTo>
                      <a:pt x="3000" y="283"/>
                    </a:lnTo>
                    <a:lnTo>
                      <a:pt x="2998" y="272"/>
                    </a:lnTo>
                    <a:lnTo>
                      <a:pt x="2998" y="260"/>
                    </a:lnTo>
                    <a:lnTo>
                      <a:pt x="3000" y="249"/>
                    </a:lnTo>
                    <a:lnTo>
                      <a:pt x="3003" y="239"/>
                    </a:lnTo>
                    <a:lnTo>
                      <a:pt x="3007" y="230"/>
                    </a:lnTo>
                    <a:lnTo>
                      <a:pt x="3010" y="225"/>
                    </a:lnTo>
                    <a:lnTo>
                      <a:pt x="3015" y="221"/>
                    </a:lnTo>
                    <a:lnTo>
                      <a:pt x="3019" y="218"/>
                    </a:lnTo>
                    <a:lnTo>
                      <a:pt x="3023" y="214"/>
                    </a:lnTo>
                    <a:lnTo>
                      <a:pt x="3029" y="210"/>
                    </a:lnTo>
                    <a:lnTo>
                      <a:pt x="3035" y="207"/>
                    </a:lnTo>
                    <a:lnTo>
                      <a:pt x="3042" y="204"/>
                    </a:lnTo>
                    <a:lnTo>
                      <a:pt x="3049" y="202"/>
                    </a:lnTo>
                    <a:lnTo>
                      <a:pt x="3075" y="193"/>
                    </a:lnTo>
                    <a:lnTo>
                      <a:pt x="3099" y="183"/>
                    </a:lnTo>
                    <a:lnTo>
                      <a:pt x="3110" y="178"/>
                    </a:lnTo>
                    <a:lnTo>
                      <a:pt x="3120" y="170"/>
                    </a:lnTo>
                    <a:lnTo>
                      <a:pt x="3130" y="162"/>
                    </a:lnTo>
                    <a:lnTo>
                      <a:pt x="3141" y="152"/>
                    </a:lnTo>
                    <a:lnTo>
                      <a:pt x="3144" y="147"/>
                    </a:lnTo>
                    <a:lnTo>
                      <a:pt x="3146" y="141"/>
                    </a:lnTo>
                    <a:lnTo>
                      <a:pt x="3149" y="137"/>
                    </a:lnTo>
                    <a:lnTo>
                      <a:pt x="3149" y="133"/>
                    </a:lnTo>
                    <a:lnTo>
                      <a:pt x="3149" y="128"/>
                    </a:lnTo>
                    <a:lnTo>
                      <a:pt x="3147" y="124"/>
                    </a:lnTo>
                    <a:lnTo>
                      <a:pt x="3145" y="120"/>
                    </a:lnTo>
                    <a:lnTo>
                      <a:pt x="3143" y="115"/>
                    </a:lnTo>
                    <a:lnTo>
                      <a:pt x="3139" y="107"/>
                    </a:lnTo>
                    <a:lnTo>
                      <a:pt x="3133" y="98"/>
                    </a:lnTo>
                    <a:lnTo>
                      <a:pt x="3131" y="94"/>
                    </a:lnTo>
                    <a:lnTo>
                      <a:pt x="3130" y="88"/>
                    </a:lnTo>
                    <a:lnTo>
                      <a:pt x="3129" y="83"/>
                    </a:lnTo>
                    <a:lnTo>
                      <a:pt x="3129" y="77"/>
                    </a:lnTo>
                    <a:lnTo>
                      <a:pt x="3135" y="74"/>
                    </a:lnTo>
                    <a:lnTo>
                      <a:pt x="3141" y="73"/>
                    </a:lnTo>
                    <a:lnTo>
                      <a:pt x="3149" y="73"/>
                    </a:lnTo>
                    <a:lnTo>
                      <a:pt x="3157" y="73"/>
                    </a:lnTo>
                    <a:lnTo>
                      <a:pt x="3165" y="73"/>
                    </a:lnTo>
                    <a:lnTo>
                      <a:pt x="3173" y="72"/>
                    </a:lnTo>
                    <a:lnTo>
                      <a:pt x="3178" y="71"/>
                    </a:lnTo>
                    <a:lnTo>
                      <a:pt x="3181" y="69"/>
                    </a:lnTo>
                    <a:lnTo>
                      <a:pt x="3185" y="68"/>
                    </a:lnTo>
                    <a:lnTo>
                      <a:pt x="3189" y="65"/>
                    </a:lnTo>
                    <a:lnTo>
                      <a:pt x="3195" y="55"/>
                    </a:lnTo>
                    <a:lnTo>
                      <a:pt x="3203" y="44"/>
                    </a:lnTo>
                    <a:lnTo>
                      <a:pt x="3206" y="40"/>
                    </a:lnTo>
                    <a:lnTo>
                      <a:pt x="3210" y="38"/>
                    </a:lnTo>
                    <a:lnTo>
                      <a:pt x="3212" y="38"/>
                    </a:lnTo>
                    <a:lnTo>
                      <a:pt x="3214" y="39"/>
                    </a:lnTo>
                    <a:lnTo>
                      <a:pt x="3218" y="41"/>
                    </a:lnTo>
                    <a:lnTo>
                      <a:pt x="3220" y="44"/>
                    </a:lnTo>
                    <a:lnTo>
                      <a:pt x="3227" y="53"/>
                    </a:lnTo>
                    <a:lnTo>
                      <a:pt x="3233" y="58"/>
                    </a:lnTo>
                    <a:lnTo>
                      <a:pt x="3238" y="61"/>
                    </a:lnTo>
                    <a:lnTo>
                      <a:pt x="3243" y="61"/>
                    </a:lnTo>
                    <a:lnTo>
                      <a:pt x="3246" y="60"/>
                    </a:lnTo>
                    <a:lnTo>
                      <a:pt x="3248" y="57"/>
                    </a:lnTo>
                    <a:lnTo>
                      <a:pt x="3250" y="52"/>
                    </a:lnTo>
                    <a:lnTo>
                      <a:pt x="3252" y="46"/>
                    </a:lnTo>
                    <a:lnTo>
                      <a:pt x="3255" y="32"/>
                    </a:lnTo>
                    <a:lnTo>
                      <a:pt x="3259" y="18"/>
                    </a:lnTo>
                    <a:lnTo>
                      <a:pt x="3261" y="12"/>
                    </a:lnTo>
                    <a:lnTo>
                      <a:pt x="3263" y="6"/>
                    </a:lnTo>
                    <a:lnTo>
                      <a:pt x="3266" y="3"/>
                    </a:lnTo>
                    <a:lnTo>
                      <a:pt x="3270" y="0"/>
                    </a:lnTo>
                    <a:lnTo>
                      <a:pt x="3272" y="0"/>
                    </a:lnTo>
                    <a:lnTo>
                      <a:pt x="3273" y="2"/>
                    </a:lnTo>
                    <a:lnTo>
                      <a:pt x="3275" y="4"/>
                    </a:lnTo>
                    <a:lnTo>
                      <a:pt x="3276" y="7"/>
                    </a:lnTo>
                    <a:lnTo>
                      <a:pt x="3279" y="17"/>
                    </a:lnTo>
                    <a:lnTo>
                      <a:pt x="3282" y="28"/>
                    </a:lnTo>
                    <a:lnTo>
                      <a:pt x="3285" y="41"/>
                    </a:lnTo>
                    <a:lnTo>
                      <a:pt x="3288" y="52"/>
                    </a:lnTo>
                    <a:lnTo>
                      <a:pt x="3291" y="61"/>
                    </a:lnTo>
                    <a:lnTo>
                      <a:pt x="3295" y="68"/>
                    </a:lnTo>
                    <a:lnTo>
                      <a:pt x="3302" y="73"/>
                    </a:lnTo>
                    <a:lnTo>
                      <a:pt x="3307" y="76"/>
                    </a:lnTo>
                    <a:lnTo>
                      <a:pt x="3313" y="80"/>
                    </a:lnTo>
                    <a:lnTo>
                      <a:pt x="3318" y="82"/>
                    </a:lnTo>
                    <a:lnTo>
                      <a:pt x="3330" y="85"/>
                    </a:lnTo>
                    <a:lnTo>
                      <a:pt x="3342" y="90"/>
                    </a:lnTo>
                    <a:lnTo>
                      <a:pt x="3346" y="93"/>
                    </a:lnTo>
                    <a:lnTo>
                      <a:pt x="3348" y="96"/>
                    </a:lnTo>
                    <a:lnTo>
                      <a:pt x="3352" y="99"/>
                    </a:lnTo>
                    <a:lnTo>
                      <a:pt x="3354" y="103"/>
                    </a:lnTo>
                    <a:lnTo>
                      <a:pt x="3359" y="112"/>
                    </a:lnTo>
                    <a:lnTo>
                      <a:pt x="3363" y="123"/>
                    </a:lnTo>
                    <a:lnTo>
                      <a:pt x="3368" y="134"/>
                    </a:lnTo>
                    <a:lnTo>
                      <a:pt x="3373" y="144"/>
                    </a:lnTo>
                    <a:lnTo>
                      <a:pt x="3380" y="154"/>
                    </a:lnTo>
                    <a:lnTo>
                      <a:pt x="3386" y="162"/>
                    </a:lnTo>
                    <a:lnTo>
                      <a:pt x="3393" y="166"/>
                    </a:lnTo>
                    <a:lnTo>
                      <a:pt x="3399" y="170"/>
                    </a:lnTo>
                    <a:lnTo>
                      <a:pt x="3407" y="174"/>
                    </a:lnTo>
                    <a:lnTo>
                      <a:pt x="3414" y="177"/>
                    </a:lnTo>
                    <a:lnTo>
                      <a:pt x="3432" y="181"/>
                    </a:lnTo>
                    <a:lnTo>
                      <a:pt x="3450" y="184"/>
                    </a:lnTo>
                    <a:lnTo>
                      <a:pt x="3487" y="189"/>
                    </a:lnTo>
                    <a:lnTo>
                      <a:pt x="3518" y="190"/>
                    </a:lnTo>
                    <a:lnTo>
                      <a:pt x="3546" y="191"/>
                    </a:lnTo>
                    <a:lnTo>
                      <a:pt x="3564" y="190"/>
                    </a:lnTo>
                    <a:lnTo>
                      <a:pt x="3569" y="189"/>
                    </a:lnTo>
                    <a:lnTo>
                      <a:pt x="3572" y="187"/>
                    </a:lnTo>
                    <a:lnTo>
                      <a:pt x="3575" y="184"/>
                    </a:lnTo>
                    <a:lnTo>
                      <a:pt x="3578" y="181"/>
                    </a:lnTo>
                    <a:lnTo>
                      <a:pt x="3584" y="171"/>
                    </a:lnTo>
                    <a:lnTo>
                      <a:pt x="3590" y="157"/>
                    </a:lnTo>
                    <a:lnTo>
                      <a:pt x="3597" y="140"/>
                    </a:lnTo>
                    <a:lnTo>
                      <a:pt x="3605" y="123"/>
                    </a:lnTo>
                    <a:lnTo>
                      <a:pt x="3610" y="114"/>
                    </a:lnTo>
                    <a:lnTo>
                      <a:pt x="3614" y="107"/>
                    </a:lnTo>
                    <a:lnTo>
                      <a:pt x="3619" y="99"/>
                    </a:lnTo>
                    <a:lnTo>
                      <a:pt x="3625" y="94"/>
                    </a:lnTo>
                    <a:lnTo>
                      <a:pt x="3630" y="89"/>
                    </a:lnTo>
                    <a:lnTo>
                      <a:pt x="3636" y="86"/>
                    </a:lnTo>
                    <a:lnTo>
                      <a:pt x="3641" y="84"/>
                    </a:lnTo>
                    <a:lnTo>
                      <a:pt x="3645" y="83"/>
                    </a:lnTo>
                    <a:lnTo>
                      <a:pt x="3656" y="82"/>
                    </a:lnTo>
                    <a:lnTo>
                      <a:pt x="3668" y="80"/>
                    </a:lnTo>
                    <a:lnTo>
                      <a:pt x="3676" y="76"/>
                    </a:lnTo>
                    <a:lnTo>
                      <a:pt x="3683" y="72"/>
                    </a:lnTo>
                    <a:lnTo>
                      <a:pt x="3690" y="67"/>
                    </a:lnTo>
                    <a:lnTo>
                      <a:pt x="3696" y="59"/>
                    </a:lnTo>
                    <a:lnTo>
                      <a:pt x="3708" y="45"/>
                    </a:lnTo>
                    <a:lnTo>
                      <a:pt x="3719" y="32"/>
                    </a:lnTo>
                    <a:lnTo>
                      <a:pt x="3727" y="27"/>
                    </a:lnTo>
                    <a:lnTo>
                      <a:pt x="3736" y="22"/>
                    </a:lnTo>
                    <a:lnTo>
                      <a:pt x="3747" y="20"/>
                    </a:lnTo>
                    <a:lnTo>
                      <a:pt x="3759" y="18"/>
                    </a:lnTo>
                    <a:lnTo>
                      <a:pt x="3771" y="18"/>
                    </a:lnTo>
                    <a:lnTo>
                      <a:pt x="3782" y="18"/>
                    </a:lnTo>
                    <a:lnTo>
                      <a:pt x="3793" y="20"/>
                    </a:lnTo>
                    <a:lnTo>
                      <a:pt x="3803" y="22"/>
                    </a:lnTo>
                    <a:lnTo>
                      <a:pt x="3791" y="44"/>
                    </a:lnTo>
                    <a:lnTo>
                      <a:pt x="3778" y="67"/>
                    </a:lnTo>
                    <a:lnTo>
                      <a:pt x="3765" y="87"/>
                    </a:lnTo>
                    <a:lnTo>
                      <a:pt x="3749" y="109"/>
                    </a:lnTo>
                    <a:lnTo>
                      <a:pt x="3624" y="266"/>
                    </a:lnTo>
                    <a:lnTo>
                      <a:pt x="3614" y="278"/>
                    </a:lnTo>
                    <a:lnTo>
                      <a:pt x="3606" y="287"/>
                    </a:lnTo>
                    <a:lnTo>
                      <a:pt x="3600" y="292"/>
                    </a:lnTo>
                    <a:lnTo>
                      <a:pt x="3596" y="296"/>
                    </a:lnTo>
                    <a:lnTo>
                      <a:pt x="3584" y="300"/>
                    </a:lnTo>
                    <a:lnTo>
                      <a:pt x="3566" y="309"/>
                    </a:lnTo>
                    <a:lnTo>
                      <a:pt x="3562" y="313"/>
                    </a:lnTo>
                    <a:lnTo>
                      <a:pt x="3559" y="317"/>
                    </a:lnTo>
                    <a:lnTo>
                      <a:pt x="3556" y="323"/>
                    </a:lnTo>
                    <a:lnTo>
                      <a:pt x="3554" y="328"/>
                    </a:lnTo>
                    <a:lnTo>
                      <a:pt x="3548" y="343"/>
                    </a:lnTo>
                    <a:lnTo>
                      <a:pt x="3543" y="359"/>
                    </a:lnTo>
                    <a:lnTo>
                      <a:pt x="3537" y="376"/>
                    </a:lnTo>
                    <a:lnTo>
                      <a:pt x="3529" y="392"/>
                    </a:lnTo>
                    <a:lnTo>
                      <a:pt x="3524" y="399"/>
                    </a:lnTo>
                    <a:lnTo>
                      <a:pt x="3518" y="406"/>
                    </a:lnTo>
                    <a:lnTo>
                      <a:pt x="3511" y="411"/>
                    </a:lnTo>
                    <a:lnTo>
                      <a:pt x="3503" y="417"/>
                    </a:lnTo>
                    <a:lnTo>
                      <a:pt x="3287" y="527"/>
                    </a:lnTo>
                    <a:lnTo>
                      <a:pt x="3279" y="531"/>
                    </a:lnTo>
                    <a:lnTo>
                      <a:pt x="3271" y="536"/>
                    </a:lnTo>
                    <a:lnTo>
                      <a:pt x="3263" y="543"/>
                    </a:lnTo>
                    <a:lnTo>
                      <a:pt x="3255" y="548"/>
                    </a:lnTo>
                    <a:lnTo>
                      <a:pt x="3243" y="561"/>
                    </a:lnTo>
                    <a:lnTo>
                      <a:pt x="3230" y="575"/>
                    </a:lnTo>
                    <a:lnTo>
                      <a:pt x="3217" y="588"/>
                    </a:lnTo>
                    <a:lnTo>
                      <a:pt x="3204" y="602"/>
                    </a:lnTo>
                    <a:lnTo>
                      <a:pt x="3190" y="614"/>
                    </a:lnTo>
                    <a:lnTo>
                      <a:pt x="3176" y="625"/>
                    </a:lnTo>
                    <a:lnTo>
                      <a:pt x="3155" y="655"/>
                    </a:lnTo>
                    <a:lnTo>
                      <a:pt x="3135" y="683"/>
                    </a:lnTo>
                    <a:lnTo>
                      <a:pt x="3115" y="708"/>
                    </a:lnTo>
                    <a:lnTo>
                      <a:pt x="3095" y="731"/>
                    </a:lnTo>
                    <a:lnTo>
                      <a:pt x="3084" y="742"/>
                    </a:lnTo>
                    <a:lnTo>
                      <a:pt x="3072" y="752"/>
                    </a:lnTo>
                    <a:lnTo>
                      <a:pt x="3060" y="762"/>
                    </a:lnTo>
                    <a:lnTo>
                      <a:pt x="3048" y="773"/>
                    </a:lnTo>
                    <a:lnTo>
                      <a:pt x="3020" y="792"/>
                    </a:lnTo>
                    <a:lnTo>
                      <a:pt x="2989" y="813"/>
                    </a:lnTo>
                    <a:lnTo>
                      <a:pt x="2697" y="988"/>
                    </a:lnTo>
                    <a:lnTo>
                      <a:pt x="2692" y="992"/>
                    </a:lnTo>
                    <a:lnTo>
                      <a:pt x="2685" y="998"/>
                    </a:lnTo>
                    <a:lnTo>
                      <a:pt x="2679" y="1005"/>
                    </a:lnTo>
                    <a:lnTo>
                      <a:pt x="2671" y="1014"/>
                    </a:lnTo>
                    <a:lnTo>
                      <a:pt x="2656" y="1034"/>
                    </a:lnTo>
                    <a:lnTo>
                      <a:pt x="2641" y="1058"/>
                    </a:lnTo>
                    <a:lnTo>
                      <a:pt x="2628" y="1082"/>
                    </a:lnTo>
                    <a:lnTo>
                      <a:pt x="2617" y="1105"/>
                    </a:lnTo>
                    <a:lnTo>
                      <a:pt x="2614" y="1115"/>
                    </a:lnTo>
                    <a:lnTo>
                      <a:pt x="2612" y="1125"/>
                    </a:lnTo>
                    <a:lnTo>
                      <a:pt x="2610" y="1133"/>
                    </a:lnTo>
                    <a:lnTo>
                      <a:pt x="2611" y="1139"/>
                    </a:lnTo>
                    <a:lnTo>
                      <a:pt x="2613" y="1150"/>
                    </a:lnTo>
                    <a:lnTo>
                      <a:pt x="2617" y="1161"/>
                    </a:lnTo>
                    <a:lnTo>
                      <a:pt x="2622" y="1172"/>
                    </a:lnTo>
                    <a:lnTo>
                      <a:pt x="2627" y="1182"/>
                    </a:lnTo>
                    <a:lnTo>
                      <a:pt x="2631" y="1193"/>
                    </a:lnTo>
                    <a:lnTo>
                      <a:pt x="2633" y="1204"/>
                    </a:lnTo>
                    <a:lnTo>
                      <a:pt x="2635" y="1208"/>
                    </a:lnTo>
                    <a:lnTo>
                      <a:pt x="2636" y="1214"/>
                    </a:lnTo>
                    <a:lnTo>
                      <a:pt x="2636" y="1219"/>
                    </a:lnTo>
                    <a:lnTo>
                      <a:pt x="2635" y="1223"/>
                    </a:lnTo>
                    <a:lnTo>
                      <a:pt x="2632" y="1228"/>
                    </a:lnTo>
                    <a:lnTo>
                      <a:pt x="2630" y="1232"/>
                    </a:lnTo>
                    <a:lnTo>
                      <a:pt x="2626" y="1235"/>
                    </a:lnTo>
                    <a:lnTo>
                      <a:pt x="2622" y="1240"/>
                    </a:lnTo>
                    <a:lnTo>
                      <a:pt x="2610" y="1246"/>
                    </a:lnTo>
                    <a:lnTo>
                      <a:pt x="2596" y="1253"/>
                    </a:lnTo>
                    <a:lnTo>
                      <a:pt x="2566" y="1262"/>
                    </a:lnTo>
                    <a:lnTo>
                      <a:pt x="2544" y="1268"/>
                    </a:lnTo>
                    <a:lnTo>
                      <a:pt x="2525" y="1292"/>
                    </a:lnTo>
                    <a:lnTo>
                      <a:pt x="2506" y="1318"/>
                    </a:lnTo>
                    <a:lnTo>
                      <a:pt x="2495" y="1330"/>
                    </a:lnTo>
                    <a:lnTo>
                      <a:pt x="2483" y="1342"/>
                    </a:lnTo>
                    <a:lnTo>
                      <a:pt x="2471" y="1352"/>
                    </a:lnTo>
                    <a:lnTo>
                      <a:pt x="2458" y="1361"/>
                    </a:lnTo>
                    <a:lnTo>
                      <a:pt x="2452" y="1364"/>
                    </a:lnTo>
                    <a:lnTo>
                      <a:pt x="2447" y="1366"/>
                    </a:lnTo>
                    <a:lnTo>
                      <a:pt x="2440" y="1367"/>
                    </a:lnTo>
                    <a:lnTo>
                      <a:pt x="2433" y="1368"/>
                    </a:lnTo>
                    <a:lnTo>
                      <a:pt x="2417" y="1368"/>
                    </a:lnTo>
                    <a:lnTo>
                      <a:pt x="2402" y="1368"/>
                    </a:lnTo>
                    <a:lnTo>
                      <a:pt x="2386" y="1368"/>
                    </a:lnTo>
                    <a:lnTo>
                      <a:pt x="2371" y="1368"/>
                    </a:lnTo>
                    <a:lnTo>
                      <a:pt x="2363" y="1369"/>
                    </a:lnTo>
                    <a:lnTo>
                      <a:pt x="2356" y="1370"/>
                    </a:lnTo>
                    <a:lnTo>
                      <a:pt x="2348" y="1371"/>
                    </a:lnTo>
                    <a:lnTo>
                      <a:pt x="2342" y="1373"/>
                    </a:lnTo>
                    <a:lnTo>
                      <a:pt x="2338" y="1375"/>
                    </a:lnTo>
                    <a:lnTo>
                      <a:pt x="2333" y="1376"/>
                    </a:lnTo>
                    <a:lnTo>
                      <a:pt x="2329" y="1376"/>
                    </a:lnTo>
                    <a:lnTo>
                      <a:pt x="2326" y="1376"/>
                    </a:lnTo>
                    <a:lnTo>
                      <a:pt x="2319" y="1373"/>
                    </a:lnTo>
                    <a:lnTo>
                      <a:pt x="2313" y="1370"/>
                    </a:lnTo>
                    <a:lnTo>
                      <a:pt x="2306" y="1367"/>
                    </a:lnTo>
                    <a:lnTo>
                      <a:pt x="2301" y="1365"/>
                    </a:lnTo>
                    <a:lnTo>
                      <a:pt x="2294" y="1363"/>
                    </a:lnTo>
                    <a:lnTo>
                      <a:pt x="2287" y="1364"/>
                    </a:lnTo>
                    <a:lnTo>
                      <a:pt x="2272" y="1369"/>
                    </a:lnTo>
                    <a:lnTo>
                      <a:pt x="2259" y="1375"/>
                    </a:lnTo>
                    <a:lnTo>
                      <a:pt x="2252" y="1378"/>
                    </a:lnTo>
                    <a:lnTo>
                      <a:pt x="2246" y="1380"/>
                    </a:lnTo>
                    <a:lnTo>
                      <a:pt x="2238" y="1381"/>
                    </a:lnTo>
                    <a:lnTo>
                      <a:pt x="2231" y="1382"/>
                    </a:lnTo>
                    <a:lnTo>
                      <a:pt x="2223" y="1381"/>
                    </a:lnTo>
                    <a:lnTo>
                      <a:pt x="2216" y="1380"/>
                    </a:lnTo>
                    <a:lnTo>
                      <a:pt x="2209" y="1378"/>
                    </a:lnTo>
                    <a:lnTo>
                      <a:pt x="2203" y="1376"/>
                    </a:lnTo>
                    <a:lnTo>
                      <a:pt x="2193" y="1370"/>
                    </a:lnTo>
                    <a:lnTo>
                      <a:pt x="2184" y="1366"/>
                    </a:lnTo>
                    <a:lnTo>
                      <a:pt x="2181" y="1366"/>
                    </a:lnTo>
                    <a:lnTo>
                      <a:pt x="2177" y="1366"/>
                    </a:lnTo>
                    <a:lnTo>
                      <a:pt x="2172" y="1367"/>
                    </a:lnTo>
                    <a:lnTo>
                      <a:pt x="2169" y="1370"/>
                    </a:lnTo>
                    <a:lnTo>
                      <a:pt x="2165" y="1376"/>
                    </a:lnTo>
                    <a:lnTo>
                      <a:pt x="2159" y="1383"/>
                    </a:lnTo>
                    <a:lnTo>
                      <a:pt x="2154" y="1392"/>
                    </a:lnTo>
                    <a:lnTo>
                      <a:pt x="2149" y="1404"/>
                    </a:lnTo>
                    <a:lnTo>
                      <a:pt x="2139" y="1426"/>
                    </a:lnTo>
                    <a:lnTo>
                      <a:pt x="2131" y="1450"/>
                    </a:lnTo>
                    <a:lnTo>
                      <a:pt x="2124" y="1475"/>
                    </a:lnTo>
                    <a:lnTo>
                      <a:pt x="2117" y="1501"/>
                    </a:lnTo>
                    <a:lnTo>
                      <a:pt x="2111" y="1526"/>
                    </a:lnTo>
                    <a:lnTo>
                      <a:pt x="2102" y="1551"/>
                    </a:lnTo>
                    <a:lnTo>
                      <a:pt x="2098" y="1562"/>
                    </a:lnTo>
                    <a:lnTo>
                      <a:pt x="2093" y="1574"/>
                    </a:lnTo>
                    <a:lnTo>
                      <a:pt x="2088" y="1585"/>
                    </a:lnTo>
                    <a:lnTo>
                      <a:pt x="2083" y="1596"/>
                    </a:lnTo>
                    <a:lnTo>
                      <a:pt x="2079" y="1600"/>
                    </a:lnTo>
                    <a:lnTo>
                      <a:pt x="2075" y="1605"/>
                    </a:lnTo>
                    <a:lnTo>
                      <a:pt x="2071" y="1608"/>
                    </a:lnTo>
                    <a:lnTo>
                      <a:pt x="2066" y="1611"/>
                    </a:lnTo>
                    <a:lnTo>
                      <a:pt x="2057" y="1616"/>
                    </a:lnTo>
                    <a:lnTo>
                      <a:pt x="2046" y="1621"/>
                    </a:lnTo>
                    <a:lnTo>
                      <a:pt x="2034" y="1625"/>
                    </a:lnTo>
                    <a:lnTo>
                      <a:pt x="2024" y="1631"/>
                    </a:lnTo>
                    <a:lnTo>
                      <a:pt x="2019" y="1634"/>
                    </a:lnTo>
                    <a:lnTo>
                      <a:pt x="2015" y="1637"/>
                    </a:lnTo>
                    <a:lnTo>
                      <a:pt x="2010" y="1641"/>
                    </a:lnTo>
                    <a:lnTo>
                      <a:pt x="2006" y="1647"/>
                    </a:lnTo>
                    <a:lnTo>
                      <a:pt x="1997" y="1661"/>
                    </a:lnTo>
                    <a:lnTo>
                      <a:pt x="1990" y="1672"/>
                    </a:lnTo>
                    <a:lnTo>
                      <a:pt x="1987" y="1676"/>
                    </a:lnTo>
                    <a:lnTo>
                      <a:pt x="1983" y="1679"/>
                    </a:lnTo>
                    <a:lnTo>
                      <a:pt x="1980" y="1681"/>
                    </a:lnTo>
                    <a:lnTo>
                      <a:pt x="1978" y="1682"/>
                    </a:lnTo>
                    <a:lnTo>
                      <a:pt x="1975" y="1682"/>
                    </a:lnTo>
                    <a:lnTo>
                      <a:pt x="1971" y="1681"/>
                    </a:lnTo>
                    <a:lnTo>
                      <a:pt x="1968" y="1678"/>
                    </a:lnTo>
                    <a:lnTo>
                      <a:pt x="1965" y="1675"/>
                    </a:lnTo>
                    <a:lnTo>
                      <a:pt x="1956" y="1663"/>
                    </a:lnTo>
                    <a:lnTo>
                      <a:pt x="1947" y="1645"/>
                    </a:lnTo>
                    <a:lnTo>
                      <a:pt x="1942" y="1640"/>
                    </a:lnTo>
                    <a:lnTo>
                      <a:pt x="1939" y="1636"/>
                    </a:lnTo>
                    <a:lnTo>
                      <a:pt x="1934" y="1633"/>
                    </a:lnTo>
                    <a:lnTo>
                      <a:pt x="1928" y="1629"/>
                    </a:lnTo>
                    <a:lnTo>
                      <a:pt x="1923" y="1627"/>
                    </a:lnTo>
                    <a:lnTo>
                      <a:pt x="1916" y="1626"/>
                    </a:lnTo>
                    <a:lnTo>
                      <a:pt x="1909" y="1625"/>
                    </a:lnTo>
                    <a:lnTo>
                      <a:pt x="1901" y="1624"/>
                    </a:lnTo>
                    <a:lnTo>
                      <a:pt x="1885" y="1625"/>
                    </a:lnTo>
                    <a:lnTo>
                      <a:pt x="1868" y="1627"/>
                    </a:lnTo>
                    <a:lnTo>
                      <a:pt x="1850" y="1632"/>
                    </a:lnTo>
                    <a:lnTo>
                      <a:pt x="1832" y="1636"/>
                    </a:lnTo>
                    <a:lnTo>
                      <a:pt x="1794" y="1648"/>
                    </a:lnTo>
                    <a:lnTo>
                      <a:pt x="1760" y="1662"/>
                    </a:lnTo>
                    <a:lnTo>
                      <a:pt x="1731" y="1674"/>
                    </a:lnTo>
                    <a:lnTo>
                      <a:pt x="1710" y="1683"/>
                    </a:lnTo>
                    <a:lnTo>
                      <a:pt x="1701" y="1688"/>
                    </a:lnTo>
                    <a:lnTo>
                      <a:pt x="1694" y="1694"/>
                    </a:lnTo>
                    <a:lnTo>
                      <a:pt x="1687" y="1702"/>
                    </a:lnTo>
                    <a:lnTo>
                      <a:pt x="1682" y="1712"/>
                    </a:lnTo>
                    <a:lnTo>
                      <a:pt x="1677" y="1721"/>
                    </a:lnTo>
                    <a:lnTo>
                      <a:pt x="1672" y="1732"/>
                    </a:lnTo>
                    <a:lnTo>
                      <a:pt x="1668" y="1743"/>
                    </a:lnTo>
                    <a:lnTo>
                      <a:pt x="1664" y="1755"/>
                    </a:lnTo>
                    <a:lnTo>
                      <a:pt x="1657" y="1778"/>
                    </a:lnTo>
                    <a:lnTo>
                      <a:pt x="1650" y="1801"/>
                    </a:lnTo>
                    <a:lnTo>
                      <a:pt x="1646" y="1812"/>
                    </a:lnTo>
                    <a:lnTo>
                      <a:pt x="1642" y="1822"/>
                    </a:lnTo>
                    <a:lnTo>
                      <a:pt x="1638" y="1830"/>
                    </a:lnTo>
                    <a:lnTo>
                      <a:pt x="1632" y="1838"/>
                    </a:lnTo>
                    <a:lnTo>
                      <a:pt x="1624" y="1853"/>
                    </a:lnTo>
                    <a:lnTo>
                      <a:pt x="1616" y="1868"/>
                    </a:lnTo>
                    <a:lnTo>
                      <a:pt x="1610" y="1883"/>
                    </a:lnTo>
                    <a:lnTo>
                      <a:pt x="1603" y="1897"/>
                    </a:lnTo>
                    <a:lnTo>
                      <a:pt x="1598" y="1912"/>
                    </a:lnTo>
                    <a:lnTo>
                      <a:pt x="1592" y="1928"/>
                    </a:lnTo>
                    <a:lnTo>
                      <a:pt x="1588" y="1942"/>
                    </a:lnTo>
                    <a:lnTo>
                      <a:pt x="1585" y="1957"/>
                    </a:lnTo>
                    <a:lnTo>
                      <a:pt x="1583" y="1971"/>
                    </a:lnTo>
                    <a:lnTo>
                      <a:pt x="1579" y="1986"/>
                    </a:lnTo>
                    <a:lnTo>
                      <a:pt x="1578" y="2000"/>
                    </a:lnTo>
                    <a:lnTo>
                      <a:pt x="1577" y="2014"/>
                    </a:lnTo>
                    <a:lnTo>
                      <a:pt x="1576" y="2043"/>
                    </a:lnTo>
                    <a:lnTo>
                      <a:pt x="1578" y="2071"/>
                    </a:lnTo>
                    <a:lnTo>
                      <a:pt x="1582" y="2100"/>
                    </a:lnTo>
                    <a:lnTo>
                      <a:pt x="1586" y="2128"/>
                    </a:lnTo>
                    <a:lnTo>
                      <a:pt x="1592" y="2158"/>
                    </a:lnTo>
                    <a:lnTo>
                      <a:pt x="1600" y="2186"/>
                    </a:lnTo>
                    <a:lnTo>
                      <a:pt x="1609" y="2215"/>
                    </a:lnTo>
                    <a:lnTo>
                      <a:pt x="1618" y="2245"/>
                    </a:lnTo>
                    <a:lnTo>
                      <a:pt x="1628" y="2275"/>
                    </a:lnTo>
                    <a:lnTo>
                      <a:pt x="1639" y="2306"/>
                    </a:lnTo>
                    <a:lnTo>
                      <a:pt x="1643" y="2316"/>
                    </a:lnTo>
                    <a:lnTo>
                      <a:pt x="1644" y="2326"/>
                    </a:lnTo>
                    <a:lnTo>
                      <a:pt x="1644" y="2336"/>
                    </a:lnTo>
                    <a:lnTo>
                      <a:pt x="1644" y="2344"/>
                    </a:lnTo>
                    <a:lnTo>
                      <a:pt x="1642" y="2353"/>
                    </a:lnTo>
                    <a:lnTo>
                      <a:pt x="1640" y="2361"/>
                    </a:lnTo>
                    <a:lnTo>
                      <a:pt x="1637" y="2368"/>
                    </a:lnTo>
                    <a:lnTo>
                      <a:pt x="1632" y="2376"/>
                    </a:lnTo>
                    <a:lnTo>
                      <a:pt x="1625" y="2391"/>
                    </a:lnTo>
                    <a:lnTo>
                      <a:pt x="1617" y="2406"/>
                    </a:lnTo>
                    <a:lnTo>
                      <a:pt x="1614" y="2414"/>
                    </a:lnTo>
                    <a:lnTo>
                      <a:pt x="1612" y="2422"/>
                    </a:lnTo>
                    <a:lnTo>
                      <a:pt x="1610" y="2431"/>
                    </a:lnTo>
                    <a:lnTo>
                      <a:pt x="1610" y="2441"/>
                    </a:lnTo>
                    <a:lnTo>
                      <a:pt x="1612" y="2468"/>
                    </a:lnTo>
                    <a:lnTo>
                      <a:pt x="1615" y="2496"/>
                    </a:lnTo>
                    <a:lnTo>
                      <a:pt x="1616" y="2510"/>
                    </a:lnTo>
                    <a:lnTo>
                      <a:pt x="1616" y="2524"/>
                    </a:lnTo>
                    <a:lnTo>
                      <a:pt x="1615" y="2537"/>
                    </a:lnTo>
                    <a:lnTo>
                      <a:pt x="1612" y="2550"/>
                    </a:lnTo>
                    <a:lnTo>
                      <a:pt x="1619" y="2571"/>
                    </a:lnTo>
                    <a:lnTo>
                      <a:pt x="1635" y="2601"/>
                    </a:lnTo>
                    <a:lnTo>
                      <a:pt x="1650" y="2631"/>
                    </a:lnTo>
                    <a:lnTo>
                      <a:pt x="1662" y="2649"/>
                    </a:lnTo>
                    <a:lnTo>
                      <a:pt x="1658" y="2654"/>
                    </a:lnTo>
                    <a:lnTo>
                      <a:pt x="1656" y="2659"/>
                    </a:lnTo>
                    <a:lnTo>
                      <a:pt x="1654" y="2664"/>
                    </a:lnTo>
                    <a:lnTo>
                      <a:pt x="1653" y="2668"/>
                    </a:lnTo>
                    <a:lnTo>
                      <a:pt x="1653" y="2679"/>
                    </a:lnTo>
                    <a:lnTo>
                      <a:pt x="1653" y="2690"/>
                    </a:lnTo>
                    <a:lnTo>
                      <a:pt x="1656" y="2711"/>
                    </a:lnTo>
                    <a:lnTo>
                      <a:pt x="1658" y="2731"/>
                    </a:lnTo>
                    <a:lnTo>
                      <a:pt x="1656" y="2731"/>
                    </a:lnTo>
                    <a:lnTo>
                      <a:pt x="1653" y="2729"/>
                    </a:lnTo>
                    <a:lnTo>
                      <a:pt x="1650" y="2728"/>
                    </a:lnTo>
                    <a:lnTo>
                      <a:pt x="1646" y="2726"/>
                    </a:lnTo>
                    <a:lnTo>
                      <a:pt x="1641" y="2719"/>
                    </a:lnTo>
                    <a:lnTo>
                      <a:pt x="1635" y="2712"/>
                    </a:lnTo>
                    <a:lnTo>
                      <a:pt x="1625" y="2696"/>
                    </a:lnTo>
                    <a:lnTo>
                      <a:pt x="1617" y="2685"/>
                    </a:lnTo>
                    <a:lnTo>
                      <a:pt x="1614" y="2681"/>
                    </a:lnTo>
                    <a:lnTo>
                      <a:pt x="1612" y="2679"/>
                    </a:lnTo>
                    <a:lnTo>
                      <a:pt x="1610" y="2679"/>
                    </a:lnTo>
                    <a:lnTo>
                      <a:pt x="1606" y="2681"/>
                    </a:lnTo>
                    <a:lnTo>
                      <a:pt x="1603" y="2688"/>
                    </a:lnTo>
                    <a:lnTo>
                      <a:pt x="1600" y="2698"/>
                    </a:lnTo>
                    <a:lnTo>
                      <a:pt x="1595" y="2721"/>
                    </a:lnTo>
                    <a:lnTo>
                      <a:pt x="1593" y="2735"/>
                    </a:lnTo>
                    <a:lnTo>
                      <a:pt x="1593" y="2745"/>
                    </a:lnTo>
                    <a:lnTo>
                      <a:pt x="1595" y="2754"/>
                    </a:lnTo>
                    <a:lnTo>
                      <a:pt x="1596" y="2761"/>
                    </a:lnTo>
                    <a:lnTo>
                      <a:pt x="1598" y="2768"/>
                    </a:lnTo>
                    <a:lnTo>
                      <a:pt x="1601" y="2774"/>
                    </a:lnTo>
                    <a:lnTo>
                      <a:pt x="1603" y="2779"/>
                    </a:lnTo>
                    <a:lnTo>
                      <a:pt x="1608" y="2783"/>
                    </a:lnTo>
                    <a:lnTo>
                      <a:pt x="1611" y="2786"/>
                    </a:lnTo>
                    <a:lnTo>
                      <a:pt x="1619" y="2793"/>
                    </a:lnTo>
                    <a:lnTo>
                      <a:pt x="1629" y="2797"/>
                    </a:lnTo>
                    <a:lnTo>
                      <a:pt x="1640" y="2801"/>
                    </a:lnTo>
                    <a:lnTo>
                      <a:pt x="1651" y="2806"/>
                    </a:lnTo>
                    <a:lnTo>
                      <a:pt x="1624" y="2814"/>
                    </a:lnTo>
                    <a:lnTo>
                      <a:pt x="1590" y="2824"/>
                    </a:lnTo>
                    <a:lnTo>
                      <a:pt x="1558" y="2835"/>
                    </a:lnTo>
                    <a:lnTo>
                      <a:pt x="1531" y="2842"/>
                    </a:lnTo>
                    <a:lnTo>
                      <a:pt x="1506" y="2860"/>
                    </a:lnTo>
                    <a:lnTo>
                      <a:pt x="1483" y="2877"/>
                    </a:lnTo>
                    <a:lnTo>
                      <a:pt x="1473" y="2884"/>
                    </a:lnTo>
                    <a:lnTo>
                      <a:pt x="1462" y="2892"/>
                    </a:lnTo>
                    <a:lnTo>
                      <a:pt x="1450" y="2897"/>
                    </a:lnTo>
                    <a:lnTo>
                      <a:pt x="1439" y="2903"/>
                    </a:lnTo>
                    <a:lnTo>
                      <a:pt x="1428" y="2907"/>
                    </a:lnTo>
                    <a:lnTo>
                      <a:pt x="1416" y="2909"/>
                    </a:lnTo>
                    <a:lnTo>
                      <a:pt x="1404" y="2910"/>
                    </a:lnTo>
                    <a:lnTo>
                      <a:pt x="1393" y="2909"/>
                    </a:lnTo>
                    <a:lnTo>
                      <a:pt x="1380" y="2905"/>
                    </a:lnTo>
                    <a:lnTo>
                      <a:pt x="1367" y="2900"/>
                    </a:lnTo>
                    <a:lnTo>
                      <a:pt x="1353" y="2891"/>
                    </a:lnTo>
                    <a:lnTo>
                      <a:pt x="1338" y="2880"/>
                    </a:lnTo>
                    <a:lnTo>
                      <a:pt x="1334" y="2878"/>
                    </a:lnTo>
                    <a:lnTo>
                      <a:pt x="1330" y="2876"/>
                    </a:lnTo>
                    <a:lnTo>
                      <a:pt x="1326" y="2876"/>
                    </a:lnTo>
                    <a:lnTo>
                      <a:pt x="1322" y="2875"/>
                    </a:lnTo>
                    <a:lnTo>
                      <a:pt x="1313" y="2876"/>
                    </a:lnTo>
                    <a:lnTo>
                      <a:pt x="1304" y="2879"/>
                    </a:lnTo>
                    <a:lnTo>
                      <a:pt x="1294" y="2884"/>
                    </a:lnTo>
                    <a:lnTo>
                      <a:pt x="1285" y="2892"/>
                    </a:lnTo>
                    <a:lnTo>
                      <a:pt x="1274" y="2900"/>
                    </a:lnTo>
                    <a:lnTo>
                      <a:pt x="1264" y="2908"/>
                    </a:lnTo>
                    <a:lnTo>
                      <a:pt x="1245" y="2928"/>
                    </a:lnTo>
                    <a:lnTo>
                      <a:pt x="1228" y="2947"/>
                    </a:lnTo>
                    <a:lnTo>
                      <a:pt x="1214" y="2964"/>
                    </a:lnTo>
                    <a:lnTo>
                      <a:pt x="1204" y="2976"/>
                    </a:lnTo>
                    <a:lnTo>
                      <a:pt x="1199" y="2982"/>
                    </a:lnTo>
                    <a:lnTo>
                      <a:pt x="1193" y="2985"/>
                    </a:lnTo>
                    <a:lnTo>
                      <a:pt x="1186" y="2988"/>
                    </a:lnTo>
                    <a:lnTo>
                      <a:pt x="1179" y="2990"/>
                    </a:lnTo>
                    <a:lnTo>
                      <a:pt x="1164" y="2992"/>
                    </a:lnTo>
                    <a:lnTo>
                      <a:pt x="1146" y="2993"/>
                    </a:lnTo>
                    <a:lnTo>
                      <a:pt x="1129" y="2995"/>
                    </a:lnTo>
                    <a:lnTo>
                      <a:pt x="1112" y="2996"/>
                    </a:lnTo>
                    <a:lnTo>
                      <a:pt x="1103" y="2997"/>
                    </a:lnTo>
                    <a:lnTo>
                      <a:pt x="1096" y="2999"/>
                    </a:lnTo>
                    <a:lnTo>
                      <a:pt x="1089" y="3001"/>
                    </a:lnTo>
                    <a:lnTo>
                      <a:pt x="1083" y="3004"/>
                    </a:lnTo>
                    <a:lnTo>
                      <a:pt x="1071" y="3010"/>
                    </a:lnTo>
                    <a:lnTo>
                      <a:pt x="1061" y="3015"/>
                    </a:lnTo>
                    <a:lnTo>
                      <a:pt x="1052" y="3017"/>
                    </a:lnTo>
                    <a:lnTo>
                      <a:pt x="1044" y="3019"/>
                    </a:lnTo>
                    <a:lnTo>
                      <a:pt x="1036" y="3019"/>
                    </a:lnTo>
                    <a:lnTo>
                      <a:pt x="1030" y="3018"/>
                    </a:lnTo>
                    <a:lnTo>
                      <a:pt x="1023" y="3017"/>
                    </a:lnTo>
                    <a:lnTo>
                      <a:pt x="1017" y="3015"/>
                    </a:lnTo>
                    <a:lnTo>
                      <a:pt x="1004" y="3011"/>
                    </a:lnTo>
                    <a:lnTo>
                      <a:pt x="989" y="3005"/>
                    </a:lnTo>
                    <a:lnTo>
                      <a:pt x="980" y="3003"/>
                    </a:lnTo>
                    <a:lnTo>
                      <a:pt x="970" y="3001"/>
                    </a:lnTo>
                    <a:lnTo>
                      <a:pt x="960" y="3000"/>
                    </a:lnTo>
                    <a:lnTo>
                      <a:pt x="948" y="3000"/>
                    </a:lnTo>
                    <a:lnTo>
                      <a:pt x="927" y="3002"/>
                    </a:lnTo>
                    <a:lnTo>
                      <a:pt x="911" y="3005"/>
                    </a:lnTo>
                    <a:lnTo>
                      <a:pt x="904" y="3008"/>
                    </a:lnTo>
                    <a:lnTo>
                      <a:pt x="900" y="3010"/>
                    </a:lnTo>
                    <a:lnTo>
                      <a:pt x="896" y="3012"/>
                    </a:lnTo>
                    <a:lnTo>
                      <a:pt x="892" y="3015"/>
                    </a:lnTo>
                    <a:lnTo>
                      <a:pt x="889" y="3018"/>
                    </a:lnTo>
                    <a:lnTo>
                      <a:pt x="887" y="3023"/>
                    </a:lnTo>
                    <a:lnTo>
                      <a:pt x="885" y="3026"/>
                    </a:lnTo>
                    <a:lnTo>
                      <a:pt x="885" y="3030"/>
                    </a:lnTo>
                    <a:lnTo>
                      <a:pt x="884" y="3039"/>
                    </a:lnTo>
                    <a:lnTo>
                      <a:pt x="885" y="3047"/>
                    </a:lnTo>
                    <a:lnTo>
                      <a:pt x="888" y="3067"/>
                    </a:lnTo>
                    <a:lnTo>
                      <a:pt x="890" y="3087"/>
                    </a:lnTo>
                    <a:lnTo>
                      <a:pt x="889" y="3093"/>
                    </a:lnTo>
                    <a:lnTo>
                      <a:pt x="889" y="3097"/>
                    </a:lnTo>
                    <a:lnTo>
                      <a:pt x="887" y="3103"/>
                    </a:lnTo>
                    <a:lnTo>
                      <a:pt x="885" y="3107"/>
                    </a:lnTo>
                    <a:lnTo>
                      <a:pt x="883" y="3112"/>
                    </a:lnTo>
                    <a:lnTo>
                      <a:pt x="880" y="3117"/>
                    </a:lnTo>
                    <a:lnTo>
                      <a:pt x="875" y="3121"/>
                    </a:lnTo>
                    <a:lnTo>
                      <a:pt x="870" y="3125"/>
                    </a:lnTo>
                    <a:lnTo>
                      <a:pt x="861" y="3133"/>
                    </a:lnTo>
                    <a:lnTo>
                      <a:pt x="852" y="3146"/>
                    </a:lnTo>
                    <a:lnTo>
                      <a:pt x="840" y="3161"/>
                    </a:lnTo>
                    <a:lnTo>
                      <a:pt x="829" y="3176"/>
                    </a:lnTo>
                    <a:lnTo>
                      <a:pt x="817" y="3191"/>
                    </a:lnTo>
                    <a:lnTo>
                      <a:pt x="806" y="3202"/>
                    </a:lnTo>
                    <a:lnTo>
                      <a:pt x="801" y="3206"/>
                    </a:lnTo>
                    <a:lnTo>
                      <a:pt x="795" y="3209"/>
                    </a:lnTo>
                    <a:lnTo>
                      <a:pt x="791" y="3212"/>
                    </a:lnTo>
                    <a:lnTo>
                      <a:pt x="787" y="3211"/>
                    </a:lnTo>
                    <a:lnTo>
                      <a:pt x="780" y="3208"/>
                    </a:lnTo>
                    <a:lnTo>
                      <a:pt x="774" y="3205"/>
                    </a:lnTo>
                    <a:lnTo>
                      <a:pt x="767" y="3201"/>
                    </a:lnTo>
                    <a:lnTo>
                      <a:pt x="761" y="3195"/>
                    </a:lnTo>
                    <a:lnTo>
                      <a:pt x="748" y="3184"/>
                    </a:lnTo>
                    <a:lnTo>
                      <a:pt x="734" y="3170"/>
                    </a:lnTo>
                    <a:lnTo>
                      <a:pt x="709" y="3141"/>
                    </a:lnTo>
                    <a:lnTo>
                      <a:pt x="688" y="3117"/>
                    </a:lnTo>
                    <a:lnTo>
                      <a:pt x="701" y="3104"/>
                    </a:lnTo>
                    <a:lnTo>
                      <a:pt x="712" y="3094"/>
                    </a:lnTo>
                    <a:lnTo>
                      <a:pt x="722" y="3086"/>
                    </a:lnTo>
                    <a:lnTo>
                      <a:pt x="731" y="3080"/>
                    </a:lnTo>
                    <a:lnTo>
                      <a:pt x="740" y="3076"/>
                    </a:lnTo>
                    <a:lnTo>
                      <a:pt x="752" y="3072"/>
                    </a:lnTo>
                    <a:lnTo>
                      <a:pt x="767" y="3069"/>
                    </a:lnTo>
                    <a:lnTo>
                      <a:pt x="786" y="3066"/>
                    </a:lnTo>
                    <a:lnTo>
                      <a:pt x="796" y="3064"/>
                    </a:lnTo>
                    <a:lnTo>
                      <a:pt x="804" y="3059"/>
                    </a:lnTo>
                    <a:lnTo>
                      <a:pt x="812" y="3055"/>
                    </a:lnTo>
                    <a:lnTo>
                      <a:pt x="817" y="3050"/>
                    </a:lnTo>
                    <a:lnTo>
                      <a:pt x="821" y="3044"/>
                    </a:lnTo>
                    <a:lnTo>
                      <a:pt x="825" y="3038"/>
                    </a:lnTo>
                    <a:lnTo>
                      <a:pt x="827" y="3030"/>
                    </a:lnTo>
                    <a:lnTo>
                      <a:pt x="828" y="3023"/>
                    </a:lnTo>
                    <a:lnTo>
                      <a:pt x="830" y="2990"/>
                    </a:lnTo>
                    <a:lnTo>
                      <a:pt x="833" y="2957"/>
                    </a:lnTo>
                    <a:lnTo>
                      <a:pt x="839" y="2938"/>
                    </a:lnTo>
                    <a:lnTo>
                      <a:pt x="847" y="2919"/>
                    </a:lnTo>
                    <a:lnTo>
                      <a:pt x="852" y="2909"/>
                    </a:lnTo>
                    <a:lnTo>
                      <a:pt x="855" y="2900"/>
                    </a:lnTo>
                    <a:lnTo>
                      <a:pt x="857" y="2890"/>
                    </a:lnTo>
                    <a:lnTo>
                      <a:pt x="858" y="2881"/>
                    </a:lnTo>
                    <a:lnTo>
                      <a:pt x="857" y="2877"/>
                    </a:lnTo>
                    <a:lnTo>
                      <a:pt x="855" y="2874"/>
                    </a:lnTo>
                    <a:lnTo>
                      <a:pt x="852" y="2873"/>
                    </a:lnTo>
                    <a:lnTo>
                      <a:pt x="847" y="2870"/>
                    </a:lnTo>
                    <a:lnTo>
                      <a:pt x="838" y="2870"/>
                    </a:lnTo>
                    <a:lnTo>
                      <a:pt x="826" y="2870"/>
                    </a:lnTo>
                    <a:lnTo>
                      <a:pt x="819" y="2870"/>
                    </a:lnTo>
                    <a:lnTo>
                      <a:pt x="813" y="2869"/>
                    </a:lnTo>
                    <a:lnTo>
                      <a:pt x="807" y="2867"/>
                    </a:lnTo>
                    <a:lnTo>
                      <a:pt x="802" y="2865"/>
                    </a:lnTo>
                    <a:lnTo>
                      <a:pt x="798" y="2862"/>
                    </a:lnTo>
                    <a:lnTo>
                      <a:pt x="793" y="2856"/>
                    </a:lnTo>
                    <a:lnTo>
                      <a:pt x="791" y="2850"/>
                    </a:lnTo>
                    <a:lnTo>
                      <a:pt x="789" y="2841"/>
                    </a:lnTo>
                    <a:lnTo>
                      <a:pt x="789" y="2812"/>
                    </a:lnTo>
                    <a:lnTo>
                      <a:pt x="788" y="2773"/>
                    </a:lnTo>
                    <a:lnTo>
                      <a:pt x="788" y="2754"/>
                    </a:lnTo>
                    <a:lnTo>
                      <a:pt x="786" y="2736"/>
                    </a:lnTo>
                    <a:lnTo>
                      <a:pt x="785" y="2729"/>
                    </a:lnTo>
                    <a:lnTo>
                      <a:pt x="782" y="2722"/>
                    </a:lnTo>
                    <a:lnTo>
                      <a:pt x="780" y="2717"/>
                    </a:lnTo>
                    <a:lnTo>
                      <a:pt x="777" y="2713"/>
                    </a:lnTo>
                    <a:lnTo>
                      <a:pt x="775" y="2711"/>
                    </a:lnTo>
                    <a:lnTo>
                      <a:pt x="772" y="2709"/>
                    </a:lnTo>
                    <a:lnTo>
                      <a:pt x="767" y="2711"/>
                    </a:lnTo>
                    <a:lnTo>
                      <a:pt x="763" y="2712"/>
                    </a:lnTo>
                    <a:lnTo>
                      <a:pt x="753" y="2717"/>
                    </a:lnTo>
                    <a:lnTo>
                      <a:pt x="742" y="2725"/>
                    </a:lnTo>
                    <a:lnTo>
                      <a:pt x="733" y="2733"/>
                    </a:lnTo>
                    <a:lnTo>
                      <a:pt x="723" y="2742"/>
                    </a:lnTo>
                    <a:lnTo>
                      <a:pt x="717" y="2748"/>
                    </a:lnTo>
                    <a:lnTo>
                      <a:pt x="712" y="2754"/>
                    </a:lnTo>
                    <a:lnTo>
                      <a:pt x="709" y="2757"/>
                    </a:lnTo>
                    <a:lnTo>
                      <a:pt x="706" y="2757"/>
                    </a:lnTo>
                    <a:lnTo>
                      <a:pt x="701" y="2756"/>
                    </a:lnTo>
                    <a:lnTo>
                      <a:pt x="697" y="2754"/>
                    </a:lnTo>
                    <a:lnTo>
                      <a:pt x="687" y="2744"/>
                    </a:lnTo>
                    <a:lnTo>
                      <a:pt x="678" y="2732"/>
                    </a:lnTo>
                    <a:lnTo>
                      <a:pt x="660" y="2705"/>
                    </a:lnTo>
                    <a:lnTo>
                      <a:pt x="651" y="2688"/>
                    </a:lnTo>
                    <a:lnTo>
                      <a:pt x="649" y="2679"/>
                    </a:lnTo>
                    <a:lnTo>
                      <a:pt x="647" y="2669"/>
                    </a:lnTo>
                    <a:lnTo>
                      <a:pt x="646" y="2659"/>
                    </a:lnTo>
                    <a:lnTo>
                      <a:pt x="645" y="2649"/>
                    </a:lnTo>
                    <a:lnTo>
                      <a:pt x="644" y="2639"/>
                    </a:lnTo>
                    <a:lnTo>
                      <a:pt x="643" y="2630"/>
                    </a:lnTo>
                    <a:lnTo>
                      <a:pt x="641" y="2622"/>
                    </a:lnTo>
                    <a:lnTo>
                      <a:pt x="639" y="2615"/>
                    </a:lnTo>
                    <a:lnTo>
                      <a:pt x="636" y="2613"/>
                    </a:lnTo>
                    <a:lnTo>
                      <a:pt x="632" y="2612"/>
                    </a:lnTo>
                    <a:lnTo>
                      <a:pt x="629" y="2612"/>
                    </a:lnTo>
                    <a:lnTo>
                      <a:pt x="625" y="2612"/>
                    </a:lnTo>
                    <a:lnTo>
                      <a:pt x="615" y="2615"/>
                    </a:lnTo>
                    <a:lnTo>
                      <a:pt x="606" y="2618"/>
                    </a:lnTo>
                    <a:lnTo>
                      <a:pt x="602" y="2620"/>
                    </a:lnTo>
                    <a:lnTo>
                      <a:pt x="598" y="2620"/>
                    </a:lnTo>
                    <a:lnTo>
                      <a:pt x="595" y="2620"/>
                    </a:lnTo>
                    <a:lnTo>
                      <a:pt x="591" y="2620"/>
                    </a:lnTo>
                    <a:lnTo>
                      <a:pt x="590" y="2618"/>
                    </a:lnTo>
                    <a:lnTo>
                      <a:pt x="589" y="2614"/>
                    </a:lnTo>
                    <a:lnTo>
                      <a:pt x="589" y="2610"/>
                    </a:lnTo>
                    <a:lnTo>
                      <a:pt x="590" y="2604"/>
                    </a:lnTo>
                    <a:lnTo>
                      <a:pt x="593" y="2595"/>
                    </a:lnTo>
                    <a:lnTo>
                      <a:pt x="597" y="2582"/>
                    </a:lnTo>
                    <a:lnTo>
                      <a:pt x="598" y="2576"/>
                    </a:lnTo>
                    <a:lnTo>
                      <a:pt x="599" y="2570"/>
                    </a:lnTo>
                    <a:lnTo>
                      <a:pt x="598" y="2565"/>
                    </a:lnTo>
                    <a:lnTo>
                      <a:pt x="596" y="2561"/>
                    </a:lnTo>
                    <a:lnTo>
                      <a:pt x="589" y="2559"/>
                    </a:lnTo>
                    <a:lnTo>
                      <a:pt x="582" y="2557"/>
                    </a:lnTo>
                    <a:lnTo>
                      <a:pt x="572" y="2556"/>
                    </a:lnTo>
                    <a:lnTo>
                      <a:pt x="562" y="2556"/>
                    </a:lnTo>
                    <a:lnTo>
                      <a:pt x="542" y="2556"/>
                    </a:lnTo>
                    <a:lnTo>
                      <a:pt x="525" y="2554"/>
                    </a:lnTo>
                    <a:lnTo>
                      <a:pt x="522" y="2554"/>
                    </a:lnTo>
                    <a:lnTo>
                      <a:pt x="519" y="2554"/>
                    </a:lnTo>
                    <a:lnTo>
                      <a:pt x="517" y="2556"/>
                    </a:lnTo>
                    <a:lnTo>
                      <a:pt x="515" y="2558"/>
                    </a:lnTo>
                    <a:lnTo>
                      <a:pt x="509" y="2564"/>
                    </a:lnTo>
                    <a:lnTo>
                      <a:pt x="505" y="2572"/>
                    </a:lnTo>
                    <a:lnTo>
                      <a:pt x="497" y="2588"/>
                    </a:lnTo>
                    <a:lnTo>
                      <a:pt x="493" y="2601"/>
                    </a:lnTo>
                    <a:lnTo>
                      <a:pt x="489" y="2614"/>
                    </a:lnTo>
                    <a:lnTo>
                      <a:pt x="484" y="2626"/>
                    </a:lnTo>
                    <a:lnTo>
                      <a:pt x="479" y="2636"/>
                    </a:lnTo>
                    <a:lnTo>
                      <a:pt x="474" y="2645"/>
                    </a:lnTo>
                    <a:lnTo>
                      <a:pt x="470" y="2648"/>
                    </a:lnTo>
                    <a:lnTo>
                      <a:pt x="467" y="2651"/>
                    </a:lnTo>
                    <a:lnTo>
                      <a:pt x="463" y="2653"/>
                    </a:lnTo>
                    <a:lnTo>
                      <a:pt x="458" y="2654"/>
                    </a:lnTo>
                    <a:lnTo>
                      <a:pt x="453" y="2654"/>
                    </a:lnTo>
                    <a:lnTo>
                      <a:pt x="448" y="2653"/>
                    </a:lnTo>
                    <a:lnTo>
                      <a:pt x="441" y="2651"/>
                    </a:lnTo>
                    <a:lnTo>
                      <a:pt x="434" y="2648"/>
                    </a:lnTo>
                    <a:lnTo>
                      <a:pt x="430" y="2647"/>
                    </a:lnTo>
                    <a:lnTo>
                      <a:pt x="427" y="2646"/>
                    </a:lnTo>
                    <a:lnTo>
                      <a:pt x="424" y="2647"/>
                    </a:lnTo>
                    <a:lnTo>
                      <a:pt x="421" y="2648"/>
                    </a:lnTo>
                    <a:lnTo>
                      <a:pt x="415" y="2652"/>
                    </a:lnTo>
                    <a:lnTo>
                      <a:pt x="411" y="2659"/>
                    </a:lnTo>
                    <a:lnTo>
                      <a:pt x="403" y="2673"/>
                    </a:lnTo>
                    <a:lnTo>
                      <a:pt x="396" y="2684"/>
                    </a:lnTo>
                    <a:lnTo>
                      <a:pt x="393" y="2686"/>
                    </a:lnTo>
                    <a:lnTo>
                      <a:pt x="387" y="2686"/>
                    </a:lnTo>
                    <a:lnTo>
                      <a:pt x="382" y="2685"/>
                    </a:lnTo>
                    <a:lnTo>
                      <a:pt x="375" y="2682"/>
                    </a:lnTo>
                    <a:lnTo>
                      <a:pt x="360" y="2674"/>
                    </a:lnTo>
                    <a:lnTo>
                      <a:pt x="343" y="2663"/>
                    </a:lnTo>
                    <a:lnTo>
                      <a:pt x="311" y="2638"/>
                    </a:lnTo>
                    <a:lnTo>
                      <a:pt x="287" y="2620"/>
                    </a:lnTo>
                    <a:lnTo>
                      <a:pt x="281" y="2617"/>
                    </a:lnTo>
                    <a:lnTo>
                      <a:pt x="276" y="2614"/>
                    </a:lnTo>
                    <a:lnTo>
                      <a:pt x="273" y="2613"/>
                    </a:lnTo>
                    <a:lnTo>
                      <a:pt x="268" y="2613"/>
                    </a:lnTo>
                    <a:lnTo>
                      <a:pt x="262" y="2613"/>
                    </a:lnTo>
                    <a:lnTo>
                      <a:pt x="255" y="2613"/>
                    </a:lnTo>
                    <a:lnTo>
                      <a:pt x="250" y="2613"/>
                    </a:lnTo>
                    <a:lnTo>
                      <a:pt x="245" y="2611"/>
                    </a:lnTo>
                    <a:lnTo>
                      <a:pt x="240" y="2609"/>
                    </a:lnTo>
                    <a:lnTo>
                      <a:pt x="237" y="2606"/>
                    </a:lnTo>
                    <a:lnTo>
                      <a:pt x="233" y="2601"/>
                    </a:lnTo>
                    <a:lnTo>
                      <a:pt x="228" y="2595"/>
                    </a:lnTo>
                    <a:lnTo>
                      <a:pt x="226" y="2593"/>
                    </a:lnTo>
                    <a:lnTo>
                      <a:pt x="224" y="2591"/>
                    </a:lnTo>
                    <a:lnTo>
                      <a:pt x="222" y="2590"/>
                    </a:lnTo>
                    <a:lnTo>
                      <a:pt x="220" y="2588"/>
                    </a:lnTo>
                    <a:lnTo>
                      <a:pt x="214" y="2590"/>
                    </a:lnTo>
                    <a:lnTo>
                      <a:pt x="210" y="2592"/>
                    </a:lnTo>
                    <a:lnTo>
                      <a:pt x="205" y="2596"/>
                    </a:lnTo>
                    <a:lnTo>
                      <a:pt x="200" y="2601"/>
                    </a:lnTo>
                    <a:lnTo>
                      <a:pt x="195" y="2608"/>
                    </a:lnTo>
                    <a:lnTo>
                      <a:pt x="190" y="2614"/>
                    </a:lnTo>
                    <a:lnTo>
                      <a:pt x="180" y="2630"/>
                    </a:lnTo>
                    <a:lnTo>
                      <a:pt x="170" y="2644"/>
                    </a:lnTo>
                    <a:lnTo>
                      <a:pt x="166" y="2649"/>
                    </a:lnTo>
                    <a:lnTo>
                      <a:pt x="161" y="2654"/>
                    </a:lnTo>
                    <a:lnTo>
                      <a:pt x="157" y="2657"/>
                    </a:lnTo>
                    <a:lnTo>
                      <a:pt x="153" y="2658"/>
                    </a:lnTo>
                    <a:lnTo>
                      <a:pt x="145" y="2658"/>
                    </a:lnTo>
                    <a:lnTo>
                      <a:pt x="140" y="2654"/>
                    </a:lnTo>
                    <a:lnTo>
                      <a:pt x="136" y="2651"/>
                    </a:lnTo>
                    <a:lnTo>
                      <a:pt x="131" y="2646"/>
                    </a:lnTo>
                    <a:lnTo>
                      <a:pt x="129" y="2639"/>
                    </a:lnTo>
                    <a:lnTo>
                      <a:pt x="127" y="2633"/>
                    </a:lnTo>
                    <a:lnTo>
                      <a:pt x="127" y="2625"/>
                    </a:lnTo>
                    <a:lnTo>
                      <a:pt x="126" y="2618"/>
                    </a:lnTo>
                    <a:lnTo>
                      <a:pt x="128" y="2584"/>
                    </a:lnTo>
                    <a:lnTo>
                      <a:pt x="130" y="2560"/>
                    </a:lnTo>
                    <a:lnTo>
                      <a:pt x="130" y="2551"/>
                    </a:lnTo>
                    <a:lnTo>
                      <a:pt x="127" y="2542"/>
                    </a:lnTo>
                    <a:lnTo>
                      <a:pt x="123" y="2532"/>
                    </a:lnTo>
                    <a:lnTo>
                      <a:pt x="118" y="2524"/>
                    </a:lnTo>
                    <a:lnTo>
                      <a:pt x="108" y="2506"/>
                    </a:lnTo>
                    <a:lnTo>
                      <a:pt x="98" y="2490"/>
                    </a:lnTo>
                    <a:lnTo>
                      <a:pt x="96" y="2485"/>
                    </a:lnTo>
                    <a:lnTo>
                      <a:pt x="93" y="2479"/>
                    </a:lnTo>
                    <a:lnTo>
                      <a:pt x="93" y="2475"/>
                    </a:lnTo>
                    <a:lnTo>
                      <a:pt x="93" y="2471"/>
                    </a:lnTo>
                    <a:lnTo>
                      <a:pt x="95" y="2468"/>
                    </a:lnTo>
                    <a:lnTo>
                      <a:pt x="97" y="2465"/>
                    </a:lnTo>
                    <a:lnTo>
                      <a:pt x="99" y="2463"/>
                    </a:lnTo>
                    <a:lnTo>
                      <a:pt x="101" y="2462"/>
                    </a:lnTo>
                    <a:lnTo>
                      <a:pt x="103" y="2462"/>
                    </a:lnTo>
                    <a:lnTo>
                      <a:pt x="106" y="2462"/>
                    </a:lnTo>
                    <a:lnTo>
                      <a:pt x="109" y="2462"/>
                    </a:lnTo>
                    <a:lnTo>
                      <a:pt x="112" y="2463"/>
                    </a:lnTo>
                    <a:lnTo>
                      <a:pt x="114" y="2465"/>
                    </a:lnTo>
                    <a:lnTo>
                      <a:pt x="115" y="2469"/>
                    </a:lnTo>
                    <a:lnTo>
                      <a:pt x="116" y="2472"/>
                    </a:lnTo>
                    <a:lnTo>
                      <a:pt x="117" y="2475"/>
                    </a:lnTo>
                    <a:lnTo>
                      <a:pt x="117" y="2483"/>
                    </a:lnTo>
                    <a:lnTo>
                      <a:pt x="118" y="2488"/>
                    </a:lnTo>
                    <a:lnTo>
                      <a:pt x="119" y="2493"/>
                    </a:lnTo>
                    <a:lnTo>
                      <a:pt x="122" y="2497"/>
                    </a:lnTo>
                    <a:lnTo>
                      <a:pt x="124" y="2499"/>
                    </a:lnTo>
                    <a:lnTo>
                      <a:pt x="126" y="2501"/>
                    </a:lnTo>
                    <a:lnTo>
                      <a:pt x="129" y="2502"/>
                    </a:lnTo>
                    <a:lnTo>
                      <a:pt x="132" y="2503"/>
                    </a:lnTo>
                    <a:lnTo>
                      <a:pt x="139" y="2505"/>
                    </a:lnTo>
                    <a:lnTo>
                      <a:pt x="147" y="2506"/>
                    </a:lnTo>
                    <a:lnTo>
                      <a:pt x="152" y="2509"/>
                    </a:lnTo>
                    <a:lnTo>
                      <a:pt x="156" y="2511"/>
                    </a:lnTo>
                    <a:lnTo>
                      <a:pt x="160" y="2514"/>
                    </a:lnTo>
                    <a:lnTo>
                      <a:pt x="166" y="2517"/>
                    </a:lnTo>
                    <a:lnTo>
                      <a:pt x="172" y="2523"/>
                    </a:lnTo>
                    <a:lnTo>
                      <a:pt x="179" y="2526"/>
                    </a:lnTo>
                    <a:lnTo>
                      <a:pt x="186" y="2528"/>
                    </a:lnTo>
                    <a:lnTo>
                      <a:pt x="194" y="2530"/>
                    </a:lnTo>
                    <a:lnTo>
                      <a:pt x="209" y="2530"/>
                    </a:lnTo>
                    <a:lnTo>
                      <a:pt x="225" y="2530"/>
                    </a:lnTo>
                    <a:lnTo>
                      <a:pt x="240" y="2529"/>
                    </a:lnTo>
                    <a:lnTo>
                      <a:pt x="254" y="2529"/>
                    </a:lnTo>
                    <a:lnTo>
                      <a:pt x="261" y="2531"/>
                    </a:lnTo>
                    <a:lnTo>
                      <a:pt x="266" y="2533"/>
                    </a:lnTo>
                    <a:lnTo>
                      <a:pt x="272" y="2537"/>
                    </a:lnTo>
                    <a:lnTo>
                      <a:pt x="276" y="2542"/>
                    </a:lnTo>
                    <a:lnTo>
                      <a:pt x="287" y="2560"/>
                    </a:lnTo>
                    <a:lnTo>
                      <a:pt x="298" y="2580"/>
                    </a:lnTo>
                    <a:lnTo>
                      <a:pt x="300" y="2583"/>
                    </a:lnTo>
                    <a:lnTo>
                      <a:pt x="303" y="2585"/>
                    </a:lnTo>
                    <a:lnTo>
                      <a:pt x="306" y="2587"/>
                    </a:lnTo>
                    <a:lnTo>
                      <a:pt x="311" y="2587"/>
                    </a:lnTo>
                    <a:lnTo>
                      <a:pt x="314" y="2586"/>
                    </a:lnTo>
                    <a:lnTo>
                      <a:pt x="318" y="2583"/>
                    </a:lnTo>
                    <a:lnTo>
                      <a:pt x="322" y="2578"/>
                    </a:lnTo>
                    <a:lnTo>
                      <a:pt x="327" y="2571"/>
                    </a:lnTo>
                    <a:lnTo>
                      <a:pt x="329" y="2567"/>
                    </a:lnTo>
                    <a:lnTo>
                      <a:pt x="329" y="2564"/>
                    </a:lnTo>
                    <a:lnTo>
                      <a:pt x="329" y="2559"/>
                    </a:lnTo>
                    <a:lnTo>
                      <a:pt x="327" y="2555"/>
                    </a:lnTo>
                    <a:lnTo>
                      <a:pt x="322" y="2546"/>
                    </a:lnTo>
                    <a:lnTo>
                      <a:pt x="316" y="2539"/>
                    </a:lnTo>
                    <a:lnTo>
                      <a:pt x="308" y="2530"/>
                    </a:lnTo>
                    <a:lnTo>
                      <a:pt x="302" y="2523"/>
                    </a:lnTo>
                    <a:lnTo>
                      <a:pt x="300" y="2519"/>
                    </a:lnTo>
                    <a:lnTo>
                      <a:pt x="298" y="2515"/>
                    </a:lnTo>
                    <a:lnTo>
                      <a:pt x="296" y="2512"/>
                    </a:lnTo>
                    <a:lnTo>
                      <a:pt x="295" y="2509"/>
                    </a:lnTo>
                    <a:lnTo>
                      <a:pt x="296" y="2496"/>
                    </a:lnTo>
                    <a:lnTo>
                      <a:pt x="299" y="2487"/>
                    </a:lnTo>
                    <a:lnTo>
                      <a:pt x="300" y="2484"/>
                    </a:lnTo>
                    <a:lnTo>
                      <a:pt x="302" y="2482"/>
                    </a:lnTo>
                    <a:lnTo>
                      <a:pt x="304" y="2479"/>
                    </a:lnTo>
                    <a:lnTo>
                      <a:pt x="306" y="2478"/>
                    </a:lnTo>
                    <a:lnTo>
                      <a:pt x="318" y="2478"/>
                    </a:lnTo>
                    <a:lnTo>
                      <a:pt x="338" y="2479"/>
                    </a:lnTo>
                    <a:lnTo>
                      <a:pt x="352" y="2462"/>
                    </a:lnTo>
                    <a:lnTo>
                      <a:pt x="369" y="2444"/>
                    </a:lnTo>
                    <a:lnTo>
                      <a:pt x="372" y="2438"/>
                    </a:lnTo>
                    <a:lnTo>
                      <a:pt x="375" y="2434"/>
                    </a:lnTo>
                    <a:lnTo>
                      <a:pt x="377" y="2429"/>
                    </a:lnTo>
                    <a:lnTo>
                      <a:pt x="379" y="2424"/>
                    </a:lnTo>
                    <a:lnTo>
                      <a:pt x="377" y="2419"/>
                    </a:lnTo>
                    <a:lnTo>
                      <a:pt x="376" y="2414"/>
                    </a:lnTo>
                    <a:lnTo>
                      <a:pt x="373" y="2408"/>
                    </a:lnTo>
                    <a:lnTo>
                      <a:pt x="369" y="2404"/>
                    </a:lnTo>
                    <a:lnTo>
                      <a:pt x="363" y="2399"/>
                    </a:lnTo>
                    <a:lnTo>
                      <a:pt x="358" y="2395"/>
                    </a:lnTo>
                    <a:lnTo>
                      <a:pt x="353" y="2393"/>
                    </a:lnTo>
                    <a:lnTo>
                      <a:pt x="347" y="2391"/>
                    </a:lnTo>
                    <a:lnTo>
                      <a:pt x="336" y="2389"/>
                    </a:lnTo>
                    <a:lnTo>
                      <a:pt x="326" y="2388"/>
                    </a:lnTo>
                    <a:lnTo>
                      <a:pt x="302" y="2388"/>
                    </a:lnTo>
                    <a:lnTo>
                      <a:pt x="277" y="2387"/>
                    </a:lnTo>
                    <a:lnTo>
                      <a:pt x="267" y="2387"/>
                    </a:lnTo>
                    <a:lnTo>
                      <a:pt x="258" y="2387"/>
                    </a:lnTo>
                    <a:lnTo>
                      <a:pt x="248" y="2389"/>
                    </a:lnTo>
                    <a:lnTo>
                      <a:pt x="237" y="2391"/>
                    </a:lnTo>
                    <a:lnTo>
                      <a:pt x="218" y="2396"/>
                    </a:lnTo>
                    <a:lnTo>
                      <a:pt x="198" y="2401"/>
                    </a:lnTo>
                    <a:lnTo>
                      <a:pt x="170" y="2409"/>
                    </a:lnTo>
                    <a:lnTo>
                      <a:pt x="145" y="2418"/>
                    </a:lnTo>
                    <a:lnTo>
                      <a:pt x="140" y="2419"/>
                    </a:lnTo>
                    <a:lnTo>
                      <a:pt x="133" y="2420"/>
                    </a:lnTo>
                    <a:lnTo>
                      <a:pt x="128" y="2420"/>
                    </a:lnTo>
                    <a:lnTo>
                      <a:pt x="122" y="2419"/>
                    </a:lnTo>
                    <a:lnTo>
                      <a:pt x="116" y="2417"/>
                    </a:lnTo>
                    <a:lnTo>
                      <a:pt x="111" y="2412"/>
                    </a:lnTo>
                    <a:lnTo>
                      <a:pt x="104" y="2408"/>
                    </a:lnTo>
                    <a:lnTo>
                      <a:pt x="99" y="2402"/>
                    </a:lnTo>
                    <a:lnTo>
                      <a:pt x="96" y="2397"/>
                    </a:lnTo>
                    <a:lnTo>
                      <a:pt x="95" y="2392"/>
                    </a:lnTo>
                    <a:lnTo>
                      <a:pt x="95" y="2385"/>
                    </a:lnTo>
                    <a:lnTo>
                      <a:pt x="95" y="2379"/>
                    </a:lnTo>
                    <a:lnTo>
                      <a:pt x="97" y="2365"/>
                    </a:lnTo>
                    <a:lnTo>
                      <a:pt x="100" y="2349"/>
                    </a:lnTo>
                    <a:lnTo>
                      <a:pt x="101" y="2342"/>
                    </a:lnTo>
                    <a:lnTo>
                      <a:pt x="101" y="2335"/>
                    </a:lnTo>
                    <a:lnTo>
                      <a:pt x="101" y="2328"/>
                    </a:lnTo>
                    <a:lnTo>
                      <a:pt x="100" y="2323"/>
                    </a:lnTo>
                    <a:lnTo>
                      <a:pt x="99" y="2318"/>
                    </a:lnTo>
                    <a:lnTo>
                      <a:pt x="96" y="2315"/>
                    </a:lnTo>
                    <a:lnTo>
                      <a:pt x="91" y="2313"/>
                    </a:lnTo>
                    <a:lnTo>
                      <a:pt x="85" y="2313"/>
                    </a:lnTo>
                    <a:lnTo>
                      <a:pt x="75" y="2313"/>
                    </a:lnTo>
                    <a:lnTo>
                      <a:pt x="66" y="2312"/>
                    </a:lnTo>
                    <a:lnTo>
                      <a:pt x="60" y="2309"/>
                    </a:lnTo>
                    <a:lnTo>
                      <a:pt x="54" y="2306"/>
                    </a:lnTo>
                    <a:lnTo>
                      <a:pt x="48" y="2300"/>
                    </a:lnTo>
                    <a:lnTo>
                      <a:pt x="44" y="2295"/>
                    </a:lnTo>
                    <a:lnTo>
                      <a:pt x="39" y="2287"/>
                    </a:lnTo>
                    <a:lnTo>
                      <a:pt x="35" y="2277"/>
                    </a:lnTo>
                    <a:lnTo>
                      <a:pt x="36" y="2283"/>
                    </a:lnTo>
                    <a:lnTo>
                      <a:pt x="32" y="2248"/>
                    </a:lnTo>
                    <a:lnTo>
                      <a:pt x="30" y="2217"/>
                    </a:lnTo>
                    <a:lnTo>
                      <a:pt x="30" y="2201"/>
                    </a:lnTo>
                    <a:lnTo>
                      <a:pt x="31" y="2185"/>
                    </a:lnTo>
                    <a:lnTo>
                      <a:pt x="33" y="2168"/>
                    </a:lnTo>
                    <a:lnTo>
                      <a:pt x="36" y="2151"/>
                    </a:lnTo>
                    <a:lnTo>
                      <a:pt x="41" y="2137"/>
                    </a:lnTo>
                    <a:lnTo>
                      <a:pt x="45" y="2124"/>
                    </a:lnTo>
                    <a:lnTo>
                      <a:pt x="48" y="2112"/>
                    </a:lnTo>
                    <a:lnTo>
                      <a:pt x="49" y="2102"/>
                    </a:lnTo>
                    <a:lnTo>
                      <a:pt x="48" y="2097"/>
                    </a:lnTo>
                    <a:lnTo>
                      <a:pt x="47" y="2093"/>
                    </a:lnTo>
                    <a:lnTo>
                      <a:pt x="45" y="2088"/>
                    </a:lnTo>
                    <a:lnTo>
                      <a:pt x="41" y="2085"/>
                    </a:lnTo>
                    <a:lnTo>
                      <a:pt x="36" y="2081"/>
                    </a:lnTo>
                    <a:lnTo>
                      <a:pt x="30" y="2078"/>
                    </a:lnTo>
                    <a:lnTo>
                      <a:pt x="23" y="2073"/>
                    </a:lnTo>
                    <a:lnTo>
                      <a:pt x="14" y="2070"/>
                    </a:lnTo>
                    <a:lnTo>
                      <a:pt x="7" y="2068"/>
                    </a:lnTo>
                    <a:lnTo>
                      <a:pt x="3" y="2066"/>
                    </a:lnTo>
                    <a:lnTo>
                      <a:pt x="1" y="2064"/>
                    </a:lnTo>
                    <a:lnTo>
                      <a:pt x="0" y="2063"/>
                    </a:lnTo>
                    <a:lnTo>
                      <a:pt x="1" y="2060"/>
                    </a:lnTo>
                    <a:lnTo>
                      <a:pt x="2" y="2059"/>
                    </a:lnTo>
                    <a:lnTo>
                      <a:pt x="5" y="2058"/>
                    </a:lnTo>
                    <a:lnTo>
                      <a:pt x="8" y="2057"/>
                    </a:lnTo>
                    <a:lnTo>
                      <a:pt x="27" y="2055"/>
                    </a:lnTo>
                    <a:lnTo>
                      <a:pt x="42" y="2054"/>
                    </a:lnTo>
                    <a:lnTo>
                      <a:pt x="54" y="2052"/>
                    </a:lnTo>
                    <a:lnTo>
                      <a:pt x="64" y="2051"/>
                    </a:lnTo>
                    <a:lnTo>
                      <a:pt x="74" y="2051"/>
                    </a:lnTo>
                    <a:lnTo>
                      <a:pt x="84" y="2052"/>
                    </a:lnTo>
                    <a:lnTo>
                      <a:pt x="102" y="2054"/>
                    </a:lnTo>
                    <a:lnTo>
                      <a:pt x="124" y="2055"/>
                    </a:lnTo>
                    <a:lnTo>
                      <a:pt x="134" y="2055"/>
                    </a:lnTo>
                    <a:lnTo>
                      <a:pt x="143" y="2053"/>
                    </a:lnTo>
                    <a:lnTo>
                      <a:pt x="151" y="2050"/>
                    </a:lnTo>
                    <a:lnTo>
                      <a:pt x="157" y="2046"/>
                    </a:lnTo>
                    <a:lnTo>
                      <a:pt x="161" y="2041"/>
                    </a:lnTo>
                    <a:lnTo>
                      <a:pt x="165" y="2036"/>
                    </a:lnTo>
                    <a:lnTo>
                      <a:pt x="168" y="2029"/>
                    </a:lnTo>
                    <a:lnTo>
                      <a:pt x="169" y="2023"/>
                    </a:lnTo>
                    <a:lnTo>
                      <a:pt x="170" y="1991"/>
                    </a:lnTo>
                    <a:lnTo>
                      <a:pt x="171" y="1961"/>
                    </a:lnTo>
                    <a:lnTo>
                      <a:pt x="174" y="1939"/>
                    </a:lnTo>
                    <a:lnTo>
                      <a:pt x="174" y="1921"/>
                    </a:lnTo>
                    <a:lnTo>
                      <a:pt x="174" y="1912"/>
                    </a:lnTo>
                    <a:lnTo>
                      <a:pt x="173" y="1905"/>
                    </a:lnTo>
                    <a:lnTo>
                      <a:pt x="171" y="1897"/>
                    </a:lnTo>
                    <a:lnTo>
                      <a:pt x="169" y="1891"/>
                    </a:lnTo>
                    <a:lnTo>
                      <a:pt x="163" y="1877"/>
                    </a:lnTo>
                    <a:lnTo>
                      <a:pt x="154" y="1862"/>
                    </a:lnTo>
                    <a:lnTo>
                      <a:pt x="143" y="1845"/>
                    </a:lnTo>
                    <a:lnTo>
                      <a:pt x="130" y="1826"/>
                    </a:lnTo>
                    <a:lnTo>
                      <a:pt x="127" y="1821"/>
                    </a:lnTo>
                    <a:lnTo>
                      <a:pt x="124" y="1815"/>
                    </a:lnTo>
                    <a:lnTo>
                      <a:pt x="123" y="1810"/>
                    </a:lnTo>
                    <a:lnTo>
                      <a:pt x="122" y="1805"/>
                    </a:lnTo>
                    <a:lnTo>
                      <a:pt x="123" y="1802"/>
                    </a:lnTo>
                    <a:lnTo>
                      <a:pt x="124" y="1799"/>
                    </a:lnTo>
                    <a:lnTo>
                      <a:pt x="125" y="1796"/>
                    </a:lnTo>
                    <a:lnTo>
                      <a:pt x="127" y="1793"/>
                    </a:lnTo>
                    <a:lnTo>
                      <a:pt x="131" y="1787"/>
                    </a:lnTo>
                    <a:lnTo>
                      <a:pt x="136" y="1781"/>
                    </a:lnTo>
                    <a:lnTo>
                      <a:pt x="138" y="1776"/>
                    </a:lnTo>
                    <a:lnTo>
                      <a:pt x="140" y="1773"/>
                    </a:lnTo>
                    <a:lnTo>
                      <a:pt x="141" y="1768"/>
                    </a:lnTo>
                    <a:lnTo>
                      <a:pt x="141" y="1763"/>
                    </a:lnTo>
                    <a:lnTo>
                      <a:pt x="141" y="1756"/>
                    </a:lnTo>
                    <a:lnTo>
                      <a:pt x="143" y="1749"/>
                    </a:lnTo>
                    <a:lnTo>
                      <a:pt x="145" y="1744"/>
                    </a:lnTo>
                    <a:lnTo>
                      <a:pt x="147" y="1739"/>
                    </a:lnTo>
                    <a:lnTo>
                      <a:pt x="154" y="1729"/>
                    </a:lnTo>
                    <a:lnTo>
                      <a:pt x="161" y="1720"/>
                    </a:lnTo>
                    <a:lnTo>
                      <a:pt x="168" y="1713"/>
                    </a:lnTo>
                    <a:lnTo>
                      <a:pt x="172" y="1706"/>
                    </a:lnTo>
                    <a:lnTo>
                      <a:pt x="173" y="1703"/>
                    </a:lnTo>
                    <a:lnTo>
                      <a:pt x="173" y="1700"/>
                    </a:lnTo>
                    <a:lnTo>
                      <a:pt x="173" y="1696"/>
                    </a:lnTo>
                    <a:lnTo>
                      <a:pt x="171" y="1693"/>
                    </a:lnTo>
                    <a:lnTo>
                      <a:pt x="160" y="1677"/>
                    </a:lnTo>
                    <a:lnTo>
                      <a:pt x="154" y="1665"/>
                    </a:lnTo>
                    <a:lnTo>
                      <a:pt x="150" y="1651"/>
                    </a:lnTo>
                    <a:lnTo>
                      <a:pt x="145" y="1632"/>
                    </a:lnTo>
                    <a:lnTo>
                      <a:pt x="155" y="1627"/>
                    </a:lnTo>
                    <a:lnTo>
                      <a:pt x="164" y="1622"/>
                    </a:lnTo>
                    <a:lnTo>
                      <a:pt x="172" y="1615"/>
                    </a:lnTo>
                    <a:lnTo>
                      <a:pt x="181" y="1608"/>
                    </a:lnTo>
                    <a:lnTo>
                      <a:pt x="188" y="1601"/>
                    </a:lnTo>
                    <a:lnTo>
                      <a:pt x="198" y="1596"/>
                    </a:lnTo>
                    <a:lnTo>
                      <a:pt x="207" y="1591"/>
                    </a:lnTo>
                    <a:lnTo>
                      <a:pt x="217" y="1587"/>
                    </a:lnTo>
                    <a:lnTo>
                      <a:pt x="225" y="1586"/>
                    </a:lnTo>
                    <a:lnTo>
                      <a:pt x="235" y="1585"/>
                    </a:lnTo>
                    <a:lnTo>
                      <a:pt x="245" y="1585"/>
                    </a:lnTo>
                    <a:lnTo>
                      <a:pt x="254" y="1586"/>
                    </a:lnTo>
                    <a:lnTo>
                      <a:pt x="275" y="1587"/>
                    </a:lnTo>
                    <a:lnTo>
                      <a:pt x="293" y="1587"/>
                    </a:lnTo>
                    <a:lnTo>
                      <a:pt x="306" y="1587"/>
                    </a:lnTo>
                    <a:lnTo>
                      <a:pt x="319" y="1588"/>
                    </a:lnTo>
                    <a:lnTo>
                      <a:pt x="333" y="1591"/>
                    </a:lnTo>
                    <a:lnTo>
                      <a:pt x="347" y="1593"/>
                    </a:lnTo>
                    <a:lnTo>
                      <a:pt x="360" y="1595"/>
                    </a:lnTo>
                    <a:lnTo>
                      <a:pt x="372" y="1595"/>
                    </a:lnTo>
                    <a:lnTo>
                      <a:pt x="377" y="1594"/>
                    </a:lnTo>
                    <a:lnTo>
                      <a:pt x="382" y="1593"/>
                    </a:lnTo>
                    <a:lnTo>
                      <a:pt x="385" y="1591"/>
                    </a:lnTo>
                    <a:lnTo>
                      <a:pt x="387" y="1587"/>
                    </a:lnTo>
                    <a:lnTo>
                      <a:pt x="431" y="1598"/>
                    </a:lnTo>
                    <a:lnTo>
                      <a:pt x="441" y="1598"/>
                    </a:lnTo>
                    <a:lnTo>
                      <a:pt x="452" y="1600"/>
                    </a:lnTo>
                    <a:lnTo>
                      <a:pt x="463" y="1604"/>
                    </a:lnTo>
                    <a:lnTo>
                      <a:pt x="473" y="1607"/>
                    </a:lnTo>
                    <a:lnTo>
                      <a:pt x="483" y="1609"/>
                    </a:lnTo>
                    <a:lnTo>
                      <a:pt x="494" y="1612"/>
                    </a:lnTo>
                    <a:lnTo>
                      <a:pt x="505" y="1613"/>
                    </a:lnTo>
                    <a:lnTo>
                      <a:pt x="517" y="1614"/>
                    </a:lnTo>
                    <a:lnTo>
                      <a:pt x="533" y="1610"/>
                    </a:lnTo>
                    <a:lnTo>
                      <a:pt x="551" y="1605"/>
                    </a:lnTo>
                    <a:lnTo>
                      <a:pt x="560" y="1602"/>
                    </a:lnTo>
                    <a:lnTo>
                      <a:pt x="569" y="1602"/>
                    </a:lnTo>
                    <a:lnTo>
                      <a:pt x="573" y="1602"/>
                    </a:lnTo>
                    <a:lnTo>
                      <a:pt x="577" y="1602"/>
                    </a:lnTo>
                    <a:lnTo>
                      <a:pt x="582" y="1604"/>
                    </a:lnTo>
                    <a:lnTo>
                      <a:pt x="585" y="1606"/>
                    </a:lnTo>
                    <a:lnTo>
                      <a:pt x="591" y="1609"/>
                    </a:lnTo>
                    <a:lnTo>
                      <a:pt x="598" y="1611"/>
                    </a:lnTo>
                    <a:lnTo>
                      <a:pt x="603" y="1612"/>
                    </a:lnTo>
                    <a:lnTo>
                      <a:pt x="609" y="1612"/>
                    </a:lnTo>
                    <a:lnTo>
                      <a:pt x="620" y="1611"/>
                    </a:lnTo>
                    <a:lnTo>
                      <a:pt x="632" y="1612"/>
                    </a:lnTo>
                    <a:lnTo>
                      <a:pt x="650" y="1619"/>
                    </a:lnTo>
                    <a:lnTo>
                      <a:pt x="662" y="1624"/>
                    </a:lnTo>
                    <a:lnTo>
                      <a:pt x="668" y="1625"/>
                    </a:lnTo>
                    <a:lnTo>
                      <a:pt x="674" y="1624"/>
                    </a:lnTo>
                    <a:lnTo>
                      <a:pt x="681" y="1621"/>
                    </a:lnTo>
                    <a:lnTo>
                      <a:pt x="690" y="1614"/>
                    </a:lnTo>
                    <a:lnTo>
                      <a:pt x="703" y="1600"/>
                    </a:lnTo>
                    <a:lnTo>
                      <a:pt x="717" y="1587"/>
                    </a:lnTo>
                    <a:lnTo>
                      <a:pt x="732" y="1574"/>
                    </a:lnTo>
                    <a:lnTo>
                      <a:pt x="747" y="1561"/>
                    </a:lnTo>
                    <a:lnTo>
                      <a:pt x="755" y="1550"/>
                    </a:lnTo>
                    <a:lnTo>
                      <a:pt x="763" y="1540"/>
                    </a:lnTo>
                    <a:lnTo>
                      <a:pt x="772" y="1530"/>
                    </a:lnTo>
                    <a:lnTo>
                      <a:pt x="781" y="1523"/>
                    </a:lnTo>
                    <a:lnTo>
                      <a:pt x="787" y="1520"/>
                    </a:lnTo>
                    <a:lnTo>
                      <a:pt x="792" y="1518"/>
                    </a:lnTo>
                    <a:lnTo>
                      <a:pt x="798" y="1516"/>
                    </a:lnTo>
                    <a:lnTo>
                      <a:pt x="803" y="1515"/>
                    </a:lnTo>
                    <a:lnTo>
                      <a:pt x="809" y="1515"/>
                    </a:lnTo>
                    <a:lnTo>
                      <a:pt x="816" y="1516"/>
                    </a:lnTo>
                    <a:lnTo>
                      <a:pt x="823" y="1517"/>
                    </a:lnTo>
                    <a:lnTo>
                      <a:pt x="830" y="1519"/>
                    </a:lnTo>
                    <a:lnTo>
                      <a:pt x="840" y="1523"/>
                    </a:lnTo>
                    <a:lnTo>
                      <a:pt x="847" y="1525"/>
                    </a:lnTo>
                    <a:lnTo>
                      <a:pt x="854" y="1526"/>
                    </a:lnTo>
                    <a:lnTo>
                      <a:pt x="858" y="1526"/>
                    </a:lnTo>
                    <a:lnTo>
                      <a:pt x="862" y="1526"/>
                    </a:lnTo>
                    <a:lnTo>
                      <a:pt x="867" y="1525"/>
                    </a:lnTo>
                    <a:lnTo>
                      <a:pt x="869" y="1523"/>
                    </a:lnTo>
                    <a:lnTo>
                      <a:pt x="872" y="1520"/>
                    </a:lnTo>
                    <a:lnTo>
                      <a:pt x="876" y="1516"/>
                    </a:lnTo>
                    <a:lnTo>
                      <a:pt x="882" y="1512"/>
                    </a:lnTo>
                    <a:lnTo>
                      <a:pt x="884" y="1510"/>
                    </a:lnTo>
                    <a:lnTo>
                      <a:pt x="888" y="1508"/>
                    </a:lnTo>
                    <a:lnTo>
                      <a:pt x="893" y="1507"/>
                    </a:lnTo>
                    <a:lnTo>
                      <a:pt x="898" y="1507"/>
                    </a:lnTo>
                    <a:lnTo>
                      <a:pt x="904" y="1507"/>
                    </a:lnTo>
                    <a:lnTo>
                      <a:pt x="911" y="1510"/>
                    </a:lnTo>
                    <a:lnTo>
                      <a:pt x="916" y="1513"/>
                    </a:lnTo>
                    <a:lnTo>
                      <a:pt x="923" y="1517"/>
                    </a:lnTo>
                    <a:lnTo>
                      <a:pt x="936" y="1526"/>
                    </a:lnTo>
                    <a:lnTo>
                      <a:pt x="949" y="1534"/>
                    </a:lnTo>
                    <a:lnTo>
                      <a:pt x="955" y="1538"/>
                    </a:lnTo>
                    <a:lnTo>
                      <a:pt x="962" y="1540"/>
                    </a:lnTo>
                    <a:lnTo>
                      <a:pt x="967" y="1542"/>
                    </a:lnTo>
                    <a:lnTo>
                      <a:pt x="974" y="1542"/>
                    </a:lnTo>
                    <a:lnTo>
                      <a:pt x="980" y="1541"/>
                    </a:lnTo>
                    <a:lnTo>
                      <a:pt x="985" y="1538"/>
                    </a:lnTo>
                    <a:lnTo>
                      <a:pt x="991" y="1532"/>
                    </a:lnTo>
                    <a:lnTo>
                      <a:pt x="996" y="1525"/>
                    </a:lnTo>
                    <a:lnTo>
                      <a:pt x="1001" y="1513"/>
                    </a:lnTo>
                    <a:lnTo>
                      <a:pt x="1006" y="1498"/>
                    </a:lnTo>
                    <a:lnTo>
                      <a:pt x="1008" y="1490"/>
                    </a:lnTo>
                    <a:lnTo>
                      <a:pt x="1011" y="1484"/>
                    </a:lnTo>
                    <a:lnTo>
                      <a:pt x="1014" y="1481"/>
                    </a:lnTo>
                    <a:lnTo>
                      <a:pt x="1015" y="1480"/>
                    </a:lnTo>
                    <a:lnTo>
                      <a:pt x="1017" y="1479"/>
                    </a:lnTo>
                    <a:lnTo>
                      <a:pt x="1019" y="1479"/>
                    </a:lnTo>
                    <a:lnTo>
                      <a:pt x="1027" y="1480"/>
                    </a:lnTo>
                    <a:lnTo>
                      <a:pt x="1032" y="1480"/>
                    </a:lnTo>
                    <a:lnTo>
                      <a:pt x="1037" y="1478"/>
                    </a:lnTo>
                    <a:lnTo>
                      <a:pt x="1041" y="1475"/>
                    </a:lnTo>
                    <a:lnTo>
                      <a:pt x="1045" y="1471"/>
                    </a:lnTo>
                    <a:lnTo>
                      <a:pt x="1047" y="1465"/>
                    </a:lnTo>
                    <a:lnTo>
                      <a:pt x="1050" y="1460"/>
                    </a:lnTo>
                    <a:lnTo>
                      <a:pt x="1052" y="1454"/>
                    </a:lnTo>
                    <a:lnTo>
                      <a:pt x="1058" y="1454"/>
                    </a:lnTo>
                    <a:lnTo>
                      <a:pt x="1064" y="1453"/>
                    </a:lnTo>
                    <a:lnTo>
                      <a:pt x="1069" y="1451"/>
                    </a:lnTo>
                    <a:lnTo>
                      <a:pt x="1073" y="1449"/>
                    </a:lnTo>
                    <a:lnTo>
                      <a:pt x="1082" y="1444"/>
                    </a:lnTo>
                    <a:lnTo>
                      <a:pt x="1089" y="1437"/>
                    </a:lnTo>
                    <a:lnTo>
                      <a:pt x="1092" y="1435"/>
                    </a:lnTo>
                    <a:lnTo>
                      <a:pt x="1097" y="1433"/>
                    </a:lnTo>
                    <a:lnTo>
                      <a:pt x="1101" y="1432"/>
                    </a:lnTo>
                    <a:lnTo>
                      <a:pt x="1105" y="1431"/>
                    </a:lnTo>
                    <a:lnTo>
                      <a:pt x="1111" y="1431"/>
                    </a:lnTo>
                    <a:lnTo>
                      <a:pt x="1116" y="1432"/>
                    </a:lnTo>
                    <a:lnTo>
                      <a:pt x="1123" y="1434"/>
                    </a:lnTo>
                    <a:lnTo>
                      <a:pt x="1130" y="1438"/>
                    </a:lnTo>
                    <a:lnTo>
                      <a:pt x="1138" y="1442"/>
                    </a:lnTo>
                    <a:lnTo>
                      <a:pt x="1145" y="1444"/>
                    </a:lnTo>
                    <a:lnTo>
                      <a:pt x="1153" y="1445"/>
                    </a:lnTo>
                    <a:lnTo>
                      <a:pt x="1159" y="1445"/>
                    </a:lnTo>
                    <a:lnTo>
                      <a:pt x="1166" y="1444"/>
                    </a:lnTo>
                    <a:lnTo>
                      <a:pt x="1171" y="1440"/>
                    </a:lnTo>
                    <a:lnTo>
                      <a:pt x="1177" y="1437"/>
                    </a:lnTo>
                    <a:lnTo>
                      <a:pt x="1181" y="1433"/>
                    </a:lnTo>
                    <a:lnTo>
                      <a:pt x="1185" y="1429"/>
                    </a:lnTo>
                    <a:lnTo>
                      <a:pt x="1187" y="1423"/>
                    </a:lnTo>
                    <a:lnTo>
                      <a:pt x="1191" y="1417"/>
                    </a:lnTo>
                    <a:lnTo>
                      <a:pt x="1192" y="1410"/>
                    </a:lnTo>
                    <a:lnTo>
                      <a:pt x="1193" y="1403"/>
                    </a:lnTo>
                    <a:lnTo>
                      <a:pt x="1193" y="1395"/>
                    </a:lnTo>
                    <a:lnTo>
                      <a:pt x="1192" y="1388"/>
                    </a:lnTo>
                    <a:lnTo>
                      <a:pt x="1190" y="1380"/>
                    </a:lnTo>
                    <a:lnTo>
                      <a:pt x="1186" y="1364"/>
                    </a:lnTo>
                    <a:lnTo>
                      <a:pt x="1183" y="1351"/>
                    </a:lnTo>
                    <a:lnTo>
                      <a:pt x="1182" y="1345"/>
                    </a:lnTo>
                    <a:lnTo>
                      <a:pt x="1183" y="1339"/>
                    </a:lnTo>
                    <a:lnTo>
                      <a:pt x="1184" y="1336"/>
                    </a:lnTo>
                    <a:lnTo>
                      <a:pt x="1185" y="1332"/>
                    </a:lnTo>
                    <a:lnTo>
                      <a:pt x="1187" y="1329"/>
                    </a:lnTo>
                    <a:lnTo>
                      <a:pt x="1191" y="1326"/>
                    </a:lnTo>
                    <a:lnTo>
                      <a:pt x="1195" y="1322"/>
                    </a:lnTo>
                    <a:lnTo>
                      <a:pt x="1197" y="1317"/>
                    </a:lnTo>
                    <a:lnTo>
                      <a:pt x="1198" y="1313"/>
                    </a:lnTo>
                    <a:lnTo>
                      <a:pt x="1198" y="1309"/>
                    </a:lnTo>
                    <a:lnTo>
                      <a:pt x="1199" y="1303"/>
                    </a:lnTo>
                    <a:lnTo>
                      <a:pt x="1200" y="1298"/>
                    </a:lnTo>
                    <a:lnTo>
                      <a:pt x="1203" y="1294"/>
                    </a:lnTo>
                    <a:lnTo>
                      <a:pt x="1207" y="1288"/>
                    </a:lnTo>
                    <a:lnTo>
                      <a:pt x="1212" y="1284"/>
                    </a:lnTo>
                    <a:lnTo>
                      <a:pt x="1218" y="1280"/>
                    </a:lnTo>
                    <a:lnTo>
                      <a:pt x="1223" y="1276"/>
                    </a:lnTo>
                    <a:lnTo>
                      <a:pt x="1230" y="1273"/>
                    </a:lnTo>
                    <a:lnTo>
                      <a:pt x="1241" y="1270"/>
                    </a:lnTo>
                    <a:lnTo>
                      <a:pt x="1253" y="1267"/>
                    </a:lnTo>
                    <a:lnTo>
                      <a:pt x="1264" y="1264"/>
                    </a:lnTo>
                    <a:lnTo>
                      <a:pt x="1275" y="1262"/>
                    </a:lnTo>
                    <a:lnTo>
                      <a:pt x="1280" y="1261"/>
                    </a:lnTo>
                    <a:lnTo>
                      <a:pt x="1285" y="1259"/>
                    </a:lnTo>
                    <a:lnTo>
                      <a:pt x="1289" y="1256"/>
                    </a:lnTo>
                    <a:lnTo>
                      <a:pt x="1293" y="1253"/>
                    </a:lnTo>
                    <a:lnTo>
                      <a:pt x="1301" y="1247"/>
                    </a:lnTo>
                    <a:lnTo>
                      <a:pt x="1307" y="1244"/>
                    </a:lnTo>
                    <a:lnTo>
                      <a:pt x="1315" y="1241"/>
                    </a:lnTo>
                    <a:lnTo>
                      <a:pt x="1321" y="1238"/>
                    </a:lnTo>
                    <a:lnTo>
                      <a:pt x="1329" y="1236"/>
                    </a:lnTo>
                    <a:lnTo>
                      <a:pt x="1336" y="1233"/>
                    </a:lnTo>
                    <a:lnTo>
                      <a:pt x="1344" y="1229"/>
                    </a:lnTo>
                    <a:lnTo>
                      <a:pt x="1352" y="1223"/>
                    </a:lnTo>
                    <a:lnTo>
                      <a:pt x="1358" y="1219"/>
                    </a:lnTo>
                    <a:lnTo>
                      <a:pt x="1363" y="1218"/>
                    </a:lnTo>
                    <a:lnTo>
                      <a:pt x="1368" y="1218"/>
                    </a:lnTo>
                    <a:lnTo>
                      <a:pt x="1373" y="1220"/>
                    </a:lnTo>
                    <a:lnTo>
                      <a:pt x="1377" y="1221"/>
                    </a:lnTo>
                    <a:lnTo>
                      <a:pt x="1382" y="1222"/>
                    </a:lnTo>
                    <a:lnTo>
                      <a:pt x="1387" y="1223"/>
                    </a:lnTo>
                    <a:lnTo>
                      <a:pt x="1394" y="1221"/>
                    </a:lnTo>
                    <a:lnTo>
                      <a:pt x="1408" y="1215"/>
                    </a:lnTo>
                    <a:lnTo>
                      <a:pt x="1428" y="1206"/>
                    </a:lnTo>
                    <a:lnTo>
                      <a:pt x="1448" y="1199"/>
                    </a:lnTo>
                    <a:lnTo>
                      <a:pt x="1457" y="1195"/>
                    </a:lnTo>
                    <a:lnTo>
                      <a:pt x="1465" y="1202"/>
                    </a:lnTo>
                    <a:lnTo>
                      <a:pt x="1473" y="1205"/>
                    </a:lnTo>
                    <a:lnTo>
                      <a:pt x="1478" y="1206"/>
                    </a:lnTo>
                    <a:lnTo>
                      <a:pt x="1483" y="1206"/>
                    </a:lnTo>
                    <a:lnTo>
                      <a:pt x="1489" y="1208"/>
                    </a:lnTo>
                    <a:lnTo>
                      <a:pt x="1493" y="1211"/>
                    </a:lnTo>
                    <a:lnTo>
                      <a:pt x="1498" y="1218"/>
                    </a:lnTo>
                    <a:lnTo>
                      <a:pt x="1505" y="1229"/>
                    </a:lnTo>
                    <a:lnTo>
                      <a:pt x="1514" y="1231"/>
                    </a:lnTo>
                    <a:lnTo>
                      <a:pt x="1521" y="1231"/>
                    </a:lnTo>
                    <a:lnTo>
                      <a:pt x="1530" y="1230"/>
                    </a:lnTo>
                    <a:lnTo>
                      <a:pt x="1537" y="1227"/>
                    </a:lnTo>
                    <a:lnTo>
                      <a:pt x="1545" y="1222"/>
                    </a:lnTo>
                    <a:lnTo>
                      <a:pt x="1551" y="1217"/>
                    </a:lnTo>
                    <a:lnTo>
                      <a:pt x="1558" y="1210"/>
                    </a:lnTo>
                    <a:lnTo>
                      <a:pt x="1564" y="1203"/>
                    </a:lnTo>
                    <a:lnTo>
                      <a:pt x="1570" y="1194"/>
                    </a:lnTo>
                    <a:lnTo>
                      <a:pt x="1574" y="1186"/>
                    </a:lnTo>
                    <a:lnTo>
                      <a:pt x="1577" y="1177"/>
                    </a:lnTo>
                    <a:lnTo>
                      <a:pt x="1579" y="1167"/>
                    </a:lnTo>
                    <a:lnTo>
                      <a:pt x="1582" y="1159"/>
                    </a:lnTo>
                    <a:lnTo>
                      <a:pt x="1582" y="1149"/>
                    </a:lnTo>
                    <a:lnTo>
                      <a:pt x="1582" y="1140"/>
                    </a:lnTo>
                    <a:lnTo>
                      <a:pt x="1579" y="1133"/>
                    </a:lnTo>
                    <a:lnTo>
                      <a:pt x="1574" y="1132"/>
                    </a:lnTo>
                    <a:lnTo>
                      <a:pt x="1570" y="1130"/>
                    </a:lnTo>
                    <a:lnTo>
                      <a:pt x="1566" y="1128"/>
                    </a:lnTo>
                    <a:lnTo>
                      <a:pt x="1564" y="1126"/>
                    </a:lnTo>
                    <a:lnTo>
                      <a:pt x="1563" y="1123"/>
                    </a:lnTo>
                    <a:lnTo>
                      <a:pt x="1563" y="1119"/>
                    </a:lnTo>
                    <a:lnTo>
                      <a:pt x="1564" y="1115"/>
                    </a:lnTo>
                    <a:lnTo>
                      <a:pt x="1565" y="1111"/>
                    </a:lnTo>
                    <a:lnTo>
                      <a:pt x="1573" y="1093"/>
                    </a:lnTo>
                    <a:lnTo>
                      <a:pt x="1581" y="1076"/>
                    </a:lnTo>
                    <a:lnTo>
                      <a:pt x="1593" y="1072"/>
                    </a:lnTo>
                    <a:lnTo>
                      <a:pt x="1611" y="1068"/>
                    </a:lnTo>
                    <a:lnTo>
                      <a:pt x="1640" y="1046"/>
                    </a:lnTo>
                    <a:lnTo>
                      <a:pt x="1645" y="1049"/>
                    </a:lnTo>
                    <a:lnTo>
                      <a:pt x="1651" y="1051"/>
                    </a:lnTo>
                    <a:lnTo>
                      <a:pt x="1656" y="1052"/>
                    </a:lnTo>
                    <a:lnTo>
                      <a:pt x="1663" y="1052"/>
                    </a:lnTo>
                    <a:lnTo>
                      <a:pt x="1668" y="1052"/>
                    </a:lnTo>
                    <a:lnTo>
                      <a:pt x="1673" y="1053"/>
                    </a:lnTo>
                    <a:lnTo>
                      <a:pt x="1679" y="1054"/>
                    </a:lnTo>
                    <a:lnTo>
                      <a:pt x="1684" y="1056"/>
                    </a:lnTo>
                    <a:lnTo>
                      <a:pt x="1687" y="1058"/>
                    </a:lnTo>
                    <a:lnTo>
                      <a:pt x="1691" y="1061"/>
                    </a:lnTo>
                    <a:lnTo>
                      <a:pt x="1693" y="1066"/>
                    </a:lnTo>
                    <a:lnTo>
                      <a:pt x="1694" y="1071"/>
                    </a:lnTo>
                    <a:lnTo>
                      <a:pt x="1697" y="1082"/>
                    </a:lnTo>
                    <a:lnTo>
                      <a:pt x="1700" y="1094"/>
                    </a:lnTo>
                    <a:lnTo>
                      <a:pt x="1703" y="1099"/>
                    </a:lnTo>
                    <a:lnTo>
                      <a:pt x="1705" y="1105"/>
                    </a:lnTo>
                    <a:lnTo>
                      <a:pt x="1707" y="1109"/>
                    </a:lnTo>
                    <a:lnTo>
                      <a:pt x="1710" y="1113"/>
                    </a:lnTo>
                    <a:lnTo>
                      <a:pt x="1714" y="1116"/>
                    </a:lnTo>
                    <a:lnTo>
                      <a:pt x="1720" y="1120"/>
                    </a:lnTo>
                    <a:lnTo>
                      <a:pt x="1725" y="1121"/>
                    </a:lnTo>
                    <a:lnTo>
                      <a:pt x="1732" y="1122"/>
                    </a:lnTo>
                    <a:lnTo>
                      <a:pt x="1738" y="1122"/>
                    </a:lnTo>
                    <a:lnTo>
                      <a:pt x="1744" y="1123"/>
                    </a:lnTo>
                    <a:lnTo>
                      <a:pt x="1749" y="1124"/>
                    </a:lnTo>
                    <a:lnTo>
                      <a:pt x="1752" y="1126"/>
                    </a:lnTo>
                    <a:lnTo>
                      <a:pt x="1759" y="1130"/>
                    </a:lnTo>
                    <a:lnTo>
                      <a:pt x="1764" y="1136"/>
                    </a:lnTo>
                    <a:lnTo>
                      <a:pt x="1772" y="1150"/>
                    </a:lnTo>
                    <a:lnTo>
                      <a:pt x="1782" y="1164"/>
                    </a:lnTo>
                    <a:lnTo>
                      <a:pt x="1785" y="1166"/>
                    </a:lnTo>
                    <a:lnTo>
                      <a:pt x="1787" y="1167"/>
                    </a:lnTo>
                    <a:lnTo>
                      <a:pt x="1790" y="1168"/>
                    </a:lnTo>
                    <a:lnTo>
                      <a:pt x="1793" y="1168"/>
                    </a:lnTo>
                    <a:lnTo>
                      <a:pt x="1800" y="1167"/>
                    </a:lnTo>
                    <a:lnTo>
                      <a:pt x="1806" y="1164"/>
                    </a:lnTo>
                    <a:lnTo>
                      <a:pt x="1813" y="1160"/>
                    </a:lnTo>
                    <a:lnTo>
                      <a:pt x="1819" y="1153"/>
                    </a:lnTo>
                    <a:lnTo>
                      <a:pt x="1825" y="1147"/>
                    </a:lnTo>
                    <a:lnTo>
                      <a:pt x="1829" y="1139"/>
                    </a:lnTo>
                    <a:lnTo>
                      <a:pt x="1833" y="1130"/>
                    </a:lnTo>
                    <a:lnTo>
                      <a:pt x="1835" y="1123"/>
                    </a:lnTo>
                    <a:lnTo>
                      <a:pt x="1835" y="1115"/>
                    </a:lnTo>
                    <a:lnTo>
                      <a:pt x="1834" y="1109"/>
                    </a:lnTo>
                    <a:lnTo>
                      <a:pt x="1833" y="1106"/>
                    </a:lnTo>
                    <a:lnTo>
                      <a:pt x="1831" y="1103"/>
                    </a:lnTo>
                    <a:lnTo>
                      <a:pt x="1828" y="1100"/>
                    </a:lnTo>
                    <a:lnTo>
                      <a:pt x="1825" y="1099"/>
                    </a:lnTo>
                    <a:lnTo>
                      <a:pt x="1820" y="1097"/>
                    </a:lnTo>
                    <a:lnTo>
                      <a:pt x="1816" y="1096"/>
                    </a:lnTo>
                    <a:lnTo>
                      <a:pt x="1811" y="1095"/>
                    </a:lnTo>
                    <a:lnTo>
                      <a:pt x="1804" y="1095"/>
                    </a:lnTo>
                    <a:lnTo>
                      <a:pt x="1790" y="1094"/>
                    </a:lnTo>
                    <a:lnTo>
                      <a:pt x="1777" y="1093"/>
                    </a:lnTo>
                    <a:lnTo>
                      <a:pt x="1765" y="1088"/>
                    </a:lnTo>
                    <a:lnTo>
                      <a:pt x="1755" y="1084"/>
                    </a:lnTo>
                    <a:lnTo>
                      <a:pt x="1751" y="1081"/>
                    </a:lnTo>
                    <a:lnTo>
                      <a:pt x="1748" y="1078"/>
                    </a:lnTo>
                    <a:lnTo>
                      <a:pt x="1745" y="1073"/>
                    </a:lnTo>
                    <a:lnTo>
                      <a:pt x="1743" y="1069"/>
                    </a:lnTo>
                    <a:lnTo>
                      <a:pt x="1741" y="1064"/>
                    </a:lnTo>
                    <a:lnTo>
                      <a:pt x="1740" y="1058"/>
                    </a:lnTo>
                    <a:lnTo>
                      <a:pt x="1740" y="1052"/>
                    </a:lnTo>
                    <a:lnTo>
                      <a:pt x="1741" y="1045"/>
                    </a:lnTo>
                    <a:lnTo>
                      <a:pt x="1744" y="1037"/>
                    </a:lnTo>
                    <a:lnTo>
                      <a:pt x="1746" y="1031"/>
                    </a:lnTo>
                    <a:lnTo>
                      <a:pt x="1748" y="1028"/>
                    </a:lnTo>
                    <a:lnTo>
                      <a:pt x="1750" y="1026"/>
                    </a:lnTo>
                    <a:lnTo>
                      <a:pt x="1752" y="1026"/>
                    </a:lnTo>
                    <a:lnTo>
                      <a:pt x="1755" y="1027"/>
                    </a:lnTo>
                    <a:lnTo>
                      <a:pt x="1759" y="1028"/>
                    </a:lnTo>
                    <a:lnTo>
                      <a:pt x="1761" y="1030"/>
                    </a:lnTo>
                    <a:lnTo>
                      <a:pt x="1765" y="1032"/>
                    </a:lnTo>
                    <a:lnTo>
                      <a:pt x="1768" y="1033"/>
                    </a:lnTo>
                    <a:lnTo>
                      <a:pt x="1773" y="1034"/>
                    </a:lnTo>
                    <a:lnTo>
                      <a:pt x="1776" y="1033"/>
                    </a:lnTo>
                    <a:lnTo>
                      <a:pt x="1781" y="1032"/>
                    </a:lnTo>
                    <a:lnTo>
                      <a:pt x="1786" y="1028"/>
                    </a:lnTo>
                    <a:lnTo>
                      <a:pt x="1791" y="1022"/>
                    </a:lnTo>
                    <a:lnTo>
                      <a:pt x="1797" y="1015"/>
                    </a:lnTo>
                    <a:lnTo>
                      <a:pt x="1802" y="1007"/>
                    </a:lnTo>
                    <a:lnTo>
                      <a:pt x="1807" y="1001"/>
                    </a:lnTo>
                    <a:lnTo>
                      <a:pt x="1814" y="995"/>
                    </a:lnTo>
                    <a:lnTo>
                      <a:pt x="1821" y="991"/>
                    </a:lnTo>
                    <a:lnTo>
                      <a:pt x="1825" y="989"/>
                    </a:lnTo>
                    <a:lnTo>
                      <a:pt x="1829" y="988"/>
                    </a:lnTo>
                    <a:lnTo>
                      <a:pt x="1832" y="988"/>
                    </a:lnTo>
                    <a:lnTo>
                      <a:pt x="1836" y="988"/>
                    </a:lnTo>
                    <a:lnTo>
                      <a:pt x="1841" y="989"/>
                    </a:lnTo>
                    <a:lnTo>
                      <a:pt x="1844" y="991"/>
                    </a:lnTo>
                    <a:lnTo>
                      <a:pt x="1848" y="993"/>
                    </a:lnTo>
                    <a:lnTo>
                      <a:pt x="1852" y="997"/>
                    </a:lnTo>
                    <a:lnTo>
                      <a:pt x="1860" y="1003"/>
                    </a:lnTo>
                    <a:lnTo>
                      <a:pt x="1871" y="1011"/>
                    </a:lnTo>
                    <a:lnTo>
                      <a:pt x="1884" y="1018"/>
                    </a:lnTo>
                    <a:lnTo>
                      <a:pt x="1899" y="1025"/>
                    </a:lnTo>
                    <a:lnTo>
                      <a:pt x="1914" y="1030"/>
                    </a:lnTo>
                    <a:lnTo>
                      <a:pt x="1928" y="1034"/>
                    </a:lnTo>
                    <a:lnTo>
                      <a:pt x="1935" y="1035"/>
                    </a:lnTo>
                    <a:lnTo>
                      <a:pt x="1941" y="1035"/>
                    </a:lnTo>
                    <a:lnTo>
                      <a:pt x="1947" y="1035"/>
                    </a:lnTo>
                    <a:lnTo>
                      <a:pt x="1952" y="1033"/>
                    </a:lnTo>
                    <a:lnTo>
                      <a:pt x="1958" y="1030"/>
                    </a:lnTo>
                    <a:lnTo>
                      <a:pt x="1963" y="1026"/>
                    </a:lnTo>
                    <a:lnTo>
                      <a:pt x="1967" y="1021"/>
                    </a:lnTo>
                    <a:lnTo>
                      <a:pt x="1969" y="1015"/>
                    </a:lnTo>
                    <a:lnTo>
                      <a:pt x="1973" y="1003"/>
                    </a:lnTo>
                    <a:lnTo>
                      <a:pt x="1975" y="989"/>
                    </a:lnTo>
                    <a:lnTo>
                      <a:pt x="1977" y="983"/>
                    </a:lnTo>
                    <a:lnTo>
                      <a:pt x="1979" y="976"/>
                    </a:lnTo>
                    <a:lnTo>
                      <a:pt x="1982" y="971"/>
                    </a:lnTo>
                    <a:lnTo>
                      <a:pt x="1987" y="966"/>
                    </a:lnTo>
                    <a:lnTo>
                      <a:pt x="1992" y="962"/>
                    </a:lnTo>
                    <a:lnTo>
                      <a:pt x="2000" y="959"/>
                    </a:lnTo>
                    <a:lnTo>
                      <a:pt x="2009" y="957"/>
                    </a:lnTo>
                    <a:lnTo>
                      <a:pt x="2021" y="956"/>
                    </a:lnTo>
                    <a:lnTo>
                      <a:pt x="2037" y="956"/>
                    </a:lnTo>
                    <a:lnTo>
                      <a:pt x="2052" y="953"/>
                    </a:lnTo>
                    <a:lnTo>
                      <a:pt x="2066" y="950"/>
                    </a:lnTo>
                    <a:lnTo>
                      <a:pt x="2083" y="947"/>
                    </a:lnTo>
                    <a:lnTo>
                      <a:pt x="2091" y="944"/>
                    </a:lnTo>
                    <a:lnTo>
                      <a:pt x="2098" y="941"/>
                    </a:lnTo>
                    <a:lnTo>
                      <a:pt x="2103" y="938"/>
                    </a:lnTo>
                    <a:lnTo>
                      <a:pt x="2106" y="935"/>
                    </a:lnTo>
                    <a:lnTo>
                      <a:pt x="2112" y="927"/>
                    </a:lnTo>
                    <a:lnTo>
                      <a:pt x="2115" y="920"/>
                    </a:lnTo>
                    <a:lnTo>
                      <a:pt x="2118" y="912"/>
                    </a:lnTo>
                    <a:lnTo>
                      <a:pt x="2124" y="906"/>
                    </a:lnTo>
                    <a:lnTo>
                      <a:pt x="2128" y="903"/>
                    </a:lnTo>
                    <a:lnTo>
                      <a:pt x="2133" y="899"/>
                    </a:lnTo>
                    <a:lnTo>
                      <a:pt x="2140" y="897"/>
                    </a:lnTo>
                    <a:lnTo>
                      <a:pt x="2149" y="895"/>
                    </a:lnTo>
                    <a:lnTo>
                      <a:pt x="2154" y="893"/>
                    </a:lnTo>
                    <a:lnTo>
                      <a:pt x="2158" y="890"/>
                    </a:lnTo>
                    <a:lnTo>
                      <a:pt x="2164" y="885"/>
                    </a:lnTo>
                    <a:lnTo>
                      <a:pt x="2167" y="881"/>
                    </a:lnTo>
                    <a:lnTo>
                      <a:pt x="2217" y="879"/>
                    </a:lnTo>
                    <a:lnTo>
                      <a:pt x="2220" y="881"/>
                    </a:lnTo>
                    <a:lnTo>
                      <a:pt x="2223" y="881"/>
                    </a:lnTo>
                    <a:lnTo>
                      <a:pt x="2226" y="881"/>
                    </a:lnTo>
                    <a:lnTo>
                      <a:pt x="2230" y="880"/>
                    </a:lnTo>
                    <a:lnTo>
                      <a:pt x="2236" y="877"/>
                    </a:lnTo>
                    <a:lnTo>
                      <a:pt x="2241" y="871"/>
                    </a:lnTo>
                    <a:lnTo>
                      <a:pt x="2247" y="866"/>
                    </a:lnTo>
                    <a:lnTo>
                      <a:pt x="2250" y="858"/>
                    </a:lnTo>
                    <a:lnTo>
                      <a:pt x="2253" y="852"/>
                    </a:lnTo>
                    <a:lnTo>
                      <a:pt x="2255" y="846"/>
                    </a:lnTo>
                    <a:lnTo>
                      <a:pt x="2258" y="832"/>
                    </a:lnTo>
                    <a:lnTo>
                      <a:pt x="2261" y="821"/>
                    </a:lnTo>
                    <a:lnTo>
                      <a:pt x="2262" y="814"/>
                    </a:lnTo>
                    <a:lnTo>
                      <a:pt x="2264" y="809"/>
                    </a:lnTo>
                    <a:lnTo>
                      <a:pt x="2267" y="803"/>
                    </a:lnTo>
                    <a:lnTo>
                      <a:pt x="2272" y="798"/>
                    </a:lnTo>
                    <a:lnTo>
                      <a:pt x="2276" y="791"/>
                    </a:lnTo>
                    <a:lnTo>
                      <a:pt x="2279" y="782"/>
                    </a:lnTo>
                    <a:lnTo>
                      <a:pt x="2282" y="772"/>
                    </a:lnTo>
                    <a:lnTo>
                      <a:pt x="2285" y="760"/>
                    </a:lnTo>
                    <a:lnTo>
                      <a:pt x="2290" y="737"/>
                    </a:lnTo>
                    <a:lnTo>
                      <a:pt x="2294" y="718"/>
                    </a:lnTo>
                    <a:lnTo>
                      <a:pt x="2298" y="711"/>
                    </a:lnTo>
                    <a:lnTo>
                      <a:pt x="2302" y="706"/>
                    </a:lnTo>
                    <a:lnTo>
                      <a:pt x="2307" y="701"/>
                    </a:lnTo>
                    <a:lnTo>
                      <a:pt x="2314" y="695"/>
                    </a:lnTo>
                    <a:lnTo>
                      <a:pt x="2329" y="687"/>
                    </a:lnTo>
                    <a:lnTo>
                      <a:pt x="2344" y="678"/>
                    </a:lnTo>
                    <a:lnTo>
                      <a:pt x="2351" y="674"/>
                    </a:lnTo>
                    <a:lnTo>
                      <a:pt x="2358" y="668"/>
                    </a:lnTo>
                    <a:lnTo>
                      <a:pt x="2363" y="664"/>
                    </a:lnTo>
                    <a:lnTo>
                      <a:pt x="2369" y="660"/>
                    </a:lnTo>
                    <a:lnTo>
                      <a:pt x="2372" y="654"/>
                    </a:lnTo>
                    <a:lnTo>
                      <a:pt x="2374" y="649"/>
                    </a:lnTo>
                    <a:lnTo>
                      <a:pt x="2375" y="643"/>
                    </a:lnTo>
                    <a:lnTo>
                      <a:pt x="2373" y="63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3" name="Freeform 107"/>
              <p:cNvSpPr>
                <a:spLocks/>
              </p:cNvSpPr>
              <p:nvPr/>
            </p:nvSpPr>
            <p:spPr bwMode="auto">
              <a:xfrm>
                <a:off x="3298310" y="4436614"/>
                <a:ext cx="1564750" cy="1079998"/>
              </a:xfrm>
              <a:custGeom>
                <a:avLst/>
                <a:gdLst>
                  <a:gd name="T0" fmla="*/ 2593 w 3803"/>
                  <a:gd name="T1" fmla="*/ 579 h 3212"/>
                  <a:gd name="T2" fmla="*/ 2712 w 3803"/>
                  <a:gd name="T3" fmla="*/ 316 h 3212"/>
                  <a:gd name="T4" fmla="*/ 2784 w 3803"/>
                  <a:gd name="T5" fmla="*/ 450 h 3212"/>
                  <a:gd name="T6" fmla="*/ 2952 w 3803"/>
                  <a:gd name="T7" fmla="*/ 394 h 3212"/>
                  <a:gd name="T8" fmla="*/ 3007 w 3803"/>
                  <a:gd name="T9" fmla="*/ 230 h 3212"/>
                  <a:gd name="T10" fmla="*/ 3139 w 3803"/>
                  <a:gd name="T11" fmla="*/ 107 h 3212"/>
                  <a:gd name="T12" fmla="*/ 3220 w 3803"/>
                  <a:gd name="T13" fmla="*/ 44 h 3212"/>
                  <a:gd name="T14" fmla="*/ 3291 w 3803"/>
                  <a:gd name="T15" fmla="*/ 61 h 3212"/>
                  <a:gd name="T16" fmla="*/ 3450 w 3803"/>
                  <a:gd name="T17" fmla="*/ 184 h 3212"/>
                  <a:gd name="T18" fmla="*/ 3676 w 3803"/>
                  <a:gd name="T19" fmla="*/ 76 h 3212"/>
                  <a:gd name="T20" fmla="*/ 3596 w 3803"/>
                  <a:gd name="T21" fmla="*/ 296 h 3212"/>
                  <a:gd name="T22" fmla="*/ 3204 w 3803"/>
                  <a:gd name="T23" fmla="*/ 602 h 3212"/>
                  <a:gd name="T24" fmla="*/ 2612 w 3803"/>
                  <a:gd name="T25" fmla="*/ 1125 h 3212"/>
                  <a:gd name="T26" fmla="*/ 2495 w 3803"/>
                  <a:gd name="T27" fmla="*/ 1330 h 3212"/>
                  <a:gd name="T28" fmla="*/ 2301 w 3803"/>
                  <a:gd name="T29" fmla="*/ 1365 h 3212"/>
                  <a:gd name="T30" fmla="*/ 2139 w 3803"/>
                  <a:gd name="T31" fmla="*/ 1426 h 3212"/>
                  <a:gd name="T32" fmla="*/ 1990 w 3803"/>
                  <a:gd name="T33" fmla="*/ 1672 h 3212"/>
                  <a:gd name="T34" fmla="*/ 1794 w 3803"/>
                  <a:gd name="T35" fmla="*/ 1648 h 3212"/>
                  <a:gd name="T36" fmla="*/ 1592 w 3803"/>
                  <a:gd name="T37" fmla="*/ 1928 h 3212"/>
                  <a:gd name="T38" fmla="*/ 1637 w 3803"/>
                  <a:gd name="T39" fmla="*/ 2368 h 3212"/>
                  <a:gd name="T40" fmla="*/ 1653 w 3803"/>
                  <a:gd name="T41" fmla="*/ 2690 h 3212"/>
                  <a:gd name="T42" fmla="*/ 1601 w 3803"/>
                  <a:gd name="T43" fmla="*/ 2774 h 3212"/>
                  <a:gd name="T44" fmla="*/ 1380 w 3803"/>
                  <a:gd name="T45" fmla="*/ 2905 h 3212"/>
                  <a:gd name="T46" fmla="*/ 1146 w 3803"/>
                  <a:gd name="T47" fmla="*/ 2993 h 3212"/>
                  <a:gd name="T48" fmla="*/ 904 w 3803"/>
                  <a:gd name="T49" fmla="*/ 3008 h 3212"/>
                  <a:gd name="T50" fmla="*/ 829 w 3803"/>
                  <a:gd name="T51" fmla="*/ 3176 h 3212"/>
                  <a:gd name="T52" fmla="*/ 786 w 3803"/>
                  <a:gd name="T53" fmla="*/ 3066 h 3212"/>
                  <a:gd name="T54" fmla="*/ 819 w 3803"/>
                  <a:gd name="T55" fmla="*/ 2870 h 3212"/>
                  <a:gd name="T56" fmla="*/ 723 w 3803"/>
                  <a:gd name="T57" fmla="*/ 2742 h 3212"/>
                  <a:gd name="T58" fmla="*/ 615 w 3803"/>
                  <a:gd name="T59" fmla="*/ 2615 h 3212"/>
                  <a:gd name="T60" fmla="*/ 519 w 3803"/>
                  <a:gd name="T61" fmla="*/ 2554 h 3212"/>
                  <a:gd name="T62" fmla="*/ 415 w 3803"/>
                  <a:gd name="T63" fmla="*/ 2652 h 3212"/>
                  <a:gd name="T64" fmla="*/ 228 w 3803"/>
                  <a:gd name="T65" fmla="*/ 2595 h 3212"/>
                  <a:gd name="T66" fmla="*/ 127 w 3803"/>
                  <a:gd name="T67" fmla="*/ 2625 h 3212"/>
                  <a:gd name="T68" fmla="*/ 115 w 3803"/>
                  <a:gd name="T69" fmla="*/ 2469 h 3212"/>
                  <a:gd name="T70" fmla="*/ 240 w 3803"/>
                  <a:gd name="T71" fmla="*/ 2529 h 3212"/>
                  <a:gd name="T72" fmla="*/ 302 w 3803"/>
                  <a:gd name="T73" fmla="*/ 2523 h 3212"/>
                  <a:gd name="T74" fmla="*/ 363 w 3803"/>
                  <a:gd name="T75" fmla="*/ 2399 h 3212"/>
                  <a:gd name="T76" fmla="*/ 99 w 3803"/>
                  <a:gd name="T77" fmla="*/ 2402 h 3212"/>
                  <a:gd name="T78" fmla="*/ 36 w 3803"/>
                  <a:gd name="T79" fmla="*/ 2283 h 3212"/>
                  <a:gd name="T80" fmla="*/ 1 w 3803"/>
                  <a:gd name="T81" fmla="*/ 2060 h 3212"/>
                  <a:gd name="T82" fmla="*/ 174 w 3803"/>
                  <a:gd name="T83" fmla="*/ 1921 h 3212"/>
                  <a:gd name="T84" fmla="*/ 141 w 3803"/>
                  <a:gd name="T85" fmla="*/ 1756 h 3212"/>
                  <a:gd name="T86" fmla="*/ 217 w 3803"/>
                  <a:gd name="T87" fmla="*/ 1587 h 3212"/>
                  <a:gd name="T88" fmla="*/ 483 w 3803"/>
                  <a:gd name="T89" fmla="*/ 1609 h 3212"/>
                  <a:gd name="T90" fmla="*/ 690 w 3803"/>
                  <a:gd name="T91" fmla="*/ 1614 h 3212"/>
                  <a:gd name="T92" fmla="*/ 869 w 3803"/>
                  <a:gd name="T93" fmla="*/ 1523 h 3212"/>
                  <a:gd name="T94" fmla="*/ 1006 w 3803"/>
                  <a:gd name="T95" fmla="*/ 1498 h 3212"/>
                  <a:gd name="T96" fmla="*/ 1101 w 3803"/>
                  <a:gd name="T97" fmla="*/ 1432 h 3212"/>
                  <a:gd name="T98" fmla="*/ 1183 w 3803"/>
                  <a:gd name="T99" fmla="*/ 1351 h 3212"/>
                  <a:gd name="T100" fmla="*/ 1280 w 3803"/>
                  <a:gd name="T101" fmla="*/ 1261 h 3212"/>
                  <a:gd name="T102" fmla="*/ 1457 w 3803"/>
                  <a:gd name="T103" fmla="*/ 1195 h 3212"/>
                  <a:gd name="T104" fmla="*/ 1582 w 3803"/>
                  <a:gd name="T105" fmla="*/ 1140 h 3212"/>
                  <a:gd name="T106" fmla="*/ 1687 w 3803"/>
                  <a:gd name="T107" fmla="*/ 1058 h 3212"/>
                  <a:gd name="T108" fmla="*/ 1787 w 3803"/>
                  <a:gd name="T109" fmla="*/ 1167 h 3212"/>
                  <a:gd name="T110" fmla="*/ 1765 w 3803"/>
                  <a:gd name="T111" fmla="*/ 1088 h 3212"/>
                  <a:gd name="T112" fmla="*/ 1786 w 3803"/>
                  <a:gd name="T113" fmla="*/ 1028 h 3212"/>
                  <a:gd name="T114" fmla="*/ 1947 w 3803"/>
                  <a:gd name="T115" fmla="*/ 1035 h 3212"/>
                  <a:gd name="T116" fmla="*/ 2106 w 3803"/>
                  <a:gd name="T117" fmla="*/ 935 h 3212"/>
                  <a:gd name="T118" fmla="*/ 2253 w 3803"/>
                  <a:gd name="T119" fmla="*/ 852 h 3212"/>
                  <a:gd name="T120" fmla="*/ 2369 w 3803"/>
                  <a:gd name="T121" fmla="*/ 660 h 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03" h="3212">
                    <a:moveTo>
                      <a:pt x="2373" y="637"/>
                    </a:moveTo>
                    <a:lnTo>
                      <a:pt x="2383" y="632"/>
                    </a:lnTo>
                    <a:lnTo>
                      <a:pt x="2392" y="625"/>
                    </a:lnTo>
                    <a:lnTo>
                      <a:pt x="2403" y="616"/>
                    </a:lnTo>
                    <a:lnTo>
                      <a:pt x="2416" y="610"/>
                    </a:lnTo>
                    <a:lnTo>
                      <a:pt x="2429" y="602"/>
                    </a:lnTo>
                    <a:lnTo>
                      <a:pt x="2443" y="596"/>
                    </a:lnTo>
                    <a:lnTo>
                      <a:pt x="2457" y="588"/>
                    </a:lnTo>
                    <a:lnTo>
                      <a:pt x="2470" y="582"/>
                    </a:lnTo>
                    <a:lnTo>
                      <a:pt x="2483" y="574"/>
                    </a:lnTo>
                    <a:lnTo>
                      <a:pt x="2496" y="566"/>
                    </a:lnTo>
                    <a:lnTo>
                      <a:pt x="2507" y="560"/>
                    </a:lnTo>
                    <a:lnTo>
                      <a:pt x="2517" y="556"/>
                    </a:lnTo>
                    <a:lnTo>
                      <a:pt x="2525" y="555"/>
                    </a:lnTo>
                    <a:lnTo>
                      <a:pt x="2534" y="555"/>
                    </a:lnTo>
                    <a:lnTo>
                      <a:pt x="2543" y="557"/>
                    </a:lnTo>
                    <a:lnTo>
                      <a:pt x="2550" y="560"/>
                    </a:lnTo>
                    <a:lnTo>
                      <a:pt x="2558" y="563"/>
                    </a:lnTo>
                    <a:lnTo>
                      <a:pt x="2565" y="567"/>
                    </a:lnTo>
                    <a:lnTo>
                      <a:pt x="2572" y="571"/>
                    </a:lnTo>
                    <a:lnTo>
                      <a:pt x="2579" y="574"/>
                    </a:lnTo>
                    <a:lnTo>
                      <a:pt x="2587" y="578"/>
                    </a:lnTo>
                    <a:lnTo>
                      <a:pt x="2593" y="579"/>
                    </a:lnTo>
                    <a:lnTo>
                      <a:pt x="2601" y="580"/>
                    </a:lnTo>
                    <a:lnTo>
                      <a:pt x="2609" y="578"/>
                    </a:lnTo>
                    <a:lnTo>
                      <a:pt x="2617" y="574"/>
                    </a:lnTo>
                    <a:lnTo>
                      <a:pt x="2626" y="568"/>
                    </a:lnTo>
                    <a:lnTo>
                      <a:pt x="2637" y="557"/>
                    </a:lnTo>
                    <a:lnTo>
                      <a:pt x="2644" y="547"/>
                    </a:lnTo>
                    <a:lnTo>
                      <a:pt x="2650" y="538"/>
                    </a:lnTo>
                    <a:lnTo>
                      <a:pt x="2654" y="527"/>
                    </a:lnTo>
                    <a:lnTo>
                      <a:pt x="2656" y="517"/>
                    </a:lnTo>
                    <a:lnTo>
                      <a:pt x="2657" y="507"/>
                    </a:lnTo>
                    <a:lnTo>
                      <a:pt x="2656" y="498"/>
                    </a:lnTo>
                    <a:lnTo>
                      <a:pt x="2656" y="488"/>
                    </a:lnTo>
                    <a:lnTo>
                      <a:pt x="2653" y="467"/>
                    </a:lnTo>
                    <a:lnTo>
                      <a:pt x="2651" y="446"/>
                    </a:lnTo>
                    <a:lnTo>
                      <a:pt x="2652" y="434"/>
                    </a:lnTo>
                    <a:lnTo>
                      <a:pt x="2653" y="422"/>
                    </a:lnTo>
                    <a:lnTo>
                      <a:pt x="2656" y="410"/>
                    </a:lnTo>
                    <a:lnTo>
                      <a:pt x="2660" y="397"/>
                    </a:lnTo>
                    <a:lnTo>
                      <a:pt x="2669" y="385"/>
                    </a:lnTo>
                    <a:lnTo>
                      <a:pt x="2680" y="366"/>
                    </a:lnTo>
                    <a:lnTo>
                      <a:pt x="2692" y="344"/>
                    </a:lnTo>
                    <a:lnTo>
                      <a:pt x="2705" y="324"/>
                    </a:lnTo>
                    <a:lnTo>
                      <a:pt x="2712" y="316"/>
                    </a:lnTo>
                    <a:lnTo>
                      <a:pt x="2719" y="310"/>
                    </a:lnTo>
                    <a:lnTo>
                      <a:pt x="2722" y="309"/>
                    </a:lnTo>
                    <a:lnTo>
                      <a:pt x="2724" y="308"/>
                    </a:lnTo>
                    <a:lnTo>
                      <a:pt x="2727" y="306"/>
                    </a:lnTo>
                    <a:lnTo>
                      <a:pt x="2731" y="308"/>
                    </a:lnTo>
                    <a:lnTo>
                      <a:pt x="2734" y="310"/>
                    </a:lnTo>
                    <a:lnTo>
                      <a:pt x="2736" y="312"/>
                    </a:lnTo>
                    <a:lnTo>
                      <a:pt x="2739" y="316"/>
                    </a:lnTo>
                    <a:lnTo>
                      <a:pt x="2741" y="320"/>
                    </a:lnTo>
                    <a:lnTo>
                      <a:pt x="2746" y="335"/>
                    </a:lnTo>
                    <a:lnTo>
                      <a:pt x="2750" y="355"/>
                    </a:lnTo>
                    <a:lnTo>
                      <a:pt x="2752" y="362"/>
                    </a:lnTo>
                    <a:lnTo>
                      <a:pt x="2755" y="367"/>
                    </a:lnTo>
                    <a:lnTo>
                      <a:pt x="2760" y="371"/>
                    </a:lnTo>
                    <a:lnTo>
                      <a:pt x="2765" y="374"/>
                    </a:lnTo>
                    <a:lnTo>
                      <a:pt x="2770" y="379"/>
                    </a:lnTo>
                    <a:lnTo>
                      <a:pt x="2775" y="382"/>
                    </a:lnTo>
                    <a:lnTo>
                      <a:pt x="2778" y="386"/>
                    </a:lnTo>
                    <a:lnTo>
                      <a:pt x="2779" y="393"/>
                    </a:lnTo>
                    <a:lnTo>
                      <a:pt x="2780" y="407"/>
                    </a:lnTo>
                    <a:lnTo>
                      <a:pt x="2781" y="421"/>
                    </a:lnTo>
                    <a:lnTo>
                      <a:pt x="2781" y="435"/>
                    </a:lnTo>
                    <a:lnTo>
                      <a:pt x="2784" y="450"/>
                    </a:lnTo>
                    <a:lnTo>
                      <a:pt x="2789" y="450"/>
                    </a:lnTo>
                    <a:lnTo>
                      <a:pt x="2793" y="449"/>
                    </a:lnTo>
                    <a:lnTo>
                      <a:pt x="2797" y="448"/>
                    </a:lnTo>
                    <a:lnTo>
                      <a:pt x="2801" y="447"/>
                    </a:lnTo>
                    <a:lnTo>
                      <a:pt x="2807" y="441"/>
                    </a:lnTo>
                    <a:lnTo>
                      <a:pt x="2813" y="434"/>
                    </a:lnTo>
                    <a:lnTo>
                      <a:pt x="2824" y="417"/>
                    </a:lnTo>
                    <a:lnTo>
                      <a:pt x="2833" y="397"/>
                    </a:lnTo>
                    <a:lnTo>
                      <a:pt x="2839" y="387"/>
                    </a:lnTo>
                    <a:lnTo>
                      <a:pt x="2845" y="380"/>
                    </a:lnTo>
                    <a:lnTo>
                      <a:pt x="2852" y="372"/>
                    </a:lnTo>
                    <a:lnTo>
                      <a:pt x="2859" y="368"/>
                    </a:lnTo>
                    <a:lnTo>
                      <a:pt x="2863" y="366"/>
                    </a:lnTo>
                    <a:lnTo>
                      <a:pt x="2868" y="366"/>
                    </a:lnTo>
                    <a:lnTo>
                      <a:pt x="2873" y="365"/>
                    </a:lnTo>
                    <a:lnTo>
                      <a:pt x="2878" y="366"/>
                    </a:lnTo>
                    <a:lnTo>
                      <a:pt x="2884" y="367"/>
                    </a:lnTo>
                    <a:lnTo>
                      <a:pt x="2889" y="369"/>
                    </a:lnTo>
                    <a:lnTo>
                      <a:pt x="2896" y="372"/>
                    </a:lnTo>
                    <a:lnTo>
                      <a:pt x="2903" y="377"/>
                    </a:lnTo>
                    <a:lnTo>
                      <a:pt x="2914" y="382"/>
                    </a:lnTo>
                    <a:lnTo>
                      <a:pt x="2932" y="389"/>
                    </a:lnTo>
                    <a:lnTo>
                      <a:pt x="2952" y="394"/>
                    </a:lnTo>
                    <a:lnTo>
                      <a:pt x="2974" y="397"/>
                    </a:lnTo>
                    <a:lnTo>
                      <a:pt x="2984" y="398"/>
                    </a:lnTo>
                    <a:lnTo>
                      <a:pt x="2994" y="397"/>
                    </a:lnTo>
                    <a:lnTo>
                      <a:pt x="3003" y="396"/>
                    </a:lnTo>
                    <a:lnTo>
                      <a:pt x="3010" y="393"/>
                    </a:lnTo>
                    <a:lnTo>
                      <a:pt x="3014" y="392"/>
                    </a:lnTo>
                    <a:lnTo>
                      <a:pt x="3017" y="389"/>
                    </a:lnTo>
                    <a:lnTo>
                      <a:pt x="3019" y="386"/>
                    </a:lnTo>
                    <a:lnTo>
                      <a:pt x="3020" y="383"/>
                    </a:lnTo>
                    <a:lnTo>
                      <a:pt x="3021" y="380"/>
                    </a:lnTo>
                    <a:lnTo>
                      <a:pt x="3022" y="376"/>
                    </a:lnTo>
                    <a:lnTo>
                      <a:pt x="3022" y="371"/>
                    </a:lnTo>
                    <a:lnTo>
                      <a:pt x="3021" y="366"/>
                    </a:lnTo>
                    <a:lnTo>
                      <a:pt x="3015" y="343"/>
                    </a:lnTo>
                    <a:lnTo>
                      <a:pt x="3008" y="318"/>
                    </a:lnTo>
                    <a:lnTo>
                      <a:pt x="3005" y="306"/>
                    </a:lnTo>
                    <a:lnTo>
                      <a:pt x="3002" y="295"/>
                    </a:lnTo>
                    <a:lnTo>
                      <a:pt x="3000" y="283"/>
                    </a:lnTo>
                    <a:lnTo>
                      <a:pt x="2998" y="272"/>
                    </a:lnTo>
                    <a:lnTo>
                      <a:pt x="2998" y="260"/>
                    </a:lnTo>
                    <a:lnTo>
                      <a:pt x="3000" y="249"/>
                    </a:lnTo>
                    <a:lnTo>
                      <a:pt x="3003" y="239"/>
                    </a:lnTo>
                    <a:lnTo>
                      <a:pt x="3007" y="230"/>
                    </a:lnTo>
                    <a:lnTo>
                      <a:pt x="3010" y="225"/>
                    </a:lnTo>
                    <a:lnTo>
                      <a:pt x="3015" y="221"/>
                    </a:lnTo>
                    <a:lnTo>
                      <a:pt x="3019" y="218"/>
                    </a:lnTo>
                    <a:lnTo>
                      <a:pt x="3023" y="214"/>
                    </a:lnTo>
                    <a:lnTo>
                      <a:pt x="3029" y="210"/>
                    </a:lnTo>
                    <a:lnTo>
                      <a:pt x="3035" y="207"/>
                    </a:lnTo>
                    <a:lnTo>
                      <a:pt x="3042" y="204"/>
                    </a:lnTo>
                    <a:lnTo>
                      <a:pt x="3049" y="202"/>
                    </a:lnTo>
                    <a:lnTo>
                      <a:pt x="3075" y="193"/>
                    </a:lnTo>
                    <a:lnTo>
                      <a:pt x="3099" y="183"/>
                    </a:lnTo>
                    <a:lnTo>
                      <a:pt x="3110" y="178"/>
                    </a:lnTo>
                    <a:lnTo>
                      <a:pt x="3120" y="170"/>
                    </a:lnTo>
                    <a:lnTo>
                      <a:pt x="3130" y="162"/>
                    </a:lnTo>
                    <a:lnTo>
                      <a:pt x="3141" y="152"/>
                    </a:lnTo>
                    <a:lnTo>
                      <a:pt x="3144" y="147"/>
                    </a:lnTo>
                    <a:lnTo>
                      <a:pt x="3146" y="141"/>
                    </a:lnTo>
                    <a:lnTo>
                      <a:pt x="3149" y="137"/>
                    </a:lnTo>
                    <a:lnTo>
                      <a:pt x="3149" y="133"/>
                    </a:lnTo>
                    <a:lnTo>
                      <a:pt x="3149" y="128"/>
                    </a:lnTo>
                    <a:lnTo>
                      <a:pt x="3147" y="124"/>
                    </a:lnTo>
                    <a:lnTo>
                      <a:pt x="3145" y="120"/>
                    </a:lnTo>
                    <a:lnTo>
                      <a:pt x="3143" y="115"/>
                    </a:lnTo>
                    <a:lnTo>
                      <a:pt x="3139" y="107"/>
                    </a:lnTo>
                    <a:lnTo>
                      <a:pt x="3133" y="98"/>
                    </a:lnTo>
                    <a:lnTo>
                      <a:pt x="3131" y="94"/>
                    </a:lnTo>
                    <a:lnTo>
                      <a:pt x="3130" y="88"/>
                    </a:lnTo>
                    <a:lnTo>
                      <a:pt x="3129" y="83"/>
                    </a:lnTo>
                    <a:lnTo>
                      <a:pt x="3129" y="77"/>
                    </a:lnTo>
                    <a:lnTo>
                      <a:pt x="3135" y="74"/>
                    </a:lnTo>
                    <a:lnTo>
                      <a:pt x="3141" y="73"/>
                    </a:lnTo>
                    <a:lnTo>
                      <a:pt x="3149" y="73"/>
                    </a:lnTo>
                    <a:lnTo>
                      <a:pt x="3157" y="73"/>
                    </a:lnTo>
                    <a:lnTo>
                      <a:pt x="3165" y="73"/>
                    </a:lnTo>
                    <a:lnTo>
                      <a:pt x="3173" y="72"/>
                    </a:lnTo>
                    <a:lnTo>
                      <a:pt x="3178" y="71"/>
                    </a:lnTo>
                    <a:lnTo>
                      <a:pt x="3181" y="69"/>
                    </a:lnTo>
                    <a:lnTo>
                      <a:pt x="3185" y="68"/>
                    </a:lnTo>
                    <a:lnTo>
                      <a:pt x="3189" y="65"/>
                    </a:lnTo>
                    <a:lnTo>
                      <a:pt x="3195" y="55"/>
                    </a:lnTo>
                    <a:lnTo>
                      <a:pt x="3203" y="44"/>
                    </a:lnTo>
                    <a:lnTo>
                      <a:pt x="3206" y="40"/>
                    </a:lnTo>
                    <a:lnTo>
                      <a:pt x="3210" y="38"/>
                    </a:lnTo>
                    <a:lnTo>
                      <a:pt x="3212" y="38"/>
                    </a:lnTo>
                    <a:lnTo>
                      <a:pt x="3214" y="39"/>
                    </a:lnTo>
                    <a:lnTo>
                      <a:pt x="3218" y="41"/>
                    </a:lnTo>
                    <a:lnTo>
                      <a:pt x="3220" y="44"/>
                    </a:lnTo>
                    <a:lnTo>
                      <a:pt x="3227" y="53"/>
                    </a:lnTo>
                    <a:lnTo>
                      <a:pt x="3233" y="58"/>
                    </a:lnTo>
                    <a:lnTo>
                      <a:pt x="3238" y="61"/>
                    </a:lnTo>
                    <a:lnTo>
                      <a:pt x="3243" y="61"/>
                    </a:lnTo>
                    <a:lnTo>
                      <a:pt x="3246" y="60"/>
                    </a:lnTo>
                    <a:lnTo>
                      <a:pt x="3248" y="57"/>
                    </a:lnTo>
                    <a:lnTo>
                      <a:pt x="3250" y="52"/>
                    </a:lnTo>
                    <a:lnTo>
                      <a:pt x="3252" y="46"/>
                    </a:lnTo>
                    <a:lnTo>
                      <a:pt x="3255" y="32"/>
                    </a:lnTo>
                    <a:lnTo>
                      <a:pt x="3259" y="18"/>
                    </a:lnTo>
                    <a:lnTo>
                      <a:pt x="3261" y="12"/>
                    </a:lnTo>
                    <a:lnTo>
                      <a:pt x="3263" y="6"/>
                    </a:lnTo>
                    <a:lnTo>
                      <a:pt x="3266" y="3"/>
                    </a:lnTo>
                    <a:lnTo>
                      <a:pt x="3270" y="0"/>
                    </a:lnTo>
                    <a:lnTo>
                      <a:pt x="3272" y="0"/>
                    </a:lnTo>
                    <a:lnTo>
                      <a:pt x="3273" y="2"/>
                    </a:lnTo>
                    <a:lnTo>
                      <a:pt x="3275" y="4"/>
                    </a:lnTo>
                    <a:lnTo>
                      <a:pt x="3276" y="7"/>
                    </a:lnTo>
                    <a:lnTo>
                      <a:pt x="3279" y="17"/>
                    </a:lnTo>
                    <a:lnTo>
                      <a:pt x="3282" y="28"/>
                    </a:lnTo>
                    <a:lnTo>
                      <a:pt x="3285" y="41"/>
                    </a:lnTo>
                    <a:lnTo>
                      <a:pt x="3288" y="52"/>
                    </a:lnTo>
                    <a:lnTo>
                      <a:pt x="3291" y="61"/>
                    </a:lnTo>
                    <a:lnTo>
                      <a:pt x="3295" y="68"/>
                    </a:lnTo>
                    <a:lnTo>
                      <a:pt x="3302" y="73"/>
                    </a:lnTo>
                    <a:lnTo>
                      <a:pt x="3307" y="76"/>
                    </a:lnTo>
                    <a:lnTo>
                      <a:pt x="3313" y="80"/>
                    </a:lnTo>
                    <a:lnTo>
                      <a:pt x="3318" y="82"/>
                    </a:lnTo>
                    <a:lnTo>
                      <a:pt x="3330" y="85"/>
                    </a:lnTo>
                    <a:lnTo>
                      <a:pt x="3342" y="90"/>
                    </a:lnTo>
                    <a:lnTo>
                      <a:pt x="3346" y="93"/>
                    </a:lnTo>
                    <a:lnTo>
                      <a:pt x="3348" y="96"/>
                    </a:lnTo>
                    <a:lnTo>
                      <a:pt x="3352" y="99"/>
                    </a:lnTo>
                    <a:lnTo>
                      <a:pt x="3354" y="103"/>
                    </a:lnTo>
                    <a:lnTo>
                      <a:pt x="3359" y="112"/>
                    </a:lnTo>
                    <a:lnTo>
                      <a:pt x="3363" y="123"/>
                    </a:lnTo>
                    <a:lnTo>
                      <a:pt x="3368" y="134"/>
                    </a:lnTo>
                    <a:lnTo>
                      <a:pt x="3373" y="144"/>
                    </a:lnTo>
                    <a:lnTo>
                      <a:pt x="3380" y="154"/>
                    </a:lnTo>
                    <a:lnTo>
                      <a:pt x="3386" y="162"/>
                    </a:lnTo>
                    <a:lnTo>
                      <a:pt x="3393" y="166"/>
                    </a:lnTo>
                    <a:lnTo>
                      <a:pt x="3399" y="170"/>
                    </a:lnTo>
                    <a:lnTo>
                      <a:pt x="3407" y="174"/>
                    </a:lnTo>
                    <a:lnTo>
                      <a:pt x="3414" y="177"/>
                    </a:lnTo>
                    <a:lnTo>
                      <a:pt x="3432" y="181"/>
                    </a:lnTo>
                    <a:lnTo>
                      <a:pt x="3450" y="184"/>
                    </a:lnTo>
                    <a:lnTo>
                      <a:pt x="3487" y="189"/>
                    </a:lnTo>
                    <a:lnTo>
                      <a:pt x="3518" y="190"/>
                    </a:lnTo>
                    <a:lnTo>
                      <a:pt x="3546" y="191"/>
                    </a:lnTo>
                    <a:lnTo>
                      <a:pt x="3564" y="190"/>
                    </a:lnTo>
                    <a:lnTo>
                      <a:pt x="3569" y="189"/>
                    </a:lnTo>
                    <a:lnTo>
                      <a:pt x="3572" y="187"/>
                    </a:lnTo>
                    <a:lnTo>
                      <a:pt x="3575" y="184"/>
                    </a:lnTo>
                    <a:lnTo>
                      <a:pt x="3578" y="181"/>
                    </a:lnTo>
                    <a:lnTo>
                      <a:pt x="3584" y="171"/>
                    </a:lnTo>
                    <a:lnTo>
                      <a:pt x="3590" y="157"/>
                    </a:lnTo>
                    <a:lnTo>
                      <a:pt x="3597" y="140"/>
                    </a:lnTo>
                    <a:lnTo>
                      <a:pt x="3605" y="123"/>
                    </a:lnTo>
                    <a:lnTo>
                      <a:pt x="3610" y="114"/>
                    </a:lnTo>
                    <a:lnTo>
                      <a:pt x="3614" y="107"/>
                    </a:lnTo>
                    <a:lnTo>
                      <a:pt x="3619" y="99"/>
                    </a:lnTo>
                    <a:lnTo>
                      <a:pt x="3625" y="94"/>
                    </a:lnTo>
                    <a:lnTo>
                      <a:pt x="3630" y="89"/>
                    </a:lnTo>
                    <a:lnTo>
                      <a:pt x="3636" y="86"/>
                    </a:lnTo>
                    <a:lnTo>
                      <a:pt x="3641" y="84"/>
                    </a:lnTo>
                    <a:lnTo>
                      <a:pt x="3645" y="83"/>
                    </a:lnTo>
                    <a:lnTo>
                      <a:pt x="3656" y="82"/>
                    </a:lnTo>
                    <a:lnTo>
                      <a:pt x="3668" y="80"/>
                    </a:lnTo>
                    <a:lnTo>
                      <a:pt x="3676" y="76"/>
                    </a:lnTo>
                    <a:lnTo>
                      <a:pt x="3683" y="72"/>
                    </a:lnTo>
                    <a:lnTo>
                      <a:pt x="3690" y="67"/>
                    </a:lnTo>
                    <a:lnTo>
                      <a:pt x="3696" y="59"/>
                    </a:lnTo>
                    <a:lnTo>
                      <a:pt x="3708" y="45"/>
                    </a:lnTo>
                    <a:lnTo>
                      <a:pt x="3719" y="32"/>
                    </a:lnTo>
                    <a:lnTo>
                      <a:pt x="3727" y="27"/>
                    </a:lnTo>
                    <a:lnTo>
                      <a:pt x="3736" y="22"/>
                    </a:lnTo>
                    <a:lnTo>
                      <a:pt x="3747" y="20"/>
                    </a:lnTo>
                    <a:lnTo>
                      <a:pt x="3759" y="18"/>
                    </a:lnTo>
                    <a:lnTo>
                      <a:pt x="3771" y="18"/>
                    </a:lnTo>
                    <a:lnTo>
                      <a:pt x="3782" y="18"/>
                    </a:lnTo>
                    <a:lnTo>
                      <a:pt x="3793" y="20"/>
                    </a:lnTo>
                    <a:lnTo>
                      <a:pt x="3803" y="22"/>
                    </a:lnTo>
                    <a:lnTo>
                      <a:pt x="3803" y="22"/>
                    </a:lnTo>
                    <a:lnTo>
                      <a:pt x="3791" y="44"/>
                    </a:lnTo>
                    <a:lnTo>
                      <a:pt x="3778" y="67"/>
                    </a:lnTo>
                    <a:lnTo>
                      <a:pt x="3765" y="87"/>
                    </a:lnTo>
                    <a:lnTo>
                      <a:pt x="3749" y="109"/>
                    </a:lnTo>
                    <a:lnTo>
                      <a:pt x="3624" y="266"/>
                    </a:lnTo>
                    <a:lnTo>
                      <a:pt x="3614" y="278"/>
                    </a:lnTo>
                    <a:lnTo>
                      <a:pt x="3606" y="287"/>
                    </a:lnTo>
                    <a:lnTo>
                      <a:pt x="3600" y="292"/>
                    </a:lnTo>
                    <a:lnTo>
                      <a:pt x="3596" y="296"/>
                    </a:lnTo>
                    <a:lnTo>
                      <a:pt x="3584" y="300"/>
                    </a:lnTo>
                    <a:lnTo>
                      <a:pt x="3566" y="309"/>
                    </a:lnTo>
                    <a:lnTo>
                      <a:pt x="3562" y="313"/>
                    </a:lnTo>
                    <a:lnTo>
                      <a:pt x="3559" y="317"/>
                    </a:lnTo>
                    <a:lnTo>
                      <a:pt x="3556" y="323"/>
                    </a:lnTo>
                    <a:lnTo>
                      <a:pt x="3554" y="328"/>
                    </a:lnTo>
                    <a:lnTo>
                      <a:pt x="3548" y="343"/>
                    </a:lnTo>
                    <a:lnTo>
                      <a:pt x="3543" y="359"/>
                    </a:lnTo>
                    <a:lnTo>
                      <a:pt x="3537" y="376"/>
                    </a:lnTo>
                    <a:lnTo>
                      <a:pt x="3529" y="392"/>
                    </a:lnTo>
                    <a:lnTo>
                      <a:pt x="3524" y="399"/>
                    </a:lnTo>
                    <a:lnTo>
                      <a:pt x="3518" y="406"/>
                    </a:lnTo>
                    <a:lnTo>
                      <a:pt x="3511" y="411"/>
                    </a:lnTo>
                    <a:lnTo>
                      <a:pt x="3503" y="417"/>
                    </a:lnTo>
                    <a:lnTo>
                      <a:pt x="3287" y="527"/>
                    </a:lnTo>
                    <a:lnTo>
                      <a:pt x="3279" y="531"/>
                    </a:lnTo>
                    <a:lnTo>
                      <a:pt x="3271" y="536"/>
                    </a:lnTo>
                    <a:lnTo>
                      <a:pt x="3263" y="543"/>
                    </a:lnTo>
                    <a:lnTo>
                      <a:pt x="3255" y="548"/>
                    </a:lnTo>
                    <a:lnTo>
                      <a:pt x="3243" y="561"/>
                    </a:lnTo>
                    <a:lnTo>
                      <a:pt x="3230" y="575"/>
                    </a:lnTo>
                    <a:lnTo>
                      <a:pt x="3217" y="588"/>
                    </a:lnTo>
                    <a:lnTo>
                      <a:pt x="3204" y="602"/>
                    </a:lnTo>
                    <a:lnTo>
                      <a:pt x="3190" y="614"/>
                    </a:lnTo>
                    <a:lnTo>
                      <a:pt x="3176" y="625"/>
                    </a:lnTo>
                    <a:lnTo>
                      <a:pt x="3155" y="655"/>
                    </a:lnTo>
                    <a:lnTo>
                      <a:pt x="3135" y="683"/>
                    </a:lnTo>
                    <a:lnTo>
                      <a:pt x="3115" y="708"/>
                    </a:lnTo>
                    <a:lnTo>
                      <a:pt x="3095" y="731"/>
                    </a:lnTo>
                    <a:lnTo>
                      <a:pt x="3084" y="742"/>
                    </a:lnTo>
                    <a:lnTo>
                      <a:pt x="3072" y="752"/>
                    </a:lnTo>
                    <a:lnTo>
                      <a:pt x="3060" y="762"/>
                    </a:lnTo>
                    <a:lnTo>
                      <a:pt x="3048" y="773"/>
                    </a:lnTo>
                    <a:lnTo>
                      <a:pt x="3020" y="792"/>
                    </a:lnTo>
                    <a:lnTo>
                      <a:pt x="2989" y="813"/>
                    </a:lnTo>
                    <a:lnTo>
                      <a:pt x="2697" y="988"/>
                    </a:lnTo>
                    <a:lnTo>
                      <a:pt x="2692" y="992"/>
                    </a:lnTo>
                    <a:lnTo>
                      <a:pt x="2685" y="998"/>
                    </a:lnTo>
                    <a:lnTo>
                      <a:pt x="2679" y="1005"/>
                    </a:lnTo>
                    <a:lnTo>
                      <a:pt x="2671" y="1014"/>
                    </a:lnTo>
                    <a:lnTo>
                      <a:pt x="2656" y="1034"/>
                    </a:lnTo>
                    <a:lnTo>
                      <a:pt x="2641" y="1058"/>
                    </a:lnTo>
                    <a:lnTo>
                      <a:pt x="2628" y="1082"/>
                    </a:lnTo>
                    <a:lnTo>
                      <a:pt x="2617" y="1105"/>
                    </a:lnTo>
                    <a:lnTo>
                      <a:pt x="2614" y="1115"/>
                    </a:lnTo>
                    <a:lnTo>
                      <a:pt x="2612" y="1125"/>
                    </a:lnTo>
                    <a:lnTo>
                      <a:pt x="2610" y="1133"/>
                    </a:lnTo>
                    <a:lnTo>
                      <a:pt x="2611" y="1139"/>
                    </a:lnTo>
                    <a:lnTo>
                      <a:pt x="2613" y="1150"/>
                    </a:lnTo>
                    <a:lnTo>
                      <a:pt x="2617" y="1161"/>
                    </a:lnTo>
                    <a:lnTo>
                      <a:pt x="2622" y="1172"/>
                    </a:lnTo>
                    <a:lnTo>
                      <a:pt x="2627" y="1182"/>
                    </a:lnTo>
                    <a:lnTo>
                      <a:pt x="2631" y="1193"/>
                    </a:lnTo>
                    <a:lnTo>
                      <a:pt x="2633" y="1204"/>
                    </a:lnTo>
                    <a:lnTo>
                      <a:pt x="2635" y="1208"/>
                    </a:lnTo>
                    <a:lnTo>
                      <a:pt x="2636" y="1214"/>
                    </a:lnTo>
                    <a:lnTo>
                      <a:pt x="2636" y="1219"/>
                    </a:lnTo>
                    <a:lnTo>
                      <a:pt x="2635" y="1223"/>
                    </a:lnTo>
                    <a:lnTo>
                      <a:pt x="2632" y="1228"/>
                    </a:lnTo>
                    <a:lnTo>
                      <a:pt x="2630" y="1232"/>
                    </a:lnTo>
                    <a:lnTo>
                      <a:pt x="2626" y="1235"/>
                    </a:lnTo>
                    <a:lnTo>
                      <a:pt x="2622" y="1240"/>
                    </a:lnTo>
                    <a:lnTo>
                      <a:pt x="2610" y="1246"/>
                    </a:lnTo>
                    <a:lnTo>
                      <a:pt x="2596" y="1253"/>
                    </a:lnTo>
                    <a:lnTo>
                      <a:pt x="2566" y="1262"/>
                    </a:lnTo>
                    <a:lnTo>
                      <a:pt x="2544" y="1268"/>
                    </a:lnTo>
                    <a:lnTo>
                      <a:pt x="2525" y="1292"/>
                    </a:lnTo>
                    <a:lnTo>
                      <a:pt x="2506" y="1318"/>
                    </a:lnTo>
                    <a:lnTo>
                      <a:pt x="2495" y="1330"/>
                    </a:lnTo>
                    <a:lnTo>
                      <a:pt x="2483" y="1342"/>
                    </a:lnTo>
                    <a:lnTo>
                      <a:pt x="2471" y="1352"/>
                    </a:lnTo>
                    <a:lnTo>
                      <a:pt x="2458" y="1361"/>
                    </a:lnTo>
                    <a:lnTo>
                      <a:pt x="2452" y="1364"/>
                    </a:lnTo>
                    <a:lnTo>
                      <a:pt x="2447" y="1366"/>
                    </a:lnTo>
                    <a:lnTo>
                      <a:pt x="2440" y="1367"/>
                    </a:lnTo>
                    <a:lnTo>
                      <a:pt x="2433" y="1368"/>
                    </a:lnTo>
                    <a:lnTo>
                      <a:pt x="2417" y="1368"/>
                    </a:lnTo>
                    <a:lnTo>
                      <a:pt x="2402" y="1368"/>
                    </a:lnTo>
                    <a:lnTo>
                      <a:pt x="2386" y="1368"/>
                    </a:lnTo>
                    <a:lnTo>
                      <a:pt x="2371" y="1368"/>
                    </a:lnTo>
                    <a:lnTo>
                      <a:pt x="2363" y="1369"/>
                    </a:lnTo>
                    <a:lnTo>
                      <a:pt x="2356" y="1370"/>
                    </a:lnTo>
                    <a:lnTo>
                      <a:pt x="2348" y="1371"/>
                    </a:lnTo>
                    <a:lnTo>
                      <a:pt x="2342" y="1373"/>
                    </a:lnTo>
                    <a:lnTo>
                      <a:pt x="2338" y="1375"/>
                    </a:lnTo>
                    <a:lnTo>
                      <a:pt x="2333" y="1376"/>
                    </a:lnTo>
                    <a:lnTo>
                      <a:pt x="2329" y="1376"/>
                    </a:lnTo>
                    <a:lnTo>
                      <a:pt x="2326" y="1376"/>
                    </a:lnTo>
                    <a:lnTo>
                      <a:pt x="2319" y="1373"/>
                    </a:lnTo>
                    <a:lnTo>
                      <a:pt x="2313" y="1370"/>
                    </a:lnTo>
                    <a:lnTo>
                      <a:pt x="2306" y="1367"/>
                    </a:lnTo>
                    <a:lnTo>
                      <a:pt x="2301" y="1365"/>
                    </a:lnTo>
                    <a:lnTo>
                      <a:pt x="2294" y="1363"/>
                    </a:lnTo>
                    <a:lnTo>
                      <a:pt x="2287" y="1364"/>
                    </a:lnTo>
                    <a:lnTo>
                      <a:pt x="2272" y="1369"/>
                    </a:lnTo>
                    <a:lnTo>
                      <a:pt x="2259" y="1375"/>
                    </a:lnTo>
                    <a:lnTo>
                      <a:pt x="2252" y="1378"/>
                    </a:lnTo>
                    <a:lnTo>
                      <a:pt x="2246" y="1380"/>
                    </a:lnTo>
                    <a:lnTo>
                      <a:pt x="2238" y="1381"/>
                    </a:lnTo>
                    <a:lnTo>
                      <a:pt x="2231" y="1382"/>
                    </a:lnTo>
                    <a:lnTo>
                      <a:pt x="2223" y="1381"/>
                    </a:lnTo>
                    <a:lnTo>
                      <a:pt x="2216" y="1380"/>
                    </a:lnTo>
                    <a:lnTo>
                      <a:pt x="2209" y="1378"/>
                    </a:lnTo>
                    <a:lnTo>
                      <a:pt x="2203" y="1376"/>
                    </a:lnTo>
                    <a:lnTo>
                      <a:pt x="2193" y="1370"/>
                    </a:lnTo>
                    <a:lnTo>
                      <a:pt x="2184" y="1366"/>
                    </a:lnTo>
                    <a:lnTo>
                      <a:pt x="2181" y="1366"/>
                    </a:lnTo>
                    <a:lnTo>
                      <a:pt x="2177" y="1366"/>
                    </a:lnTo>
                    <a:lnTo>
                      <a:pt x="2172" y="1367"/>
                    </a:lnTo>
                    <a:lnTo>
                      <a:pt x="2169" y="1370"/>
                    </a:lnTo>
                    <a:lnTo>
                      <a:pt x="2165" y="1376"/>
                    </a:lnTo>
                    <a:lnTo>
                      <a:pt x="2159" y="1383"/>
                    </a:lnTo>
                    <a:lnTo>
                      <a:pt x="2154" y="1392"/>
                    </a:lnTo>
                    <a:lnTo>
                      <a:pt x="2149" y="1404"/>
                    </a:lnTo>
                    <a:lnTo>
                      <a:pt x="2139" y="1426"/>
                    </a:lnTo>
                    <a:lnTo>
                      <a:pt x="2131" y="1450"/>
                    </a:lnTo>
                    <a:lnTo>
                      <a:pt x="2124" y="1475"/>
                    </a:lnTo>
                    <a:lnTo>
                      <a:pt x="2117" y="1501"/>
                    </a:lnTo>
                    <a:lnTo>
                      <a:pt x="2111" y="1526"/>
                    </a:lnTo>
                    <a:lnTo>
                      <a:pt x="2102" y="1551"/>
                    </a:lnTo>
                    <a:lnTo>
                      <a:pt x="2098" y="1562"/>
                    </a:lnTo>
                    <a:lnTo>
                      <a:pt x="2093" y="1574"/>
                    </a:lnTo>
                    <a:lnTo>
                      <a:pt x="2088" y="1585"/>
                    </a:lnTo>
                    <a:lnTo>
                      <a:pt x="2083" y="1596"/>
                    </a:lnTo>
                    <a:lnTo>
                      <a:pt x="2079" y="1600"/>
                    </a:lnTo>
                    <a:lnTo>
                      <a:pt x="2075" y="1605"/>
                    </a:lnTo>
                    <a:lnTo>
                      <a:pt x="2071" y="1608"/>
                    </a:lnTo>
                    <a:lnTo>
                      <a:pt x="2066" y="1611"/>
                    </a:lnTo>
                    <a:lnTo>
                      <a:pt x="2057" y="1616"/>
                    </a:lnTo>
                    <a:lnTo>
                      <a:pt x="2046" y="1621"/>
                    </a:lnTo>
                    <a:lnTo>
                      <a:pt x="2034" y="1625"/>
                    </a:lnTo>
                    <a:lnTo>
                      <a:pt x="2024" y="1631"/>
                    </a:lnTo>
                    <a:lnTo>
                      <a:pt x="2019" y="1634"/>
                    </a:lnTo>
                    <a:lnTo>
                      <a:pt x="2015" y="1637"/>
                    </a:lnTo>
                    <a:lnTo>
                      <a:pt x="2010" y="1641"/>
                    </a:lnTo>
                    <a:lnTo>
                      <a:pt x="2006" y="1647"/>
                    </a:lnTo>
                    <a:lnTo>
                      <a:pt x="1997" y="1661"/>
                    </a:lnTo>
                    <a:lnTo>
                      <a:pt x="1990" y="1672"/>
                    </a:lnTo>
                    <a:lnTo>
                      <a:pt x="1987" y="1676"/>
                    </a:lnTo>
                    <a:lnTo>
                      <a:pt x="1983" y="1679"/>
                    </a:lnTo>
                    <a:lnTo>
                      <a:pt x="1980" y="1681"/>
                    </a:lnTo>
                    <a:lnTo>
                      <a:pt x="1978" y="1682"/>
                    </a:lnTo>
                    <a:lnTo>
                      <a:pt x="1975" y="1682"/>
                    </a:lnTo>
                    <a:lnTo>
                      <a:pt x="1971" y="1681"/>
                    </a:lnTo>
                    <a:lnTo>
                      <a:pt x="1968" y="1678"/>
                    </a:lnTo>
                    <a:lnTo>
                      <a:pt x="1965" y="1675"/>
                    </a:lnTo>
                    <a:lnTo>
                      <a:pt x="1956" y="1663"/>
                    </a:lnTo>
                    <a:lnTo>
                      <a:pt x="1947" y="1645"/>
                    </a:lnTo>
                    <a:lnTo>
                      <a:pt x="1942" y="1640"/>
                    </a:lnTo>
                    <a:lnTo>
                      <a:pt x="1939" y="1636"/>
                    </a:lnTo>
                    <a:lnTo>
                      <a:pt x="1934" y="1633"/>
                    </a:lnTo>
                    <a:lnTo>
                      <a:pt x="1928" y="1629"/>
                    </a:lnTo>
                    <a:lnTo>
                      <a:pt x="1923" y="1627"/>
                    </a:lnTo>
                    <a:lnTo>
                      <a:pt x="1916" y="1626"/>
                    </a:lnTo>
                    <a:lnTo>
                      <a:pt x="1909" y="1625"/>
                    </a:lnTo>
                    <a:lnTo>
                      <a:pt x="1901" y="1624"/>
                    </a:lnTo>
                    <a:lnTo>
                      <a:pt x="1885" y="1625"/>
                    </a:lnTo>
                    <a:lnTo>
                      <a:pt x="1868" y="1627"/>
                    </a:lnTo>
                    <a:lnTo>
                      <a:pt x="1850" y="1632"/>
                    </a:lnTo>
                    <a:lnTo>
                      <a:pt x="1832" y="1636"/>
                    </a:lnTo>
                    <a:lnTo>
                      <a:pt x="1794" y="1648"/>
                    </a:lnTo>
                    <a:lnTo>
                      <a:pt x="1760" y="1662"/>
                    </a:lnTo>
                    <a:lnTo>
                      <a:pt x="1731" y="1674"/>
                    </a:lnTo>
                    <a:lnTo>
                      <a:pt x="1710" y="1683"/>
                    </a:lnTo>
                    <a:lnTo>
                      <a:pt x="1701" y="1688"/>
                    </a:lnTo>
                    <a:lnTo>
                      <a:pt x="1694" y="1694"/>
                    </a:lnTo>
                    <a:lnTo>
                      <a:pt x="1687" y="1702"/>
                    </a:lnTo>
                    <a:lnTo>
                      <a:pt x="1682" y="1712"/>
                    </a:lnTo>
                    <a:lnTo>
                      <a:pt x="1677" y="1721"/>
                    </a:lnTo>
                    <a:lnTo>
                      <a:pt x="1672" y="1732"/>
                    </a:lnTo>
                    <a:lnTo>
                      <a:pt x="1668" y="1743"/>
                    </a:lnTo>
                    <a:lnTo>
                      <a:pt x="1664" y="1755"/>
                    </a:lnTo>
                    <a:lnTo>
                      <a:pt x="1657" y="1778"/>
                    </a:lnTo>
                    <a:lnTo>
                      <a:pt x="1650" y="1801"/>
                    </a:lnTo>
                    <a:lnTo>
                      <a:pt x="1646" y="1812"/>
                    </a:lnTo>
                    <a:lnTo>
                      <a:pt x="1642" y="1822"/>
                    </a:lnTo>
                    <a:lnTo>
                      <a:pt x="1638" y="1830"/>
                    </a:lnTo>
                    <a:lnTo>
                      <a:pt x="1632" y="1838"/>
                    </a:lnTo>
                    <a:lnTo>
                      <a:pt x="1624" y="1853"/>
                    </a:lnTo>
                    <a:lnTo>
                      <a:pt x="1616" y="1868"/>
                    </a:lnTo>
                    <a:lnTo>
                      <a:pt x="1610" y="1883"/>
                    </a:lnTo>
                    <a:lnTo>
                      <a:pt x="1603" y="1897"/>
                    </a:lnTo>
                    <a:lnTo>
                      <a:pt x="1598" y="1912"/>
                    </a:lnTo>
                    <a:lnTo>
                      <a:pt x="1592" y="1928"/>
                    </a:lnTo>
                    <a:lnTo>
                      <a:pt x="1588" y="1942"/>
                    </a:lnTo>
                    <a:lnTo>
                      <a:pt x="1585" y="1957"/>
                    </a:lnTo>
                    <a:lnTo>
                      <a:pt x="1583" y="1971"/>
                    </a:lnTo>
                    <a:lnTo>
                      <a:pt x="1579" y="1986"/>
                    </a:lnTo>
                    <a:lnTo>
                      <a:pt x="1578" y="2000"/>
                    </a:lnTo>
                    <a:lnTo>
                      <a:pt x="1577" y="2014"/>
                    </a:lnTo>
                    <a:lnTo>
                      <a:pt x="1576" y="2043"/>
                    </a:lnTo>
                    <a:lnTo>
                      <a:pt x="1578" y="2071"/>
                    </a:lnTo>
                    <a:lnTo>
                      <a:pt x="1582" y="2100"/>
                    </a:lnTo>
                    <a:lnTo>
                      <a:pt x="1586" y="2128"/>
                    </a:lnTo>
                    <a:lnTo>
                      <a:pt x="1592" y="2158"/>
                    </a:lnTo>
                    <a:lnTo>
                      <a:pt x="1600" y="2186"/>
                    </a:lnTo>
                    <a:lnTo>
                      <a:pt x="1609" y="2215"/>
                    </a:lnTo>
                    <a:lnTo>
                      <a:pt x="1618" y="2245"/>
                    </a:lnTo>
                    <a:lnTo>
                      <a:pt x="1628" y="2275"/>
                    </a:lnTo>
                    <a:lnTo>
                      <a:pt x="1639" y="2306"/>
                    </a:lnTo>
                    <a:lnTo>
                      <a:pt x="1643" y="2316"/>
                    </a:lnTo>
                    <a:lnTo>
                      <a:pt x="1644" y="2326"/>
                    </a:lnTo>
                    <a:lnTo>
                      <a:pt x="1644" y="2336"/>
                    </a:lnTo>
                    <a:lnTo>
                      <a:pt x="1644" y="2344"/>
                    </a:lnTo>
                    <a:lnTo>
                      <a:pt x="1642" y="2353"/>
                    </a:lnTo>
                    <a:lnTo>
                      <a:pt x="1640" y="2361"/>
                    </a:lnTo>
                    <a:lnTo>
                      <a:pt x="1637" y="2368"/>
                    </a:lnTo>
                    <a:lnTo>
                      <a:pt x="1632" y="2376"/>
                    </a:lnTo>
                    <a:lnTo>
                      <a:pt x="1625" y="2391"/>
                    </a:lnTo>
                    <a:lnTo>
                      <a:pt x="1617" y="2406"/>
                    </a:lnTo>
                    <a:lnTo>
                      <a:pt x="1614" y="2414"/>
                    </a:lnTo>
                    <a:lnTo>
                      <a:pt x="1612" y="2422"/>
                    </a:lnTo>
                    <a:lnTo>
                      <a:pt x="1610" y="2431"/>
                    </a:lnTo>
                    <a:lnTo>
                      <a:pt x="1610" y="2441"/>
                    </a:lnTo>
                    <a:lnTo>
                      <a:pt x="1612" y="2468"/>
                    </a:lnTo>
                    <a:lnTo>
                      <a:pt x="1615" y="2496"/>
                    </a:lnTo>
                    <a:lnTo>
                      <a:pt x="1616" y="2510"/>
                    </a:lnTo>
                    <a:lnTo>
                      <a:pt x="1616" y="2524"/>
                    </a:lnTo>
                    <a:lnTo>
                      <a:pt x="1615" y="2537"/>
                    </a:lnTo>
                    <a:lnTo>
                      <a:pt x="1612" y="2550"/>
                    </a:lnTo>
                    <a:lnTo>
                      <a:pt x="1619" y="2571"/>
                    </a:lnTo>
                    <a:lnTo>
                      <a:pt x="1635" y="2601"/>
                    </a:lnTo>
                    <a:lnTo>
                      <a:pt x="1650" y="2631"/>
                    </a:lnTo>
                    <a:lnTo>
                      <a:pt x="1662" y="2649"/>
                    </a:lnTo>
                    <a:lnTo>
                      <a:pt x="1658" y="2654"/>
                    </a:lnTo>
                    <a:lnTo>
                      <a:pt x="1656" y="2659"/>
                    </a:lnTo>
                    <a:lnTo>
                      <a:pt x="1654" y="2664"/>
                    </a:lnTo>
                    <a:lnTo>
                      <a:pt x="1653" y="2668"/>
                    </a:lnTo>
                    <a:lnTo>
                      <a:pt x="1653" y="2679"/>
                    </a:lnTo>
                    <a:lnTo>
                      <a:pt x="1653" y="2690"/>
                    </a:lnTo>
                    <a:lnTo>
                      <a:pt x="1656" y="2711"/>
                    </a:lnTo>
                    <a:lnTo>
                      <a:pt x="1658" y="2731"/>
                    </a:lnTo>
                    <a:lnTo>
                      <a:pt x="1656" y="2731"/>
                    </a:lnTo>
                    <a:lnTo>
                      <a:pt x="1653" y="2729"/>
                    </a:lnTo>
                    <a:lnTo>
                      <a:pt x="1650" y="2728"/>
                    </a:lnTo>
                    <a:lnTo>
                      <a:pt x="1646" y="2726"/>
                    </a:lnTo>
                    <a:lnTo>
                      <a:pt x="1641" y="2719"/>
                    </a:lnTo>
                    <a:lnTo>
                      <a:pt x="1635" y="2712"/>
                    </a:lnTo>
                    <a:lnTo>
                      <a:pt x="1625" y="2696"/>
                    </a:lnTo>
                    <a:lnTo>
                      <a:pt x="1617" y="2685"/>
                    </a:lnTo>
                    <a:lnTo>
                      <a:pt x="1614" y="2681"/>
                    </a:lnTo>
                    <a:lnTo>
                      <a:pt x="1612" y="2679"/>
                    </a:lnTo>
                    <a:lnTo>
                      <a:pt x="1610" y="2679"/>
                    </a:lnTo>
                    <a:lnTo>
                      <a:pt x="1606" y="2681"/>
                    </a:lnTo>
                    <a:lnTo>
                      <a:pt x="1603" y="2688"/>
                    </a:lnTo>
                    <a:lnTo>
                      <a:pt x="1600" y="2698"/>
                    </a:lnTo>
                    <a:lnTo>
                      <a:pt x="1595" y="2721"/>
                    </a:lnTo>
                    <a:lnTo>
                      <a:pt x="1593" y="2735"/>
                    </a:lnTo>
                    <a:lnTo>
                      <a:pt x="1593" y="2745"/>
                    </a:lnTo>
                    <a:lnTo>
                      <a:pt x="1595" y="2754"/>
                    </a:lnTo>
                    <a:lnTo>
                      <a:pt x="1596" y="2761"/>
                    </a:lnTo>
                    <a:lnTo>
                      <a:pt x="1598" y="2768"/>
                    </a:lnTo>
                    <a:lnTo>
                      <a:pt x="1601" y="2774"/>
                    </a:lnTo>
                    <a:lnTo>
                      <a:pt x="1603" y="2779"/>
                    </a:lnTo>
                    <a:lnTo>
                      <a:pt x="1608" y="2783"/>
                    </a:lnTo>
                    <a:lnTo>
                      <a:pt x="1611" y="2786"/>
                    </a:lnTo>
                    <a:lnTo>
                      <a:pt x="1619" y="2793"/>
                    </a:lnTo>
                    <a:lnTo>
                      <a:pt x="1629" y="2797"/>
                    </a:lnTo>
                    <a:lnTo>
                      <a:pt x="1640" y="2801"/>
                    </a:lnTo>
                    <a:lnTo>
                      <a:pt x="1651" y="2806"/>
                    </a:lnTo>
                    <a:lnTo>
                      <a:pt x="1651" y="2806"/>
                    </a:lnTo>
                    <a:lnTo>
                      <a:pt x="1624" y="2814"/>
                    </a:lnTo>
                    <a:lnTo>
                      <a:pt x="1590" y="2824"/>
                    </a:lnTo>
                    <a:lnTo>
                      <a:pt x="1558" y="2835"/>
                    </a:lnTo>
                    <a:lnTo>
                      <a:pt x="1531" y="2842"/>
                    </a:lnTo>
                    <a:lnTo>
                      <a:pt x="1506" y="2860"/>
                    </a:lnTo>
                    <a:lnTo>
                      <a:pt x="1483" y="2877"/>
                    </a:lnTo>
                    <a:lnTo>
                      <a:pt x="1473" y="2884"/>
                    </a:lnTo>
                    <a:lnTo>
                      <a:pt x="1462" y="2892"/>
                    </a:lnTo>
                    <a:lnTo>
                      <a:pt x="1450" y="2897"/>
                    </a:lnTo>
                    <a:lnTo>
                      <a:pt x="1439" y="2903"/>
                    </a:lnTo>
                    <a:lnTo>
                      <a:pt x="1428" y="2907"/>
                    </a:lnTo>
                    <a:lnTo>
                      <a:pt x="1416" y="2909"/>
                    </a:lnTo>
                    <a:lnTo>
                      <a:pt x="1404" y="2910"/>
                    </a:lnTo>
                    <a:lnTo>
                      <a:pt x="1393" y="2909"/>
                    </a:lnTo>
                    <a:lnTo>
                      <a:pt x="1380" y="2905"/>
                    </a:lnTo>
                    <a:lnTo>
                      <a:pt x="1367" y="2900"/>
                    </a:lnTo>
                    <a:lnTo>
                      <a:pt x="1353" y="2891"/>
                    </a:lnTo>
                    <a:lnTo>
                      <a:pt x="1338" y="2880"/>
                    </a:lnTo>
                    <a:lnTo>
                      <a:pt x="1334" y="2878"/>
                    </a:lnTo>
                    <a:lnTo>
                      <a:pt x="1330" y="2876"/>
                    </a:lnTo>
                    <a:lnTo>
                      <a:pt x="1326" y="2876"/>
                    </a:lnTo>
                    <a:lnTo>
                      <a:pt x="1322" y="2875"/>
                    </a:lnTo>
                    <a:lnTo>
                      <a:pt x="1313" y="2876"/>
                    </a:lnTo>
                    <a:lnTo>
                      <a:pt x="1304" y="2879"/>
                    </a:lnTo>
                    <a:lnTo>
                      <a:pt x="1294" y="2884"/>
                    </a:lnTo>
                    <a:lnTo>
                      <a:pt x="1285" y="2892"/>
                    </a:lnTo>
                    <a:lnTo>
                      <a:pt x="1274" y="2900"/>
                    </a:lnTo>
                    <a:lnTo>
                      <a:pt x="1264" y="2908"/>
                    </a:lnTo>
                    <a:lnTo>
                      <a:pt x="1245" y="2928"/>
                    </a:lnTo>
                    <a:lnTo>
                      <a:pt x="1228" y="2947"/>
                    </a:lnTo>
                    <a:lnTo>
                      <a:pt x="1214" y="2964"/>
                    </a:lnTo>
                    <a:lnTo>
                      <a:pt x="1204" y="2976"/>
                    </a:lnTo>
                    <a:lnTo>
                      <a:pt x="1199" y="2982"/>
                    </a:lnTo>
                    <a:lnTo>
                      <a:pt x="1193" y="2985"/>
                    </a:lnTo>
                    <a:lnTo>
                      <a:pt x="1186" y="2988"/>
                    </a:lnTo>
                    <a:lnTo>
                      <a:pt x="1179" y="2990"/>
                    </a:lnTo>
                    <a:lnTo>
                      <a:pt x="1164" y="2992"/>
                    </a:lnTo>
                    <a:lnTo>
                      <a:pt x="1146" y="2993"/>
                    </a:lnTo>
                    <a:lnTo>
                      <a:pt x="1129" y="2995"/>
                    </a:lnTo>
                    <a:lnTo>
                      <a:pt x="1112" y="2996"/>
                    </a:lnTo>
                    <a:lnTo>
                      <a:pt x="1103" y="2997"/>
                    </a:lnTo>
                    <a:lnTo>
                      <a:pt x="1096" y="2999"/>
                    </a:lnTo>
                    <a:lnTo>
                      <a:pt x="1089" y="3001"/>
                    </a:lnTo>
                    <a:lnTo>
                      <a:pt x="1083" y="3004"/>
                    </a:lnTo>
                    <a:lnTo>
                      <a:pt x="1071" y="3010"/>
                    </a:lnTo>
                    <a:lnTo>
                      <a:pt x="1061" y="3015"/>
                    </a:lnTo>
                    <a:lnTo>
                      <a:pt x="1052" y="3017"/>
                    </a:lnTo>
                    <a:lnTo>
                      <a:pt x="1044" y="3019"/>
                    </a:lnTo>
                    <a:lnTo>
                      <a:pt x="1036" y="3019"/>
                    </a:lnTo>
                    <a:lnTo>
                      <a:pt x="1030" y="3018"/>
                    </a:lnTo>
                    <a:lnTo>
                      <a:pt x="1023" y="3017"/>
                    </a:lnTo>
                    <a:lnTo>
                      <a:pt x="1017" y="3015"/>
                    </a:lnTo>
                    <a:lnTo>
                      <a:pt x="1004" y="3011"/>
                    </a:lnTo>
                    <a:lnTo>
                      <a:pt x="989" y="3005"/>
                    </a:lnTo>
                    <a:lnTo>
                      <a:pt x="980" y="3003"/>
                    </a:lnTo>
                    <a:lnTo>
                      <a:pt x="970" y="3001"/>
                    </a:lnTo>
                    <a:lnTo>
                      <a:pt x="960" y="3000"/>
                    </a:lnTo>
                    <a:lnTo>
                      <a:pt x="948" y="3000"/>
                    </a:lnTo>
                    <a:lnTo>
                      <a:pt x="927" y="3002"/>
                    </a:lnTo>
                    <a:lnTo>
                      <a:pt x="911" y="3005"/>
                    </a:lnTo>
                    <a:lnTo>
                      <a:pt x="904" y="3008"/>
                    </a:lnTo>
                    <a:lnTo>
                      <a:pt x="900" y="3010"/>
                    </a:lnTo>
                    <a:lnTo>
                      <a:pt x="896" y="3012"/>
                    </a:lnTo>
                    <a:lnTo>
                      <a:pt x="892" y="3015"/>
                    </a:lnTo>
                    <a:lnTo>
                      <a:pt x="889" y="3018"/>
                    </a:lnTo>
                    <a:lnTo>
                      <a:pt x="887" y="3023"/>
                    </a:lnTo>
                    <a:lnTo>
                      <a:pt x="885" y="3026"/>
                    </a:lnTo>
                    <a:lnTo>
                      <a:pt x="885" y="3030"/>
                    </a:lnTo>
                    <a:lnTo>
                      <a:pt x="884" y="3039"/>
                    </a:lnTo>
                    <a:lnTo>
                      <a:pt x="885" y="3047"/>
                    </a:lnTo>
                    <a:lnTo>
                      <a:pt x="888" y="3067"/>
                    </a:lnTo>
                    <a:lnTo>
                      <a:pt x="890" y="3087"/>
                    </a:lnTo>
                    <a:lnTo>
                      <a:pt x="889" y="3093"/>
                    </a:lnTo>
                    <a:lnTo>
                      <a:pt x="889" y="3097"/>
                    </a:lnTo>
                    <a:lnTo>
                      <a:pt x="887" y="3103"/>
                    </a:lnTo>
                    <a:lnTo>
                      <a:pt x="885" y="3107"/>
                    </a:lnTo>
                    <a:lnTo>
                      <a:pt x="883" y="3112"/>
                    </a:lnTo>
                    <a:lnTo>
                      <a:pt x="880" y="3117"/>
                    </a:lnTo>
                    <a:lnTo>
                      <a:pt x="875" y="3121"/>
                    </a:lnTo>
                    <a:lnTo>
                      <a:pt x="870" y="3125"/>
                    </a:lnTo>
                    <a:lnTo>
                      <a:pt x="861" y="3133"/>
                    </a:lnTo>
                    <a:lnTo>
                      <a:pt x="852" y="3146"/>
                    </a:lnTo>
                    <a:lnTo>
                      <a:pt x="840" y="3161"/>
                    </a:lnTo>
                    <a:lnTo>
                      <a:pt x="829" y="3176"/>
                    </a:lnTo>
                    <a:lnTo>
                      <a:pt x="817" y="3191"/>
                    </a:lnTo>
                    <a:lnTo>
                      <a:pt x="806" y="3202"/>
                    </a:lnTo>
                    <a:lnTo>
                      <a:pt x="801" y="3206"/>
                    </a:lnTo>
                    <a:lnTo>
                      <a:pt x="795" y="3209"/>
                    </a:lnTo>
                    <a:lnTo>
                      <a:pt x="791" y="3212"/>
                    </a:lnTo>
                    <a:lnTo>
                      <a:pt x="787" y="3211"/>
                    </a:lnTo>
                    <a:lnTo>
                      <a:pt x="780" y="3208"/>
                    </a:lnTo>
                    <a:lnTo>
                      <a:pt x="774" y="3205"/>
                    </a:lnTo>
                    <a:lnTo>
                      <a:pt x="767" y="3201"/>
                    </a:lnTo>
                    <a:lnTo>
                      <a:pt x="761" y="3195"/>
                    </a:lnTo>
                    <a:lnTo>
                      <a:pt x="748" y="3184"/>
                    </a:lnTo>
                    <a:lnTo>
                      <a:pt x="734" y="3170"/>
                    </a:lnTo>
                    <a:lnTo>
                      <a:pt x="709" y="3141"/>
                    </a:lnTo>
                    <a:lnTo>
                      <a:pt x="688" y="3117"/>
                    </a:lnTo>
                    <a:lnTo>
                      <a:pt x="688" y="3117"/>
                    </a:lnTo>
                    <a:lnTo>
                      <a:pt x="701" y="3104"/>
                    </a:lnTo>
                    <a:lnTo>
                      <a:pt x="712" y="3094"/>
                    </a:lnTo>
                    <a:lnTo>
                      <a:pt x="722" y="3086"/>
                    </a:lnTo>
                    <a:lnTo>
                      <a:pt x="731" y="3080"/>
                    </a:lnTo>
                    <a:lnTo>
                      <a:pt x="740" y="3076"/>
                    </a:lnTo>
                    <a:lnTo>
                      <a:pt x="752" y="3072"/>
                    </a:lnTo>
                    <a:lnTo>
                      <a:pt x="767" y="3069"/>
                    </a:lnTo>
                    <a:lnTo>
                      <a:pt x="786" y="3066"/>
                    </a:lnTo>
                    <a:lnTo>
                      <a:pt x="796" y="3064"/>
                    </a:lnTo>
                    <a:lnTo>
                      <a:pt x="804" y="3059"/>
                    </a:lnTo>
                    <a:lnTo>
                      <a:pt x="812" y="3055"/>
                    </a:lnTo>
                    <a:lnTo>
                      <a:pt x="817" y="3050"/>
                    </a:lnTo>
                    <a:lnTo>
                      <a:pt x="821" y="3044"/>
                    </a:lnTo>
                    <a:lnTo>
                      <a:pt x="825" y="3038"/>
                    </a:lnTo>
                    <a:lnTo>
                      <a:pt x="827" y="3030"/>
                    </a:lnTo>
                    <a:lnTo>
                      <a:pt x="828" y="3023"/>
                    </a:lnTo>
                    <a:lnTo>
                      <a:pt x="830" y="2990"/>
                    </a:lnTo>
                    <a:lnTo>
                      <a:pt x="833" y="2957"/>
                    </a:lnTo>
                    <a:lnTo>
                      <a:pt x="839" y="2938"/>
                    </a:lnTo>
                    <a:lnTo>
                      <a:pt x="847" y="2919"/>
                    </a:lnTo>
                    <a:lnTo>
                      <a:pt x="852" y="2909"/>
                    </a:lnTo>
                    <a:lnTo>
                      <a:pt x="855" y="2900"/>
                    </a:lnTo>
                    <a:lnTo>
                      <a:pt x="857" y="2890"/>
                    </a:lnTo>
                    <a:lnTo>
                      <a:pt x="858" y="2881"/>
                    </a:lnTo>
                    <a:lnTo>
                      <a:pt x="857" y="2877"/>
                    </a:lnTo>
                    <a:lnTo>
                      <a:pt x="855" y="2874"/>
                    </a:lnTo>
                    <a:lnTo>
                      <a:pt x="852" y="2873"/>
                    </a:lnTo>
                    <a:lnTo>
                      <a:pt x="847" y="2870"/>
                    </a:lnTo>
                    <a:lnTo>
                      <a:pt x="838" y="2870"/>
                    </a:lnTo>
                    <a:lnTo>
                      <a:pt x="826" y="2870"/>
                    </a:lnTo>
                    <a:lnTo>
                      <a:pt x="819" y="2870"/>
                    </a:lnTo>
                    <a:lnTo>
                      <a:pt x="813" y="2869"/>
                    </a:lnTo>
                    <a:lnTo>
                      <a:pt x="807" y="2867"/>
                    </a:lnTo>
                    <a:lnTo>
                      <a:pt x="802" y="2865"/>
                    </a:lnTo>
                    <a:lnTo>
                      <a:pt x="798" y="2862"/>
                    </a:lnTo>
                    <a:lnTo>
                      <a:pt x="793" y="2856"/>
                    </a:lnTo>
                    <a:lnTo>
                      <a:pt x="791" y="2850"/>
                    </a:lnTo>
                    <a:lnTo>
                      <a:pt x="789" y="2841"/>
                    </a:lnTo>
                    <a:lnTo>
                      <a:pt x="789" y="2812"/>
                    </a:lnTo>
                    <a:lnTo>
                      <a:pt x="788" y="2773"/>
                    </a:lnTo>
                    <a:lnTo>
                      <a:pt x="788" y="2754"/>
                    </a:lnTo>
                    <a:lnTo>
                      <a:pt x="786" y="2736"/>
                    </a:lnTo>
                    <a:lnTo>
                      <a:pt x="785" y="2729"/>
                    </a:lnTo>
                    <a:lnTo>
                      <a:pt x="782" y="2722"/>
                    </a:lnTo>
                    <a:lnTo>
                      <a:pt x="780" y="2717"/>
                    </a:lnTo>
                    <a:lnTo>
                      <a:pt x="777" y="2713"/>
                    </a:lnTo>
                    <a:lnTo>
                      <a:pt x="775" y="2711"/>
                    </a:lnTo>
                    <a:lnTo>
                      <a:pt x="772" y="2709"/>
                    </a:lnTo>
                    <a:lnTo>
                      <a:pt x="767" y="2711"/>
                    </a:lnTo>
                    <a:lnTo>
                      <a:pt x="763" y="2712"/>
                    </a:lnTo>
                    <a:lnTo>
                      <a:pt x="753" y="2717"/>
                    </a:lnTo>
                    <a:lnTo>
                      <a:pt x="742" y="2725"/>
                    </a:lnTo>
                    <a:lnTo>
                      <a:pt x="733" y="2733"/>
                    </a:lnTo>
                    <a:lnTo>
                      <a:pt x="723" y="2742"/>
                    </a:lnTo>
                    <a:lnTo>
                      <a:pt x="717" y="2748"/>
                    </a:lnTo>
                    <a:lnTo>
                      <a:pt x="712" y="2754"/>
                    </a:lnTo>
                    <a:lnTo>
                      <a:pt x="709" y="2757"/>
                    </a:lnTo>
                    <a:lnTo>
                      <a:pt x="706" y="2757"/>
                    </a:lnTo>
                    <a:lnTo>
                      <a:pt x="701" y="2756"/>
                    </a:lnTo>
                    <a:lnTo>
                      <a:pt x="697" y="2754"/>
                    </a:lnTo>
                    <a:lnTo>
                      <a:pt x="687" y="2744"/>
                    </a:lnTo>
                    <a:lnTo>
                      <a:pt x="678" y="2732"/>
                    </a:lnTo>
                    <a:lnTo>
                      <a:pt x="660" y="2705"/>
                    </a:lnTo>
                    <a:lnTo>
                      <a:pt x="651" y="2688"/>
                    </a:lnTo>
                    <a:lnTo>
                      <a:pt x="649" y="2679"/>
                    </a:lnTo>
                    <a:lnTo>
                      <a:pt x="647" y="2669"/>
                    </a:lnTo>
                    <a:lnTo>
                      <a:pt x="646" y="2659"/>
                    </a:lnTo>
                    <a:lnTo>
                      <a:pt x="645" y="2649"/>
                    </a:lnTo>
                    <a:lnTo>
                      <a:pt x="644" y="2639"/>
                    </a:lnTo>
                    <a:lnTo>
                      <a:pt x="643" y="2630"/>
                    </a:lnTo>
                    <a:lnTo>
                      <a:pt x="641" y="2622"/>
                    </a:lnTo>
                    <a:lnTo>
                      <a:pt x="639" y="2615"/>
                    </a:lnTo>
                    <a:lnTo>
                      <a:pt x="636" y="2613"/>
                    </a:lnTo>
                    <a:lnTo>
                      <a:pt x="632" y="2612"/>
                    </a:lnTo>
                    <a:lnTo>
                      <a:pt x="629" y="2612"/>
                    </a:lnTo>
                    <a:lnTo>
                      <a:pt x="625" y="2612"/>
                    </a:lnTo>
                    <a:lnTo>
                      <a:pt x="615" y="2615"/>
                    </a:lnTo>
                    <a:lnTo>
                      <a:pt x="606" y="2618"/>
                    </a:lnTo>
                    <a:lnTo>
                      <a:pt x="602" y="2620"/>
                    </a:lnTo>
                    <a:lnTo>
                      <a:pt x="598" y="2620"/>
                    </a:lnTo>
                    <a:lnTo>
                      <a:pt x="595" y="2620"/>
                    </a:lnTo>
                    <a:lnTo>
                      <a:pt x="591" y="2620"/>
                    </a:lnTo>
                    <a:lnTo>
                      <a:pt x="590" y="2618"/>
                    </a:lnTo>
                    <a:lnTo>
                      <a:pt x="589" y="2614"/>
                    </a:lnTo>
                    <a:lnTo>
                      <a:pt x="589" y="2610"/>
                    </a:lnTo>
                    <a:lnTo>
                      <a:pt x="590" y="2604"/>
                    </a:lnTo>
                    <a:lnTo>
                      <a:pt x="593" y="2595"/>
                    </a:lnTo>
                    <a:lnTo>
                      <a:pt x="597" y="2582"/>
                    </a:lnTo>
                    <a:lnTo>
                      <a:pt x="598" y="2576"/>
                    </a:lnTo>
                    <a:lnTo>
                      <a:pt x="599" y="2570"/>
                    </a:lnTo>
                    <a:lnTo>
                      <a:pt x="598" y="2565"/>
                    </a:lnTo>
                    <a:lnTo>
                      <a:pt x="596" y="2561"/>
                    </a:lnTo>
                    <a:lnTo>
                      <a:pt x="589" y="2559"/>
                    </a:lnTo>
                    <a:lnTo>
                      <a:pt x="582" y="2557"/>
                    </a:lnTo>
                    <a:lnTo>
                      <a:pt x="572" y="2556"/>
                    </a:lnTo>
                    <a:lnTo>
                      <a:pt x="562" y="2556"/>
                    </a:lnTo>
                    <a:lnTo>
                      <a:pt x="542" y="2556"/>
                    </a:lnTo>
                    <a:lnTo>
                      <a:pt x="525" y="2554"/>
                    </a:lnTo>
                    <a:lnTo>
                      <a:pt x="522" y="2554"/>
                    </a:lnTo>
                    <a:lnTo>
                      <a:pt x="519" y="2554"/>
                    </a:lnTo>
                    <a:lnTo>
                      <a:pt x="517" y="2556"/>
                    </a:lnTo>
                    <a:lnTo>
                      <a:pt x="515" y="2558"/>
                    </a:lnTo>
                    <a:lnTo>
                      <a:pt x="509" y="2564"/>
                    </a:lnTo>
                    <a:lnTo>
                      <a:pt x="505" y="2572"/>
                    </a:lnTo>
                    <a:lnTo>
                      <a:pt x="497" y="2588"/>
                    </a:lnTo>
                    <a:lnTo>
                      <a:pt x="493" y="2601"/>
                    </a:lnTo>
                    <a:lnTo>
                      <a:pt x="489" y="2614"/>
                    </a:lnTo>
                    <a:lnTo>
                      <a:pt x="484" y="2626"/>
                    </a:lnTo>
                    <a:lnTo>
                      <a:pt x="479" y="2636"/>
                    </a:lnTo>
                    <a:lnTo>
                      <a:pt x="474" y="2645"/>
                    </a:lnTo>
                    <a:lnTo>
                      <a:pt x="470" y="2648"/>
                    </a:lnTo>
                    <a:lnTo>
                      <a:pt x="467" y="2651"/>
                    </a:lnTo>
                    <a:lnTo>
                      <a:pt x="463" y="2653"/>
                    </a:lnTo>
                    <a:lnTo>
                      <a:pt x="458" y="2654"/>
                    </a:lnTo>
                    <a:lnTo>
                      <a:pt x="453" y="2654"/>
                    </a:lnTo>
                    <a:lnTo>
                      <a:pt x="448" y="2653"/>
                    </a:lnTo>
                    <a:lnTo>
                      <a:pt x="441" y="2651"/>
                    </a:lnTo>
                    <a:lnTo>
                      <a:pt x="434" y="2648"/>
                    </a:lnTo>
                    <a:lnTo>
                      <a:pt x="430" y="2647"/>
                    </a:lnTo>
                    <a:lnTo>
                      <a:pt x="427" y="2646"/>
                    </a:lnTo>
                    <a:lnTo>
                      <a:pt x="424" y="2647"/>
                    </a:lnTo>
                    <a:lnTo>
                      <a:pt x="421" y="2648"/>
                    </a:lnTo>
                    <a:lnTo>
                      <a:pt x="415" y="2652"/>
                    </a:lnTo>
                    <a:lnTo>
                      <a:pt x="411" y="2659"/>
                    </a:lnTo>
                    <a:lnTo>
                      <a:pt x="403" y="2673"/>
                    </a:lnTo>
                    <a:lnTo>
                      <a:pt x="396" y="2684"/>
                    </a:lnTo>
                    <a:lnTo>
                      <a:pt x="393" y="2686"/>
                    </a:lnTo>
                    <a:lnTo>
                      <a:pt x="387" y="2686"/>
                    </a:lnTo>
                    <a:lnTo>
                      <a:pt x="382" y="2685"/>
                    </a:lnTo>
                    <a:lnTo>
                      <a:pt x="375" y="2682"/>
                    </a:lnTo>
                    <a:lnTo>
                      <a:pt x="360" y="2674"/>
                    </a:lnTo>
                    <a:lnTo>
                      <a:pt x="343" y="2663"/>
                    </a:lnTo>
                    <a:lnTo>
                      <a:pt x="311" y="2638"/>
                    </a:lnTo>
                    <a:lnTo>
                      <a:pt x="287" y="2620"/>
                    </a:lnTo>
                    <a:lnTo>
                      <a:pt x="281" y="2617"/>
                    </a:lnTo>
                    <a:lnTo>
                      <a:pt x="276" y="2614"/>
                    </a:lnTo>
                    <a:lnTo>
                      <a:pt x="273" y="2613"/>
                    </a:lnTo>
                    <a:lnTo>
                      <a:pt x="268" y="2613"/>
                    </a:lnTo>
                    <a:lnTo>
                      <a:pt x="262" y="2613"/>
                    </a:lnTo>
                    <a:lnTo>
                      <a:pt x="255" y="2613"/>
                    </a:lnTo>
                    <a:lnTo>
                      <a:pt x="250" y="2613"/>
                    </a:lnTo>
                    <a:lnTo>
                      <a:pt x="245" y="2611"/>
                    </a:lnTo>
                    <a:lnTo>
                      <a:pt x="240" y="2609"/>
                    </a:lnTo>
                    <a:lnTo>
                      <a:pt x="237" y="2606"/>
                    </a:lnTo>
                    <a:lnTo>
                      <a:pt x="233" y="2601"/>
                    </a:lnTo>
                    <a:lnTo>
                      <a:pt x="228" y="2595"/>
                    </a:lnTo>
                    <a:lnTo>
                      <a:pt x="226" y="2593"/>
                    </a:lnTo>
                    <a:lnTo>
                      <a:pt x="224" y="2591"/>
                    </a:lnTo>
                    <a:lnTo>
                      <a:pt x="222" y="2590"/>
                    </a:lnTo>
                    <a:lnTo>
                      <a:pt x="220" y="2588"/>
                    </a:lnTo>
                    <a:lnTo>
                      <a:pt x="214" y="2590"/>
                    </a:lnTo>
                    <a:lnTo>
                      <a:pt x="210" y="2592"/>
                    </a:lnTo>
                    <a:lnTo>
                      <a:pt x="205" y="2596"/>
                    </a:lnTo>
                    <a:lnTo>
                      <a:pt x="200" y="2601"/>
                    </a:lnTo>
                    <a:lnTo>
                      <a:pt x="195" y="2608"/>
                    </a:lnTo>
                    <a:lnTo>
                      <a:pt x="190" y="2614"/>
                    </a:lnTo>
                    <a:lnTo>
                      <a:pt x="180" y="2630"/>
                    </a:lnTo>
                    <a:lnTo>
                      <a:pt x="170" y="2644"/>
                    </a:lnTo>
                    <a:lnTo>
                      <a:pt x="166" y="2649"/>
                    </a:lnTo>
                    <a:lnTo>
                      <a:pt x="161" y="2654"/>
                    </a:lnTo>
                    <a:lnTo>
                      <a:pt x="157" y="2657"/>
                    </a:lnTo>
                    <a:lnTo>
                      <a:pt x="153" y="2658"/>
                    </a:lnTo>
                    <a:lnTo>
                      <a:pt x="145" y="2658"/>
                    </a:lnTo>
                    <a:lnTo>
                      <a:pt x="140" y="2654"/>
                    </a:lnTo>
                    <a:lnTo>
                      <a:pt x="136" y="2651"/>
                    </a:lnTo>
                    <a:lnTo>
                      <a:pt x="131" y="2646"/>
                    </a:lnTo>
                    <a:lnTo>
                      <a:pt x="129" y="2639"/>
                    </a:lnTo>
                    <a:lnTo>
                      <a:pt x="127" y="2633"/>
                    </a:lnTo>
                    <a:lnTo>
                      <a:pt x="127" y="2625"/>
                    </a:lnTo>
                    <a:lnTo>
                      <a:pt x="126" y="2618"/>
                    </a:lnTo>
                    <a:lnTo>
                      <a:pt x="128" y="2584"/>
                    </a:lnTo>
                    <a:lnTo>
                      <a:pt x="130" y="2560"/>
                    </a:lnTo>
                    <a:lnTo>
                      <a:pt x="130" y="2551"/>
                    </a:lnTo>
                    <a:lnTo>
                      <a:pt x="127" y="2542"/>
                    </a:lnTo>
                    <a:lnTo>
                      <a:pt x="123" y="2532"/>
                    </a:lnTo>
                    <a:lnTo>
                      <a:pt x="118" y="2524"/>
                    </a:lnTo>
                    <a:lnTo>
                      <a:pt x="108" y="2506"/>
                    </a:lnTo>
                    <a:lnTo>
                      <a:pt x="98" y="2490"/>
                    </a:lnTo>
                    <a:lnTo>
                      <a:pt x="96" y="2485"/>
                    </a:lnTo>
                    <a:lnTo>
                      <a:pt x="93" y="2479"/>
                    </a:lnTo>
                    <a:lnTo>
                      <a:pt x="93" y="2475"/>
                    </a:lnTo>
                    <a:lnTo>
                      <a:pt x="93" y="2471"/>
                    </a:lnTo>
                    <a:lnTo>
                      <a:pt x="95" y="2468"/>
                    </a:lnTo>
                    <a:lnTo>
                      <a:pt x="97" y="2465"/>
                    </a:lnTo>
                    <a:lnTo>
                      <a:pt x="99" y="2463"/>
                    </a:lnTo>
                    <a:lnTo>
                      <a:pt x="101" y="2462"/>
                    </a:lnTo>
                    <a:lnTo>
                      <a:pt x="103" y="2462"/>
                    </a:lnTo>
                    <a:lnTo>
                      <a:pt x="106" y="2462"/>
                    </a:lnTo>
                    <a:lnTo>
                      <a:pt x="109" y="2462"/>
                    </a:lnTo>
                    <a:lnTo>
                      <a:pt x="112" y="2463"/>
                    </a:lnTo>
                    <a:lnTo>
                      <a:pt x="114" y="2465"/>
                    </a:lnTo>
                    <a:lnTo>
                      <a:pt x="115" y="2469"/>
                    </a:lnTo>
                    <a:lnTo>
                      <a:pt x="116" y="2472"/>
                    </a:lnTo>
                    <a:lnTo>
                      <a:pt x="117" y="2475"/>
                    </a:lnTo>
                    <a:lnTo>
                      <a:pt x="117" y="2483"/>
                    </a:lnTo>
                    <a:lnTo>
                      <a:pt x="118" y="2488"/>
                    </a:lnTo>
                    <a:lnTo>
                      <a:pt x="119" y="2493"/>
                    </a:lnTo>
                    <a:lnTo>
                      <a:pt x="122" y="2497"/>
                    </a:lnTo>
                    <a:lnTo>
                      <a:pt x="124" y="2499"/>
                    </a:lnTo>
                    <a:lnTo>
                      <a:pt x="126" y="2501"/>
                    </a:lnTo>
                    <a:lnTo>
                      <a:pt x="129" y="2502"/>
                    </a:lnTo>
                    <a:lnTo>
                      <a:pt x="132" y="2503"/>
                    </a:lnTo>
                    <a:lnTo>
                      <a:pt x="139" y="2505"/>
                    </a:lnTo>
                    <a:lnTo>
                      <a:pt x="147" y="2506"/>
                    </a:lnTo>
                    <a:lnTo>
                      <a:pt x="152" y="2509"/>
                    </a:lnTo>
                    <a:lnTo>
                      <a:pt x="156" y="2511"/>
                    </a:lnTo>
                    <a:lnTo>
                      <a:pt x="160" y="2514"/>
                    </a:lnTo>
                    <a:lnTo>
                      <a:pt x="166" y="2517"/>
                    </a:lnTo>
                    <a:lnTo>
                      <a:pt x="172" y="2523"/>
                    </a:lnTo>
                    <a:lnTo>
                      <a:pt x="179" y="2526"/>
                    </a:lnTo>
                    <a:lnTo>
                      <a:pt x="186" y="2528"/>
                    </a:lnTo>
                    <a:lnTo>
                      <a:pt x="194" y="2530"/>
                    </a:lnTo>
                    <a:lnTo>
                      <a:pt x="209" y="2530"/>
                    </a:lnTo>
                    <a:lnTo>
                      <a:pt x="225" y="2530"/>
                    </a:lnTo>
                    <a:lnTo>
                      <a:pt x="240" y="2529"/>
                    </a:lnTo>
                    <a:lnTo>
                      <a:pt x="254" y="2529"/>
                    </a:lnTo>
                    <a:lnTo>
                      <a:pt x="261" y="2531"/>
                    </a:lnTo>
                    <a:lnTo>
                      <a:pt x="266" y="2533"/>
                    </a:lnTo>
                    <a:lnTo>
                      <a:pt x="272" y="2537"/>
                    </a:lnTo>
                    <a:lnTo>
                      <a:pt x="276" y="2542"/>
                    </a:lnTo>
                    <a:lnTo>
                      <a:pt x="287" y="2560"/>
                    </a:lnTo>
                    <a:lnTo>
                      <a:pt x="298" y="2580"/>
                    </a:lnTo>
                    <a:lnTo>
                      <a:pt x="300" y="2583"/>
                    </a:lnTo>
                    <a:lnTo>
                      <a:pt x="303" y="2585"/>
                    </a:lnTo>
                    <a:lnTo>
                      <a:pt x="306" y="2587"/>
                    </a:lnTo>
                    <a:lnTo>
                      <a:pt x="311" y="2587"/>
                    </a:lnTo>
                    <a:lnTo>
                      <a:pt x="314" y="2586"/>
                    </a:lnTo>
                    <a:lnTo>
                      <a:pt x="318" y="2583"/>
                    </a:lnTo>
                    <a:lnTo>
                      <a:pt x="322" y="2578"/>
                    </a:lnTo>
                    <a:lnTo>
                      <a:pt x="327" y="2571"/>
                    </a:lnTo>
                    <a:lnTo>
                      <a:pt x="329" y="2567"/>
                    </a:lnTo>
                    <a:lnTo>
                      <a:pt x="329" y="2564"/>
                    </a:lnTo>
                    <a:lnTo>
                      <a:pt x="329" y="2559"/>
                    </a:lnTo>
                    <a:lnTo>
                      <a:pt x="327" y="2555"/>
                    </a:lnTo>
                    <a:lnTo>
                      <a:pt x="322" y="2546"/>
                    </a:lnTo>
                    <a:lnTo>
                      <a:pt x="316" y="2539"/>
                    </a:lnTo>
                    <a:lnTo>
                      <a:pt x="308" y="2530"/>
                    </a:lnTo>
                    <a:lnTo>
                      <a:pt x="302" y="2523"/>
                    </a:lnTo>
                    <a:lnTo>
                      <a:pt x="300" y="2519"/>
                    </a:lnTo>
                    <a:lnTo>
                      <a:pt x="298" y="2515"/>
                    </a:lnTo>
                    <a:lnTo>
                      <a:pt x="296" y="2512"/>
                    </a:lnTo>
                    <a:lnTo>
                      <a:pt x="295" y="2509"/>
                    </a:lnTo>
                    <a:lnTo>
                      <a:pt x="296" y="2496"/>
                    </a:lnTo>
                    <a:lnTo>
                      <a:pt x="299" y="2487"/>
                    </a:lnTo>
                    <a:lnTo>
                      <a:pt x="300" y="2484"/>
                    </a:lnTo>
                    <a:lnTo>
                      <a:pt x="302" y="2482"/>
                    </a:lnTo>
                    <a:lnTo>
                      <a:pt x="304" y="2479"/>
                    </a:lnTo>
                    <a:lnTo>
                      <a:pt x="306" y="2478"/>
                    </a:lnTo>
                    <a:lnTo>
                      <a:pt x="318" y="2478"/>
                    </a:lnTo>
                    <a:lnTo>
                      <a:pt x="338" y="2479"/>
                    </a:lnTo>
                    <a:lnTo>
                      <a:pt x="352" y="2462"/>
                    </a:lnTo>
                    <a:lnTo>
                      <a:pt x="369" y="2444"/>
                    </a:lnTo>
                    <a:lnTo>
                      <a:pt x="372" y="2438"/>
                    </a:lnTo>
                    <a:lnTo>
                      <a:pt x="375" y="2434"/>
                    </a:lnTo>
                    <a:lnTo>
                      <a:pt x="377" y="2429"/>
                    </a:lnTo>
                    <a:lnTo>
                      <a:pt x="379" y="2424"/>
                    </a:lnTo>
                    <a:lnTo>
                      <a:pt x="377" y="2419"/>
                    </a:lnTo>
                    <a:lnTo>
                      <a:pt x="376" y="2414"/>
                    </a:lnTo>
                    <a:lnTo>
                      <a:pt x="373" y="2408"/>
                    </a:lnTo>
                    <a:lnTo>
                      <a:pt x="369" y="2404"/>
                    </a:lnTo>
                    <a:lnTo>
                      <a:pt x="363" y="2399"/>
                    </a:lnTo>
                    <a:lnTo>
                      <a:pt x="358" y="2395"/>
                    </a:lnTo>
                    <a:lnTo>
                      <a:pt x="353" y="2393"/>
                    </a:lnTo>
                    <a:lnTo>
                      <a:pt x="347" y="2391"/>
                    </a:lnTo>
                    <a:lnTo>
                      <a:pt x="336" y="2389"/>
                    </a:lnTo>
                    <a:lnTo>
                      <a:pt x="326" y="2388"/>
                    </a:lnTo>
                    <a:lnTo>
                      <a:pt x="302" y="2388"/>
                    </a:lnTo>
                    <a:lnTo>
                      <a:pt x="277" y="2387"/>
                    </a:lnTo>
                    <a:lnTo>
                      <a:pt x="267" y="2387"/>
                    </a:lnTo>
                    <a:lnTo>
                      <a:pt x="258" y="2387"/>
                    </a:lnTo>
                    <a:lnTo>
                      <a:pt x="248" y="2389"/>
                    </a:lnTo>
                    <a:lnTo>
                      <a:pt x="237" y="2391"/>
                    </a:lnTo>
                    <a:lnTo>
                      <a:pt x="218" y="2396"/>
                    </a:lnTo>
                    <a:lnTo>
                      <a:pt x="198" y="2401"/>
                    </a:lnTo>
                    <a:lnTo>
                      <a:pt x="170" y="2409"/>
                    </a:lnTo>
                    <a:lnTo>
                      <a:pt x="145" y="2418"/>
                    </a:lnTo>
                    <a:lnTo>
                      <a:pt x="140" y="2419"/>
                    </a:lnTo>
                    <a:lnTo>
                      <a:pt x="133" y="2420"/>
                    </a:lnTo>
                    <a:lnTo>
                      <a:pt x="128" y="2420"/>
                    </a:lnTo>
                    <a:lnTo>
                      <a:pt x="122" y="2419"/>
                    </a:lnTo>
                    <a:lnTo>
                      <a:pt x="116" y="2417"/>
                    </a:lnTo>
                    <a:lnTo>
                      <a:pt x="111" y="2412"/>
                    </a:lnTo>
                    <a:lnTo>
                      <a:pt x="104" y="2408"/>
                    </a:lnTo>
                    <a:lnTo>
                      <a:pt x="99" y="2402"/>
                    </a:lnTo>
                    <a:lnTo>
                      <a:pt x="96" y="2397"/>
                    </a:lnTo>
                    <a:lnTo>
                      <a:pt x="95" y="2392"/>
                    </a:lnTo>
                    <a:lnTo>
                      <a:pt x="95" y="2385"/>
                    </a:lnTo>
                    <a:lnTo>
                      <a:pt x="95" y="2379"/>
                    </a:lnTo>
                    <a:lnTo>
                      <a:pt x="97" y="2365"/>
                    </a:lnTo>
                    <a:lnTo>
                      <a:pt x="100" y="2349"/>
                    </a:lnTo>
                    <a:lnTo>
                      <a:pt x="101" y="2342"/>
                    </a:lnTo>
                    <a:lnTo>
                      <a:pt x="101" y="2335"/>
                    </a:lnTo>
                    <a:lnTo>
                      <a:pt x="101" y="2328"/>
                    </a:lnTo>
                    <a:lnTo>
                      <a:pt x="100" y="2323"/>
                    </a:lnTo>
                    <a:lnTo>
                      <a:pt x="99" y="2318"/>
                    </a:lnTo>
                    <a:lnTo>
                      <a:pt x="96" y="2315"/>
                    </a:lnTo>
                    <a:lnTo>
                      <a:pt x="91" y="2313"/>
                    </a:lnTo>
                    <a:lnTo>
                      <a:pt x="85" y="2313"/>
                    </a:lnTo>
                    <a:lnTo>
                      <a:pt x="75" y="2313"/>
                    </a:lnTo>
                    <a:lnTo>
                      <a:pt x="66" y="2312"/>
                    </a:lnTo>
                    <a:lnTo>
                      <a:pt x="60" y="2309"/>
                    </a:lnTo>
                    <a:lnTo>
                      <a:pt x="54" y="2306"/>
                    </a:lnTo>
                    <a:lnTo>
                      <a:pt x="48" y="2300"/>
                    </a:lnTo>
                    <a:lnTo>
                      <a:pt x="44" y="2295"/>
                    </a:lnTo>
                    <a:lnTo>
                      <a:pt x="39" y="2287"/>
                    </a:lnTo>
                    <a:lnTo>
                      <a:pt x="35" y="2277"/>
                    </a:lnTo>
                    <a:lnTo>
                      <a:pt x="36" y="2283"/>
                    </a:lnTo>
                    <a:lnTo>
                      <a:pt x="32" y="2248"/>
                    </a:lnTo>
                    <a:lnTo>
                      <a:pt x="30" y="2217"/>
                    </a:lnTo>
                    <a:lnTo>
                      <a:pt x="30" y="2201"/>
                    </a:lnTo>
                    <a:lnTo>
                      <a:pt x="31" y="2185"/>
                    </a:lnTo>
                    <a:lnTo>
                      <a:pt x="33" y="2168"/>
                    </a:lnTo>
                    <a:lnTo>
                      <a:pt x="36" y="2151"/>
                    </a:lnTo>
                    <a:lnTo>
                      <a:pt x="41" y="2137"/>
                    </a:lnTo>
                    <a:lnTo>
                      <a:pt x="45" y="2124"/>
                    </a:lnTo>
                    <a:lnTo>
                      <a:pt x="48" y="2112"/>
                    </a:lnTo>
                    <a:lnTo>
                      <a:pt x="49" y="2102"/>
                    </a:lnTo>
                    <a:lnTo>
                      <a:pt x="48" y="2097"/>
                    </a:lnTo>
                    <a:lnTo>
                      <a:pt x="47" y="2093"/>
                    </a:lnTo>
                    <a:lnTo>
                      <a:pt x="45" y="2088"/>
                    </a:lnTo>
                    <a:lnTo>
                      <a:pt x="41" y="2085"/>
                    </a:lnTo>
                    <a:lnTo>
                      <a:pt x="36" y="2081"/>
                    </a:lnTo>
                    <a:lnTo>
                      <a:pt x="30" y="2078"/>
                    </a:lnTo>
                    <a:lnTo>
                      <a:pt x="23" y="2073"/>
                    </a:lnTo>
                    <a:lnTo>
                      <a:pt x="14" y="2070"/>
                    </a:lnTo>
                    <a:lnTo>
                      <a:pt x="7" y="2068"/>
                    </a:lnTo>
                    <a:lnTo>
                      <a:pt x="3" y="2066"/>
                    </a:lnTo>
                    <a:lnTo>
                      <a:pt x="1" y="2064"/>
                    </a:lnTo>
                    <a:lnTo>
                      <a:pt x="0" y="2063"/>
                    </a:lnTo>
                    <a:lnTo>
                      <a:pt x="1" y="2060"/>
                    </a:lnTo>
                    <a:lnTo>
                      <a:pt x="2" y="2059"/>
                    </a:lnTo>
                    <a:lnTo>
                      <a:pt x="5" y="2058"/>
                    </a:lnTo>
                    <a:lnTo>
                      <a:pt x="8" y="2057"/>
                    </a:lnTo>
                    <a:lnTo>
                      <a:pt x="27" y="2055"/>
                    </a:lnTo>
                    <a:lnTo>
                      <a:pt x="42" y="2054"/>
                    </a:lnTo>
                    <a:lnTo>
                      <a:pt x="54" y="2052"/>
                    </a:lnTo>
                    <a:lnTo>
                      <a:pt x="64" y="2051"/>
                    </a:lnTo>
                    <a:lnTo>
                      <a:pt x="74" y="2051"/>
                    </a:lnTo>
                    <a:lnTo>
                      <a:pt x="84" y="2052"/>
                    </a:lnTo>
                    <a:lnTo>
                      <a:pt x="102" y="2054"/>
                    </a:lnTo>
                    <a:lnTo>
                      <a:pt x="124" y="2055"/>
                    </a:lnTo>
                    <a:lnTo>
                      <a:pt x="134" y="2055"/>
                    </a:lnTo>
                    <a:lnTo>
                      <a:pt x="143" y="2053"/>
                    </a:lnTo>
                    <a:lnTo>
                      <a:pt x="151" y="2050"/>
                    </a:lnTo>
                    <a:lnTo>
                      <a:pt x="157" y="2046"/>
                    </a:lnTo>
                    <a:lnTo>
                      <a:pt x="161" y="2041"/>
                    </a:lnTo>
                    <a:lnTo>
                      <a:pt x="165" y="2036"/>
                    </a:lnTo>
                    <a:lnTo>
                      <a:pt x="168" y="2029"/>
                    </a:lnTo>
                    <a:lnTo>
                      <a:pt x="169" y="2023"/>
                    </a:lnTo>
                    <a:lnTo>
                      <a:pt x="170" y="1991"/>
                    </a:lnTo>
                    <a:lnTo>
                      <a:pt x="171" y="1961"/>
                    </a:lnTo>
                    <a:lnTo>
                      <a:pt x="174" y="1939"/>
                    </a:lnTo>
                    <a:lnTo>
                      <a:pt x="174" y="1921"/>
                    </a:lnTo>
                    <a:lnTo>
                      <a:pt x="174" y="1912"/>
                    </a:lnTo>
                    <a:lnTo>
                      <a:pt x="173" y="1905"/>
                    </a:lnTo>
                    <a:lnTo>
                      <a:pt x="171" y="1897"/>
                    </a:lnTo>
                    <a:lnTo>
                      <a:pt x="169" y="1891"/>
                    </a:lnTo>
                    <a:lnTo>
                      <a:pt x="163" y="1877"/>
                    </a:lnTo>
                    <a:lnTo>
                      <a:pt x="154" y="1862"/>
                    </a:lnTo>
                    <a:lnTo>
                      <a:pt x="143" y="1845"/>
                    </a:lnTo>
                    <a:lnTo>
                      <a:pt x="130" y="1826"/>
                    </a:lnTo>
                    <a:lnTo>
                      <a:pt x="127" y="1821"/>
                    </a:lnTo>
                    <a:lnTo>
                      <a:pt x="124" y="1815"/>
                    </a:lnTo>
                    <a:lnTo>
                      <a:pt x="123" y="1810"/>
                    </a:lnTo>
                    <a:lnTo>
                      <a:pt x="122" y="1805"/>
                    </a:lnTo>
                    <a:lnTo>
                      <a:pt x="123" y="1802"/>
                    </a:lnTo>
                    <a:lnTo>
                      <a:pt x="124" y="1799"/>
                    </a:lnTo>
                    <a:lnTo>
                      <a:pt x="125" y="1796"/>
                    </a:lnTo>
                    <a:lnTo>
                      <a:pt x="127" y="1793"/>
                    </a:lnTo>
                    <a:lnTo>
                      <a:pt x="131" y="1787"/>
                    </a:lnTo>
                    <a:lnTo>
                      <a:pt x="136" y="1781"/>
                    </a:lnTo>
                    <a:lnTo>
                      <a:pt x="138" y="1776"/>
                    </a:lnTo>
                    <a:lnTo>
                      <a:pt x="140" y="1773"/>
                    </a:lnTo>
                    <a:lnTo>
                      <a:pt x="141" y="1768"/>
                    </a:lnTo>
                    <a:lnTo>
                      <a:pt x="141" y="1763"/>
                    </a:lnTo>
                    <a:lnTo>
                      <a:pt x="141" y="1756"/>
                    </a:lnTo>
                    <a:lnTo>
                      <a:pt x="143" y="1749"/>
                    </a:lnTo>
                    <a:lnTo>
                      <a:pt x="145" y="1744"/>
                    </a:lnTo>
                    <a:lnTo>
                      <a:pt x="147" y="1739"/>
                    </a:lnTo>
                    <a:lnTo>
                      <a:pt x="154" y="1729"/>
                    </a:lnTo>
                    <a:lnTo>
                      <a:pt x="161" y="1720"/>
                    </a:lnTo>
                    <a:lnTo>
                      <a:pt x="168" y="1713"/>
                    </a:lnTo>
                    <a:lnTo>
                      <a:pt x="172" y="1706"/>
                    </a:lnTo>
                    <a:lnTo>
                      <a:pt x="173" y="1703"/>
                    </a:lnTo>
                    <a:lnTo>
                      <a:pt x="173" y="1700"/>
                    </a:lnTo>
                    <a:lnTo>
                      <a:pt x="173" y="1696"/>
                    </a:lnTo>
                    <a:lnTo>
                      <a:pt x="171" y="1693"/>
                    </a:lnTo>
                    <a:lnTo>
                      <a:pt x="160" y="1677"/>
                    </a:lnTo>
                    <a:lnTo>
                      <a:pt x="154" y="1665"/>
                    </a:lnTo>
                    <a:lnTo>
                      <a:pt x="150" y="1651"/>
                    </a:lnTo>
                    <a:lnTo>
                      <a:pt x="145" y="1632"/>
                    </a:lnTo>
                    <a:lnTo>
                      <a:pt x="155" y="1627"/>
                    </a:lnTo>
                    <a:lnTo>
                      <a:pt x="164" y="1622"/>
                    </a:lnTo>
                    <a:lnTo>
                      <a:pt x="172" y="1615"/>
                    </a:lnTo>
                    <a:lnTo>
                      <a:pt x="181" y="1608"/>
                    </a:lnTo>
                    <a:lnTo>
                      <a:pt x="188" y="1601"/>
                    </a:lnTo>
                    <a:lnTo>
                      <a:pt x="198" y="1596"/>
                    </a:lnTo>
                    <a:lnTo>
                      <a:pt x="207" y="1591"/>
                    </a:lnTo>
                    <a:lnTo>
                      <a:pt x="217" y="1587"/>
                    </a:lnTo>
                    <a:lnTo>
                      <a:pt x="225" y="1586"/>
                    </a:lnTo>
                    <a:lnTo>
                      <a:pt x="235" y="1585"/>
                    </a:lnTo>
                    <a:lnTo>
                      <a:pt x="245" y="1585"/>
                    </a:lnTo>
                    <a:lnTo>
                      <a:pt x="254" y="1586"/>
                    </a:lnTo>
                    <a:lnTo>
                      <a:pt x="275" y="1587"/>
                    </a:lnTo>
                    <a:lnTo>
                      <a:pt x="293" y="1587"/>
                    </a:lnTo>
                    <a:lnTo>
                      <a:pt x="306" y="1587"/>
                    </a:lnTo>
                    <a:lnTo>
                      <a:pt x="319" y="1588"/>
                    </a:lnTo>
                    <a:lnTo>
                      <a:pt x="333" y="1591"/>
                    </a:lnTo>
                    <a:lnTo>
                      <a:pt x="347" y="1593"/>
                    </a:lnTo>
                    <a:lnTo>
                      <a:pt x="360" y="1595"/>
                    </a:lnTo>
                    <a:lnTo>
                      <a:pt x="372" y="1595"/>
                    </a:lnTo>
                    <a:lnTo>
                      <a:pt x="377" y="1594"/>
                    </a:lnTo>
                    <a:lnTo>
                      <a:pt x="382" y="1593"/>
                    </a:lnTo>
                    <a:lnTo>
                      <a:pt x="385" y="1591"/>
                    </a:lnTo>
                    <a:lnTo>
                      <a:pt x="387" y="1587"/>
                    </a:lnTo>
                    <a:lnTo>
                      <a:pt x="387" y="1587"/>
                    </a:lnTo>
                    <a:lnTo>
                      <a:pt x="431" y="1598"/>
                    </a:lnTo>
                    <a:lnTo>
                      <a:pt x="441" y="1598"/>
                    </a:lnTo>
                    <a:lnTo>
                      <a:pt x="452" y="1600"/>
                    </a:lnTo>
                    <a:lnTo>
                      <a:pt x="463" y="1604"/>
                    </a:lnTo>
                    <a:lnTo>
                      <a:pt x="473" y="1607"/>
                    </a:lnTo>
                    <a:lnTo>
                      <a:pt x="483" y="1609"/>
                    </a:lnTo>
                    <a:lnTo>
                      <a:pt x="494" y="1612"/>
                    </a:lnTo>
                    <a:lnTo>
                      <a:pt x="505" y="1613"/>
                    </a:lnTo>
                    <a:lnTo>
                      <a:pt x="517" y="1614"/>
                    </a:lnTo>
                    <a:lnTo>
                      <a:pt x="533" y="1610"/>
                    </a:lnTo>
                    <a:lnTo>
                      <a:pt x="551" y="1605"/>
                    </a:lnTo>
                    <a:lnTo>
                      <a:pt x="560" y="1602"/>
                    </a:lnTo>
                    <a:lnTo>
                      <a:pt x="569" y="1602"/>
                    </a:lnTo>
                    <a:lnTo>
                      <a:pt x="573" y="1602"/>
                    </a:lnTo>
                    <a:lnTo>
                      <a:pt x="577" y="1602"/>
                    </a:lnTo>
                    <a:lnTo>
                      <a:pt x="582" y="1604"/>
                    </a:lnTo>
                    <a:lnTo>
                      <a:pt x="585" y="1606"/>
                    </a:lnTo>
                    <a:lnTo>
                      <a:pt x="591" y="1609"/>
                    </a:lnTo>
                    <a:lnTo>
                      <a:pt x="598" y="1611"/>
                    </a:lnTo>
                    <a:lnTo>
                      <a:pt x="603" y="1612"/>
                    </a:lnTo>
                    <a:lnTo>
                      <a:pt x="609" y="1612"/>
                    </a:lnTo>
                    <a:lnTo>
                      <a:pt x="620" y="1611"/>
                    </a:lnTo>
                    <a:lnTo>
                      <a:pt x="632" y="1612"/>
                    </a:lnTo>
                    <a:lnTo>
                      <a:pt x="650" y="1619"/>
                    </a:lnTo>
                    <a:lnTo>
                      <a:pt x="662" y="1624"/>
                    </a:lnTo>
                    <a:lnTo>
                      <a:pt x="668" y="1625"/>
                    </a:lnTo>
                    <a:lnTo>
                      <a:pt x="674" y="1624"/>
                    </a:lnTo>
                    <a:lnTo>
                      <a:pt x="681" y="1621"/>
                    </a:lnTo>
                    <a:lnTo>
                      <a:pt x="690" y="1614"/>
                    </a:lnTo>
                    <a:lnTo>
                      <a:pt x="703" y="1600"/>
                    </a:lnTo>
                    <a:lnTo>
                      <a:pt x="717" y="1587"/>
                    </a:lnTo>
                    <a:lnTo>
                      <a:pt x="732" y="1574"/>
                    </a:lnTo>
                    <a:lnTo>
                      <a:pt x="747" y="1561"/>
                    </a:lnTo>
                    <a:lnTo>
                      <a:pt x="755" y="1550"/>
                    </a:lnTo>
                    <a:lnTo>
                      <a:pt x="763" y="1540"/>
                    </a:lnTo>
                    <a:lnTo>
                      <a:pt x="772" y="1530"/>
                    </a:lnTo>
                    <a:lnTo>
                      <a:pt x="781" y="1523"/>
                    </a:lnTo>
                    <a:lnTo>
                      <a:pt x="787" y="1520"/>
                    </a:lnTo>
                    <a:lnTo>
                      <a:pt x="792" y="1518"/>
                    </a:lnTo>
                    <a:lnTo>
                      <a:pt x="798" y="1516"/>
                    </a:lnTo>
                    <a:lnTo>
                      <a:pt x="803" y="1515"/>
                    </a:lnTo>
                    <a:lnTo>
                      <a:pt x="809" y="1515"/>
                    </a:lnTo>
                    <a:lnTo>
                      <a:pt x="816" y="1516"/>
                    </a:lnTo>
                    <a:lnTo>
                      <a:pt x="823" y="1517"/>
                    </a:lnTo>
                    <a:lnTo>
                      <a:pt x="830" y="1519"/>
                    </a:lnTo>
                    <a:lnTo>
                      <a:pt x="840" y="1523"/>
                    </a:lnTo>
                    <a:lnTo>
                      <a:pt x="847" y="1525"/>
                    </a:lnTo>
                    <a:lnTo>
                      <a:pt x="854" y="1526"/>
                    </a:lnTo>
                    <a:lnTo>
                      <a:pt x="858" y="1526"/>
                    </a:lnTo>
                    <a:lnTo>
                      <a:pt x="862" y="1526"/>
                    </a:lnTo>
                    <a:lnTo>
                      <a:pt x="867" y="1525"/>
                    </a:lnTo>
                    <a:lnTo>
                      <a:pt x="869" y="1523"/>
                    </a:lnTo>
                    <a:lnTo>
                      <a:pt x="872" y="1520"/>
                    </a:lnTo>
                    <a:lnTo>
                      <a:pt x="876" y="1516"/>
                    </a:lnTo>
                    <a:lnTo>
                      <a:pt x="882" y="1512"/>
                    </a:lnTo>
                    <a:lnTo>
                      <a:pt x="884" y="1510"/>
                    </a:lnTo>
                    <a:lnTo>
                      <a:pt x="888" y="1508"/>
                    </a:lnTo>
                    <a:lnTo>
                      <a:pt x="893" y="1507"/>
                    </a:lnTo>
                    <a:lnTo>
                      <a:pt x="898" y="1507"/>
                    </a:lnTo>
                    <a:lnTo>
                      <a:pt x="904" y="1507"/>
                    </a:lnTo>
                    <a:lnTo>
                      <a:pt x="911" y="1510"/>
                    </a:lnTo>
                    <a:lnTo>
                      <a:pt x="916" y="1513"/>
                    </a:lnTo>
                    <a:lnTo>
                      <a:pt x="923" y="1517"/>
                    </a:lnTo>
                    <a:lnTo>
                      <a:pt x="936" y="1526"/>
                    </a:lnTo>
                    <a:lnTo>
                      <a:pt x="949" y="1534"/>
                    </a:lnTo>
                    <a:lnTo>
                      <a:pt x="955" y="1538"/>
                    </a:lnTo>
                    <a:lnTo>
                      <a:pt x="962" y="1540"/>
                    </a:lnTo>
                    <a:lnTo>
                      <a:pt x="967" y="1542"/>
                    </a:lnTo>
                    <a:lnTo>
                      <a:pt x="974" y="1542"/>
                    </a:lnTo>
                    <a:lnTo>
                      <a:pt x="980" y="1541"/>
                    </a:lnTo>
                    <a:lnTo>
                      <a:pt x="985" y="1538"/>
                    </a:lnTo>
                    <a:lnTo>
                      <a:pt x="991" y="1532"/>
                    </a:lnTo>
                    <a:lnTo>
                      <a:pt x="996" y="1525"/>
                    </a:lnTo>
                    <a:lnTo>
                      <a:pt x="1001" y="1513"/>
                    </a:lnTo>
                    <a:lnTo>
                      <a:pt x="1006" y="1498"/>
                    </a:lnTo>
                    <a:lnTo>
                      <a:pt x="1008" y="1490"/>
                    </a:lnTo>
                    <a:lnTo>
                      <a:pt x="1011" y="1484"/>
                    </a:lnTo>
                    <a:lnTo>
                      <a:pt x="1014" y="1481"/>
                    </a:lnTo>
                    <a:lnTo>
                      <a:pt x="1015" y="1480"/>
                    </a:lnTo>
                    <a:lnTo>
                      <a:pt x="1017" y="1479"/>
                    </a:lnTo>
                    <a:lnTo>
                      <a:pt x="1019" y="1479"/>
                    </a:lnTo>
                    <a:lnTo>
                      <a:pt x="1027" y="1480"/>
                    </a:lnTo>
                    <a:lnTo>
                      <a:pt x="1032" y="1480"/>
                    </a:lnTo>
                    <a:lnTo>
                      <a:pt x="1037" y="1478"/>
                    </a:lnTo>
                    <a:lnTo>
                      <a:pt x="1041" y="1475"/>
                    </a:lnTo>
                    <a:lnTo>
                      <a:pt x="1045" y="1471"/>
                    </a:lnTo>
                    <a:lnTo>
                      <a:pt x="1047" y="1465"/>
                    </a:lnTo>
                    <a:lnTo>
                      <a:pt x="1050" y="1460"/>
                    </a:lnTo>
                    <a:lnTo>
                      <a:pt x="1052" y="1454"/>
                    </a:lnTo>
                    <a:lnTo>
                      <a:pt x="1058" y="1454"/>
                    </a:lnTo>
                    <a:lnTo>
                      <a:pt x="1064" y="1453"/>
                    </a:lnTo>
                    <a:lnTo>
                      <a:pt x="1069" y="1451"/>
                    </a:lnTo>
                    <a:lnTo>
                      <a:pt x="1073" y="1449"/>
                    </a:lnTo>
                    <a:lnTo>
                      <a:pt x="1082" y="1444"/>
                    </a:lnTo>
                    <a:lnTo>
                      <a:pt x="1089" y="1437"/>
                    </a:lnTo>
                    <a:lnTo>
                      <a:pt x="1092" y="1435"/>
                    </a:lnTo>
                    <a:lnTo>
                      <a:pt x="1097" y="1433"/>
                    </a:lnTo>
                    <a:lnTo>
                      <a:pt x="1101" y="1432"/>
                    </a:lnTo>
                    <a:lnTo>
                      <a:pt x="1105" y="1431"/>
                    </a:lnTo>
                    <a:lnTo>
                      <a:pt x="1111" y="1431"/>
                    </a:lnTo>
                    <a:lnTo>
                      <a:pt x="1116" y="1432"/>
                    </a:lnTo>
                    <a:lnTo>
                      <a:pt x="1123" y="1434"/>
                    </a:lnTo>
                    <a:lnTo>
                      <a:pt x="1130" y="1438"/>
                    </a:lnTo>
                    <a:lnTo>
                      <a:pt x="1138" y="1442"/>
                    </a:lnTo>
                    <a:lnTo>
                      <a:pt x="1145" y="1444"/>
                    </a:lnTo>
                    <a:lnTo>
                      <a:pt x="1153" y="1445"/>
                    </a:lnTo>
                    <a:lnTo>
                      <a:pt x="1159" y="1445"/>
                    </a:lnTo>
                    <a:lnTo>
                      <a:pt x="1166" y="1444"/>
                    </a:lnTo>
                    <a:lnTo>
                      <a:pt x="1171" y="1440"/>
                    </a:lnTo>
                    <a:lnTo>
                      <a:pt x="1177" y="1437"/>
                    </a:lnTo>
                    <a:lnTo>
                      <a:pt x="1181" y="1433"/>
                    </a:lnTo>
                    <a:lnTo>
                      <a:pt x="1185" y="1429"/>
                    </a:lnTo>
                    <a:lnTo>
                      <a:pt x="1187" y="1423"/>
                    </a:lnTo>
                    <a:lnTo>
                      <a:pt x="1191" y="1417"/>
                    </a:lnTo>
                    <a:lnTo>
                      <a:pt x="1192" y="1410"/>
                    </a:lnTo>
                    <a:lnTo>
                      <a:pt x="1193" y="1403"/>
                    </a:lnTo>
                    <a:lnTo>
                      <a:pt x="1193" y="1395"/>
                    </a:lnTo>
                    <a:lnTo>
                      <a:pt x="1192" y="1388"/>
                    </a:lnTo>
                    <a:lnTo>
                      <a:pt x="1190" y="1380"/>
                    </a:lnTo>
                    <a:lnTo>
                      <a:pt x="1186" y="1364"/>
                    </a:lnTo>
                    <a:lnTo>
                      <a:pt x="1183" y="1351"/>
                    </a:lnTo>
                    <a:lnTo>
                      <a:pt x="1182" y="1345"/>
                    </a:lnTo>
                    <a:lnTo>
                      <a:pt x="1183" y="1339"/>
                    </a:lnTo>
                    <a:lnTo>
                      <a:pt x="1184" y="1336"/>
                    </a:lnTo>
                    <a:lnTo>
                      <a:pt x="1185" y="1332"/>
                    </a:lnTo>
                    <a:lnTo>
                      <a:pt x="1187" y="1329"/>
                    </a:lnTo>
                    <a:lnTo>
                      <a:pt x="1191" y="1326"/>
                    </a:lnTo>
                    <a:lnTo>
                      <a:pt x="1195" y="1322"/>
                    </a:lnTo>
                    <a:lnTo>
                      <a:pt x="1197" y="1317"/>
                    </a:lnTo>
                    <a:lnTo>
                      <a:pt x="1198" y="1313"/>
                    </a:lnTo>
                    <a:lnTo>
                      <a:pt x="1198" y="1309"/>
                    </a:lnTo>
                    <a:lnTo>
                      <a:pt x="1199" y="1303"/>
                    </a:lnTo>
                    <a:lnTo>
                      <a:pt x="1200" y="1298"/>
                    </a:lnTo>
                    <a:lnTo>
                      <a:pt x="1203" y="1294"/>
                    </a:lnTo>
                    <a:lnTo>
                      <a:pt x="1207" y="1288"/>
                    </a:lnTo>
                    <a:lnTo>
                      <a:pt x="1212" y="1284"/>
                    </a:lnTo>
                    <a:lnTo>
                      <a:pt x="1218" y="1280"/>
                    </a:lnTo>
                    <a:lnTo>
                      <a:pt x="1223" y="1276"/>
                    </a:lnTo>
                    <a:lnTo>
                      <a:pt x="1230" y="1273"/>
                    </a:lnTo>
                    <a:lnTo>
                      <a:pt x="1241" y="1270"/>
                    </a:lnTo>
                    <a:lnTo>
                      <a:pt x="1253" y="1267"/>
                    </a:lnTo>
                    <a:lnTo>
                      <a:pt x="1264" y="1264"/>
                    </a:lnTo>
                    <a:lnTo>
                      <a:pt x="1275" y="1262"/>
                    </a:lnTo>
                    <a:lnTo>
                      <a:pt x="1280" y="1261"/>
                    </a:lnTo>
                    <a:lnTo>
                      <a:pt x="1285" y="1259"/>
                    </a:lnTo>
                    <a:lnTo>
                      <a:pt x="1289" y="1256"/>
                    </a:lnTo>
                    <a:lnTo>
                      <a:pt x="1293" y="1253"/>
                    </a:lnTo>
                    <a:lnTo>
                      <a:pt x="1301" y="1247"/>
                    </a:lnTo>
                    <a:lnTo>
                      <a:pt x="1307" y="1244"/>
                    </a:lnTo>
                    <a:lnTo>
                      <a:pt x="1315" y="1241"/>
                    </a:lnTo>
                    <a:lnTo>
                      <a:pt x="1321" y="1238"/>
                    </a:lnTo>
                    <a:lnTo>
                      <a:pt x="1329" y="1236"/>
                    </a:lnTo>
                    <a:lnTo>
                      <a:pt x="1336" y="1233"/>
                    </a:lnTo>
                    <a:lnTo>
                      <a:pt x="1344" y="1229"/>
                    </a:lnTo>
                    <a:lnTo>
                      <a:pt x="1352" y="1223"/>
                    </a:lnTo>
                    <a:lnTo>
                      <a:pt x="1358" y="1219"/>
                    </a:lnTo>
                    <a:lnTo>
                      <a:pt x="1363" y="1218"/>
                    </a:lnTo>
                    <a:lnTo>
                      <a:pt x="1368" y="1218"/>
                    </a:lnTo>
                    <a:lnTo>
                      <a:pt x="1373" y="1220"/>
                    </a:lnTo>
                    <a:lnTo>
                      <a:pt x="1377" y="1221"/>
                    </a:lnTo>
                    <a:lnTo>
                      <a:pt x="1382" y="1222"/>
                    </a:lnTo>
                    <a:lnTo>
                      <a:pt x="1387" y="1223"/>
                    </a:lnTo>
                    <a:lnTo>
                      <a:pt x="1394" y="1221"/>
                    </a:lnTo>
                    <a:lnTo>
                      <a:pt x="1408" y="1215"/>
                    </a:lnTo>
                    <a:lnTo>
                      <a:pt x="1428" y="1206"/>
                    </a:lnTo>
                    <a:lnTo>
                      <a:pt x="1448" y="1199"/>
                    </a:lnTo>
                    <a:lnTo>
                      <a:pt x="1457" y="1195"/>
                    </a:lnTo>
                    <a:lnTo>
                      <a:pt x="1465" y="1202"/>
                    </a:lnTo>
                    <a:lnTo>
                      <a:pt x="1473" y="1205"/>
                    </a:lnTo>
                    <a:lnTo>
                      <a:pt x="1478" y="1206"/>
                    </a:lnTo>
                    <a:lnTo>
                      <a:pt x="1483" y="1206"/>
                    </a:lnTo>
                    <a:lnTo>
                      <a:pt x="1489" y="1208"/>
                    </a:lnTo>
                    <a:lnTo>
                      <a:pt x="1493" y="1211"/>
                    </a:lnTo>
                    <a:lnTo>
                      <a:pt x="1498" y="1218"/>
                    </a:lnTo>
                    <a:lnTo>
                      <a:pt x="1505" y="1229"/>
                    </a:lnTo>
                    <a:lnTo>
                      <a:pt x="1514" y="1231"/>
                    </a:lnTo>
                    <a:lnTo>
                      <a:pt x="1521" y="1231"/>
                    </a:lnTo>
                    <a:lnTo>
                      <a:pt x="1530" y="1230"/>
                    </a:lnTo>
                    <a:lnTo>
                      <a:pt x="1537" y="1227"/>
                    </a:lnTo>
                    <a:lnTo>
                      <a:pt x="1545" y="1222"/>
                    </a:lnTo>
                    <a:lnTo>
                      <a:pt x="1551" y="1217"/>
                    </a:lnTo>
                    <a:lnTo>
                      <a:pt x="1558" y="1210"/>
                    </a:lnTo>
                    <a:lnTo>
                      <a:pt x="1564" y="1203"/>
                    </a:lnTo>
                    <a:lnTo>
                      <a:pt x="1570" y="1194"/>
                    </a:lnTo>
                    <a:lnTo>
                      <a:pt x="1574" y="1186"/>
                    </a:lnTo>
                    <a:lnTo>
                      <a:pt x="1577" y="1177"/>
                    </a:lnTo>
                    <a:lnTo>
                      <a:pt x="1579" y="1167"/>
                    </a:lnTo>
                    <a:lnTo>
                      <a:pt x="1582" y="1159"/>
                    </a:lnTo>
                    <a:lnTo>
                      <a:pt x="1582" y="1149"/>
                    </a:lnTo>
                    <a:lnTo>
                      <a:pt x="1582" y="1140"/>
                    </a:lnTo>
                    <a:lnTo>
                      <a:pt x="1579" y="1133"/>
                    </a:lnTo>
                    <a:lnTo>
                      <a:pt x="1574" y="1132"/>
                    </a:lnTo>
                    <a:lnTo>
                      <a:pt x="1570" y="1130"/>
                    </a:lnTo>
                    <a:lnTo>
                      <a:pt x="1566" y="1128"/>
                    </a:lnTo>
                    <a:lnTo>
                      <a:pt x="1564" y="1126"/>
                    </a:lnTo>
                    <a:lnTo>
                      <a:pt x="1563" y="1123"/>
                    </a:lnTo>
                    <a:lnTo>
                      <a:pt x="1563" y="1119"/>
                    </a:lnTo>
                    <a:lnTo>
                      <a:pt x="1564" y="1115"/>
                    </a:lnTo>
                    <a:lnTo>
                      <a:pt x="1565" y="1111"/>
                    </a:lnTo>
                    <a:lnTo>
                      <a:pt x="1573" y="1093"/>
                    </a:lnTo>
                    <a:lnTo>
                      <a:pt x="1581" y="1076"/>
                    </a:lnTo>
                    <a:lnTo>
                      <a:pt x="1593" y="1072"/>
                    </a:lnTo>
                    <a:lnTo>
                      <a:pt x="1611" y="1068"/>
                    </a:lnTo>
                    <a:lnTo>
                      <a:pt x="1640" y="1046"/>
                    </a:lnTo>
                    <a:lnTo>
                      <a:pt x="1645" y="1049"/>
                    </a:lnTo>
                    <a:lnTo>
                      <a:pt x="1651" y="1051"/>
                    </a:lnTo>
                    <a:lnTo>
                      <a:pt x="1656" y="1052"/>
                    </a:lnTo>
                    <a:lnTo>
                      <a:pt x="1663" y="1052"/>
                    </a:lnTo>
                    <a:lnTo>
                      <a:pt x="1668" y="1052"/>
                    </a:lnTo>
                    <a:lnTo>
                      <a:pt x="1673" y="1053"/>
                    </a:lnTo>
                    <a:lnTo>
                      <a:pt x="1679" y="1054"/>
                    </a:lnTo>
                    <a:lnTo>
                      <a:pt x="1684" y="1056"/>
                    </a:lnTo>
                    <a:lnTo>
                      <a:pt x="1687" y="1058"/>
                    </a:lnTo>
                    <a:lnTo>
                      <a:pt x="1691" y="1061"/>
                    </a:lnTo>
                    <a:lnTo>
                      <a:pt x="1693" y="1066"/>
                    </a:lnTo>
                    <a:lnTo>
                      <a:pt x="1694" y="1071"/>
                    </a:lnTo>
                    <a:lnTo>
                      <a:pt x="1697" y="1082"/>
                    </a:lnTo>
                    <a:lnTo>
                      <a:pt x="1700" y="1094"/>
                    </a:lnTo>
                    <a:lnTo>
                      <a:pt x="1703" y="1099"/>
                    </a:lnTo>
                    <a:lnTo>
                      <a:pt x="1705" y="1105"/>
                    </a:lnTo>
                    <a:lnTo>
                      <a:pt x="1707" y="1109"/>
                    </a:lnTo>
                    <a:lnTo>
                      <a:pt x="1710" y="1113"/>
                    </a:lnTo>
                    <a:lnTo>
                      <a:pt x="1714" y="1116"/>
                    </a:lnTo>
                    <a:lnTo>
                      <a:pt x="1720" y="1120"/>
                    </a:lnTo>
                    <a:lnTo>
                      <a:pt x="1725" y="1121"/>
                    </a:lnTo>
                    <a:lnTo>
                      <a:pt x="1732" y="1122"/>
                    </a:lnTo>
                    <a:lnTo>
                      <a:pt x="1738" y="1122"/>
                    </a:lnTo>
                    <a:lnTo>
                      <a:pt x="1744" y="1123"/>
                    </a:lnTo>
                    <a:lnTo>
                      <a:pt x="1749" y="1124"/>
                    </a:lnTo>
                    <a:lnTo>
                      <a:pt x="1752" y="1126"/>
                    </a:lnTo>
                    <a:lnTo>
                      <a:pt x="1759" y="1130"/>
                    </a:lnTo>
                    <a:lnTo>
                      <a:pt x="1764" y="1136"/>
                    </a:lnTo>
                    <a:lnTo>
                      <a:pt x="1772" y="1150"/>
                    </a:lnTo>
                    <a:lnTo>
                      <a:pt x="1782" y="1164"/>
                    </a:lnTo>
                    <a:lnTo>
                      <a:pt x="1785" y="1166"/>
                    </a:lnTo>
                    <a:lnTo>
                      <a:pt x="1787" y="1167"/>
                    </a:lnTo>
                    <a:lnTo>
                      <a:pt x="1790" y="1168"/>
                    </a:lnTo>
                    <a:lnTo>
                      <a:pt x="1793" y="1168"/>
                    </a:lnTo>
                    <a:lnTo>
                      <a:pt x="1800" y="1167"/>
                    </a:lnTo>
                    <a:lnTo>
                      <a:pt x="1806" y="1164"/>
                    </a:lnTo>
                    <a:lnTo>
                      <a:pt x="1813" y="1160"/>
                    </a:lnTo>
                    <a:lnTo>
                      <a:pt x="1819" y="1153"/>
                    </a:lnTo>
                    <a:lnTo>
                      <a:pt x="1825" y="1147"/>
                    </a:lnTo>
                    <a:lnTo>
                      <a:pt x="1829" y="1139"/>
                    </a:lnTo>
                    <a:lnTo>
                      <a:pt x="1833" y="1130"/>
                    </a:lnTo>
                    <a:lnTo>
                      <a:pt x="1835" y="1123"/>
                    </a:lnTo>
                    <a:lnTo>
                      <a:pt x="1835" y="1115"/>
                    </a:lnTo>
                    <a:lnTo>
                      <a:pt x="1834" y="1109"/>
                    </a:lnTo>
                    <a:lnTo>
                      <a:pt x="1833" y="1106"/>
                    </a:lnTo>
                    <a:lnTo>
                      <a:pt x="1831" y="1103"/>
                    </a:lnTo>
                    <a:lnTo>
                      <a:pt x="1828" y="1100"/>
                    </a:lnTo>
                    <a:lnTo>
                      <a:pt x="1825" y="1099"/>
                    </a:lnTo>
                    <a:lnTo>
                      <a:pt x="1820" y="1097"/>
                    </a:lnTo>
                    <a:lnTo>
                      <a:pt x="1816" y="1096"/>
                    </a:lnTo>
                    <a:lnTo>
                      <a:pt x="1811" y="1095"/>
                    </a:lnTo>
                    <a:lnTo>
                      <a:pt x="1804" y="1095"/>
                    </a:lnTo>
                    <a:lnTo>
                      <a:pt x="1790" y="1094"/>
                    </a:lnTo>
                    <a:lnTo>
                      <a:pt x="1777" y="1093"/>
                    </a:lnTo>
                    <a:lnTo>
                      <a:pt x="1765" y="1088"/>
                    </a:lnTo>
                    <a:lnTo>
                      <a:pt x="1755" y="1084"/>
                    </a:lnTo>
                    <a:lnTo>
                      <a:pt x="1751" y="1081"/>
                    </a:lnTo>
                    <a:lnTo>
                      <a:pt x="1748" y="1078"/>
                    </a:lnTo>
                    <a:lnTo>
                      <a:pt x="1745" y="1073"/>
                    </a:lnTo>
                    <a:lnTo>
                      <a:pt x="1743" y="1069"/>
                    </a:lnTo>
                    <a:lnTo>
                      <a:pt x="1741" y="1064"/>
                    </a:lnTo>
                    <a:lnTo>
                      <a:pt x="1740" y="1058"/>
                    </a:lnTo>
                    <a:lnTo>
                      <a:pt x="1740" y="1052"/>
                    </a:lnTo>
                    <a:lnTo>
                      <a:pt x="1741" y="1045"/>
                    </a:lnTo>
                    <a:lnTo>
                      <a:pt x="1744" y="1037"/>
                    </a:lnTo>
                    <a:lnTo>
                      <a:pt x="1746" y="1031"/>
                    </a:lnTo>
                    <a:lnTo>
                      <a:pt x="1748" y="1028"/>
                    </a:lnTo>
                    <a:lnTo>
                      <a:pt x="1750" y="1026"/>
                    </a:lnTo>
                    <a:lnTo>
                      <a:pt x="1752" y="1026"/>
                    </a:lnTo>
                    <a:lnTo>
                      <a:pt x="1755" y="1027"/>
                    </a:lnTo>
                    <a:lnTo>
                      <a:pt x="1759" y="1028"/>
                    </a:lnTo>
                    <a:lnTo>
                      <a:pt x="1761" y="1030"/>
                    </a:lnTo>
                    <a:lnTo>
                      <a:pt x="1765" y="1032"/>
                    </a:lnTo>
                    <a:lnTo>
                      <a:pt x="1768" y="1033"/>
                    </a:lnTo>
                    <a:lnTo>
                      <a:pt x="1773" y="1034"/>
                    </a:lnTo>
                    <a:lnTo>
                      <a:pt x="1776" y="1033"/>
                    </a:lnTo>
                    <a:lnTo>
                      <a:pt x="1781" y="1032"/>
                    </a:lnTo>
                    <a:lnTo>
                      <a:pt x="1786" y="1028"/>
                    </a:lnTo>
                    <a:lnTo>
                      <a:pt x="1791" y="1022"/>
                    </a:lnTo>
                    <a:lnTo>
                      <a:pt x="1797" y="1015"/>
                    </a:lnTo>
                    <a:lnTo>
                      <a:pt x="1802" y="1007"/>
                    </a:lnTo>
                    <a:lnTo>
                      <a:pt x="1807" y="1001"/>
                    </a:lnTo>
                    <a:lnTo>
                      <a:pt x="1814" y="995"/>
                    </a:lnTo>
                    <a:lnTo>
                      <a:pt x="1821" y="991"/>
                    </a:lnTo>
                    <a:lnTo>
                      <a:pt x="1825" y="989"/>
                    </a:lnTo>
                    <a:lnTo>
                      <a:pt x="1829" y="988"/>
                    </a:lnTo>
                    <a:lnTo>
                      <a:pt x="1832" y="988"/>
                    </a:lnTo>
                    <a:lnTo>
                      <a:pt x="1836" y="988"/>
                    </a:lnTo>
                    <a:lnTo>
                      <a:pt x="1841" y="989"/>
                    </a:lnTo>
                    <a:lnTo>
                      <a:pt x="1844" y="991"/>
                    </a:lnTo>
                    <a:lnTo>
                      <a:pt x="1848" y="993"/>
                    </a:lnTo>
                    <a:lnTo>
                      <a:pt x="1852" y="997"/>
                    </a:lnTo>
                    <a:lnTo>
                      <a:pt x="1860" y="1003"/>
                    </a:lnTo>
                    <a:lnTo>
                      <a:pt x="1871" y="1011"/>
                    </a:lnTo>
                    <a:lnTo>
                      <a:pt x="1884" y="1018"/>
                    </a:lnTo>
                    <a:lnTo>
                      <a:pt x="1899" y="1025"/>
                    </a:lnTo>
                    <a:lnTo>
                      <a:pt x="1914" y="1030"/>
                    </a:lnTo>
                    <a:lnTo>
                      <a:pt x="1928" y="1034"/>
                    </a:lnTo>
                    <a:lnTo>
                      <a:pt x="1935" y="1035"/>
                    </a:lnTo>
                    <a:lnTo>
                      <a:pt x="1941" y="1035"/>
                    </a:lnTo>
                    <a:lnTo>
                      <a:pt x="1947" y="1035"/>
                    </a:lnTo>
                    <a:lnTo>
                      <a:pt x="1952" y="1033"/>
                    </a:lnTo>
                    <a:lnTo>
                      <a:pt x="1958" y="1030"/>
                    </a:lnTo>
                    <a:lnTo>
                      <a:pt x="1963" y="1026"/>
                    </a:lnTo>
                    <a:lnTo>
                      <a:pt x="1967" y="1021"/>
                    </a:lnTo>
                    <a:lnTo>
                      <a:pt x="1969" y="1015"/>
                    </a:lnTo>
                    <a:lnTo>
                      <a:pt x="1973" y="1003"/>
                    </a:lnTo>
                    <a:lnTo>
                      <a:pt x="1975" y="989"/>
                    </a:lnTo>
                    <a:lnTo>
                      <a:pt x="1977" y="983"/>
                    </a:lnTo>
                    <a:lnTo>
                      <a:pt x="1979" y="976"/>
                    </a:lnTo>
                    <a:lnTo>
                      <a:pt x="1982" y="971"/>
                    </a:lnTo>
                    <a:lnTo>
                      <a:pt x="1987" y="966"/>
                    </a:lnTo>
                    <a:lnTo>
                      <a:pt x="1992" y="962"/>
                    </a:lnTo>
                    <a:lnTo>
                      <a:pt x="2000" y="959"/>
                    </a:lnTo>
                    <a:lnTo>
                      <a:pt x="2009" y="957"/>
                    </a:lnTo>
                    <a:lnTo>
                      <a:pt x="2021" y="956"/>
                    </a:lnTo>
                    <a:lnTo>
                      <a:pt x="2037" y="956"/>
                    </a:lnTo>
                    <a:lnTo>
                      <a:pt x="2052" y="953"/>
                    </a:lnTo>
                    <a:lnTo>
                      <a:pt x="2066" y="950"/>
                    </a:lnTo>
                    <a:lnTo>
                      <a:pt x="2083" y="947"/>
                    </a:lnTo>
                    <a:lnTo>
                      <a:pt x="2091" y="944"/>
                    </a:lnTo>
                    <a:lnTo>
                      <a:pt x="2098" y="941"/>
                    </a:lnTo>
                    <a:lnTo>
                      <a:pt x="2103" y="938"/>
                    </a:lnTo>
                    <a:lnTo>
                      <a:pt x="2106" y="935"/>
                    </a:lnTo>
                    <a:lnTo>
                      <a:pt x="2112" y="927"/>
                    </a:lnTo>
                    <a:lnTo>
                      <a:pt x="2115" y="920"/>
                    </a:lnTo>
                    <a:lnTo>
                      <a:pt x="2118" y="912"/>
                    </a:lnTo>
                    <a:lnTo>
                      <a:pt x="2124" y="906"/>
                    </a:lnTo>
                    <a:lnTo>
                      <a:pt x="2128" y="903"/>
                    </a:lnTo>
                    <a:lnTo>
                      <a:pt x="2133" y="899"/>
                    </a:lnTo>
                    <a:lnTo>
                      <a:pt x="2140" y="897"/>
                    </a:lnTo>
                    <a:lnTo>
                      <a:pt x="2149" y="895"/>
                    </a:lnTo>
                    <a:lnTo>
                      <a:pt x="2154" y="893"/>
                    </a:lnTo>
                    <a:lnTo>
                      <a:pt x="2158" y="890"/>
                    </a:lnTo>
                    <a:lnTo>
                      <a:pt x="2164" y="885"/>
                    </a:lnTo>
                    <a:lnTo>
                      <a:pt x="2167" y="881"/>
                    </a:lnTo>
                    <a:lnTo>
                      <a:pt x="2167" y="881"/>
                    </a:lnTo>
                    <a:lnTo>
                      <a:pt x="2217" y="879"/>
                    </a:lnTo>
                    <a:lnTo>
                      <a:pt x="2220" y="881"/>
                    </a:lnTo>
                    <a:lnTo>
                      <a:pt x="2223" y="881"/>
                    </a:lnTo>
                    <a:lnTo>
                      <a:pt x="2226" y="881"/>
                    </a:lnTo>
                    <a:lnTo>
                      <a:pt x="2230" y="880"/>
                    </a:lnTo>
                    <a:lnTo>
                      <a:pt x="2236" y="877"/>
                    </a:lnTo>
                    <a:lnTo>
                      <a:pt x="2241" y="871"/>
                    </a:lnTo>
                    <a:lnTo>
                      <a:pt x="2247" y="866"/>
                    </a:lnTo>
                    <a:lnTo>
                      <a:pt x="2250" y="858"/>
                    </a:lnTo>
                    <a:lnTo>
                      <a:pt x="2253" y="852"/>
                    </a:lnTo>
                    <a:lnTo>
                      <a:pt x="2255" y="846"/>
                    </a:lnTo>
                    <a:lnTo>
                      <a:pt x="2258" y="832"/>
                    </a:lnTo>
                    <a:lnTo>
                      <a:pt x="2261" y="821"/>
                    </a:lnTo>
                    <a:lnTo>
                      <a:pt x="2262" y="814"/>
                    </a:lnTo>
                    <a:lnTo>
                      <a:pt x="2264" y="809"/>
                    </a:lnTo>
                    <a:lnTo>
                      <a:pt x="2267" y="803"/>
                    </a:lnTo>
                    <a:lnTo>
                      <a:pt x="2272" y="798"/>
                    </a:lnTo>
                    <a:lnTo>
                      <a:pt x="2276" y="791"/>
                    </a:lnTo>
                    <a:lnTo>
                      <a:pt x="2279" y="782"/>
                    </a:lnTo>
                    <a:lnTo>
                      <a:pt x="2282" y="772"/>
                    </a:lnTo>
                    <a:lnTo>
                      <a:pt x="2285" y="760"/>
                    </a:lnTo>
                    <a:lnTo>
                      <a:pt x="2290" y="737"/>
                    </a:lnTo>
                    <a:lnTo>
                      <a:pt x="2294" y="718"/>
                    </a:lnTo>
                    <a:lnTo>
                      <a:pt x="2298" y="711"/>
                    </a:lnTo>
                    <a:lnTo>
                      <a:pt x="2302" y="706"/>
                    </a:lnTo>
                    <a:lnTo>
                      <a:pt x="2307" y="701"/>
                    </a:lnTo>
                    <a:lnTo>
                      <a:pt x="2314" y="695"/>
                    </a:lnTo>
                    <a:lnTo>
                      <a:pt x="2329" y="687"/>
                    </a:lnTo>
                    <a:lnTo>
                      <a:pt x="2344" y="678"/>
                    </a:lnTo>
                    <a:lnTo>
                      <a:pt x="2351" y="674"/>
                    </a:lnTo>
                    <a:lnTo>
                      <a:pt x="2358" y="668"/>
                    </a:lnTo>
                    <a:lnTo>
                      <a:pt x="2363" y="664"/>
                    </a:lnTo>
                    <a:lnTo>
                      <a:pt x="2369" y="660"/>
                    </a:lnTo>
                    <a:lnTo>
                      <a:pt x="2372" y="654"/>
                    </a:lnTo>
                    <a:lnTo>
                      <a:pt x="2374" y="649"/>
                    </a:lnTo>
                    <a:lnTo>
                      <a:pt x="2375" y="643"/>
                    </a:lnTo>
                    <a:lnTo>
                      <a:pt x="2373" y="637"/>
                    </a:lnTo>
                    <a:lnTo>
                      <a:pt x="2373" y="637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5" name="Freeform 109"/>
              <p:cNvSpPr>
                <a:spLocks/>
              </p:cNvSpPr>
              <p:nvPr/>
            </p:nvSpPr>
            <p:spPr bwMode="auto">
              <a:xfrm>
                <a:off x="6399836" y="5370012"/>
                <a:ext cx="64170" cy="192329"/>
              </a:xfrm>
              <a:custGeom>
                <a:avLst/>
                <a:gdLst>
                  <a:gd name="T0" fmla="*/ 64 w 157"/>
                  <a:gd name="T1" fmla="*/ 543 h 575"/>
                  <a:gd name="T2" fmla="*/ 63 w 157"/>
                  <a:gd name="T3" fmla="*/ 525 h 575"/>
                  <a:gd name="T4" fmla="*/ 66 w 157"/>
                  <a:gd name="T5" fmla="*/ 518 h 575"/>
                  <a:gd name="T6" fmla="*/ 84 w 157"/>
                  <a:gd name="T7" fmla="*/ 512 h 575"/>
                  <a:gd name="T8" fmla="*/ 101 w 157"/>
                  <a:gd name="T9" fmla="*/ 517 h 575"/>
                  <a:gd name="T10" fmla="*/ 121 w 157"/>
                  <a:gd name="T11" fmla="*/ 516 h 575"/>
                  <a:gd name="T12" fmla="*/ 134 w 157"/>
                  <a:gd name="T13" fmla="*/ 502 h 575"/>
                  <a:gd name="T14" fmla="*/ 135 w 157"/>
                  <a:gd name="T15" fmla="*/ 479 h 575"/>
                  <a:gd name="T16" fmla="*/ 120 w 157"/>
                  <a:gd name="T17" fmla="*/ 412 h 575"/>
                  <a:gd name="T18" fmla="*/ 130 w 157"/>
                  <a:gd name="T19" fmla="*/ 369 h 575"/>
                  <a:gd name="T20" fmla="*/ 129 w 157"/>
                  <a:gd name="T21" fmla="*/ 344 h 575"/>
                  <a:gd name="T22" fmla="*/ 119 w 157"/>
                  <a:gd name="T23" fmla="*/ 324 h 575"/>
                  <a:gd name="T24" fmla="*/ 102 w 157"/>
                  <a:gd name="T25" fmla="*/ 306 h 575"/>
                  <a:gd name="T26" fmla="*/ 95 w 157"/>
                  <a:gd name="T27" fmla="*/ 296 h 575"/>
                  <a:gd name="T28" fmla="*/ 97 w 157"/>
                  <a:gd name="T29" fmla="*/ 281 h 575"/>
                  <a:gd name="T30" fmla="*/ 104 w 157"/>
                  <a:gd name="T31" fmla="*/ 261 h 575"/>
                  <a:gd name="T32" fmla="*/ 104 w 157"/>
                  <a:gd name="T33" fmla="*/ 244 h 575"/>
                  <a:gd name="T34" fmla="*/ 104 w 157"/>
                  <a:gd name="T35" fmla="*/ 228 h 575"/>
                  <a:gd name="T36" fmla="*/ 110 w 157"/>
                  <a:gd name="T37" fmla="*/ 217 h 575"/>
                  <a:gd name="T38" fmla="*/ 124 w 157"/>
                  <a:gd name="T39" fmla="*/ 216 h 575"/>
                  <a:gd name="T40" fmla="*/ 146 w 157"/>
                  <a:gd name="T41" fmla="*/ 219 h 575"/>
                  <a:gd name="T42" fmla="*/ 155 w 157"/>
                  <a:gd name="T43" fmla="*/ 215 h 575"/>
                  <a:gd name="T44" fmla="*/ 156 w 157"/>
                  <a:gd name="T45" fmla="*/ 200 h 575"/>
                  <a:gd name="T46" fmla="*/ 151 w 157"/>
                  <a:gd name="T47" fmla="*/ 157 h 575"/>
                  <a:gd name="T48" fmla="*/ 149 w 157"/>
                  <a:gd name="T49" fmla="*/ 131 h 575"/>
                  <a:gd name="T50" fmla="*/ 143 w 157"/>
                  <a:gd name="T51" fmla="*/ 118 h 575"/>
                  <a:gd name="T52" fmla="*/ 126 w 157"/>
                  <a:gd name="T53" fmla="*/ 105 h 575"/>
                  <a:gd name="T54" fmla="*/ 118 w 157"/>
                  <a:gd name="T55" fmla="*/ 90 h 575"/>
                  <a:gd name="T56" fmla="*/ 127 w 157"/>
                  <a:gd name="T57" fmla="*/ 78 h 575"/>
                  <a:gd name="T58" fmla="*/ 146 w 157"/>
                  <a:gd name="T59" fmla="*/ 64 h 575"/>
                  <a:gd name="T60" fmla="*/ 154 w 157"/>
                  <a:gd name="T61" fmla="*/ 52 h 575"/>
                  <a:gd name="T62" fmla="*/ 152 w 157"/>
                  <a:gd name="T63" fmla="*/ 21 h 575"/>
                  <a:gd name="T64" fmla="*/ 142 w 157"/>
                  <a:gd name="T65" fmla="*/ 5 h 575"/>
                  <a:gd name="T66" fmla="*/ 133 w 157"/>
                  <a:gd name="T67" fmla="*/ 6 h 575"/>
                  <a:gd name="T68" fmla="*/ 112 w 157"/>
                  <a:gd name="T69" fmla="*/ 31 h 575"/>
                  <a:gd name="T70" fmla="*/ 80 w 157"/>
                  <a:gd name="T71" fmla="*/ 70 h 575"/>
                  <a:gd name="T72" fmla="*/ 75 w 157"/>
                  <a:gd name="T73" fmla="*/ 87 h 575"/>
                  <a:gd name="T74" fmla="*/ 79 w 157"/>
                  <a:gd name="T75" fmla="*/ 115 h 575"/>
                  <a:gd name="T76" fmla="*/ 87 w 157"/>
                  <a:gd name="T77" fmla="*/ 146 h 575"/>
                  <a:gd name="T78" fmla="*/ 84 w 157"/>
                  <a:gd name="T79" fmla="*/ 171 h 575"/>
                  <a:gd name="T80" fmla="*/ 72 w 157"/>
                  <a:gd name="T81" fmla="*/ 209 h 575"/>
                  <a:gd name="T82" fmla="*/ 67 w 157"/>
                  <a:gd name="T83" fmla="*/ 246 h 575"/>
                  <a:gd name="T84" fmla="*/ 66 w 157"/>
                  <a:gd name="T85" fmla="*/ 281 h 575"/>
                  <a:gd name="T86" fmla="*/ 60 w 157"/>
                  <a:gd name="T87" fmla="*/ 311 h 575"/>
                  <a:gd name="T88" fmla="*/ 47 w 157"/>
                  <a:gd name="T89" fmla="*/ 329 h 575"/>
                  <a:gd name="T90" fmla="*/ 24 w 157"/>
                  <a:gd name="T91" fmla="*/ 360 h 575"/>
                  <a:gd name="T92" fmla="*/ 22 w 157"/>
                  <a:gd name="T93" fmla="*/ 381 h 575"/>
                  <a:gd name="T94" fmla="*/ 39 w 157"/>
                  <a:gd name="T95" fmla="*/ 402 h 575"/>
                  <a:gd name="T96" fmla="*/ 50 w 157"/>
                  <a:gd name="T97" fmla="*/ 415 h 575"/>
                  <a:gd name="T98" fmla="*/ 43 w 157"/>
                  <a:gd name="T99" fmla="*/ 423 h 575"/>
                  <a:gd name="T100" fmla="*/ 22 w 157"/>
                  <a:gd name="T101" fmla="*/ 428 h 575"/>
                  <a:gd name="T102" fmla="*/ 8 w 157"/>
                  <a:gd name="T103" fmla="*/ 441 h 575"/>
                  <a:gd name="T104" fmla="*/ 8 w 157"/>
                  <a:gd name="T105" fmla="*/ 457 h 575"/>
                  <a:gd name="T106" fmla="*/ 14 w 157"/>
                  <a:gd name="T107" fmla="*/ 487 h 575"/>
                  <a:gd name="T108" fmla="*/ 8 w 157"/>
                  <a:gd name="T109" fmla="*/ 511 h 575"/>
                  <a:gd name="T110" fmla="*/ 0 w 157"/>
                  <a:gd name="T111" fmla="*/ 536 h 575"/>
                  <a:gd name="T112" fmla="*/ 0 w 157"/>
                  <a:gd name="T113" fmla="*/ 554 h 575"/>
                  <a:gd name="T114" fmla="*/ 6 w 157"/>
                  <a:gd name="T115" fmla="*/ 565 h 575"/>
                  <a:gd name="T116" fmla="*/ 16 w 157"/>
                  <a:gd name="T117" fmla="*/ 572 h 575"/>
                  <a:gd name="T118" fmla="*/ 40 w 157"/>
                  <a:gd name="T119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7" h="575">
                    <a:moveTo>
                      <a:pt x="71" y="573"/>
                    </a:moveTo>
                    <a:lnTo>
                      <a:pt x="68" y="559"/>
                    </a:lnTo>
                    <a:lnTo>
                      <a:pt x="64" y="543"/>
                    </a:lnTo>
                    <a:lnTo>
                      <a:pt x="63" y="535"/>
                    </a:lnTo>
                    <a:lnTo>
                      <a:pt x="62" y="529"/>
                    </a:lnTo>
                    <a:lnTo>
                      <a:pt x="63" y="525"/>
                    </a:lnTo>
                    <a:lnTo>
                      <a:pt x="63" y="522"/>
                    </a:lnTo>
                    <a:lnTo>
                      <a:pt x="64" y="520"/>
                    </a:lnTo>
                    <a:lnTo>
                      <a:pt x="66" y="518"/>
                    </a:lnTo>
                    <a:lnTo>
                      <a:pt x="72" y="513"/>
                    </a:lnTo>
                    <a:lnTo>
                      <a:pt x="78" y="512"/>
                    </a:lnTo>
                    <a:lnTo>
                      <a:pt x="84" y="512"/>
                    </a:lnTo>
                    <a:lnTo>
                      <a:pt x="89" y="513"/>
                    </a:lnTo>
                    <a:lnTo>
                      <a:pt x="95" y="516"/>
                    </a:lnTo>
                    <a:lnTo>
                      <a:pt x="101" y="517"/>
                    </a:lnTo>
                    <a:lnTo>
                      <a:pt x="107" y="518"/>
                    </a:lnTo>
                    <a:lnTo>
                      <a:pt x="114" y="518"/>
                    </a:lnTo>
                    <a:lnTo>
                      <a:pt x="121" y="516"/>
                    </a:lnTo>
                    <a:lnTo>
                      <a:pt x="127" y="511"/>
                    </a:lnTo>
                    <a:lnTo>
                      <a:pt x="131" y="507"/>
                    </a:lnTo>
                    <a:lnTo>
                      <a:pt x="134" y="502"/>
                    </a:lnTo>
                    <a:lnTo>
                      <a:pt x="135" y="494"/>
                    </a:lnTo>
                    <a:lnTo>
                      <a:pt x="135" y="486"/>
                    </a:lnTo>
                    <a:lnTo>
                      <a:pt x="135" y="479"/>
                    </a:lnTo>
                    <a:lnTo>
                      <a:pt x="134" y="471"/>
                    </a:lnTo>
                    <a:lnTo>
                      <a:pt x="126" y="438"/>
                    </a:lnTo>
                    <a:lnTo>
                      <a:pt x="120" y="412"/>
                    </a:lnTo>
                    <a:lnTo>
                      <a:pt x="124" y="396"/>
                    </a:lnTo>
                    <a:lnTo>
                      <a:pt x="128" y="377"/>
                    </a:lnTo>
                    <a:lnTo>
                      <a:pt x="130" y="369"/>
                    </a:lnTo>
                    <a:lnTo>
                      <a:pt x="131" y="360"/>
                    </a:lnTo>
                    <a:lnTo>
                      <a:pt x="131" y="351"/>
                    </a:lnTo>
                    <a:lnTo>
                      <a:pt x="129" y="344"/>
                    </a:lnTo>
                    <a:lnTo>
                      <a:pt x="127" y="336"/>
                    </a:lnTo>
                    <a:lnTo>
                      <a:pt x="122" y="330"/>
                    </a:lnTo>
                    <a:lnTo>
                      <a:pt x="119" y="324"/>
                    </a:lnTo>
                    <a:lnTo>
                      <a:pt x="116" y="319"/>
                    </a:lnTo>
                    <a:lnTo>
                      <a:pt x="108" y="313"/>
                    </a:lnTo>
                    <a:lnTo>
                      <a:pt x="102" y="306"/>
                    </a:lnTo>
                    <a:lnTo>
                      <a:pt x="99" y="303"/>
                    </a:lnTo>
                    <a:lnTo>
                      <a:pt x="97" y="300"/>
                    </a:lnTo>
                    <a:lnTo>
                      <a:pt x="95" y="296"/>
                    </a:lnTo>
                    <a:lnTo>
                      <a:pt x="95" y="292"/>
                    </a:lnTo>
                    <a:lnTo>
                      <a:pt x="95" y="287"/>
                    </a:lnTo>
                    <a:lnTo>
                      <a:pt x="97" y="281"/>
                    </a:lnTo>
                    <a:lnTo>
                      <a:pt x="99" y="274"/>
                    </a:lnTo>
                    <a:lnTo>
                      <a:pt x="103" y="265"/>
                    </a:lnTo>
                    <a:lnTo>
                      <a:pt x="104" y="261"/>
                    </a:lnTo>
                    <a:lnTo>
                      <a:pt x="105" y="255"/>
                    </a:lnTo>
                    <a:lnTo>
                      <a:pt x="104" y="250"/>
                    </a:lnTo>
                    <a:lnTo>
                      <a:pt x="104" y="244"/>
                    </a:lnTo>
                    <a:lnTo>
                      <a:pt x="103" y="239"/>
                    </a:lnTo>
                    <a:lnTo>
                      <a:pt x="103" y="234"/>
                    </a:lnTo>
                    <a:lnTo>
                      <a:pt x="104" y="228"/>
                    </a:lnTo>
                    <a:lnTo>
                      <a:pt x="105" y="223"/>
                    </a:lnTo>
                    <a:lnTo>
                      <a:pt x="107" y="220"/>
                    </a:lnTo>
                    <a:lnTo>
                      <a:pt x="110" y="217"/>
                    </a:lnTo>
                    <a:lnTo>
                      <a:pt x="113" y="216"/>
                    </a:lnTo>
                    <a:lnTo>
                      <a:pt x="116" y="216"/>
                    </a:lnTo>
                    <a:lnTo>
                      <a:pt x="124" y="216"/>
                    </a:lnTo>
                    <a:lnTo>
                      <a:pt x="131" y="217"/>
                    </a:lnTo>
                    <a:lnTo>
                      <a:pt x="140" y="219"/>
                    </a:lnTo>
                    <a:lnTo>
                      <a:pt x="146" y="219"/>
                    </a:lnTo>
                    <a:lnTo>
                      <a:pt x="149" y="217"/>
                    </a:lnTo>
                    <a:lnTo>
                      <a:pt x="153" y="217"/>
                    </a:lnTo>
                    <a:lnTo>
                      <a:pt x="155" y="215"/>
                    </a:lnTo>
                    <a:lnTo>
                      <a:pt x="156" y="213"/>
                    </a:lnTo>
                    <a:lnTo>
                      <a:pt x="157" y="208"/>
                    </a:lnTo>
                    <a:lnTo>
                      <a:pt x="156" y="200"/>
                    </a:lnTo>
                    <a:lnTo>
                      <a:pt x="155" y="190"/>
                    </a:lnTo>
                    <a:lnTo>
                      <a:pt x="154" y="180"/>
                    </a:lnTo>
                    <a:lnTo>
                      <a:pt x="151" y="157"/>
                    </a:lnTo>
                    <a:lnTo>
                      <a:pt x="149" y="141"/>
                    </a:lnTo>
                    <a:lnTo>
                      <a:pt x="149" y="135"/>
                    </a:lnTo>
                    <a:lnTo>
                      <a:pt x="149" y="131"/>
                    </a:lnTo>
                    <a:lnTo>
                      <a:pt x="148" y="127"/>
                    </a:lnTo>
                    <a:lnTo>
                      <a:pt x="147" y="124"/>
                    </a:lnTo>
                    <a:lnTo>
                      <a:pt x="143" y="118"/>
                    </a:lnTo>
                    <a:lnTo>
                      <a:pt x="138" y="114"/>
                    </a:lnTo>
                    <a:lnTo>
                      <a:pt x="132" y="109"/>
                    </a:lnTo>
                    <a:lnTo>
                      <a:pt x="126" y="105"/>
                    </a:lnTo>
                    <a:lnTo>
                      <a:pt x="121" y="101"/>
                    </a:lnTo>
                    <a:lnTo>
                      <a:pt x="118" y="94"/>
                    </a:lnTo>
                    <a:lnTo>
                      <a:pt x="118" y="90"/>
                    </a:lnTo>
                    <a:lnTo>
                      <a:pt x="119" y="86"/>
                    </a:lnTo>
                    <a:lnTo>
                      <a:pt x="122" y="81"/>
                    </a:lnTo>
                    <a:lnTo>
                      <a:pt x="127" y="78"/>
                    </a:lnTo>
                    <a:lnTo>
                      <a:pt x="135" y="72"/>
                    </a:lnTo>
                    <a:lnTo>
                      <a:pt x="143" y="67"/>
                    </a:lnTo>
                    <a:lnTo>
                      <a:pt x="146" y="64"/>
                    </a:lnTo>
                    <a:lnTo>
                      <a:pt x="149" y="61"/>
                    </a:lnTo>
                    <a:lnTo>
                      <a:pt x="152" y="57"/>
                    </a:lnTo>
                    <a:lnTo>
                      <a:pt x="154" y="52"/>
                    </a:lnTo>
                    <a:lnTo>
                      <a:pt x="155" y="41"/>
                    </a:lnTo>
                    <a:lnTo>
                      <a:pt x="154" y="31"/>
                    </a:lnTo>
                    <a:lnTo>
                      <a:pt x="152" y="21"/>
                    </a:lnTo>
                    <a:lnTo>
                      <a:pt x="147" y="12"/>
                    </a:lnTo>
                    <a:lnTo>
                      <a:pt x="145" y="8"/>
                    </a:lnTo>
                    <a:lnTo>
                      <a:pt x="142" y="5"/>
                    </a:lnTo>
                    <a:lnTo>
                      <a:pt x="140" y="3"/>
                    </a:lnTo>
                    <a:lnTo>
                      <a:pt x="137" y="0"/>
                    </a:lnTo>
                    <a:lnTo>
                      <a:pt x="133" y="6"/>
                    </a:lnTo>
                    <a:lnTo>
                      <a:pt x="128" y="13"/>
                    </a:lnTo>
                    <a:lnTo>
                      <a:pt x="120" y="21"/>
                    </a:lnTo>
                    <a:lnTo>
                      <a:pt x="112" y="31"/>
                    </a:lnTo>
                    <a:lnTo>
                      <a:pt x="95" y="49"/>
                    </a:lnTo>
                    <a:lnTo>
                      <a:pt x="84" y="63"/>
                    </a:lnTo>
                    <a:lnTo>
                      <a:pt x="80" y="70"/>
                    </a:lnTo>
                    <a:lnTo>
                      <a:pt x="77" y="76"/>
                    </a:lnTo>
                    <a:lnTo>
                      <a:pt x="76" y="81"/>
                    </a:lnTo>
                    <a:lnTo>
                      <a:pt x="75" y="87"/>
                    </a:lnTo>
                    <a:lnTo>
                      <a:pt x="74" y="97"/>
                    </a:lnTo>
                    <a:lnTo>
                      <a:pt x="76" y="106"/>
                    </a:lnTo>
                    <a:lnTo>
                      <a:pt x="79" y="115"/>
                    </a:lnTo>
                    <a:lnTo>
                      <a:pt x="83" y="125"/>
                    </a:lnTo>
                    <a:lnTo>
                      <a:pt x="85" y="135"/>
                    </a:lnTo>
                    <a:lnTo>
                      <a:pt x="87" y="146"/>
                    </a:lnTo>
                    <a:lnTo>
                      <a:pt x="86" y="155"/>
                    </a:lnTo>
                    <a:lnTo>
                      <a:pt x="86" y="162"/>
                    </a:lnTo>
                    <a:lnTo>
                      <a:pt x="84" y="171"/>
                    </a:lnTo>
                    <a:lnTo>
                      <a:pt x="81" y="179"/>
                    </a:lnTo>
                    <a:lnTo>
                      <a:pt x="77" y="194"/>
                    </a:lnTo>
                    <a:lnTo>
                      <a:pt x="72" y="209"/>
                    </a:lnTo>
                    <a:lnTo>
                      <a:pt x="70" y="221"/>
                    </a:lnTo>
                    <a:lnTo>
                      <a:pt x="67" y="234"/>
                    </a:lnTo>
                    <a:lnTo>
                      <a:pt x="67" y="246"/>
                    </a:lnTo>
                    <a:lnTo>
                      <a:pt x="67" y="257"/>
                    </a:lnTo>
                    <a:lnTo>
                      <a:pt x="67" y="269"/>
                    </a:lnTo>
                    <a:lnTo>
                      <a:pt x="66" y="281"/>
                    </a:lnTo>
                    <a:lnTo>
                      <a:pt x="65" y="294"/>
                    </a:lnTo>
                    <a:lnTo>
                      <a:pt x="62" y="306"/>
                    </a:lnTo>
                    <a:lnTo>
                      <a:pt x="60" y="311"/>
                    </a:lnTo>
                    <a:lnTo>
                      <a:pt x="57" y="317"/>
                    </a:lnTo>
                    <a:lnTo>
                      <a:pt x="52" y="323"/>
                    </a:lnTo>
                    <a:lnTo>
                      <a:pt x="47" y="329"/>
                    </a:lnTo>
                    <a:lnTo>
                      <a:pt x="37" y="342"/>
                    </a:lnTo>
                    <a:lnTo>
                      <a:pt x="27" y="354"/>
                    </a:lnTo>
                    <a:lnTo>
                      <a:pt x="24" y="360"/>
                    </a:lnTo>
                    <a:lnTo>
                      <a:pt x="22" y="368"/>
                    </a:lnTo>
                    <a:lnTo>
                      <a:pt x="21" y="374"/>
                    </a:lnTo>
                    <a:lnTo>
                      <a:pt x="22" y="381"/>
                    </a:lnTo>
                    <a:lnTo>
                      <a:pt x="25" y="388"/>
                    </a:lnTo>
                    <a:lnTo>
                      <a:pt x="31" y="395"/>
                    </a:lnTo>
                    <a:lnTo>
                      <a:pt x="39" y="402"/>
                    </a:lnTo>
                    <a:lnTo>
                      <a:pt x="50" y="410"/>
                    </a:lnTo>
                    <a:lnTo>
                      <a:pt x="50" y="413"/>
                    </a:lnTo>
                    <a:lnTo>
                      <a:pt x="50" y="415"/>
                    </a:lnTo>
                    <a:lnTo>
                      <a:pt x="49" y="417"/>
                    </a:lnTo>
                    <a:lnTo>
                      <a:pt x="48" y="419"/>
                    </a:lnTo>
                    <a:lnTo>
                      <a:pt x="43" y="423"/>
                    </a:lnTo>
                    <a:lnTo>
                      <a:pt x="36" y="425"/>
                    </a:lnTo>
                    <a:lnTo>
                      <a:pt x="30" y="426"/>
                    </a:lnTo>
                    <a:lnTo>
                      <a:pt x="22" y="428"/>
                    </a:lnTo>
                    <a:lnTo>
                      <a:pt x="16" y="431"/>
                    </a:lnTo>
                    <a:lnTo>
                      <a:pt x="10" y="437"/>
                    </a:lnTo>
                    <a:lnTo>
                      <a:pt x="8" y="441"/>
                    </a:lnTo>
                    <a:lnTo>
                      <a:pt x="7" y="445"/>
                    </a:lnTo>
                    <a:lnTo>
                      <a:pt x="7" y="451"/>
                    </a:lnTo>
                    <a:lnTo>
                      <a:pt x="8" y="457"/>
                    </a:lnTo>
                    <a:lnTo>
                      <a:pt x="11" y="468"/>
                    </a:lnTo>
                    <a:lnTo>
                      <a:pt x="13" y="478"/>
                    </a:lnTo>
                    <a:lnTo>
                      <a:pt x="14" y="487"/>
                    </a:lnTo>
                    <a:lnTo>
                      <a:pt x="13" y="496"/>
                    </a:lnTo>
                    <a:lnTo>
                      <a:pt x="11" y="504"/>
                    </a:lnTo>
                    <a:lnTo>
                      <a:pt x="8" y="511"/>
                    </a:lnTo>
                    <a:lnTo>
                      <a:pt x="6" y="520"/>
                    </a:lnTo>
                    <a:lnTo>
                      <a:pt x="3" y="527"/>
                    </a:lnTo>
                    <a:lnTo>
                      <a:pt x="0" y="536"/>
                    </a:lnTo>
                    <a:lnTo>
                      <a:pt x="0" y="545"/>
                    </a:lnTo>
                    <a:lnTo>
                      <a:pt x="0" y="550"/>
                    </a:lnTo>
                    <a:lnTo>
                      <a:pt x="0" y="554"/>
                    </a:lnTo>
                    <a:lnTo>
                      <a:pt x="3" y="559"/>
                    </a:lnTo>
                    <a:lnTo>
                      <a:pt x="4" y="562"/>
                    </a:lnTo>
                    <a:lnTo>
                      <a:pt x="6" y="565"/>
                    </a:lnTo>
                    <a:lnTo>
                      <a:pt x="9" y="567"/>
                    </a:lnTo>
                    <a:lnTo>
                      <a:pt x="12" y="570"/>
                    </a:lnTo>
                    <a:lnTo>
                      <a:pt x="16" y="572"/>
                    </a:lnTo>
                    <a:lnTo>
                      <a:pt x="23" y="574"/>
                    </a:lnTo>
                    <a:lnTo>
                      <a:pt x="32" y="575"/>
                    </a:lnTo>
                    <a:lnTo>
                      <a:pt x="40" y="575"/>
                    </a:lnTo>
                    <a:lnTo>
                      <a:pt x="50" y="575"/>
                    </a:lnTo>
                    <a:lnTo>
                      <a:pt x="71" y="57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6" name="Freeform 110"/>
              <p:cNvSpPr>
                <a:spLocks/>
              </p:cNvSpPr>
              <p:nvPr/>
            </p:nvSpPr>
            <p:spPr bwMode="auto">
              <a:xfrm>
                <a:off x="6411354" y="5569065"/>
                <a:ext cx="26326" cy="37659"/>
              </a:xfrm>
              <a:custGeom>
                <a:avLst/>
                <a:gdLst>
                  <a:gd name="T0" fmla="*/ 14 w 62"/>
                  <a:gd name="T1" fmla="*/ 66 h 113"/>
                  <a:gd name="T2" fmla="*/ 15 w 62"/>
                  <a:gd name="T3" fmla="*/ 55 h 113"/>
                  <a:gd name="T4" fmla="*/ 18 w 62"/>
                  <a:gd name="T5" fmla="*/ 43 h 113"/>
                  <a:gd name="T6" fmla="*/ 17 w 62"/>
                  <a:gd name="T7" fmla="*/ 32 h 113"/>
                  <a:gd name="T8" fmla="*/ 15 w 62"/>
                  <a:gd name="T9" fmla="*/ 20 h 113"/>
                  <a:gd name="T10" fmla="*/ 17 w 62"/>
                  <a:gd name="T11" fmla="*/ 10 h 113"/>
                  <a:gd name="T12" fmla="*/ 20 w 62"/>
                  <a:gd name="T13" fmla="*/ 0 h 113"/>
                  <a:gd name="T14" fmla="*/ 29 w 62"/>
                  <a:gd name="T15" fmla="*/ 1 h 113"/>
                  <a:gd name="T16" fmla="*/ 40 w 62"/>
                  <a:gd name="T17" fmla="*/ 2 h 113"/>
                  <a:gd name="T18" fmla="*/ 50 w 62"/>
                  <a:gd name="T19" fmla="*/ 1 h 113"/>
                  <a:gd name="T20" fmla="*/ 62 w 62"/>
                  <a:gd name="T21" fmla="*/ 1 h 113"/>
                  <a:gd name="T22" fmla="*/ 60 w 62"/>
                  <a:gd name="T23" fmla="*/ 10 h 113"/>
                  <a:gd name="T24" fmla="*/ 56 w 62"/>
                  <a:gd name="T25" fmla="*/ 19 h 113"/>
                  <a:gd name="T26" fmla="*/ 51 w 62"/>
                  <a:gd name="T27" fmla="*/ 27 h 113"/>
                  <a:gd name="T28" fmla="*/ 48 w 62"/>
                  <a:gd name="T29" fmla="*/ 36 h 113"/>
                  <a:gd name="T30" fmla="*/ 44 w 62"/>
                  <a:gd name="T31" fmla="*/ 48 h 113"/>
                  <a:gd name="T32" fmla="*/ 40 w 62"/>
                  <a:gd name="T33" fmla="*/ 60 h 113"/>
                  <a:gd name="T34" fmla="*/ 35 w 62"/>
                  <a:gd name="T35" fmla="*/ 72 h 113"/>
                  <a:gd name="T36" fmla="*/ 31 w 62"/>
                  <a:gd name="T37" fmla="*/ 83 h 113"/>
                  <a:gd name="T38" fmla="*/ 26 w 62"/>
                  <a:gd name="T39" fmla="*/ 95 h 113"/>
                  <a:gd name="T40" fmla="*/ 20 w 62"/>
                  <a:gd name="T41" fmla="*/ 108 h 113"/>
                  <a:gd name="T42" fmla="*/ 17 w 62"/>
                  <a:gd name="T43" fmla="*/ 111 h 113"/>
                  <a:gd name="T44" fmla="*/ 14 w 62"/>
                  <a:gd name="T45" fmla="*/ 113 h 113"/>
                  <a:gd name="T46" fmla="*/ 10 w 62"/>
                  <a:gd name="T47" fmla="*/ 113 h 113"/>
                  <a:gd name="T48" fmla="*/ 8 w 62"/>
                  <a:gd name="T49" fmla="*/ 111 h 113"/>
                  <a:gd name="T50" fmla="*/ 5 w 62"/>
                  <a:gd name="T51" fmla="*/ 109 h 113"/>
                  <a:gd name="T52" fmla="*/ 3 w 62"/>
                  <a:gd name="T53" fmla="*/ 107 h 113"/>
                  <a:gd name="T54" fmla="*/ 1 w 62"/>
                  <a:gd name="T55" fmla="*/ 103 h 113"/>
                  <a:gd name="T56" fmla="*/ 0 w 62"/>
                  <a:gd name="T57" fmla="*/ 100 h 113"/>
                  <a:gd name="T58" fmla="*/ 14 w 62"/>
                  <a:gd name="T59" fmla="*/ 6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113">
                    <a:moveTo>
                      <a:pt x="14" y="66"/>
                    </a:moveTo>
                    <a:lnTo>
                      <a:pt x="15" y="55"/>
                    </a:lnTo>
                    <a:lnTo>
                      <a:pt x="18" y="43"/>
                    </a:lnTo>
                    <a:lnTo>
                      <a:pt x="17" y="32"/>
                    </a:lnTo>
                    <a:lnTo>
                      <a:pt x="15" y="20"/>
                    </a:lnTo>
                    <a:lnTo>
                      <a:pt x="17" y="10"/>
                    </a:lnTo>
                    <a:lnTo>
                      <a:pt x="20" y="0"/>
                    </a:lnTo>
                    <a:lnTo>
                      <a:pt x="29" y="1"/>
                    </a:lnTo>
                    <a:lnTo>
                      <a:pt x="40" y="2"/>
                    </a:lnTo>
                    <a:lnTo>
                      <a:pt x="50" y="1"/>
                    </a:lnTo>
                    <a:lnTo>
                      <a:pt x="62" y="1"/>
                    </a:lnTo>
                    <a:lnTo>
                      <a:pt x="60" y="10"/>
                    </a:lnTo>
                    <a:lnTo>
                      <a:pt x="56" y="19"/>
                    </a:lnTo>
                    <a:lnTo>
                      <a:pt x="51" y="27"/>
                    </a:lnTo>
                    <a:lnTo>
                      <a:pt x="48" y="36"/>
                    </a:lnTo>
                    <a:lnTo>
                      <a:pt x="44" y="48"/>
                    </a:lnTo>
                    <a:lnTo>
                      <a:pt x="40" y="60"/>
                    </a:lnTo>
                    <a:lnTo>
                      <a:pt x="35" y="72"/>
                    </a:lnTo>
                    <a:lnTo>
                      <a:pt x="31" y="83"/>
                    </a:lnTo>
                    <a:lnTo>
                      <a:pt x="26" y="95"/>
                    </a:lnTo>
                    <a:lnTo>
                      <a:pt x="20" y="108"/>
                    </a:lnTo>
                    <a:lnTo>
                      <a:pt x="17" y="111"/>
                    </a:lnTo>
                    <a:lnTo>
                      <a:pt x="14" y="113"/>
                    </a:lnTo>
                    <a:lnTo>
                      <a:pt x="10" y="113"/>
                    </a:lnTo>
                    <a:lnTo>
                      <a:pt x="8" y="111"/>
                    </a:lnTo>
                    <a:lnTo>
                      <a:pt x="5" y="109"/>
                    </a:lnTo>
                    <a:lnTo>
                      <a:pt x="3" y="107"/>
                    </a:lnTo>
                    <a:lnTo>
                      <a:pt x="1" y="103"/>
                    </a:lnTo>
                    <a:lnTo>
                      <a:pt x="0" y="100"/>
                    </a:lnTo>
                    <a:lnTo>
                      <a:pt x="14" y="66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7" name="Freeform 111"/>
              <p:cNvSpPr>
                <a:spLocks/>
              </p:cNvSpPr>
              <p:nvPr/>
            </p:nvSpPr>
            <p:spPr bwMode="auto">
              <a:xfrm>
                <a:off x="6371865" y="5585205"/>
                <a:ext cx="49362" cy="83388"/>
              </a:xfrm>
              <a:custGeom>
                <a:avLst/>
                <a:gdLst>
                  <a:gd name="T0" fmla="*/ 78 w 120"/>
                  <a:gd name="T1" fmla="*/ 16 h 246"/>
                  <a:gd name="T2" fmla="*/ 72 w 120"/>
                  <a:gd name="T3" fmla="*/ 13 h 246"/>
                  <a:gd name="T4" fmla="*/ 66 w 120"/>
                  <a:gd name="T5" fmla="*/ 6 h 246"/>
                  <a:gd name="T6" fmla="*/ 61 w 120"/>
                  <a:gd name="T7" fmla="*/ 1 h 246"/>
                  <a:gd name="T8" fmla="*/ 54 w 120"/>
                  <a:gd name="T9" fmla="*/ 1 h 246"/>
                  <a:gd name="T10" fmla="*/ 49 w 120"/>
                  <a:gd name="T11" fmla="*/ 6 h 246"/>
                  <a:gd name="T12" fmla="*/ 46 w 120"/>
                  <a:gd name="T13" fmla="*/ 20 h 246"/>
                  <a:gd name="T14" fmla="*/ 45 w 120"/>
                  <a:gd name="T15" fmla="*/ 58 h 246"/>
                  <a:gd name="T16" fmla="*/ 41 w 120"/>
                  <a:gd name="T17" fmla="*/ 92 h 246"/>
                  <a:gd name="T18" fmla="*/ 38 w 120"/>
                  <a:gd name="T19" fmla="*/ 126 h 246"/>
                  <a:gd name="T20" fmla="*/ 37 w 120"/>
                  <a:gd name="T21" fmla="*/ 155 h 246"/>
                  <a:gd name="T22" fmla="*/ 35 w 120"/>
                  <a:gd name="T23" fmla="*/ 166 h 246"/>
                  <a:gd name="T24" fmla="*/ 33 w 120"/>
                  <a:gd name="T25" fmla="*/ 166 h 246"/>
                  <a:gd name="T26" fmla="*/ 27 w 120"/>
                  <a:gd name="T27" fmla="*/ 163 h 246"/>
                  <a:gd name="T28" fmla="*/ 14 w 120"/>
                  <a:gd name="T29" fmla="*/ 149 h 246"/>
                  <a:gd name="T30" fmla="*/ 7 w 120"/>
                  <a:gd name="T31" fmla="*/ 138 h 246"/>
                  <a:gd name="T32" fmla="*/ 4 w 120"/>
                  <a:gd name="T33" fmla="*/ 137 h 246"/>
                  <a:gd name="T34" fmla="*/ 2 w 120"/>
                  <a:gd name="T35" fmla="*/ 142 h 246"/>
                  <a:gd name="T36" fmla="*/ 3 w 120"/>
                  <a:gd name="T37" fmla="*/ 161 h 246"/>
                  <a:gd name="T38" fmla="*/ 10 w 120"/>
                  <a:gd name="T39" fmla="*/ 181 h 246"/>
                  <a:gd name="T40" fmla="*/ 24 w 120"/>
                  <a:gd name="T41" fmla="*/ 196 h 246"/>
                  <a:gd name="T42" fmla="*/ 37 w 120"/>
                  <a:gd name="T43" fmla="*/ 214 h 246"/>
                  <a:gd name="T44" fmla="*/ 41 w 120"/>
                  <a:gd name="T45" fmla="*/ 234 h 246"/>
                  <a:gd name="T46" fmla="*/ 45 w 120"/>
                  <a:gd name="T47" fmla="*/ 243 h 246"/>
                  <a:gd name="T48" fmla="*/ 49 w 120"/>
                  <a:gd name="T49" fmla="*/ 245 h 246"/>
                  <a:gd name="T50" fmla="*/ 54 w 120"/>
                  <a:gd name="T51" fmla="*/ 242 h 246"/>
                  <a:gd name="T52" fmla="*/ 62 w 120"/>
                  <a:gd name="T53" fmla="*/ 226 h 246"/>
                  <a:gd name="T54" fmla="*/ 68 w 120"/>
                  <a:gd name="T55" fmla="*/ 216 h 246"/>
                  <a:gd name="T56" fmla="*/ 74 w 120"/>
                  <a:gd name="T57" fmla="*/ 213 h 246"/>
                  <a:gd name="T58" fmla="*/ 78 w 120"/>
                  <a:gd name="T59" fmla="*/ 214 h 246"/>
                  <a:gd name="T60" fmla="*/ 84 w 120"/>
                  <a:gd name="T61" fmla="*/ 220 h 246"/>
                  <a:gd name="T62" fmla="*/ 88 w 120"/>
                  <a:gd name="T63" fmla="*/ 231 h 246"/>
                  <a:gd name="T64" fmla="*/ 92 w 120"/>
                  <a:gd name="T65" fmla="*/ 241 h 246"/>
                  <a:gd name="T66" fmla="*/ 95 w 120"/>
                  <a:gd name="T67" fmla="*/ 243 h 246"/>
                  <a:gd name="T68" fmla="*/ 98 w 120"/>
                  <a:gd name="T69" fmla="*/ 243 h 246"/>
                  <a:gd name="T70" fmla="*/ 100 w 120"/>
                  <a:gd name="T71" fmla="*/ 236 h 246"/>
                  <a:gd name="T72" fmla="*/ 105 w 120"/>
                  <a:gd name="T73" fmla="*/ 211 h 246"/>
                  <a:gd name="T74" fmla="*/ 116 w 120"/>
                  <a:gd name="T75" fmla="*/ 175 h 246"/>
                  <a:gd name="T76" fmla="*/ 113 w 120"/>
                  <a:gd name="T77" fmla="*/ 163 h 246"/>
                  <a:gd name="T78" fmla="*/ 93 w 120"/>
                  <a:gd name="T79" fmla="*/ 175 h 246"/>
                  <a:gd name="T80" fmla="*/ 85 w 120"/>
                  <a:gd name="T81" fmla="*/ 176 h 246"/>
                  <a:gd name="T82" fmla="*/ 81 w 120"/>
                  <a:gd name="T83" fmla="*/ 174 h 246"/>
                  <a:gd name="T84" fmla="*/ 79 w 120"/>
                  <a:gd name="T85" fmla="*/ 162 h 246"/>
                  <a:gd name="T86" fmla="*/ 84 w 120"/>
                  <a:gd name="T87" fmla="*/ 140 h 246"/>
                  <a:gd name="T88" fmla="*/ 90 w 120"/>
                  <a:gd name="T89" fmla="*/ 120 h 246"/>
                  <a:gd name="T90" fmla="*/ 95 w 120"/>
                  <a:gd name="T91" fmla="*/ 98 h 246"/>
                  <a:gd name="T92" fmla="*/ 95 w 120"/>
                  <a:gd name="T93" fmla="*/ 81 h 246"/>
                  <a:gd name="T94" fmla="*/ 90 w 120"/>
                  <a:gd name="T95" fmla="*/ 70 h 246"/>
                  <a:gd name="T96" fmla="*/ 85 w 120"/>
                  <a:gd name="T97" fmla="*/ 55 h 246"/>
                  <a:gd name="T98" fmla="*/ 85 w 120"/>
                  <a:gd name="T99" fmla="*/ 36 h 246"/>
                  <a:gd name="T100" fmla="*/ 84 w 120"/>
                  <a:gd name="T101" fmla="*/ 1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0" h="246">
                    <a:moveTo>
                      <a:pt x="84" y="15"/>
                    </a:moveTo>
                    <a:lnTo>
                      <a:pt x="78" y="16"/>
                    </a:lnTo>
                    <a:lnTo>
                      <a:pt x="75" y="15"/>
                    </a:lnTo>
                    <a:lnTo>
                      <a:pt x="72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4" y="3"/>
                    </a:lnTo>
                    <a:lnTo>
                      <a:pt x="61" y="1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1" y="3"/>
                    </a:lnTo>
                    <a:lnTo>
                      <a:pt x="49" y="6"/>
                    </a:lnTo>
                    <a:lnTo>
                      <a:pt x="48" y="11"/>
                    </a:lnTo>
                    <a:lnTo>
                      <a:pt x="46" y="20"/>
                    </a:lnTo>
                    <a:lnTo>
                      <a:pt x="45" y="33"/>
                    </a:lnTo>
                    <a:lnTo>
                      <a:pt x="45" y="58"/>
                    </a:lnTo>
                    <a:lnTo>
                      <a:pt x="44" y="76"/>
                    </a:lnTo>
                    <a:lnTo>
                      <a:pt x="41" y="92"/>
                    </a:lnTo>
                    <a:lnTo>
                      <a:pt x="39" y="109"/>
                    </a:lnTo>
                    <a:lnTo>
                      <a:pt x="38" y="126"/>
                    </a:lnTo>
                    <a:lnTo>
                      <a:pt x="37" y="144"/>
                    </a:lnTo>
                    <a:lnTo>
                      <a:pt x="37" y="155"/>
                    </a:lnTo>
                    <a:lnTo>
                      <a:pt x="36" y="164"/>
                    </a:lnTo>
                    <a:lnTo>
                      <a:pt x="35" y="166"/>
                    </a:lnTo>
                    <a:lnTo>
                      <a:pt x="34" y="166"/>
                    </a:lnTo>
                    <a:lnTo>
                      <a:pt x="33" y="166"/>
                    </a:lnTo>
                    <a:lnTo>
                      <a:pt x="31" y="166"/>
                    </a:lnTo>
                    <a:lnTo>
                      <a:pt x="27" y="163"/>
                    </a:lnTo>
                    <a:lnTo>
                      <a:pt x="21" y="158"/>
                    </a:lnTo>
                    <a:lnTo>
                      <a:pt x="14" y="149"/>
                    </a:lnTo>
                    <a:lnTo>
                      <a:pt x="8" y="140"/>
                    </a:lnTo>
                    <a:lnTo>
                      <a:pt x="7" y="138"/>
                    </a:lnTo>
                    <a:lnTo>
                      <a:pt x="5" y="138"/>
                    </a:lnTo>
                    <a:lnTo>
                      <a:pt x="4" y="137"/>
                    </a:lnTo>
                    <a:lnTo>
                      <a:pt x="3" y="138"/>
                    </a:lnTo>
                    <a:lnTo>
                      <a:pt x="2" y="142"/>
                    </a:lnTo>
                    <a:lnTo>
                      <a:pt x="0" y="152"/>
                    </a:lnTo>
                    <a:lnTo>
                      <a:pt x="3" y="161"/>
                    </a:lnTo>
                    <a:lnTo>
                      <a:pt x="6" y="172"/>
                    </a:lnTo>
                    <a:lnTo>
                      <a:pt x="10" y="181"/>
                    </a:lnTo>
                    <a:lnTo>
                      <a:pt x="14" y="189"/>
                    </a:lnTo>
                    <a:lnTo>
                      <a:pt x="24" y="196"/>
                    </a:lnTo>
                    <a:lnTo>
                      <a:pt x="34" y="204"/>
                    </a:lnTo>
                    <a:lnTo>
                      <a:pt x="37" y="214"/>
                    </a:lnTo>
                    <a:lnTo>
                      <a:pt x="39" y="228"/>
                    </a:lnTo>
                    <a:lnTo>
                      <a:pt x="41" y="234"/>
                    </a:lnTo>
                    <a:lnTo>
                      <a:pt x="44" y="241"/>
                    </a:lnTo>
                    <a:lnTo>
                      <a:pt x="45" y="243"/>
                    </a:lnTo>
                    <a:lnTo>
                      <a:pt x="47" y="244"/>
                    </a:lnTo>
                    <a:lnTo>
                      <a:pt x="49" y="245"/>
                    </a:lnTo>
                    <a:lnTo>
                      <a:pt x="51" y="246"/>
                    </a:lnTo>
                    <a:lnTo>
                      <a:pt x="54" y="242"/>
                    </a:lnTo>
                    <a:lnTo>
                      <a:pt x="59" y="232"/>
                    </a:lnTo>
                    <a:lnTo>
                      <a:pt x="62" y="226"/>
                    </a:lnTo>
                    <a:lnTo>
                      <a:pt x="65" y="220"/>
                    </a:lnTo>
                    <a:lnTo>
                      <a:pt x="68" y="216"/>
                    </a:lnTo>
                    <a:lnTo>
                      <a:pt x="72" y="213"/>
                    </a:lnTo>
                    <a:lnTo>
                      <a:pt x="74" y="213"/>
                    </a:lnTo>
                    <a:lnTo>
                      <a:pt x="76" y="213"/>
                    </a:lnTo>
                    <a:lnTo>
                      <a:pt x="78" y="214"/>
                    </a:lnTo>
                    <a:lnTo>
                      <a:pt x="80" y="216"/>
                    </a:lnTo>
                    <a:lnTo>
                      <a:pt x="84" y="220"/>
                    </a:lnTo>
                    <a:lnTo>
                      <a:pt x="86" y="225"/>
                    </a:lnTo>
                    <a:lnTo>
                      <a:pt x="88" y="231"/>
                    </a:lnTo>
                    <a:lnTo>
                      <a:pt x="90" y="236"/>
                    </a:lnTo>
                    <a:lnTo>
                      <a:pt x="92" y="241"/>
                    </a:lnTo>
                    <a:lnTo>
                      <a:pt x="94" y="243"/>
                    </a:lnTo>
                    <a:lnTo>
                      <a:pt x="95" y="243"/>
                    </a:lnTo>
                    <a:lnTo>
                      <a:pt x="97" y="243"/>
                    </a:lnTo>
                    <a:lnTo>
                      <a:pt x="98" y="243"/>
                    </a:lnTo>
                    <a:lnTo>
                      <a:pt x="99" y="242"/>
                    </a:lnTo>
                    <a:lnTo>
                      <a:pt x="100" y="236"/>
                    </a:lnTo>
                    <a:lnTo>
                      <a:pt x="102" y="230"/>
                    </a:lnTo>
                    <a:lnTo>
                      <a:pt x="105" y="211"/>
                    </a:lnTo>
                    <a:lnTo>
                      <a:pt x="111" y="192"/>
                    </a:lnTo>
                    <a:lnTo>
                      <a:pt x="116" y="175"/>
                    </a:lnTo>
                    <a:lnTo>
                      <a:pt x="120" y="157"/>
                    </a:lnTo>
                    <a:lnTo>
                      <a:pt x="113" y="163"/>
                    </a:lnTo>
                    <a:lnTo>
                      <a:pt x="100" y="172"/>
                    </a:lnTo>
                    <a:lnTo>
                      <a:pt x="93" y="175"/>
                    </a:lnTo>
                    <a:lnTo>
                      <a:pt x="87" y="176"/>
                    </a:lnTo>
                    <a:lnTo>
                      <a:pt x="85" y="176"/>
                    </a:lnTo>
                    <a:lnTo>
                      <a:pt x="82" y="175"/>
                    </a:lnTo>
                    <a:lnTo>
                      <a:pt x="81" y="174"/>
                    </a:lnTo>
                    <a:lnTo>
                      <a:pt x="80" y="172"/>
                    </a:lnTo>
                    <a:lnTo>
                      <a:pt x="79" y="162"/>
                    </a:lnTo>
                    <a:lnTo>
                      <a:pt x="80" y="151"/>
                    </a:lnTo>
                    <a:lnTo>
                      <a:pt x="84" y="140"/>
                    </a:lnTo>
                    <a:lnTo>
                      <a:pt x="86" y="130"/>
                    </a:lnTo>
                    <a:lnTo>
                      <a:pt x="90" y="120"/>
                    </a:lnTo>
                    <a:lnTo>
                      <a:pt x="92" y="109"/>
                    </a:lnTo>
                    <a:lnTo>
                      <a:pt x="95" y="98"/>
                    </a:lnTo>
                    <a:lnTo>
                      <a:pt x="95" y="88"/>
                    </a:lnTo>
                    <a:lnTo>
                      <a:pt x="95" y="81"/>
                    </a:lnTo>
                    <a:lnTo>
                      <a:pt x="93" y="76"/>
                    </a:lnTo>
                    <a:lnTo>
                      <a:pt x="90" y="70"/>
                    </a:lnTo>
                    <a:lnTo>
                      <a:pt x="87" y="65"/>
                    </a:lnTo>
                    <a:lnTo>
                      <a:pt x="85" y="55"/>
                    </a:lnTo>
                    <a:lnTo>
                      <a:pt x="84" y="45"/>
                    </a:lnTo>
                    <a:lnTo>
                      <a:pt x="85" y="36"/>
                    </a:lnTo>
                    <a:lnTo>
                      <a:pt x="86" y="26"/>
                    </a:lnTo>
                    <a:lnTo>
                      <a:pt x="84" y="1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8" name="Freeform 112"/>
              <p:cNvSpPr>
                <a:spLocks/>
              </p:cNvSpPr>
              <p:nvPr/>
            </p:nvSpPr>
            <p:spPr bwMode="auto">
              <a:xfrm>
                <a:off x="6393255" y="5676662"/>
                <a:ext cx="16453" cy="18830"/>
              </a:xfrm>
              <a:custGeom>
                <a:avLst/>
                <a:gdLst>
                  <a:gd name="T0" fmla="*/ 40 w 42"/>
                  <a:gd name="T1" fmla="*/ 0 h 55"/>
                  <a:gd name="T2" fmla="*/ 36 w 42"/>
                  <a:gd name="T3" fmla="*/ 4 h 55"/>
                  <a:gd name="T4" fmla="*/ 32 w 42"/>
                  <a:gd name="T5" fmla="*/ 9 h 55"/>
                  <a:gd name="T6" fmla="*/ 25 w 42"/>
                  <a:gd name="T7" fmla="*/ 14 h 55"/>
                  <a:gd name="T8" fmla="*/ 18 w 42"/>
                  <a:gd name="T9" fmla="*/ 18 h 55"/>
                  <a:gd name="T10" fmla="*/ 13 w 42"/>
                  <a:gd name="T11" fmla="*/ 17 h 55"/>
                  <a:gd name="T12" fmla="*/ 7 w 42"/>
                  <a:gd name="T13" fmla="*/ 16 h 55"/>
                  <a:gd name="T14" fmla="*/ 5 w 42"/>
                  <a:gd name="T15" fmla="*/ 16 h 55"/>
                  <a:gd name="T16" fmla="*/ 2 w 42"/>
                  <a:gd name="T17" fmla="*/ 16 h 55"/>
                  <a:gd name="T18" fmla="*/ 0 w 42"/>
                  <a:gd name="T19" fmla="*/ 17 h 55"/>
                  <a:gd name="T20" fmla="*/ 0 w 42"/>
                  <a:gd name="T21" fmla="*/ 19 h 55"/>
                  <a:gd name="T22" fmla="*/ 1 w 42"/>
                  <a:gd name="T23" fmla="*/ 29 h 55"/>
                  <a:gd name="T24" fmla="*/ 1 w 42"/>
                  <a:gd name="T25" fmla="*/ 39 h 55"/>
                  <a:gd name="T26" fmla="*/ 2 w 42"/>
                  <a:gd name="T27" fmla="*/ 43 h 55"/>
                  <a:gd name="T28" fmla="*/ 2 w 42"/>
                  <a:gd name="T29" fmla="*/ 47 h 55"/>
                  <a:gd name="T30" fmla="*/ 5 w 42"/>
                  <a:gd name="T31" fmla="*/ 51 h 55"/>
                  <a:gd name="T32" fmla="*/ 9 w 42"/>
                  <a:gd name="T33" fmla="*/ 54 h 55"/>
                  <a:gd name="T34" fmla="*/ 13 w 42"/>
                  <a:gd name="T35" fmla="*/ 55 h 55"/>
                  <a:gd name="T36" fmla="*/ 19 w 42"/>
                  <a:gd name="T37" fmla="*/ 55 h 55"/>
                  <a:gd name="T38" fmla="*/ 26 w 42"/>
                  <a:gd name="T39" fmla="*/ 53 h 55"/>
                  <a:gd name="T40" fmla="*/ 33 w 42"/>
                  <a:gd name="T41" fmla="*/ 49 h 55"/>
                  <a:gd name="T42" fmla="*/ 35 w 42"/>
                  <a:gd name="T43" fmla="*/ 41 h 55"/>
                  <a:gd name="T44" fmla="*/ 37 w 42"/>
                  <a:gd name="T45" fmla="*/ 33 h 55"/>
                  <a:gd name="T46" fmla="*/ 40 w 42"/>
                  <a:gd name="T47" fmla="*/ 28 h 55"/>
                  <a:gd name="T48" fmla="*/ 42 w 42"/>
                  <a:gd name="T49" fmla="*/ 23 h 55"/>
                  <a:gd name="T50" fmla="*/ 40 w 42"/>
                  <a:gd name="T5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55">
                    <a:moveTo>
                      <a:pt x="40" y="0"/>
                    </a:moveTo>
                    <a:lnTo>
                      <a:pt x="36" y="4"/>
                    </a:lnTo>
                    <a:lnTo>
                      <a:pt x="32" y="9"/>
                    </a:lnTo>
                    <a:lnTo>
                      <a:pt x="25" y="14"/>
                    </a:lnTo>
                    <a:lnTo>
                      <a:pt x="18" y="18"/>
                    </a:lnTo>
                    <a:lnTo>
                      <a:pt x="13" y="17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29"/>
                    </a:lnTo>
                    <a:lnTo>
                      <a:pt x="1" y="39"/>
                    </a:lnTo>
                    <a:lnTo>
                      <a:pt x="2" y="43"/>
                    </a:lnTo>
                    <a:lnTo>
                      <a:pt x="2" y="47"/>
                    </a:lnTo>
                    <a:lnTo>
                      <a:pt x="5" y="51"/>
                    </a:lnTo>
                    <a:lnTo>
                      <a:pt x="9" y="54"/>
                    </a:lnTo>
                    <a:lnTo>
                      <a:pt x="13" y="55"/>
                    </a:lnTo>
                    <a:lnTo>
                      <a:pt x="19" y="55"/>
                    </a:lnTo>
                    <a:lnTo>
                      <a:pt x="26" y="53"/>
                    </a:lnTo>
                    <a:lnTo>
                      <a:pt x="33" y="49"/>
                    </a:lnTo>
                    <a:lnTo>
                      <a:pt x="35" y="41"/>
                    </a:lnTo>
                    <a:lnTo>
                      <a:pt x="37" y="33"/>
                    </a:lnTo>
                    <a:lnTo>
                      <a:pt x="40" y="28"/>
                    </a:lnTo>
                    <a:lnTo>
                      <a:pt x="42" y="23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9" name="Freeform 113"/>
              <p:cNvSpPr>
                <a:spLocks/>
              </p:cNvSpPr>
              <p:nvPr/>
            </p:nvSpPr>
            <p:spPr bwMode="auto">
              <a:xfrm>
                <a:off x="6332376" y="5799052"/>
                <a:ext cx="36199" cy="56488"/>
              </a:xfrm>
              <a:custGeom>
                <a:avLst/>
                <a:gdLst>
                  <a:gd name="T0" fmla="*/ 7 w 86"/>
                  <a:gd name="T1" fmla="*/ 139 h 168"/>
                  <a:gd name="T2" fmla="*/ 4 w 86"/>
                  <a:gd name="T3" fmla="*/ 116 h 168"/>
                  <a:gd name="T4" fmla="*/ 0 w 86"/>
                  <a:gd name="T5" fmla="*/ 87 h 168"/>
                  <a:gd name="T6" fmla="*/ 0 w 86"/>
                  <a:gd name="T7" fmla="*/ 72 h 168"/>
                  <a:gd name="T8" fmla="*/ 1 w 86"/>
                  <a:gd name="T9" fmla="*/ 59 h 168"/>
                  <a:gd name="T10" fmla="*/ 3 w 86"/>
                  <a:gd name="T11" fmla="*/ 54 h 168"/>
                  <a:gd name="T12" fmla="*/ 5 w 86"/>
                  <a:gd name="T13" fmla="*/ 49 h 168"/>
                  <a:gd name="T14" fmla="*/ 8 w 86"/>
                  <a:gd name="T15" fmla="*/ 44 h 168"/>
                  <a:gd name="T16" fmla="*/ 13 w 86"/>
                  <a:gd name="T17" fmla="*/ 40 h 168"/>
                  <a:gd name="T18" fmla="*/ 25 w 86"/>
                  <a:gd name="T19" fmla="*/ 31 h 168"/>
                  <a:gd name="T20" fmla="*/ 40 w 86"/>
                  <a:gd name="T21" fmla="*/ 23 h 168"/>
                  <a:gd name="T22" fmla="*/ 48 w 86"/>
                  <a:gd name="T23" fmla="*/ 15 h 168"/>
                  <a:gd name="T24" fmla="*/ 60 w 86"/>
                  <a:gd name="T25" fmla="*/ 5 h 168"/>
                  <a:gd name="T26" fmla="*/ 67 w 86"/>
                  <a:gd name="T27" fmla="*/ 1 h 168"/>
                  <a:gd name="T28" fmla="*/ 71 w 86"/>
                  <a:gd name="T29" fmla="*/ 0 h 168"/>
                  <a:gd name="T30" fmla="*/ 74 w 86"/>
                  <a:gd name="T31" fmla="*/ 0 h 168"/>
                  <a:gd name="T32" fmla="*/ 75 w 86"/>
                  <a:gd name="T33" fmla="*/ 1 h 168"/>
                  <a:gd name="T34" fmla="*/ 77 w 86"/>
                  <a:gd name="T35" fmla="*/ 4 h 168"/>
                  <a:gd name="T36" fmla="*/ 78 w 86"/>
                  <a:gd name="T37" fmla="*/ 8 h 168"/>
                  <a:gd name="T38" fmla="*/ 82 w 86"/>
                  <a:gd name="T39" fmla="*/ 22 h 168"/>
                  <a:gd name="T40" fmla="*/ 84 w 86"/>
                  <a:gd name="T41" fmla="*/ 35 h 168"/>
                  <a:gd name="T42" fmla="*/ 85 w 86"/>
                  <a:gd name="T43" fmla="*/ 49 h 168"/>
                  <a:gd name="T44" fmla="*/ 86 w 86"/>
                  <a:gd name="T45" fmla="*/ 63 h 168"/>
                  <a:gd name="T46" fmla="*/ 86 w 86"/>
                  <a:gd name="T47" fmla="*/ 90 h 168"/>
                  <a:gd name="T48" fmla="*/ 85 w 86"/>
                  <a:gd name="T49" fmla="*/ 118 h 168"/>
                  <a:gd name="T50" fmla="*/ 85 w 86"/>
                  <a:gd name="T51" fmla="*/ 128 h 168"/>
                  <a:gd name="T52" fmla="*/ 85 w 86"/>
                  <a:gd name="T53" fmla="*/ 141 h 168"/>
                  <a:gd name="T54" fmla="*/ 84 w 86"/>
                  <a:gd name="T55" fmla="*/ 147 h 168"/>
                  <a:gd name="T56" fmla="*/ 83 w 86"/>
                  <a:gd name="T57" fmla="*/ 152 h 168"/>
                  <a:gd name="T58" fmla="*/ 82 w 86"/>
                  <a:gd name="T59" fmla="*/ 158 h 168"/>
                  <a:gd name="T60" fmla="*/ 78 w 86"/>
                  <a:gd name="T61" fmla="*/ 161 h 168"/>
                  <a:gd name="T62" fmla="*/ 75 w 86"/>
                  <a:gd name="T63" fmla="*/ 163 h 168"/>
                  <a:gd name="T64" fmla="*/ 72 w 86"/>
                  <a:gd name="T65" fmla="*/ 165 h 168"/>
                  <a:gd name="T66" fmla="*/ 69 w 86"/>
                  <a:gd name="T67" fmla="*/ 167 h 168"/>
                  <a:gd name="T68" fmla="*/ 65 w 86"/>
                  <a:gd name="T69" fmla="*/ 167 h 168"/>
                  <a:gd name="T70" fmla="*/ 58 w 86"/>
                  <a:gd name="T71" fmla="*/ 168 h 168"/>
                  <a:gd name="T72" fmla="*/ 49 w 86"/>
                  <a:gd name="T73" fmla="*/ 167 h 168"/>
                  <a:gd name="T74" fmla="*/ 42 w 86"/>
                  <a:gd name="T75" fmla="*/ 164 h 168"/>
                  <a:gd name="T76" fmla="*/ 34 w 86"/>
                  <a:gd name="T77" fmla="*/ 161 h 168"/>
                  <a:gd name="T78" fmla="*/ 27 w 86"/>
                  <a:gd name="T79" fmla="*/ 157 h 168"/>
                  <a:gd name="T80" fmla="*/ 21 w 86"/>
                  <a:gd name="T81" fmla="*/ 151 h 168"/>
                  <a:gd name="T82" fmla="*/ 7 w 86"/>
                  <a:gd name="T83" fmla="*/ 1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6" h="168">
                    <a:moveTo>
                      <a:pt x="7" y="139"/>
                    </a:moveTo>
                    <a:lnTo>
                      <a:pt x="4" y="116"/>
                    </a:lnTo>
                    <a:lnTo>
                      <a:pt x="0" y="87"/>
                    </a:lnTo>
                    <a:lnTo>
                      <a:pt x="0" y="72"/>
                    </a:lnTo>
                    <a:lnTo>
                      <a:pt x="1" y="59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8" y="44"/>
                    </a:lnTo>
                    <a:lnTo>
                      <a:pt x="13" y="40"/>
                    </a:lnTo>
                    <a:lnTo>
                      <a:pt x="25" y="31"/>
                    </a:lnTo>
                    <a:lnTo>
                      <a:pt x="40" y="23"/>
                    </a:lnTo>
                    <a:lnTo>
                      <a:pt x="48" y="15"/>
                    </a:lnTo>
                    <a:lnTo>
                      <a:pt x="60" y="5"/>
                    </a:lnTo>
                    <a:lnTo>
                      <a:pt x="67" y="1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5" y="1"/>
                    </a:lnTo>
                    <a:lnTo>
                      <a:pt x="77" y="4"/>
                    </a:lnTo>
                    <a:lnTo>
                      <a:pt x="78" y="8"/>
                    </a:lnTo>
                    <a:lnTo>
                      <a:pt x="82" y="22"/>
                    </a:lnTo>
                    <a:lnTo>
                      <a:pt x="84" y="35"/>
                    </a:lnTo>
                    <a:lnTo>
                      <a:pt x="85" y="49"/>
                    </a:lnTo>
                    <a:lnTo>
                      <a:pt x="86" y="63"/>
                    </a:lnTo>
                    <a:lnTo>
                      <a:pt x="86" y="90"/>
                    </a:lnTo>
                    <a:lnTo>
                      <a:pt x="85" y="118"/>
                    </a:lnTo>
                    <a:lnTo>
                      <a:pt x="85" y="128"/>
                    </a:lnTo>
                    <a:lnTo>
                      <a:pt x="85" y="141"/>
                    </a:lnTo>
                    <a:lnTo>
                      <a:pt x="84" y="147"/>
                    </a:lnTo>
                    <a:lnTo>
                      <a:pt x="83" y="152"/>
                    </a:lnTo>
                    <a:lnTo>
                      <a:pt x="82" y="158"/>
                    </a:lnTo>
                    <a:lnTo>
                      <a:pt x="78" y="161"/>
                    </a:lnTo>
                    <a:lnTo>
                      <a:pt x="75" y="163"/>
                    </a:lnTo>
                    <a:lnTo>
                      <a:pt x="72" y="165"/>
                    </a:lnTo>
                    <a:lnTo>
                      <a:pt x="69" y="167"/>
                    </a:lnTo>
                    <a:lnTo>
                      <a:pt x="65" y="167"/>
                    </a:lnTo>
                    <a:lnTo>
                      <a:pt x="58" y="168"/>
                    </a:lnTo>
                    <a:lnTo>
                      <a:pt x="49" y="167"/>
                    </a:lnTo>
                    <a:lnTo>
                      <a:pt x="42" y="164"/>
                    </a:lnTo>
                    <a:lnTo>
                      <a:pt x="34" y="161"/>
                    </a:lnTo>
                    <a:lnTo>
                      <a:pt x="27" y="157"/>
                    </a:lnTo>
                    <a:lnTo>
                      <a:pt x="21" y="151"/>
                    </a:lnTo>
                    <a:lnTo>
                      <a:pt x="7" y="139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0" name="Freeform 114"/>
              <p:cNvSpPr>
                <a:spLocks/>
              </p:cNvSpPr>
              <p:nvPr/>
            </p:nvSpPr>
            <p:spPr bwMode="auto">
              <a:xfrm>
                <a:off x="6406418" y="6061318"/>
                <a:ext cx="14809" cy="18830"/>
              </a:xfrm>
              <a:custGeom>
                <a:avLst/>
                <a:gdLst>
                  <a:gd name="T0" fmla="*/ 23 w 36"/>
                  <a:gd name="T1" fmla="*/ 47 h 55"/>
                  <a:gd name="T2" fmla="*/ 18 w 36"/>
                  <a:gd name="T3" fmla="*/ 51 h 55"/>
                  <a:gd name="T4" fmla="*/ 12 w 36"/>
                  <a:gd name="T5" fmla="*/ 54 h 55"/>
                  <a:gd name="T6" fmla="*/ 7 w 36"/>
                  <a:gd name="T7" fmla="*/ 55 h 55"/>
                  <a:gd name="T8" fmla="*/ 5 w 36"/>
                  <a:gd name="T9" fmla="*/ 54 h 55"/>
                  <a:gd name="T10" fmla="*/ 3 w 36"/>
                  <a:gd name="T11" fmla="*/ 53 h 55"/>
                  <a:gd name="T12" fmla="*/ 2 w 36"/>
                  <a:gd name="T13" fmla="*/ 50 h 55"/>
                  <a:gd name="T14" fmla="*/ 1 w 36"/>
                  <a:gd name="T15" fmla="*/ 43 h 55"/>
                  <a:gd name="T16" fmla="*/ 1 w 36"/>
                  <a:gd name="T17" fmla="*/ 37 h 55"/>
                  <a:gd name="T18" fmla="*/ 0 w 36"/>
                  <a:gd name="T19" fmla="*/ 32 h 55"/>
                  <a:gd name="T20" fmla="*/ 1 w 36"/>
                  <a:gd name="T21" fmla="*/ 29 h 55"/>
                  <a:gd name="T22" fmla="*/ 2 w 36"/>
                  <a:gd name="T23" fmla="*/ 27 h 55"/>
                  <a:gd name="T24" fmla="*/ 4 w 36"/>
                  <a:gd name="T25" fmla="*/ 25 h 55"/>
                  <a:gd name="T26" fmla="*/ 8 w 36"/>
                  <a:gd name="T27" fmla="*/ 20 h 55"/>
                  <a:gd name="T28" fmla="*/ 13 w 36"/>
                  <a:gd name="T29" fmla="*/ 16 h 55"/>
                  <a:gd name="T30" fmla="*/ 17 w 36"/>
                  <a:gd name="T31" fmla="*/ 7 h 55"/>
                  <a:gd name="T32" fmla="*/ 21 w 36"/>
                  <a:gd name="T33" fmla="*/ 1 h 55"/>
                  <a:gd name="T34" fmla="*/ 23 w 36"/>
                  <a:gd name="T35" fmla="*/ 0 h 55"/>
                  <a:gd name="T36" fmla="*/ 25 w 36"/>
                  <a:gd name="T37" fmla="*/ 2 h 55"/>
                  <a:gd name="T38" fmla="*/ 27 w 36"/>
                  <a:gd name="T39" fmla="*/ 4 h 55"/>
                  <a:gd name="T40" fmla="*/ 28 w 36"/>
                  <a:gd name="T41" fmla="*/ 7 h 55"/>
                  <a:gd name="T42" fmla="*/ 31 w 36"/>
                  <a:gd name="T43" fmla="*/ 15 h 55"/>
                  <a:gd name="T44" fmla="*/ 32 w 36"/>
                  <a:gd name="T45" fmla="*/ 19 h 55"/>
                  <a:gd name="T46" fmla="*/ 35 w 36"/>
                  <a:gd name="T47" fmla="*/ 25 h 55"/>
                  <a:gd name="T48" fmla="*/ 36 w 36"/>
                  <a:gd name="T49" fmla="*/ 30 h 55"/>
                  <a:gd name="T50" fmla="*/ 36 w 36"/>
                  <a:gd name="T51" fmla="*/ 32 h 55"/>
                  <a:gd name="T52" fmla="*/ 35 w 36"/>
                  <a:gd name="T53" fmla="*/ 36 h 55"/>
                  <a:gd name="T54" fmla="*/ 34 w 36"/>
                  <a:gd name="T55" fmla="*/ 38 h 55"/>
                  <a:gd name="T56" fmla="*/ 32 w 36"/>
                  <a:gd name="T57" fmla="*/ 40 h 55"/>
                  <a:gd name="T58" fmla="*/ 23 w 36"/>
                  <a:gd name="T59" fmla="*/ 4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55">
                    <a:moveTo>
                      <a:pt x="23" y="47"/>
                    </a:moveTo>
                    <a:lnTo>
                      <a:pt x="18" y="51"/>
                    </a:lnTo>
                    <a:lnTo>
                      <a:pt x="12" y="54"/>
                    </a:lnTo>
                    <a:lnTo>
                      <a:pt x="7" y="55"/>
                    </a:lnTo>
                    <a:lnTo>
                      <a:pt x="5" y="54"/>
                    </a:lnTo>
                    <a:lnTo>
                      <a:pt x="3" y="53"/>
                    </a:lnTo>
                    <a:lnTo>
                      <a:pt x="2" y="50"/>
                    </a:lnTo>
                    <a:lnTo>
                      <a:pt x="1" y="43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2" y="27"/>
                    </a:lnTo>
                    <a:lnTo>
                      <a:pt x="4" y="25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17" y="7"/>
                    </a:lnTo>
                    <a:lnTo>
                      <a:pt x="21" y="1"/>
                    </a:lnTo>
                    <a:lnTo>
                      <a:pt x="23" y="0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31" y="15"/>
                    </a:lnTo>
                    <a:lnTo>
                      <a:pt x="32" y="19"/>
                    </a:lnTo>
                    <a:lnTo>
                      <a:pt x="35" y="25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5" y="36"/>
                    </a:lnTo>
                    <a:lnTo>
                      <a:pt x="34" y="38"/>
                    </a:lnTo>
                    <a:lnTo>
                      <a:pt x="32" y="40"/>
                    </a:lnTo>
                    <a:lnTo>
                      <a:pt x="23" y="47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1" name="Freeform 115"/>
              <p:cNvSpPr>
                <a:spLocks/>
              </p:cNvSpPr>
              <p:nvPr/>
            </p:nvSpPr>
            <p:spPr bwMode="auto">
              <a:xfrm>
                <a:off x="6470587" y="6207917"/>
                <a:ext cx="21391" cy="22865"/>
              </a:xfrm>
              <a:custGeom>
                <a:avLst/>
                <a:gdLst>
                  <a:gd name="T0" fmla="*/ 30 w 51"/>
                  <a:gd name="T1" fmla="*/ 70 h 70"/>
                  <a:gd name="T2" fmla="*/ 28 w 51"/>
                  <a:gd name="T3" fmla="*/ 65 h 70"/>
                  <a:gd name="T4" fmla="*/ 25 w 51"/>
                  <a:gd name="T5" fmla="*/ 59 h 70"/>
                  <a:gd name="T6" fmla="*/ 23 w 51"/>
                  <a:gd name="T7" fmla="*/ 54 h 70"/>
                  <a:gd name="T8" fmla="*/ 19 w 51"/>
                  <a:gd name="T9" fmla="*/ 50 h 70"/>
                  <a:gd name="T10" fmla="*/ 12 w 51"/>
                  <a:gd name="T11" fmla="*/ 45 h 70"/>
                  <a:gd name="T12" fmla="*/ 6 w 51"/>
                  <a:gd name="T13" fmla="*/ 42 h 70"/>
                  <a:gd name="T14" fmla="*/ 3 w 51"/>
                  <a:gd name="T15" fmla="*/ 40 h 70"/>
                  <a:gd name="T16" fmla="*/ 0 w 51"/>
                  <a:gd name="T17" fmla="*/ 37 h 70"/>
                  <a:gd name="T18" fmla="*/ 0 w 51"/>
                  <a:gd name="T19" fmla="*/ 32 h 70"/>
                  <a:gd name="T20" fmla="*/ 0 w 51"/>
                  <a:gd name="T21" fmla="*/ 27 h 70"/>
                  <a:gd name="T22" fmla="*/ 3 w 51"/>
                  <a:gd name="T23" fmla="*/ 20 h 70"/>
                  <a:gd name="T24" fmla="*/ 6 w 51"/>
                  <a:gd name="T25" fmla="*/ 14 h 70"/>
                  <a:gd name="T26" fmla="*/ 10 w 51"/>
                  <a:gd name="T27" fmla="*/ 6 h 70"/>
                  <a:gd name="T28" fmla="*/ 14 w 51"/>
                  <a:gd name="T29" fmla="*/ 1 h 70"/>
                  <a:gd name="T30" fmla="*/ 16 w 51"/>
                  <a:gd name="T31" fmla="*/ 0 h 70"/>
                  <a:gd name="T32" fmla="*/ 17 w 51"/>
                  <a:gd name="T33" fmla="*/ 0 h 70"/>
                  <a:gd name="T34" fmla="*/ 19 w 51"/>
                  <a:gd name="T35" fmla="*/ 0 h 70"/>
                  <a:gd name="T36" fmla="*/ 20 w 51"/>
                  <a:gd name="T37" fmla="*/ 2 h 70"/>
                  <a:gd name="T38" fmla="*/ 23 w 51"/>
                  <a:gd name="T39" fmla="*/ 5 h 70"/>
                  <a:gd name="T40" fmla="*/ 27 w 51"/>
                  <a:gd name="T41" fmla="*/ 11 h 70"/>
                  <a:gd name="T42" fmla="*/ 34 w 51"/>
                  <a:gd name="T43" fmla="*/ 23 h 70"/>
                  <a:gd name="T44" fmla="*/ 38 w 51"/>
                  <a:gd name="T45" fmla="*/ 30 h 70"/>
                  <a:gd name="T46" fmla="*/ 45 w 51"/>
                  <a:gd name="T47" fmla="*/ 38 h 70"/>
                  <a:gd name="T48" fmla="*/ 50 w 51"/>
                  <a:gd name="T49" fmla="*/ 45 h 70"/>
                  <a:gd name="T50" fmla="*/ 51 w 51"/>
                  <a:gd name="T51" fmla="*/ 47 h 70"/>
                  <a:gd name="T52" fmla="*/ 50 w 51"/>
                  <a:gd name="T53" fmla="*/ 51 h 70"/>
                  <a:gd name="T54" fmla="*/ 49 w 51"/>
                  <a:gd name="T55" fmla="*/ 53 h 70"/>
                  <a:gd name="T56" fmla="*/ 48 w 51"/>
                  <a:gd name="T57" fmla="*/ 55 h 70"/>
                  <a:gd name="T58" fmla="*/ 43 w 51"/>
                  <a:gd name="T59" fmla="*/ 59 h 70"/>
                  <a:gd name="T60" fmla="*/ 38 w 51"/>
                  <a:gd name="T61" fmla="*/ 63 h 70"/>
                  <a:gd name="T62" fmla="*/ 30 w 51"/>
                  <a:gd name="T6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" h="70">
                    <a:moveTo>
                      <a:pt x="30" y="70"/>
                    </a:moveTo>
                    <a:lnTo>
                      <a:pt x="28" y="65"/>
                    </a:lnTo>
                    <a:lnTo>
                      <a:pt x="25" y="59"/>
                    </a:lnTo>
                    <a:lnTo>
                      <a:pt x="23" y="54"/>
                    </a:lnTo>
                    <a:lnTo>
                      <a:pt x="19" y="50"/>
                    </a:lnTo>
                    <a:lnTo>
                      <a:pt x="12" y="45"/>
                    </a:lnTo>
                    <a:lnTo>
                      <a:pt x="6" y="42"/>
                    </a:lnTo>
                    <a:lnTo>
                      <a:pt x="3" y="40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10" y="6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7" y="11"/>
                    </a:lnTo>
                    <a:lnTo>
                      <a:pt x="34" y="23"/>
                    </a:lnTo>
                    <a:lnTo>
                      <a:pt x="38" y="30"/>
                    </a:lnTo>
                    <a:lnTo>
                      <a:pt x="45" y="38"/>
                    </a:lnTo>
                    <a:lnTo>
                      <a:pt x="50" y="45"/>
                    </a:lnTo>
                    <a:lnTo>
                      <a:pt x="51" y="47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5"/>
                    </a:lnTo>
                    <a:lnTo>
                      <a:pt x="43" y="59"/>
                    </a:lnTo>
                    <a:lnTo>
                      <a:pt x="38" y="63"/>
                    </a:lnTo>
                    <a:lnTo>
                      <a:pt x="30" y="7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2" name="Freeform 116"/>
              <p:cNvSpPr>
                <a:spLocks/>
              </p:cNvSpPr>
              <p:nvPr/>
            </p:nvSpPr>
            <p:spPr bwMode="auto">
              <a:xfrm>
                <a:off x="6546274" y="6222713"/>
                <a:ext cx="13163" cy="24209"/>
              </a:xfrm>
              <a:custGeom>
                <a:avLst/>
                <a:gdLst>
                  <a:gd name="T0" fmla="*/ 17 w 33"/>
                  <a:gd name="T1" fmla="*/ 63 h 70"/>
                  <a:gd name="T2" fmla="*/ 12 w 33"/>
                  <a:gd name="T3" fmla="*/ 58 h 70"/>
                  <a:gd name="T4" fmla="*/ 6 w 33"/>
                  <a:gd name="T5" fmla="*/ 50 h 70"/>
                  <a:gd name="T6" fmla="*/ 2 w 33"/>
                  <a:gd name="T7" fmla="*/ 43 h 70"/>
                  <a:gd name="T8" fmla="*/ 1 w 33"/>
                  <a:gd name="T9" fmla="*/ 35 h 70"/>
                  <a:gd name="T10" fmla="*/ 0 w 33"/>
                  <a:gd name="T11" fmla="*/ 31 h 70"/>
                  <a:gd name="T12" fmla="*/ 1 w 33"/>
                  <a:gd name="T13" fmla="*/ 28 h 70"/>
                  <a:gd name="T14" fmla="*/ 2 w 33"/>
                  <a:gd name="T15" fmla="*/ 27 h 70"/>
                  <a:gd name="T16" fmla="*/ 5 w 33"/>
                  <a:gd name="T17" fmla="*/ 24 h 70"/>
                  <a:gd name="T18" fmla="*/ 10 w 33"/>
                  <a:gd name="T19" fmla="*/ 18 h 70"/>
                  <a:gd name="T20" fmla="*/ 14 w 33"/>
                  <a:gd name="T21" fmla="*/ 9 h 70"/>
                  <a:gd name="T22" fmla="*/ 17 w 33"/>
                  <a:gd name="T23" fmla="*/ 6 h 70"/>
                  <a:gd name="T24" fmla="*/ 20 w 33"/>
                  <a:gd name="T25" fmla="*/ 3 h 70"/>
                  <a:gd name="T26" fmla="*/ 24 w 33"/>
                  <a:gd name="T27" fmla="*/ 1 h 70"/>
                  <a:gd name="T28" fmla="*/ 28 w 33"/>
                  <a:gd name="T29" fmla="*/ 0 h 70"/>
                  <a:gd name="T30" fmla="*/ 30 w 33"/>
                  <a:gd name="T31" fmla="*/ 0 h 70"/>
                  <a:gd name="T32" fmla="*/ 31 w 33"/>
                  <a:gd name="T33" fmla="*/ 1 h 70"/>
                  <a:gd name="T34" fmla="*/ 32 w 33"/>
                  <a:gd name="T35" fmla="*/ 4 h 70"/>
                  <a:gd name="T36" fmla="*/ 33 w 33"/>
                  <a:gd name="T37" fmla="*/ 5 h 70"/>
                  <a:gd name="T38" fmla="*/ 33 w 33"/>
                  <a:gd name="T39" fmla="*/ 9 h 70"/>
                  <a:gd name="T40" fmla="*/ 32 w 33"/>
                  <a:gd name="T41" fmla="*/ 13 h 70"/>
                  <a:gd name="T42" fmla="*/ 28 w 33"/>
                  <a:gd name="T43" fmla="*/ 22 h 70"/>
                  <a:gd name="T44" fmla="*/ 24 w 33"/>
                  <a:gd name="T45" fmla="*/ 28 h 70"/>
                  <a:gd name="T46" fmla="*/ 22 w 33"/>
                  <a:gd name="T47" fmla="*/ 32 h 70"/>
                  <a:gd name="T48" fmla="*/ 22 w 33"/>
                  <a:gd name="T49" fmla="*/ 35 h 70"/>
                  <a:gd name="T50" fmla="*/ 22 w 33"/>
                  <a:gd name="T51" fmla="*/ 38 h 70"/>
                  <a:gd name="T52" fmla="*/ 23 w 33"/>
                  <a:gd name="T53" fmla="*/ 40 h 70"/>
                  <a:gd name="T54" fmla="*/ 25 w 33"/>
                  <a:gd name="T55" fmla="*/ 46 h 70"/>
                  <a:gd name="T56" fmla="*/ 28 w 33"/>
                  <a:gd name="T57" fmla="*/ 51 h 70"/>
                  <a:gd name="T58" fmla="*/ 30 w 33"/>
                  <a:gd name="T59" fmla="*/ 54 h 70"/>
                  <a:gd name="T60" fmla="*/ 31 w 33"/>
                  <a:gd name="T61" fmla="*/ 57 h 70"/>
                  <a:gd name="T62" fmla="*/ 31 w 33"/>
                  <a:gd name="T63" fmla="*/ 59 h 70"/>
                  <a:gd name="T64" fmla="*/ 31 w 33"/>
                  <a:gd name="T65" fmla="*/ 62 h 70"/>
                  <a:gd name="T66" fmla="*/ 29 w 33"/>
                  <a:gd name="T67" fmla="*/ 65 h 70"/>
                  <a:gd name="T68" fmla="*/ 26 w 33"/>
                  <a:gd name="T69" fmla="*/ 67 h 70"/>
                  <a:gd name="T70" fmla="*/ 24 w 33"/>
                  <a:gd name="T71" fmla="*/ 68 h 70"/>
                  <a:gd name="T72" fmla="*/ 19 w 33"/>
                  <a:gd name="T73" fmla="*/ 70 h 70"/>
                  <a:gd name="T74" fmla="*/ 17 w 33"/>
                  <a:gd name="T7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" h="70">
                    <a:moveTo>
                      <a:pt x="17" y="63"/>
                    </a:moveTo>
                    <a:lnTo>
                      <a:pt x="12" y="58"/>
                    </a:lnTo>
                    <a:lnTo>
                      <a:pt x="6" y="50"/>
                    </a:lnTo>
                    <a:lnTo>
                      <a:pt x="2" y="43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8"/>
                    </a:lnTo>
                    <a:lnTo>
                      <a:pt x="2" y="27"/>
                    </a:lnTo>
                    <a:lnTo>
                      <a:pt x="5" y="24"/>
                    </a:lnTo>
                    <a:lnTo>
                      <a:pt x="10" y="18"/>
                    </a:lnTo>
                    <a:lnTo>
                      <a:pt x="14" y="9"/>
                    </a:lnTo>
                    <a:lnTo>
                      <a:pt x="17" y="6"/>
                    </a:lnTo>
                    <a:lnTo>
                      <a:pt x="20" y="3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2" y="4"/>
                    </a:lnTo>
                    <a:lnTo>
                      <a:pt x="33" y="5"/>
                    </a:lnTo>
                    <a:lnTo>
                      <a:pt x="33" y="9"/>
                    </a:lnTo>
                    <a:lnTo>
                      <a:pt x="32" y="13"/>
                    </a:lnTo>
                    <a:lnTo>
                      <a:pt x="28" y="22"/>
                    </a:lnTo>
                    <a:lnTo>
                      <a:pt x="24" y="28"/>
                    </a:lnTo>
                    <a:lnTo>
                      <a:pt x="22" y="32"/>
                    </a:lnTo>
                    <a:lnTo>
                      <a:pt x="22" y="35"/>
                    </a:lnTo>
                    <a:lnTo>
                      <a:pt x="22" y="38"/>
                    </a:lnTo>
                    <a:lnTo>
                      <a:pt x="23" y="40"/>
                    </a:lnTo>
                    <a:lnTo>
                      <a:pt x="25" y="46"/>
                    </a:lnTo>
                    <a:lnTo>
                      <a:pt x="28" y="51"/>
                    </a:lnTo>
                    <a:lnTo>
                      <a:pt x="30" y="54"/>
                    </a:lnTo>
                    <a:lnTo>
                      <a:pt x="31" y="57"/>
                    </a:lnTo>
                    <a:lnTo>
                      <a:pt x="31" y="59"/>
                    </a:lnTo>
                    <a:lnTo>
                      <a:pt x="31" y="62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4" y="68"/>
                    </a:lnTo>
                    <a:lnTo>
                      <a:pt x="19" y="70"/>
                    </a:lnTo>
                    <a:lnTo>
                      <a:pt x="17" y="6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7" name="Freeform 121"/>
              <p:cNvSpPr>
                <a:spLocks/>
              </p:cNvSpPr>
              <p:nvPr/>
            </p:nvSpPr>
            <p:spPr bwMode="auto">
              <a:xfrm>
                <a:off x="2426263" y="5920098"/>
                <a:ext cx="18099" cy="20175"/>
              </a:xfrm>
              <a:custGeom>
                <a:avLst/>
                <a:gdLst>
                  <a:gd name="T0" fmla="*/ 42 w 45"/>
                  <a:gd name="T1" fmla="*/ 0 h 59"/>
                  <a:gd name="T2" fmla="*/ 33 w 45"/>
                  <a:gd name="T3" fmla="*/ 7 h 59"/>
                  <a:gd name="T4" fmla="*/ 24 w 45"/>
                  <a:gd name="T5" fmla="*/ 16 h 59"/>
                  <a:gd name="T6" fmla="*/ 21 w 45"/>
                  <a:gd name="T7" fmla="*/ 18 h 59"/>
                  <a:gd name="T8" fmla="*/ 17 w 45"/>
                  <a:gd name="T9" fmla="*/ 22 h 59"/>
                  <a:gd name="T10" fmla="*/ 11 w 45"/>
                  <a:gd name="T11" fmla="*/ 28 h 59"/>
                  <a:gd name="T12" fmla="*/ 5 w 45"/>
                  <a:gd name="T13" fmla="*/ 34 h 59"/>
                  <a:gd name="T14" fmla="*/ 3 w 45"/>
                  <a:gd name="T15" fmla="*/ 36 h 59"/>
                  <a:gd name="T16" fmla="*/ 1 w 45"/>
                  <a:gd name="T17" fmla="*/ 40 h 59"/>
                  <a:gd name="T18" fmla="*/ 0 w 45"/>
                  <a:gd name="T19" fmla="*/ 43 h 59"/>
                  <a:gd name="T20" fmla="*/ 1 w 45"/>
                  <a:gd name="T21" fmla="*/ 46 h 59"/>
                  <a:gd name="T22" fmla="*/ 1 w 45"/>
                  <a:gd name="T23" fmla="*/ 59 h 59"/>
                  <a:gd name="T24" fmla="*/ 4 w 45"/>
                  <a:gd name="T25" fmla="*/ 58 h 59"/>
                  <a:gd name="T26" fmla="*/ 8 w 45"/>
                  <a:gd name="T27" fmla="*/ 56 h 59"/>
                  <a:gd name="T28" fmla="*/ 14 w 45"/>
                  <a:gd name="T29" fmla="*/ 54 h 59"/>
                  <a:gd name="T30" fmla="*/ 20 w 45"/>
                  <a:gd name="T31" fmla="*/ 51 h 59"/>
                  <a:gd name="T32" fmla="*/ 23 w 45"/>
                  <a:gd name="T33" fmla="*/ 49 h 59"/>
                  <a:gd name="T34" fmla="*/ 28 w 45"/>
                  <a:gd name="T35" fmla="*/ 46 h 59"/>
                  <a:gd name="T36" fmla="*/ 32 w 45"/>
                  <a:gd name="T37" fmla="*/ 44 h 59"/>
                  <a:gd name="T38" fmla="*/ 35 w 45"/>
                  <a:gd name="T39" fmla="*/ 42 h 59"/>
                  <a:gd name="T40" fmla="*/ 39 w 45"/>
                  <a:gd name="T41" fmla="*/ 40 h 59"/>
                  <a:gd name="T42" fmla="*/ 43 w 45"/>
                  <a:gd name="T43" fmla="*/ 36 h 59"/>
                  <a:gd name="T44" fmla="*/ 45 w 45"/>
                  <a:gd name="T45" fmla="*/ 32 h 59"/>
                  <a:gd name="T46" fmla="*/ 45 w 45"/>
                  <a:gd name="T47" fmla="*/ 27 h 59"/>
                  <a:gd name="T48" fmla="*/ 45 w 45"/>
                  <a:gd name="T49" fmla="*/ 13 h 59"/>
                  <a:gd name="T50" fmla="*/ 42 w 45"/>
                  <a:gd name="T5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59">
                    <a:moveTo>
                      <a:pt x="42" y="0"/>
                    </a:moveTo>
                    <a:lnTo>
                      <a:pt x="33" y="7"/>
                    </a:lnTo>
                    <a:lnTo>
                      <a:pt x="24" y="16"/>
                    </a:lnTo>
                    <a:lnTo>
                      <a:pt x="21" y="18"/>
                    </a:lnTo>
                    <a:lnTo>
                      <a:pt x="17" y="22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3" y="36"/>
                    </a:lnTo>
                    <a:lnTo>
                      <a:pt x="1" y="40"/>
                    </a:lnTo>
                    <a:lnTo>
                      <a:pt x="0" y="43"/>
                    </a:lnTo>
                    <a:lnTo>
                      <a:pt x="1" y="46"/>
                    </a:lnTo>
                    <a:lnTo>
                      <a:pt x="1" y="59"/>
                    </a:lnTo>
                    <a:lnTo>
                      <a:pt x="4" y="58"/>
                    </a:lnTo>
                    <a:lnTo>
                      <a:pt x="8" y="56"/>
                    </a:lnTo>
                    <a:lnTo>
                      <a:pt x="14" y="54"/>
                    </a:lnTo>
                    <a:lnTo>
                      <a:pt x="20" y="51"/>
                    </a:lnTo>
                    <a:lnTo>
                      <a:pt x="23" y="49"/>
                    </a:lnTo>
                    <a:lnTo>
                      <a:pt x="28" y="46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0"/>
                    </a:lnTo>
                    <a:lnTo>
                      <a:pt x="43" y="36"/>
                    </a:lnTo>
                    <a:lnTo>
                      <a:pt x="45" y="32"/>
                    </a:lnTo>
                    <a:lnTo>
                      <a:pt x="45" y="27"/>
                    </a:lnTo>
                    <a:lnTo>
                      <a:pt x="45" y="13"/>
                    </a:lnTo>
                    <a:lnTo>
                      <a:pt x="4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8" name="Freeform 122"/>
              <p:cNvSpPr>
                <a:spLocks/>
              </p:cNvSpPr>
              <p:nvPr/>
            </p:nvSpPr>
            <p:spPr bwMode="auto">
              <a:xfrm>
                <a:off x="2385127" y="5750634"/>
                <a:ext cx="6582" cy="6726"/>
              </a:xfrm>
              <a:custGeom>
                <a:avLst/>
                <a:gdLst>
                  <a:gd name="T0" fmla="*/ 13 w 19"/>
                  <a:gd name="T1" fmla="*/ 2 h 19"/>
                  <a:gd name="T2" fmla="*/ 9 w 19"/>
                  <a:gd name="T3" fmla="*/ 4 h 19"/>
                  <a:gd name="T4" fmla="*/ 6 w 19"/>
                  <a:gd name="T5" fmla="*/ 6 h 19"/>
                  <a:gd name="T6" fmla="*/ 1 w 19"/>
                  <a:gd name="T7" fmla="*/ 7 h 19"/>
                  <a:gd name="T8" fmla="*/ 0 w 19"/>
                  <a:gd name="T9" fmla="*/ 9 h 19"/>
                  <a:gd name="T10" fmla="*/ 1 w 19"/>
                  <a:gd name="T11" fmla="*/ 13 h 19"/>
                  <a:gd name="T12" fmla="*/ 3 w 19"/>
                  <a:gd name="T13" fmla="*/ 15 h 19"/>
                  <a:gd name="T14" fmla="*/ 5 w 19"/>
                  <a:gd name="T15" fmla="*/ 18 h 19"/>
                  <a:gd name="T16" fmla="*/ 7 w 19"/>
                  <a:gd name="T17" fmla="*/ 19 h 19"/>
                  <a:gd name="T18" fmla="*/ 8 w 19"/>
                  <a:gd name="T19" fmla="*/ 18 h 19"/>
                  <a:gd name="T20" fmla="*/ 10 w 19"/>
                  <a:gd name="T21" fmla="*/ 15 h 19"/>
                  <a:gd name="T22" fmla="*/ 13 w 19"/>
                  <a:gd name="T23" fmla="*/ 14 h 19"/>
                  <a:gd name="T24" fmla="*/ 15 w 19"/>
                  <a:gd name="T25" fmla="*/ 11 h 19"/>
                  <a:gd name="T26" fmla="*/ 16 w 19"/>
                  <a:gd name="T27" fmla="*/ 7 h 19"/>
                  <a:gd name="T28" fmla="*/ 19 w 19"/>
                  <a:gd name="T29" fmla="*/ 1 h 19"/>
                  <a:gd name="T30" fmla="*/ 19 w 19"/>
                  <a:gd name="T31" fmla="*/ 0 h 19"/>
                  <a:gd name="T32" fmla="*/ 17 w 19"/>
                  <a:gd name="T33" fmla="*/ 0 h 19"/>
                  <a:gd name="T34" fmla="*/ 15 w 19"/>
                  <a:gd name="T35" fmla="*/ 0 h 19"/>
                  <a:gd name="T36" fmla="*/ 13 w 19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19">
                    <a:moveTo>
                      <a:pt x="13" y="2"/>
                    </a:moveTo>
                    <a:lnTo>
                      <a:pt x="9" y="4"/>
                    </a:lnTo>
                    <a:lnTo>
                      <a:pt x="6" y="6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6" y="7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9" name="Freeform 123"/>
              <p:cNvSpPr>
                <a:spLocks/>
              </p:cNvSpPr>
              <p:nvPr/>
            </p:nvSpPr>
            <p:spPr bwMode="auto">
              <a:xfrm>
                <a:off x="2429552" y="5785602"/>
                <a:ext cx="8228" cy="6726"/>
              </a:xfrm>
              <a:custGeom>
                <a:avLst/>
                <a:gdLst>
                  <a:gd name="T0" fmla="*/ 6 w 20"/>
                  <a:gd name="T1" fmla="*/ 0 h 21"/>
                  <a:gd name="T2" fmla="*/ 4 w 20"/>
                  <a:gd name="T3" fmla="*/ 0 h 21"/>
                  <a:gd name="T4" fmla="*/ 2 w 20"/>
                  <a:gd name="T5" fmla="*/ 1 h 21"/>
                  <a:gd name="T6" fmla="*/ 1 w 20"/>
                  <a:gd name="T7" fmla="*/ 3 h 21"/>
                  <a:gd name="T8" fmla="*/ 0 w 20"/>
                  <a:gd name="T9" fmla="*/ 4 h 21"/>
                  <a:gd name="T10" fmla="*/ 2 w 20"/>
                  <a:gd name="T11" fmla="*/ 8 h 21"/>
                  <a:gd name="T12" fmla="*/ 4 w 20"/>
                  <a:gd name="T13" fmla="*/ 10 h 21"/>
                  <a:gd name="T14" fmla="*/ 4 w 20"/>
                  <a:gd name="T15" fmla="*/ 15 h 21"/>
                  <a:gd name="T16" fmla="*/ 4 w 20"/>
                  <a:gd name="T17" fmla="*/ 21 h 21"/>
                  <a:gd name="T18" fmla="*/ 7 w 20"/>
                  <a:gd name="T19" fmla="*/ 21 h 21"/>
                  <a:gd name="T20" fmla="*/ 9 w 20"/>
                  <a:gd name="T21" fmla="*/ 18 h 21"/>
                  <a:gd name="T22" fmla="*/ 12 w 20"/>
                  <a:gd name="T23" fmla="*/ 17 h 21"/>
                  <a:gd name="T24" fmla="*/ 15 w 20"/>
                  <a:gd name="T25" fmla="*/ 16 h 21"/>
                  <a:gd name="T26" fmla="*/ 19 w 20"/>
                  <a:gd name="T27" fmla="*/ 16 h 21"/>
                  <a:gd name="T28" fmla="*/ 20 w 20"/>
                  <a:gd name="T29" fmla="*/ 15 h 21"/>
                  <a:gd name="T30" fmla="*/ 20 w 20"/>
                  <a:gd name="T31" fmla="*/ 14 h 21"/>
                  <a:gd name="T32" fmla="*/ 19 w 20"/>
                  <a:gd name="T33" fmla="*/ 11 h 21"/>
                  <a:gd name="T34" fmla="*/ 18 w 20"/>
                  <a:gd name="T35" fmla="*/ 9 h 21"/>
                  <a:gd name="T36" fmla="*/ 18 w 20"/>
                  <a:gd name="T37" fmla="*/ 4 h 21"/>
                  <a:gd name="T38" fmla="*/ 15 w 20"/>
                  <a:gd name="T39" fmla="*/ 2 h 21"/>
                  <a:gd name="T40" fmla="*/ 13 w 20"/>
                  <a:gd name="T41" fmla="*/ 2 h 21"/>
                  <a:gd name="T42" fmla="*/ 10 w 20"/>
                  <a:gd name="T43" fmla="*/ 2 h 21"/>
                  <a:gd name="T44" fmla="*/ 8 w 20"/>
                  <a:gd name="T45" fmla="*/ 1 h 21"/>
                  <a:gd name="T46" fmla="*/ 6 w 20"/>
                  <a:gd name="T4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21">
                    <a:moveTo>
                      <a:pt x="6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18"/>
                    </a:lnTo>
                    <a:lnTo>
                      <a:pt x="12" y="17"/>
                    </a:lnTo>
                    <a:lnTo>
                      <a:pt x="15" y="16"/>
                    </a:lnTo>
                    <a:lnTo>
                      <a:pt x="19" y="16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8" y="4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0" name="Freeform 124"/>
              <p:cNvSpPr>
                <a:spLocks/>
              </p:cNvSpPr>
              <p:nvPr/>
            </p:nvSpPr>
            <p:spPr bwMode="auto">
              <a:xfrm>
                <a:off x="2413100" y="5800398"/>
                <a:ext cx="4936" cy="4035"/>
              </a:xfrm>
              <a:custGeom>
                <a:avLst/>
                <a:gdLst>
                  <a:gd name="T0" fmla="*/ 0 w 11"/>
                  <a:gd name="T1" fmla="*/ 1 h 14"/>
                  <a:gd name="T2" fmla="*/ 0 w 11"/>
                  <a:gd name="T3" fmla="*/ 14 h 14"/>
                  <a:gd name="T4" fmla="*/ 5 w 11"/>
                  <a:gd name="T5" fmla="*/ 13 h 14"/>
                  <a:gd name="T6" fmla="*/ 8 w 11"/>
                  <a:gd name="T7" fmla="*/ 13 h 14"/>
                  <a:gd name="T8" fmla="*/ 10 w 11"/>
                  <a:gd name="T9" fmla="*/ 11 h 14"/>
                  <a:gd name="T10" fmla="*/ 11 w 11"/>
                  <a:gd name="T11" fmla="*/ 8 h 14"/>
                  <a:gd name="T12" fmla="*/ 11 w 11"/>
                  <a:gd name="T13" fmla="*/ 7 h 14"/>
                  <a:gd name="T14" fmla="*/ 11 w 11"/>
                  <a:gd name="T15" fmla="*/ 6 h 14"/>
                  <a:gd name="T16" fmla="*/ 11 w 11"/>
                  <a:gd name="T17" fmla="*/ 2 h 14"/>
                  <a:gd name="T18" fmla="*/ 11 w 11"/>
                  <a:gd name="T19" fmla="*/ 1 h 14"/>
                  <a:gd name="T20" fmla="*/ 6 w 11"/>
                  <a:gd name="T21" fmla="*/ 0 h 14"/>
                  <a:gd name="T22" fmla="*/ 0 w 11"/>
                  <a:gd name="T2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4">
                    <a:moveTo>
                      <a:pt x="0" y="1"/>
                    </a:moveTo>
                    <a:lnTo>
                      <a:pt x="0" y="14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1" name="Freeform 125"/>
              <p:cNvSpPr>
                <a:spLocks/>
              </p:cNvSpPr>
              <p:nvPr/>
            </p:nvSpPr>
            <p:spPr bwMode="auto">
              <a:xfrm>
                <a:off x="2696104" y="5918753"/>
                <a:ext cx="3290" cy="13449"/>
              </a:xfrm>
              <a:custGeom>
                <a:avLst/>
                <a:gdLst>
                  <a:gd name="T0" fmla="*/ 11 w 11"/>
                  <a:gd name="T1" fmla="*/ 11 h 40"/>
                  <a:gd name="T2" fmla="*/ 11 w 11"/>
                  <a:gd name="T3" fmla="*/ 6 h 40"/>
                  <a:gd name="T4" fmla="*/ 8 w 11"/>
                  <a:gd name="T5" fmla="*/ 0 h 40"/>
                  <a:gd name="T6" fmla="*/ 7 w 11"/>
                  <a:gd name="T7" fmla="*/ 0 h 40"/>
                  <a:gd name="T8" fmla="*/ 6 w 11"/>
                  <a:gd name="T9" fmla="*/ 1 h 40"/>
                  <a:gd name="T10" fmla="*/ 3 w 11"/>
                  <a:gd name="T11" fmla="*/ 5 h 40"/>
                  <a:gd name="T12" fmla="*/ 1 w 11"/>
                  <a:gd name="T13" fmla="*/ 9 h 40"/>
                  <a:gd name="T14" fmla="*/ 0 w 11"/>
                  <a:gd name="T15" fmla="*/ 13 h 40"/>
                  <a:gd name="T16" fmla="*/ 0 w 11"/>
                  <a:gd name="T17" fmla="*/ 18 h 40"/>
                  <a:gd name="T18" fmla="*/ 0 w 11"/>
                  <a:gd name="T19" fmla="*/ 23 h 40"/>
                  <a:gd name="T20" fmla="*/ 1 w 11"/>
                  <a:gd name="T21" fmla="*/ 27 h 40"/>
                  <a:gd name="T22" fmla="*/ 2 w 11"/>
                  <a:gd name="T23" fmla="*/ 28 h 40"/>
                  <a:gd name="T24" fmla="*/ 2 w 11"/>
                  <a:gd name="T25" fmla="*/ 30 h 40"/>
                  <a:gd name="T26" fmla="*/ 3 w 11"/>
                  <a:gd name="T27" fmla="*/ 33 h 40"/>
                  <a:gd name="T28" fmla="*/ 6 w 11"/>
                  <a:gd name="T29" fmla="*/ 37 h 40"/>
                  <a:gd name="T30" fmla="*/ 7 w 11"/>
                  <a:gd name="T31" fmla="*/ 39 h 40"/>
                  <a:gd name="T32" fmla="*/ 8 w 11"/>
                  <a:gd name="T33" fmla="*/ 40 h 40"/>
                  <a:gd name="T34" fmla="*/ 8 w 11"/>
                  <a:gd name="T35" fmla="*/ 40 h 40"/>
                  <a:gd name="T36" fmla="*/ 8 w 11"/>
                  <a:gd name="T37" fmla="*/ 37 h 40"/>
                  <a:gd name="T38" fmla="*/ 8 w 11"/>
                  <a:gd name="T39" fmla="*/ 34 h 40"/>
                  <a:gd name="T40" fmla="*/ 7 w 11"/>
                  <a:gd name="T41" fmla="*/ 31 h 40"/>
                  <a:gd name="T42" fmla="*/ 9 w 11"/>
                  <a:gd name="T43" fmla="*/ 21 h 40"/>
                  <a:gd name="T44" fmla="*/ 11 w 11"/>
                  <a:gd name="T45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40">
                    <a:moveTo>
                      <a:pt x="11" y="11"/>
                    </a:moveTo>
                    <a:lnTo>
                      <a:pt x="11" y="6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3" y="33"/>
                    </a:lnTo>
                    <a:lnTo>
                      <a:pt x="6" y="37"/>
                    </a:lnTo>
                    <a:lnTo>
                      <a:pt x="7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7"/>
                    </a:lnTo>
                    <a:lnTo>
                      <a:pt x="8" y="34"/>
                    </a:lnTo>
                    <a:lnTo>
                      <a:pt x="7" y="31"/>
                    </a:lnTo>
                    <a:lnTo>
                      <a:pt x="9" y="21"/>
                    </a:lnTo>
                    <a:lnTo>
                      <a:pt x="11" y="1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2" name="Freeform 126"/>
              <p:cNvSpPr>
                <a:spLocks/>
              </p:cNvSpPr>
              <p:nvPr/>
            </p:nvSpPr>
            <p:spPr bwMode="auto">
              <a:xfrm>
                <a:off x="2577636" y="6211953"/>
                <a:ext cx="8228" cy="6726"/>
              </a:xfrm>
              <a:custGeom>
                <a:avLst/>
                <a:gdLst>
                  <a:gd name="T0" fmla="*/ 13 w 19"/>
                  <a:gd name="T1" fmla="*/ 0 h 19"/>
                  <a:gd name="T2" fmla="*/ 6 w 19"/>
                  <a:gd name="T3" fmla="*/ 4 h 19"/>
                  <a:gd name="T4" fmla="*/ 0 w 19"/>
                  <a:gd name="T5" fmla="*/ 9 h 19"/>
                  <a:gd name="T6" fmla="*/ 0 w 19"/>
                  <a:gd name="T7" fmla="*/ 19 h 19"/>
                  <a:gd name="T8" fmla="*/ 2 w 19"/>
                  <a:gd name="T9" fmla="*/ 19 h 19"/>
                  <a:gd name="T10" fmla="*/ 4 w 19"/>
                  <a:gd name="T11" fmla="*/ 19 h 19"/>
                  <a:gd name="T12" fmla="*/ 6 w 19"/>
                  <a:gd name="T13" fmla="*/ 18 h 19"/>
                  <a:gd name="T14" fmla="*/ 7 w 19"/>
                  <a:gd name="T15" fmla="*/ 17 h 19"/>
                  <a:gd name="T16" fmla="*/ 13 w 19"/>
                  <a:gd name="T17" fmla="*/ 15 h 19"/>
                  <a:gd name="T18" fmla="*/ 18 w 19"/>
                  <a:gd name="T19" fmla="*/ 16 h 19"/>
                  <a:gd name="T20" fmla="*/ 18 w 19"/>
                  <a:gd name="T21" fmla="*/ 13 h 19"/>
                  <a:gd name="T22" fmla="*/ 19 w 19"/>
                  <a:gd name="T23" fmla="*/ 11 h 19"/>
                  <a:gd name="T24" fmla="*/ 18 w 19"/>
                  <a:gd name="T25" fmla="*/ 8 h 19"/>
                  <a:gd name="T26" fmla="*/ 17 w 19"/>
                  <a:gd name="T27" fmla="*/ 4 h 19"/>
                  <a:gd name="T28" fmla="*/ 15 w 19"/>
                  <a:gd name="T29" fmla="*/ 2 h 19"/>
                  <a:gd name="T30" fmla="*/ 13 w 19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9">
                    <a:moveTo>
                      <a:pt x="13" y="0"/>
                    </a:moveTo>
                    <a:lnTo>
                      <a:pt x="6" y="4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13" y="15"/>
                    </a:lnTo>
                    <a:lnTo>
                      <a:pt x="18" y="16"/>
                    </a:lnTo>
                    <a:lnTo>
                      <a:pt x="18" y="13"/>
                    </a:lnTo>
                    <a:lnTo>
                      <a:pt x="19" y="11"/>
                    </a:lnTo>
                    <a:lnTo>
                      <a:pt x="18" y="8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3" name="Freeform 137"/>
              <p:cNvSpPr>
                <a:spLocks/>
              </p:cNvSpPr>
              <p:nvPr/>
            </p:nvSpPr>
            <p:spPr bwMode="auto">
              <a:xfrm>
                <a:off x="2335766" y="5639001"/>
                <a:ext cx="14809" cy="6726"/>
              </a:xfrm>
              <a:custGeom>
                <a:avLst/>
                <a:gdLst>
                  <a:gd name="T0" fmla="*/ 15 w 34"/>
                  <a:gd name="T1" fmla="*/ 3 h 20"/>
                  <a:gd name="T2" fmla="*/ 4 w 34"/>
                  <a:gd name="T3" fmla="*/ 0 h 20"/>
                  <a:gd name="T4" fmla="*/ 2 w 34"/>
                  <a:gd name="T5" fmla="*/ 0 h 20"/>
                  <a:gd name="T6" fmla="*/ 0 w 34"/>
                  <a:gd name="T7" fmla="*/ 5 h 20"/>
                  <a:gd name="T8" fmla="*/ 2 w 34"/>
                  <a:gd name="T9" fmla="*/ 8 h 20"/>
                  <a:gd name="T10" fmla="*/ 3 w 34"/>
                  <a:gd name="T11" fmla="*/ 10 h 20"/>
                  <a:gd name="T12" fmla="*/ 5 w 34"/>
                  <a:gd name="T13" fmla="*/ 13 h 20"/>
                  <a:gd name="T14" fmla="*/ 8 w 34"/>
                  <a:gd name="T15" fmla="*/ 14 h 20"/>
                  <a:gd name="T16" fmla="*/ 13 w 34"/>
                  <a:gd name="T17" fmla="*/ 13 h 20"/>
                  <a:gd name="T18" fmla="*/ 19 w 34"/>
                  <a:gd name="T19" fmla="*/ 15 h 20"/>
                  <a:gd name="T20" fmla="*/ 24 w 34"/>
                  <a:gd name="T21" fmla="*/ 17 h 20"/>
                  <a:gd name="T22" fmla="*/ 26 w 34"/>
                  <a:gd name="T23" fmla="*/ 19 h 20"/>
                  <a:gd name="T24" fmla="*/ 30 w 34"/>
                  <a:gd name="T25" fmla="*/ 20 h 20"/>
                  <a:gd name="T26" fmla="*/ 32 w 34"/>
                  <a:gd name="T27" fmla="*/ 19 h 20"/>
                  <a:gd name="T28" fmla="*/ 34 w 34"/>
                  <a:gd name="T29" fmla="*/ 17 h 20"/>
                  <a:gd name="T30" fmla="*/ 30 w 34"/>
                  <a:gd name="T31" fmla="*/ 13 h 20"/>
                  <a:gd name="T32" fmla="*/ 25 w 34"/>
                  <a:gd name="T33" fmla="*/ 8 h 20"/>
                  <a:gd name="T34" fmla="*/ 20 w 34"/>
                  <a:gd name="T35" fmla="*/ 6 h 20"/>
                  <a:gd name="T36" fmla="*/ 15 w 34"/>
                  <a:gd name="T3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20">
                    <a:moveTo>
                      <a:pt x="15" y="3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8" y="14"/>
                    </a:lnTo>
                    <a:lnTo>
                      <a:pt x="13" y="13"/>
                    </a:lnTo>
                    <a:lnTo>
                      <a:pt x="19" y="15"/>
                    </a:lnTo>
                    <a:lnTo>
                      <a:pt x="24" y="17"/>
                    </a:lnTo>
                    <a:lnTo>
                      <a:pt x="26" y="19"/>
                    </a:lnTo>
                    <a:lnTo>
                      <a:pt x="30" y="20"/>
                    </a:lnTo>
                    <a:lnTo>
                      <a:pt x="32" y="19"/>
                    </a:lnTo>
                    <a:lnTo>
                      <a:pt x="34" y="17"/>
                    </a:lnTo>
                    <a:lnTo>
                      <a:pt x="30" y="13"/>
                    </a:lnTo>
                    <a:lnTo>
                      <a:pt x="25" y="8"/>
                    </a:lnTo>
                    <a:lnTo>
                      <a:pt x="20" y="6"/>
                    </a:lnTo>
                    <a:lnTo>
                      <a:pt x="15" y="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4" name="Freeform 138"/>
              <p:cNvSpPr>
                <a:spLocks/>
              </p:cNvSpPr>
              <p:nvPr/>
            </p:nvSpPr>
            <p:spPr bwMode="auto">
              <a:xfrm>
                <a:off x="2498659" y="5843436"/>
                <a:ext cx="9873" cy="10760"/>
              </a:xfrm>
              <a:custGeom>
                <a:avLst/>
                <a:gdLst>
                  <a:gd name="T0" fmla="*/ 22 w 22"/>
                  <a:gd name="T1" fmla="*/ 15 h 32"/>
                  <a:gd name="T2" fmla="*/ 20 w 22"/>
                  <a:gd name="T3" fmla="*/ 11 h 32"/>
                  <a:gd name="T4" fmla="*/ 18 w 22"/>
                  <a:gd name="T5" fmla="*/ 6 h 32"/>
                  <a:gd name="T6" fmla="*/ 15 w 22"/>
                  <a:gd name="T7" fmla="*/ 2 h 32"/>
                  <a:gd name="T8" fmla="*/ 11 w 22"/>
                  <a:gd name="T9" fmla="*/ 0 h 32"/>
                  <a:gd name="T10" fmla="*/ 8 w 22"/>
                  <a:gd name="T11" fmla="*/ 0 h 32"/>
                  <a:gd name="T12" fmla="*/ 5 w 22"/>
                  <a:gd name="T13" fmla="*/ 0 h 32"/>
                  <a:gd name="T14" fmla="*/ 3 w 22"/>
                  <a:gd name="T15" fmla="*/ 4 h 32"/>
                  <a:gd name="T16" fmla="*/ 2 w 22"/>
                  <a:gd name="T17" fmla="*/ 10 h 32"/>
                  <a:gd name="T18" fmla="*/ 1 w 22"/>
                  <a:gd name="T19" fmla="*/ 14 h 32"/>
                  <a:gd name="T20" fmla="*/ 0 w 22"/>
                  <a:gd name="T21" fmla="*/ 20 h 32"/>
                  <a:gd name="T22" fmla="*/ 1 w 22"/>
                  <a:gd name="T23" fmla="*/ 26 h 32"/>
                  <a:gd name="T24" fmla="*/ 2 w 22"/>
                  <a:gd name="T25" fmla="*/ 31 h 32"/>
                  <a:gd name="T26" fmla="*/ 12 w 22"/>
                  <a:gd name="T27" fmla="*/ 31 h 32"/>
                  <a:gd name="T28" fmla="*/ 20 w 22"/>
                  <a:gd name="T29" fmla="*/ 32 h 32"/>
                  <a:gd name="T30" fmla="*/ 20 w 22"/>
                  <a:gd name="T31" fmla="*/ 20 h 32"/>
                  <a:gd name="T32" fmla="*/ 21 w 22"/>
                  <a:gd name="T3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32">
                    <a:moveTo>
                      <a:pt x="22" y="15"/>
                    </a:moveTo>
                    <a:lnTo>
                      <a:pt x="20" y="11"/>
                    </a:lnTo>
                    <a:lnTo>
                      <a:pt x="18" y="6"/>
                    </a:lnTo>
                    <a:lnTo>
                      <a:pt x="15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4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1"/>
                    </a:lnTo>
                    <a:lnTo>
                      <a:pt x="12" y="31"/>
                    </a:lnTo>
                    <a:lnTo>
                      <a:pt x="20" y="32"/>
                    </a:lnTo>
                    <a:lnTo>
                      <a:pt x="20" y="20"/>
                    </a:lnTo>
                    <a:lnTo>
                      <a:pt x="21" y="8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5" name="Freeform 139"/>
              <p:cNvSpPr>
                <a:spLocks/>
              </p:cNvSpPr>
              <p:nvPr/>
            </p:nvSpPr>
            <p:spPr bwMode="auto">
              <a:xfrm>
                <a:off x="2041245" y="3766827"/>
                <a:ext cx="23036" cy="22865"/>
              </a:xfrm>
              <a:custGeom>
                <a:avLst/>
                <a:gdLst>
                  <a:gd name="T0" fmla="*/ 56 w 56"/>
                  <a:gd name="T1" fmla="*/ 32 h 69"/>
                  <a:gd name="T2" fmla="*/ 52 w 56"/>
                  <a:gd name="T3" fmla="*/ 33 h 69"/>
                  <a:gd name="T4" fmla="*/ 49 w 56"/>
                  <a:gd name="T5" fmla="*/ 33 h 69"/>
                  <a:gd name="T6" fmla="*/ 46 w 56"/>
                  <a:gd name="T7" fmla="*/ 31 h 69"/>
                  <a:gd name="T8" fmla="*/ 42 w 56"/>
                  <a:gd name="T9" fmla="*/ 27 h 69"/>
                  <a:gd name="T10" fmla="*/ 36 w 56"/>
                  <a:gd name="T11" fmla="*/ 19 h 69"/>
                  <a:gd name="T12" fmla="*/ 29 w 56"/>
                  <a:gd name="T13" fmla="*/ 10 h 69"/>
                  <a:gd name="T14" fmla="*/ 25 w 56"/>
                  <a:gd name="T15" fmla="*/ 7 h 69"/>
                  <a:gd name="T16" fmla="*/ 22 w 56"/>
                  <a:gd name="T17" fmla="*/ 4 h 69"/>
                  <a:gd name="T18" fmla="*/ 18 w 56"/>
                  <a:gd name="T19" fmla="*/ 1 h 69"/>
                  <a:gd name="T20" fmla="*/ 12 w 56"/>
                  <a:gd name="T21" fmla="*/ 0 h 69"/>
                  <a:gd name="T22" fmla="*/ 8 w 56"/>
                  <a:gd name="T23" fmla="*/ 0 h 69"/>
                  <a:gd name="T24" fmla="*/ 5 w 56"/>
                  <a:gd name="T25" fmla="*/ 1 h 69"/>
                  <a:gd name="T26" fmla="*/ 2 w 56"/>
                  <a:gd name="T27" fmla="*/ 4 h 69"/>
                  <a:gd name="T28" fmla="*/ 1 w 56"/>
                  <a:gd name="T29" fmla="*/ 6 h 69"/>
                  <a:gd name="T30" fmla="*/ 0 w 56"/>
                  <a:gd name="T31" fmla="*/ 12 h 69"/>
                  <a:gd name="T32" fmla="*/ 0 w 56"/>
                  <a:gd name="T33" fmla="*/ 20 h 69"/>
                  <a:gd name="T34" fmla="*/ 1 w 56"/>
                  <a:gd name="T35" fmla="*/ 32 h 69"/>
                  <a:gd name="T36" fmla="*/ 1 w 56"/>
                  <a:gd name="T37" fmla="*/ 42 h 69"/>
                  <a:gd name="T38" fmla="*/ 1 w 56"/>
                  <a:gd name="T39" fmla="*/ 50 h 69"/>
                  <a:gd name="T40" fmla="*/ 1 w 56"/>
                  <a:gd name="T41" fmla="*/ 56 h 69"/>
                  <a:gd name="T42" fmla="*/ 2 w 56"/>
                  <a:gd name="T43" fmla="*/ 60 h 69"/>
                  <a:gd name="T44" fmla="*/ 4 w 56"/>
                  <a:gd name="T45" fmla="*/ 63 h 69"/>
                  <a:gd name="T46" fmla="*/ 7 w 56"/>
                  <a:gd name="T47" fmla="*/ 65 h 69"/>
                  <a:gd name="T48" fmla="*/ 10 w 56"/>
                  <a:gd name="T49" fmla="*/ 67 h 69"/>
                  <a:gd name="T50" fmla="*/ 17 w 56"/>
                  <a:gd name="T51" fmla="*/ 68 h 69"/>
                  <a:gd name="T52" fmla="*/ 22 w 56"/>
                  <a:gd name="T53" fmla="*/ 69 h 69"/>
                  <a:gd name="T54" fmla="*/ 28 w 56"/>
                  <a:gd name="T55" fmla="*/ 69 h 69"/>
                  <a:gd name="T56" fmla="*/ 34 w 56"/>
                  <a:gd name="T57" fmla="*/ 68 h 69"/>
                  <a:gd name="T58" fmla="*/ 45 w 56"/>
                  <a:gd name="T59" fmla="*/ 65 h 69"/>
                  <a:gd name="T60" fmla="*/ 56 w 56"/>
                  <a:gd name="T61" fmla="*/ 60 h 69"/>
                  <a:gd name="T62" fmla="*/ 56 w 56"/>
                  <a:gd name="T63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69">
                    <a:moveTo>
                      <a:pt x="56" y="32"/>
                    </a:moveTo>
                    <a:lnTo>
                      <a:pt x="52" y="33"/>
                    </a:lnTo>
                    <a:lnTo>
                      <a:pt x="49" y="33"/>
                    </a:lnTo>
                    <a:lnTo>
                      <a:pt x="46" y="31"/>
                    </a:lnTo>
                    <a:lnTo>
                      <a:pt x="42" y="27"/>
                    </a:lnTo>
                    <a:lnTo>
                      <a:pt x="36" y="19"/>
                    </a:lnTo>
                    <a:lnTo>
                      <a:pt x="29" y="10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1" y="32"/>
                    </a:lnTo>
                    <a:lnTo>
                      <a:pt x="1" y="42"/>
                    </a:lnTo>
                    <a:lnTo>
                      <a:pt x="1" y="50"/>
                    </a:lnTo>
                    <a:lnTo>
                      <a:pt x="1" y="56"/>
                    </a:lnTo>
                    <a:lnTo>
                      <a:pt x="2" y="60"/>
                    </a:lnTo>
                    <a:lnTo>
                      <a:pt x="4" y="63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7" y="68"/>
                    </a:lnTo>
                    <a:lnTo>
                      <a:pt x="22" y="69"/>
                    </a:lnTo>
                    <a:lnTo>
                      <a:pt x="28" y="69"/>
                    </a:lnTo>
                    <a:lnTo>
                      <a:pt x="34" y="68"/>
                    </a:lnTo>
                    <a:lnTo>
                      <a:pt x="45" y="65"/>
                    </a:lnTo>
                    <a:lnTo>
                      <a:pt x="56" y="60"/>
                    </a:lnTo>
                    <a:lnTo>
                      <a:pt x="56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6" name="Freeform 140"/>
              <p:cNvSpPr>
                <a:spLocks/>
              </p:cNvSpPr>
              <p:nvPr/>
            </p:nvSpPr>
            <p:spPr bwMode="auto">
              <a:xfrm>
                <a:off x="1643064" y="1185861"/>
                <a:ext cx="5666663" cy="5061061"/>
              </a:xfrm>
              <a:custGeom>
                <a:avLst/>
                <a:gdLst>
                  <a:gd name="T0" fmla="*/ 5689 w 13772"/>
                  <a:gd name="T1" fmla="*/ 4488 h 15053"/>
                  <a:gd name="T2" fmla="*/ 6519 w 13772"/>
                  <a:gd name="T3" fmla="*/ 5135 h 15053"/>
                  <a:gd name="T4" fmla="*/ 7374 w 13772"/>
                  <a:gd name="T5" fmla="*/ 5427 h 15053"/>
                  <a:gd name="T6" fmla="*/ 8136 w 13772"/>
                  <a:gd name="T7" fmla="*/ 5748 h 15053"/>
                  <a:gd name="T8" fmla="*/ 9049 w 13772"/>
                  <a:gd name="T9" fmla="*/ 5960 h 15053"/>
                  <a:gd name="T10" fmla="*/ 9356 w 13772"/>
                  <a:gd name="T11" fmla="*/ 5395 h 15053"/>
                  <a:gd name="T12" fmla="*/ 9806 w 13772"/>
                  <a:gd name="T13" fmla="*/ 5663 h 15053"/>
                  <a:gd name="T14" fmla="*/ 10974 w 13772"/>
                  <a:gd name="T15" fmla="*/ 5704 h 15053"/>
                  <a:gd name="T16" fmla="*/ 11221 w 13772"/>
                  <a:gd name="T17" fmla="*/ 5391 h 15053"/>
                  <a:gd name="T18" fmla="*/ 11886 w 13772"/>
                  <a:gd name="T19" fmla="*/ 4754 h 15053"/>
                  <a:gd name="T20" fmla="*/ 13203 w 13772"/>
                  <a:gd name="T21" fmla="*/ 4375 h 15053"/>
                  <a:gd name="T22" fmla="*/ 13450 w 13772"/>
                  <a:gd name="T23" fmla="*/ 4890 h 15053"/>
                  <a:gd name="T24" fmla="*/ 13510 w 13772"/>
                  <a:gd name="T25" fmla="*/ 5489 h 15053"/>
                  <a:gd name="T26" fmla="*/ 12670 w 13772"/>
                  <a:gd name="T27" fmla="*/ 6248 h 15053"/>
                  <a:gd name="T28" fmla="*/ 12136 w 13772"/>
                  <a:gd name="T29" fmla="*/ 7236 h 15053"/>
                  <a:gd name="T30" fmla="*/ 11758 w 13772"/>
                  <a:gd name="T31" fmla="*/ 7904 h 15053"/>
                  <a:gd name="T32" fmla="*/ 11364 w 13772"/>
                  <a:gd name="T33" fmla="*/ 7445 h 15053"/>
                  <a:gd name="T34" fmla="*/ 10944 w 13772"/>
                  <a:gd name="T35" fmla="*/ 7623 h 15053"/>
                  <a:gd name="T36" fmla="*/ 11116 w 13772"/>
                  <a:gd name="T37" fmla="*/ 7138 h 15053"/>
                  <a:gd name="T38" fmla="*/ 11446 w 13772"/>
                  <a:gd name="T39" fmla="*/ 6711 h 15053"/>
                  <a:gd name="T40" fmla="*/ 10208 w 13772"/>
                  <a:gd name="T41" fmla="*/ 6335 h 15053"/>
                  <a:gd name="T42" fmla="*/ 9713 w 13772"/>
                  <a:gd name="T43" fmla="*/ 5998 h 15053"/>
                  <a:gd name="T44" fmla="*/ 9525 w 13772"/>
                  <a:gd name="T45" fmla="*/ 6316 h 15053"/>
                  <a:gd name="T46" fmla="*/ 9370 w 13772"/>
                  <a:gd name="T47" fmla="*/ 6854 h 15053"/>
                  <a:gd name="T48" fmla="*/ 9785 w 13772"/>
                  <a:gd name="T49" fmla="*/ 7610 h 15053"/>
                  <a:gd name="T50" fmla="*/ 9748 w 13772"/>
                  <a:gd name="T51" fmla="*/ 8364 h 15053"/>
                  <a:gd name="T52" fmla="*/ 8822 w 13772"/>
                  <a:gd name="T53" fmla="*/ 8586 h 15053"/>
                  <a:gd name="T54" fmla="*/ 8097 w 13772"/>
                  <a:gd name="T55" fmla="*/ 9434 h 15053"/>
                  <a:gd name="T56" fmla="*/ 7293 w 13772"/>
                  <a:gd name="T57" fmla="*/ 10204 h 15053"/>
                  <a:gd name="T58" fmla="*/ 6153 w 13772"/>
                  <a:gd name="T59" fmla="*/ 11118 h 15053"/>
                  <a:gd name="T60" fmla="*/ 5634 w 13772"/>
                  <a:gd name="T61" fmla="*/ 12136 h 15053"/>
                  <a:gd name="T62" fmla="*/ 5450 w 13772"/>
                  <a:gd name="T63" fmla="*/ 13387 h 15053"/>
                  <a:gd name="T64" fmla="*/ 5206 w 13772"/>
                  <a:gd name="T65" fmla="*/ 14145 h 15053"/>
                  <a:gd name="T66" fmla="*/ 4371 w 13772"/>
                  <a:gd name="T67" fmla="*/ 15053 h 15053"/>
                  <a:gd name="T68" fmla="*/ 3850 w 13772"/>
                  <a:gd name="T69" fmla="*/ 14328 h 15053"/>
                  <a:gd name="T70" fmla="*/ 3071 w 13772"/>
                  <a:gd name="T71" fmla="*/ 12466 h 15053"/>
                  <a:gd name="T72" fmla="*/ 2678 w 13772"/>
                  <a:gd name="T73" fmla="*/ 11512 h 15053"/>
                  <a:gd name="T74" fmla="*/ 2200 w 13772"/>
                  <a:gd name="T75" fmla="*/ 9849 h 15053"/>
                  <a:gd name="T76" fmla="*/ 2155 w 13772"/>
                  <a:gd name="T77" fmla="*/ 9550 h 15053"/>
                  <a:gd name="T78" fmla="*/ 2139 w 13772"/>
                  <a:gd name="T79" fmla="*/ 8596 h 15053"/>
                  <a:gd name="T80" fmla="*/ 2149 w 13772"/>
                  <a:gd name="T81" fmla="*/ 8127 h 15053"/>
                  <a:gd name="T82" fmla="*/ 1658 w 13772"/>
                  <a:gd name="T83" fmla="*/ 8745 h 15053"/>
                  <a:gd name="T84" fmla="*/ 580 w 13772"/>
                  <a:gd name="T85" fmla="*/ 8067 h 15053"/>
                  <a:gd name="T86" fmla="*/ 958 w 13772"/>
                  <a:gd name="T87" fmla="*/ 7649 h 15053"/>
                  <a:gd name="T88" fmla="*/ 204 w 13772"/>
                  <a:gd name="T89" fmla="*/ 7300 h 15053"/>
                  <a:gd name="T90" fmla="*/ 328 w 13772"/>
                  <a:gd name="T91" fmla="*/ 7083 h 15053"/>
                  <a:gd name="T92" fmla="*/ 1323 w 13772"/>
                  <a:gd name="T93" fmla="*/ 6975 h 15053"/>
                  <a:gd name="T94" fmla="*/ 943 w 13772"/>
                  <a:gd name="T95" fmla="*/ 5984 h 15053"/>
                  <a:gd name="T96" fmla="*/ 1300 w 13772"/>
                  <a:gd name="T97" fmla="*/ 5256 h 15053"/>
                  <a:gd name="T98" fmla="*/ 2441 w 13772"/>
                  <a:gd name="T99" fmla="*/ 4106 h 15053"/>
                  <a:gd name="T100" fmla="*/ 2978 w 13772"/>
                  <a:gd name="T101" fmla="*/ 3335 h 15053"/>
                  <a:gd name="T102" fmla="*/ 3045 w 13772"/>
                  <a:gd name="T103" fmla="*/ 2540 h 15053"/>
                  <a:gd name="T104" fmla="*/ 2505 w 13772"/>
                  <a:gd name="T105" fmla="*/ 1785 h 15053"/>
                  <a:gd name="T106" fmla="*/ 2463 w 13772"/>
                  <a:gd name="T107" fmla="*/ 894 h 15053"/>
                  <a:gd name="T108" fmla="*/ 2304 w 13772"/>
                  <a:gd name="T109" fmla="*/ 253 h 15053"/>
                  <a:gd name="T110" fmla="*/ 3136 w 13772"/>
                  <a:gd name="T111" fmla="*/ 50 h 15053"/>
                  <a:gd name="T112" fmla="*/ 3761 w 13772"/>
                  <a:gd name="T113" fmla="*/ 712 h 15053"/>
                  <a:gd name="T114" fmla="*/ 4653 w 13772"/>
                  <a:gd name="T115" fmla="*/ 882 h 15053"/>
                  <a:gd name="T116" fmla="*/ 5753 w 13772"/>
                  <a:gd name="T117" fmla="*/ 981 h 15053"/>
                  <a:gd name="T118" fmla="*/ 5191 w 13772"/>
                  <a:gd name="T119" fmla="*/ 1797 h 15053"/>
                  <a:gd name="T120" fmla="*/ 5283 w 13772"/>
                  <a:gd name="T121" fmla="*/ 2416 h 15053"/>
                  <a:gd name="T122" fmla="*/ 4854 w 13772"/>
                  <a:gd name="T123" fmla="*/ 2786 h 15053"/>
                  <a:gd name="T124" fmla="*/ 5306 w 13772"/>
                  <a:gd name="T125" fmla="*/ 3453 h 15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772" h="15053">
                    <a:moveTo>
                      <a:pt x="6077" y="3928"/>
                    </a:moveTo>
                    <a:lnTo>
                      <a:pt x="6071" y="3930"/>
                    </a:lnTo>
                    <a:lnTo>
                      <a:pt x="6066" y="3931"/>
                    </a:lnTo>
                    <a:lnTo>
                      <a:pt x="6060" y="3932"/>
                    </a:lnTo>
                    <a:lnTo>
                      <a:pt x="6054" y="3933"/>
                    </a:lnTo>
                    <a:lnTo>
                      <a:pt x="6043" y="3932"/>
                    </a:lnTo>
                    <a:lnTo>
                      <a:pt x="6031" y="3930"/>
                    </a:lnTo>
                    <a:lnTo>
                      <a:pt x="6019" y="3926"/>
                    </a:lnTo>
                    <a:lnTo>
                      <a:pt x="6007" y="3924"/>
                    </a:lnTo>
                    <a:lnTo>
                      <a:pt x="5996" y="3922"/>
                    </a:lnTo>
                    <a:lnTo>
                      <a:pt x="5985" y="3921"/>
                    </a:lnTo>
                    <a:lnTo>
                      <a:pt x="5984" y="3922"/>
                    </a:lnTo>
                    <a:lnTo>
                      <a:pt x="5984" y="3923"/>
                    </a:lnTo>
                    <a:lnTo>
                      <a:pt x="5980" y="3925"/>
                    </a:lnTo>
                    <a:lnTo>
                      <a:pt x="5978" y="3928"/>
                    </a:lnTo>
                    <a:lnTo>
                      <a:pt x="5976" y="3931"/>
                    </a:lnTo>
                    <a:lnTo>
                      <a:pt x="5975" y="3935"/>
                    </a:lnTo>
                    <a:lnTo>
                      <a:pt x="5972" y="3946"/>
                    </a:lnTo>
                    <a:lnTo>
                      <a:pt x="5968" y="3958"/>
                    </a:lnTo>
                    <a:lnTo>
                      <a:pt x="5965" y="3963"/>
                    </a:lnTo>
                    <a:lnTo>
                      <a:pt x="5962" y="3970"/>
                    </a:lnTo>
                    <a:lnTo>
                      <a:pt x="5959" y="3976"/>
                    </a:lnTo>
                    <a:lnTo>
                      <a:pt x="5955" y="3982"/>
                    </a:lnTo>
                    <a:lnTo>
                      <a:pt x="5949" y="3987"/>
                    </a:lnTo>
                    <a:lnTo>
                      <a:pt x="5944" y="3991"/>
                    </a:lnTo>
                    <a:lnTo>
                      <a:pt x="5936" y="3996"/>
                    </a:lnTo>
                    <a:lnTo>
                      <a:pt x="5929" y="3999"/>
                    </a:lnTo>
                    <a:lnTo>
                      <a:pt x="5925" y="4000"/>
                    </a:lnTo>
                    <a:lnTo>
                      <a:pt x="5922" y="4002"/>
                    </a:lnTo>
                    <a:lnTo>
                      <a:pt x="5920" y="4004"/>
                    </a:lnTo>
                    <a:lnTo>
                      <a:pt x="5918" y="4006"/>
                    </a:lnTo>
                    <a:lnTo>
                      <a:pt x="5916" y="4011"/>
                    </a:lnTo>
                    <a:lnTo>
                      <a:pt x="5915" y="4016"/>
                    </a:lnTo>
                    <a:lnTo>
                      <a:pt x="5914" y="4021"/>
                    </a:lnTo>
                    <a:lnTo>
                      <a:pt x="5912" y="4028"/>
                    </a:lnTo>
                    <a:lnTo>
                      <a:pt x="5908" y="4033"/>
                    </a:lnTo>
                    <a:lnTo>
                      <a:pt x="5903" y="4038"/>
                    </a:lnTo>
                    <a:lnTo>
                      <a:pt x="5897" y="4041"/>
                    </a:lnTo>
                    <a:lnTo>
                      <a:pt x="5891" y="4043"/>
                    </a:lnTo>
                    <a:lnTo>
                      <a:pt x="5884" y="4045"/>
                    </a:lnTo>
                    <a:lnTo>
                      <a:pt x="5878" y="4047"/>
                    </a:lnTo>
                    <a:lnTo>
                      <a:pt x="5866" y="4050"/>
                    </a:lnTo>
                    <a:lnTo>
                      <a:pt x="5853" y="4051"/>
                    </a:lnTo>
                    <a:lnTo>
                      <a:pt x="5851" y="4064"/>
                    </a:lnTo>
                    <a:lnTo>
                      <a:pt x="5847" y="4078"/>
                    </a:lnTo>
                    <a:lnTo>
                      <a:pt x="5840" y="4093"/>
                    </a:lnTo>
                    <a:lnTo>
                      <a:pt x="5833" y="4107"/>
                    </a:lnTo>
                    <a:lnTo>
                      <a:pt x="5828" y="4113"/>
                    </a:lnTo>
                    <a:lnTo>
                      <a:pt x="5823" y="4120"/>
                    </a:lnTo>
                    <a:lnTo>
                      <a:pt x="5817" y="4125"/>
                    </a:lnTo>
                    <a:lnTo>
                      <a:pt x="5812" y="4131"/>
                    </a:lnTo>
                    <a:lnTo>
                      <a:pt x="5807" y="4135"/>
                    </a:lnTo>
                    <a:lnTo>
                      <a:pt x="5801" y="4138"/>
                    </a:lnTo>
                    <a:lnTo>
                      <a:pt x="5795" y="4140"/>
                    </a:lnTo>
                    <a:lnTo>
                      <a:pt x="5788" y="4141"/>
                    </a:lnTo>
                    <a:lnTo>
                      <a:pt x="5782" y="4142"/>
                    </a:lnTo>
                    <a:lnTo>
                      <a:pt x="5775" y="4144"/>
                    </a:lnTo>
                    <a:lnTo>
                      <a:pt x="5771" y="4146"/>
                    </a:lnTo>
                    <a:lnTo>
                      <a:pt x="5767" y="4148"/>
                    </a:lnTo>
                    <a:lnTo>
                      <a:pt x="5762" y="4151"/>
                    </a:lnTo>
                    <a:lnTo>
                      <a:pt x="5759" y="4154"/>
                    </a:lnTo>
                    <a:lnTo>
                      <a:pt x="5757" y="4158"/>
                    </a:lnTo>
                    <a:lnTo>
                      <a:pt x="5755" y="4162"/>
                    </a:lnTo>
                    <a:lnTo>
                      <a:pt x="5753" y="4171"/>
                    </a:lnTo>
                    <a:lnTo>
                      <a:pt x="5752" y="4181"/>
                    </a:lnTo>
                    <a:lnTo>
                      <a:pt x="5752" y="4192"/>
                    </a:lnTo>
                    <a:lnTo>
                      <a:pt x="5754" y="4203"/>
                    </a:lnTo>
                    <a:lnTo>
                      <a:pt x="5755" y="4210"/>
                    </a:lnTo>
                    <a:lnTo>
                      <a:pt x="5755" y="4219"/>
                    </a:lnTo>
                    <a:lnTo>
                      <a:pt x="5755" y="4228"/>
                    </a:lnTo>
                    <a:lnTo>
                      <a:pt x="5754" y="4235"/>
                    </a:lnTo>
                    <a:lnTo>
                      <a:pt x="5752" y="4244"/>
                    </a:lnTo>
                    <a:lnTo>
                      <a:pt x="5749" y="4253"/>
                    </a:lnTo>
                    <a:lnTo>
                      <a:pt x="5746" y="4260"/>
                    </a:lnTo>
                    <a:lnTo>
                      <a:pt x="5742" y="4268"/>
                    </a:lnTo>
                    <a:lnTo>
                      <a:pt x="5734" y="4284"/>
                    </a:lnTo>
                    <a:lnTo>
                      <a:pt x="5725" y="4299"/>
                    </a:lnTo>
                    <a:lnTo>
                      <a:pt x="5715" y="4314"/>
                    </a:lnTo>
                    <a:lnTo>
                      <a:pt x="5704" y="4328"/>
                    </a:lnTo>
                    <a:lnTo>
                      <a:pt x="5699" y="4337"/>
                    </a:lnTo>
                    <a:lnTo>
                      <a:pt x="5695" y="4345"/>
                    </a:lnTo>
                    <a:lnTo>
                      <a:pt x="5693" y="4353"/>
                    </a:lnTo>
                    <a:lnTo>
                      <a:pt x="5693" y="4361"/>
                    </a:lnTo>
                    <a:lnTo>
                      <a:pt x="5694" y="4367"/>
                    </a:lnTo>
                    <a:lnTo>
                      <a:pt x="5696" y="4374"/>
                    </a:lnTo>
                    <a:lnTo>
                      <a:pt x="5699" y="4380"/>
                    </a:lnTo>
                    <a:lnTo>
                      <a:pt x="5701" y="4387"/>
                    </a:lnTo>
                    <a:lnTo>
                      <a:pt x="5704" y="4393"/>
                    </a:lnTo>
                    <a:lnTo>
                      <a:pt x="5706" y="4399"/>
                    </a:lnTo>
                    <a:lnTo>
                      <a:pt x="5708" y="4407"/>
                    </a:lnTo>
                    <a:lnTo>
                      <a:pt x="5709" y="4415"/>
                    </a:lnTo>
                    <a:lnTo>
                      <a:pt x="5709" y="4423"/>
                    </a:lnTo>
                    <a:lnTo>
                      <a:pt x="5707" y="4433"/>
                    </a:lnTo>
                    <a:lnTo>
                      <a:pt x="5705" y="4444"/>
                    </a:lnTo>
                    <a:lnTo>
                      <a:pt x="5700" y="4455"/>
                    </a:lnTo>
                    <a:lnTo>
                      <a:pt x="5699" y="4465"/>
                    </a:lnTo>
                    <a:lnTo>
                      <a:pt x="5695" y="4475"/>
                    </a:lnTo>
                    <a:lnTo>
                      <a:pt x="5692" y="4482"/>
                    </a:lnTo>
                    <a:lnTo>
                      <a:pt x="5689" y="4488"/>
                    </a:lnTo>
                    <a:lnTo>
                      <a:pt x="5685" y="4492"/>
                    </a:lnTo>
                    <a:lnTo>
                      <a:pt x="5679" y="4497"/>
                    </a:lnTo>
                    <a:lnTo>
                      <a:pt x="5675" y="4500"/>
                    </a:lnTo>
                    <a:lnTo>
                      <a:pt x="5669" y="4502"/>
                    </a:lnTo>
                    <a:lnTo>
                      <a:pt x="5659" y="4507"/>
                    </a:lnTo>
                    <a:lnTo>
                      <a:pt x="5650" y="4515"/>
                    </a:lnTo>
                    <a:lnTo>
                      <a:pt x="5646" y="4520"/>
                    </a:lnTo>
                    <a:lnTo>
                      <a:pt x="5644" y="4526"/>
                    </a:lnTo>
                    <a:lnTo>
                      <a:pt x="5640" y="4533"/>
                    </a:lnTo>
                    <a:lnTo>
                      <a:pt x="5639" y="4543"/>
                    </a:lnTo>
                    <a:lnTo>
                      <a:pt x="5638" y="4550"/>
                    </a:lnTo>
                    <a:lnTo>
                      <a:pt x="5636" y="4555"/>
                    </a:lnTo>
                    <a:lnTo>
                      <a:pt x="5634" y="4561"/>
                    </a:lnTo>
                    <a:lnTo>
                      <a:pt x="5630" y="4568"/>
                    </a:lnTo>
                    <a:lnTo>
                      <a:pt x="5622" y="4582"/>
                    </a:lnTo>
                    <a:lnTo>
                      <a:pt x="5613" y="4595"/>
                    </a:lnTo>
                    <a:lnTo>
                      <a:pt x="5606" y="4607"/>
                    </a:lnTo>
                    <a:lnTo>
                      <a:pt x="5600" y="4618"/>
                    </a:lnTo>
                    <a:lnTo>
                      <a:pt x="5599" y="4623"/>
                    </a:lnTo>
                    <a:lnTo>
                      <a:pt x="5599" y="4627"/>
                    </a:lnTo>
                    <a:lnTo>
                      <a:pt x="5601" y="4632"/>
                    </a:lnTo>
                    <a:lnTo>
                      <a:pt x="5604" y="4635"/>
                    </a:lnTo>
                    <a:lnTo>
                      <a:pt x="5759" y="4769"/>
                    </a:lnTo>
                    <a:lnTo>
                      <a:pt x="5763" y="4772"/>
                    </a:lnTo>
                    <a:lnTo>
                      <a:pt x="5772" y="4775"/>
                    </a:lnTo>
                    <a:lnTo>
                      <a:pt x="5782" y="4779"/>
                    </a:lnTo>
                    <a:lnTo>
                      <a:pt x="5793" y="4782"/>
                    </a:lnTo>
                    <a:lnTo>
                      <a:pt x="5803" y="4784"/>
                    </a:lnTo>
                    <a:lnTo>
                      <a:pt x="5812" y="4785"/>
                    </a:lnTo>
                    <a:lnTo>
                      <a:pt x="5816" y="4785"/>
                    </a:lnTo>
                    <a:lnTo>
                      <a:pt x="5820" y="4785"/>
                    </a:lnTo>
                    <a:lnTo>
                      <a:pt x="5822" y="4784"/>
                    </a:lnTo>
                    <a:lnTo>
                      <a:pt x="5823" y="4783"/>
                    </a:lnTo>
                    <a:lnTo>
                      <a:pt x="5824" y="4774"/>
                    </a:lnTo>
                    <a:lnTo>
                      <a:pt x="5823" y="4765"/>
                    </a:lnTo>
                    <a:lnTo>
                      <a:pt x="5822" y="4756"/>
                    </a:lnTo>
                    <a:lnTo>
                      <a:pt x="5821" y="4747"/>
                    </a:lnTo>
                    <a:lnTo>
                      <a:pt x="5820" y="4744"/>
                    </a:lnTo>
                    <a:lnTo>
                      <a:pt x="5820" y="4741"/>
                    </a:lnTo>
                    <a:lnTo>
                      <a:pt x="5821" y="4739"/>
                    </a:lnTo>
                    <a:lnTo>
                      <a:pt x="5822" y="4738"/>
                    </a:lnTo>
                    <a:lnTo>
                      <a:pt x="5824" y="4736"/>
                    </a:lnTo>
                    <a:lnTo>
                      <a:pt x="5827" y="4738"/>
                    </a:lnTo>
                    <a:lnTo>
                      <a:pt x="5830" y="4740"/>
                    </a:lnTo>
                    <a:lnTo>
                      <a:pt x="5836" y="4743"/>
                    </a:lnTo>
                    <a:lnTo>
                      <a:pt x="5864" y="4763"/>
                    </a:lnTo>
                    <a:lnTo>
                      <a:pt x="5893" y="4787"/>
                    </a:lnTo>
                    <a:lnTo>
                      <a:pt x="5925" y="4813"/>
                    </a:lnTo>
                    <a:lnTo>
                      <a:pt x="5958" y="4838"/>
                    </a:lnTo>
                    <a:lnTo>
                      <a:pt x="5974" y="4850"/>
                    </a:lnTo>
                    <a:lnTo>
                      <a:pt x="5991" y="4862"/>
                    </a:lnTo>
                    <a:lnTo>
                      <a:pt x="6009" y="4873"/>
                    </a:lnTo>
                    <a:lnTo>
                      <a:pt x="6026" y="4882"/>
                    </a:lnTo>
                    <a:lnTo>
                      <a:pt x="6042" y="4891"/>
                    </a:lnTo>
                    <a:lnTo>
                      <a:pt x="6059" y="4898"/>
                    </a:lnTo>
                    <a:lnTo>
                      <a:pt x="6077" y="4904"/>
                    </a:lnTo>
                    <a:lnTo>
                      <a:pt x="6093" y="4907"/>
                    </a:lnTo>
                    <a:lnTo>
                      <a:pt x="6104" y="4909"/>
                    </a:lnTo>
                    <a:lnTo>
                      <a:pt x="6113" y="4911"/>
                    </a:lnTo>
                    <a:lnTo>
                      <a:pt x="6121" y="4914"/>
                    </a:lnTo>
                    <a:lnTo>
                      <a:pt x="6127" y="4917"/>
                    </a:lnTo>
                    <a:lnTo>
                      <a:pt x="6132" y="4920"/>
                    </a:lnTo>
                    <a:lnTo>
                      <a:pt x="6136" y="4922"/>
                    </a:lnTo>
                    <a:lnTo>
                      <a:pt x="6139" y="4927"/>
                    </a:lnTo>
                    <a:lnTo>
                      <a:pt x="6142" y="4931"/>
                    </a:lnTo>
                    <a:lnTo>
                      <a:pt x="6147" y="4939"/>
                    </a:lnTo>
                    <a:lnTo>
                      <a:pt x="6152" y="4951"/>
                    </a:lnTo>
                    <a:lnTo>
                      <a:pt x="6160" y="4965"/>
                    </a:lnTo>
                    <a:lnTo>
                      <a:pt x="6171" y="4982"/>
                    </a:lnTo>
                    <a:lnTo>
                      <a:pt x="6177" y="4990"/>
                    </a:lnTo>
                    <a:lnTo>
                      <a:pt x="6184" y="4998"/>
                    </a:lnTo>
                    <a:lnTo>
                      <a:pt x="6192" y="5005"/>
                    </a:lnTo>
                    <a:lnTo>
                      <a:pt x="6201" y="5013"/>
                    </a:lnTo>
                    <a:lnTo>
                      <a:pt x="6219" y="5026"/>
                    </a:lnTo>
                    <a:lnTo>
                      <a:pt x="6239" y="5039"/>
                    </a:lnTo>
                    <a:lnTo>
                      <a:pt x="6280" y="5062"/>
                    </a:lnTo>
                    <a:lnTo>
                      <a:pt x="6319" y="5084"/>
                    </a:lnTo>
                    <a:lnTo>
                      <a:pt x="6337" y="5095"/>
                    </a:lnTo>
                    <a:lnTo>
                      <a:pt x="6354" y="5107"/>
                    </a:lnTo>
                    <a:lnTo>
                      <a:pt x="6370" y="5120"/>
                    </a:lnTo>
                    <a:lnTo>
                      <a:pt x="6387" y="5133"/>
                    </a:lnTo>
                    <a:lnTo>
                      <a:pt x="6403" y="5146"/>
                    </a:lnTo>
                    <a:lnTo>
                      <a:pt x="6419" y="5159"/>
                    </a:lnTo>
                    <a:lnTo>
                      <a:pt x="6435" y="5171"/>
                    </a:lnTo>
                    <a:lnTo>
                      <a:pt x="6452" y="5181"/>
                    </a:lnTo>
                    <a:lnTo>
                      <a:pt x="6461" y="5186"/>
                    </a:lnTo>
                    <a:lnTo>
                      <a:pt x="6469" y="5187"/>
                    </a:lnTo>
                    <a:lnTo>
                      <a:pt x="6474" y="5187"/>
                    </a:lnTo>
                    <a:lnTo>
                      <a:pt x="6479" y="5184"/>
                    </a:lnTo>
                    <a:lnTo>
                      <a:pt x="6484" y="5179"/>
                    </a:lnTo>
                    <a:lnTo>
                      <a:pt x="6488" y="5174"/>
                    </a:lnTo>
                    <a:lnTo>
                      <a:pt x="6491" y="5168"/>
                    </a:lnTo>
                    <a:lnTo>
                      <a:pt x="6495" y="5162"/>
                    </a:lnTo>
                    <a:lnTo>
                      <a:pt x="6498" y="5155"/>
                    </a:lnTo>
                    <a:lnTo>
                      <a:pt x="6501" y="5149"/>
                    </a:lnTo>
                    <a:lnTo>
                      <a:pt x="6505" y="5144"/>
                    </a:lnTo>
                    <a:lnTo>
                      <a:pt x="6509" y="5139"/>
                    </a:lnTo>
                    <a:lnTo>
                      <a:pt x="6514" y="5136"/>
                    </a:lnTo>
                    <a:lnTo>
                      <a:pt x="6519" y="5135"/>
                    </a:lnTo>
                    <a:lnTo>
                      <a:pt x="6526" y="5136"/>
                    </a:lnTo>
                    <a:lnTo>
                      <a:pt x="6533" y="5139"/>
                    </a:lnTo>
                    <a:lnTo>
                      <a:pt x="6554" y="5153"/>
                    </a:lnTo>
                    <a:lnTo>
                      <a:pt x="6580" y="5174"/>
                    </a:lnTo>
                    <a:lnTo>
                      <a:pt x="6610" y="5199"/>
                    </a:lnTo>
                    <a:lnTo>
                      <a:pt x="6642" y="5226"/>
                    </a:lnTo>
                    <a:lnTo>
                      <a:pt x="6674" y="5251"/>
                    </a:lnTo>
                    <a:lnTo>
                      <a:pt x="6702" y="5271"/>
                    </a:lnTo>
                    <a:lnTo>
                      <a:pt x="6715" y="5279"/>
                    </a:lnTo>
                    <a:lnTo>
                      <a:pt x="6726" y="5285"/>
                    </a:lnTo>
                    <a:lnTo>
                      <a:pt x="6731" y="5287"/>
                    </a:lnTo>
                    <a:lnTo>
                      <a:pt x="6735" y="5288"/>
                    </a:lnTo>
                    <a:lnTo>
                      <a:pt x="6740" y="5289"/>
                    </a:lnTo>
                    <a:lnTo>
                      <a:pt x="6743" y="5289"/>
                    </a:lnTo>
                    <a:lnTo>
                      <a:pt x="6754" y="5286"/>
                    </a:lnTo>
                    <a:lnTo>
                      <a:pt x="6766" y="5283"/>
                    </a:lnTo>
                    <a:lnTo>
                      <a:pt x="6775" y="5279"/>
                    </a:lnTo>
                    <a:lnTo>
                      <a:pt x="6786" y="5274"/>
                    </a:lnTo>
                    <a:lnTo>
                      <a:pt x="6804" y="5266"/>
                    </a:lnTo>
                    <a:lnTo>
                      <a:pt x="6822" y="5259"/>
                    </a:lnTo>
                    <a:lnTo>
                      <a:pt x="6829" y="5257"/>
                    </a:lnTo>
                    <a:lnTo>
                      <a:pt x="6837" y="5257"/>
                    </a:lnTo>
                    <a:lnTo>
                      <a:pt x="6840" y="5258"/>
                    </a:lnTo>
                    <a:lnTo>
                      <a:pt x="6843" y="5259"/>
                    </a:lnTo>
                    <a:lnTo>
                      <a:pt x="6847" y="5261"/>
                    </a:lnTo>
                    <a:lnTo>
                      <a:pt x="6850" y="5263"/>
                    </a:lnTo>
                    <a:lnTo>
                      <a:pt x="6855" y="5271"/>
                    </a:lnTo>
                    <a:lnTo>
                      <a:pt x="6860" y="5281"/>
                    </a:lnTo>
                    <a:lnTo>
                      <a:pt x="6864" y="5294"/>
                    </a:lnTo>
                    <a:lnTo>
                      <a:pt x="6867" y="5311"/>
                    </a:lnTo>
                    <a:lnTo>
                      <a:pt x="6870" y="5324"/>
                    </a:lnTo>
                    <a:lnTo>
                      <a:pt x="6873" y="5334"/>
                    </a:lnTo>
                    <a:lnTo>
                      <a:pt x="6876" y="5342"/>
                    </a:lnTo>
                    <a:lnTo>
                      <a:pt x="6879" y="5349"/>
                    </a:lnTo>
                    <a:lnTo>
                      <a:pt x="6883" y="5354"/>
                    </a:lnTo>
                    <a:lnTo>
                      <a:pt x="6888" y="5359"/>
                    </a:lnTo>
                    <a:lnTo>
                      <a:pt x="6892" y="5361"/>
                    </a:lnTo>
                    <a:lnTo>
                      <a:pt x="6896" y="5363"/>
                    </a:lnTo>
                    <a:lnTo>
                      <a:pt x="6920" y="5365"/>
                    </a:lnTo>
                    <a:lnTo>
                      <a:pt x="6948" y="5368"/>
                    </a:lnTo>
                    <a:lnTo>
                      <a:pt x="6954" y="5370"/>
                    </a:lnTo>
                    <a:lnTo>
                      <a:pt x="6958" y="5373"/>
                    </a:lnTo>
                    <a:lnTo>
                      <a:pt x="6961" y="5375"/>
                    </a:lnTo>
                    <a:lnTo>
                      <a:pt x="6963" y="5378"/>
                    </a:lnTo>
                    <a:lnTo>
                      <a:pt x="6968" y="5383"/>
                    </a:lnTo>
                    <a:lnTo>
                      <a:pt x="6972" y="5390"/>
                    </a:lnTo>
                    <a:lnTo>
                      <a:pt x="6974" y="5392"/>
                    </a:lnTo>
                    <a:lnTo>
                      <a:pt x="6976" y="5394"/>
                    </a:lnTo>
                    <a:lnTo>
                      <a:pt x="6979" y="5396"/>
                    </a:lnTo>
                    <a:lnTo>
                      <a:pt x="6984" y="5397"/>
                    </a:lnTo>
                    <a:lnTo>
                      <a:pt x="6988" y="5398"/>
                    </a:lnTo>
                    <a:lnTo>
                      <a:pt x="6995" y="5398"/>
                    </a:lnTo>
                    <a:lnTo>
                      <a:pt x="7002" y="5398"/>
                    </a:lnTo>
                    <a:lnTo>
                      <a:pt x="7011" y="5397"/>
                    </a:lnTo>
                    <a:lnTo>
                      <a:pt x="7025" y="5395"/>
                    </a:lnTo>
                    <a:lnTo>
                      <a:pt x="7036" y="5394"/>
                    </a:lnTo>
                    <a:lnTo>
                      <a:pt x="7045" y="5394"/>
                    </a:lnTo>
                    <a:lnTo>
                      <a:pt x="7053" y="5395"/>
                    </a:lnTo>
                    <a:lnTo>
                      <a:pt x="7060" y="5397"/>
                    </a:lnTo>
                    <a:lnTo>
                      <a:pt x="7066" y="5400"/>
                    </a:lnTo>
                    <a:lnTo>
                      <a:pt x="7071" y="5403"/>
                    </a:lnTo>
                    <a:lnTo>
                      <a:pt x="7076" y="5407"/>
                    </a:lnTo>
                    <a:lnTo>
                      <a:pt x="7083" y="5416"/>
                    </a:lnTo>
                    <a:lnTo>
                      <a:pt x="7092" y="5428"/>
                    </a:lnTo>
                    <a:lnTo>
                      <a:pt x="7096" y="5434"/>
                    </a:lnTo>
                    <a:lnTo>
                      <a:pt x="7103" y="5441"/>
                    </a:lnTo>
                    <a:lnTo>
                      <a:pt x="7109" y="5447"/>
                    </a:lnTo>
                    <a:lnTo>
                      <a:pt x="7117" y="5454"/>
                    </a:lnTo>
                    <a:lnTo>
                      <a:pt x="7130" y="5463"/>
                    </a:lnTo>
                    <a:lnTo>
                      <a:pt x="7139" y="5469"/>
                    </a:lnTo>
                    <a:lnTo>
                      <a:pt x="7145" y="5470"/>
                    </a:lnTo>
                    <a:lnTo>
                      <a:pt x="7148" y="5471"/>
                    </a:lnTo>
                    <a:lnTo>
                      <a:pt x="7152" y="5471"/>
                    </a:lnTo>
                    <a:lnTo>
                      <a:pt x="7155" y="5470"/>
                    </a:lnTo>
                    <a:lnTo>
                      <a:pt x="7159" y="5469"/>
                    </a:lnTo>
                    <a:lnTo>
                      <a:pt x="7161" y="5467"/>
                    </a:lnTo>
                    <a:lnTo>
                      <a:pt x="7163" y="5464"/>
                    </a:lnTo>
                    <a:lnTo>
                      <a:pt x="7165" y="5462"/>
                    </a:lnTo>
                    <a:lnTo>
                      <a:pt x="7168" y="5456"/>
                    </a:lnTo>
                    <a:lnTo>
                      <a:pt x="7171" y="5447"/>
                    </a:lnTo>
                    <a:lnTo>
                      <a:pt x="7173" y="5429"/>
                    </a:lnTo>
                    <a:lnTo>
                      <a:pt x="7173" y="5409"/>
                    </a:lnTo>
                    <a:lnTo>
                      <a:pt x="7173" y="5393"/>
                    </a:lnTo>
                    <a:lnTo>
                      <a:pt x="7173" y="5382"/>
                    </a:lnTo>
                    <a:lnTo>
                      <a:pt x="7272" y="5383"/>
                    </a:lnTo>
                    <a:lnTo>
                      <a:pt x="7280" y="5384"/>
                    </a:lnTo>
                    <a:lnTo>
                      <a:pt x="7286" y="5386"/>
                    </a:lnTo>
                    <a:lnTo>
                      <a:pt x="7293" y="5388"/>
                    </a:lnTo>
                    <a:lnTo>
                      <a:pt x="7298" y="5391"/>
                    </a:lnTo>
                    <a:lnTo>
                      <a:pt x="7309" y="5397"/>
                    </a:lnTo>
                    <a:lnTo>
                      <a:pt x="7317" y="5405"/>
                    </a:lnTo>
                    <a:lnTo>
                      <a:pt x="7327" y="5414"/>
                    </a:lnTo>
                    <a:lnTo>
                      <a:pt x="7337" y="5420"/>
                    </a:lnTo>
                    <a:lnTo>
                      <a:pt x="7342" y="5423"/>
                    </a:lnTo>
                    <a:lnTo>
                      <a:pt x="7349" y="5427"/>
                    </a:lnTo>
                    <a:lnTo>
                      <a:pt x="7355" y="5428"/>
                    </a:lnTo>
                    <a:lnTo>
                      <a:pt x="7362" y="5429"/>
                    </a:lnTo>
                    <a:lnTo>
                      <a:pt x="7368" y="5428"/>
                    </a:lnTo>
                    <a:lnTo>
                      <a:pt x="7374" y="5427"/>
                    </a:lnTo>
                    <a:lnTo>
                      <a:pt x="7378" y="5424"/>
                    </a:lnTo>
                    <a:lnTo>
                      <a:pt x="7382" y="5422"/>
                    </a:lnTo>
                    <a:lnTo>
                      <a:pt x="7390" y="5416"/>
                    </a:lnTo>
                    <a:lnTo>
                      <a:pt x="7397" y="5410"/>
                    </a:lnTo>
                    <a:lnTo>
                      <a:pt x="7401" y="5407"/>
                    </a:lnTo>
                    <a:lnTo>
                      <a:pt x="7404" y="5405"/>
                    </a:lnTo>
                    <a:lnTo>
                      <a:pt x="7408" y="5403"/>
                    </a:lnTo>
                    <a:lnTo>
                      <a:pt x="7412" y="5402"/>
                    </a:lnTo>
                    <a:lnTo>
                      <a:pt x="7418" y="5401"/>
                    </a:lnTo>
                    <a:lnTo>
                      <a:pt x="7423" y="5401"/>
                    </a:lnTo>
                    <a:lnTo>
                      <a:pt x="7430" y="5402"/>
                    </a:lnTo>
                    <a:lnTo>
                      <a:pt x="7437" y="5404"/>
                    </a:lnTo>
                    <a:lnTo>
                      <a:pt x="7447" y="5406"/>
                    </a:lnTo>
                    <a:lnTo>
                      <a:pt x="7457" y="5407"/>
                    </a:lnTo>
                    <a:lnTo>
                      <a:pt x="7466" y="5406"/>
                    </a:lnTo>
                    <a:lnTo>
                      <a:pt x="7475" y="5403"/>
                    </a:lnTo>
                    <a:lnTo>
                      <a:pt x="7479" y="5401"/>
                    </a:lnTo>
                    <a:lnTo>
                      <a:pt x="7483" y="5397"/>
                    </a:lnTo>
                    <a:lnTo>
                      <a:pt x="7486" y="5394"/>
                    </a:lnTo>
                    <a:lnTo>
                      <a:pt x="7489" y="5391"/>
                    </a:lnTo>
                    <a:lnTo>
                      <a:pt x="7492" y="5387"/>
                    </a:lnTo>
                    <a:lnTo>
                      <a:pt x="7495" y="5382"/>
                    </a:lnTo>
                    <a:lnTo>
                      <a:pt x="7496" y="5378"/>
                    </a:lnTo>
                    <a:lnTo>
                      <a:pt x="7497" y="5373"/>
                    </a:lnTo>
                    <a:lnTo>
                      <a:pt x="7498" y="5370"/>
                    </a:lnTo>
                    <a:lnTo>
                      <a:pt x="7499" y="5369"/>
                    </a:lnTo>
                    <a:lnTo>
                      <a:pt x="7500" y="5368"/>
                    </a:lnTo>
                    <a:lnTo>
                      <a:pt x="7502" y="5367"/>
                    </a:lnTo>
                    <a:lnTo>
                      <a:pt x="7506" y="5368"/>
                    </a:lnTo>
                    <a:lnTo>
                      <a:pt x="7513" y="5370"/>
                    </a:lnTo>
                    <a:lnTo>
                      <a:pt x="7527" y="5379"/>
                    </a:lnTo>
                    <a:lnTo>
                      <a:pt x="7543" y="5391"/>
                    </a:lnTo>
                    <a:lnTo>
                      <a:pt x="7578" y="5418"/>
                    </a:lnTo>
                    <a:lnTo>
                      <a:pt x="7601" y="5435"/>
                    </a:lnTo>
                    <a:lnTo>
                      <a:pt x="7615" y="5442"/>
                    </a:lnTo>
                    <a:lnTo>
                      <a:pt x="7632" y="5447"/>
                    </a:lnTo>
                    <a:lnTo>
                      <a:pt x="7649" y="5452"/>
                    </a:lnTo>
                    <a:lnTo>
                      <a:pt x="7666" y="5456"/>
                    </a:lnTo>
                    <a:lnTo>
                      <a:pt x="7702" y="5461"/>
                    </a:lnTo>
                    <a:lnTo>
                      <a:pt x="7734" y="5465"/>
                    </a:lnTo>
                    <a:lnTo>
                      <a:pt x="7745" y="5468"/>
                    </a:lnTo>
                    <a:lnTo>
                      <a:pt x="7755" y="5470"/>
                    </a:lnTo>
                    <a:lnTo>
                      <a:pt x="7762" y="5474"/>
                    </a:lnTo>
                    <a:lnTo>
                      <a:pt x="7770" y="5478"/>
                    </a:lnTo>
                    <a:lnTo>
                      <a:pt x="7775" y="5484"/>
                    </a:lnTo>
                    <a:lnTo>
                      <a:pt x="7781" y="5490"/>
                    </a:lnTo>
                    <a:lnTo>
                      <a:pt x="7784" y="5498"/>
                    </a:lnTo>
                    <a:lnTo>
                      <a:pt x="7787" y="5505"/>
                    </a:lnTo>
                    <a:lnTo>
                      <a:pt x="7788" y="5513"/>
                    </a:lnTo>
                    <a:lnTo>
                      <a:pt x="7789" y="5522"/>
                    </a:lnTo>
                    <a:lnTo>
                      <a:pt x="7789" y="5530"/>
                    </a:lnTo>
                    <a:lnTo>
                      <a:pt x="7789" y="5540"/>
                    </a:lnTo>
                    <a:lnTo>
                      <a:pt x="7787" y="5549"/>
                    </a:lnTo>
                    <a:lnTo>
                      <a:pt x="7785" y="5558"/>
                    </a:lnTo>
                    <a:lnTo>
                      <a:pt x="7783" y="5568"/>
                    </a:lnTo>
                    <a:lnTo>
                      <a:pt x="7779" y="5578"/>
                    </a:lnTo>
                    <a:lnTo>
                      <a:pt x="7776" y="5586"/>
                    </a:lnTo>
                    <a:lnTo>
                      <a:pt x="7776" y="5594"/>
                    </a:lnTo>
                    <a:lnTo>
                      <a:pt x="7779" y="5600"/>
                    </a:lnTo>
                    <a:lnTo>
                      <a:pt x="7782" y="5607"/>
                    </a:lnTo>
                    <a:lnTo>
                      <a:pt x="7787" y="5612"/>
                    </a:lnTo>
                    <a:lnTo>
                      <a:pt x="7793" y="5618"/>
                    </a:lnTo>
                    <a:lnTo>
                      <a:pt x="7800" y="5622"/>
                    </a:lnTo>
                    <a:lnTo>
                      <a:pt x="7809" y="5626"/>
                    </a:lnTo>
                    <a:lnTo>
                      <a:pt x="7847" y="5639"/>
                    </a:lnTo>
                    <a:lnTo>
                      <a:pt x="7881" y="5650"/>
                    </a:lnTo>
                    <a:lnTo>
                      <a:pt x="7890" y="5652"/>
                    </a:lnTo>
                    <a:lnTo>
                      <a:pt x="7897" y="5656"/>
                    </a:lnTo>
                    <a:lnTo>
                      <a:pt x="7904" y="5659"/>
                    </a:lnTo>
                    <a:lnTo>
                      <a:pt x="7910" y="5663"/>
                    </a:lnTo>
                    <a:lnTo>
                      <a:pt x="7920" y="5674"/>
                    </a:lnTo>
                    <a:lnTo>
                      <a:pt x="7929" y="5685"/>
                    </a:lnTo>
                    <a:lnTo>
                      <a:pt x="7936" y="5695"/>
                    </a:lnTo>
                    <a:lnTo>
                      <a:pt x="7943" y="5705"/>
                    </a:lnTo>
                    <a:lnTo>
                      <a:pt x="7946" y="5708"/>
                    </a:lnTo>
                    <a:lnTo>
                      <a:pt x="7949" y="5712"/>
                    </a:lnTo>
                    <a:lnTo>
                      <a:pt x="7952" y="5713"/>
                    </a:lnTo>
                    <a:lnTo>
                      <a:pt x="7957" y="5714"/>
                    </a:lnTo>
                    <a:lnTo>
                      <a:pt x="7976" y="5711"/>
                    </a:lnTo>
                    <a:lnTo>
                      <a:pt x="7990" y="5707"/>
                    </a:lnTo>
                    <a:lnTo>
                      <a:pt x="7993" y="5707"/>
                    </a:lnTo>
                    <a:lnTo>
                      <a:pt x="7996" y="5708"/>
                    </a:lnTo>
                    <a:lnTo>
                      <a:pt x="7999" y="5710"/>
                    </a:lnTo>
                    <a:lnTo>
                      <a:pt x="8002" y="5712"/>
                    </a:lnTo>
                    <a:lnTo>
                      <a:pt x="8008" y="5720"/>
                    </a:lnTo>
                    <a:lnTo>
                      <a:pt x="8015" y="5733"/>
                    </a:lnTo>
                    <a:lnTo>
                      <a:pt x="8020" y="5744"/>
                    </a:lnTo>
                    <a:lnTo>
                      <a:pt x="8027" y="5753"/>
                    </a:lnTo>
                    <a:lnTo>
                      <a:pt x="8033" y="5759"/>
                    </a:lnTo>
                    <a:lnTo>
                      <a:pt x="8041" y="5765"/>
                    </a:lnTo>
                    <a:lnTo>
                      <a:pt x="8049" y="5768"/>
                    </a:lnTo>
                    <a:lnTo>
                      <a:pt x="8057" y="5769"/>
                    </a:lnTo>
                    <a:lnTo>
                      <a:pt x="8066" y="5770"/>
                    </a:lnTo>
                    <a:lnTo>
                      <a:pt x="8076" y="5769"/>
                    </a:lnTo>
                    <a:lnTo>
                      <a:pt x="8085" y="5767"/>
                    </a:lnTo>
                    <a:lnTo>
                      <a:pt x="8095" y="5765"/>
                    </a:lnTo>
                    <a:lnTo>
                      <a:pt x="8106" y="5761"/>
                    </a:lnTo>
                    <a:lnTo>
                      <a:pt x="8115" y="5757"/>
                    </a:lnTo>
                    <a:lnTo>
                      <a:pt x="8136" y="5748"/>
                    </a:lnTo>
                    <a:lnTo>
                      <a:pt x="8158" y="5739"/>
                    </a:lnTo>
                    <a:lnTo>
                      <a:pt x="8178" y="5729"/>
                    </a:lnTo>
                    <a:lnTo>
                      <a:pt x="8198" y="5721"/>
                    </a:lnTo>
                    <a:lnTo>
                      <a:pt x="8207" y="5719"/>
                    </a:lnTo>
                    <a:lnTo>
                      <a:pt x="8216" y="5717"/>
                    </a:lnTo>
                    <a:lnTo>
                      <a:pt x="8225" y="5716"/>
                    </a:lnTo>
                    <a:lnTo>
                      <a:pt x="8232" y="5716"/>
                    </a:lnTo>
                    <a:lnTo>
                      <a:pt x="8240" y="5718"/>
                    </a:lnTo>
                    <a:lnTo>
                      <a:pt x="8247" y="5721"/>
                    </a:lnTo>
                    <a:lnTo>
                      <a:pt x="8254" y="5726"/>
                    </a:lnTo>
                    <a:lnTo>
                      <a:pt x="8259" y="5732"/>
                    </a:lnTo>
                    <a:lnTo>
                      <a:pt x="8265" y="5740"/>
                    </a:lnTo>
                    <a:lnTo>
                      <a:pt x="8268" y="5751"/>
                    </a:lnTo>
                    <a:lnTo>
                      <a:pt x="8271" y="5762"/>
                    </a:lnTo>
                    <a:lnTo>
                      <a:pt x="8274" y="5776"/>
                    </a:lnTo>
                    <a:lnTo>
                      <a:pt x="8275" y="5791"/>
                    </a:lnTo>
                    <a:lnTo>
                      <a:pt x="8277" y="5802"/>
                    </a:lnTo>
                    <a:lnTo>
                      <a:pt x="8281" y="5813"/>
                    </a:lnTo>
                    <a:lnTo>
                      <a:pt x="8284" y="5822"/>
                    </a:lnTo>
                    <a:lnTo>
                      <a:pt x="8287" y="5829"/>
                    </a:lnTo>
                    <a:lnTo>
                      <a:pt x="8290" y="5836"/>
                    </a:lnTo>
                    <a:lnTo>
                      <a:pt x="8295" y="5841"/>
                    </a:lnTo>
                    <a:lnTo>
                      <a:pt x="8299" y="5846"/>
                    </a:lnTo>
                    <a:lnTo>
                      <a:pt x="8303" y="5849"/>
                    </a:lnTo>
                    <a:lnTo>
                      <a:pt x="8309" y="5851"/>
                    </a:lnTo>
                    <a:lnTo>
                      <a:pt x="8314" y="5853"/>
                    </a:lnTo>
                    <a:lnTo>
                      <a:pt x="8320" y="5853"/>
                    </a:lnTo>
                    <a:lnTo>
                      <a:pt x="8330" y="5853"/>
                    </a:lnTo>
                    <a:lnTo>
                      <a:pt x="8342" y="5851"/>
                    </a:lnTo>
                    <a:lnTo>
                      <a:pt x="8368" y="5841"/>
                    </a:lnTo>
                    <a:lnTo>
                      <a:pt x="8395" y="5833"/>
                    </a:lnTo>
                    <a:lnTo>
                      <a:pt x="8408" y="5829"/>
                    </a:lnTo>
                    <a:lnTo>
                      <a:pt x="8421" y="5827"/>
                    </a:lnTo>
                    <a:lnTo>
                      <a:pt x="8428" y="5827"/>
                    </a:lnTo>
                    <a:lnTo>
                      <a:pt x="8434" y="5828"/>
                    </a:lnTo>
                    <a:lnTo>
                      <a:pt x="8441" y="5829"/>
                    </a:lnTo>
                    <a:lnTo>
                      <a:pt x="8446" y="5832"/>
                    </a:lnTo>
                    <a:lnTo>
                      <a:pt x="8460" y="5837"/>
                    </a:lnTo>
                    <a:lnTo>
                      <a:pt x="8473" y="5841"/>
                    </a:lnTo>
                    <a:lnTo>
                      <a:pt x="8486" y="5845"/>
                    </a:lnTo>
                    <a:lnTo>
                      <a:pt x="8499" y="5847"/>
                    </a:lnTo>
                    <a:lnTo>
                      <a:pt x="8525" y="5850"/>
                    </a:lnTo>
                    <a:lnTo>
                      <a:pt x="8552" y="5852"/>
                    </a:lnTo>
                    <a:lnTo>
                      <a:pt x="8578" y="5855"/>
                    </a:lnTo>
                    <a:lnTo>
                      <a:pt x="8605" y="5861"/>
                    </a:lnTo>
                    <a:lnTo>
                      <a:pt x="8619" y="5865"/>
                    </a:lnTo>
                    <a:lnTo>
                      <a:pt x="8633" y="5870"/>
                    </a:lnTo>
                    <a:lnTo>
                      <a:pt x="8647" y="5877"/>
                    </a:lnTo>
                    <a:lnTo>
                      <a:pt x="8661" y="5884"/>
                    </a:lnTo>
                    <a:lnTo>
                      <a:pt x="8680" y="5896"/>
                    </a:lnTo>
                    <a:lnTo>
                      <a:pt x="8698" y="5907"/>
                    </a:lnTo>
                    <a:lnTo>
                      <a:pt x="8713" y="5917"/>
                    </a:lnTo>
                    <a:lnTo>
                      <a:pt x="8727" y="5924"/>
                    </a:lnTo>
                    <a:lnTo>
                      <a:pt x="8734" y="5927"/>
                    </a:lnTo>
                    <a:lnTo>
                      <a:pt x="8742" y="5929"/>
                    </a:lnTo>
                    <a:lnTo>
                      <a:pt x="8750" y="5929"/>
                    </a:lnTo>
                    <a:lnTo>
                      <a:pt x="8759" y="5929"/>
                    </a:lnTo>
                    <a:lnTo>
                      <a:pt x="8769" y="5929"/>
                    </a:lnTo>
                    <a:lnTo>
                      <a:pt x="8779" y="5927"/>
                    </a:lnTo>
                    <a:lnTo>
                      <a:pt x="8789" y="5923"/>
                    </a:lnTo>
                    <a:lnTo>
                      <a:pt x="8802" y="5919"/>
                    </a:lnTo>
                    <a:lnTo>
                      <a:pt x="8812" y="5914"/>
                    </a:lnTo>
                    <a:lnTo>
                      <a:pt x="8824" y="5906"/>
                    </a:lnTo>
                    <a:lnTo>
                      <a:pt x="8837" y="5896"/>
                    </a:lnTo>
                    <a:lnTo>
                      <a:pt x="8850" y="5887"/>
                    </a:lnTo>
                    <a:lnTo>
                      <a:pt x="8863" y="5877"/>
                    </a:lnTo>
                    <a:lnTo>
                      <a:pt x="8875" y="5868"/>
                    </a:lnTo>
                    <a:lnTo>
                      <a:pt x="8880" y="5865"/>
                    </a:lnTo>
                    <a:lnTo>
                      <a:pt x="8885" y="5863"/>
                    </a:lnTo>
                    <a:lnTo>
                      <a:pt x="8890" y="5862"/>
                    </a:lnTo>
                    <a:lnTo>
                      <a:pt x="8893" y="5862"/>
                    </a:lnTo>
                    <a:lnTo>
                      <a:pt x="8895" y="5862"/>
                    </a:lnTo>
                    <a:lnTo>
                      <a:pt x="8896" y="5864"/>
                    </a:lnTo>
                    <a:lnTo>
                      <a:pt x="8898" y="5866"/>
                    </a:lnTo>
                    <a:lnTo>
                      <a:pt x="8900" y="5869"/>
                    </a:lnTo>
                    <a:lnTo>
                      <a:pt x="8903" y="5877"/>
                    </a:lnTo>
                    <a:lnTo>
                      <a:pt x="8905" y="5887"/>
                    </a:lnTo>
                    <a:lnTo>
                      <a:pt x="8910" y="5905"/>
                    </a:lnTo>
                    <a:lnTo>
                      <a:pt x="8914" y="5919"/>
                    </a:lnTo>
                    <a:lnTo>
                      <a:pt x="8916" y="5924"/>
                    </a:lnTo>
                    <a:lnTo>
                      <a:pt x="8919" y="5929"/>
                    </a:lnTo>
                    <a:lnTo>
                      <a:pt x="8923" y="5932"/>
                    </a:lnTo>
                    <a:lnTo>
                      <a:pt x="8929" y="5934"/>
                    </a:lnTo>
                    <a:lnTo>
                      <a:pt x="8941" y="5938"/>
                    </a:lnTo>
                    <a:lnTo>
                      <a:pt x="8955" y="5941"/>
                    </a:lnTo>
                    <a:lnTo>
                      <a:pt x="8969" y="5943"/>
                    </a:lnTo>
                    <a:lnTo>
                      <a:pt x="8983" y="5946"/>
                    </a:lnTo>
                    <a:lnTo>
                      <a:pt x="8989" y="5948"/>
                    </a:lnTo>
                    <a:lnTo>
                      <a:pt x="8996" y="5950"/>
                    </a:lnTo>
                    <a:lnTo>
                      <a:pt x="9002" y="5955"/>
                    </a:lnTo>
                    <a:lnTo>
                      <a:pt x="9008" y="5959"/>
                    </a:lnTo>
                    <a:lnTo>
                      <a:pt x="9015" y="5965"/>
                    </a:lnTo>
                    <a:lnTo>
                      <a:pt x="9022" y="5970"/>
                    </a:lnTo>
                    <a:lnTo>
                      <a:pt x="9027" y="5972"/>
                    </a:lnTo>
                    <a:lnTo>
                      <a:pt x="9032" y="5972"/>
                    </a:lnTo>
                    <a:lnTo>
                      <a:pt x="9037" y="5971"/>
                    </a:lnTo>
                    <a:lnTo>
                      <a:pt x="9041" y="5969"/>
                    </a:lnTo>
                    <a:lnTo>
                      <a:pt x="9044" y="5965"/>
                    </a:lnTo>
                    <a:lnTo>
                      <a:pt x="9049" y="5960"/>
                    </a:lnTo>
                    <a:lnTo>
                      <a:pt x="9056" y="5950"/>
                    </a:lnTo>
                    <a:lnTo>
                      <a:pt x="9065" y="5941"/>
                    </a:lnTo>
                    <a:lnTo>
                      <a:pt x="9069" y="5936"/>
                    </a:lnTo>
                    <a:lnTo>
                      <a:pt x="9074" y="5933"/>
                    </a:lnTo>
                    <a:lnTo>
                      <a:pt x="9081" y="5931"/>
                    </a:lnTo>
                    <a:lnTo>
                      <a:pt x="9089" y="5930"/>
                    </a:lnTo>
                    <a:lnTo>
                      <a:pt x="9104" y="5930"/>
                    </a:lnTo>
                    <a:lnTo>
                      <a:pt x="9114" y="5931"/>
                    </a:lnTo>
                    <a:lnTo>
                      <a:pt x="9121" y="5934"/>
                    </a:lnTo>
                    <a:lnTo>
                      <a:pt x="9126" y="5937"/>
                    </a:lnTo>
                    <a:lnTo>
                      <a:pt x="9131" y="5943"/>
                    </a:lnTo>
                    <a:lnTo>
                      <a:pt x="9136" y="5948"/>
                    </a:lnTo>
                    <a:lnTo>
                      <a:pt x="9144" y="5955"/>
                    </a:lnTo>
                    <a:lnTo>
                      <a:pt x="9153" y="5961"/>
                    </a:lnTo>
                    <a:lnTo>
                      <a:pt x="9158" y="5963"/>
                    </a:lnTo>
                    <a:lnTo>
                      <a:pt x="9162" y="5964"/>
                    </a:lnTo>
                    <a:lnTo>
                      <a:pt x="9165" y="5964"/>
                    </a:lnTo>
                    <a:lnTo>
                      <a:pt x="9168" y="5964"/>
                    </a:lnTo>
                    <a:lnTo>
                      <a:pt x="9175" y="5963"/>
                    </a:lnTo>
                    <a:lnTo>
                      <a:pt x="9180" y="5960"/>
                    </a:lnTo>
                    <a:lnTo>
                      <a:pt x="9191" y="5953"/>
                    </a:lnTo>
                    <a:lnTo>
                      <a:pt x="9203" y="5945"/>
                    </a:lnTo>
                    <a:lnTo>
                      <a:pt x="9209" y="5943"/>
                    </a:lnTo>
                    <a:lnTo>
                      <a:pt x="9217" y="5943"/>
                    </a:lnTo>
                    <a:lnTo>
                      <a:pt x="9226" y="5944"/>
                    </a:lnTo>
                    <a:lnTo>
                      <a:pt x="9234" y="5946"/>
                    </a:lnTo>
                    <a:lnTo>
                      <a:pt x="9243" y="5946"/>
                    </a:lnTo>
                    <a:lnTo>
                      <a:pt x="9250" y="5946"/>
                    </a:lnTo>
                    <a:lnTo>
                      <a:pt x="9254" y="5944"/>
                    </a:lnTo>
                    <a:lnTo>
                      <a:pt x="9256" y="5943"/>
                    </a:lnTo>
                    <a:lnTo>
                      <a:pt x="9259" y="5940"/>
                    </a:lnTo>
                    <a:lnTo>
                      <a:pt x="9261" y="5936"/>
                    </a:lnTo>
                    <a:lnTo>
                      <a:pt x="9263" y="5931"/>
                    </a:lnTo>
                    <a:lnTo>
                      <a:pt x="9267" y="5928"/>
                    </a:lnTo>
                    <a:lnTo>
                      <a:pt x="9269" y="5926"/>
                    </a:lnTo>
                    <a:lnTo>
                      <a:pt x="9272" y="5923"/>
                    </a:lnTo>
                    <a:lnTo>
                      <a:pt x="9274" y="5922"/>
                    </a:lnTo>
                    <a:lnTo>
                      <a:pt x="9277" y="5922"/>
                    </a:lnTo>
                    <a:lnTo>
                      <a:pt x="9281" y="5922"/>
                    </a:lnTo>
                    <a:lnTo>
                      <a:pt x="9284" y="5923"/>
                    </a:lnTo>
                    <a:lnTo>
                      <a:pt x="9290" y="5927"/>
                    </a:lnTo>
                    <a:lnTo>
                      <a:pt x="9298" y="5932"/>
                    </a:lnTo>
                    <a:lnTo>
                      <a:pt x="9304" y="5938"/>
                    </a:lnTo>
                    <a:lnTo>
                      <a:pt x="9313" y="5945"/>
                    </a:lnTo>
                    <a:lnTo>
                      <a:pt x="9321" y="5951"/>
                    </a:lnTo>
                    <a:lnTo>
                      <a:pt x="9329" y="5958"/>
                    </a:lnTo>
                    <a:lnTo>
                      <a:pt x="9338" y="5963"/>
                    </a:lnTo>
                    <a:lnTo>
                      <a:pt x="9347" y="5967"/>
                    </a:lnTo>
                    <a:lnTo>
                      <a:pt x="9352" y="5969"/>
                    </a:lnTo>
                    <a:lnTo>
                      <a:pt x="9356" y="5969"/>
                    </a:lnTo>
                    <a:lnTo>
                      <a:pt x="9361" y="5969"/>
                    </a:lnTo>
                    <a:lnTo>
                      <a:pt x="9366" y="5968"/>
                    </a:lnTo>
                    <a:lnTo>
                      <a:pt x="9370" y="5967"/>
                    </a:lnTo>
                    <a:lnTo>
                      <a:pt x="9376" y="5963"/>
                    </a:lnTo>
                    <a:lnTo>
                      <a:pt x="9381" y="5960"/>
                    </a:lnTo>
                    <a:lnTo>
                      <a:pt x="9385" y="5956"/>
                    </a:lnTo>
                    <a:lnTo>
                      <a:pt x="9390" y="5951"/>
                    </a:lnTo>
                    <a:lnTo>
                      <a:pt x="9392" y="5947"/>
                    </a:lnTo>
                    <a:lnTo>
                      <a:pt x="9394" y="5941"/>
                    </a:lnTo>
                    <a:lnTo>
                      <a:pt x="9395" y="5934"/>
                    </a:lnTo>
                    <a:lnTo>
                      <a:pt x="9396" y="5919"/>
                    </a:lnTo>
                    <a:lnTo>
                      <a:pt x="9396" y="5903"/>
                    </a:lnTo>
                    <a:lnTo>
                      <a:pt x="9396" y="5886"/>
                    </a:lnTo>
                    <a:lnTo>
                      <a:pt x="9397" y="5868"/>
                    </a:lnTo>
                    <a:lnTo>
                      <a:pt x="9398" y="5861"/>
                    </a:lnTo>
                    <a:lnTo>
                      <a:pt x="9400" y="5853"/>
                    </a:lnTo>
                    <a:lnTo>
                      <a:pt x="9402" y="5847"/>
                    </a:lnTo>
                    <a:lnTo>
                      <a:pt x="9404" y="5840"/>
                    </a:lnTo>
                    <a:lnTo>
                      <a:pt x="9415" y="5821"/>
                    </a:lnTo>
                    <a:lnTo>
                      <a:pt x="9423" y="5806"/>
                    </a:lnTo>
                    <a:lnTo>
                      <a:pt x="9429" y="5794"/>
                    </a:lnTo>
                    <a:lnTo>
                      <a:pt x="9432" y="5782"/>
                    </a:lnTo>
                    <a:lnTo>
                      <a:pt x="9433" y="5776"/>
                    </a:lnTo>
                    <a:lnTo>
                      <a:pt x="9433" y="5771"/>
                    </a:lnTo>
                    <a:lnTo>
                      <a:pt x="9432" y="5764"/>
                    </a:lnTo>
                    <a:lnTo>
                      <a:pt x="9431" y="5757"/>
                    </a:lnTo>
                    <a:lnTo>
                      <a:pt x="9425" y="5739"/>
                    </a:lnTo>
                    <a:lnTo>
                      <a:pt x="9418" y="5716"/>
                    </a:lnTo>
                    <a:lnTo>
                      <a:pt x="9414" y="5701"/>
                    </a:lnTo>
                    <a:lnTo>
                      <a:pt x="9407" y="5688"/>
                    </a:lnTo>
                    <a:lnTo>
                      <a:pt x="9401" y="5676"/>
                    </a:lnTo>
                    <a:lnTo>
                      <a:pt x="9394" y="5664"/>
                    </a:lnTo>
                    <a:lnTo>
                      <a:pt x="9381" y="5641"/>
                    </a:lnTo>
                    <a:lnTo>
                      <a:pt x="9369" y="5621"/>
                    </a:lnTo>
                    <a:lnTo>
                      <a:pt x="9364" y="5610"/>
                    </a:lnTo>
                    <a:lnTo>
                      <a:pt x="9360" y="5599"/>
                    </a:lnTo>
                    <a:lnTo>
                      <a:pt x="9355" y="5587"/>
                    </a:lnTo>
                    <a:lnTo>
                      <a:pt x="9353" y="5576"/>
                    </a:lnTo>
                    <a:lnTo>
                      <a:pt x="9352" y="5563"/>
                    </a:lnTo>
                    <a:lnTo>
                      <a:pt x="9352" y="5550"/>
                    </a:lnTo>
                    <a:lnTo>
                      <a:pt x="9353" y="5535"/>
                    </a:lnTo>
                    <a:lnTo>
                      <a:pt x="9356" y="5518"/>
                    </a:lnTo>
                    <a:lnTo>
                      <a:pt x="9358" y="5502"/>
                    </a:lnTo>
                    <a:lnTo>
                      <a:pt x="9360" y="5488"/>
                    </a:lnTo>
                    <a:lnTo>
                      <a:pt x="9361" y="5474"/>
                    </a:lnTo>
                    <a:lnTo>
                      <a:pt x="9360" y="5461"/>
                    </a:lnTo>
                    <a:lnTo>
                      <a:pt x="9357" y="5434"/>
                    </a:lnTo>
                    <a:lnTo>
                      <a:pt x="9356" y="5405"/>
                    </a:lnTo>
                    <a:lnTo>
                      <a:pt x="9356" y="5395"/>
                    </a:lnTo>
                    <a:lnTo>
                      <a:pt x="9356" y="5386"/>
                    </a:lnTo>
                    <a:lnTo>
                      <a:pt x="9357" y="5376"/>
                    </a:lnTo>
                    <a:lnTo>
                      <a:pt x="9360" y="5366"/>
                    </a:lnTo>
                    <a:lnTo>
                      <a:pt x="9365" y="5349"/>
                    </a:lnTo>
                    <a:lnTo>
                      <a:pt x="9371" y="5332"/>
                    </a:lnTo>
                    <a:lnTo>
                      <a:pt x="9385" y="5298"/>
                    </a:lnTo>
                    <a:lnTo>
                      <a:pt x="9401" y="5263"/>
                    </a:lnTo>
                    <a:lnTo>
                      <a:pt x="9407" y="5248"/>
                    </a:lnTo>
                    <a:lnTo>
                      <a:pt x="9415" y="5233"/>
                    </a:lnTo>
                    <a:lnTo>
                      <a:pt x="9418" y="5225"/>
                    </a:lnTo>
                    <a:lnTo>
                      <a:pt x="9421" y="5217"/>
                    </a:lnTo>
                    <a:lnTo>
                      <a:pt x="9423" y="5209"/>
                    </a:lnTo>
                    <a:lnTo>
                      <a:pt x="9424" y="5202"/>
                    </a:lnTo>
                    <a:lnTo>
                      <a:pt x="9424" y="5194"/>
                    </a:lnTo>
                    <a:lnTo>
                      <a:pt x="9422" y="5188"/>
                    </a:lnTo>
                    <a:lnTo>
                      <a:pt x="9420" y="5185"/>
                    </a:lnTo>
                    <a:lnTo>
                      <a:pt x="9417" y="5181"/>
                    </a:lnTo>
                    <a:lnTo>
                      <a:pt x="9408" y="5176"/>
                    </a:lnTo>
                    <a:lnTo>
                      <a:pt x="9396" y="5170"/>
                    </a:lnTo>
                    <a:lnTo>
                      <a:pt x="9396" y="5170"/>
                    </a:lnTo>
                    <a:lnTo>
                      <a:pt x="9404" y="5154"/>
                    </a:lnTo>
                    <a:lnTo>
                      <a:pt x="9409" y="5137"/>
                    </a:lnTo>
                    <a:lnTo>
                      <a:pt x="9414" y="5130"/>
                    </a:lnTo>
                    <a:lnTo>
                      <a:pt x="9418" y="5123"/>
                    </a:lnTo>
                    <a:lnTo>
                      <a:pt x="9421" y="5121"/>
                    </a:lnTo>
                    <a:lnTo>
                      <a:pt x="9425" y="5119"/>
                    </a:lnTo>
                    <a:lnTo>
                      <a:pt x="9430" y="5118"/>
                    </a:lnTo>
                    <a:lnTo>
                      <a:pt x="9435" y="5118"/>
                    </a:lnTo>
                    <a:lnTo>
                      <a:pt x="9463" y="5117"/>
                    </a:lnTo>
                    <a:lnTo>
                      <a:pt x="9492" y="5113"/>
                    </a:lnTo>
                    <a:lnTo>
                      <a:pt x="9506" y="5111"/>
                    </a:lnTo>
                    <a:lnTo>
                      <a:pt x="9520" y="5109"/>
                    </a:lnTo>
                    <a:lnTo>
                      <a:pt x="9535" y="5106"/>
                    </a:lnTo>
                    <a:lnTo>
                      <a:pt x="9547" y="5101"/>
                    </a:lnTo>
                    <a:lnTo>
                      <a:pt x="9560" y="5096"/>
                    </a:lnTo>
                    <a:lnTo>
                      <a:pt x="9573" y="5091"/>
                    </a:lnTo>
                    <a:lnTo>
                      <a:pt x="9586" y="5084"/>
                    </a:lnTo>
                    <a:lnTo>
                      <a:pt x="9598" y="5077"/>
                    </a:lnTo>
                    <a:lnTo>
                      <a:pt x="9609" y="5068"/>
                    </a:lnTo>
                    <a:lnTo>
                      <a:pt x="9620" y="5059"/>
                    </a:lnTo>
                    <a:lnTo>
                      <a:pt x="9630" y="5049"/>
                    </a:lnTo>
                    <a:lnTo>
                      <a:pt x="9639" y="5037"/>
                    </a:lnTo>
                    <a:lnTo>
                      <a:pt x="9645" y="5037"/>
                    </a:lnTo>
                    <a:lnTo>
                      <a:pt x="9650" y="5039"/>
                    </a:lnTo>
                    <a:lnTo>
                      <a:pt x="9658" y="5041"/>
                    </a:lnTo>
                    <a:lnTo>
                      <a:pt x="9664" y="5045"/>
                    </a:lnTo>
                    <a:lnTo>
                      <a:pt x="9679" y="5055"/>
                    </a:lnTo>
                    <a:lnTo>
                      <a:pt x="9694" y="5068"/>
                    </a:lnTo>
                    <a:lnTo>
                      <a:pt x="9722" y="5096"/>
                    </a:lnTo>
                    <a:lnTo>
                      <a:pt x="9743" y="5118"/>
                    </a:lnTo>
                    <a:lnTo>
                      <a:pt x="9745" y="5133"/>
                    </a:lnTo>
                    <a:lnTo>
                      <a:pt x="9747" y="5153"/>
                    </a:lnTo>
                    <a:lnTo>
                      <a:pt x="9749" y="5177"/>
                    </a:lnTo>
                    <a:lnTo>
                      <a:pt x="9752" y="5202"/>
                    </a:lnTo>
                    <a:lnTo>
                      <a:pt x="9752" y="5226"/>
                    </a:lnTo>
                    <a:lnTo>
                      <a:pt x="9749" y="5248"/>
                    </a:lnTo>
                    <a:lnTo>
                      <a:pt x="9748" y="5259"/>
                    </a:lnTo>
                    <a:lnTo>
                      <a:pt x="9746" y="5268"/>
                    </a:lnTo>
                    <a:lnTo>
                      <a:pt x="9743" y="5275"/>
                    </a:lnTo>
                    <a:lnTo>
                      <a:pt x="9740" y="5281"/>
                    </a:lnTo>
                    <a:lnTo>
                      <a:pt x="9739" y="5313"/>
                    </a:lnTo>
                    <a:lnTo>
                      <a:pt x="9738" y="5341"/>
                    </a:lnTo>
                    <a:lnTo>
                      <a:pt x="9736" y="5366"/>
                    </a:lnTo>
                    <a:lnTo>
                      <a:pt x="9738" y="5389"/>
                    </a:lnTo>
                    <a:lnTo>
                      <a:pt x="9739" y="5400"/>
                    </a:lnTo>
                    <a:lnTo>
                      <a:pt x="9741" y="5410"/>
                    </a:lnTo>
                    <a:lnTo>
                      <a:pt x="9745" y="5422"/>
                    </a:lnTo>
                    <a:lnTo>
                      <a:pt x="9749" y="5433"/>
                    </a:lnTo>
                    <a:lnTo>
                      <a:pt x="9755" y="5445"/>
                    </a:lnTo>
                    <a:lnTo>
                      <a:pt x="9762" y="5458"/>
                    </a:lnTo>
                    <a:lnTo>
                      <a:pt x="9772" y="5471"/>
                    </a:lnTo>
                    <a:lnTo>
                      <a:pt x="9783" y="5486"/>
                    </a:lnTo>
                    <a:lnTo>
                      <a:pt x="9783" y="5486"/>
                    </a:lnTo>
                    <a:lnTo>
                      <a:pt x="9779" y="5492"/>
                    </a:lnTo>
                    <a:lnTo>
                      <a:pt x="9773" y="5498"/>
                    </a:lnTo>
                    <a:lnTo>
                      <a:pt x="9768" y="5503"/>
                    </a:lnTo>
                    <a:lnTo>
                      <a:pt x="9761" y="5508"/>
                    </a:lnTo>
                    <a:lnTo>
                      <a:pt x="9748" y="5516"/>
                    </a:lnTo>
                    <a:lnTo>
                      <a:pt x="9735" y="5524"/>
                    </a:lnTo>
                    <a:lnTo>
                      <a:pt x="9730" y="5528"/>
                    </a:lnTo>
                    <a:lnTo>
                      <a:pt x="9725" y="5532"/>
                    </a:lnTo>
                    <a:lnTo>
                      <a:pt x="9721" y="5537"/>
                    </a:lnTo>
                    <a:lnTo>
                      <a:pt x="9719" y="5541"/>
                    </a:lnTo>
                    <a:lnTo>
                      <a:pt x="9719" y="5546"/>
                    </a:lnTo>
                    <a:lnTo>
                      <a:pt x="9719" y="5553"/>
                    </a:lnTo>
                    <a:lnTo>
                      <a:pt x="9722" y="5560"/>
                    </a:lnTo>
                    <a:lnTo>
                      <a:pt x="9728" y="5568"/>
                    </a:lnTo>
                    <a:lnTo>
                      <a:pt x="9739" y="5584"/>
                    </a:lnTo>
                    <a:lnTo>
                      <a:pt x="9746" y="5598"/>
                    </a:lnTo>
                    <a:lnTo>
                      <a:pt x="9752" y="5610"/>
                    </a:lnTo>
                    <a:lnTo>
                      <a:pt x="9757" y="5621"/>
                    </a:lnTo>
                    <a:lnTo>
                      <a:pt x="9760" y="5626"/>
                    </a:lnTo>
                    <a:lnTo>
                      <a:pt x="9763" y="5632"/>
                    </a:lnTo>
                    <a:lnTo>
                      <a:pt x="9768" y="5637"/>
                    </a:lnTo>
                    <a:lnTo>
                      <a:pt x="9773" y="5643"/>
                    </a:lnTo>
                    <a:lnTo>
                      <a:pt x="9779" y="5647"/>
                    </a:lnTo>
                    <a:lnTo>
                      <a:pt x="9786" y="5652"/>
                    </a:lnTo>
                    <a:lnTo>
                      <a:pt x="9795" y="5658"/>
                    </a:lnTo>
                    <a:lnTo>
                      <a:pt x="9806" y="5663"/>
                    </a:lnTo>
                    <a:lnTo>
                      <a:pt x="9819" y="5671"/>
                    </a:lnTo>
                    <a:lnTo>
                      <a:pt x="9830" y="5679"/>
                    </a:lnTo>
                    <a:lnTo>
                      <a:pt x="9841" y="5690"/>
                    </a:lnTo>
                    <a:lnTo>
                      <a:pt x="9852" y="5700"/>
                    </a:lnTo>
                    <a:lnTo>
                      <a:pt x="9863" y="5711"/>
                    </a:lnTo>
                    <a:lnTo>
                      <a:pt x="9874" y="5719"/>
                    </a:lnTo>
                    <a:lnTo>
                      <a:pt x="9880" y="5724"/>
                    </a:lnTo>
                    <a:lnTo>
                      <a:pt x="9887" y="5727"/>
                    </a:lnTo>
                    <a:lnTo>
                      <a:pt x="9893" y="5730"/>
                    </a:lnTo>
                    <a:lnTo>
                      <a:pt x="9901" y="5732"/>
                    </a:lnTo>
                    <a:lnTo>
                      <a:pt x="9908" y="5733"/>
                    </a:lnTo>
                    <a:lnTo>
                      <a:pt x="9915" y="5733"/>
                    </a:lnTo>
                    <a:lnTo>
                      <a:pt x="9921" y="5733"/>
                    </a:lnTo>
                    <a:lnTo>
                      <a:pt x="9928" y="5733"/>
                    </a:lnTo>
                    <a:lnTo>
                      <a:pt x="9941" y="5730"/>
                    </a:lnTo>
                    <a:lnTo>
                      <a:pt x="9954" y="5727"/>
                    </a:lnTo>
                    <a:lnTo>
                      <a:pt x="9966" y="5724"/>
                    </a:lnTo>
                    <a:lnTo>
                      <a:pt x="9979" y="5721"/>
                    </a:lnTo>
                    <a:lnTo>
                      <a:pt x="9986" y="5721"/>
                    </a:lnTo>
                    <a:lnTo>
                      <a:pt x="9993" y="5721"/>
                    </a:lnTo>
                    <a:lnTo>
                      <a:pt x="10000" y="5721"/>
                    </a:lnTo>
                    <a:lnTo>
                      <a:pt x="10008" y="5724"/>
                    </a:lnTo>
                    <a:lnTo>
                      <a:pt x="10026" y="5729"/>
                    </a:lnTo>
                    <a:lnTo>
                      <a:pt x="10047" y="5738"/>
                    </a:lnTo>
                    <a:lnTo>
                      <a:pt x="10071" y="5748"/>
                    </a:lnTo>
                    <a:lnTo>
                      <a:pt x="10097" y="5759"/>
                    </a:lnTo>
                    <a:lnTo>
                      <a:pt x="10122" y="5769"/>
                    </a:lnTo>
                    <a:lnTo>
                      <a:pt x="10145" y="5776"/>
                    </a:lnTo>
                    <a:lnTo>
                      <a:pt x="10155" y="5780"/>
                    </a:lnTo>
                    <a:lnTo>
                      <a:pt x="10165" y="5781"/>
                    </a:lnTo>
                    <a:lnTo>
                      <a:pt x="10174" y="5782"/>
                    </a:lnTo>
                    <a:lnTo>
                      <a:pt x="10181" y="5781"/>
                    </a:lnTo>
                    <a:lnTo>
                      <a:pt x="10192" y="5779"/>
                    </a:lnTo>
                    <a:lnTo>
                      <a:pt x="10204" y="5778"/>
                    </a:lnTo>
                    <a:lnTo>
                      <a:pt x="10215" y="5776"/>
                    </a:lnTo>
                    <a:lnTo>
                      <a:pt x="10226" y="5776"/>
                    </a:lnTo>
                    <a:lnTo>
                      <a:pt x="10248" y="5776"/>
                    </a:lnTo>
                    <a:lnTo>
                      <a:pt x="10270" y="5778"/>
                    </a:lnTo>
                    <a:lnTo>
                      <a:pt x="10293" y="5778"/>
                    </a:lnTo>
                    <a:lnTo>
                      <a:pt x="10314" y="5776"/>
                    </a:lnTo>
                    <a:lnTo>
                      <a:pt x="10325" y="5774"/>
                    </a:lnTo>
                    <a:lnTo>
                      <a:pt x="10336" y="5772"/>
                    </a:lnTo>
                    <a:lnTo>
                      <a:pt x="10347" y="5769"/>
                    </a:lnTo>
                    <a:lnTo>
                      <a:pt x="10357" y="5765"/>
                    </a:lnTo>
                    <a:lnTo>
                      <a:pt x="10364" y="5760"/>
                    </a:lnTo>
                    <a:lnTo>
                      <a:pt x="10371" y="5756"/>
                    </a:lnTo>
                    <a:lnTo>
                      <a:pt x="10377" y="5751"/>
                    </a:lnTo>
                    <a:lnTo>
                      <a:pt x="10383" y="5745"/>
                    </a:lnTo>
                    <a:lnTo>
                      <a:pt x="10394" y="5734"/>
                    </a:lnTo>
                    <a:lnTo>
                      <a:pt x="10405" y="5724"/>
                    </a:lnTo>
                    <a:lnTo>
                      <a:pt x="10410" y="5718"/>
                    </a:lnTo>
                    <a:lnTo>
                      <a:pt x="10416" y="5713"/>
                    </a:lnTo>
                    <a:lnTo>
                      <a:pt x="10421" y="5708"/>
                    </a:lnTo>
                    <a:lnTo>
                      <a:pt x="10428" y="5704"/>
                    </a:lnTo>
                    <a:lnTo>
                      <a:pt x="10435" y="5701"/>
                    </a:lnTo>
                    <a:lnTo>
                      <a:pt x="10443" y="5699"/>
                    </a:lnTo>
                    <a:lnTo>
                      <a:pt x="10450" y="5697"/>
                    </a:lnTo>
                    <a:lnTo>
                      <a:pt x="10460" y="5697"/>
                    </a:lnTo>
                    <a:lnTo>
                      <a:pt x="10468" y="5697"/>
                    </a:lnTo>
                    <a:lnTo>
                      <a:pt x="10475" y="5699"/>
                    </a:lnTo>
                    <a:lnTo>
                      <a:pt x="10484" y="5702"/>
                    </a:lnTo>
                    <a:lnTo>
                      <a:pt x="10491" y="5705"/>
                    </a:lnTo>
                    <a:lnTo>
                      <a:pt x="10509" y="5715"/>
                    </a:lnTo>
                    <a:lnTo>
                      <a:pt x="10527" y="5726"/>
                    </a:lnTo>
                    <a:lnTo>
                      <a:pt x="10545" y="5738"/>
                    </a:lnTo>
                    <a:lnTo>
                      <a:pt x="10565" y="5747"/>
                    </a:lnTo>
                    <a:lnTo>
                      <a:pt x="10576" y="5752"/>
                    </a:lnTo>
                    <a:lnTo>
                      <a:pt x="10586" y="5755"/>
                    </a:lnTo>
                    <a:lnTo>
                      <a:pt x="10597" y="5758"/>
                    </a:lnTo>
                    <a:lnTo>
                      <a:pt x="10608" y="5759"/>
                    </a:lnTo>
                    <a:lnTo>
                      <a:pt x="10622" y="5760"/>
                    </a:lnTo>
                    <a:lnTo>
                      <a:pt x="10636" y="5761"/>
                    </a:lnTo>
                    <a:lnTo>
                      <a:pt x="10650" y="5760"/>
                    </a:lnTo>
                    <a:lnTo>
                      <a:pt x="10665" y="5760"/>
                    </a:lnTo>
                    <a:lnTo>
                      <a:pt x="10694" y="5757"/>
                    </a:lnTo>
                    <a:lnTo>
                      <a:pt x="10724" y="5754"/>
                    </a:lnTo>
                    <a:lnTo>
                      <a:pt x="10754" y="5749"/>
                    </a:lnTo>
                    <a:lnTo>
                      <a:pt x="10783" y="5746"/>
                    </a:lnTo>
                    <a:lnTo>
                      <a:pt x="10811" y="5743"/>
                    </a:lnTo>
                    <a:lnTo>
                      <a:pt x="10837" y="5742"/>
                    </a:lnTo>
                    <a:lnTo>
                      <a:pt x="10860" y="5748"/>
                    </a:lnTo>
                    <a:lnTo>
                      <a:pt x="10878" y="5755"/>
                    </a:lnTo>
                    <a:lnTo>
                      <a:pt x="10887" y="5757"/>
                    </a:lnTo>
                    <a:lnTo>
                      <a:pt x="10894" y="5758"/>
                    </a:lnTo>
                    <a:lnTo>
                      <a:pt x="10902" y="5759"/>
                    </a:lnTo>
                    <a:lnTo>
                      <a:pt x="10909" y="5760"/>
                    </a:lnTo>
                    <a:lnTo>
                      <a:pt x="10916" y="5759"/>
                    </a:lnTo>
                    <a:lnTo>
                      <a:pt x="10922" y="5757"/>
                    </a:lnTo>
                    <a:lnTo>
                      <a:pt x="10929" y="5754"/>
                    </a:lnTo>
                    <a:lnTo>
                      <a:pt x="10934" y="5749"/>
                    </a:lnTo>
                    <a:lnTo>
                      <a:pt x="10941" y="5744"/>
                    </a:lnTo>
                    <a:lnTo>
                      <a:pt x="10946" y="5737"/>
                    </a:lnTo>
                    <a:lnTo>
                      <a:pt x="10951" y="5727"/>
                    </a:lnTo>
                    <a:lnTo>
                      <a:pt x="10957" y="5716"/>
                    </a:lnTo>
                    <a:lnTo>
                      <a:pt x="10960" y="5711"/>
                    </a:lnTo>
                    <a:lnTo>
                      <a:pt x="10963" y="5706"/>
                    </a:lnTo>
                    <a:lnTo>
                      <a:pt x="10966" y="5704"/>
                    </a:lnTo>
                    <a:lnTo>
                      <a:pt x="10971" y="5703"/>
                    </a:lnTo>
                    <a:lnTo>
                      <a:pt x="10974" y="5704"/>
                    </a:lnTo>
                    <a:lnTo>
                      <a:pt x="10978" y="5705"/>
                    </a:lnTo>
                    <a:lnTo>
                      <a:pt x="10983" y="5706"/>
                    </a:lnTo>
                    <a:lnTo>
                      <a:pt x="10987" y="5710"/>
                    </a:lnTo>
                    <a:lnTo>
                      <a:pt x="11003" y="5724"/>
                    </a:lnTo>
                    <a:lnTo>
                      <a:pt x="11016" y="5737"/>
                    </a:lnTo>
                    <a:lnTo>
                      <a:pt x="11023" y="5741"/>
                    </a:lnTo>
                    <a:lnTo>
                      <a:pt x="11031" y="5743"/>
                    </a:lnTo>
                    <a:lnTo>
                      <a:pt x="11040" y="5745"/>
                    </a:lnTo>
                    <a:lnTo>
                      <a:pt x="11051" y="5746"/>
                    </a:lnTo>
                    <a:lnTo>
                      <a:pt x="11071" y="5746"/>
                    </a:lnTo>
                    <a:lnTo>
                      <a:pt x="11087" y="5746"/>
                    </a:lnTo>
                    <a:lnTo>
                      <a:pt x="11094" y="5746"/>
                    </a:lnTo>
                    <a:lnTo>
                      <a:pt x="11100" y="5745"/>
                    </a:lnTo>
                    <a:lnTo>
                      <a:pt x="11106" y="5743"/>
                    </a:lnTo>
                    <a:lnTo>
                      <a:pt x="11111" y="5741"/>
                    </a:lnTo>
                    <a:lnTo>
                      <a:pt x="11120" y="5734"/>
                    </a:lnTo>
                    <a:lnTo>
                      <a:pt x="11128" y="5728"/>
                    </a:lnTo>
                    <a:lnTo>
                      <a:pt x="11136" y="5720"/>
                    </a:lnTo>
                    <a:lnTo>
                      <a:pt x="11143" y="5714"/>
                    </a:lnTo>
                    <a:lnTo>
                      <a:pt x="11147" y="5711"/>
                    </a:lnTo>
                    <a:lnTo>
                      <a:pt x="11150" y="5708"/>
                    </a:lnTo>
                    <a:lnTo>
                      <a:pt x="11154" y="5707"/>
                    </a:lnTo>
                    <a:lnTo>
                      <a:pt x="11159" y="5706"/>
                    </a:lnTo>
                    <a:lnTo>
                      <a:pt x="11161" y="5706"/>
                    </a:lnTo>
                    <a:lnTo>
                      <a:pt x="11163" y="5707"/>
                    </a:lnTo>
                    <a:lnTo>
                      <a:pt x="11165" y="5708"/>
                    </a:lnTo>
                    <a:lnTo>
                      <a:pt x="11167" y="5711"/>
                    </a:lnTo>
                    <a:lnTo>
                      <a:pt x="11172" y="5716"/>
                    </a:lnTo>
                    <a:lnTo>
                      <a:pt x="11176" y="5722"/>
                    </a:lnTo>
                    <a:lnTo>
                      <a:pt x="11180" y="5728"/>
                    </a:lnTo>
                    <a:lnTo>
                      <a:pt x="11185" y="5732"/>
                    </a:lnTo>
                    <a:lnTo>
                      <a:pt x="11187" y="5733"/>
                    </a:lnTo>
                    <a:lnTo>
                      <a:pt x="11189" y="5733"/>
                    </a:lnTo>
                    <a:lnTo>
                      <a:pt x="11192" y="5732"/>
                    </a:lnTo>
                    <a:lnTo>
                      <a:pt x="11194" y="5731"/>
                    </a:lnTo>
                    <a:lnTo>
                      <a:pt x="11199" y="5727"/>
                    </a:lnTo>
                    <a:lnTo>
                      <a:pt x="11200" y="5721"/>
                    </a:lnTo>
                    <a:lnTo>
                      <a:pt x="11201" y="5716"/>
                    </a:lnTo>
                    <a:lnTo>
                      <a:pt x="11201" y="5711"/>
                    </a:lnTo>
                    <a:lnTo>
                      <a:pt x="11201" y="5705"/>
                    </a:lnTo>
                    <a:lnTo>
                      <a:pt x="11202" y="5701"/>
                    </a:lnTo>
                    <a:lnTo>
                      <a:pt x="11203" y="5700"/>
                    </a:lnTo>
                    <a:lnTo>
                      <a:pt x="11204" y="5699"/>
                    </a:lnTo>
                    <a:lnTo>
                      <a:pt x="11206" y="5698"/>
                    </a:lnTo>
                    <a:lnTo>
                      <a:pt x="11209" y="5698"/>
                    </a:lnTo>
                    <a:lnTo>
                      <a:pt x="11216" y="5699"/>
                    </a:lnTo>
                    <a:lnTo>
                      <a:pt x="11222" y="5701"/>
                    </a:lnTo>
                    <a:lnTo>
                      <a:pt x="11229" y="5705"/>
                    </a:lnTo>
                    <a:lnTo>
                      <a:pt x="11235" y="5710"/>
                    </a:lnTo>
                    <a:lnTo>
                      <a:pt x="11243" y="5713"/>
                    </a:lnTo>
                    <a:lnTo>
                      <a:pt x="11249" y="5716"/>
                    </a:lnTo>
                    <a:lnTo>
                      <a:pt x="11253" y="5717"/>
                    </a:lnTo>
                    <a:lnTo>
                      <a:pt x="11257" y="5718"/>
                    </a:lnTo>
                    <a:lnTo>
                      <a:pt x="11260" y="5718"/>
                    </a:lnTo>
                    <a:lnTo>
                      <a:pt x="11265" y="5717"/>
                    </a:lnTo>
                    <a:lnTo>
                      <a:pt x="11274" y="5715"/>
                    </a:lnTo>
                    <a:lnTo>
                      <a:pt x="11281" y="5711"/>
                    </a:lnTo>
                    <a:lnTo>
                      <a:pt x="11285" y="5705"/>
                    </a:lnTo>
                    <a:lnTo>
                      <a:pt x="11288" y="5699"/>
                    </a:lnTo>
                    <a:lnTo>
                      <a:pt x="11290" y="5691"/>
                    </a:lnTo>
                    <a:lnTo>
                      <a:pt x="11292" y="5684"/>
                    </a:lnTo>
                    <a:lnTo>
                      <a:pt x="11292" y="5676"/>
                    </a:lnTo>
                    <a:lnTo>
                      <a:pt x="11290" y="5667"/>
                    </a:lnTo>
                    <a:lnTo>
                      <a:pt x="11288" y="5657"/>
                    </a:lnTo>
                    <a:lnTo>
                      <a:pt x="11284" y="5646"/>
                    </a:lnTo>
                    <a:lnTo>
                      <a:pt x="11279" y="5635"/>
                    </a:lnTo>
                    <a:lnTo>
                      <a:pt x="11272" y="5624"/>
                    </a:lnTo>
                    <a:lnTo>
                      <a:pt x="11266" y="5613"/>
                    </a:lnTo>
                    <a:lnTo>
                      <a:pt x="11259" y="5603"/>
                    </a:lnTo>
                    <a:lnTo>
                      <a:pt x="11253" y="5592"/>
                    </a:lnTo>
                    <a:lnTo>
                      <a:pt x="11247" y="5580"/>
                    </a:lnTo>
                    <a:lnTo>
                      <a:pt x="11246" y="5572"/>
                    </a:lnTo>
                    <a:lnTo>
                      <a:pt x="11245" y="5566"/>
                    </a:lnTo>
                    <a:lnTo>
                      <a:pt x="11246" y="5558"/>
                    </a:lnTo>
                    <a:lnTo>
                      <a:pt x="11248" y="5553"/>
                    </a:lnTo>
                    <a:lnTo>
                      <a:pt x="11251" y="5546"/>
                    </a:lnTo>
                    <a:lnTo>
                      <a:pt x="11255" y="5541"/>
                    </a:lnTo>
                    <a:lnTo>
                      <a:pt x="11258" y="5536"/>
                    </a:lnTo>
                    <a:lnTo>
                      <a:pt x="11262" y="5530"/>
                    </a:lnTo>
                    <a:lnTo>
                      <a:pt x="11271" y="5521"/>
                    </a:lnTo>
                    <a:lnTo>
                      <a:pt x="11279" y="5510"/>
                    </a:lnTo>
                    <a:lnTo>
                      <a:pt x="11282" y="5504"/>
                    </a:lnTo>
                    <a:lnTo>
                      <a:pt x="11285" y="5499"/>
                    </a:lnTo>
                    <a:lnTo>
                      <a:pt x="11286" y="5494"/>
                    </a:lnTo>
                    <a:lnTo>
                      <a:pt x="11287" y="5487"/>
                    </a:lnTo>
                    <a:lnTo>
                      <a:pt x="11286" y="5483"/>
                    </a:lnTo>
                    <a:lnTo>
                      <a:pt x="11285" y="5477"/>
                    </a:lnTo>
                    <a:lnTo>
                      <a:pt x="11284" y="5473"/>
                    </a:lnTo>
                    <a:lnTo>
                      <a:pt x="11282" y="5469"/>
                    </a:lnTo>
                    <a:lnTo>
                      <a:pt x="11276" y="5460"/>
                    </a:lnTo>
                    <a:lnTo>
                      <a:pt x="11270" y="5451"/>
                    </a:lnTo>
                    <a:lnTo>
                      <a:pt x="11263" y="5443"/>
                    </a:lnTo>
                    <a:lnTo>
                      <a:pt x="11256" y="5435"/>
                    </a:lnTo>
                    <a:lnTo>
                      <a:pt x="11251" y="5427"/>
                    </a:lnTo>
                    <a:lnTo>
                      <a:pt x="11245" y="5417"/>
                    </a:lnTo>
                    <a:lnTo>
                      <a:pt x="11241" y="5407"/>
                    </a:lnTo>
                    <a:lnTo>
                      <a:pt x="11234" y="5400"/>
                    </a:lnTo>
                    <a:lnTo>
                      <a:pt x="11228" y="5394"/>
                    </a:lnTo>
                    <a:lnTo>
                      <a:pt x="11221" y="5391"/>
                    </a:lnTo>
                    <a:lnTo>
                      <a:pt x="11214" y="5390"/>
                    </a:lnTo>
                    <a:lnTo>
                      <a:pt x="11206" y="5391"/>
                    </a:lnTo>
                    <a:lnTo>
                      <a:pt x="11198" y="5392"/>
                    </a:lnTo>
                    <a:lnTo>
                      <a:pt x="11189" y="5394"/>
                    </a:lnTo>
                    <a:lnTo>
                      <a:pt x="11171" y="5400"/>
                    </a:lnTo>
                    <a:lnTo>
                      <a:pt x="11150" y="5404"/>
                    </a:lnTo>
                    <a:lnTo>
                      <a:pt x="11140" y="5404"/>
                    </a:lnTo>
                    <a:lnTo>
                      <a:pt x="11130" y="5404"/>
                    </a:lnTo>
                    <a:lnTo>
                      <a:pt x="11119" y="5402"/>
                    </a:lnTo>
                    <a:lnTo>
                      <a:pt x="11108" y="5397"/>
                    </a:lnTo>
                    <a:lnTo>
                      <a:pt x="11097" y="5392"/>
                    </a:lnTo>
                    <a:lnTo>
                      <a:pt x="11089" y="5386"/>
                    </a:lnTo>
                    <a:lnTo>
                      <a:pt x="11082" y="5380"/>
                    </a:lnTo>
                    <a:lnTo>
                      <a:pt x="11076" y="5373"/>
                    </a:lnTo>
                    <a:lnTo>
                      <a:pt x="11070" y="5366"/>
                    </a:lnTo>
                    <a:lnTo>
                      <a:pt x="11066" y="5357"/>
                    </a:lnTo>
                    <a:lnTo>
                      <a:pt x="11063" y="5350"/>
                    </a:lnTo>
                    <a:lnTo>
                      <a:pt x="11060" y="5341"/>
                    </a:lnTo>
                    <a:lnTo>
                      <a:pt x="11058" y="5333"/>
                    </a:lnTo>
                    <a:lnTo>
                      <a:pt x="11058" y="5324"/>
                    </a:lnTo>
                    <a:lnTo>
                      <a:pt x="11058" y="5315"/>
                    </a:lnTo>
                    <a:lnTo>
                      <a:pt x="11058" y="5306"/>
                    </a:lnTo>
                    <a:lnTo>
                      <a:pt x="11060" y="5287"/>
                    </a:lnTo>
                    <a:lnTo>
                      <a:pt x="11064" y="5268"/>
                    </a:lnTo>
                    <a:lnTo>
                      <a:pt x="11064" y="5268"/>
                    </a:lnTo>
                    <a:lnTo>
                      <a:pt x="11219" y="5241"/>
                    </a:lnTo>
                    <a:lnTo>
                      <a:pt x="11227" y="5240"/>
                    </a:lnTo>
                    <a:lnTo>
                      <a:pt x="11235" y="5238"/>
                    </a:lnTo>
                    <a:lnTo>
                      <a:pt x="11243" y="5235"/>
                    </a:lnTo>
                    <a:lnTo>
                      <a:pt x="11249" y="5232"/>
                    </a:lnTo>
                    <a:lnTo>
                      <a:pt x="11263" y="5225"/>
                    </a:lnTo>
                    <a:lnTo>
                      <a:pt x="11276" y="5216"/>
                    </a:lnTo>
                    <a:lnTo>
                      <a:pt x="11289" y="5206"/>
                    </a:lnTo>
                    <a:lnTo>
                      <a:pt x="11303" y="5198"/>
                    </a:lnTo>
                    <a:lnTo>
                      <a:pt x="11310" y="5194"/>
                    </a:lnTo>
                    <a:lnTo>
                      <a:pt x="11317" y="5191"/>
                    </a:lnTo>
                    <a:lnTo>
                      <a:pt x="11326" y="5188"/>
                    </a:lnTo>
                    <a:lnTo>
                      <a:pt x="11335" y="5187"/>
                    </a:lnTo>
                    <a:lnTo>
                      <a:pt x="11340" y="5186"/>
                    </a:lnTo>
                    <a:lnTo>
                      <a:pt x="11344" y="5186"/>
                    </a:lnTo>
                    <a:lnTo>
                      <a:pt x="11350" y="5187"/>
                    </a:lnTo>
                    <a:lnTo>
                      <a:pt x="11355" y="5188"/>
                    </a:lnTo>
                    <a:lnTo>
                      <a:pt x="11365" y="5191"/>
                    </a:lnTo>
                    <a:lnTo>
                      <a:pt x="11376" y="5194"/>
                    </a:lnTo>
                    <a:lnTo>
                      <a:pt x="11386" y="5198"/>
                    </a:lnTo>
                    <a:lnTo>
                      <a:pt x="11397" y="5200"/>
                    </a:lnTo>
                    <a:lnTo>
                      <a:pt x="11403" y="5200"/>
                    </a:lnTo>
                    <a:lnTo>
                      <a:pt x="11409" y="5200"/>
                    </a:lnTo>
                    <a:lnTo>
                      <a:pt x="11415" y="5199"/>
                    </a:lnTo>
                    <a:lnTo>
                      <a:pt x="11421" y="5197"/>
                    </a:lnTo>
                    <a:lnTo>
                      <a:pt x="11444" y="5189"/>
                    </a:lnTo>
                    <a:lnTo>
                      <a:pt x="11468" y="5182"/>
                    </a:lnTo>
                    <a:lnTo>
                      <a:pt x="11479" y="5179"/>
                    </a:lnTo>
                    <a:lnTo>
                      <a:pt x="11490" y="5175"/>
                    </a:lnTo>
                    <a:lnTo>
                      <a:pt x="11501" y="5172"/>
                    </a:lnTo>
                    <a:lnTo>
                      <a:pt x="11512" y="5166"/>
                    </a:lnTo>
                    <a:lnTo>
                      <a:pt x="11522" y="5161"/>
                    </a:lnTo>
                    <a:lnTo>
                      <a:pt x="11530" y="5154"/>
                    </a:lnTo>
                    <a:lnTo>
                      <a:pt x="11538" y="5147"/>
                    </a:lnTo>
                    <a:lnTo>
                      <a:pt x="11544" y="5138"/>
                    </a:lnTo>
                    <a:lnTo>
                      <a:pt x="11550" y="5128"/>
                    </a:lnTo>
                    <a:lnTo>
                      <a:pt x="11554" y="5118"/>
                    </a:lnTo>
                    <a:lnTo>
                      <a:pt x="11556" y="5105"/>
                    </a:lnTo>
                    <a:lnTo>
                      <a:pt x="11557" y="5090"/>
                    </a:lnTo>
                    <a:lnTo>
                      <a:pt x="11557" y="5081"/>
                    </a:lnTo>
                    <a:lnTo>
                      <a:pt x="11559" y="5073"/>
                    </a:lnTo>
                    <a:lnTo>
                      <a:pt x="11562" y="5066"/>
                    </a:lnTo>
                    <a:lnTo>
                      <a:pt x="11565" y="5058"/>
                    </a:lnTo>
                    <a:lnTo>
                      <a:pt x="11569" y="5052"/>
                    </a:lnTo>
                    <a:lnTo>
                      <a:pt x="11574" y="5045"/>
                    </a:lnTo>
                    <a:lnTo>
                      <a:pt x="11580" y="5039"/>
                    </a:lnTo>
                    <a:lnTo>
                      <a:pt x="11586" y="5033"/>
                    </a:lnTo>
                    <a:lnTo>
                      <a:pt x="11601" y="5023"/>
                    </a:lnTo>
                    <a:lnTo>
                      <a:pt x="11618" y="5012"/>
                    </a:lnTo>
                    <a:lnTo>
                      <a:pt x="11636" y="5002"/>
                    </a:lnTo>
                    <a:lnTo>
                      <a:pt x="11655" y="4993"/>
                    </a:lnTo>
                    <a:lnTo>
                      <a:pt x="11676" y="4984"/>
                    </a:lnTo>
                    <a:lnTo>
                      <a:pt x="11695" y="4974"/>
                    </a:lnTo>
                    <a:lnTo>
                      <a:pt x="11716" y="4964"/>
                    </a:lnTo>
                    <a:lnTo>
                      <a:pt x="11734" y="4954"/>
                    </a:lnTo>
                    <a:lnTo>
                      <a:pt x="11753" y="4941"/>
                    </a:lnTo>
                    <a:lnTo>
                      <a:pt x="11769" y="4928"/>
                    </a:lnTo>
                    <a:lnTo>
                      <a:pt x="11775" y="4920"/>
                    </a:lnTo>
                    <a:lnTo>
                      <a:pt x="11783" y="4912"/>
                    </a:lnTo>
                    <a:lnTo>
                      <a:pt x="11788" y="4905"/>
                    </a:lnTo>
                    <a:lnTo>
                      <a:pt x="11794" y="4896"/>
                    </a:lnTo>
                    <a:lnTo>
                      <a:pt x="11801" y="4879"/>
                    </a:lnTo>
                    <a:lnTo>
                      <a:pt x="11808" y="4860"/>
                    </a:lnTo>
                    <a:lnTo>
                      <a:pt x="11814" y="4837"/>
                    </a:lnTo>
                    <a:lnTo>
                      <a:pt x="11821" y="4815"/>
                    </a:lnTo>
                    <a:lnTo>
                      <a:pt x="11825" y="4804"/>
                    </a:lnTo>
                    <a:lnTo>
                      <a:pt x="11829" y="4794"/>
                    </a:lnTo>
                    <a:lnTo>
                      <a:pt x="11835" y="4785"/>
                    </a:lnTo>
                    <a:lnTo>
                      <a:pt x="11840" y="4776"/>
                    </a:lnTo>
                    <a:lnTo>
                      <a:pt x="11846" y="4769"/>
                    </a:lnTo>
                    <a:lnTo>
                      <a:pt x="11853" y="4763"/>
                    </a:lnTo>
                    <a:lnTo>
                      <a:pt x="11861" y="4758"/>
                    </a:lnTo>
                    <a:lnTo>
                      <a:pt x="11869" y="4756"/>
                    </a:lnTo>
                    <a:lnTo>
                      <a:pt x="11886" y="4754"/>
                    </a:lnTo>
                    <a:lnTo>
                      <a:pt x="11902" y="4752"/>
                    </a:lnTo>
                    <a:lnTo>
                      <a:pt x="11917" y="4750"/>
                    </a:lnTo>
                    <a:lnTo>
                      <a:pt x="11932" y="4750"/>
                    </a:lnTo>
                    <a:lnTo>
                      <a:pt x="11962" y="4749"/>
                    </a:lnTo>
                    <a:lnTo>
                      <a:pt x="11991" y="4747"/>
                    </a:lnTo>
                    <a:lnTo>
                      <a:pt x="12006" y="4746"/>
                    </a:lnTo>
                    <a:lnTo>
                      <a:pt x="12021" y="4744"/>
                    </a:lnTo>
                    <a:lnTo>
                      <a:pt x="12036" y="4741"/>
                    </a:lnTo>
                    <a:lnTo>
                      <a:pt x="12050" y="4736"/>
                    </a:lnTo>
                    <a:lnTo>
                      <a:pt x="12064" y="4731"/>
                    </a:lnTo>
                    <a:lnTo>
                      <a:pt x="12079" y="4723"/>
                    </a:lnTo>
                    <a:lnTo>
                      <a:pt x="12093" y="4715"/>
                    </a:lnTo>
                    <a:lnTo>
                      <a:pt x="12108" y="4704"/>
                    </a:lnTo>
                    <a:lnTo>
                      <a:pt x="12121" y="4699"/>
                    </a:lnTo>
                    <a:lnTo>
                      <a:pt x="12134" y="4691"/>
                    </a:lnTo>
                    <a:lnTo>
                      <a:pt x="12146" y="4682"/>
                    </a:lnTo>
                    <a:lnTo>
                      <a:pt x="12158" y="4673"/>
                    </a:lnTo>
                    <a:lnTo>
                      <a:pt x="12168" y="4661"/>
                    </a:lnTo>
                    <a:lnTo>
                      <a:pt x="12177" y="4649"/>
                    </a:lnTo>
                    <a:lnTo>
                      <a:pt x="12181" y="4642"/>
                    </a:lnTo>
                    <a:lnTo>
                      <a:pt x="12185" y="4636"/>
                    </a:lnTo>
                    <a:lnTo>
                      <a:pt x="12187" y="4630"/>
                    </a:lnTo>
                    <a:lnTo>
                      <a:pt x="12189" y="4623"/>
                    </a:lnTo>
                    <a:lnTo>
                      <a:pt x="12193" y="4599"/>
                    </a:lnTo>
                    <a:lnTo>
                      <a:pt x="12198" y="4584"/>
                    </a:lnTo>
                    <a:lnTo>
                      <a:pt x="12200" y="4582"/>
                    </a:lnTo>
                    <a:lnTo>
                      <a:pt x="12202" y="4580"/>
                    </a:lnTo>
                    <a:lnTo>
                      <a:pt x="12204" y="4578"/>
                    </a:lnTo>
                    <a:lnTo>
                      <a:pt x="12207" y="4577"/>
                    </a:lnTo>
                    <a:lnTo>
                      <a:pt x="12217" y="4576"/>
                    </a:lnTo>
                    <a:lnTo>
                      <a:pt x="12230" y="4577"/>
                    </a:lnTo>
                    <a:lnTo>
                      <a:pt x="12238" y="4577"/>
                    </a:lnTo>
                    <a:lnTo>
                      <a:pt x="12243" y="4577"/>
                    </a:lnTo>
                    <a:lnTo>
                      <a:pt x="12248" y="4576"/>
                    </a:lnTo>
                    <a:lnTo>
                      <a:pt x="12253" y="4573"/>
                    </a:lnTo>
                    <a:lnTo>
                      <a:pt x="12256" y="4570"/>
                    </a:lnTo>
                    <a:lnTo>
                      <a:pt x="12259" y="4567"/>
                    </a:lnTo>
                    <a:lnTo>
                      <a:pt x="12261" y="4564"/>
                    </a:lnTo>
                    <a:lnTo>
                      <a:pt x="12263" y="4559"/>
                    </a:lnTo>
                    <a:lnTo>
                      <a:pt x="12267" y="4550"/>
                    </a:lnTo>
                    <a:lnTo>
                      <a:pt x="12270" y="4540"/>
                    </a:lnTo>
                    <a:lnTo>
                      <a:pt x="12273" y="4531"/>
                    </a:lnTo>
                    <a:lnTo>
                      <a:pt x="12279" y="4523"/>
                    </a:lnTo>
                    <a:lnTo>
                      <a:pt x="12285" y="4517"/>
                    </a:lnTo>
                    <a:lnTo>
                      <a:pt x="12293" y="4511"/>
                    </a:lnTo>
                    <a:lnTo>
                      <a:pt x="12300" y="4504"/>
                    </a:lnTo>
                    <a:lnTo>
                      <a:pt x="12310" y="4498"/>
                    </a:lnTo>
                    <a:lnTo>
                      <a:pt x="12332" y="4485"/>
                    </a:lnTo>
                    <a:lnTo>
                      <a:pt x="12354" y="4472"/>
                    </a:lnTo>
                    <a:lnTo>
                      <a:pt x="12401" y="4447"/>
                    </a:lnTo>
                    <a:lnTo>
                      <a:pt x="12438" y="4428"/>
                    </a:lnTo>
                    <a:lnTo>
                      <a:pt x="12457" y="4419"/>
                    </a:lnTo>
                    <a:lnTo>
                      <a:pt x="12472" y="4412"/>
                    </a:lnTo>
                    <a:lnTo>
                      <a:pt x="12479" y="4411"/>
                    </a:lnTo>
                    <a:lnTo>
                      <a:pt x="12486" y="4410"/>
                    </a:lnTo>
                    <a:lnTo>
                      <a:pt x="12491" y="4410"/>
                    </a:lnTo>
                    <a:lnTo>
                      <a:pt x="12498" y="4410"/>
                    </a:lnTo>
                    <a:lnTo>
                      <a:pt x="12503" y="4411"/>
                    </a:lnTo>
                    <a:lnTo>
                      <a:pt x="12510" y="4414"/>
                    </a:lnTo>
                    <a:lnTo>
                      <a:pt x="12515" y="4416"/>
                    </a:lnTo>
                    <a:lnTo>
                      <a:pt x="12522" y="4420"/>
                    </a:lnTo>
                    <a:lnTo>
                      <a:pt x="12536" y="4429"/>
                    </a:lnTo>
                    <a:lnTo>
                      <a:pt x="12552" y="4441"/>
                    </a:lnTo>
                    <a:lnTo>
                      <a:pt x="12567" y="4450"/>
                    </a:lnTo>
                    <a:lnTo>
                      <a:pt x="12582" y="4460"/>
                    </a:lnTo>
                    <a:lnTo>
                      <a:pt x="12597" y="4468"/>
                    </a:lnTo>
                    <a:lnTo>
                      <a:pt x="12612" y="4474"/>
                    </a:lnTo>
                    <a:lnTo>
                      <a:pt x="12627" y="4479"/>
                    </a:lnTo>
                    <a:lnTo>
                      <a:pt x="12643" y="4485"/>
                    </a:lnTo>
                    <a:lnTo>
                      <a:pt x="12659" y="4488"/>
                    </a:lnTo>
                    <a:lnTo>
                      <a:pt x="12674" y="4491"/>
                    </a:lnTo>
                    <a:lnTo>
                      <a:pt x="12690" y="4493"/>
                    </a:lnTo>
                    <a:lnTo>
                      <a:pt x="12706" y="4495"/>
                    </a:lnTo>
                    <a:lnTo>
                      <a:pt x="12721" y="4495"/>
                    </a:lnTo>
                    <a:lnTo>
                      <a:pt x="12738" y="4495"/>
                    </a:lnTo>
                    <a:lnTo>
                      <a:pt x="12754" y="4493"/>
                    </a:lnTo>
                    <a:lnTo>
                      <a:pt x="12770" y="4491"/>
                    </a:lnTo>
                    <a:lnTo>
                      <a:pt x="12786" y="4489"/>
                    </a:lnTo>
                    <a:lnTo>
                      <a:pt x="12801" y="4487"/>
                    </a:lnTo>
                    <a:lnTo>
                      <a:pt x="12834" y="4479"/>
                    </a:lnTo>
                    <a:lnTo>
                      <a:pt x="12865" y="4471"/>
                    </a:lnTo>
                    <a:lnTo>
                      <a:pt x="12897" y="4460"/>
                    </a:lnTo>
                    <a:lnTo>
                      <a:pt x="12928" y="4449"/>
                    </a:lnTo>
                    <a:lnTo>
                      <a:pt x="12988" y="4425"/>
                    </a:lnTo>
                    <a:lnTo>
                      <a:pt x="13046" y="4402"/>
                    </a:lnTo>
                    <a:lnTo>
                      <a:pt x="13059" y="4395"/>
                    </a:lnTo>
                    <a:lnTo>
                      <a:pt x="13075" y="4384"/>
                    </a:lnTo>
                    <a:lnTo>
                      <a:pt x="13090" y="4372"/>
                    </a:lnTo>
                    <a:lnTo>
                      <a:pt x="13107" y="4360"/>
                    </a:lnTo>
                    <a:lnTo>
                      <a:pt x="13123" y="4348"/>
                    </a:lnTo>
                    <a:lnTo>
                      <a:pt x="13138" y="4338"/>
                    </a:lnTo>
                    <a:lnTo>
                      <a:pt x="13145" y="4335"/>
                    </a:lnTo>
                    <a:lnTo>
                      <a:pt x="13151" y="4331"/>
                    </a:lnTo>
                    <a:lnTo>
                      <a:pt x="13157" y="4330"/>
                    </a:lnTo>
                    <a:lnTo>
                      <a:pt x="13162" y="4330"/>
                    </a:lnTo>
                    <a:lnTo>
                      <a:pt x="13167" y="4335"/>
                    </a:lnTo>
                    <a:lnTo>
                      <a:pt x="13177" y="4344"/>
                    </a:lnTo>
                    <a:lnTo>
                      <a:pt x="13189" y="4358"/>
                    </a:lnTo>
                    <a:lnTo>
                      <a:pt x="13203" y="4375"/>
                    </a:lnTo>
                    <a:lnTo>
                      <a:pt x="13230" y="4407"/>
                    </a:lnTo>
                    <a:lnTo>
                      <a:pt x="13247" y="4426"/>
                    </a:lnTo>
                    <a:lnTo>
                      <a:pt x="13251" y="4432"/>
                    </a:lnTo>
                    <a:lnTo>
                      <a:pt x="13253" y="4436"/>
                    </a:lnTo>
                    <a:lnTo>
                      <a:pt x="13252" y="4442"/>
                    </a:lnTo>
                    <a:lnTo>
                      <a:pt x="13251" y="4448"/>
                    </a:lnTo>
                    <a:lnTo>
                      <a:pt x="13247" y="4455"/>
                    </a:lnTo>
                    <a:lnTo>
                      <a:pt x="13243" y="4461"/>
                    </a:lnTo>
                    <a:lnTo>
                      <a:pt x="13239" y="4468"/>
                    </a:lnTo>
                    <a:lnTo>
                      <a:pt x="13233" y="4474"/>
                    </a:lnTo>
                    <a:lnTo>
                      <a:pt x="13221" y="4487"/>
                    </a:lnTo>
                    <a:lnTo>
                      <a:pt x="13211" y="4500"/>
                    </a:lnTo>
                    <a:lnTo>
                      <a:pt x="13203" y="4510"/>
                    </a:lnTo>
                    <a:lnTo>
                      <a:pt x="13199" y="4518"/>
                    </a:lnTo>
                    <a:lnTo>
                      <a:pt x="13198" y="4527"/>
                    </a:lnTo>
                    <a:lnTo>
                      <a:pt x="13197" y="4537"/>
                    </a:lnTo>
                    <a:lnTo>
                      <a:pt x="13198" y="4546"/>
                    </a:lnTo>
                    <a:lnTo>
                      <a:pt x="13200" y="4556"/>
                    </a:lnTo>
                    <a:lnTo>
                      <a:pt x="13203" y="4566"/>
                    </a:lnTo>
                    <a:lnTo>
                      <a:pt x="13206" y="4574"/>
                    </a:lnTo>
                    <a:lnTo>
                      <a:pt x="13211" y="4581"/>
                    </a:lnTo>
                    <a:lnTo>
                      <a:pt x="13215" y="4587"/>
                    </a:lnTo>
                    <a:lnTo>
                      <a:pt x="13219" y="4592"/>
                    </a:lnTo>
                    <a:lnTo>
                      <a:pt x="13225" y="4595"/>
                    </a:lnTo>
                    <a:lnTo>
                      <a:pt x="13227" y="4595"/>
                    </a:lnTo>
                    <a:lnTo>
                      <a:pt x="13230" y="4595"/>
                    </a:lnTo>
                    <a:lnTo>
                      <a:pt x="13232" y="4594"/>
                    </a:lnTo>
                    <a:lnTo>
                      <a:pt x="13234" y="4593"/>
                    </a:lnTo>
                    <a:lnTo>
                      <a:pt x="13239" y="4588"/>
                    </a:lnTo>
                    <a:lnTo>
                      <a:pt x="13243" y="4581"/>
                    </a:lnTo>
                    <a:lnTo>
                      <a:pt x="13247" y="4569"/>
                    </a:lnTo>
                    <a:lnTo>
                      <a:pt x="13251" y="4555"/>
                    </a:lnTo>
                    <a:lnTo>
                      <a:pt x="13252" y="4544"/>
                    </a:lnTo>
                    <a:lnTo>
                      <a:pt x="13254" y="4533"/>
                    </a:lnTo>
                    <a:lnTo>
                      <a:pt x="13257" y="4524"/>
                    </a:lnTo>
                    <a:lnTo>
                      <a:pt x="13261" y="4515"/>
                    </a:lnTo>
                    <a:lnTo>
                      <a:pt x="13263" y="4513"/>
                    </a:lnTo>
                    <a:lnTo>
                      <a:pt x="13266" y="4511"/>
                    </a:lnTo>
                    <a:lnTo>
                      <a:pt x="13269" y="4510"/>
                    </a:lnTo>
                    <a:lnTo>
                      <a:pt x="13273" y="4510"/>
                    </a:lnTo>
                    <a:lnTo>
                      <a:pt x="13276" y="4511"/>
                    </a:lnTo>
                    <a:lnTo>
                      <a:pt x="13282" y="4513"/>
                    </a:lnTo>
                    <a:lnTo>
                      <a:pt x="13286" y="4516"/>
                    </a:lnTo>
                    <a:lnTo>
                      <a:pt x="13293" y="4522"/>
                    </a:lnTo>
                    <a:lnTo>
                      <a:pt x="13301" y="4529"/>
                    </a:lnTo>
                    <a:lnTo>
                      <a:pt x="13309" y="4536"/>
                    </a:lnTo>
                    <a:lnTo>
                      <a:pt x="13316" y="4541"/>
                    </a:lnTo>
                    <a:lnTo>
                      <a:pt x="13324" y="4545"/>
                    </a:lnTo>
                    <a:lnTo>
                      <a:pt x="13332" y="4550"/>
                    </a:lnTo>
                    <a:lnTo>
                      <a:pt x="13339" y="4554"/>
                    </a:lnTo>
                    <a:lnTo>
                      <a:pt x="13347" y="4559"/>
                    </a:lnTo>
                    <a:lnTo>
                      <a:pt x="13354" y="4566"/>
                    </a:lnTo>
                    <a:lnTo>
                      <a:pt x="13360" y="4571"/>
                    </a:lnTo>
                    <a:lnTo>
                      <a:pt x="13364" y="4578"/>
                    </a:lnTo>
                    <a:lnTo>
                      <a:pt x="13368" y="4586"/>
                    </a:lnTo>
                    <a:lnTo>
                      <a:pt x="13373" y="4597"/>
                    </a:lnTo>
                    <a:lnTo>
                      <a:pt x="13380" y="4620"/>
                    </a:lnTo>
                    <a:lnTo>
                      <a:pt x="13387" y="4646"/>
                    </a:lnTo>
                    <a:lnTo>
                      <a:pt x="13390" y="4659"/>
                    </a:lnTo>
                    <a:lnTo>
                      <a:pt x="13391" y="4671"/>
                    </a:lnTo>
                    <a:lnTo>
                      <a:pt x="13392" y="4682"/>
                    </a:lnTo>
                    <a:lnTo>
                      <a:pt x="13393" y="4694"/>
                    </a:lnTo>
                    <a:lnTo>
                      <a:pt x="13392" y="4704"/>
                    </a:lnTo>
                    <a:lnTo>
                      <a:pt x="13391" y="4714"/>
                    </a:lnTo>
                    <a:lnTo>
                      <a:pt x="13388" y="4720"/>
                    </a:lnTo>
                    <a:lnTo>
                      <a:pt x="13384" y="4726"/>
                    </a:lnTo>
                    <a:lnTo>
                      <a:pt x="13360" y="4747"/>
                    </a:lnTo>
                    <a:lnTo>
                      <a:pt x="13334" y="4769"/>
                    </a:lnTo>
                    <a:lnTo>
                      <a:pt x="13321" y="4780"/>
                    </a:lnTo>
                    <a:lnTo>
                      <a:pt x="13310" y="4793"/>
                    </a:lnTo>
                    <a:lnTo>
                      <a:pt x="13306" y="4799"/>
                    </a:lnTo>
                    <a:lnTo>
                      <a:pt x="13301" y="4806"/>
                    </a:lnTo>
                    <a:lnTo>
                      <a:pt x="13297" y="4813"/>
                    </a:lnTo>
                    <a:lnTo>
                      <a:pt x="13295" y="4821"/>
                    </a:lnTo>
                    <a:lnTo>
                      <a:pt x="13292" y="4830"/>
                    </a:lnTo>
                    <a:lnTo>
                      <a:pt x="13290" y="4839"/>
                    </a:lnTo>
                    <a:lnTo>
                      <a:pt x="13290" y="4847"/>
                    </a:lnTo>
                    <a:lnTo>
                      <a:pt x="13290" y="4854"/>
                    </a:lnTo>
                    <a:lnTo>
                      <a:pt x="13293" y="4861"/>
                    </a:lnTo>
                    <a:lnTo>
                      <a:pt x="13295" y="4866"/>
                    </a:lnTo>
                    <a:lnTo>
                      <a:pt x="13298" y="4870"/>
                    </a:lnTo>
                    <a:lnTo>
                      <a:pt x="13302" y="4875"/>
                    </a:lnTo>
                    <a:lnTo>
                      <a:pt x="13308" y="4878"/>
                    </a:lnTo>
                    <a:lnTo>
                      <a:pt x="13313" y="4881"/>
                    </a:lnTo>
                    <a:lnTo>
                      <a:pt x="13320" y="4882"/>
                    </a:lnTo>
                    <a:lnTo>
                      <a:pt x="13326" y="4883"/>
                    </a:lnTo>
                    <a:lnTo>
                      <a:pt x="13334" y="4883"/>
                    </a:lnTo>
                    <a:lnTo>
                      <a:pt x="13341" y="4883"/>
                    </a:lnTo>
                    <a:lnTo>
                      <a:pt x="13350" y="4881"/>
                    </a:lnTo>
                    <a:lnTo>
                      <a:pt x="13359" y="4879"/>
                    </a:lnTo>
                    <a:lnTo>
                      <a:pt x="13376" y="4874"/>
                    </a:lnTo>
                    <a:lnTo>
                      <a:pt x="13391" y="4869"/>
                    </a:lnTo>
                    <a:lnTo>
                      <a:pt x="13403" y="4868"/>
                    </a:lnTo>
                    <a:lnTo>
                      <a:pt x="13414" y="4868"/>
                    </a:lnTo>
                    <a:lnTo>
                      <a:pt x="13421" y="4869"/>
                    </a:lnTo>
                    <a:lnTo>
                      <a:pt x="13429" y="4871"/>
                    </a:lnTo>
                    <a:lnTo>
                      <a:pt x="13434" y="4875"/>
                    </a:lnTo>
                    <a:lnTo>
                      <a:pt x="13440" y="4879"/>
                    </a:lnTo>
                    <a:lnTo>
                      <a:pt x="13450" y="4890"/>
                    </a:lnTo>
                    <a:lnTo>
                      <a:pt x="13462" y="4901"/>
                    </a:lnTo>
                    <a:lnTo>
                      <a:pt x="13471" y="4906"/>
                    </a:lnTo>
                    <a:lnTo>
                      <a:pt x="13481" y="4911"/>
                    </a:lnTo>
                    <a:lnTo>
                      <a:pt x="13492" y="4916"/>
                    </a:lnTo>
                    <a:lnTo>
                      <a:pt x="13506" y="4920"/>
                    </a:lnTo>
                    <a:lnTo>
                      <a:pt x="13519" y="4921"/>
                    </a:lnTo>
                    <a:lnTo>
                      <a:pt x="13531" y="4921"/>
                    </a:lnTo>
                    <a:lnTo>
                      <a:pt x="13543" y="4920"/>
                    </a:lnTo>
                    <a:lnTo>
                      <a:pt x="13555" y="4917"/>
                    </a:lnTo>
                    <a:lnTo>
                      <a:pt x="13567" y="4914"/>
                    </a:lnTo>
                    <a:lnTo>
                      <a:pt x="13579" y="4911"/>
                    </a:lnTo>
                    <a:lnTo>
                      <a:pt x="13591" y="4909"/>
                    </a:lnTo>
                    <a:lnTo>
                      <a:pt x="13604" y="4908"/>
                    </a:lnTo>
                    <a:lnTo>
                      <a:pt x="13610" y="4908"/>
                    </a:lnTo>
                    <a:lnTo>
                      <a:pt x="13617" y="4909"/>
                    </a:lnTo>
                    <a:lnTo>
                      <a:pt x="13622" y="4911"/>
                    </a:lnTo>
                    <a:lnTo>
                      <a:pt x="13629" y="4914"/>
                    </a:lnTo>
                    <a:lnTo>
                      <a:pt x="13640" y="4920"/>
                    </a:lnTo>
                    <a:lnTo>
                      <a:pt x="13651" y="4927"/>
                    </a:lnTo>
                    <a:lnTo>
                      <a:pt x="13674" y="4943"/>
                    </a:lnTo>
                    <a:lnTo>
                      <a:pt x="13695" y="4957"/>
                    </a:lnTo>
                    <a:lnTo>
                      <a:pt x="13761" y="4988"/>
                    </a:lnTo>
                    <a:lnTo>
                      <a:pt x="13761" y="4988"/>
                    </a:lnTo>
                    <a:lnTo>
                      <a:pt x="13746" y="5023"/>
                    </a:lnTo>
                    <a:lnTo>
                      <a:pt x="13744" y="5030"/>
                    </a:lnTo>
                    <a:lnTo>
                      <a:pt x="13743" y="5038"/>
                    </a:lnTo>
                    <a:lnTo>
                      <a:pt x="13743" y="5045"/>
                    </a:lnTo>
                    <a:lnTo>
                      <a:pt x="13744" y="5052"/>
                    </a:lnTo>
                    <a:lnTo>
                      <a:pt x="13747" y="5065"/>
                    </a:lnTo>
                    <a:lnTo>
                      <a:pt x="13753" y="5078"/>
                    </a:lnTo>
                    <a:lnTo>
                      <a:pt x="13759" y="5090"/>
                    </a:lnTo>
                    <a:lnTo>
                      <a:pt x="13766" y="5104"/>
                    </a:lnTo>
                    <a:lnTo>
                      <a:pt x="13768" y="5110"/>
                    </a:lnTo>
                    <a:lnTo>
                      <a:pt x="13770" y="5118"/>
                    </a:lnTo>
                    <a:lnTo>
                      <a:pt x="13772" y="5125"/>
                    </a:lnTo>
                    <a:lnTo>
                      <a:pt x="13772" y="5133"/>
                    </a:lnTo>
                    <a:lnTo>
                      <a:pt x="13772" y="5141"/>
                    </a:lnTo>
                    <a:lnTo>
                      <a:pt x="13772" y="5148"/>
                    </a:lnTo>
                    <a:lnTo>
                      <a:pt x="13770" y="5153"/>
                    </a:lnTo>
                    <a:lnTo>
                      <a:pt x="13768" y="5158"/>
                    </a:lnTo>
                    <a:lnTo>
                      <a:pt x="13765" y="5162"/>
                    </a:lnTo>
                    <a:lnTo>
                      <a:pt x="13760" y="5164"/>
                    </a:lnTo>
                    <a:lnTo>
                      <a:pt x="13756" y="5166"/>
                    </a:lnTo>
                    <a:lnTo>
                      <a:pt x="13752" y="5167"/>
                    </a:lnTo>
                    <a:lnTo>
                      <a:pt x="13741" y="5170"/>
                    </a:lnTo>
                    <a:lnTo>
                      <a:pt x="13729" y="5172"/>
                    </a:lnTo>
                    <a:lnTo>
                      <a:pt x="13724" y="5174"/>
                    </a:lnTo>
                    <a:lnTo>
                      <a:pt x="13718" y="5176"/>
                    </a:lnTo>
                    <a:lnTo>
                      <a:pt x="13713" y="5178"/>
                    </a:lnTo>
                    <a:lnTo>
                      <a:pt x="13707" y="5182"/>
                    </a:lnTo>
                    <a:lnTo>
                      <a:pt x="13693" y="5198"/>
                    </a:lnTo>
                    <a:lnTo>
                      <a:pt x="13681" y="5212"/>
                    </a:lnTo>
                    <a:lnTo>
                      <a:pt x="13675" y="5218"/>
                    </a:lnTo>
                    <a:lnTo>
                      <a:pt x="13667" y="5224"/>
                    </a:lnTo>
                    <a:lnTo>
                      <a:pt x="13658" y="5228"/>
                    </a:lnTo>
                    <a:lnTo>
                      <a:pt x="13646" y="5231"/>
                    </a:lnTo>
                    <a:lnTo>
                      <a:pt x="13639" y="5233"/>
                    </a:lnTo>
                    <a:lnTo>
                      <a:pt x="13634" y="5235"/>
                    </a:lnTo>
                    <a:lnTo>
                      <a:pt x="13629" y="5238"/>
                    </a:lnTo>
                    <a:lnTo>
                      <a:pt x="13623" y="5241"/>
                    </a:lnTo>
                    <a:lnTo>
                      <a:pt x="13614" y="5247"/>
                    </a:lnTo>
                    <a:lnTo>
                      <a:pt x="13608" y="5255"/>
                    </a:lnTo>
                    <a:lnTo>
                      <a:pt x="13594" y="5272"/>
                    </a:lnTo>
                    <a:lnTo>
                      <a:pt x="13578" y="5292"/>
                    </a:lnTo>
                    <a:lnTo>
                      <a:pt x="13566" y="5301"/>
                    </a:lnTo>
                    <a:lnTo>
                      <a:pt x="13553" y="5310"/>
                    </a:lnTo>
                    <a:lnTo>
                      <a:pt x="13542" y="5315"/>
                    </a:lnTo>
                    <a:lnTo>
                      <a:pt x="13538" y="5317"/>
                    </a:lnTo>
                    <a:lnTo>
                      <a:pt x="13537" y="5325"/>
                    </a:lnTo>
                    <a:lnTo>
                      <a:pt x="13536" y="5334"/>
                    </a:lnTo>
                    <a:lnTo>
                      <a:pt x="13537" y="5343"/>
                    </a:lnTo>
                    <a:lnTo>
                      <a:pt x="13539" y="5354"/>
                    </a:lnTo>
                    <a:lnTo>
                      <a:pt x="13543" y="5374"/>
                    </a:lnTo>
                    <a:lnTo>
                      <a:pt x="13550" y="5390"/>
                    </a:lnTo>
                    <a:lnTo>
                      <a:pt x="13668" y="5575"/>
                    </a:lnTo>
                    <a:lnTo>
                      <a:pt x="13670" y="5578"/>
                    </a:lnTo>
                    <a:lnTo>
                      <a:pt x="13671" y="5580"/>
                    </a:lnTo>
                    <a:lnTo>
                      <a:pt x="13671" y="5582"/>
                    </a:lnTo>
                    <a:lnTo>
                      <a:pt x="13671" y="5584"/>
                    </a:lnTo>
                    <a:lnTo>
                      <a:pt x="13667" y="5586"/>
                    </a:lnTo>
                    <a:lnTo>
                      <a:pt x="13662" y="5586"/>
                    </a:lnTo>
                    <a:lnTo>
                      <a:pt x="13656" y="5586"/>
                    </a:lnTo>
                    <a:lnTo>
                      <a:pt x="13647" y="5585"/>
                    </a:lnTo>
                    <a:lnTo>
                      <a:pt x="13636" y="5583"/>
                    </a:lnTo>
                    <a:lnTo>
                      <a:pt x="13625" y="5580"/>
                    </a:lnTo>
                    <a:lnTo>
                      <a:pt x="13602" y="5571"/>
                    </a:lnTo>
                    <a:lnTo>
                      <a:pt x="13579" y="5564"/>
                    </a:lnTo>
                    <a:lnTo>
                      <a:pt x="13558" y="5555"/>
                    </a:lnTo>
                    <a:lnTo>
                      <a:pt x="13543" y="5549"/>
                    </a:lnTo>
                    <a:lnTo>
                      <a:pt x="13538" y="5545"/>
                    </a:lnTo>
                    <a:lnTo>
                      <a:pt x="13533" y="5542"/>
                    </a:lnTo>
                    <a:lnTo>
                      <a:pt x="13530" y="5539"/>
                    </a:lnTo>
                    <a:lnTo>
                      <a:pt x="13528" y="5535"/>
                    </a:lnTo>
                    <a:lnTo>
                      <a:pt x="13525" y="5527"/>
                    </a:lnTo>
                    <a:lnTo>
                      <a:pt x="13523" y="5517"/>
                    </a:lnTo>
                    <a:lnTo>
                      <a:pt x="13519" y="5508"/>
                    </a:lnTo>
                    <a:lnTo>
                      <a:pt x="13516" y="5498"/>
                    </a:lnTo>
                    <a:lnTo>
                      <a:pt x="13514" y="5494"/>
                    </a:lnTo>
                    <a:lnTo>
                      <a:pt x="13510" y="5489"/>
                    </a:lnTo>
                    <a:lnTo>
                      <a:pt x="13505" y="5485"/>
                    </a:lnTo>
                    <a:lnTo>
                      <a:pt x="13500" y="5481"/>
                    </a:lnTo>
                    <a:lnTo>
                      <a:pt x="13488" y="5473"/>
                    </a:lnTo>
                    <a:lnTo>
                      <a:pt x="13476" y="5467"/>
                    </a:lnTo>
                    <a:lnTo>
                      <a:pt x="13467" y="5462"/>
                    </a:lnTo>
                    <a:lnTo>
                      <a:pt x="13458" y="5459"/>
                    </a:lnTo>
                    <a:lnTo>
                      <a:pt x="13450" y="5457"/>
                    </a:lnTo>
                    <a:lnTo>
                      <a:pt x="13444" y="5456"/>
                    </a:lnTo>
                    <a:lnTo>
                      <a:pt x="13436" y="5456"/>
                    </a:lnTo>
                    <a:lnTo>
                      <a:pt x="13430" y="5457"/>
                    </a:lnTo>
                    <a:lnTo>
                      <a:pt x="13401" y="5469"/>
                    </a:lnTo>
                    <a:lnTo>
                      <a:pt x="13354" y="5486"/>
                    </a:lnTo>
                    <a:lnTo>
                      <a:pt x="13315" y="5495"/>
                    </a:lnTo>
                    <a:lnTo>
                      <a:pt x="13278" y="5502"/>
                    </a:lnTo>
                    <a:lnTo>
                      <a:pt x="13243" y="5509"/>
                    </a:lnTo>
                    <a:lnTo>
                      <a:pt x="13209" y="5517"/>
                    </a:lnTo>
                    <a:lnTo>
                      <a:pt x="13193" y="5523"/>
                    </a:lnTo>
                    <a:lnTo>
                      <a:pt x="13178" y="5529"/>
                    </a:lnTo>
                    <a:lnTo>
                      <a:pt x="13163" y="5538"/>
                    </a:lnTo>
                    <a:lnTo>
                      <a:pt x="13148" y="5548"/>
                    </a:lnTo>
                    <a:lnTo>
                      <a:pt x="13134" y="5558"/>
                    </a:lnTo>
                    <a:lnTo>
                      <a:pt x="13120" y="5572"/>
                    </a:lnTo>
                    <a:lnTo>
                      <a:pt x="13107" y="5590"/>
                    </a:lnTo>
                    <a:lnTo>
                      <a:pt x="13094" y="5608"/>
                    </a:lnTo>
                    <a:lnTo>
                      <a:pt x="13090" y="5613"/>
                    </a:lnTo>
                    <a:lnTo>
                      <a:pt x="13084" y="5619"/>
                    </a:lnTo>
                    <a:lnTo>
                      <a:pt x="13079" y="5622"/>
                    </a:lnTo>
                    <a:lnTo>
                      <a:pt x="13072" y="5625"/>
                    </a:lnTo>
                    <a:lnTo>
                      <a:pt x="13058" y="5630"/>
                    </a:lnTo>
                    <a:lnTo>
                      <a:pt x="13044" y="5633"/>
                    </a:lnTo>
                    <a:lnTo>
                      <a:pt x="13038" y="5635"/>
                    </a:lnTo>
                    <a:lnTo>
                      <a:pt x="13031" y="5637"/>
                    </a:lnTo>
                    <a:lnTo>
                      <a:pt x="13026" y="5640"/>
                    </a:lnTo>
                    <a:lnTo>
                      <a:pt x="13021" y="5644"/>
                    </a:lnTo>
                    <a:lnTo>
                      <a:pt x="13016" y="5648"/>
                    </a:lnTo>
                    <a:lnTo>
                      <a:pt x="13013" y="5652"/>
                    </a:lnTo>
                    <a:lnTo>
                      <a:pt x="13011" y="5659"/>
                    </a:lnTo>
                    <a:lnTo>
                      <a:pt x="13010" y="5666"/>
                    </a:lnTo>
                    <a:lnTo>
                      <a:pt x="13009" y="5670"/>
                    </a:lnTo>
                    <a:lnTo>
                      <a:pt x="13008" y="5673"/>
                    </a:lnTo>
                    <a:lnTo>
                      <a:pt x="13004" y="5676"/>
                    </a:lnTo>
                    <a:lnTo>
                      <a:pt x="13001" y="5680"/>
                    </a:lnTo>
                    <a:lnTo>
                      <a:pt x="12992" y="5690"/>
                    </a:lnTo>
                    <a:lnTo>
                      <a:pt x="12982" y="5700"/>
                    </a:lnTo>
                    <a:lnTo>
                      <a:pt x="12958" y="5719"/>
                    </a:lnTo>
                    <a:lnTo>
                      <a:pt x="12936" y="5734"/>
                    </a:lnTo>
                    <a:lnTo>
                      <a:pt x="12829" y="5813"/>
                    </a:lnTo>
                    <a:lnTo>
                      <a:pt x="12824" y="5816"/>
                    </a:lnTo>
                    <a:lnTo>
                      <a:pt x="12820" y="5819"/>
                    </a:lnTo>
                    <a:lnTo>
                      <a:pt x="12814" y="5820"/>
                    </a:lnTo>
                    <a:lnTo>
                      <a:pt x="12809" y="5821"/>
                    </a:lnTo>
                    <a:lnTo>
                      <a:pt x="12798" y="5820"/>
                    </a:lnTo>
                    <a:lnTo>
                      <a:pt x="12787" y="5818"/>
                    </a:lnTo>
                    <a:lnTo>
                      <a:pt x="12775" y="5815"/>
                    </a:lnTo>
                    <a:lnTo>
                      <a:pt x="12765" y="5814"/>
                    </a:lnTo>
                    <a:lnTo>
                      <a:pt x="12759" y="5814"/>
                    </a:lnTo>
                    <a:lnTo>
                      <a:pt x="12754" y="5815"/>
                    </a:lnTo>
                    <a:lnTo>
                      <a:pt x="12749" y="5816"/>
                    </a:lnTo>
                    <a:lnTo>
                      <a:pt x="12744" y="5819"/>
                    </a:lnTo>
                    <a:lnTo>
                      <a:pt x="12739" y="5822"/>
                    </a:lnTo>
                    <a:lnTo>
                      <a:pt x="12733" y="5826"/>
                    </a:lnTo>
                    <a:lnTo>
                      <a:pt x="12728" y="5832"/>
                    </a:lnTo>
                    <a:lnTo>
                      <a:pt x="12724" y="5838"/>
                    </a:lnTo>
                    <a:lnTo>
                      <a:pt x="12715" y="5852"/>
                    </a:lnTo>
                    <a:lnTo>
                      <a:pt x="12707" y="5868"/>
                    </a:lnTo>
                    <a:lnTo>
                      <a:pt x="12693" y="5902"/>
                    </a:lnTo>
                    <a:lnTo>
                      <a:pt x="12684" y="5930"/>
                    </a:lnTo>
                    <a:lnTo>
                      <a:pt x="12682" y="5944"/>
                    </a:lnTo>
                    <a:lnTo>
                      <a:pt x="12682" y="5957"/>
                    </a:lnTo>
                    <a:lnTo>
                      <a:pt x="12684" y="5969"/>
                    </a:lnTo>
                    <a:lnTo>
                      <a:pt x="12685" y="5981"/>
                    </a:lnTo>
                    <a:lnTo>
                      <a:pt x="12688" y="5991"/>
                    </a:lnTo>
                    <a:lnTo>
                      <a:pt x="12690" y="6003"/>
                    </a:lnTo>
                    <a:lnTo>
                      <a:pt x="12694" y="6014"/>
                    </a:lnTo>
                    <a:lnTo>
                      <a:pt x="12699" y="6027"/>
                    </a:lnTo>
                    <a:lnTo>
                      <a:pt x="12701" y="6036"/>
                    </a:lnTo>
                    <a:lnTo>
                      <a:pt x="12703" y="6044"/>
                    </a:lnTo>
                    <a:lnTo>
                      <a:pt x="12703" y="6053"/>
                    </a:lnTo>
                    <a:lnTo>
                      <a:pt x="12703" y="6062"/>
                    </a:lnTo>
                    <a:lnTo>
                      <a:pt x="12703" y="6079"/>
                    </a:lnTo>
                    <a:lnTo>
                      <a:pt x="12705" y="6096"/>
                    </a:lnTo>
                    <a:lnTo>
                      <a:pt x="12712" y="6117"/>
                    </a:lnTo>
                    <a:lnTo>
                      <a:pt x="12715" y="6132"/>
                    </a:lnTo>
                    <a:lnTo>
                      <a:pt x="12717" y="6138"/>
                    </a:lnTo>
                    <a:lnTo>
                      <a:pt x="12717" y="6144"/>
                    </a:lnTo>
                    <a:lnTo>
                      <a:pt x="12717" y="6148"/>
                    </a:lnTo>
                    <a:lnTo>
                      <a:pt x="12717" y="6152"/>
                    </a:lnTo>
                    <a:lnTo>
                      <a:pt x="12715" y="6157"/>
                    </a:lnTo>
                    <a:lnTo>
                      <a:pt x="12713" y="6161"/>
                    </a:lnTo>
                    <a:lnTo>
                      <a:pt x="12708" y="6165"/>
                    </a:lnTo>
                    <a:lnTo>
                      <a:pt x="12704" y="6170"/>
                    </a:lnTo>
                    <a:lnTo>
                      <a:pt x="12690" y="6181"/>
                    </a:lnTo>
                    <a:lnTo>
                      <a:pt x="12672" y="6197"/>
                    </a:lnTo>
                    <a:lnTo>
                      <a:pt x="12667" y="6201"/>
                    </a:lnTo>
                    <a:lnTo>
                      <a:pt x="12664" y="6206"/>
                    </a:lnTo>
                    <a:lnTo>
                      <a:pt x="12663" y="6213"/>
                    </a:lnTo>
                    <a:lnTo>
                      <a:pt x="12663" y="6219"/>
                    </a:lnTo>
                    <a:lnTo>
                      <a:pt x="12665" y="6233"/>
                    </a:lnTo>
                    <a:lnTo>
                      <a:pt x="12670" y="6248"/>
                    </a:lnTo>
                    <a:lnTo>
                      <a:pt x="12675" y="6264"/>
                    </a:lnTo>
                    <a:lnTo>
                      <a:pt x="12678" y="6278"/>
                    </a:lnTo>
                    <a:lnTo>
                      <a:pt x="12679" y="6284"/>
                    </a:lnTo>
                    <a:lnTo>
                      <a:pt x="12679" y="6289"/>
                    </a:lnTo>
                    <a:lnTo>
                      <a:pt x="12678" y="6295"/>
                    </a:lnTo>
                    <a:lnTo>
                      <a:pt x="12675" y="6299"/>
                    </a:lnTo>
                    <a:lnTo>
                      <a:pt x="12649" y="6327"/>
                    </a:lnTo>
                    <a:lnTo>
                      <a:pt x="12621" y="6354"/>
                    </a:lnTo>
                    <a:lnTo>
                      <a:pt x="12608" y="6368"/>
                    </a:lnTo>
                    <a:lnTo>
                      <a:pt x="12595" y="6382"/>
                    </a:lnTo>
                    <a:lnTo>
                      <a:pt x="12583" y="6397"/>
                    </a:lnTo>
                    <a:lnTo>
                      <a:pt x="12573" y="6414"/>
                    </a:lnTo>
                    <a:lnTo>
                      <a:pt x="12570" y="6419"/>
                    </a:lnTo>
                    <a:lnTo>
                      <a:pt x="12567" y="6423"/>
                    </a:lnTo>
                    <a:lnTo>
                      <a:pt x="12564" y="6427"/>
                    </a:lnTo>
                    <a:lnTo>
                      <a:pt x="12560" y="6429"/>
                    </a:lnTo>
                    <a:lnTo>
                      <a:pt x="12555" y="6431"/>
                    </a:lnTo>
                    <a:lnTo>
                      <a:pt x="12549" y="6431"/>
                    </a:lnTo>
                    <a:lnTo>
                      <a:pt x="12542" y="6430"/>
                    </a:lnTo>
                    <a:lnTo>
                      <a:pt x="12535" y="6430"/>
                    </a:lnTo>
                    <a:lnTo>
                      <a:pt x="12527" y="6431"/>
                    </a:lnTo>
                    <a:lnTo>
                      <a:pt x="12517" y="6434"/>
                    </a:lnTo>
                    <a:lnTo>
                      <a:pt x="12512" y="6437"/>
                    </a:lnTo>
                    <a:lnTo>
                      <a:pt x="12506" y="6442"/>
                    </a:lnTo>
                    <a:lnTo>
                      <a:pt x="12502" y="6446"/>
                    </a:lnTo>
                    <a:lnTo>
                      <a:pt x="12498" y="6450"/>
                    </a:lnTo>
                    <a:lnTo>
                      <a:pt x="12490" y="6462"/>
                    </a:lnTo>
                    <a:lnTo>
                      <a:pt x="12484" y="6474"/>
                    </a:lnTo>
                    <a:lnTo>
                      <a:pt x="12473" y="6500"/>
                    </a:lnTo>
                    <a:lnTo>
                      <a:pt x="12463" y="6523"/>
                    </a:lnTo>
                    <a:lnTo>
                      <a:pt x="12458" y="6532"/>
                    </a:lnTo>
                    <a:lnTo>
                      <a:pt x="12455" y="6542"/>
                    </a:lnTo>
                    <a:lnTo>
                      <a:pt x="12452" y="6551"/>
                    </a:lnTo>
                    <a:lnTo>
                      <a:pt x="12451" y="6558"/>
                    </a:lnTo>
                    <a:lnTo>
                      <a:pt x="12451" y="6565"/>
                    </a:lnTo>
                    <a:lnTo>
                      <a:pt x="12454" y="6571"/>
                    </a:lnTo>
                    <a:lnTo>
                      <a:pt x="12456" y="6577"/>
                    </a:lnTo>
                    <a:lnTo>
                      <a:pt x="12459" y="6582"/>
                    </a:lnTo>
                    <a:lnTo>
                      <a:pt x="12463" y="6586"/>
                    </a:lnTo>
                    <a:lnTo>
                      <a:pt x="12468" y="6591"/>
                    </a:lnTo>
                    <a:lnTo>
                      <a:pt x="12474" y="6595"/>
                    </a:lnTo>
                    <a:lnTo>
                      <a:pt x="12479" y="6599"/>
                    </a:lnTo>
                    <a:lnTo>
                      <a:pt x="12494" y="6607"/>
                    </a:lnTo>
                    <a:lnTo>
                      <a:pt x="12509" y="6615"/>
                    </a:lnTo>
                    <a:lnTo>
                      <a:pt x="12515" y="6619"/>
                    </a:lnTo>
                    <a:lnTo>
                      <a:pt x="12519" y="6623"/>
                    </a:lnTo>
                    <a:lnTo>
                      <a:pt x="12524" y="6629"/>
                    </a:lnTo>
                    <a:lnTo>
                      <a:pt x="12527" y="6635"/>
                    </a:lnTo>
                    <a:lnTo>
                      <a:pt x="12529" y="6640"/>
                    </a:lnTo>
                    <a:lnTo>
                      <a:pt x="12530" y="6647"/>
                    </a:lnTo>
                    <a:lnTo>
                      <a:pt x="12531" y="6655"/>
                    </a:lnTo>
                    <a:lnTo>
                      <a:pt x="12531" y="6661"/>
                    </a:lnTo>
                    <a:lnTo>
                      <a:pt x="12530" y="6676"/>
                    </a:lnTo>
                    <a:lnTo>
                      <a:pt x="12527" y="6690"/>
                    </a:lnTo>
                    <a:lnTo>
                      <a:pt x="12524" y="6705"/>
                    </a:lnTo>
                    <a:lnTo>
                      <a:pt x="12519" y="6718"/>
                    </a:lnTo>
                    <a:lnTo>
                      <a:pt x="12515" y="6736"/>
                    </a:lnTo>
                    <a:lnTo>
                      <a:pt x="12509" y="6752"/>
                    </a:lnTo>
                    <a:lnTo>
                      <a:pt x="12502" y="6768"/>
                    </a:lnTo>
                    <a:lnTo>
                      <a:pt x="12495" y="6785"/>
                    </a:lnTo>
                    <a:lnTo>
                      <a:pt x="12477" y="6818"/>
                    </a:lnTo>
                    <a:lnTo>
                      <a:pt x="12459" y="6850"/>
                    </a:lnTo>
                    <a:lnTo>
                      <a:pt x="12438" y="6881"/>
                    </a:lnTo>
                    <a:lnTo>
                      <a:pt x="12417" y="6912"/>
                    </a:lnTo>
                    <a:lnTo>
                      <a:pt x="12396" y="6942"/>
                    </a:lnTo>
                    <a:lnTo>
                      <a:pt x="12376" y="6971"/>
                    </a:lnTo>
                    <a:lnTo>
                      <a:pt x="12369" y="6981"/>
                    </a:lnTo>
                    <a:lnTo>
                      <a:pt x="12363" y="6991"/>
                    </a:lnTo>
                    <a:lnTo>
                      <a:pt x="12357" y="7002"/>
                    </a:lnTo>
                    <a:lnTo>
                      <a:pt x="12352" y="7013"/>
                    </a:lnTo>
                    <a:lnTo>
                      <a:pt x="12342" y="7036"/>
                    </a:lnTo>
                    <a:lnTo>
                      <a:pt x="12335" y="7057"/>
                    </a:lnTo>
                    <a:lnTo>
                      <a:pt x="12327" y="7080"/>
                    </a:lnTo>
                    <a:lnTo>
                      <a:pt x="12320" y="7103"/>
                    </a:lnTo>
                    <a:lnTo>
                      <a:pt x="12311" y="7125"/>
                    </a:lnTo>
                    <a:lnTo>
                      <a:pt x="12301" y="7149"/>
                    </a:lnTo>
                    <a:lnTo>
                      <a:pt x="12296" y="7165"/>
                    </a:lnTo>
                    <a:lnTo>
                      <a:pt x="12289" y="7189"/>
                    </a:lnTo>
                    <a:lnTo>
                      <a:pt x="12282" y="7216"/>
                    </a:lnTo>
                    <a:lnTo>
                      <a:pt x="12273" y="7244"/>
                    </a:lnTo>
                    <a:lnTo>
                      <a:pt x="12268" y="7257"/>
                    </a:lnTo>
                    <a:lnTo>
                      <a:pt x="12262" y="7269"/>
                    </a:lnTo>
                    <a:lnTo>
                      <a:pt x="12256" y="7280"/>
                    </a:lnTo>
                    <a:lnTo>
                      <a:pt x="12249" y="7287"/>
                    </a:lnTo>
                    <a:lnTo>
                      <a:pt x="12246" y="7291"/>
                    </a:lnTo>
                    <a:lnTo>
                      <a:pt x="12242" y="7293"/>
                    </a:lnTo>
                    <a:lnTo>
                      <a:pt x="12239" y="7295"/>
                    </a:lnTo>
                    <a:lnTo>
                      <a:pt x="12234" y="7296"/>
                    </a:lnTo>
                    <a:lnTo>
                      <a:pt x="12230" y="7296"/>
                    </a:lnTo>
                    <a:lnTo>
                      <a:pt x="12226" y="7295"/>
                    </a:lnTo>
                    <a:lnTo>
                      <a:pt x="12221" y="7293"/>
                    </a:lnTo>
                    <a:lnTo>
                      <a:pt x="12217" y="7290"/>
                    </a:lnTo>
                    <a:lnTo>
                      <a:pt x="12193" y="7269"/>
                    </a:lnTo>
                    <a:lnTo>
                      <a:pt x="12170" y="7249"/>
                    </a:lnTo>
                    <a:lnTo>
                      <a:pt x="12164" y="7244"/>
                    </a:lnTo>
                    <a:lnTo>
                      <a:pt x="12158" y="7241"/>
                    </a:lnTo>
                    <a:lnTo>
                      <a:pt x="12150" y="7238"/>
                    </a:lnTo>
                    <a:lnTo>
                      <a:pt x="12144" y="7236"/>
                    </a:lnTo>
                    <a:lnTo>
                      <a:pt x="12136" y="7236"/>
                    </a:lnTo>
                    <a:lnTo>
                      <a:pt x="12130" y="7236"/>
                    </a:lnTo>
                    <a:lnTo>
                      <a:pt x="12121" y="7238"/>
                    </a:lnTo>
                    <a:lnTo>
                      <a:pt x="12113" y="7241"/>
                    </a:lnTo>
                    <a:lnTo>
                      <a:pt x="12109" y="7242"/>
                    </a:lnTo>
                    <a:lnTo>
                      <a:pt x="12105" y="7243"/>
                    </a:lnTo>
                    <a:lnTo>
                      <a:pt x="12101" y="7243"/>
                    </a:lnTo>
                    <a:lnTo>
                      <a:pt x="12097" y="7242"/>
                    </a:lnTo>
                    <a:lnTo>
                      <a:pt x="12089" y="7239"/>
                    </a:lnTo>
                    <a:lnTo>
                      <a:pt x="12080" y="7234"/>
                    </a:lnTo>
                    <a:lnTo>
                      <a:pt x="12071" y="7229"/>
                    </a:lnTo>
                    <a:lnTo>
                      <a:pt x="12063" y="7224"/>
                    </a:lnTo>
                    <a:lnTo>
                      <a:pt x="12054" y="7219"/>
                    </a:lnTo>
                    <a:lnTo>
                      <a:pt x="12045" y="7217"/>
                    </a:lnTo>
                    <a:lnTo>
                      <a:pt x="12037" y="7216"/>
                    </a:lnTo>
                    <a:lnTo>
                      <a:pt x="12028" y="7216"/>
                    </a:lnTo>
                    <a:lnTo>
                      <a:pt x="12021" y="7217"/>
                    </a:lnTo>
                    <a:lnTo>
                      <a:pt x="12012" y="7219"/>
                    </a:lnTo>
                    <a:lnTo>
                      <a:pt x="11996" y="7225"/>
                    </a:lnTo>
                    <a:lnTo>
                      <a:pt x="11979" y="7231"/>
                    </a:lnTo>
                    <a:lnTo>
                      <a:pt x="11972" y="7233"/>
                    </a:lnTo>
                    <a:lnTo>
                      <a:pt x="11964" y="7236"/>
                    </a:lnTo>
                    <a:lnTo>
                      <a:pt x="11957" y="7238"/>
                    </a:lnTo>
                    <a:lnTo>
                      <a:pt x="11950" y="7238"/>
                    </a:lnTo>
                    <a:lnTo>
                      <a:pt x="11944" y="7237"/>
                    </a:lnTo>
                    <a:lnTo>
                      <a:pt x="11937" y="7234"/>
                    </a:lnTo>
                    <a:lnTo>
                      <a:pt x="11932" y="7230"/>
                    </a:lnTo>
                    <a:lnTo>
                      <a:pt x="11927" y="7225"/>
                    </a:lnTo>
                    <a:lnTo>
                      <a:pt x="11919" y="7210"/>
                    </a:lnTo>
                    <a:lnTo>
                      <a:pt x="11908" y="7188"/>
                    </a:lnTo>
                    <a:lnTo>
                      <a:pt x="11903" y="7177"/>
                    </a:lnTo>
                    <a:lnTo>
                      <a:pt x="11895" y="7170"/>
                    </a:lnTo>
                    <a:lnTo>
                      <a:pt x="11892" y="7168"/>
                    </a:lnTo>
                    <a:lnTo>
                      <a:pt x="11889" y="7165"/>
                    </a:lnTo>
                    <a:lnTo>
                      <a:pt x="11884" y="7165"/>
                    </a:lnTo>
                    <a:lnTo>
                      <a:pt x="11881" y="7168"/>
                    </a:lnTo>
                    <a:lnTo>
                      <a:pt x="11878" y="7170"/>
                    </a:lnTo>
                    <a:lnTo>
                      <a:pt x="11875" y="7174"/>
                    </a:lnTo>
                    <a:lnTo>
                      <a:pt x="11873" y="7178"/>
                    </a:lnTo>
                    <a:lnTo>
                      <a:pt x="11871" y="7183"/>
                    </a:lnTo>
                    <a:lnTo>
                      <a:pt x="11870" y="7193"/>
                    </a:lnTo>
                    <a:lnTo>
                      <a:pt x="11871" y="7205"/>
                    </a:lnTo>
                    <a:lnTo>
                      <a:pt x="11877" y="7228"/>
                    </a:lnTo>
                    <a:lnTo>
                      <a:pt x="11882" y="7246"/>
                    </a:lnTo>
                    <a:lnTo>
                      <a:pt x="11907" y="7339"/>
                    </a:lnTo>
                    <a:lnTo>
                      <a:pt x="11910" y="7355"/>
                    </a:lnTo>
                    <a:lnTo>
                      <a:pt x="11913" y="7373"/>
                    </a:lnTo>
                    <a:lnTo>
                      <a:pt x="11914" y="7389"/>
                    </a:lnTo>
                    <a:lnTo>
                      <a:pt x="11913" y="7406"/>
                    </a:lnTo>
                    <a:lnTo>
                      <a:pt x="11910" y="7423"/>
                    </a:lnTo>
                    <a:lnTo>
                      <a:pt x="11908" y="7441"/>
                    </a:lnTo>
                    <a:lnTo>
                      <a:pt x="11905" y="7458"/>
                    </a:lnTo>
                    <a:lnTo>
                      <a:pt x="11902" y="7475"/>
                    </a:lnTo>
                    <a:lnTo>
                      <a:pt x="11894" y="7510"/>
                    </a:lnTo>
                    <a:lnTo>
                      <a:pt x="11887" y="7543"/>
                    </a:lnTo>
                    <a:lnTo>
                      <a:pt x="11883" y="7561"/>
                    </a:lnTo>
                    <a:lnTo>
                      <a:pt x="11881" y="7577"/>
                    </a:lnTo>
                    <a:lnTo>
                      <a:pt x="11880" y="7593"/>
                    </a:lnTo>
                    <a:lnTo>
                      <a:pt x="11879" y="7608"/>
                    </a:lnTo>
                    <a:lnTo>
                      <a:pt x="11879" y="7621"/>
                    </a:lnTo>
                    <a:lnTo>
                      <a:pt x="11879" y="7641"/>
                    </a:lnTo>
                    <a:lnTo>
                      <a:pt x="11877" y="7662"/>
                    </a:lnTo>
                    <a:lnTo>
                      <a:pt x="11874" y="7686"/>
                    </a:lnTo>
                    <a:lnTo>
                      <a:pt x="11870" y="7697"/>
                    </a:lnTo>
                    <a:lnTo>
                      <a:pt x="11867" y="7706"/>
                    </a:lnTo>
                    <a:lnTo>
                      <a:pt x="11862" y="7715"/>
                    </a:lnTo>
                    <a:lnTo>
                      <a:pt x="11856" y="7722"/>
                    </a:lnTo>
                    <a:lnTo>
                      <a:pt x="11853" y="7725"/>
                    </a:lnTo>
                    <a:lnTo>
                      <a:pt x="11850" y="7727"/>
                    </a:lnTo>
                    <a:lnTo>
                      <a:pt x="11847" y="7729"/>
                    </a:lnTo>
                    <a:lnTo>
                      <a:pt x="11842" y="7730"/>
                    </a:lnTo>
                    <a:lnTo>
                      <a:pt x="11838" y="7730"/>
                    </a:lnTo>
                    <a:lnTo>
                      <a:pt x="11834" y="7730"/>
                    </a:lnTo>
                    <a:lnTo>
                      <a:pt x="11828" y="7729"/>
                    </a:lnTo>
                    <a:lnTo>
                      <a:pt x="11823" y="7727"/>
                    </a:lnTo>
                    <a:lnTo>
                      <a:pt x="11820" y="7725"/>
                    </a:lnTo>
                    <a:lnTo>
                      <a:pt x="11816" y="7723"/>
                    </a:lnTo>
                    <a:lnTo>
                      <a:pt x="11814" y="7720"/>
                    </a:lnTo>
                    <a:lnTo>
                      <a:pt x="11812" y="7717"/>
                    </a:lnTo>
                    <a:lnTo>
                      <a:pt x="11809" y="7711"/>
                    </a:lnTo>
                    <a:lnTo>
                      <a:pt x="11806" y="7704"/>
                    </a:lnTo>
                    <a:lnTo>
                      <a:pt x="11802" y="7698"/>
                    </a:lnTo>
                    <a:lnTo>
                      <a:pt x="11797" y="7693"/>
                    </a:lnTo>
                    <a:lnTo>
                      <a:pt x="11795" y="7692"/>
                    </a:lnTo>
                    <a:lnTo>
                      <a:pt x="11792" y="7691"/>
                    </a:lnTo>
                    <a:lnTo>
                      <a:pt x="11787" y="7691"/>
                    </a:lnTo>
                    <a:lnTo>
                      <a:pt x="11783" y="7692"/>
                    </a:lnTo>
                    <a:lnTo>
                      <a:pt x="11780" y="7695"/>
                    </a:lnTo>
                    <a:lnTo>
                      <a:pt x="11776" y="7697"/>
                    </a:lnTo>
                    <a:lnTo>
                      <a:pt x="11775" y="7701"/>
                    </a:lnTo>
                    <a:lnTo>
                      <a:pt x="11773" y="7706"/>
                    </a:lnTo>
                    <a:lnTo>
                      <a:pt x="11772" y="7718"/>
                    </a:lnTo>
                    <a:lnTo>
                      <a:pt x="11772" y="7733"/>
                    </a:lnTo>
                    <a:lnTo>
                      <a:pt x="11775" y="7763"/>
                    </a:lnTo>
                    <a:lnTo>
                      <a:pt x="11778" y="7783"/>
                    </a:lnTo>
                    <a:lnTo>
                      <a:pt x="11771" y="7807"/>
                    </a:lnTo>
                    <a:lnTo>
                      <a:pt x="11766" y="7833"/>
                    </a:lnTo>
                    <a:lnTo>
                      <a:pt x="11760" y="7861"/>
                    </a:lnTo>
                    <a:lnTo>
                      <a:pt x="11758" y="7890"/>
                    </a:lnTo>
                    <a:lnTo>
                      <a:pt x="11758" y="7904"/>
                    </a:lnTo>
                    <a:lnTo>
                      <a:pt x="11758" y="7919"/>
                    </a:lnTo>
                    <a:lnTo>
                      <a:pt x="11759" y="7932"/>
                    </a:lnTo>
                    <a:lnTo>
                      <a:pt x="11761" y="7946"/>
                    </a:lnTo>
                    <a:lnTo>
                      <a:pt x="11765" y="7959"/>
                    </a:lnTo>
                    <a:lnTo>
                      <a:pt x="11769" y="7971"/>
                    </a:lnTo>
                    <a:lnTo>
                      <a:pt x="11774" y="7983"/>
                    </a:lnTo>
                    <a:lnTo>
                      <a:pt x="11782" y="7994"/>
                    </a:lnTo>
                    <a:lnTo>
                      <a:pt x="11787" y="8001"/>
                    </a:lnTo>
                    <a:lnTo>
                      <a:pt x="11792" y="8011"/>
                    </a:lnTo>
                    <a:lnTo>
                      <a:pt x="11796" y="8021"/>
                    </a:lnTo>
                    <a:lnTo>
                      <a:pt x="11798" y="8032"/>
                    </a:lnTo>
                    <a:lnTo>
                      <a:pt x="11800" y="8042"/>
                    </a:lnTo>
                    <a:lnTo>
                      <a:pt x="11802" y="8053"/>
                    </a:lnTo>
                    <a:lnTo>
                      <a:pt x="11802" y="8064"/>
                    </a:lnTo>
                    <a:lnTo>
                      <a:pt x="11802" y="8075"/>
                    </a:lnTo>
                    <a:lnTo>
                      <a:pt x="11800" y="8086"/>
                    </a:lnTo>
                    <a:lnTo>
                      <a:pt x="11798" y="8095"/>
                    </a:lnTo>
                    <a:lnTo>
                      <a:pt x="11794" y="8105"/>
                    </a:lnTo>
                    <a:lnTo>
                      <a:pt x="11789" y="8114"/>
                    </a:lnTo>
                    <a:lnTo>
                      <a:pt x="11783" y="8121"/>
                    </a:lnTo>
                    <a:lnTo>
                      <a:pt x="11775" y="8127"/>
                    </a:lnTo>
                    <a:lnTo>
                      <a:pt x="11768" y="8132"/>
                    </a:lnTo>
                    <a:lnTo>
                      <a:pt x="11758" y="8135"/>
                    </a:lnTo>
                    <a:lnTo>
                      <a:pt x="11752" y="8137"/>
                    </a:lnTo>
                    <a:lnTo>
                      <a:pt x="11745" y="8141"/>
                    </a:lnTo>
                    <a:lnTo>
                      <a:pt x="11741" y="8145"/>
                    </a:lnTo>
                    <a:lnTo>
                      <a:pt x="11736" y="8149"/>
                    </a:lnTo>
                    <a:lnTo>
                      <a:pt x="11730" y="8160"/>
                    </a:lnTo>
                    <a:lnTo>
                      <a:pt x="11726" y="8172"/>
                    </a:lnTo>
                    <a:lnTo>
                      <a:pt x="11721" y="8185"/>
                    </a:lnTo>
                    <a:lnTo>
                      <a:pt x="11716" y="8198"/>
                    </a:lnTo>
                    <a:lnTo>
                      <a:pt x="11713" y="8204"/>
                    </a:lnTo>
                    <a:lnTo>
                      <a:pt x="11708" y="8210"/>
                    </a:lnTo>
                    <a:lnTo>
                      <a:pt x="11704" y="8215"/>
                    </a:lnTo>
                    <a:lnTo>
                      <a:pt x="11699" y="8219"/>
                    </a:lnTo>
                    <a:lnTo>
                      <a:pt x="11679" y="8236"/>
                    </a:lnTo>
                    <a:lnTo>
                      <a:pt x="11666" y="8244"/>
                    </a:lnTo>
                    <a:lnTo>
                      <a:pt x="11662" y="8246"/>
                    </a:lnTo>
                    <a:lnTo>
                      <a:pt x="11659" y="8248"/>
                    </a:lnTo>
                    <a:lnTo>
                      <a:pt x="11657" y="8246"/>
                    </a:lnTo>
                    <a:lnTo>
                      <a:pt x="11654" y="8244"/>
                    </a:lnTo>
                    <a:lnTo>
                      <a:pt x="11651" y="8238"/>
                    </a:lnTo>
                    <a:lnTo>
                      <a:pt x="11646" y="8228"/>
                    </a:lnTo>
                    <a:lnTo>
                      <a:pt x="11641" y="8223"/>
                    </a:lnTo>
                    <a:lnTo>
                      <a:pt x="11637" y="8216"/>
                    </a:lnTo>
                    <a:lnTo>
                      <a:pt x="11631" y="8210"/>
                    </a:lnTo>
                    <a:lnTo>
                      <a:pt x="11622" y="8203"/>
                    </a:lnTo>
                    <a:lnTo>
                      <a:pt x="11611" y="8194"/>
                    </a:lnTo>
                    <a:lnTo>
                      <a:pt x="11595" y="8178"/>
                    </a:lnTo>
                    <a:lnTo>
                      <a:pt x="11579" y="8164"/>
                    </a:lnTo>
                    <a:lnTo>
                      <a:pt x="11571" y="8158"/>
                    </a:lnTo>
                    <a:lnTo>
                      <a:pt x="11566" y="8184"/>
                    </a:lnTo>
                    <a:lnTo>
                      <a:pt x="11558" y="8209"/>
                    </a:lnTo>
                    <a:lnTo>
                      <a:pt x="11556" y="8214"/>
                    </a:lnTo>
                    <a:lnTo>
                      <a:pt x="11553" y="8219"/>
                    </a:lnTo>
                    <a:lnTo>
                      <a:pt x="11549" y="8225"/>
                    </a:lnTo>
                    <a:lnTo>
                      <a:pt x="11544" y="8228"/>
                    </a:lnTo>
                    <a:lnTo>
                      <a:pt x="11540" y="8231"/>
                    </a:lnTo>
                    <a:lnTo>
                      <a:pt x="11533" y="8233"/>
                    </a:lnTo>
                    <a:lnTo>
                      <a:pt x="11527" y="8236"/>
                    </a:lnTo>
                    <a:lnTo>
                      <a:pt x="11519" y="8236"/>
                    </a:lnTo>
                    <a:lnTo>
                      <a:pt x="11519" y="8236"/>
                    </a:lnTo>
                    <a:lnTo>
                      <a:pt x="11512" y="8098"/>
                    </a:lnTo>
                    <a:lnTo>
                      <a:pt x="11470" y="7934"/>
                    </a:lnTo>
                    <a:lnTo>
                      <a:pt x="11465" y="7906"/>
                    </a:lnTo>
                    <a:lnTo>
                      <a:pt x="11461" y="7873"/>
                    </a:lnTo>
                    <a:lnTo>
                      <a:pt x="11459" y="7855"/>
                    </a:lnTo>
                    <a:lnTo>
                      <a:pt x="11456" y="7840"/>
                    </a:lnTo>
                    <a:lnTo>
                      <a:pt x="11455" y="7833"/>
                    </a:lnTo>
                    <a:lnTo>
                      <a:pt x="11452" y="7826"/>
                    </a:lnTo>
                    <a:lnTo>
                      <a:pt x="11449" y="7821"/>
                    </a:lnTo>
                    <a:lnTo>
                      <a:pt x="11447" y="7817"/>
                    </a:lnTo>
                    <a:lnTo>
                      <a:pt x="11433" y="7795"/>
                    </a:lnTo>
                    <a:lnTo>
                      <a:pt x="11420" y="7769"/>
                    </a:lnTo>
                    <a:lnTo>
                      <a:pt x="11414" y="7755"/>
                    </a:lnTo>
                    <a:lnTo>
                      <a:pt x="11407" y="7740"/>
                    </a:lnTo>
                    <a:lnTo>
                      <a:pt x="11402" y="7725"/>
                    </a:lnTo>
                    <a:lnTo>
                      <a:pt x="11397" y="7710"/>
                    </a:lnTo>
                    <a:lnTo>
                      <a:pt x="11393" y="7693"/>
                    </a:lnTo>
                    <a:lnTo>
                      <a:pt x="11389" y="7678"/>
                    </a:lnTo>
                    <a:lnTo>
                      <a:pt x="11387" y="7662"/>
                    </a:lnTo>
                    <a:lnTo>
                      <a:pt x="11384" y="7647"/>
                    </a:lnTo>
                    <a:lnTo>
                      <a:pt x="11383" y="7632"/>
                    </a:lnTo>
                    <a:lnTo>
                      <a:pt x="11383" y="7618"/>
                    </a:lnTo>
                    <a:lnTo>
                      <a:pt x="11386" y="7604"/>
                    </a:lnTo>
                    <a:lnTo>
                      <a:pt x="11389" y="7591"/>
                    </a:lnTo>
                    <a:lnTo>
                      <a:pt x="11392" y="7577"/>
                    </a:lnTo>
                    <a:lnTo>
                      <a:pt x="11394" y="7565"/>
                    </a:lnTo>
                    <a:lnTo>
                      <a:pt x="11395" y="7554"/>
                    </a:lnTo>
                    <a:lnTo>
                      <a:pt x="11395" y="7543"/>
                    </a:lnTo>
                    <a:lnTo>
                      <a:pt x="11395" y="7535"/>
                    </a:lnTo>
                    <a:lnTo>
                      <a:pt x="11393" y="7526"/>
                    </a:lnTo>
                    <a:lnTo>
                      <a:pt x="11391" y="7517"/>
                    </a:lnTo>
                    <a:lnTo>
                      <a:pt x="11389" y="7510"/>
                    </a:lnTo>
                    <a:lnTo>
                      <a:pt x="11381" y="7494"/>
                    </a:lnTo>
                    <a:lnTo>
                      <a:pt x="11374" y="7476"/>
                    </a:lnTo>
                    <a:lnTo>
                      <a:pt x="11370" y="7467"/>
                    </a:lnTo>
                    <a:lnTo>
                      <a:pt x="11367" y="7457"/>
                    </a:lnTo>
                    <a:lnTo>
                      <a:pt x="11364" y="7445"/>
                    </a:lnTo>
                    <a:lnTo>
                      <a:pt x="11361" y="7432"/>
                    </a:lnTo>
                    <a:lnTo>
                      <a:pt x="11360" y="7422"/>
                    </a:lnTo>
                    <a:lnTo>
                      <a:pt x="11360" y="7412"/>
                    </a:lnTo>
                    <a:lnTo>
                      <a:pt x="11360" y="7402"/>
                    </a:lnTo>
                    <a:lnTo>
                      <a:pt x="11360" y="7392"/>
                    </a:lnTo>
                    <a:lnTo>
                      <a:pt x="11361" y="7382"/>
                    </a:lnTo>
                    <a:lnTo>
                      <a:pt x="11361" y="7373"/>
                    </a:lnTo>
                    <a:lnTo>
                      <a:pt x="11359" y="7364"/>
                    </a:lnTo>
                    <a:lnTo>
                      <a:pt x="11356" y="7355"/>
                    </a:lnTo>
                    <a:lnTo>
                      <a:pt x="11346" y="7362"/>
                    </a:lnTo>
                    <a:lnTo>
                      <a:pt x="11333" y="7372"/>
                    </a:lnTo>
                    <a:lnTo>
                      <a:pt x="11329" y="7373"/>
                    </a:lnTo>
                    <a:lnTo>
                      <a:pt x="11326" y="7375"/>
                    </a:lnTo>
                    <a:lnTo>
                      <a:pt x="11323" y="7375"/>
                    </a:lnTo>
                    <a:lnTo>
                      <a:pt x="11320" y="7375"/>
                    </a:lnTo>
                    <a:lnTo>
                      <a:pt x="11317" y="7374"/>
                    </a:lnTo>
                    <a:lnTo>
                      <a:pt x="11314" y="7371"/>
                    </a:lnTo>
                    <a:lnTo>
                      <a:pt x="11312" y="7367"/>
                    </a:lnTo>
                    <a:lnTo>
                      <a:pt x="11311" y="7362"/>
                    </a:lnTo>
                    <a:lnTo>
                      <a:pt x="11307" y="7361"/>
                    </a:lnTo>
                    <a:lnTo>
                      <a:pt x="11302" y="7361"/>
                    </a:lnTo>
                    <a:lnTo>
                      <a:pt x="11298" y="7363"/>
                    </a:lnTo>
                    <a:lnTo>
                      <a:pt x="11295" y="7364"/>
                    </a:lnTo>
                    <a:lnTo>
                      <a:pt x="11287" y="7369"/>
                    </a:lnTo>
                    <a:lnTo>
                      <a:pt x="11282" y="7376"/>
                    </a:lnTo>
                    <a:lnTo>
                      <a:pt x="11275" y="7384"/>
                    </a:lnTo>
                    <a:lnTo>
                      <a:pt x="11270" y="7390"/>
                    </a:lnTo>
                    <a:lnTo>
                      <a:pt x="11268" y="7392"/>
                    </a:lnTo>
                    <a:lnTo>
                      <a:pt x="11265" y="7394"/>
                    </a:lnTo>
                    <a:lnTo>
                      <a:pt x="11262" y="7395"/>
                    </a:lnTo>
                    <a:lnTo>
                      <a:pt x="11259" y="7396"/>
                    </a:lnTo>
                    <a:lnTo>
                      <a:pt x="11255" y="7395"/>
                    </a:lnTo>
                    <a:lnTo>
                      <a:pt x="11252" y="7394"/>
                    </a:lnTo>
                    <a:lnTo>
                      <a:pt x="11248" y="7392"/>
                    </a:lnTo>
                    <a:lnTo>
                      <a:pt x="11245" y="7389"/>
                    </a:lnTo>
                    <a:lnTo>
                      <a:pt x="11239" y="7381"/>
                    </a:lnTo>
                    <a:lnTo>
                      <a:pt x="11233" y="7374"/>
                    </a:lnTo>
                    <a:lnTo>
                      <a:pt x="11229" y="7367"/>
                    </a:lnTo>
                    <a:lnTo>
                      <a:pt x="11224" y="7363"/>
                    </a:lnTo>
                    <a:lnTo>
                      <a:pt x="11221" y="7362"/>
                    </a:lnTo>
                    <a:lnTo>
                      <a:pt x="11219" y="7362"/>
                    </a:lnTo>
                    <a:lnTo>
                      <a:pt x="11217" y="7364"/>
                    </a:lnTo>
                    <a:lnTo>
                      <a:pt x="11215" y="7367"/>
                    </a:lnTo>
                    <a:lnTo>
                      <a:pt x="11211" y="7377"/>
                    </a:lnTo>
                    <a:lnTo>
                      <a:pt x="11208" y="7387"/>
                    </a:lnTo>
                    <a:lnTo>
                      <a:pt x="11207" y="7395"/>
                    </a:lnTo>
                    <a:lnTo>
                      <a:pt x="11208" y="7405"/>
                    </a:lnTo>
                    <a:lnTo>
                      <a:pt x="11211" y="7425"/>
                    </a:lnTo>
                    <a:lnTo>
                      <a:pt x="11214" y="7443"/>
                    </a:lnTo>
                    <a:lnTo>
                      <a:pt x="11215" y="7453"/>
                    </a:lnTo>
                    <a:lnTo>
                      <a:pt x="11215" y="7462"/>
                    </a:lnTo>
                    <a:lnTo>
                      <a:pt x="11215" y="7472"/>
                    </a:lnTo>
                    <a:lnTo>
                      <a:pt x="11213" y="7482"/>
                    </a:lnTo>
                    <a:lnTo>
                      <a:pt x="11209" y="7492"/>
                    </a:lnTo>
                    <a:lnTo>
                      <a:pt x="11203" y="7501"/>
                    </a:lnTo>
                    <a:lnTo>
                      <a:pt x="11195" y="7511"/>
                    </a:lnTo>
                    <a:lnTo>
                      <a:pt x="11186" y="7521"/>
                    </a:lnTo>
                    <a:lnTo>
                      <a:pt x="11170" y="7535"/>
                    </a:lnTo>
                    <a:lnTo>
                      <a:pt x="11158" y="7544"/>
                    </a:lnTo>
                    <a:lnTo>
                      <a:pt x="11150" y="7553"/>
                    </a:lnTo>
                    <a:lnTo>
                      <a:pt x="11146" y="7561"/>
                    </a:lnTo>
                    <a:lnTo>
                      <a:pt x="11143" y="7569"/>
                    </a:lnTo>
                    <a:lnTo>
                      <a:pt x="11140" y="7581"/>
                    </a:lnTo>
                    <a:lnTo>
                      <a:pt x="11140" y="7595"/>
                    </a:lnTo>
                    <a:lnTo>
                      <a:pt x="11139" y="7615"/>
                    </a:lnTo>
                    <a:lnTo>
                      <a:pt x="11138" y="7638"/>
                    </a:lnTo>
                    <a:lnTo>
                      <a:pt x="11136" y="7659"/>
                    </a:lnTo>
                    <a:lnTo>
                      <a:pt x="11135" y="7668"/>
                    </a:lnTo>
                    <a:lnTo>
                      <a:pt x="11133" y="7676"/>
                    </a:lnTo>
                    <a:lnTo>
                      <a:pt x="11130" y="7685"/>
                    </a:lnTo>
                    <a:lnTo>
                      <a:pt x="11126" y="7691"/>
                    </a:lnTo>
                    <a:lnTo>
                      <a:pt x="11123" y="7699"/>
                    </a:lnTo>
                    <a:lnTo>
                      <a:pt x="11118" y="7704"/>
                    </a:lnTo>
                    <a:lnTo>
                      <a:pt x="11111" y="7711"/>
                    </a:lnTo>
                    <a:lnTo>
                      <a:pt x="11105" y="7715"/>
                    </a:lnTo>
                    <a:lnTo>
                      <a:pt x="11096" y="7719"/>
                    </a:lnTo>
                    <a:lnTo>
                      <a:pt x="11086" y="7724"/>
                    </a:lnTo>
                    <a:lnTo>
                      <a:pt x="11074" y="7727"/>
                    </a:lnTo>
                    <a:lnTo>
                      <a:pt x="11062" y="7730"/>
                    </a:lnTo>
                    <a:lnTo>
                      <a:pt x="11057" y="7730"/>
                    </a:lnTo>
                    <a:lnTo>
                      <a:pt x="11053" y="7730"/>
                    </a:lnTo>
                    <a:lnTo>
                      <a:pt x="11047" y="7729"/>
                    </a:lnTo>
                    <a:lnTo>
                      <a:pt x="11043" y="7728"/>
                    </a:lnTo>
                    <a:lnTo>
                      <a:pt x="11036" y="7724"/>
                    </a:lnTo>
                    <a:lnTo>
                      <a:pt x="11027" y="7717"/>
                    </a:lnTo>
                    <a:lnTo>
                      <a:pt x="11019" y="7710"/>
                    </a:lnTo>
                    <a:lnTo>
                      <a:pt x="11013" y="7700"/>
                    </a:lnTo>
                    <a:lnTo>
                      <a:pt x="11005" y="7690"/>
                    </a:lnTo>
                    <a:lnTo>
                      <a:pt x="11000" y="7678"/>
                    </a:lnTo>
                    <a:lnTo>
                      <a:pt x="10977" y="7631"/>
                    </a:lnTo>
                    <a:lnTo>
                      <a:pt x="10961" y="7593"/>
                    </a:lnTo>
                    <a:lnTo>
                      <a:pt x="10957" y="7592"/>
                    </a:lnTo>
                    <a:lnTo>
                      <a:pt x="10954" y="7593"/>
                    </a:lnTo>
                    <a:lnTo>
                      <a:pt x="10951" y="7594"/>
                    </a:lnTo>
                    <a:lnTo>
                      <a:pt x="10949" y="7596"/>
                    </a:lnTo>
                    <a:lnTo>
                      <a:pt x="10946" y="7601"/>
                    </a:lnTo>
                    <a:lnTo>
                      <a:pt x="10944" y="7608"/>
                    </a:lnTo>
                    <a:lnTo>
                      <a:pt x="10944" y="7616"/>
                    </a:lnTo>
                    <a:lnTo>
                      <a:pt x="10944" y="7623"/>
                    </a:lnTo>
                    <a:lnTo>
                      <a:pt x="10945" y="7631"/>
                    </a:lnTo>
                    <a:lnTo>
                      <a:pt x="10946" y="7637"/>
                    </a:lnTo>
                    <a:lnTo>
                      <a:pt x="10947" y="7643"/>
                    </a:lnTo>
                    <a:lnTo>
                      <a:pt x="10947" y="7651"/>
                    </a:lnTo>
                    <a:lnTo>
                      <a:pt x="10946" y="7662"/>
                    </a:lnTo>
                    <a:lnTo>
                      <a:pt x="10944" y="7673"/>
                    </a:lnTo>
                    <a:lnTo>
                      <a:pt x="10941" y="7684"/>
                    </a:lnTo>
                    <a:lnTo>
                      <a:pt x="10937" y="7691"/>
                    </a:lnTo>
                    <a:lnTo>
                      <a:pt x="10936" y="7695"/>
                    </a:lnTo>
                    <a:lnTo>
                      <a:pt x="10934" y="7696"/>
                    </a:lnTo>
                    <a:lnTo>
                      <a:pt x="10932" y="7696"/>
                    </a:lnTo>
                    <a:lnTo>
                      <a:pt x="10930" y="7695"/>
                    </a:lnTo>
                    <a:lnTo>
                      <a:pt x="10925" y="7690"/>
                    </a:lnTo>
                    <a:lnTo>
                      <a:pt x="10922" y="7685"/>
                    </a:lnTo>
                    <a:lnTo>
                      <a:pt x="10919" y="7679"/>
                    </a:lnTo>
                    <a:lnTo>
                      <a:pt x="10917" y="7672"/>
                    </a:lnTo>
                    <a:lnTo>
                      <a:pt x="10911" y="7656"/>
                    </a:lnTo>
                    <a:lnTo>
                      <a:pt x="10908" y="7638"/>
                    </a:lnTo>
                    <a:lnTo>
                      <a:pt x="10904" y="7620"/>
                    </a:lnTo>
                    <a:lnTo>
                      <a:pt x="10900" y="7602"/>
                    </a:lnTo>
                    <a:lnTo>
                      <a:pt x="10895" y="7587"/>
                    </a:lnTo>
                    <a:lnTo>
                      <a:pt x="10891" y="7574"/>
                    </a:lnTo>
                    <a:lnTo>
                      <a:pt x="10891" y="7552"/>
                    </a:lnTo>
                    <a:lnTo>
                      <a:pt x="10890" y="7534"/>
                    </a:lnTo>
                    <a:lnTo>
                      <a:pt x="10887" y="7516"/>
                    </a:lnTo>
                    <a:lnTo>
                      <a:pt x="10883" y="7501"/>
                    </a:lnTo>
                    <a:lnTo>
                      <a:pt x="10878" y="7486"/>
                    </a:lnTo>
                    <a:lnTo>
                      <a:pt x="10871" y="7470"/>
                    </a:lnTo>
                    <a:lnTo>
                      <a:pt x="10863" y="7455"/>
                    </a:lnTo>
                    <a:lnTo>
                      <a:pt x="10852" y="7438"/>
                    </a:lnTo>
                    <a:lnTo>
                      <a:pt x="10841" y="7421"/>
                    </a:lnTo>
                    <a:lnTo>
                      <a:pt x="10834" y="7406"/>
                    </a:lnTo>
                    <a:lnTo>
                      <a:pt x="10832" y="7400"/>
                    </a:lnTo>
                    <a:lnTo>
                      <a:pt x="10829" y="7393"/>
                    </a:lnTo>
                    <a:lnTo>
                      <a:pt x="10828" y="7387"/>
                    </a:lnTo>
                    <a:lnTo>
                      <a:pt x="10828" y="7380"/>
                    </a:lnTo>
                    <a:lnTo>
                      <a:pt x="10828" y="7375"/>
                    </a:lnTo>
                    <a:lnTo>
                      <a:pt x="10830" y="7368"/>
                    </a:lnTo>
                    <a:lnTo>
                      <a:pt x="10833" y="7363"/>
                    </a:lnTo>
                    <a:lnTo>
                      <a:pt x="10836" y="7357"/>
                    </a:lnTo>
                    <a:lnTo>
                      <a:pt x="10841" y="7351"/>
                    </a:lnTo>
                    <a:lnTo>
                      <a:pt x="10847" y="7346"/>
                    </a:lnTo>
                    <a:lnTo>
                      <a:pt x="10853" y="7339"/>
                    </a:lnTo>
                    <a:lnTo>
                      <a:pt x="10861" y="7334"/>
                    </a:lnTo>
                    <a:lnTo>
                      <a:pt x="10865" y="7331"/>
                    </a:lnTo>
                    <a:lnTo>
                      <a:pt x="10868" y="7327"/>
                    </a:lnTo>
                    <a:lnTo>
                      <a:pt x="10870" y="7323"/>
                    </a:lnTo>
                    <a:lnTo>
                      <a:pt x="10873" y="7319"/>
                    </a:lnTo>
                    <a:lnTo>
                      <a:pt x="10876" y="7309"/>
                    </a:lnTo>
                    <a:lnTo>
                      <a:pt x="10876" y="7298"/>
                    </a:lnTo>
                    <a:lnTo>
                      <a:pt x="10876" y="7277"/>
                    </a:lnTo>
                    <a:lnTo>
                      <a:pt x="10875" y="7256"/>
                    </a:lnTo>
                    <a:lnTo>
                      <a:pt x="10875" y="7247"/>
                    </a:lnTo>
                    <a:lnTo>
                      <a:pt x="10876" y="7241"/>
                    </a:lnTo>
                    <a:lnTo>
                      <a:pt x="10878" y="7236"/>
                    </a:lnTo>
                    <a:lnTo>
                      <a:pt x="10880" y="7230"/>
                    </a:lnTo>
                    <a:lnTo>
                      <a:pt x="10883" y="7226"/>
                    </a:lnTo>
                    <a:lnTo>
                      <a:pt x="10888" y="7224"/>
                    </a:lnTo>
                    <a:lnTo>
                      <a:pt x="10892" y="7220"/>
                    </a:lnTo>
                    <a:lnTo>
                      <a:pt x="10896" y="7218"/>
                    </a:lnTo>
                    <a:lnTo>
                      <a:pt x="10917" y="7213"/>
                    </a:lnTo>
                    <a:lnTo>
                      <a:pt x="10937" y="7204"/>
                    </a:lnTo>
                    <a:lnTo>
                      <a:pt x="10942" y="7202"/>
                    </a:lnTo>
                    <a:lnTo>
                      <a:pt x="10944" y="7200"/>
                    </a:lnTo>
                    <a:lnTo>
                      <a:pt x="10946" y="7197"/>
                    </a:lnTo>
                    <a:lnTo>
                      <a:pt x="10947" y="7195"/>
                    </a:lnTo>
                    <a:lnTo>
                      <a:pt x="10947" y="7189"/>
                    </a:lnTo>
                    <a:lnTo>
                      <a:pt x="10946" y="7184"/>
                    </a:lnTo>
                    <a:lnTo>
                      <a:pt x="10944" y="7177"/>
                    </a:lnTo>
                    <a:lnTo>
                      <a:pt x="10942" y="7172"/>
                    </a:lnTo>
                    <a:lnTo>
                      <a:pt x="10941" y="7166"/>
                    </a:lnTo>
                    <a:lnTo>
                      <a:pt x="10941" y="7161"/>
                    </a:lnTo>
                    <a:lnTo>
                      <a:pt x="10950" y="7160"/>
                    </a:lnTo>
                    <a:lnTo>
                      <a:pt x="10961" y="7160"/>
                    </a:lnTo>
                    <a:lnTo>
                      <a:pt x="10973" y="7161"/>
                    </a:lnTo>
                    <a:lnTo>
                      <a:pt x="10985" y="7163"/>
                    </a:lnTo>
                    <a:lnTo>
                      <a:pt x="11008" y="7168"/>
                    </a:lnTo>
                    <a:lnTo>
                      <a:pt x="11030" y="7170"/>
                    </a:lnTo>
                    <a:lnTo>
                      <a:pt x="11037" y="7170"/>
                    </a:lnTo>
                    <a:lnTo>
                      <a:pt x="11042" y="7169"/>
                    </a:lnTo>
                    <a:lnTo>
                      <a:pt x="11047" y="7166"/>
                    </a:lnTo>
                    <a:lnTo>
                      <a:pt x="11052" y="7164"/>
                    </a:lnTo>
                    <a:lnTo>
                      <a:pt x="11055" y="7161"/>
                    </a:lnTo>
                    <a:lnTo>
                      <a:pt x="11058" y="7158"/>
                    </a:lnTo>
                    <a:lnTo>
                      <a:pt x="11060" y="7155"/>
                    </a:lnTo>
                    <a:lnTo>
                      <a:pt x="11063" y="7150"/>
                    </a:lnTo>
                    <a:lnTo>
                      <a:pt x="11068" y="7131"/>
                    </a:lnTo>
                    <a:lnTo>
                      <a:pt x="11074" y="7110"/>
                    </a:lnTo>
                    <a:lnTo>
                      <a:pt x="11078" y="7107"/>
                    </a:lnTo>
                    <a:lnTo>
                      <a:pt x="11080" y="7104"/>
                    </a:lnTo>
                    <a:lnTo>
                      <a:pt x="11082" y="7103"/>
                    </a:lnTo>
                    <a:lnTo>
                      <a:pt x="11083" y="7103"/>
                    </a:lnTo>
                    <a:lnTo>
                      <a:pt x="11087" y="7106"/>
                    </a:lnTo>
                    <a:lnTo>
                      <a:pt x="11092" y="7111"/>
                    </a:lnTo>
                    <a:lnTo>
                      <a:pt x="11096" y="7118"/>
                    </a:lnTo>
                    <a:lnTo>
                      <a:pt x="11099" y="7125"/>
                    </a:lnTo>
                    <a:lnTo>
                      <a:pt x="11104" y="7132"/>
                    </a:lnTo>
                    <a:lnTo>
                      <a:pt x="11109" y="7135"/>
                    </a:lnTo>
                    <a:lnTo>
                      <a:pt x="11116" y="7138"/>
                    </a:lnTo>
                    <a:lnTo>
                      <a:pt x="11121" y="7139"/>
                    </a:lnTo>
                    <a:lnTo>
                      <a:pt x="11125" y="7138"/>
                    </a:lnTo>
                    <a:lnTo>
                      <a:pt x="11127" y="7136"/>
                    </a:lnTo>
                    <a:lnTo>
                      <a:pt x="11130" y="7133"/>
                    </a:lnTo>
                    <a:lnTo>
                      <a:pt x="11130" y="7129"/>
                    </a:lnTo>
                    <a:lnTo>
                      <a:pt x="11130" y="7124"/>
                    </a:lnTo>
                    <a:lnTo>
                      <a:pt x="11130" y="7118"/>
                    </a:lnTo>
                    <a:lnTo>
                      <a:pt x="11127" y="7107"/>
                    </a:lnTo>
                    <a:lnTo>
                      <a:pt x="11125" y="7095"/>
                    </a:lnTo>
                    <a:lnTo>
                      <a:pt x="11124" y="7091"/>
                    </a:lnTo>
                    <a:lnTo>
                      <a:pt x="11125" y="7087"/>
                    </a:lnTo>
                    <a:lnTo>
                      <a:pt x="11126" y="7084"/>
                    </a:lnTo>
                    <a:lnTo>
                      <a:pt x="11127" y="7082"/>
                    </a:lnTo>
                    <a:lnTo>
                      <a:pt x="11131" y="7082"/>
                    </a:lnTo>
                    <a:lnTo>
                      <a:pt x="11134" y="7082"/>
                    </a:lnTo>
                    <a:lnTo>
                      <a:pt x="11137" y="7083"/>
                    </a:lnTo>
                    <a:lnTo>
                      <a:pt x="11140" y="7085"/>
                    </a:lnTo>
                    <a:lnTo>
                      <a:pt x="11146" y="7090"/>
                    </a:lnTo>
                    <a:lnTo>
                      <a:pt x="11150" y="7095"/>
                    </a:lnTo>
                    <a:lnTo>
                      <a:pt x="11157" y="7109"/>
                    </a:lnTo>
                    <a:lnTo>
                      <a:pt x="11160" y="7122"/>
                    </a:lnTo>
                    <a:lnTo>
                      <a:pt x="11164" y="7132"/>
                    </a:lnTo>
                    <a:lnTo>
                      <a:pt x="11167" y="7137"/>
                    </a:lnTo>
                    <a:lnTo>
                      <a:pt x="11170" y="7138"/>
                    </a:lnTo>
                    <a:lnTo>
                      <a:pt x="11172" y="7138"/>
                    </a:lnTo>
                    <a:lnTo>
                      <a:pt x="11174" y="7137"/>
                    </a:lnTo>
                    <a:lnTo>
                      <a:pt x="11175" y="7136"/>
                    </a:lnTo>
                    <a:lnTo>
                      <a:pt x="11179" y="7132"/>
                    </a:lnTo>
                    <a:lnTo>
                      <a:pt x="11182" y="7125"/>
                    </a:lnTo>
                    <a:lnTo>
                      <a:pt x="11186" y="7116"/>
                    </a:lnTo>
                    <a:lnTo>
                      <a:pt x="11189" y="7106"/>
                    </a:lnTo>
                    <a:lnTo>
                      <a:pt x="11195" y="7084"/>
                    </a:lnTo>
                    <a:lnTo>
                      <a:pt x="11200" y="7063"/>
                    </a:lnTo>
                    <a:lnTo>
                      <a:pt x="11203" y="7047"/>
                    </a:lnTo>
                    <a:lnTo>
                      <a:pt x="11204" y="7039"/>
                    </a:lnTo>
                    <a:lnTo>
                      <a:pt x="11207" y="7039"/>
                    </a:lnTo>
                    <a:lnTo>
                      <a:pt x="11211" y="7040"/>
                    </a:lnTo>
                    <a:lnTo>
                      <a:pt x="11213" y="7043"/>
                    </a:lnTo>
                    <a:lnTo>
                      <a:pt x="11216" y="7047"/>
                    </a:lnTo>
                    <a:lnTo>
                      <a:pt x="11219" y="7049"/>
                    </a:lnTo>
                    <a:lnTo>
                      <a:pt x="11221" y="7049"/>
                    </a:lnTo>
                    <a:lnTo>
                      <a:pt x="11224" y="7049"/>
                    </a:lnTo>
                    <a:lnTo>
                      <a:pt x="11226" y="7049"/>
                    </a:lnTo>
                    <a:lnTo>
                      <a:pt x="11229" y="7045"/>
                    </a:lnTo>
                    <a:lnTo>
                      <a:pt x="11230" y="7042"/>
                    </a:lnTo>
                    <a:lnTo>
                      <a:pt x="11231" y="7039"/>
                    </a:lnTo>
                    <a:lnTo>
                      <a:pt x="11231" y="7035"/>
                    </a:lnTo>
                    <a:lnTo>
                      <a:pt x="11230" y="7025"/>
                    </a:lnTo>
                    <a:lnTo>
                      <a:pt x="11228" y="7017"/>
                    </a:lnTo>
                    <a:lnTo>
                      <a:pt x="11229" y="7013"/>
                    </a:lnTo>
                    <a:lnTo>
                      <a:pt x="11231" y="7009"/>
                    </a:lnTo>
                    <a:lnTo>
                      <a:pt x="11233" y="7007"/>
                    </a:lnTo>
                    <a:lnTo>
                      <a:pt x="11236" y="7006"/>
                    </a:lnTo>
                    <a:lnTo>
                      <a:pt x="11241" y="7004"/>
                    </a:lnTo>
                    <a:lnTo>
                      <a:pt x="11244" y="7006"/>
                    </a:lnTo>
                    <a:lnTo>
                      <a:pt x="11248" y="7006"/>
                    </a:lnTo>
                    <a:lnTo>
                      <a:pt x="11253" y="7008"/>
                    </a:lnTo>
                    <a:lnTo>
                      <a:pt x="11271" y="7015"/>
                    </a:lnTo>
                    <a:lnTo>
                      <a:pt x="11286" y="7020"/>
                    </a:lnTo>
                    <a:lnTo>
                      <a:pt x="11290" y="6995"/>
                    </a:lnTo>
                    <a:lnTo>
                      <a:pt x="11296" y="6962"/>
                    </a:lnTo>
                    <a:lnTo>
                      <a:pt x="11299" y="6945"/>
                    </a:lnTo>
                    <a:lnTo>
                      <a:pt x="11303" y="6931"/>
                    </a:lnTo>
                    <a:lnTo>
                      <a:pt x="11306" y="6925"/>
                    </a:lnTo>
                    <a:lnTo>
                      <a:pt x="11309" y="6919"/>
                    </a:lnTo>
                    <a:lnTo>
                      <a:pt x="11311" y="6915"/>
                    </a:lnTo>
                    <a:lnTo>
                      <a:pt x="11314" y="6912"/>
                    </a:lnTo>
                    <a:lnTo>
                      <a:pt x="11319" y="6907"/>
                    </a:lnTo>
                    <a:lnTo>
                      <a:pt x="11323" y="6903"/>
                    </a:lnTo>
                    <a:lnTo>
                      <a:pt x="11326" y="6898"/>
                    </a:lnTo>
                    <a:lnTo>
                      <a:pt x="11330" y="6891"/>
                    </a:lnTo>
                    <a:lnTo>
                      <a:pt x="11337" y="6876"/>
                    </a:lnTo>
                    <a:lnTo>
                      <a:pt x="11343" y="6861"/>
                    </a:lnTo>
                    <a:lnTo>
                      <a:pt x="11348" y="6844"/>
                    </a:lnTo>
                    <a:lnTo>
                      <a:pt x="11351" y="6828"/>
                    </a:lnTo>
                    <a:lnTo>
                      <a:pt x="11352" y="6821"/>
                    </a:lnTo>
                    <a:lnTo>
                      <a:pt x="11352" y="6813"/>
                    </a:lnTo>
                    <a:lnTo>
                      <a:pt x="11352" y="6807"/>
                    </a:lnTo>
                    <a:lnTo>
                      <a:pt x="11351" y="6801"/>
                    </a:lnTo>
                    <a:lnTo>
                      <a:pt x="11350" y="6794"/>
                    </a:lnTo>
                    <a:lnTo>
                      <a:pt x="11349" y="6788"/>
                    </a:lnTo>
                    <a:lnTo>
                      <a:pt x="11349" y="6783"/>
                    </a:lnTo>
                    <a:lnTo>
                      <a:pt x="11349" y="6779"/>
                    </a:lnTo>
                    <a:lnTo>
                      <a:pt x="11350" y="6775"/>
                    </a:lnTo>
                    <a:lnTo>
                      <a:pt x="11352" y="6773"/>
                    </a:lnTo>
                    <a:lnTo>
                      <a:pt x="11354" y="6772"/>
                    </a:lnTo>
                    <a:lnTo>
                      <a:pt x="11357" y="6770"/>
                    </a:lnTo>
                    <a:lnTo>
                      <a:pt x="11373" y="6769"/>
                    </a:lnTo>
                    <a:lnTo>
                      <a:pt x="11394" y="6767"/>
                    </a:lnTo>
                    <a:lnTo>
                      <a:pt x="11409" y="6764"/>
                    </a:lnTo>
                    <a:lnTo>
                      <a:pt x="11422" y="6759"/>
                    </a:lnTo>
                    <a:lnTo>
                      <a:pt x="11433" y="6755"/>
                    </a:lnTo>
                    <a:lnTo>
                      <a:pt x="11441" y="6750"/>
                    </a:lnTo>
                    <a:lnTo>
                      <a:pt x="11446" y="6744"/>
                    </a:lnTo>
                    <a:lnTo>
                      <a:pt x="11450" y="6738"/>
                    </a:lnTo>
                    <a:lnTo>
                      <a:pt x="11451" y="6731"/>
                    </a:lnTo>
                    <a:lnTo>
                      <a:pt x="11451" y="6725"/>
                    </a:lnTo>
                    <a:lnTo>
                      <a:pt x="11449" y="6717"/>
                    </a:lnTo>
                    <a:lnTo>
                      <a:pt x="11446" y="6711"/>
                    </a:lnTo>
                    <a:lnTo>
                      <a:pt x="11441" y="6703"/>
                    </a:lnTo>
                    <a:lnTo>
                      <a:pt x="11435" y="6696"/>
                    </a:lnTo>
                    <a:lnTo>
                      <a:pt x="11428" y="6688"/>
                    </a:lnTo>
                    <a:lnTo>
                      <a:pt x="11419" y="6680"/>
                    </a:lnTo>
                    <a:lnTo>
                      <a:pt x="11409" y="6674"/>
                    </a:lnTo>
                    <a:lnTo>
                      <a:pt x="11398" y="6666"/>
                    </a:lnTo>
                    <a:lnTo>
                      <a:pt x="11376" y="6652"/>
                    </a:lnTo>
                    <a:lnTo>
                      <a:pt x="11352" y="6638"/>
                    </a:lnTo>
                    <a:lnTo>
                      <a:pt x="11326" y="6626"/>
                    </a:lnTo>
                    <a:lnTo>
                      <a:pt x="11301" y="6616"/>
                    </a:lnTo>
                    <a:lnTo>
                      <a:pt x="11278" y="6608"/>
                    </a:lnTo>
                    <a:lnTo>
                      <a:pt x="11256" y="6602"/>
                    </a:lnTo>
                    <a:lnTo>
                      <a:pt x="11246" y="6599"/>
                    </a:lnTo>
                    <a:lnTo>
                      <a:pt x="11238" y="6598"/>
                    </a:lnTo>
                    <a:lnTo>
                      <a:pt x="11230" y="6598"/>
                    </a:lnTo>
                    <a:lnTo>
                      <a:pt x="11224" y="6598"/>
                    </a:lnTo>
                    <a:lnTo>
                      <a:pt x="11188" y="6605"/>
                    </a:lnTo>
                    <a:lnTo>
                      <a:pt x="11150" y="6612"/>
                    </a:lnTo>
                    <a:lnTo>
                      <a:pt x="11110" y="6619"/>
                    </a:lnTo>
                    <a:lnTo>
                      <a:pt x="11070" y="6624"/>
                    </a:lnTo>
                    <a:lnTo>
                      <a:pt x="11050" y="6625"/>
                    </a:lnTo>
                    <a:lnTo>
                      <a:pt x="11030" y="6626"/>
                    </a:lnTo>
                    <a:lnTo>
                      <a:pt x="11011" y="6625"/>
                    </a:lnTo>
                    <a:lnTo>
                      <a:pt x="10991" y="6623"/>
                    </a:lnTo>
                    <a:lnTo>
                      <a:pt x="10973" y="6620"/>
                    </a:lnTo>
                    <a:lnTo>
                      <a:pt x="10956" y="6615"/>
                    </a:lnTo>
                    <a:lnTo>
                      <a:pt x="10947" y="6611"/>
                    </a:lnTo>
                    <a:lnTo>
                      <a:pt x="10939" y="6607"/>
                    </a:lnTo>
                    <a:lnTo>
                      <a:pt x="10931" y="6603"/>
                    </a:lnTo>
                    <a:lnTo>
                      <a:pt x="10923" y="6597"/>
                    </a:lnTo>
                    <a:lnTo>
                      <a:pt x="10918" y="6594"/>
                    </a:lnTo>
                    <a:lnTo>
                      <a:pt x="10911" y="6592"/>
                    </a:lnTo>
                    <a:lnTo>
                      <a:pt x="10906" y="6590"/>
                    </a:lnTo>
                    <a:lnTo>
                      <a:pt x="10901" y="6589"/>
                    </a:lnTo>
                    <a:lnTo>
                      <a:pt x="10891" y="6589"/>
                    </a:lnTo>
                    <a:lnTo>
                      <a:pt x="10880" y="6591"/>
                    </a:lnTo>
                    <a:lnTo>
                      <a:pt x="10870" y="6593"/>
                    </a:lnTo>
                    <a:lnTo>
                      <a:pt x="10860" y="6595"/>
                    </a:lnTo>
                    <a:lnTo>
                      <a:pt x="10854" y="6596"/>
                    </a:lnTo>
                    <a:lnTo>
                      <a:pt x="10849" y="6596"/>
                    </a:lnTo>
                    <a:lnTo>
                      <a:pt x="10842" y="6596"/>
                    </a:lnTo>
                    <a:lnTo>
                      <a:pt x="10836" y="6595"/>
                    </a:lnTo>
                    <a:lnTo>
                      <a:pt x="10819" y="6594"/>
                    </a:lnTo>
                    <a:lnTo>
                      <a:pt x="10800" y="6594"/>
                    </a:lnTo>
                    <a:lnTo>
                      <a:pt x="10782" y="6594"/>
                    </a:lnTo>
                    <a:lnTo>
                      <a:pt x="10765" y="6595"/>
                    </a:lnTo>
                    <a:lnTo>
                      <a:pt x="10757" y="6596"/>
                    </a:lnTo>
                    <a:lnTo>
                      <a:pt x="10749" y="6598"/>
                    </a:lnTo>
                    <a:lnTo>
                      <a:pt x="10742" y="6602"/>
                    </a:lnTo>
                    <a:lnTo>
                      <a:pt x="10734" y="6605"/>
                    </a:lnTo>
                    <a:lnTo>
                      <a:pt x="10727" y="6608"/>
                    </a:lnTo>
                    <a:lnTo>
                      <a:pt x="10719" y="6611"/>
                    </a:lnTo>
                    <a:lnTo>
                      <a:pt x="10712" y="6613"/>
                    </a:lnTo>
                    <a:lnTo>
                      <a:pt x="10704" y="6615"/>
                    </a:lnTo>
                    <a:lnTo>
                      <a:pt x="10688" y="6616"/>
                    </a:lnTo>
                    <a:lnTo>
                      <a:pt x="10673" y="6615"/>
                    </a:lnTo>
                    <a:lnTo>
                      <a:pt x="10658" y="6612"/>
                    </a:lnTo>
                    <a:lnTo>
                      <a:pt x="10641" y="6609"/>
                    </a:lnTo>
                    <a:lnTo>
                      <a:pt x="10626" y="6606"/>
                    </a:lnTo>
                    <a:lnTo>
                      <a:pt x="10610" y="6604"/>
                    </a:lnTo>
                    <a:lnTo>
                      <a:pt x="10594" y="6602"/>
                    </a:lnTo>
                    <a:lnTo>
                      <a:pt x="10578" y="6603"/>
                    </a:lnTo>
                    <a:lnTo>
                      <a:pt x="10541" y="6605"/>
                    </a:lnTo>
                    <a:lnTo>
                      <a:pt x="10506" y="6606"/>
                    </a:lnTo>
                    <a:lnTo>
                      <a:pt x="10489" y="6606"/>
                    </a:lnTo>
                    <a:lnTo>
                      <a:pt x="10472" y="6605"/>
                    </a:lnTo>
                    <a:lnTo>
                      <a:pt x="10456" y="6603"/>
                    </a:lnTo>
                    <a:lnTo>
                      <a:pt x="10439" y="6601"/>
                    </a:lnTo>
                    <a:lnTo>
                      <a:pt x="10422" y="6598"/>
                    </a:lnTo>
                    <a:lnTo>
                      <a:pt x="10406" y="6595"/>
                    </a:lnTo>
                    <a:lnTo>
                      <a:pt x="10390" y="6591"/>
                    </a:lnTo>
                    <a:lnTo>
                      <a:pt x="10374" y="6585"/>
                    </a:lnTo>
                    <a:lnTo>
                      <a:pt x="10357" y="6580"/>
                    </a:lnTo>
                    <a:lnTo>
                      <a:pt x="10341" y="6575"/>
                    </a:lnTo>
                    <a:lnTo>
                      <a:pt x="10325" y="6567"/>
                    </a:lnTo>
                    <a:lnTo>
                      <a:pt x="10309" y="6559"/>
                    </a:lnTo>
                    <a:lnTo>
                      <a:pt x="10300" y="6555"/>
                    </a:lnTo>
                    <a:lnTo>
                      <a:pt x="10289" y="6552"/>
                    </a:lnTo>
                    <a:lnTo>
                      <a:pt x="10280" y="6549"/>
                    </a:lnTo>
                    <a:lnTo>
                      <a:pt x="10269" y="6547"/>
                    </a:lnTo>
                    <a:lnTo>
                      <a:pt x="10247" y="6541"/>
                    </a:lnTo>
                    <a:lnTo>
                      <a:pt x="10227" y="6536"/>
                    </a:lnTo>
                    <a:lnTo>
                      <a:pt x="10217" y="6532"/>
                    </a:lnTo>
                    <a:lnTo>
                      <a:pt x="10208" y="6528"/>
                    </a:lnTo>
                    <a:lnTo>
                      <a:pt x="10200" y="6523"/>
                    </a:lnTo>
                    <a:lnTo>
                      <a:pt x="10193" y="6516"/>
                    </a:lnTo>
                    <a:lnTo>
                      <a:pt x="10188" y="6509"/>
                    </a:lnTo>
                    <a:lnTo>
                      <a:pt x="10185" y="6500"/>
                    </a:lnTo>
                    <a:lnTo>
                      <a:pt x="10182" y="6489"/>
                    </a:lnTo>
                    <a:lnTo>
                      <a:pt x="10182" y="6476"/>
                    </a:lnTo>
                    <a:lnTo>
                      <a:pt x="10191" y="6459"/>
                    </a:lnTo>
                    <a:lnTo>
                      <a:pt x="10199" y="6442"/>
                    </a:lnTo>
                    <a:lnTo>
                      <a:pt x="10204" y="6427"/>
                    </a:lnTo>
                    <a:lnTo>
                      <a:pt x="10207" y="6412"/>
                    </a:lnTo>
                    <a:lnTo>
                      <a:pt x="10209" y="6397"/>
                    </a:lnTo>
                    <a:lnTo>
                      <a:pt x="10211" y="6385"/>
                    </a:lnTo>
                    <a:lnTo>
                      <a:pt x="10211" y="6373"/>
                    </a:lnTo>
                    <a:lnTo>
                      <a:pt x="10211" y="6360"/>
                    </a:lnTo>
                    <a:lnTo>
                      <a:pt x="10208" y="6335"/>
                    </a:lnTo>
                    <a:lnTo>
                      <a:pt x="10206" y="6310"/>
                    </a:lnTo>
                    <a:lnTo>
                      <a:pt x="10206" y="6296"/>
                    </a:lnTo>
                    <a:lnTo>
                      <a:pt x="10206" y="6282"/>
                    </a:lnTo>
                    <a:lnTo>
                      <a:pt x="10207" y="6267"/>
                    </a:lnTo>
                    <a:lnTo>
                      <a:pt x="10211" y="6251"/>
                    </a:lnTo>
                    <a:lnTo>
                      <a:pt x="10213" y="6234"/>
                    </a:lnTo>
                    <a:lnTo>
                      <a:pt x="10214" y="6221"/>
                    </a:lnTo>
                    <a:lnTo>
                      <a:pt x="10214" y="6210"/>
                    </a:lnTo>
                    <a:lnTo>
                      <a:pt x="10213" y="6200"/>
                    </a:lnTo>
                    <a:lnTo>
                      <a:pt x="10209" y="6191"/>
                    </a:lnTo>
                    <a:lnTo>
                      <a:pt x="10206" y="6184"/>
                    </a:lnTo>
                    <a:lnTo>
                      <a:pt x="10202" y="6176"/>
                    </a:lnTo>
                    <a:lnTo>
                      <a:pt x="10197" y="6171"/>
                    </a:lnTo>
                    <a:lnTo>
                      <a:pt x="10185" y="6158"/>
                    </a:lnTo>
                    <a:lnTo>
                      <a:pt x="10171" y="6145"/>
                    </a:lnTo>
                    <a:lnTo>
                      <a:pt x="10163" y="6136"/>
                    </a:lnTo>
                    <a:lnTo>
                      <a:pt x="10155" y="6127"/>
                    </a:lnTo>
                    <a:lnTo>
                      <a:pt x="10149" y="6117"/>
                    </a:lnTo>
                    <a:lnTo>
                      <a:pt x="10141" y="6104"/>
                    </a:lnTo>
                    <a:lnTo>
                      <a:pt x="10139" y="6094"/>
                    </a:lnTo>
                    <a:lnTo>
                      <a:pt x="10138" y="6080"/>
                    </a:lnTo>
                    <a:lnTo>
                      <a:pt x="10137" y="6073"/>
                    </a:lnTo>
                    <a:lnTo>
                      <a:pt x="10136" y="6068"/>
                    </a:lnTo>
                    <a:lnTo>
                      <a:pt x="10136" y="6066"/>
                    </a:lnTo>
                    <a:lnTo>
                      <a:pt x="10135" y="6064"/>
                    </a:lnTo>
                    <a:lnTo>
                      <a:pt x="10133" y="6063"/>
                    </a:lnTo>
                    <a:lnTo>
                      <a:pt x="10132" y="6063"/>
                    </a:lnTo>
                    <a:lnTo>
                      <a:pt x="10128" y="6064"/>
                    </a:lnTo>
                    <a:lnTo>
                      <a:pt x="10125" y="6067"/>
                    </a:lnTo>
                    <a:lnTo>
                      <a:pt x="10121" y="6072"/>
                    </a:lnTo>
                    <a:lnTo>
                      <a:pt x="10118" y="6079"/>
                    </a:lnTo>
                    <a:lnTo>
                      <a:pt x="10109" y="6095"/>
                    </a:lnTo>
                    <a:lnTo>
                      <a:pt x="10101" y="6115"/>
                    </a:lnTo>
                    <a:lnTo>
                      <a:pt x="10095" y="6135"/>
                    </a:lnTo>
                    <a:lnTo>
                      <a:pt x="10089" y="6154"/>
                    </a:lnTo>
                    <a:lnTo>
                      <a:pt x="10085" y="6170"/>
                    </a:lnTo>
                    <a:lnTo>
                      <a:pt x="10084" y="6179"/>
                    </a:lnTo>
                    <a:lnTo>
                      <a:pt x="10078" y="6180"/>
                    </a:lnTo>
                    <a:lnTo>
                      <a:pt x="10070" y="6180"/>
                    </a:lnTo>
                    <a:lnTo>
                      <a:pt x="10063" y="6179"/>
                    </a:lnTo>
                    <a:lnTo>
                      <a:pt x="10055" y="6178"/>
                    </a:lnTo>
                    <a:lnTo>
                      <a:pt x="10039" y="6174"/>
                    </a:lnTo>
                    <a:lnTo>
                      <a:pt x="10022" y="6169"/>
                    </a:lnTo>
                    <a:lnTo>
                      <a:pt x="10004" y="6161"/>
                    </a:lnTo>
                    <a:lnTo>
                      <a:pt x="9986" y="6151"/>
                    </a:lnTo>
                    <a:lnTo>
                      <a:pt x="9968" y="6140"/>
                    </a:lnTo>
                    <a:lnTo>
                      <a:pt x="9949" y="6130"/>
                    </a:lnTo>
                    <a:lnTo>
                      <a:pt x="9932" y="6117"/>
                    </a:lnTo>
                    <a:lnTo>
                      <a:pt x="9915" y="6104"/>
                    </a:lnTo>
                    <a:lnTo>
                      <a:pt x="9898" y="6091"/>
                    </a:lnTo>
                    <a:lnTo>
                      <a:pt x="9884" y="6077"/>
                    </a:lnTo>
                    <a:lnTo>
                      <a:pt x="9871" y="6064"/>
                    </a:lnTo>
                    <a:lnTo>
                      <a:pt x="9861" y="6050"/>
                    </a:lnTo>
                    <a:lnTo>
                      <a:pt x="9852" y="6038"/>
                    </a:lnTo>
                    <a:lnTo>
                      <a:pt x="9846" y="6025"/>
                    </a:lnTo>
                    <a:lnTo>
                      <a:pt x="9844" y="6019"/>
                    </a:lnTo>
                    <a:lnTo>
                      <a:pt x="9843" y="6013"/>
                    </a:lnTo>
                    <a:lnTo>
                      <a:pt x="9843" y="6007"/>
                    </a:lnTo>
                    <a:lnTo>
                      <a:pt x="9844" y="6000"/>
                    </a:lnTo>
                    <a:lnTo>
                      <a:pt x="9847" y="5987"/>
                    </a:lnTo>
                    <a:lnTo>
                      <a:pt x="9849" y="5974"/>
                    </a:lnTo>
                    <a:lnTo>
                      <a:pt x="9849" y="5969"/>
                    </a:lnTo>
                    <a:lnTo>
                      <a:pt x="9849" y="5963"/>
                    </a:lnTo>
                    <a:lnTo>
                      <a:pt x="9848" y="5959"/>
                    </a:lnTo>
                    <a:lnTo>
                      <a:pt x="9847" y="5955"/>
                    </a:lnTo>
                    <a:lnTo>
                      <a:pt x="9843" y="5951"/>
                    </a:lnTo>
                    <a:lnTo>
                      <a:pt x="9838" y="5948"/>
                    </a:lnTo>
                    <a:lnTo>
                      <a:pt x="9831" y="5946"/>
                    </a:lnTo>
                    <a:lnTo>
                      <a:pt x="9824" y="5946"/>
                    </a:lnTo>
                    <a:lnTo>
                      <a:pt x="9812" y="5946"/>
                    </a:lnTo>
                    <a:lnTo>
                      <a:pt x="9802" y="5947"/>
                    </a:lnTo>
                    <a:lnTo>
                      <a:pt x="9797" y="5948"/>
                    </a:lnTo>
                    <a:lnTo>
                      <a:pt x="9793" y="5951"/>
                    </a:lnTo>
                    <a:lnTo>
                      <a:pt x="9792" y="5955"/>
                    </a:lnTo>
                    <a:lnTo>
                      <a:pt x="9792" y="5959"/>
                    </a:lnTo>
                    <a:lnTo>
                      <a:pt x="9794" y="5963"/>
                    </a:lnTo>
                    <a:lnTo>
                      <a:pt x="9797" y="5969"/>
                    </a:lnTo>
                    <a:lnTo>
                      <a:pt x="9806" y="5981"/>
                    </a:lnTo>
                    <a:lnTo>
                      <a:pt x="9815" y="5994"/>
                    </a:lnTo>
                    <a:lnTo>
                      <a:pt x="9820" y="6001"/>
                    </a:lnTo>
                    <a:lnTo>
                      <a:pt x="9823" y="6009"/>
                    </a:lnTo>
                    <a:lnTo>
                      <a:pt x="9825" y="6016"/>
                    </a:lnTo>
                    <a:lnTo>
                      <a:pt x="9826" y="6024"/>
                    </a:lnTo>
                    <a:lnTo>
                      <a:pt x="9825" y="6028"/>
                    </a:lnTo>
                    <a:lnTo>
                      <a:pt x="9825" y="6032"/>
                    </a:lnTo>
                    <a:lnTo>
                      <a:pt x="9823" y="6036"/>
                    </a:lnTo>
                    <a:lnTo>
                      <a:pt x="9821" y="6039"/>
                    </a:lnTo>
                    <a:lnTo>
                      <a:pt x="9819" y="6041"/>
                    </a:lnTo>
                    <a:lnTo>
                      <a:pt x="9816" y="6042"/>
                    </a:lnTo>
                    <a:lnTo>
                      <a:pt x="9813" y="6043"/>
                    </a:lnTo>
                    <a:lnTo>
                      <a:pt x="9809" y="6043"/>
                    </a:lnTo>
                    <a:lnTo>
                      <a:pt x="9800" y="6042"/>
                    </a:lnTo>
                    <a:lnTo>
                      <a:pt x="9792" y="6040"/>
                    </a:lnTo>
                    <a:lnTo>
                      <a:pt x="9781" y="6036"/>
                    </a:lnTo>
                    <a:lnTo>
                      <a:pt x="9771" y="6030"/>
                    </a:lnTo>
                    <a:lnTo>
                      <a:pt x="9749" y="6019"/>
                    </a:lnTo>
                    <a:lnTo>
                      <a:pt x="9729" y="6008"/>
                    </a:lnTo>
                    <a:lnTo>
                      <a:pt x="9720" y="6002"/>
                    </a:lnTo>
                    <a:lnTo>
                      <a:pt x="9713" y="5998"/>
                    </a:lnTo>
                    <a:lnTo>
                      <a:pt x="9706" y="5996"/>
                    </a:lnTo>
                    <a:lnTo>
                      <a:pt x="9702" y="5995"/>
                    </a:lnTo>
                    <a:lnTo>
                      <a:pt x="9691" y="5995"/>
                    </a:lnTo>
                    <a:lnTo>
                      <a:pt x="9681" y="5994"/>
                    </a:lnTo>
                    <a:lnTo>
                      <a:pt x="9674" y="5992"/>
                    </a:lnTo>
                    <a:lnTo>
                      <a:pt x="9668" y="5990"/>
                    </a:lnTo>
                    <a:lnTo>
                      <a:pt x="9664" y="5989"/>
                    </a:lnTo>
                    <a:lnTo>
                      <a:pt x="9661" y="5986"/>
                    </a:lnTo>
                    <a:lnTo>
                      <a:pt x="9659" y="5984"/>
                    </a:lnTo>
                    <a:lnTo>
                      <a:pt x="9658" y="5982"/>
                    </a:lnTo>
                    <a:lnTo>
                      <a:pt x="9657" y="5976"/>
                    </a:lnTo>
                    <a:lnTo>
                      <a:pt x="9655" y="5972"/>
                    </a:lnTo>
                    <a:lnTo>
                      <a:pt x="9654" y="5970"/>
                    </a:lnTo>
                    <a:lnTo>
                      <a:pt x="9653" y="5968"/>
                    </a:lnTo>
                    <a:lnTo>
                      <a:pt x="9651" y="5967"/>
                    </a:lnTo>
                    <a:lnTo>
                      <a:pt x="9648" y="5964"/>
                    </a:lnTo>
                    <a:lnTo>
                      <a:pt x="9645" y="5957"/>
                    </a:lnTo>
                    <a:lnTo>
                      <a:pt x="9638" y="5949"/>
                    </a:lnTo>
                    <a:lnTo>
                      <a:pt x="9632" y="5942"/>
                    </a:lnTo>
                    <a:lnTo>
                      <a:pt x="9623" y="5935"/>
                    </a:lnTo>
                    <a:lnTo>
                      <a:pt x="9606" y="5923"/>
                    </a:lnTo>
                    <a:lnTo>
                      <a:pt x="9590" y="5913"/>
                    </a:lnTo>
                    <a:lnTo>
                      <a:pt x="9582" y="5904"/>
                    </a:lnTo>
                    <a:lnTo>
                      <a:pt x="9576" y="5895"/>
                    </a:lnTo>
                    <a:lnTo>
                      <a:pt x="9570" y="5887"/>
                    </a:lnTo>
                    <a:lnTo>
                      <a:pt x="9565" y="5879"/>
                    </a:lnTo>
                    <a:lnTo>
                      <a:pt x="9562" y="5877"/>
                    </a:lnTo>
                    <a:lnTo>
                      <a:pt x="9559" y="5874"/>
                    </a:lnTo>
                    <a:lnTo>
                      <a:pt x="9556" y="5873"/>
                    </a:lnTo>
                    <a:lnTo>
                      <a:pt x="9553" y="5872"/>
                    </a:lnTo>
                    <a:lnTo>
                      <a:pt x="9550" y="5873"/>
                    </a:lnTo>
                    <a:lnTo>
                      <a:pt x="9546" y="5874"/>
                    </a:lnTo>
                    <a:lnTo>
                      <a:pt x="9542" y="5877"/>
                    </a:lnTo>
                    <a:lnTo>
                      <a:pt x="9538" y="5881"/>
                    </a:lnTo>
                    <a:lnTo>
                      <a:pt x="9529" y="5893"/>
                    </a:lnTo>
                    <a:lnTo>
                      <a:pt x="9524" y="5904"/>
                    </a:lnTo>
                    <a:lnTo>
                      <a:pt x="9522" y="5908"/>
                    </a:lnTo>
                    <a:lnTo>
                      <a:pt x="9522" y="5913"/>
                    </a:lnTo>
                    <a:lnTo>
                      <a:pt x="9520" y="5917"/>
                    </a:lnTo>
                    <a:lnTo>
                      <a:pt x="9522" y="5920"/>
                    </a:lnTo>
                    <a:lnTo>
                      <a:pt x="9524" y="5927"/>
                    </a:lnTo>
                    <a:lnTo>
                      <a:pt x="9528" y="5932"/>
                    </a:lnTo>
                    <a:lnTo>
                      <a:pt x="9535" y="5936"/>
                    </a:lnTo>
                    <a:lnTo>
                      <a:pt x="9541" y="5941"/>
                    </a:lnTo>
                    <a:lnTo>
                      <a:pt x="9547" y="5946"/>
                    </a:lnTo>
                    <a:lnTo>
                      <a:pt x="9554" y="5950"/>
                    </a:lnTo>
                    <a:lnTo>
                      <a:pt x="9560" y="5956"/>
                    </a:lnTo>
                    <a:lnTo>
                      <a:pt x="9565" y="5961"/>
                    </a:lnTo>
                    <a:lnTo>
                      <a:pt x="9567" y="5964"/>
                    </a:lnTo>
                    <a:lnTo>
                      <a:pt x="9568" y="5968"/>
                    </a:lnTo>
                    <a:lnTo>
                      <a:pt x="9568" y="5972"/>
                    </a:lnTo>
                    <a:lnTo>
                      <a:pt x="9569" y="5976"/>
                    </a:lnTo>
                    <a:lnTo>
                      <a:pt x="9568" y="5981"/>
                    </a:lnTo>
                    <a:lnTo>
                      <a:pt x="9567" y="5986"/>
                    </a:lnTo>
                    <a:lnTo>
                      <a:pt x="9565" y="5991"/>
                    </a:lnTo>
                    <a:lnTo>
                      <a:pt x="9563" y="5998"/>
                    </a:lnTo>
                    <a:lnTo>
                      <a:pt x="9557" y="6004"/>
                    </a:lnTo>
                    <a:lnTo>
                      <a:pt x="9547" y="6014"/>
                    </a:lnTo>
                    <a:lnTo>
                      <a:pt x="9535" y="6027"/>
                    </a:lnTo>
                    <a:lnTo>
                      <a:pt x="9519" y="6041"/>
                    </a:lnTo>
                    <a:lnTo>
                      <a:pt x="9490" y="6067"/>
                    </a:lnTo>
                    <a:lnTo>
                      <a:pt x="9473" y="6080"/>
                    </a:lnTo>
                    <a:lnTo>
                      <a:pt x="9462" y="6085"/>
                    </a:lnTo>
                    <a:lnTo>
                      <a:pt x="9452" y="6092"/>
                    </a:lnTo>
                    <a:lnTo>
                      <a:pt x="9446" y="6099"/>
                    </a:lnTo>
                    <a:lnTo>
                      <a:pt x="9439" y="6107"/>
                    </a:lnTo>
                    <a:lnTo>
                      <a:pt x="9435" y="6115"/>
                    </a:lnTo>
                    <a:lnTo>
                      <a:pt x="9432" y="6122"/>
                    </a:lnTo>
                    <a:lnTo>
                      <a:pt x="9429" y="6131"/>
                    </a:lnTo>
                    <a:lnTo>
                      <a:pt x="9427" y="6139"/>
                    </a:lnTo>
                    <a:lnTo>
                      <a:pt x="9421" y="6157"/>
                    </a:lnTo>
                    <a:lnTo>
                      <a:pt x="9414" y="6174"/>
                    </a:lnTo>
                    <a:lnTo>
                      <a:pt x="9409" y="6181"/>
                    </a:lnTo>
                    <a:lnTo>
                      <a:pt x="9403" y="6190"/>
                    </a:lnTo>
                    <a:lnTo>
                      <a:pt x="9394" y="6198"/>
                    </a:lnTo>
                    <a:lnTo>
                      <a:pt x="9384" y="6204"/>
                    </a:lnTo>
                    <a:lnTo>
                      <a:pt x="9388" y="6214"/>
                    </a:lnTo>
                    <a:lnTo>
                      <a:pt x="9390" y="6223"/>
                    </a:lnTo>
                    <a:lnTo>
                      <a:pt x="9390" y="6231"/>
                    </a:lnTo>
                    <a:lnTo>
                      <a:pt x="9391" y="6240"/>
                    </a:lnTo>
                    <a:lnTo>
                      <a:pt x="9392" y="6248"/>
                    </a:lnTo>
                    <a:lnTo>
                      <a:pt x="9394" y="6257"/>
                    </a:lnTo>
                    <a:lnTo>
                      <a:pt x="9396" y="6261"/>
                    </a:lnTo>
                    <a:lnTo>
                      <a:pt x="9400" y="6266"/>
                    </a:lnTo>
                    <a:lnTo>
                      <a:pt x="9403" y="6270"/>
                    </a:lnTo>
                    <a:lnTo>
                      <a:pt x="9407" y="6274"/>
                    </a:lnTo>
                    <a:lnTo>
                      <a:pt x="9412" y="6279"/>
                    </a:lnTo>
                    <a:lnTo>
                      <a:pt x="9419" y="6281"/>
                    </a:lnTo>
                    <a:lnTo>
                      <a:pt x="9425" y="6282"/>
                    </a:lnTo>
                    <a:lnTo>
                      <a:pt x="9433" y="6281"/>
                    </a:lnTo>
                    <a:lnTo>
                      <a:pt x="9447" y="6279"/>
                    </a:lnTo>
                    <a:lnTo>
                      <a:pt x="9461" y="6278"/>
                    </a:lnTo>
                    <a:lnTo>
                      <a:pt x="9466" y="6278"/>
                    </a:lnTo>
                    <a:lnTo>
                      <a:pt x="9473" y="6279"/>
                    </a:lnTo>
                    <a:lnTo>
                      <a:pt x="9479" y="6282"/>
                    </a:lnTo>
                    <a:lnTo>
                      <a:pt x="9486" y="6285"/>
                    </a:lnTo>
                    <a:lnTo>
                      <a:pt x="9499" y="6294"/>
                    </a:lnTo>
                    <a:lnTo>
                      <a:pt x="9513" y="6305"/>
                    </a:lnTo>
                    <a:lnTo>
                      <a:pt x="9525" y="6316"/>
                    </a:lnTo>
                    <a:lnTo>
                      <a:pt x="9537" y="6329"/>
                    </a:lnTo>
                    <a:lnTo>
                      <a:pt x="9546" y="6341"/>
                    </a:lnTo>
                    <a:lnTo>
                      <a:pt x="9554" y="6351"/>
                    </a:lnTo>
                    <a:lnTo>
                      <a:pt x="9560" y="6363"/>
                    </a:lnTo>
                    <a:lnTo>
                      <a:pt x="9567" y="6370"/>
                    </a:lnTo>
                    <a:lnTo>
                      <a:pt x="9572" y="6376"/>
                    </a:lnTo>
                    <a:lnTo>
                      <a:pt x="9578" y="6379"/>
                    </a:lnTo>
                    <a:lnTo>
                      <a:pt x="9591" y="6383"/>
                    </a:lnTo>
                    <a:lnTo>
                      <a:pt x="9613" y="6389"/>
                    </a:lnTo>
                    <a:lnTo>
                      <a:pt x="9618" y="6391"/>
                    </a:lnTo>
                    <a:lnTo>
                      <a:pt x="9622" y="6394"/>
                    </a:lnTo>
                    <a:lnTo>
                      <a:pt x="9625" y="6399"/>
                    </a:lnTo>
                    <a:lnTo>
                      <a:pt x="9630" y="6404"/>
                    </a:lnTo>
                    <a:lnTo>
                      <a:pt x="9636" y="6414"/>
                    </a:lnTo>
                    <a:lnTo>
                      <a:pt x="9643" y="6423"/>
                    </a:lnTo>
                    <a:lnTo>
                      <a:pt x="9648" y="6428"/>
                    </a:lnTo>
                    <a:lnTo>
                      <a:pt x="9654" y="6431"/>
                    </a:lnTo>
                    <a:lnTo>
                      <a:pt x="9662" y="6433"/>
                    </a:lnTo>
                    <a:lnTo>
                      <a:pt x="9668" y="6434"/>
                    </a:lnTo>
                    <a:lnTo>
                      <a:pt x="9684" y="6434"/>
                    </a:lnTo>
                    <a:lnTo>
                      <a:pt x="9699" y="6433"/>
                    </a:lnTo>
                    <a:lnTo>
                      <a:pt x="9713" y="6431"/>
                    </a:lnTo>
                    <a:lnTo>
                      <a:pt x="9725" y="6432"/>
                    </a:lnTo>
                    <a:lnTo>
                      <a:pt x="9730" y="6433"/>
                    </a:lnTo>
                    <a:lnTo>
                      <a:pt x="9734" y="6435"/>
                    </a:lnTo>
                    <a:lnTo>
                      <a:pt x="9738" y="6439"/>
                    </a:lnTo>
                    <a:lnTo>
                      <a:pt x="9740" y="6443"/>
                    </a:lnTo>
                    <a:lnTo>
                      <a:pt x="9743" y="6478"/>
                    </a:lnTo>
                    <a:lnTo>
                      <a:pt x="9745" y="6512"/>
                    </a:lnTo>
                    <a:lnTo>
                      <a:pt x="9747" y="6520"/>
                    </a:lnTo>
                    <a:lnTo>
                      <a:pt x="9749" y="6527"/>
                    </a:lnTo>
                    <a:lnTo>
                      <a:pt x="9755" y="6532"/>
                    </a:lnTo>
                    <a:lnTo>
                      <a:pt x="9760" y="6538"/>
                    </a:lnTo>
                    <a:lnTo>
                      <a:pt x="9769" y="6542"/>
                    </a:lnTo>
                    <a:lnTo>
                      <a:pt x="9779" y="6545"/>
                    </a:lnTo>
                    <a:lnTo>
                      <a:pt x="9792" y="6547"/>
                    </a:lnTo>
                    <a:lnTo>
                      <a:pt x="9807" y="6548"/>
                    </a:lnTo>
                    <a:lnTo>
                      <a:pt x="9806" y="6552"/>
                    </a:lnTo>
                    <a:lnTo>
                      <a:pt x="9801" y="6557"/>
                    </a:lnTo>
                    <a:lnTo>
                      <a:pt x="9796" y="6563"/>
                    </a:lnTo>
                    <a:lnTo>
                      <a:pt x="9789" y="6569"/>
                    </a:lnTo>
                    <a:lnTo>
                      <a:pt x="9776" y="6582"/>
                    </a:lnTo>
                    <a:lnTo>
                      <a:pt x="9768" y="6593"/>
                    </a:lnTo>
                    <a:lnTo>
                      <a:pt x="9763" y="6601"/>
                    </a:lnTo>
                    <a:lnTo>
                      <a:pt x="9759" y="6606"/>
                    </a:lnTo>
                    <a:lnTo>
                      <a:pt x="9757" y="6607"/>
                    </a:lnTo>
                    <a:lnTo>
                      <a:pt x="9755" y="6607"/>
                    </a:lnTo>
                    <a:lnTo>
                      <a:pt x="9753" y="6607"/>
                    </a:lnTo>
                    <a:lnTo>
                      <a:pt x="9751" y="6606"/>
                    </a:lnTo>
                    <a:lnTo>
                      <a:pt x="9742" y="6599"/>
                    </a:lnTo>
                    <a:lnTo>
                      <a:pt x="9730" y="6591"/>
                    </a:lnTo>
                    <a:lnTo>
                      <a:pt x="9718" y="6588"/>
                    </a:lnTo>
                    <a:lnTo>
                      <a:pt x="9701" y="6584"/>
                    </a:lnTo>
                    <a:lnTo>
                      <a:pt x="9678" y="6582"/>
                    </a:lnTo>
                    <a:lnTo>
                      <a:pt x="9654" y="6580"/>
                    </a:lnTo>
                    <a:lnTo>
                      <a:pt x="9631" y="6580"/>
                    </a:lnTo>
                    <a:lnTo>
                      <a:pt x="9609" y="6581"/>
                    </a:lnTo>
                    <a:lnTo>
                      <a:pt x="9599" y="6581"/>
                    </a:lnTo>
                    <a:lnTo>
                      <a:pt x="9592" y="6583"/>
                    </a:lnTo>
                    <a:lnTo>
                      <a:pt x="9585" y="6584"/>
                    </a:lnTo>
                    <a:lnTo>
                      <a:pt x="9580" y="6586"/>
                    </a:lnTo>
                    <a:lnTo>
                      <a:pt x="9573" y="6591"/>
                    </a:lnTo>
                    <a:lnTo>
                      <a:pt x="9569" y="6595"/>
                    </a:lnTo>
                    <a:lnTo>
                      <a:pt x="9565" y="6599"/>
                    </a:lnTo>
                    <a:lnTo>
                      <a:pt x="9562" y="6605"/>
                    </a:lnTo>
                    <a:lnTo>
                      <a:pt x="9559" y="6609"/>
                    </a:lnTo>
                    <a:lnTo>
                      <a:pt x="9557" y="6615"/>
                    </a:lnTo>
                    <a:lnTo>
                      <a:pt x="9557" y="6621"/>
                    </a:lnTo>
                    <a:lnTo>
                      <a:pt x="9556" y="6626"/>
                    </a:lnTo>
                    <a:lnTo>
                      <a:pt x="9556" y="6638"/>
                    </a:lnTo>
                    <a:lnTo>
                      <a:pt x="9555" y="6650"/>
                    </a:lnTo>
                    <a:lnTo>
                      <a:pt x="9555" y="6657"/>
                    </a:lnTo>
                    <a:lnTo>
                      <a:pt x="9553" y="6663"/>
                    </a:lnTo>
                    <a:lnTo>
                      <a:pt x="9552" y="6669"/>
                    </a:lnTo>
                    <a:lnTo>
                      <a:pt x="9549" y="6675"/>
                    </a:lnTo>
                    <a:lnTo>
                      <a:pt x="9544" y="6683"/>
                    </a:lnTo>
                    <a:lnTo>
                      <a:pt x="9537" y="6693"/>
                    </a:lnTo>
                    <a:lnTo>
                      <a:pt x="9527" y="6706"/>
                    </a:lnTo>
                    <a:lnTo>
                      <a:pt x="9517" y="6719"/>
                    </a:lnTo>
                    <a:lnTo>
                      <a:pt x="9505" y="6731"/>
                    </a:lnTo>
                    <a:lnTo>
                      <a:pt x="9495" y="6742"/>
                    </a:lnTo>
                    <a:lnTo>
                      <a:pt x="9489" y="6745"/>
                    </a:lnTo>
                    <a:lnTo>
                      <a:pt x="9485" y="6748"/>
                    </a:lnTo>
                    <a:lnTo>
                      <a:pt x="9481" y="6750"/>
                    </a:lnTo>
                    <a:lnTo>
                      <a:pt x="9477" y="6750"/>
                    </a:lnTo>
                    <a:lnTo>
                      <a:pt x="9474" y="6741"/>
                    </a:lnTo>
                    <a:lnTo>
                      <a:pt x="9471" y="6734"/>
                    </a:lnTo>
                    <a:lnTo>
                      <a:pt x="9466" y="6729"/>
                    </a:lnTo>
                    <a:lnTo>
                      <a:pt x="9461" y="6726"/>
                    </a:lnTo>
                    <a:lnTo>
                      <a:pt x="9456" y="6724"/>
                    </a:lnTo>
                    <a:lnTo>
                      <a:pt x="9449" y="6724"/>
                    </a:lnTo>
                    <a:lnTo>
                      <a:pt x="9443" y="6724"/>
                    </a:lnTo>
                    <a:lnTo>
                      <a:pt x="9435" y="6724"/>
                    </a:lnTo>
                    <a:lnTo>
                      <a:pt x="9430" y="6739"/>
                    </a:lnTo>
                    <a:lnTo>
                      <a:pt x="9420" y="6758"/>
                    </a:lnTo>
                    <a:lnTo>
                      <a:pt x="9410" y="6779"/>
                    </a:lnTo>
                    <a:lnTo>
                      <a:pt x="9402" y="6792"/>
                    </a:lnTo>
                    <a:lnTo>
                      <a:pt x="9365" y="6835"/>
                    </a:lnTo>
                    <a:lnTo>
                      <a:pt x="9370" y="6854"/>
                    </a:lnTo>
                    <a:lnTo>
                      <a:pt x="9376" y="6876"/>
                    </a:lnTo>
                    <a:lnTo>
                      <a:pt x="9378" y="6887"/>
                    </a:lnTo>
                    <a:lnTo>
                      <a:pt x="9382" y="6898"/>
                    </a:lnTo>
                    <a:lnTo>
                      <a:pt x="9387" y="6907"/>
                    </a:lnTo>
                    <a:lnTo>
                      <a:pt x="9392" y="6917"/>
                    </a:lnTo>
                    <a:lnTo>
                      <a:pt x="9398" y="6925"/>
                    </a:lnTo>
                    <a:lnTo>
                      <a:pt x="9406" y="6931"/>
                    </a:lnTo>
                    <a:lnTo>
                      <a:pt x="9415" y="6937"/>
                    </a:lnTo>
                    <a:lnTo>
                      <a:pt x="9424" y="6942"/>
                    </a:lnTo>
                    <a:lnTo>
                      <a:pt x="9451" y="6954"/>
                    </a:lnTo>
                    <a:lnTo>
                      <a:pt x="9479" y="6966"/>
                    </a:lnTo>
                    <a:lnTo>
                      <a:pt x="9491" y="6972"/>
                    </a:lnTo>
                    <a:lnTo>
                      <a:pt x="9503" y="6980"/>
                    </a:lnTo>
                    <a:lnTo>
                      <a:pt x="9508" y="6985"/>
                    </a:lnTo>
                    <a:lnTo>
                      <a:pt x="9512" y="6989"/>
                    </a:lnTo>
                    <a:lnTo>
                      <a:pt x="9516" y="6995"/>
                    </a:lnTo>
                    <a:lnTo>
                      <a:pt x="9519" y="7001"/>
                    </a:lnTo>
                    <a:lnTo>
                      <a:pt x="9524" y="7011"/>
                    </a:lnTo>
                    <a:lnTo>
                      <a:pt x="9528" y="7020"/>
                    </a:lnTo>
                    <a:lnTo>
                      <a:pt x="9532" y="7028"/>
                    </a:lnTo>
                    <a:lnTo>
                      <a:pt x="9538" y="7037"/>
                    </a:lnTo>
                    <a:lnTo>
                      <a:pt x="9581" y="7037"/>
                    </a:lnTo>
                    <a:lnTo>
                      <a:pt x="9591" y="7040"/>
                    </a:lnTo>
                    <a:lnTo>
                      <a:pt x="9599" y="7043"/>
                    </a:lnTo>
                    <a:lnTo>
                      <a:pt x="9608" y="7045"/>
                    </a:lnTo>
                    <a:lnTo>
                      <a:pt x="9617" y="7047"/>
                    </a:lnTo>
                    <a:lnTo>
                      <a:pt x="9635" y="7049"/>
                    </a:lnTo>
                    <a:lnTo>
                      <a:pt x="9654" y="7049"/>
                    </a:lnTo>
                    <a:lnTo>
                      <a:pt x="9660" y="7050"/>
                    </a:lnTo>
                    <a:lnTo>
                      <a:pt x="9664" y="7051"/>
                    </a:lnTo>
                    <a:lnTo>
                      <a:pt x="9668" y="7054"/>
                    </a:lnTo>
                    <a:lnTo>
                      <a:pt x="9673" y="7057"/>
                    </a:lnTo>
                    <a:lnTo>
                      <a:pt x="9675" y="7062"/>
                    </a:lnTo>
                    <a:lnTo>
                      <a:pt x="9677" y="7066"/>
                    </a:lnTo>
                    <a:lnTo>
                      <a:pt x="9679" y="7071"/>
                    </a:lnTo>
                    <a:lnTo>
                      <a:pt x="9681" y="7077"/>
                    </a:lnTo>
                    <a:lnTo>
                      <a:pt x="9682" y="7089"/>
                    </a:lnTo>
                    <a:lnTo>
                      <a:pt x="9684" y="7101"/>
                    </a:lnTo>
                    <a:lnTo>
                      <a:pt x="9682" y="7111"/>
                    </a:lnTo>
                    <a:lnTo>
                      <a:pt x="9682" y="7121"/>
                    </a:lnTo>
                    <a:lnTo>
                      <a:pt x="9681" y="7131"/>
                    </a:lnTo>
                    <a:lnTo>
                      <a:pt x="9682" y="7142"/>
                    </a:lnTo>
                    <a:lnTo>
                      <a:pt x="9684" y="7152"/>
                    </a:lnTo>
                    <a:lnTo>
                      <a:pt x="9685" y="7164"/>
                    </a:lnTo>
                    <a:lnTo>
                      <a:pt x="9689" y="7186"/>
                    </a:lnTo>
                    <a:lnTo>
                      <a:pt x="9691" y="7207"/>
                    </a:lnTo>
                    <a:lnTo>
                      <a:pt x="9691" y="7218"/>
                    </a:lnTo>
                    <a:lnTo>
                      <a:pt x="9691" y="7228"/>
                    </a:lnTo>
                    <a:lnTo>
                      <a:pt x="9689" y="7238"/>
                    </a:lnTo>
                    <a:lnTo>
                      <a:pt x="9685" y="7246"/>
                    </a:lnTo>
                    <a:lnTo>
                      <a:pt x="9679" y="7255"/>
                    </a:lnTo>
                    <a:lnTo>
                      <a:pt x="9673" y="7263"/>
                    </a:lnTo>
                    <a:lnTo>
                      <a:pt x="9663" y="7269"/>
                    </a:lnTo>
                    <a:lnTo>
                      <a:pt x="9650" y="7274"/>
                    </a:lnTo>
                    <a:lnTo>
                      <a:pt x="9644" y="7278"/>
                    </a:lnTo>
                    <a:lnTo>
                      <a:pt x="9637" y="7282"/>
                    </a:lnTo>
                    <a:lnTo>
                      <a:pt x="9632" y="7286"/>
                    </a:lnTo>
                    <a:lnTo>
                      <a:pt x="9627" y="7291"/>
                    </a:lnTo>
                    <a:lnTo>
                      <a:pt x="9619" y="7301"/>
                    </a:lnTo>
                    <a:lnTo>
                      <a:pt x="9609" y="7313"/>
                    </a:lnTo>
                    <a:lnTo>
                      <a:pt x="9611" y="7340"/>
                    </a:lnTo>
                    <a:lnTo>
                      <a:pt x="9617" y="7369"/>
                    </a:lnTo>
                    <a:lnTo>
                      <a:pt x="9620" y="7384"/>
                    </a:lnTo>
                    <a:lnTo>
                      <a:pt x="9624" y="7398"/>
                    </a:lnTo>
                    <a:lnTo>
                      <a:pt x="9628" y="7411"/>
                    </a:lnTo>
                    <a:lnTo>
                      <a:pt x="9635" y="7421"/>
                    </a:lnTo>
                    <a:lnTo>
                      <a:pt x="9640" y="7428"/>
                    </a:lnTo>
                    <a:lnTo>
                      <a:pt x="9645" y="7432"/>
                    </a:lnTo>
                    <a:lnTo>
                      <a:pt x="9650" y="7436"/>
                    </a:lnTo>
                    <a:lnTo>
                      <a:pt x="9657" y="7439"/>
                    </a:lnTo>
                    <a:lnTo>
                      <a:pt x="9667" y="7444"/>
                    </a:lnTo>
                    <a:lnTo>
                      <a:pt x="9679" y="7450"/>
                    </a:lnTo>
                    <a:lnTo>
                      <a:pt x="9686" y="7457"/>
                    </a:lnTo>
                    <a:lnTo>
                      <a:pt x="9692" y="7463"/>
                    </a:lnTo>
                    <a:lnTo>
                      <a:pt x="9697" y="7469"/>
                    </a:lnTo>
                    <a:lnTo>
                      <a:pt x="9700" y="7475"/>
                    </a:lnTo>
                    <a:lnTo>
                      <a:pt x="9703" y="7482"/>
                    </a:lnTo>
                    <a:lnTo>
                      <a:pt x="9704" y="7488"/>
                    </a:lnTo>
                    <a:lnTo>
                      <a:pt x="9705" y="7495"/>
                    </a:lnTo>
                    <a:lnTo>
                      <a:pt x="9704" y="7502"/>
                    </a:lnTo>
                    <a:lnTo>
                      <a:pt x="9703" y="7509"/>
                    </a:lnTo>
                    <a:lnTo>
                      <a:pt x="9702" y="7515"/>
                    </a:lnTo>
                    <a:lnTo>
                      <a:pt x="9699" y="7523"/>
                    </a:lnTo>
                    <a:lnTo>
                      <a:pt x="9695" y="7529"/>
                    </a:lnTo>
                    <a:lnTo>
                      <a:pt x="9688" y="7543"/>
                    </a:lnTo>
                    <a:lnTo>
                      <a:pt x="9677" y="7557"/>
                    </a:lnTo>
                    <a:lnTo>
                      <a:pt x="9674" y="7562"/>
                    </a:lnTo>
                    <a:lnTo>
                      <a:pt x="9673" y="7566"/>
                    </a:lnTo>
                    <a:lnTo>
                      <a:pt x="9674" y="7570"/>
                    </a:lnTo>
                    <a:lnTo>
                      <a:pt x="9675" y="7574"/>
                    </a:lnTo>
                    <a:lnTo>
                      <a:pt x="9678" y="7577"/>
                    </a:lnTo>
                    <a:lnTo>
                      <a:pt x="9682" y="7579"/>
                    </a:lnTo>
                    <a:lnTo>
                      <a:pt x="9688" y="7582"/>
                    </a:lnTo>
                    <a:lnTo>
                      <a:pt x="9693" y="7584"/>
                    </a:lnTo>
                    <a:lnTo>
                      <a:pt x="9718" y="7590"/>
                    </a:lnTo>
                    <a:lnTo>
                      <a:pt x="9735" y="7595"/>
                    </a:lnTo>
                    <a:lnTo>
                      <a:pt x="9759" y="7602"/>
                    </a:lnTo>
                    <a:lnTo>
                      <a:pt x="9781" y="7608"/>
                    </a:lnTo>
                    <a:lnTo>
                      <a:pt x="9785" y="7610"/>
                    </a:lnTo>
                    <a:lnTo>
                      <a:pt x="9788" y="7614"/>
                    </a:lnTo>
                    <a:lnTo>
                      <a:pt x="9792" y="7617"/>
                    </a:lnTo>
                    <a:lnTo>
                      <a:pt x="9794" y="7621"/>
                    </a:lnTo>
                    <a:lnTo>
                      <a:pt x="9796" y="7625"/>
                    </a:lnTo>
                    <a:lnTo>
                      <a:pt x="9796" y="7631"/>
                    </a:lnTo>
                    <a:lnTo>
                      <a:pt x="9795" y="7636"/>
                    </a:lnTo>
                    <a:lnTo>
                      <a:pt x="9794" y="7644"/>
                    </a:lnTo>
                    <a:lnTo>
                      <a:pt x="9787" y="7656"/>
                    </a:lnTo>
                    <a:lnTo>
                      <a:pt x="9779" y="7668"/>
                    </a:lnTo>
                    <a:lnTo>
                      <a:pt x="9770" y="7681"/>
                    </a:lnTo>
                    <a:lnTo>
                      <a:pt x="9761" y="7693"/>
                    </a:lnTo>
                    <a:lnTo>
                      <a:pt x="9758" y="7700"/>
                    </a:lnTo>
                    <a:lnTo>
                      <a:pt x="9755" y="7706"/>
                    </a:lnTo>
                    <a:lnTo>
                      <a:pt x="9753" y="7713"/>
                    </a:lnTo>
                    <a:lnTo>
                      <a:pt x="9753" y="7718"/>
                    </a:lnTo>
                    <a:lnTo>
                      <a:pt x="9753" y="7725"/>
                    </a:lnTo>
                    <a:lnTo>
                      <a:pt x="9755" y="7731"/>
                    </a:lnTo>
                    <a:lnTo>
                      <a:pt x="9759" y="7738"/>
                    </a:lnTo>
                    <a:lnTo>
                      <a:pt x="9766" y="7743"/>
                    </a:lnTo>
                    <a:lnTo>
                      <a:pt x="9772" y="7750"/>
                    </a:lnTo>
                    <a:lnTo>
                      <a:pt x="9778" y="7758"/>
                    </a:lnTo>
                    <a:lnTo>
                      <a:pt x="9783" y="7767"/>
                    </a:lnTo>
                    <a:lnTo>
                      <a:pt x="9787" y="7777"/>
                    </a:lnTo>
                    <a:lnTo>
                      <a:pt x="9790" y="7789"/>
                    </a:lnTo>
                    <a:lnTo>
                      <a:pt x="9793" y="7799"/>
                    </a:lnTo>
                    <a:lnTo>
                      <a:pt x="9795" y="7812"/>
                    </a:lnTo>
                    <a:lnTo>
                      <a:pt x="9796" y="7824"/>
                    </a:lnTo>
                    <a:lnTo>
                      <a:pt x="9797" y="7837"/>
                    </a:lnTo>
                    <a:lnTo>
                      <a:pt x="9796" y="7849"/>
                    </a:lnTo>
                    <a:lnTo>
                      <a:pt x="9796" y="7861"/>
                    </a:lnTo>
                    <a:lnTo>
                      <a:pt x="9794" y="7873"/>
                    </a:lnTo>
                    <a:lnTo>
                      <a:pt x="9792" y="7884"/>
                    </a:lnTo>
                    <a:lnTo>
                      <a:pt x="9789" y="7894"/>
                    </a:lnTo>
                    <a:lnTo>
                      <a:pt x="9786" y="7904"/>
                    </a:lnTo>
                    <a:lnTo>
                      <a:pt x="9782" y="7912"/>
                    </a:lnTo>
                    <a:lnTo>
                      <a:pt x="9787" y="7931"/>
                    </a:lnTo>
                    <a:lnTo>
                      <a:pt x="9790" y="7949"/>
                    </a:lnTo>
                    <a:lnTo>
                      <a:pt x="9796" y="7969"/>
                    </a:lnTo>
                    <a:lnTo>
                      <a:pt x="9802" y="7987"/>
                    </a:lnTo>
                    <a:lnTo>
                      <a:pt x="9805" y="7996"/>
                    </a:lnTo>
                    <a:lnTo>
                      <a:pt x="9806" y="8003"/>
                    </a:lnTo>
                    <a:lnTo>
                      <a:pt x="9807" y="8012"/>
                    </a:lnTo>
                    <a:lnTo>
                      <a:pt x="9808" y="8021"/>
                    </a:lnTo>
                    <a:lnTo>
                      <a:pt x="9808" y="8029"/>
                    </a:lnTo>
                    <a:lnTo>
                      <a:pt x="9809" y="8038"/>
                    </a:lnTo>
                    <a:lnTo>
                      <a:pt x="9810" y="8047"/>
                    </a:lnTo>
                    <a:lnTo>
                      <a:pt x="9812" y="8054"/>
                    </a:lnTo>
                    <a:lnTo>
                      <a:pt x="9825" y="8080"/>
                    </a:lnTo>
                    <a:lnTo>
                      <a:pt x="9839" y="8107"/>
                    </a:lnTo>
                    <a:lnTo>
                      <a:pt x="9846" y="8120"/>
                    </a:lnTo>
                    <a:lnTo>
                      <a:pt x="9851" y="8134"/>
                    </a:lnTo>
                    <a:lnTo>
                      <a:pt x="9853" y="8142"/>
                    </a:lnTo>
                    <a:lnTo>
                      <a:pt x="9854" y="8148"/>
                    </a:lnTo>
                    <a:lnTo>
                      <a:pt x="9855" y="8156"/>
                    </a:lnTo>
                    <a:lnTo>
                      <a:pt x="9855" y="8163"/>
                    </a:lnTo>
                    <a:lnTo>
                      <a:pt x="9855" y="8172"/>
                    </a:lnTo>
                    <a:lnTo>
                      <a:pt x="9853" y="8178"/>
                    </a:lnTo>
                    <a:lnTo>
                      <a:pt x="9851" y="8184"/>
                    </a:lnTo>
                    <a:lnTo>
                      <a:pt x="9849" y="8188"/>
                    </a:lnTo>
                    <a:lnTo>
                      <a:pt x="9848" y="8194"/>
                    </a:lnTo>
                    <a:lnTo>
                      <a:pt x="9847" y="8199"/>
                    </a:lnTo>
                    <a:lnTo>
                      <a:pt x="9848" y="8206"/>
                    </a:lnTo>
                    <a:lnTo>
                      <a:pt x="9852" y="8216"/>
                    </a:lnTo>
                    <a:lnTo>
                      <a:pt x="9856" y="8226"/>
                    </a:lnTo>
                    <a:lnTo>
                      <a:pt x="9860" y="8237"/>
                    </a:lnTo>
                    <a:lnTo>
                      <a:pt x="9861" y="8246"/>
                    </a:lnTo>
                    <a:lnTo>
                      <a:pt x="9861" y="8256"/>
                    </a:lnTo>
                    <a:lnTo>
                      <a:pt x="9860" y="8260"/>
                    </a:lnTo>
                    <a:lnTo>
                      <a:pt x="9857" y="8264"/>
                    </a:lnTo>
                    <a:lnTo>
                      <a:pt x="9855" y="8267"/>
                    </a:lnTo>
                    <a:lnTo>
                      <a:pt x="9852" y="8270"/>
                    </a:lnTo>
                    <a:lnTo>
                      <a:pt x="9848" y="8273"/>
                    </a:lnTo>
                    <a:lnTo>
                      <a:pt x="9843" y="8276"/>
                    </a:lnTo>
                    <a:lnTo>
                      <a:pt x="9838" y="8278"/>
                    </a:lnTo>
                    <a:lnTo>
                      <a:pt x="9831" y="8279"/>
                    </a:lnTo>
                    <a:lnTo>
                      <a:pt x="9833" y="8286"/>
                    </a:lnTo>
                    <a:lnTo>
                      <a:pt x="9834" y="8294"/>
                    </a:lnTo>
                    <a:lnTo>
                      <a:pt x="9836" y="8300"/>
                    </a:lnTo>
                    <a:lnTo>
                      <a:pt x="9838" y="8307"/>
                    </a:lnTo>
                    <a:lnTo>
                      <a:pt x="9840" y="8313"/>
                    </a:lnTo>
                    <a:lnTo>
                      <a:pt x="9842" y="8320"/>
                    </a:lnTo>
                    <a:lnTo>
                      <a:pt x="9843" y="8326"/>
                    </a:lnTo>
                    <a:lnTo>
                      <a:pt x="9844" y="8333"/>
                    </a:lnTo>
                    <a:lnTo>
                      <a:pt x="9839" y="8333"/>
                    </a:lnTo>
                    <a:lnTo>
                      <a:pt x="9835" y="8333"/>
                    </a:lnTo>
                    <a:lnTo>
                      <a:pt x="9880" y="8400"/>
                    </a:lnTo>
                    <a:lnTo>
                      <a:pt x="9880" y="8400"/>
                    </a:lnTo>
                    <a:lnTo>
                      <a:pt x="9864" y="8398"/>
                    </a:lnTo>
                    <a:lnTo>
                      <a:pt x="9848" y="8394"/>
                    </a:lnTo>
                    <a:lnTo>
                      <a:pt x="9831" y="8389"/>
                    </a:lnTo>
                    <a:lnTo>
                      <a:pt x="9815" y="8384"/>
                    </a:lnTo>
                    <a:lnTo>
                      <a:pt x="9787" y="8372"/>
                    </a:lnTo>
                    <a:lnTo>
                      <a:pt x="9767" y="8363"/>
                    </a:lnTo>
                    <a:lnTo>
                      <a:pt x="9762" y="8361"/>
                    </a:lnTo>
                    <a:lnTo>
                      <a:pt x="9759" y="8361"/>
                    </a:lnTo>
                    <a:lnTo>
                      <a:pt x="9756" y="8361"/>
                    </a:lnTo>
                    <a:lnTo>
                      <a:pt x="9753" y="8361"/>
                    </a:lnTo>
                    <a:lnTo>
                      <a:pt x="9751" y="8362"/>
                    </a:lnTo>
                    <a:lnTo>
                      <a:pt x="9748" y="8364"/>
                    </a:lnTo>
                    <a:lnTo>
                      <a:pt x="9746" y="8366"/>
                    </a:lnTo>
                    <a:lnTo>
                      <a:pt x="9745" y="8368"/>
                    </a:lnTo>
                    <a:lnTo>
                      <a:pt x="9741" y="8383"/>
                    </a:lnTo>
                    <a:lnTo>
                      <a:pt x="9738" y="8400"/>
                    </a:lnTo>
                    <a:lnTo>
                      <a:pt x="9735" y="8408"/>
                    </a:lnTo>
                    <a:lnTo>
                      <a:pt x="9733" y="8417"/>
                    </a:lnTo>
                    <a:lnTo>
                      <a:pt x="9730" y="8425"/>
                    </a:lnTo>
                    <a:lnTo>
                      <a:pt x="9726" y="8430"/>
                    </a:lnTo>
                    <a:lnTo>
                      <a:pt x="9724" y="8433"/>
                    </a:lnTo>
                    <a:lnTo>
                      <a:pt x="9721" y="8435"/>
                    </a:lnTo>
                    <a:lnTo>
                      <a:pt x="9718" y="8437"/>
                    </a:lnTo>
                    <a:lnTo>
                      <a:pt x="9714" y="8438"/>
                    </a:lnTo>
                    <a:lnTo>
                      <a:pt x="9711" y="8439"/>
                    </a:lnTo>
                    <a:lnTo>
                      <a:pt x="9706" y="8438"/>
                    </a:lnTo>
                    <a:lnTo>
                      <a:pt x="9701" y="8438"/>
                    </a:lnTo>
                    <a:lnTo>
                      <a:pt x="9695" y="8435"/>
                    </a:lnTo>
                    <a:lnTo>
                      <a:pt x="9682" y="8432"/>
                    </a:lnTo>
                    <a:lnTo>
                      <a:pt x="9668" y="8430"/>
                    </a:lnTo>
                    <a:lnTo>
                      <a:pt x="9653" y="8429"/>
                    </a:lnTo>
                    <a:lnTo>
                      <a:pt x="9638" y="8428"/>
                    </a:lnTo>
                    <a:lnTo>
                      <a:pt x="9624" y="8427"/>
                    </a:lnTo>
                    <a:lnTo>
                      <a:pt x="9611" y="8426"/>
                    </a:lnTo>
                    <a:lnTo>
                      <a:pt x="9605" y="8425"/>
                    </a:lnTo>
                    <a:lnTo>
                      <a:pt x="9600" y="8424"/>
                    </a:lnTo>
                    <a:lnTo>
                      <a:pt x="9595" y="8421"/>
                    </a:lnTo>
                    <a:lnTo>
                      <a:pt x="9592" y="8419"/>
                    </a:lnTo>
                    <a:lnTo>
                      <a:pt x="9565" y="8392"/>
                    </a:lnTo>
                    <a:lnTo>
                      <a:pt x="9550" y="8377"/>
                    </a:lnTo>
                    <a:lnTo>
                      <a:pt x="9546" y="8376"/>
                    </a:lnTo>
                    <a:lnTo>
                      <a:pt x="9542" y="8377"/>
                    </a:lnTo>
                    <a:lnTo>
                      <a:pt x="9537" y="8379"/>
                    </a:lnTo>
                    <a:lnTo>
                      <a:pt x="9530" y="8385"/>
                    </a:lnTo>
                    <a:lnTo>
                      <a:pt x="9514" y="8400"/>
                    </a:lnTo>
                    <a:lnTo>
                      <a:pt x="9490" y="8425"/>
                    </a:lnTo>
                    <a:lnTo>
                      <a:pt x="9486" y="8428"/>
                    </a:lnTo>
                    <a:lnTo>
                      <a:pt x="9483" y="8430"/>
                    </a:lnTo>
                    <a:lnTo>
                      <a:pt x="9479" y="8430"/>
                    </a:lnTo>
                    <a:lnTo>
                      <a:pt x="9476" y="8428"/>
                    </a:lnTo>
                    <a:lnTo>
                      <a:pt x="9474" y="8425"/>
                    </a:lnTo>
                    <a:lnTo>
                      <a:pt x="9471" y="8420"/>
                    </a:lnTo>
                    <a:lnTo>
                      <a:pt x="9469" y="8415"/>
                    </a:lnTo>
                    <a:lnTo>
                      <a:pt x="9468" y="8410"/>
                    </a:lnTo>
                    <a:lnTo>
                      <a:pt x="9461" y="8386"/>
                    </a:lnTo>
                    <a:lnTo>
                      <a:pt x="9459" y="8370"/>
                    </a:lnTo>
                    <a:lnTo>
                      <a:pt x="9455" y="8356"/>
                    </a:lnTo>
                    <a:lnTo>
                      <a:pt x="9448" y="8336"/>
                    </a:lnTo>
                    <a:lnTo>
                      <a:pt x="9439" y="8313"/>
                    </a:lnTo>
                    <a:lnTo>
                      <a:pt x="9431" y="8290"/>
                    </a:lnTo>
                    <a:lnTo>
                      <a:pt x="9425" y="8279"/>
                    </a:lnTo>
                    <a:lnTo>
                      <a:pt x="9420" y="8269"/>
                    </a:lnTo>
                    <a:lnTo>
                      <a:pt x="9415" y="8260"/>
                    </a:lnTo>
                    <a:lnTo>
                      <a:pt x="9409" y="8254"/>
                    </a:lnTo>
                    <a:lnTo>
                      <a:pt x="9404" y="8250"/>
                    </a:lnTo>
                    <a:lnTo>
                      <a:pt x="9398" y="8246"/>
                    </a:lnTo>
                    <a:lnTo>
                      <a:pt x="9395" y="8246"/>
                    </a:lnTo>
                    <a:lnTo>
                      <a:pt x="9393" y="8248"/>
                    </a:lnTo>
                    <a:lnTo>
                      <a:pt x="9390" y="8249"/>
                    </a:lnTo>
                    <a:lnTo>
                      <a:pt x="9388" y="8251"/>
                    </a:lnTo>
                    <a:lnTo>
                      <a:pt x="9317" y="8320"/>
                    </a:lnTo>
                    <a:lnTo>
                      <a:pt x="9306" y="8329"/>
                    </a:lnTo>
                    <a:lnTo>
                      <a:pt x="9294" y="8338"/>
                    </a:lnTo>
                    <a:lnTo>
                      <a:pt x="9283" y="8350"/>
                    </a:lnTo>
                    <a:lnTo>
                      <a:pt x="9273" y="8361"/>
                    </a:lnTo>
                    <a:lnTo>
                      <a:pt x="9262" y="8372"/>
                    </a:lnTo>
                    <a:lnTo>
                      <a:pt x="9250" y="8383"/>
                    </a:lnTo>
                    <a:lnTo>
                      <a:pt x="9245" y="8387"/>
                    </a:lnTo>
                    <a:lnTo>
                      <a:pt x="9239" y="8391"/>
                    </a:lnTo>
                    <a:lnTo>
                      <a:pt x="9232" y="8394"/>
                    </a:lnTo>
                    <a:lnTo>
                      <a:pt x="9226" y="8398"/>
                    </a:lnTo>
                    <a:lnTo>
                      <a:pt x="9203" y="8404"/>
                    </a:lnTo>
                    <a:lnTo>
                      <a:pt x="9180" y="8411"/>
                    </a:lnTo>
                    <a:lnTo>
                      <a:pt x="9168" y="8413"/>
                    </a:lnTo>
                    <a:lnTo>
                      <a:pt x="9158" y="8417"/>
                    </a:lnTo>
                    <a:lnTo>
                      <a:pt x="9147" y="8420"/>
                    </a:lnTo>
                    <a:lnTo>
                      <a:pt x="9136" y="8425"/>
                    </a:lnTo>
                    <a:lnTo>
                      <a:pt x="9126" y="8430"/>
                    </a:lnTo>
                    <a:lnTo>
                      <a:pt x="9114" y="8434"/>
                    </a:lnTo>
                    <a:lnTo>
                      <a:pt x="9104" y="8439"/>
                    </a:lnTo>
                    <a:lnTo>
                      <a:pt x="9093" y="8442"/>
                    </a:lnTo>
                    <a:lnTo>
                      <a:pt x="9071" y="8447"/>
                    </a:lnTo>
                    <a:lnTo>
                      <a:pt x="9049" y="8452"/>
                    </a:lnTo>
                    <a:lnTo>
                      <a:pt x="9027" y="8456"/>
                    </a:lnTo>
                    <a:lnTo>
                      <a:pt x="9004" y="8460"/>
                    </a:lnTo>
                    <a:lnTo>
                      <a:pt x="8984" y="8466"/>
                    </a:lnTo>
                    <a:lnTo>
                      <a:pt x="8963" y="8473"/>
                    </a:lnTo>
                    <a:lnTo>
                      <a:pt x="8956" y="8476"/>
                    </a:lnTo>
                    <a:lnTo>
                      <a:pt x="8948" y="8481"/>
                    </a:lnTo>
                    <a:lnTo>
                      <a:pt x="8942" y="8485"/>
                    </a:lnTo>
                    <a:lnTo>
                      <a:pt x="8934" y="8491"/>
                    </a:lnTo>
                    <a:lnTo>
                      <a:pt x="8922" y="8501"/>
                    </a:lnTo>
                    <a:lnTo>
                      <a:pt x="8909" y="8512"/>
                    </a:lnTo>
                    <a:lnTo>
                      <a:pt x="8897" y="8525"/>
                    </a:lnTo>
                    <a:lnTo>
                      <a:pt x="8885" y="8536"/>
                    </a:lnTo>
                    <a:lnTo>
                      <a:pt x="8873" y="8547"/>
                    </a:lnTo>
                    <a:lnTo>
                      <a:pt x="8860" y="8556"/>
                    </a:lnTo>
                    <a:lnTo>
                      <a:pt x="8848" y="8564"/>
                    </a:lnTo>
                    <a:lnTo>
                      <a:pt x="8838" y="8572"/>
                    </a:lnTo>
                    <a:lnTo>
                      <a:pt x="8829" y="8578"/>
                    </a:lnTo>
                    <a:lnTo>
                      <a:pt x="8822" y="8586"/>
                    </a:lnTo>
                    <a:lnTo>
                      <a:pt x="8816" y="8593"/>
                    </a:lnTo>
                    <a:lnTo>
                      <a:pt x="8812" y="8602"/>
                    </a:lnTo>
                    <a:lnTo>
                      <a:pt x="8809" y="8609"/>
                    </a:lnTo>
                    <a:lnTo>
                      <a:pt x="8806" y="8618"/>
                    </a:lnTo>
                    <a:lnTo>
                      <a:pt x="8804" y="8627"/>
                    </a:lnTo>
                    <a:lnTo>
                      <a:pt x="8803" y="8636"/>
                    </a:lnTo>
                    <a:lnTo>
                      <a:pt x="8803" y="8646"/>
                    </a:lnTo>
                    <a:lnTo>
                      <a:pt x="8804" y="8656"/>
                    </a:lnTo>
                    <a:lnTo>
                      <a:pt x="8807" y="8680"/>
                    </a:lnTo>
                    <a:lnTo>
                      <a:pt x="8811" y="8705"/>
                    </a:lnTo>
                    <a:lnTo>
                      <a:pt x="8813" y="8718"/>
                    </a:lnTo>
                    <a:lnTo>
                      <a:pt x="8815" y="8730"/>
                    </a:lnTo>
                    <a:lnTo>
                      <a:pt x="8820" y="8742"/>
                    </a:lnTo>
                    <a:lnTo>
                      <a:pt x="8823" y="8754"/>
                    </a:lnTo>
                    <a:lnTo>
                      <a:pt x="8831" y="8777"/>
                    </a:lnTo>
                    <a:lnTo>
                      <a:pt x="8841" y="8798"/>
                    </a:lnTo>
                    <a:lnTo>
                      <a:pt x="8850" y="8821"/>
                    </a:lnTo>
                    <a:lnTo>
                      <a:pt x="8856" y="8844"/>
                    </a:lnTo>
                    <a:lnTo>
                      <a:pt x="8860" y="8856"/>
                    </a:lnTo>
                    <a:lnTo>
                      <a:pt x="8862" y="8867"/>
                    </a:lnTo>
                    <a:lnTo>
                      <a:pt x="8863" y="8880"/>
                    </a:lnTo>
                    <a:lnTo>
                      <a:pt x="8863" y="8893"/>
                    </a:lnTo>
                    <a:lnTo>
                      <a:pt x="8863" y="8901"/>
                    </a:lnTo>
                    <a:lnTo>
                      <a:pt x="8861" y="8908"/>
                    </a:lnTo>
                    <a:lnTo>
                      <a:pt x="8858" y="8914"/>
                    </a:lnTo>
                    <a:lnTo>
                      <a:pt x="8855" y="8919"/>
                    </a:lnTo>
                    <a:lnTo>
                      <a:pt x="8851" y="8924"/>
                    </a:lnTo>
                    <a:lnTo>
                      <a:pt x="8847" y="8929"/>
                    </a:lnTo>
                    <a:lnTo>
                      <a:pt x="8841" y="8932"/>
                    </a:lnTo>
                    <a:lnTo>
                      <a:pt x="8836" y="8937"/>
                    </a:lnTo>
                    <a:lnTo>
                      <a:pt x="8823" y="8943"/>
                    </a:lnTo>
                    <a:lnTo>
                      <a:pt x="8810" y="8950"/>
                    </a:lnTo>
                    <a:lnTo>
                      <a:pt x="8798" y="8956"/>
                    </a:lnTo>
                    <a:lnTo>
                      <a:pt x="8786" y="8965"/>
                    </a:lnTo>
                    <a:lnTo>
                      <a:pt x="8780" y="8971"/>
                    </a:lnTo>
                    <a:lnTo>
                      <a:pt x="8774" y="8979"/>
                    </a:lnTo>
                    <a:lnTo>
                      <a:pt x="8770" y="8987"/>
                    </a:lnTo>
                    <a:lnTo>
                      <a:pt x="8765" y="8996"/>
                    </a:lnTo>
                    <a:lnTo>
                      <a:pt x="8760" y="9004"/>
                    </a:lnTo>
                    <a:lnTo>
                      <a:pt x="8755" y="9011"/>
                    </a:lnTo>
                    <a:lnTo>
                      <a:pt x="8748" y="9018"/>
                    </a:lnTo>
                    <a:lnTo>
                      <a:pt x="8742" y="9023"/>
                    </a:lnTo>
                    <a:lnTo>
                      <a:pt x="8729" y="9039"/>
                    </a:lnTo>
                    <a:lnTo>
                      <a:pt x="8719" y="9055"/>
                    </a:lnTo>
                    <a:lnTo>
                      <a:pt x="8715" y="9064"/>
                    </a:lnTo>
                    <a:lnTo>
                      <a:pt x="8712" y="9073"/>
                    </a:lnTo>
                    <a:lnTo>
                      <a:pt x="8709" y="9082"/>
                    </a:lnTo>
                    <a:lnTo>
                      <a:pt x="8709" y="9092"/>
                    </a:lnTo>
                    <a:lnTo>
                      <a:pt x="8708" y="9097"/>
                    </a:lnTo>
                    <a:lnTo>
                      <a:pt x="8707" y="9102"/>
                    </a:lnTo>
                    <a:lnTo>
                      <a:pt x="8706" y="9106"/>
                    </a:lnTo>
                    <a:lnTo>
                      <a:pt x="8704" y="9109"/>
                    </a:lnTo>
                    <a:lnTo>
                      <a:pt x="8699" y="9116"/>
                    </a:lnTo>
                    <a:lnTo>
                      <a:pt x="8692" y="9121"/>
                    </a:lnTo>
                    <a:lnTo>
                      <a:pt x="8685" y="9126"/>
                    </a:lnTo>
                    <a:lnTo>
                      <a:pt x="8677" y="9131"/>
                    </a:lnTo>
                    <a:lnTo>
                      <a:pt x="8671" y="9136"/>
                    </a:lnTo>
                    <a:lnTo>
                      <a:pt x="8664" y="9142"/>
                    </a:lnTo>
                    <a:lnTo>
                      <a:pt x="8644" y="9172"/>
                    </a:lnTo>
                    <a:lnTo>
                      <a:pt x="8619" y="9208"/>
                    </a:lnTo>
                    <a:lnTo>
                      <a:pt x="8611" y="9216"/>
                    </a:lnTo>
                    <a:lnTo>
                      <a:pt x="8605" y="9224"/>
                    </a:lnTo>
                    <a:lnTo>
                      <a:pt x="8597" y="9230"/>
                    </a:lnTo>
                    <a:lnTo>
                      <a:pt x="8589" y="9235"/>
                    </a:lnTo>
                    <a:lnTo>
                      <a:pt x="8580" y="9238"/>
                    </a:lnTo>
                    <a:lnTo>
                      <a:pt x="8572" y="9240"/>
                    </a:lnTo>
                    <a:lnTo>
                      <a:pt x="8567" y="9240"/>
                    </a:lnTo>
                    <a:lnTo>
                      <a:pt x="8563" y="9240"/>
                    </a:lnTo>
                    <a:lnTo>
                      <a:pt x="8558" y="9239"/>
                    </a:lnTo>
                    <a:lnTo>
                      <a:pt x="8554" y="9237"/>
                    </a:lnTo>
                    <a:lnTo>
                      <a:pt x="8555" y="9242"/>
                    </a:lnTo>
                    <a:lnTo>
                      <a:pt x="8557" y="9255"/>
                    </a:lnTo>
                    <a:lnTo>
                      <a:pt x="8557" y="9259"/>
                    </a:lnTo>
                    <a:lnTo>
                      <a:pt x="8556" y="9264"/>
                    </a:lnTo>
                    <a:lnTo>
                      <a:pt x="8554" y="9268"/>
                    </a:lnTo>
                    <a:lnTo>
                      <a:pt x="8551" y="9272"/>
                    </a:lnTo>
                    <a:lnTo>
                      <a:pt x="8546" y="9277"/>
                    </a:lnTo>
                    <a:lnTo>
                      <a:pt x="8540" y="9280"/>
                    </a:lnTo>
                    <a:lnTo>
                      <a:pt x="8533" y="9284"/>
                    </a:lnTo>
                    <a:lnTo>
                      <a:pt x="8524" y="9288"/>
                    </a:lnTo>
                    <a:lnTo>
                      <a:pt x="8500" y="9295"/>
                    </a:lnTo>
                    <a:lnTo>
                      <a:pt x="8476" y="9302"/>
                    </a:lnTo>
                    <a:lnTo>
                      <a:pt x="8452" y="9308"/>
                    </a:lnTo>
                    <a:lnTo>
                      <a:pt x="8428" y="9313"/>
                    </a:lnTo>
                    <a:lnTo>
                      <a:pt x="8403" y="9319"/>
                    </a:lnTo>
                    <a:lnTo>
                      <a:pt x="8379" y="9325"/>
                    </a:lnTo>
                    <a:lnTo>
                      <a:pt x="8355" y="9333"/>
                    </a:lnTo>
                    <a:lnTo>
                      <a:pt x="8334" y="9342"/>
                    </a:lnTo>
                    <a:lnTo>
                      <a:pt x="8304" y="9352"/>
                    </a:lnTo>
                    <a:lnTo>
                      <a:pt x="8277" y="9362"/>
                    </a:lnTo>
                    <a:lnTo>
                      <a:pt x="8249" y="9372"/>
                    </a:lnTo>
                    <a:lnTo>
                      <a:pt x="8222" y="9380"/>
                    </a:lnTo>
                    <a:lnTo>
                      <a:pt x="8195" y="9389"/>
                    </a:lnTo>
                    <a:lnTo>
                      <a:pt x="8168" y="9400"/>
                    </a:lnTo>
                    <a:lnTo>
                      <a:pt x="8141" y="9412"/>
                    </a:lnTo>
                    <a:lnTo>
                      <a:pt x="8114" y="9426"/>
                    </a:lnTo>
                    <a:lnTo>
                      <a:pt x="8104" y="9431"/>
                    </a:lnTo>
                    <a:lnTo>
                      <a:pt x="8098" y="9434"/>
                    </a:lnTo>
                    <a:lnTo>
                      <a:pt x="8097" y="9434"/>
                    </a:lnTo>
                    <a:lnTo>
                      <a:pt x="8096" y="9433"/>
                    </a:lnTo>
                    <a:lnTo>
                      <a:pt x="8097" y="9432"/>
                    </a:lnTo>
                    <a:lnTo>
                      <a:pt x="8098" y="9430"/>
                    </a:lnTo>
                    <a:lnTo>
                      <a:pt x="8110" y="9417"/>
                    </a:lnTo>
                    <a:lnTo>
                      <a:pt x="8131" y="9399"/>
                    </a:lnTo>
                    <a:lnTo>
                      <a:pt x="8153" y="9378"/>
                    </a:lnTo>
                    <a:lnTo>
                      <a:pt x="8175" y="9359"/>
                    </a:lnTo>
                    <a:lnTo>
                      <a:pt x="8185" y="9350"/>
                    </a:lnTo>
                    <a:lnTo>
                      <a:pt x="8191" y="9344"/>
                    </a:lnTo>
                    <a:lnTo>
                      <a:pt x="8195" y="9338"/>
                    </a:lnTo>
                    <a:lnTo>
                      <a:pt x="8196" y="9336"/>
                    </a:lnTo>
                    <a:lnTo>
                      <a:pt x="8191" y="9325"/>
                    </a:lnTo>
                    <a:lnTo>
                      <a:pt x="8186" y="9317"/>
                    </a:lnTo>
                    <a:lnTo>
                      <a:pt x="8180" y="9310"/>
                    </a:lnTo>
                    <a:lnTo>
                      <a:pt x="8175" y="9305"/>
                    </a:lnTo>
                    <a:lnTo>
                      <a:pt x="8171" y="9302"/>
                    </a:lnTo>
                    <a:lnTo>
                      <a:pt x="8165" y="9299"/>
                    </a:lnTo>
                    <a:lnTo>
                      <a:pt x="8160" y="9298"/>
                    </a:lnTo>
                    <a:lnTo>
                      <a:pt x="8154" y="9298"/>
                    </a:lnTo>
                    <a:lnTo>
                      <a:pt x="8148" y="9301"/>
                    </a:lnTo>
                    <a:lnTo>
                      <a:pt x="8142" y="9303"/>
                    </a:lnTo>
                    <a:lnTo>
                      <a:pt x="8135" y="9306"/>
                    </a:lnTo>
                    <a:lnTo>
                      <a:pt x="8128" y="9309"/>
                    </a:lnTo>
                    <a:lnTo>
                      <a:pt x="8112" y="9319"/>
                    </a:lnTo>
                    <a:lnTo>
                      <a:pt x="8094" y="9330"/>
                    </a:lnTo>
                    <a:lnTo>
                      <a:pt x="8089" y="9334"/>
                    </a:lnTo>
                    <a:lnTo>
                      <a:pt x="8083" y="9339"/>
                    </a:lnTo>
                    <a:lnTo>
                      <a:pt x="8076" y="9347"/>
                    </a:lnTo>
                    <a:lnTo>
                      <a:pt x="8068" y="9357"/>
                    </a:lnTo>
                    <a:lnTo>
                      <a:pt x="8051" y="9379"/>
                    </a:lnTo>
                    <a:lnTo>
                      <a:pt x="8031" y="9405"/>
                    </a:lnTo>
                    <a:lnTo>
                      <a:pt x="8014" y="9431"/>
                    </a:lnTo>
                    <a:lnTo>
                      <a:pt x="7999" y="9455"/>
                    </a:lnTo>
                    <a:lnTo>
                      <a:pt x="7993" y="9466"/>
                    </a:lnTo>
                    <a:lnTo>
                      <a:pt x="7989" y="9474"/>
                    </a:lnTo>
                    <a:lnTo>
                      <a:pt x="7986" y="9481"/>
                    </a:lnTo>
                    <a:lnTo>
                      <a:pt x="7985" y="9485"/>
                    </a:lnTo>
                    <a:lnTo>
                      <a:pt x="7986" y="9493"/>
                    </a:lnTo>
                    <a:lnTo>
                      <a:pt x="7988" y="9498"/>
                    </a:lnTo>
                    <a:lnTo>
                      <a:pt x="7991" y="9500"/>
                    </a:lnTo>
                    <a:lnTo>
                      <a:pt x="7997" y="9501"/>
                    </a:lnTo>
                    <a:lnTo>
                      <a:pt x="8002" y="9501"/>
                    </a:lnTo>
                    <a:lnTo>
                      <a:pt x="8008" y="9499"/>
                    </a:lnTo>
                    <a:lnTo>
                      <a:pt x="8015" y="9496"/>
                    </a:lnTo>
                    <a:lnTo>
                      <a:pt x="8022" y="9493"/>
                    </a:lnTo>
                    <a:lnTo>
                      <a:pt x="8037" y="9482"/>
                    </a:lnTo>
                    <a:lnTo>
                      <a:pt x="8052" y="9471"/>
                    </a:lnTo>
                    <a:lnTo>
                      <a:pt x="8064" y="9460"/>
                    </a:lnTo>
                    <a:lnTo>
                      <a:pt x="8072" y="9452"/>
                    </a:lnTo>
                    <a:lnTo>
                      <a:pt x="8077" y="9448"/>
                    </a:lnTo>
                    <a:lnTo>
                      <a:pt x="8078" y="9448"/>
                    </a:lnTo>
                    <a:lnTo>
                      <a:pt x="8077" y="9451"/>
                    </a:lnTo>
                    <a:lnTo>
                      <a:pt x="8074" y="9454"/>
                    </a:lnTo>
                    <a:lnTo>
                      <a:pt x="8069" y="9465"/>
                    </a:lnTo>
                    <a:lnTo>
                      <a:pt x="8062" y="9475"/>
                    </a:lnTo>
                    <a:lnTo>
                      <a:pt x="8052" y="9487"/>
                    </a:lnTo>
                    <a:lnTo>
                      <a:pt x="8040" y="9499"/>
                    </a:lnTo>
                    <a:lnTo>
                      <a:pt x="8027" y="9512"/>
                    </a:lnTo>
                    <a:lnTo>
                      <a:pt x="8014" y="9525"/>
                    </a:lnTo>
                    <a:lnTo>
                      <a:pt x="7999" y="9537"/>
                    </a:lnTo>
                    <a:lnTo>
                      <a:pt x="7984" y="9550"/>
                    </a:lnTo>
                    <a:lnTo>
                      <a:pt x="7954" y="9573"/>
                    </a:lnTo>
                    <a:lnTo>
                      <a:pt x="7924" y="9593"/>
                    </a:lnTo>
                    <a:lnTo>
                      <a:pt x="7910" y="9601"/>
                    </a:lnTo>
                    <a:lnTo>
                      <a:pt x="7898" y="9608"/>
                    </a:lnTo>
                    <a:lnTo>
                      <a:pt x="7889" y="9613"/>
                    </a:lnTo>
                    <a:lnTo>
                      <a:pt x="7880" y="9617"/>
                    </a:lnTo>
                    <a:lnTo>
                      <a:pt x="7870" y="9626"/>
                    </a:lnTo>
                    <a:lnTo>
                      <a:pt x="7863" y="9635"/>
                    </a:lnTo>
                    <a:lnTo>
                      <a:pt x="7855" y="9645"/>
                    </a:lnTo>
                    <a:lnTo>
                      <a:pt x="7848" y="9656"/>
                    </a:lnTo>
                    <a:lnTo>
                      <a:pt x="7835" y="9675"/>
                    </a:lnTo>
                    <a:lnTo>
                      <a:pt x="7823" y="9696"/>
                    </a:lnTo>
                    <a:lnTo>
                      <a:pt x="7811" y="9716"/>
                    </a:lnTo>
                    <a:lnTo>
                      <a:pt x="7799" y="9737"/>
                    </a:lnTo>
                    <a:lnTo>
                      <a:pt x="7786" y="9757"/>
                    </a:lnTo>
                    <a:lnTo>
                      <a:pt x="7771" y="9777"/>
                    </a:lnTo>
                    <a:lnTo>
                      <a:pt x="7646" y="9934"/>
                    </a:lnTo>
                    <a:lnTo>
                      <a:pt x="7636" y="9946"/>
                    </a:lnTo>
                    <a:lnTo>
                      <a:pt x="7628" y="9955"/>
                    </a:lnTo>
                    <a:lnTo>
                      <a:pt x="7622" y="9960"/>
                    </a:lnTo>
                    <a:lnTo>
                      <a:pt x="7618" y="9964"/>
                    </a:lnTo>
                    <a:lnTo>
                      <a:pt x="7606" y="9968"/>
                    </a:lnTo>
                    <a:lnTo>
                      <a:pt x="7588" y="9977"/>
                    </a:lnTo>
                    <a:lnTo>
                      <a:pt x="7584" y="9981"/>
                    </a:lnTo>
                    <a:lnTo>
                      <a:pt x="7581" y="9985"/>
                    </a:lnTo>
                    <a:lnTo>
                      <a:pt x="7578" y="9991"/>
                    </a:lnTo>
                    <a:lnTo>
                      <a:pt x="7576" y="9996"/>
                    </a:lnTo>
                    <a:lnTo>
                      <a:pt x="7570" y="10011"/>
                    </a:lnTo>
                    <a:lnTo>
                      <a:pt x="7565" y="10027"/>
                    </a:lnTo>
                    <a:lnTo>
                      <a:pt x="7559" y="10044"/>
                    </a:lnTo>
                    <a:lnTo>
                      <a:pt x="7551" y="10060"/>
                    </a:lnTo>
                    <a:lnTo>
                      <a:pt x="7546" y="10067"/>
                    </a:lnTo>
                    <a:lnTo>
                      <a:pt x="7540" y="10074"/>
                    </a:lnTo>
                    <a:lnTo>
                      <a:pt x="7533" y="10079"/>
                    </a:lnTo>
                    <a:lnTo>
                      <a:pt x="7525" y="10085"/>
                    </a:lnTo>
                    <a:lnTo>
                      <a:pt x="7309" y="10195"/>
                    </a:lnTo>
                    <a:lnTo>
                      <a:pt x="7301" y="10199"/>
                    </a:lnTo>
                    <a:lnTo>
                      <a:pt x="7293" y="10204"/>
                    </a:lnTo>
                    <a:lnTo>
                      <a:pt x="7285" y="10211"/>
                    </a:lnTo>
                    <a:lnTo>
                      <a:pt x="7277" y="10216"/>
                    </a:lnTo>
                    <a:lnTo>
                      <a:pt x="7265" y="10229"/>
                    </a:lnTo>
                    <a:lnTo>
                      <a:pt x="7252" y="10243"/>
                    </a:lnTo>
                    <a:lnTo>
                      <a:pt x="7239" y="10256"/>
                    </a:lnTo>
                    <a:lnTo>
                      <a:pt x="7226" y="10270"/>
                    </a:lnTo>
                    <a:lnTo>
                      <a:pt x="7212" y="10282"/>
                    </a:lnTo>
                    <a:lnTo>
                      <a:pt x="7198" y="10293"/>
                    </a:lnTo>
                    <a:lnTo>
                      <a:pt x="7177" y="10323"/>
                    </a:lnTo>
                    <a:lnTo>
                      <a:pt x="7157" y="10351"/>
                    </a:lnTo>
                    <a:lnTo>
                      <a:pt x="7137" y="10376"/>
                    </a:lnTo>
                    <a:lnTo>
                      <a:pt x="7117" y="10399"/>
                    </a:lnTo>
                    <a:lnTo>
                      <a:pt x="7106" y="10410"/>
                    </a:lnTo>
                    <a:lnTo>
                      <a:pt x="7094" y="10420"/>
                    </a:lnTo>
                    <a:lnTo>
                      <a:pt x="7082" y="10430"/>
                    </a:lnTo>
                    <a:lnTo>
                      <a:pt x="7070" y="10441"/>
                    </a:lnTo>
                    <a:lnTo>
                      <a:pt x="7042" y="10460"/>
                    </a:lnTo>
                    <a:lnTo>
                      <a:pt x="7011" y="10481"/>
                    </a:lnTo>
                    <a:lnTo>
                      <a:pt x="6719" y="10656"/>
                    </a:lnTo>
                    <a:lnTo>
                      <a:pt x="6714" y="10660"/>
                    </a:lnTo>
                    <a:lnTo>
                      <a:pt x="6707" y="10666"/>
                    </a:lnTo>
                    <a:lnTo>
                      <a:pt x="6701" y="10673"/>
                    </a:lnTo>
                    <a:lnTo>
                      <a:pt x="6693" y="10682"/>
                    </a:lnTo>
                    <a:lnTo>
                      <a:pt x="6678" y="10702"/>
                    </a:lnTo>
                    <a:lnTo>
                      <a:pt x="6663" y="10726"/>
                    </a:lnTo>
                    <a:lnTo>
                      <a:pt x="6650" y="10750"/>
                    </a:lnTo>
                    <a:lnTo>
                      <a:pt x="6639" y="10773"/>
                    </a:lnTo>
                    <a:lnTo>
                      <a:pt x="6636" y="10783"/>
                    </a:lnTo>
                    <a:lnTo>
                      <a:pt x="6634" y="10793"/>
                    </a:lnTo>
                    <a:lnTo>
                      <a:pt x="6632" y="10801"/>
                    </a:lnTo>
                    <a:lnTo>
                      <a:pt x="6633" y="10807"/>
                    </a:lnTo>
                    <a:lnTo>
                      <a:pt x="6635" y="10818"/>
                    </a:lnTo>
                    <a:lnTo>
                      <a:pt x="6639" y="10829"/>
                    </a:lnTo>
                    <a:lnTo>
                      <a:pt x="6644" y="10840"/>
                    </a:lnTo>
                    <a:lnTo>
                      <a:pt x="6649" y="10850"/>
                    </a:lnTo>
                    <a:lnTo>
                      <a:pt x="6653" y="10861"/>
                    </a:lnTo>
                    <a:lnTo>
                      <a:pt x="6655" y="10872"/>
                    </a:lnTo>
                    <a:lnTo>
                      <a:pt x="6657" y="10876"/>
                    </a:lnTo>
                    <a:lnTo>
                      <a:pt x="6658" y="10882"/>
                    </a:lnTo>
                    <a:lnTo>
                      <a:pt x="6658" y="10887"/>
                    </a:lnTo>
                    <a:lnTo>
                      <a:pt x="6657" y="10891"/>
                    </a:lnTo>
                    <a:lnTo>
                      <a:pt x="6654" y="10896"/>
                    </a:lnTo>
                    <a:lnTo>
                      <a:pt x="6652" y="10900"/>
                    </a:lnTo>
                    <a:lnTo>
                      <a:pt x="6648" y="10903"/>
                    </a:lnTo>
                    <a:lnTo>
                      <a:pt x="6644" y="10908"/>
                    </a:lnTo>
                    <a:lnTo>
                      <a:pt x="6632" y="10914"/>
                    </a:lnTo>
                    <a:lnTo>
                      <a:pt x="6618" y="10921"/>
                    </a:lnTo>
                    <a:lnTo>
                      <a:pt x="6588" y="10930"/>
                    </a:lnTo>
                    <a:lnTo>
                      <a:pt x="6566" y="10936"/>
                    </a:lnTo>
                    <a:lnTo>
                      <a:pt x="6547" y="10960"/>
                    </a:lnTo>
                    <a:lnTo>
                      <a:pt x="6528" y="10986"/>
                    </a:lnTo>
                    <a:lnTo>
                      <a:pt x="6517" y="10998"/>
                    </a:lnTo>
                    <a:lnTo>
                      <a:pt x="6505" y="11010"/>
                    </a:lnTo>
                    <a:lnTo>
                      <a:pt x="6493" y="11020"/>
                    </a:lnTo>
                    <a:lnTo>
                      <a:pt x="6480" y="11029"/>
                    </a:lnTo>
                    <a:lnTo>
                      <a:pt x="6474" y="11032"/>
                    </a:lnTo>
                    <a:lnTo>
                      <a:pt x="6469" y="11034"/>
                    </a:lnTo>
                    <a:lnTo>
                      <a:pt x="6462" y="11035"/>
                    </a:lnTo>
                    <a:lnTo>
                      <a:pt x="6455" y="11036"/>
                    </a:lnTo>
                    <a:lnTo>
                      <a:pt x="6439" y="11036"/>
                    </a:lnTo>
                    <a:lnTo>
                      <a:pt x="6424" y="11036"/>
                    </a:lnTo>
                    <a:lnTo>
                      <a:pt x="6408" y="11036"/>
                    </a:lnTo>
                    <a:lnTo>
                      <a:pt x="6393" y="11036"/>
                    </a:lnTo>
                    <a:lnTo>
                      <a:pt x="6385" y="11037"/>
                    </a:lnTo>
                    <a:lnTo>
                      <a:pt x="6378" y="11038"/>
                    </a:lnTo>
                    <a:lnTo>
                      <a:pt x="6370" y="11039"/>
                    </a:lnTo>
                    <a:lnTo>
                      <a:pt x="6364" y="11041"/>
                    </a:lnTo>
                    <a:lnTo>
                      <a:pt x="6360" y="11043"/>
                    </a:lnTo>
                    <a:lnTo>
                      <a:pt x="6355" y="11044"/>
                    </a:lnTo>
                    <a:lnTo>
                      <a:pt x="6351" y="11044"/>
                    </a:lnTo>
                    <a:lnTo>
                      <a:pt x="6348" y="11044"/>
                    </a:lnTo>
                    <a:lnTo>
                      <a:pt x="6341" y="11041"/>
                    </a:lnTo>
                    <a:lnTo>
                      <a:pt x="6335" y="11038"/>
                    </a:lnTo>
                    <a:lnTo>
                      <a:pt x="6328" y="11035"/>
                    </a:lnTo>
                    <a:lnTo>
                      <a:pt x="6323" y="11033"/>
                    </a:lnTo>
                    <a:lnTo>
                      <a:pt x="6316" y="11031"/>
                    </a:lnTo>
                    <a:lnTo>
                      <a:pt x="6309" y="11032"/>
                    </a:lnTo>
                    <a:lnTo>
                      <a:pt x="6294" y="11037"/>
                    </a:lnTo>
                    <a:lnTo>
                      <a:pt x="6281" y="11043"/>
                    </a:lnTo>
                    <a:lnTo>
                      <a:pt x="6274" y="11046"/>
                    </a:lnTo>
                    <a:lnTo>
                      <a:pt x="6268" y="11048"/>
                    </a:lnTo>
                    <a:lnTo>
                      <a:pt x="6260" y="11049"/>
                    </a:lnTo>
                    <a:lnTo>
                      <a:pt x="6253" y="11050"/>
                    </a:lnTo>
                    <a:lnTo>
                      <a:pt x="6245" y="11049"/>
                    </a:lnTo>
                    <a:lnTo>
                      <a:pt x="6238" y="11048"/>
                    </a:lnTo>
                    <a:lnTo>
                      <a:pt x="6231" y="11046"/>
                    </a:lnTo>
                    <a:lnTo>
                      <a:pt x="6225" y="11044"/>
                    </a:lnTo>
                    <a:lnTo>
                      <a:pt x="6215" y="11038"/>
                    </a:lnTo>
                    <a:lnTo>
                      <a:pt x="6206" y="11034"/>
                    </a:lnTo>
                    <a:lnTo>
                      <a:pt x="6203" y="11034"/>
                    </a:lnTo>
                    <a:lnTo>
                      <a:pt x="6199" y="11034"/>
                    </a:lnTo>
                    <a:lnTo>
                      <a:pt x="6194" y="11035"/>
                    </a:lnTo>
                    <a:lnTo>
                      <a:pt x="6191" y="11038"/>
                    </a:lnTo>
                    <a:lnTo>
                      <a:pt x="6187" y="11044"/>
                    </a:lnTo>
                    <a:lnTo>
                      <a:pt x="6181" y="11051"/>
                    </a:lnTo>
                    <a:lnTo>
                      <a:pt x="6176" y="11060"/>
                    </a:lnTo>
                    <a:lnTo>
                      <a:pt x="6171" y="11072"/>
                    </a:lnTo>
                    <a:lnTo>
                      <a:pt x="6161" y="11094"/>
                    </a:lnTo>
                    <a:lnTo>
                      <a:pt x="6153" y="11118"/>
                    </a:lnTo>
                    <a:lnTo>
                      <a:pt x="6146" y="11143"/>
                    </a:lnTo>
                    <a:lnTo>
                      <a:pt x="6139" y="11169"/>
                    </a:lnTo>
                    <a:lnTo>
                      <a:pt x="6133" y="11194"/>
                    </a:lnTo>
                    <a:lnTo>
                      <a:pt x="6124" y="11219"/>
                    </a:lnTo>
                    <a:lnTo>
                      <a:pt x="6120" y="11230"/>
                    </a:lnTo>
                    <a:lnTo>
                      <a:pt x="6115" y="11242"/>
                    </a:lnTo>
                    <a:lnTo>
                      <a:pt x="6110" y="11253"/>
                    </a:lnTo>
                    <a:lnTo>
                      <a:pt x="6105" y="11264"/>
                    </a:lnTo>
                    <a:lnTo>
                      <a:pt x="6101" y="11268"/>
                    </a:lnTo>
                    <a:lnTo>
                      <a:pt x="6097" y="11273"/>
                    </a:lnTo>
                    <a:lnTo>
                      <a:pt x="6093" y="11276"/>
                    </a:lnTo>
                    <a:lnTo>
                      <a:pt x="6088" y="11279"/>
                    </a:lnTo>
                    <a:lnTo>
                      <a:pt x="6079" y="11284"/>
                    </a:lnTo>
                    <a:lnTo>
                      <a:pt x="6068" y="11289"/>
                    </a:lnTo>
                    <a:lnTo>
                      <a:pt x="6056" y="11293"/>
                    </a:lnTo>
                    <a:lnTo>
                      <a:pt x="6046" y="11299"/>
                    </a:lnTo>
                    <a:lnTo>
                      <a:pt x="6041" y="11302"/>
                    </a:lnTo>
                    <a:lnTo>
                      <a:pt x="6037" y="11305"/>
                    </a:lnTo>
                    <a:lnTo>
                      <a:pt x="6032" y="11309"/>
                    </a:lnTo>
                    <a:lnTo>
                      <a:pt x="6028" y="11315"/>
                    </a:lnTo>
                    <a:lnTo>
                      <a:pt x="6019" y="11329"/>
                    </a:lnTo>
                    <a:lnTo>
                      <a:pt x="6012" y="11340"/>
                    </a:lnTo>
                    <a:lnTo>
                      <a:pt x="6009" y="11344"/>
                    </a:lnTo>
                    <a:lnTo>
                      <a:pt x="6005" y="11347"/>
                    </a:lnTo>
                    <a:lnTo>
                      <a:pt x="6002" y="11349"/>
                    </a:lnTo>
                    <a:lnTo>
                      <a:pt x="6000" y="11350"/>
                    </a:lnTo>
                    <a:lnTo>
                      <a:pt x="5997" y="11350"/>
                    </a:lnTo>
                    <a:lnTo>
                      <a:pt x="5993" y="11349"/>
                    </a:lnTo>
                    <a:lnTo>
                      <a:pt x="5990" y="11346"/>
                    </a:lnTo>
                    <a:lnTo>
                      <a:pt x="5987" y="11343"/>
                    </a:lnTo>
                    <a:lnTo>
                      <a:pt x="5978" y="11331"/>
                    </a:lnTo>
                    <a:lnTo>
                      <a:pt x="5969" y="11313"/>
                    </a:lnTo>
                    <a:lnTo>
                      <a:pt x="5964" y="11308"/>
                    </a:lnTo>
                    <a:lnTo>
                      <a:pt x="5961" y="11304"/>
                    </a:lnTo>
                    <a:lnTo>
                      <a:pt x="5956" y="11301"/>
                    </a:lnTo>
                    <a:lnTo>
                      <a:pt x="5950" y="11297"/>
                    </a:lnTo>
                    <a:lnTo>
                      <a:pt x="5945" y="11295"/>
                    </a:lnTo>
                    <a:lnTo>
                      <a:pt x="5938" y="11294"/>
                    </a:lnTo>
                    <a:lnTo>
                      <a:pt x="5931" y="11293"/>
                    </a:lnTo>
                    <a:lnTo>
                      <a:pt x="5923" y="11292"/>
                    </a:lnTo>
                    <a:lnTo>
                      <a:pt x="5907" y="11293"/>
                    </a:lnTo>
                    <a:lnTo>
                      <a:pt x="5890" y="11295"/>
                    </a:lnTo>
                    <a:lnTo>
                      <a:pt x="5872" y="11300"/>
                    </a:lnTo>
                    <a:lnTo>
                      <a:pt x="5854" y="11304"/>
                    </a:lnTo>
                    <a:lnTo>
                      <a:pt x="5816" y="11316"/>
                    </a:lnTo>
                    <a:lnTo>
                      <a:pt x="5782" y="11330"/>
                    </a:lnTo>
                    <a:lnTo>
                      <a:pt x="5753" y="11342"/>
                    </a:lnTo>
                    <a:lnTo>
                      <a:pt x="5732" y="11351"/>
                    </a:lnTo>
                    <a:lnTo>
                      <a:pt x="5723" y="11356"/>
                    </a:lnTo>
                    <a:lnTo>
                      <a:pt x="5716" y="11362"/>
                    </a:lnTo>
                    <a:lnTo>
                      <a:pt x="5709" y="11370"/>
                    </a:lnTo>
                    <a:lnTo>
                      <a:pt x="5704" y="11380"/>
                    </a:lnTo>
                    <a:lnTo>
                      <a:pt x="5699" y="11389"/>
                    </a:lnTo>
                    <a:lnTo>
                      <a:pt x="5694" y="11400"/>
                    </a:lnTo>
                    <a:lnTo>
                      <a:pt x="5690" y="11411"/>
                    </a:lnTo>
                    <a:lnTo>
                      <a:pt x="5686" y="11423"/>
                    </a:lnTo>
                    <a:lnTo>
                      <a:pt x="5679" y="11446"/>
                    </a:lnTo>
                    <a:lnTo>
                      <a:pt x="5672" y="11469"/>
                    </a:lnTo>
                    <a:lnTo>
                      <a:pt x="5668" y="11480"/>
                    </a:lnTo>
                    <a:lnTo>
                      <a:pt x="5664" y="11490"/>
                    </a:lnTo>
                    <a:lnTo>
                      <a:pt x="5660" y="11498"/>
                    </a:lnTo>
                    <a:lnTo>
                      <a:pt x="5654" y="11506"/>
                    </a:lnTo>
                    <a:lnTo>
                      <a:pt x="5646" y="11521"/>
                    </a:lnTo>
                    <a:lnTo>
                      <a:pt x="5638" y="11536"/>
                    </a:lnTo>
                    <a:lnTo>
                      <a:pt x="5632" y="11551"/>
                    </a:lnTo>
                    <a:lnTo>
                      <a:pt x="5625" y="11565"/>
                    </a:lnTo>
                    <a:lnTo>
                      <a:pt x="5620" y="11580"/>
                    </a:lnTo>
                    <a:lnTo>
                      <a:pt x="5614" y="11596"/>
                    </a:lnTo>
                    <a:lnTo>
                      <a:pt x="5610" y="11610"/>
                    </a:lnTo>
                    <a:lnTo>
                      <a:pt x="5607" y="11625"/>
                    </a:lnTo>
                    <a:lnTo>
                      <a:pt x="5605" y="11639"/>
                    </a:lnTo>
                    <a:lnTo>
                      <a:pt x="5601" y="11654"/>
                    </a:lnTo>
                    <a:lnTo>
                      <a:pt x="5600" y="11668"/>
                    </a:lnTo>
                    <a:lnTo>
                      <a:pt x="5599" y="11682"/>
                    </a:lnTo>
                    <a:lnTo>
                      <a:pt x="5598" y="11711"/>
                    </a:lnTo>
                    <a:lnTo>
                      <a:pt x="5600" y="11739"/>
                    </a:lnTo>
                    <a:lnTo>
                      <a:pt x="5604" y="11768"/>
                    </a:lnTo>
                    <a:lnTo>
                      <a:pt x="5608" y="11796"/>
                    </a:lnTo>
                    <a:lnTo>
                      <a:pt x="5614" y="11826"/>
                    </a:lnTo>
                    <a:lnTo>
                      <a:pt x="5622" y="11854"/>
                    </a:lnTo>
                    <a:lnTo>
                      <a:pt x="5631" y="11883"/>
                    </a:lnTo>
                    <a:lnTo>
                      <a:pt x="5640" y="11913"/>
                    </a:lnTo>
                    <a:lnTo>
                      <a:pt x="5650" y="11943"/>
                    </a:lnTo>
                    <a:lnTo>
                      <a:pt x="5661" y="11974"/>
                    </a:lnTo>
                    <a:lnTo>
                      <a:pt x="5665" y="11984"/>
                    </a:lnTo>
                    <a:lnTo>
                      <a:pt x="5666" y="11994"/>
                    </a:lnTo>
                    <a:lnTo>
                      <a:pt x="5666" y="12004"/>
                    </a:lnTo>
                    <a:lnTo>
                      <a:pt x="5666" y="12012"/>
                    </a:lnTo>
                    <a:lnTo>
                      <a:pt x="5664" y="12021"/>
                    </a:lnTo>
                    <a:lnTo>
                      <a:pt x="5662" y="12029"/>
                    </a:lnTo>
                    <a:lnTo>
                      <a:pt x="5659" y="12036"/>
                    </a:lnTo>
                    <a:lnTo>
                      <a:pt x="5654" y="12044"/>
                    </a:lnTo>
                    <a:lnTo>
                      <a:pt x="5647" y="12059"/>
                    </a:lnTo>
                    <a:lnTo>
                      <a:pt x="5639" y="12074"/>
                    </a:lnTo>
                    <a:lnTo>
                      <a:pt x="5636" y="12082"/>
                    </a:lnTo>
                    <a:lnTo>
                      <a:pt x="5634" y="12090"/>
                    </a:lnTo>
                    <a:lnTo>
                      <a:pt x="5632" y="12099"/>
                    </a:lnTo>
                    <a:lnTo>
                      <a:pt x="5632" y="12109"/>
                    </a:lnTo>
                    <a:lnTo>
                      <a:pt x="5634" y="12136"/>
                    </a:lnTo>
                    <a:lnTo>
                      <a:pt x="5637" y="12164"/>
                    </a:lnTo>
                    <a:lnTo>
                      <a:pt x="5638" y="12178"/>
                    </a:lnTo>
                    <a:lnTo>
                      <a:pt x="5638" y="12192"/>
                    </a:lnTo>
                    <a:lnTo>
                      <a:pt x="5637" y="12205"/>
                    </a:lnTo>
                    <a:lnTo>
                      <a:pt x="5634" y="12218"/>
                    </a:lnTo>
                    <a:lnTo>
                      <a:pt x="5641" y="12239"/>
                    </a:lnTo>
                    <a:lnTo>
                      <a:pt x="5657" y="12269"/>
                    </a:lnTo>
                    <a:lnTo>
                      <a:pt x="5672" y="12299"/>
                    </a:lnTo>
                    <a:lnTo>
                      <a:pt x="5684" y="12317"/>
                    </a:lnTo>
                    <a:lnTo>
                      <a:pt x="5680" y="12322"/>
                    </a:lnTo>
                    <a:lnTo>
                      <a:pt x="5678" y="12327"/>
                    </a:lnTo>
                    <a:lnTo>
                      <a:pt x="5676" y="12332"/>
                    </a:lnTo>
                    <a:lnTo>
                      <a:pt x="5675" y="12336"/>
                    </a:lnTo>
                    <a:lnTo>
                      <a:pt x="5675" y="12347"/>
                    </a:lnTo>
                    <a:lnTo>
                      <a:pt x="5675" y="12358"/>
                    </a:lnTo>
                    <a:lnTo>
                      <a:pt x="5678" y="12379"/>
                    </a:lnTo>
                    <a:lnTo>
                      <a:pt x="5680" y="12399"/>
                    </a:lnTo>
                    <a:lnTo>
                      <a:pt x="5678" y="12399"/>
                    </a:lnTo>
                    <a:lnTo>
                      <a:pt x="5675" y="12397"/>
                    </a:lnTo>
                    <a:lnTo>
                      <a:pt x="5672" y="12396"/>
                    </a:lnTo>
                    <a:lnTo>
                      <a:pt x="5668" y="12394"/>
                    </a:lnTo>
                    <a:lnTo>
                      <a:pt x="5663" y="12387"/>
                    </a:lnTo>
                    <a:lnTo>
                      <a:pt x="5657" y="12380"/>
                    </a:lnTo>
                    <a:lnTo>
                      <a:pt x="5647" y="12364"/>
                    </a:lnTo>
                    <a:lnTo>
                      <a:pt x="5639" y="12353"/>
                    </a:lnTo>
                    <a:lnTo>
                      <a:pt x="5636" y="12349"/>
                    </a:lnTo>
                    <a:lnTo>
                      <a:pt x="5634" y="12347"/>
                    </a:lnTo>
                    <a:lnTo>
                      <a:pt x="5632" y="12347"/>
                    </a:lnTo>
                    <a:lnTo>
                      <a:pt x="5628" y="12349"/>
                    </a:lnTo>
                    <a:lnTo>
                      <a:pt x="5625" y="12356"/>
                    </a:lnTo>
                    <a:lnTo>
                      <a:pt x="5622" y="12366"/>
                    </a:lnTo>
                    <a:lnTo>
                      <a:pt x="5617" y="12389"/>
                    </a:lnTo>
                    <a:lnTo>
                      <a:pt x="5615" y="12403"/>
                    </a:lnTo>
                    <a:lnTo>
                      <a:pt x="5615" y="12417"/>
                    </a:lnTo>
                    <a:lnTo>
                      <a:pt x="5618" y="12429"/>
                    </a:lnTo>
                    <a:lnTo>
                      <a:pt x="5621" y="12438"/>
                    </a:lnTo>
                    <a:lnTo>
                      <a:pt x="5625" y="12445"/>
                    </a:lnTo>
                    <a:lnTo>
                      <a:pt x="5631" y="12452"/>
                    </a:lnTo>
                    <a:lnTo>
                      <a:pt x="5636" y="12457"/>
                    </a:lnTo>
                    <a:lnTo>
                      <a:pt x="5642" y="12461"/>
                    </a:lnTo>
                    <a:lnTo>
                      <a:pt x="5649" y="12465"/>
                    </a:lnTo>
                    <a:lnTo>
                      <a:pt x="5664" y="12470"/>
                    </a:lnTo>
                    <a:lnTo>
                      <a:pt x="5680" y="12478"/>
                    </a:lnTo>
                    <a:lnTo>
                      <a:pt x="5688" y="12483"/>
                    </a:lnTo>
                    <a:lnTo>
                      <a:pt x="5695" y="12489"/>
                    </a:lnTo>
                    <a:lnTo>
                      <a:pt x="5703" y="12496"/>
                    </a:lnTo>
                    <a:lnTo>
                      <a:pt x="5711" y="12505"/>
                    </a:lnTo>
                    <a:lnTo>
                      <a:pt x="5714" y="12511"/>
                    </a:lnTo>
                    <a:lnTo>
                      <a:pt x="5717" y="12519"/>
                    </a:lnTo>
                    <a:lnTo>
                      <a:pt x="5719" y="12525"/>
                    </a:lnTo>
                    <a:lnTo>
                      <a:pt x="5721" y="12533"/>
                    </a:lnTo>
                    <a:lnTo>
                      <a:pt x="5723" y="12548"/>
                    </a:lnTo>
                    <a:lnTo>
                      <a:pt x="5722" y="12563"/>
                    </a:lnTo>
                    <a:lnTo>
                      <a:pt x="5721" y="12578"/>
                    </a:lnTo>
                    <a:lnTo>
                      <a:pt x="5719" y="12595"/>
                    </a:lnTo>
                    <a:lnTo>
                      <a:pt x="5716" y="12610"/>
                    </a:lnTo>
                    <a:lnTo>
                      <a:pt x="5713" y="12624"/>
                    </a:lnTo>
                    <a:lnTo>
                      <a:pt x="5708" y="12639"/>
                    </a:lnTo>
                    <a:lnTo>
                      <a:pt x="5706" y="12654"/>
                    </a:lnTo>
                    <a:lnTo>
                      <a:pt x="5704" y="12669"/>
                    </a:lnTo>
                    <a:lnTo>
                      <a:pt x="5703" y="12685"/>
                    </a:lnTo>
                    <a:lnTo>
                      <a:pt x="5700" y="12715"/>
                    </a:lnTo>
                    <a:lnTo>
                      <a:pt x="5698" y="12746"/>
                    </a:lnTo>
                    <a:lnTo>
                      <a:pt x="5694" y="12776"/>
                    </a:lnTo>
                    <a:lnTo>
                      <a:pt x="5689" y="12806"/>
                    </a:lnTo>
                    <a:lnTo>
                      <a:pt x="5686" y="12820"/>
                    </a:lnTo>
                    <a:lnTo>
                      <a:pt x="5680" y="12834"/>
                    </a:lnTo>
                    <a:lnTo>
                      <a:pt x="5675" y="12849"/>
                    </a:lnTo>
                    <a:lnTo>
                      <a:pt x="5668" y="12863"/>
                    </a:lnTo>
                    <a:lnTo>
                      <a:pt x="5664" y="12872"/>
                    </a:lnTo>
                    <a:lnTo>
                      <a:pt x="5662" y="12881"/>
                    </a:lnTo>
                    <a:lnTo>
                      <a:pt x="5660" y="12890"/>
                    </a:lnTo>
                    <a:lnTo>
                      <a:pt x="5659" y="12900"/>
                    </a:lnTo>
                    <a:lnTo>
                      <a:pt x="5657" y="12910"/>
                    </a:lnTo>
                    <a:lnTo>
                      <a:pt x="5654" y="12919"/>
                    </a:lnTo>
                    <a:lnTo>
                      <a:pt x="5651" y="12928"/>
                    </a:lnTo>
                    <a:lnTo>
                      <a:pt x="5647" y="12937"/>
                    </a:lnTo>
                    <a:lnTo>
                      <a:pt x="5638" y="12952"/>
                    </a:lnTo>
                    <a:lnTo>
                      <a:pt x="5628" y="12965"/>
                    </a:lnTo>
                    <a:lnTo>
                      <a:pt x="5618" y="12977"/>
                    </a:lnTo>
                    <a:lnTo>
                      <a:pt x="5607" y="12991"/>
                    </a:lnTo>
                    <a:lnTo>
                      <a:pt x="5585" y="13017"/>
                    </a:lnTo>
                    <a:lnTo>
                      <a:pt x="5566" y="13043"/>
                    </a:lnTo>
                    <a:lnTo>
                      <a:pt x="5556" y="13056"/>
                    </a:lnTo>
                    <a:lnTo>
                      <a:pt x="5549" y="13070"/>
                    </a:lnTo>
                    <a:lnTo>
                      <a:pt x="5541" y="13085"/>
                    </a:lnTo>
                    <a:lnTo>
                      <a:pt x="5533" y="13101"/>
                    </a:lnTo>
                    <a:lnTo>
                      <a:pt x="5523" y="13129"/>
                    </a:lnTo>
                    <a:lnTo>
                      <a:pt x="5510" y="13162"/>
                    </a:lnTo>
                    <a:lnTo>
                      <a:pt x="5495" y="13196"/>
                    </a:lnTo>
                    <a:lnTo>
                      <a:pt x="5480" y="13231"/>
                    </a:lnTo>
                    <a:lnTo>
                      <a:pt x="5468" y="13266"/>
                    </a:lnTo>
                    <a:lnTo>
                      <a:pt x="5457" y="13302"/>
                    </a:lnTo>
                    <a:lnTo>
                      <a:pt x="5452" y="13318"/>
                    </a:lnTo>
                    <a:lnTo>
                      <a:pt x="5449" y="13334"/>
                    </a:lnTo>
                    <a:lnTo>
                      <a:pt x="5447" y="13349"/>
                    </a:lnTo>
                    <a:lnTo>
                      <a:pt x="5447" y="13363"/>
                    </a:lnTo>
                    <a:lnTo>
                      <a:pt x="5447" y="13375"/>
                    </a:lnTo>
                    <a:lnTo>
                      <a:pt x="5450" y="13387"/>
                    </a:lnTo>
                    <a:lnTo>
                      <a:pt x="5453" y="13398"/>
                    </a:lnTo>
                    <a:lnTo>
                      <a:pt x="5458" y="13409"/>
                    </a:lnTo>
                    <a:lnTo>
                      <a:pt x="5462" y="13420"/>
                    </a:lnTo>
                    <a:lnTo>
                      <a:pt x="5466" y="13430"/>
                    </a:lnTo>
                    <a:lnTo>
                      <a:pt x="5470" y="13441"/>
                    </a:lnTo>
                    <a:lnTo>
                      <a:pt x="5472" y="13452"/>
                    </a:lnTo>
                    <a:lnTo>
                      <a:pt x="5476" y="13473"/>
                    </a:lnTo>
                    <a:lnTo>
                      <a:pt x="5483" y="13492"/>
                    </a:lnTo>
                    <a:lnTo>
                      <a:pt x="5486" y="13503"/>
                    </a:lnTo>
                    <a:lnTo>
                      <a:pt x="5488" y="13513"/>
                    </a:lnTo>
                    <a:lnTo>
                      <a:pt x="5490" y="13522"/>
                    </a:lnTo>
                    <a:lnTo>
                      <a:pt x="5490" y="13531"/>
                    </a:lnTo>
                    <a:lnTo>
                      <a:pt x="5488" y="13544"/>
                    </a:lnTo>
                    <a:lnTo>
                      <a:pt x="5485" y="13560"/>
                    </a:lnTo>
                    <a:lnTo>
                      <a:pt x="5484" y="13568"/>
                    </a:lnTo>
                    <a:lnTo>
                      <a:pt x="5483" y="13575"/>
                    </a:lnTo>
                    <a:lnTo>
                      <a:pt x="5483" y="13578"/>
                    </a:lnTo>
                    <a:lnTo>
                      <a:pt x="5484" y="13581"/>
                    </a:lnTo>
                    <a:lnTo>
                      <a:pt x="5485" y="13584"/>
                    </a:lnTo>
                    <a:lnTo>
                      <a:pt x="5487" y="13586"/>
                    </a:lnTo>
                    <a:lnTo>
                      <a:pt x="5492" y="13592"/>
                    </a:lnTo>
                    <a:lnTo>
                      <a:pt x="5496" y="13598"/>
                    </a:lnTo>
                    <a:lnTo>
                      <a:pt x="5499" y="13605"/>
                    </a:lnTo>
                    <a:lnTo>
                      <a:pt x="5500" y="13612"/>
                    </a:lnTo>
                    <a:lnTo>
                      <a:pt x="5500" y="13619"/>
                    </a:lnTo>
                    <a:lnTo>
                      <a:pt x="5500" y="13627"/>
                    </a:lnTo>
                    <a:lnTo>
                      <a:pt x="5499" y="13635"/>
                    </a:lnTo>
                    <a:lnTo>
                      <a:pt x="5497" y="13642"/>
                    </a:lnTo>
                    <a:lnTo>
                      <a:pt x="5487" y="13671"/>
                    </a:lnTo>
                    <a:lnTo>
                      <a:pt x="5478" y="13698"/>
                    </a:lnTo>
                    <a:lnTo>
                      <a:pt x="5473" y="13711"/>
                    </a:lnTo>
                    <a:lnTo>
                      <a:pt x="5464" y="13729"/>
                    </a:lnTo>
                    <a:lnTo>
                      <a:pt x="5459" y="13737"/>
                    </a:lnTo>
                    <a:lnTo>
                      <a:pt x="5456" y="13744"/>
                    </a:lnTo>
                    <a:lnTo>
                      <a:pt x="5453" y="13749"/>
                    </a:lnTo>
                    <a:lnTo>
                      <a:pt x="5453" y="13752"/>
                    </a:lnTo>
                    <a:lnTo>
                      <a:pt x="5455" y="13754"/>
                    </a:lnTo>
                    <a:lnTo>
                      <a:pt x="5457" y="13754"/>
                    </a:lnTo>
                    <a:lnTo>
                      <a:pt x="5459" y="13754"/>
                    </a:lnTo>
                    <a:lnTo>
                      <a:pt x="5462" y="13753"/>
                    </a:lnTo>
                    <a:lnTo>
                      <a:pt x="5469" y="13751"/>
                    </a:lnTo>
                    <a:lnTo>
                      <a:pt x="5477" y="13747"/>
                    </a:lnTo>
                    <a:lnTo>
                      <a:pt x="5485" y="13743"/>
                    </a:lnTo>
                    <a:lnTo>
                      <a:pt x="5493" y="13738"/>
                    </a:lnTo>
                    <a:lnTo>
                      <a:pt x="5500" y="13735"/>
                    </a:lnTo>
                    <a:lnTo>
                      <a:pt x="5506" y="13734"/>
                    </a:lnTo>
                    <a:lnTo>
                      <a:pt x="5506" y="13826"/>
                    </a:lnTo>
                    <a:lnTo>
                      <a:pt x="5504" y="13860"/>
                    </a:lnTo>
                    <a:lnTo>
                      <a:pt x="5501" y="13905"/>
                    </a:lnTo>
                    <a:lnTo>
                      <a:pt x="5501" y="13927"/>
                    </a:lnTo>
                    <a:lnTo>
                      <a:pt x="5501" y="13948"/>
                    </a:lnTo>
                    <a:lnTo>
                      <a:pt x="5502" y="13956"/>
                    </a:lnTo>
                    <a:lnTo>
                      <a:pt x="5503" y="13965"/>
                    </a:lnTo>
                    <a:lnTo>
                      <a:pt x="5504" y="13972"/>
                    </a:lnTo>
                    <a:lnTo>
                      <a:pt x="5507" y="13978"/>
                    </a:lnTo>
                    <a:lnTo>
                      <a:pt x="5511" y="13989"/>
                    </a:lnTo>
                    <a:lnTo>
                      <a:pt x="5513" y="13996"/>
                    </a:lnTo>
                    <a:lnTo>
                      <a:pt x="5512" y="14000"/>
                    </a:lnTo>
                    <a:lnTo>
                      <a:pt x="5511" y="14002"/>
                    </a:lnTo>
                    <a:lnTo>
                      <a:pt x="5510" y="14004"/>
                    </a:lnTo>
                    <a:lnTo>
                      <a:pt x="5507" y="14005"/>
                    </a:lnTo>
                    <a:lnTo>
                      <a:pt x="5502" y="14006"/>
                    </a:lnTo>
                    <a:lnTo>
                      <a:pt x="5496" y="14005"/>
                    </a:lnTo>
                    <a:lnTo>
                      <a:pt x="5488" y="14002"/>
                    </a:lnTo>
                    <a:lnTo>
                      <a:pt x="5480" y="13996"/>
                    </a:lnTo>
                    <a:lnTo>
                      <a:pt x="5473" y="13992"/>
                    </a:lnTo>
                    <a:lnTo>
                      <a:pt x="5463" y="13989"/>
                    </a:lnTo>
                    <a:lnTo>
                      <a:pt x="5451" y="13987"/>
                    </a:lnTo>
                    <a:lnTo>
                      <a:pt x="5439" y="13983"/>
                    </a:lnTo>
                    <a:lnTo>
                      <a:pt x="5414" y="13979"/>
                    </a:lnTo>
                    <a:lnTo>
                      <a:pt x="5392" y="13974"/>
                    </a:lnTo>
                    <a:lnTo>
                      <a:pt x="5380" y="13969"/>
                    </a:lnTo>
                    <a:lnTo>
                      <a:pt x="5368" y="13968"/>
                    </a:lnTo>
                    <a:lnTo>
                      <a:pt x="5357" y="13968"/>
                    </a:lnTo>
                    <a:lnTo>
                      <a:pt x="5348" y="13969"/>
                    </a:lnTo>
                    <a:lnTo>
                      <a:pt x="5338" y="13973"/>
                    </a:lnTo>
                    <a:lnTo>
                      <a:pt x="5328" y="13977"/>
                    </a:lnTo>
                    <a:lnTo>
                      <a:pt x="5320" y="13981"/>
                    </a:lnTo>
                    <a:lnTo>
                      <a:pt x="5311" y="13987"/>
                    </a:lnTo>
                    <a:lnTo>
                      <a:pt x="5294" y="13997"/>
                    </a:lnTo>
                    <a:lnTo>
                      <a:pt x="5277" y="14007"/>
                    </a:lnTo>
                    <a:lnTo>
                      <a:pt x="5269" y="14010"/>
                    </a:lnTo>
                    <a:lnTo>
                      <a:pt x="5260" y="14014"/>
                    </a:lnTo>
                    <a:lnTo>
                      <a:pt x="5250" y="14015"/>
                    </a:lnTo>
                    <a:lnTo>
                      <a:pt x="5242" y="14015"/>
                    </a:lnTo>
                    <a:lnTo>
                      <a:pt x="5232" y="14022"/>
                    </a:lnTo>
                    <a:lnTo>
                      <a:pt x="5226" y="14030"/>
                    </a:lnTo>
                    <a:lnTo>
                      <a:pt x="5220" y="14037"/>
                    </a:lnTo>
                    <a:lnTo>
                      <a:pt x="5217" y="14045"/>
                    </a:lnTo>
                    <a:lnTo>
                      <a:pt x="5215" y="14054"/>
                    </a:lnTo>
                    <a:lnTo>
                      <a:pt x="5214" y="14061"/>
                    </a:lnTo>
                    <a:lnTo>
                      <a:pt x="5213" y="14070"/>
                    </a:lnTo>
                    <a:lnTo>
                      <a:pt x="5214" y="14077"/>
                    </a:lnTo>
                    <a:lnTo>
                      <a:pt x="5215" y="14094"/>
                    </a:lnTo>
                    <a:lnTo>
                      <a:pt x="5216" y="14111"/>
                    </a:lnTo>
                    <a:lnTo>
                      <a:pt x="5215" y="14119"/>
                    </a:lnTo>
                    <a:lnTo>
                      <a:pt x="5214" y="14128"/>
                    </a:lnTo>
                    <a:lnTo>
                      <a:pt x="5211" y="14137"/>
                    </a:lnTo>
                    <a:lnTo>
                      <a:pt x="5206" y="14145"/>
                    </a:lnTo>
                    <a:lnTo>
                      <a:pt x="5188" y="14175"/>
                    </a:lnTo>
                    <a:lnTo>
                      <a:pt x="5164" y="14208"/>
                    </a:lnTo>
                    <a:lnTo>
                      <a:pt x="5139" y="14240"/>
                    </a:lnTo>
                    <a:lnTo>
                      <a:pt x="5117" y="14267"/>
                    </a:lnTo>
                    <a:lnTo>
                      <a:pt x="5107" y="14280"/>
                    </a:lnTo>
                    <a:lnTo>
                      <a:pt x="5097" y="14294"/>
                    </a:lnTo>
                    <a:lnTo>
                      <a:pt x="5088" y="14308"/>
                    </a:lnTo>
                    <a:lnTo>
                      <a:pt x="5082" y="14325"/>
                    </a:lnTo>
                    <a:lnTo>
                      <a:pt x="5076" y="14341"/>
                    </a:lnTo>
                    <a:lnTo>
                      <a:pt x="5071" y="14357"/>
                    </a:lnTo>
                    <a:lnTo>
                      <a:pt x="5068" y="14373"/>
                    </a:lnTo>
                    <a:lnTo>
                      <a:pt x="5067" y="14389"/>
                    </a:lnTo>
                    <a:lnTo>
                      <a:pt x="5068" y="14398"/>
                    </a:lnTo>
                    <a:lnTo>
                      <a:pt x="5068" y="14406"/>
                    </a:lnTo>
                    <a:lnTo>
                      <a:pt x="5069" y="14413"/>
                    </a:lnTo>
                    <a:lnTo>
                      <a:pt x="5071" y="14421"/>
                    </a:lnTo>
                    <a:lnTo>
                      <a:pt x="5073" y="14427"/>
                    </a:lnTo>
                    <a:lnTo>
                      <a:pt x="5077" y="14435"/>
                    </a:lnTo>
                    <a:lnTo>
                      <a:pt x="5081" y="14441"/>
                    </a:lnTo>
                    <a:lnTo>
                      <a:pt x="5085" y="14447"/>
                    </a:lnTo>
                    <a:lnTo>
                      <a:pt x="5090" y="14452"/>
                    </a:lnTo>
                    <a:lnTo>
                      <a:pt x="5096" y="14458"/>
                    </a:lnTo>
                    <a:lnTo>
                      <a:pt x="5103" y="14463"/>
                    </a:lnTo>
                    <a:lnTo>
                      <a:pt x="5109" y="14467"/>
                    </a:lnTo>
                    <a:lnTo>
                      <a:pt x="5117" y="14470"/>
                    </a:lnTo>
                    <a:lnTo>
                      <a:pt x="5126" y="14474"/>
                    </a:lnTo>
                    <a:lnTo>
                      <a:pt x="5135" y="14477"/>
                    </a:lnTo>
                    <a:lnTo>
                      <a:pt x="5146" y="14478"/>
                    </a:lnTo>
                    <a:lnTo>
                      <a:pt x="5178" y="14479"/>
                    </a:lnTo>
                    <a:lnTo>
                      <a:pt x="5214" y="14478"/>
                    </a:lnTo>
                    <a:lnTo>
                      <a:pt x="5222" y="14479"/>
                    </a:lnTo>
                    <a:lnTo>
                      <a:pt x="5231" y="14480"/>
                    </a:lnTo>
                    <a:lnTo>
                      <a:pt x="5239" y="14483"/>
                    </a:lnTo>
                    <a:lnTo>
                      <a:pt x="5245" y="14487"/>
                    </a:lnTo>
                    <a:lnTo>
                      <a:pt x="5252" y="14492"/>
                    </a:lnTo>
                    <a:lnTo>
                      <a:pt x="5257" y="14499"/>
                    </a:lnTo>
                    <a:lnTo>
                      <a:pt x="5261" y="14507"/>
                    </a:lnTo>
                    <a:lnTo>
                      <a:pt x="5265" y="14517"/>
                    </a:lnTo>
                    <a:lnTo>
                      <a:pt x="5244" y="14512"/>
                    </a:lnTo>
                    <a:lnTo>
                      <a:pt x="5222" y="14505"/>
                    </a:lnTo>
                    <a:lnTo>
                      <a:pt x="5201" y="14499"/>
                    </a:lnTo>
                    <a:lnTo>
                      <a:pt x="5178" y="14493"/>
                    </a:lnTo>
                    <a:lnTo>
                      <a:pt x="5167" y="14490"/>
                    </a:lnTo>
                    <a:lnTo>
                      <a:pt x="5155" y="14489"/>
                    </a:lnTo>
                    <a:lnTo>
                      <a:pt x="5145" y="14487"/>
                    </a:lnTo>
                    <a:lnTo>
                      <a:pt x="5133" y="14487"/>
                    </a:lnTo>
                    <a:lnTo>
                      <a:pt x="5122" y="14487"/>
                    </a:lnTo>
                    <a:lnTo>
                      <a:pt x="5110" y="14488"/>
                    </a:lnTo>
                    <a:lnTo>
                      <a:pt x="5098" y="14489"/>
                    </a:lnTo>
                    <a:lnTo>
                      <a:pt x="5087" y="14492"/>
                    </a:lnTo>
                    <a:lnTo>
                      <a:pt x="4824" y="14567"/>
                    </a:lnTo>
                    <a:lnTo>
                      <a:pt x="4811" y="14571"/>
                    </a:lnTo>
                    <a:lnTo>
                      <a:pt x="4799" y="14577"/>
                    </a:lnTo>
                    <a:lnTo>
                      <a:pt x="4787" y="14585"/>
                    </a:lnTo>
                    <a:lnTo>
                      <a:pt x="4775" y="14594"/>
                    </a:lnTo>
                    <a:lnTo>
                      <a:pt x="4753" y="14612"/>
                    </a:lnTo>
                    <a:lnTo>
                      <a:pt x="4730" y="14627"/>
                    </a:lnTo>
                    <a:lnTo>
                      <a:pt x="4725" y="14636"/>
                    </a:lnTo>
                    <a:lnTo>
                      <a:pt x="4719" y="14645"/>
                    </a:lnTo>
                    <a:lnTo>
                      <a:pt x="4716" y="14657"/>
                    </a:lnTo>
                    <a:lnTo>
                      <a:pt x="4713" y="14669"/>
                    </a:lnTo>
                    <a:lnTo>
                      <a:pt x="4707" y="14697"/>
                    </a:lnTo>
                    <a:lnTo>
                      <a:pt x="4703" y="14729"/>
                    </a:lnTo>
                    <a:lnTo>
                      <a:pt x="4701" y="14759"/>
                    </a:lnTo>
                    <a:lnTo>
                      <a:pt x="4698" y="14789"/>
                    </a:lnTo>
                    <a:lnTo>
                      <a:pt x="4694" y="14816"/>
                    </a:lnTo>
                    <a:lnTo>
                      <a:pt x="4689" y="14839"/>
                    </a:lnTo>
                    <a:lnTo>
                      <a:pt x="4686" y="14850"/>
                    </a:lnTo>
                    <a:lnTo>
                      <a:pt x="4679" y="14860"/>
                    </a:lnTo>
                    <a:lnTo>
                      <a:pt x="4672" y="14872"/>
                    </a:lnTo>
                    <a:lnTo>
                      <a:pt x="4663" y="14884"/>
                    </a:lnTo>
                    <a:lnTo>
                      <a:pt x="4652" y="14897"/>
                    </a:lnTo>
                    <a:lnTo>
                      <a:pt x="4640" y="14910"/>
                    </a:lnTo>
                    <a:lnTo>
                      <a:pt x="4628" y="14923"/>
                    </a:lnTo>
                    <a:lnTo>
                      <a:pt x="4615" y="14935"/>
                    </a:lnTo>
                    <a:lnTo>
                      <a:pt x="4601" y="14948"/>
                    </a:lnTo>
                    <a:lnTo>
                      <a:pt x="4587" y="14959"/>
                    </a:lnTo>
                    <a:lnTo>
                      <a:pt x="4574" y="14969"/>
                    </a:lnTo>
                    <a:lnTo>
                      <a:pt x="4560" y="14979"/>
                    </a:lnTo>
                    <a:lnTo>
                      <a:pt x="4547" y="14987"/>
                    </a:lnTo>
                    <a:lnTo>
                      <a:pt x="4534" y="14994"/>
                    </a:lnTo>
                    <a:lnTo>
                      <a:pt x="4524" y="15000"/>
                    </a:lnTo>
                    <a:lnTo>
                      <a:pt x="4513" y="15003"/>
                    </a:lnTo>
                    <a:lnTo>
                      <a:pt x="4498" y="15006"/>
                    </a:lnTo>
                    <a:lnTo>
                      <a:pt x="4482" y="15009"/>
                    </a:lnTo>
                    <a:lnTo>
                      <a:pt x="4473" y="15012"/>
                    </a:lnTo>
                    <a:lnTo>
                      <a:pt x="4465" y="15014"/>
                    </a:lnTo>
                    <a:lnTo>
                      <a:pt x="4459" y="15018"/>
                    </a:lnTo>
                    <a:lnTo>
                      <a:pt x="4452" y="15022"/>
                    </a:lnTo>
                    <a:lnTo>
                      <a:pt x="4444" y="15029"/>
                    </a:lnTo>
                    <a:lnTo>
                      <a:pt x="4435" y="15035"/>
                    </a:lnTo>
                    <a:lnTo>
                      <a:pt x="4426" y="15041"/>
                    </a:lnTo>
                    <a:lnTo>
                      <a:pt x="4419" y="15045"/>
                    </a:lnTo>
                    <a:lnTo>
                      <a:pt x="4410" y="15048"/>
                    </a:lnTo>
                    <a:lnTo>
                      <a:pt x="4403" y="15050"/>
                    </a:lnTo>
                    <a:lnTo>
                      <a:pt x="4395" y="15053"/>
                    </a:lnTo>
                    <a:lnTo>
                      <a:pt x="4388" y="15053"/>
                    </a:lnTo>
                    <a:lnTo>
                      <a:pt x="4379" y="15053"/>
                    </a:lnTo>
                    <a:lnTo>
                      <a:pt x="4371" y="15053"/>
                    </a:lnTo>
                    <a:lnTo>
                      <a:pt x="4363" y="15052"/>
                    </a:lnTo>
                    <a:lnTo>
                      <a:pt x="4354" y="15049"/>
                    </a:lnTo>
                    <a:lnTo>
                      <a:pt x="4337" y="15044"/>
                    </a:lnTo>
                    <a:lnTo>
                      <a:pt x="4317" y="15036"/>
                    </a:lnTo>
                    <a:lnTo>
                      <a:pt x="4303" y="15030"/>
                    </a:lnTo>
                    <a:lnTo>
                      <a:pt x="4289" y="15023"/>
                    </a:lnTo>
                    <a:lnTo>
                      <a:pt x="4275" y="15016"/>
                    </a:lnTo>
                    <a:lnTo>
                      <a:pt x="4260" y="15007"/>
                    </a:lnTo>
                    <a:lnTo>
                      <a:pt x="4246" y="14998"/>
                    </a:lnTo>
                    <a:lnTo>
                      <a:pt x="4232" y="14987"/>
                    </a:lnTo>
                    <a:lnTo>
                      <a:pt x="4218" y="14976"/>
                    </a:lnTo>
                    <a:lnTo>
                      <a:pt x="4204" y="14965"/>
                    </a:lnTo>
                    <a:lnTo>
                      <a:pt x="4190" y="14953"/>
                    </a:lnTo>
                    <a:lnTo>
                      <a:pt x="4177" y="14941"/>
                    </a:lnTo>
                    <a:lnTo>
                      <a:pt x="4165" y="14928"/>
                    </a:lnTo>
                    <a:lnTo>
                      <a:pt x="4153" y="14917"/>
                    </a:lnTo>
                    <a:lnTo>
                      <a:pt x="4142" y="14904"/>
                    </a:lnTo>
                    <a:lnTo>
                      <a:pt x="4133" y="14891"/>
                    </a:lnTo>
                    <a:lnTo>
                      <a:pt x="4124" y="14879"/>
                    </a:lnTo>
                    <a:lnTo>
                      <a:pt x="4115" y="14866"/>
                    </a:lnTo>
                    <a:lnTo>
                      <a:pt x="4104" y="14856"/>
                    </a:lnTo>
                    <a:lnTo>
                      <a:pt x="4092" y="14843"/>
                    </a:lnTo>
                    <a:lnTo>
                      <a:pt x="4079" y="14827"/>
                    </a:lnTo>
                    <a:lnTo>
                      <a:pt x="4065" y="14809"/>
                    </a:lnTo>
                    <a:lnTo>
                      <a:pt x="4041" y="14773"/>
                    </a:lnTo>
                    <a:lnTo>
                      <a:pt x="4022" y="14743"/>
                    </a:lnTo>
                    <a:lnTo>
                      <a:pt x="4014" y="14732"/>
                    </a:lnTo>
                    <a:lnTo>
                      <a:pt x="4004" y="14722"/>
                    </a:lnTo>
                    <a:lnTo>
                      <a:pt x="3995" y="14712"/>
                    </a:lnTo>
                    <a:lnTo>
                      <a:pt x="3985" y="14705"/>
                    </a:lnTo>
                    <a:lnTo>
                      <a:pt x="3975" y="14697"/>
                    </a:lnTo>
                    <a:lnTo>
                      <a:pt x="3965" y="14689"/>
                    </a:lnTo>
                    <a:lnTo>
                      <a:pt x="3957" y="14680"/>
                    </a:lnTo>
                    <a:lnTo>
                      <a:pt x="3949" y="14670"/>
                    </a:lnTo>
                    <a:lnTo>
                      <a:pt x="3947" y="14666"/>
                    </a:lnTo>
                    <a:lnTo>
                      <a:pt x="3946" y="14663"/>
                    </a:lnTo>
                    <a:lnTo>
                      <a:pt x="3946" y="14659"/>
                    </a:lnTo>
                    <a:lnTo>
                      <a:pt x="3946" y="14656"/>
                    </a:lnTo>
                    <a:lnTo>
                      <a:pt x="3948" y="14653"/>
                    </a:lnTo>
                    <a:lnTo>
                      <a:pt x="3950" y="14651"/>
                    </a:lnTo>
                    <a:lnTo>
                      <a:pt x="3952" y="14649"/>
                    </a:lnTo>
                    <a:lnTo>
                      <a:pt x="3956" y="14648"/>
                    </a:lnTo>
                    <a:lnTo>
                      <a:pt x="3970" y="14640"/>
                    </a:lnTo>
                    <a:lnTo>
                      <a:pt x="3983" y="14634"/>
                    </a:lnTo>
                    <a:lnTo>
                      <a:pt x="3987" y="14629"/>
                    </a:lnTo>
                    <a:lnTo>
                      <a:pt x="3990" y="14626"/>
                    </a:lnTo>
                    <a:lnTo>
                      <a:pt x="3992" y="14623"/>
                    </a:lnTo>
                    <a:lnTo>
                      <a:pt x="3992" y="14621"/>
                    </a:lnTo>
                    <a:lnTo>
                      <a:pt x="3991" y="14618"/>
                    </a:lnTo>
                    <a:lnTo>
                      <a:pt x="3990" y="14616"/>
                    </a:lnTo>
                    <a:lnTo>
                      <a:pt x="3987" y="14615"/>
                    </a:lnTo>
                    <a:lnTo>
                      <a:pt x="3984" y="14614"/>
                    </a:lnTo>
                    <a:lnTo>
                      <a:pt x="3975" y="14614"/>
                    </a:lnTo>
                    <a:lnTo>
                      <a:pt x="3966" y="14615"/>
                    </a:lnTo>
                    <a:lnTo>
                      <a:pt x="3957" y="14617"/>
                    </a:lnTo>
                    <a:lnTo>
                      <a:pt x="3949" y="14621"/>
                    </a:lnTo>
                    <a:lnTo>
                      <a:pt x="3946" y="14621"/>
                    </a:lnTo>
                    <a:lnTo>
                      <a:pt x="3943" y="14620"/>
                    </a:lnTo>
                    <a:lnTo>
                      <a:pt x="3939" y="14616"/>
                    </a:lnTo>
                    <a:lnTo>
                      <a:pt x="3936" y="14611"/>
                    </a:lnTo>
                    <a:lnTo>
                      <a:pt x="3929" y="14597"/>
                    </a:lnTo>
                    <a:lnTo>
                      <a:pt x="3922" y="14580"/>
                    </a:lnTo>
                    <a:lnTo>
                      <a:pt x="3915" y="14560"/>
                    </a:lnTo>
                    <a:lnTo>
                      <a:pt x="3908" y="14542"/>
                    </a:lnTo>
                    <a:lnTo>
                      <a:pt x="3904" y="14533"/>
                    </a:lnTo>
                    <a:lnTo>
                      <a:pt x="3901" y="14527"/>
                    </a:lnTo>
                    <a:lnTo>
                      <a:pt x="3897" y="14520"/>
                    </a:lnTo>
                    <a:lnTo>
                      <a:pt x="3894" y="14516"/>
                    </a:lnTo>
                    <a:lnTo>
                      <a:pt x="3885" y="14507"/>
                    </a:lnTo>
                    <a:lnTo>
                      <a:pt x="3879" y="14496"/>
                    </a:lnTo>
                    <a:lnTo>
                      <a:pt x="3872" y="14487"/>
                    </a:lnTo>
                    <a:lnTo>
                      <a:pt x="3867" y="14476"/>
                    </a:lnTo>
                    <a:lnTo>
                      <a:pt x="3862" y="14464"/>
                    </a:lnTo>
                    <a:lnTo>
                      <a:pt x="3857" y="14452"/>
                    </a:lnTo>
                    <a:lnTo>
                      <a:pt x="3854" y="14440"/>
                    </a:lnTo>
                    <a:lnTo>
                      <a:pt x="3851" y="14427"/>
                    </a:lnTo>
                    <a:lnTo>
                      <a:pt x="3844" y="14402"/>
                    </a:lnTo>
                    <a:lnTo>
                      <a:pt x="3840" y="14378"/>
                    </a:lnTo>
                    <a:lnTo>
                      <a:pt x="3837" y="14353"/>
                    </a:lnTo>
                    <a:lnTo>
                      <a:pt x="3834" y="14330"/>
                    </a:lnTo>
                    <a:lnTo>
                      <a:pt x="3830" y="14310"/>
                    </a:lnTo>
                    <a:lnTo>
                      <a:pt x="3827" y="14280"/>
                    </a:lnTo>
                    <a:lnTo>
                      <a:pt x="3826" y="14266"/>
                    </a:lnTo>
                    <a:lnTo>
                      <a:pt x="3826" y="14254"/>
                    </a:lnTo>
                    <a:lnTo>
                      <a:pt x="3826" y="14249"/>
                    </a:lnTo>
                    <a:lnTo>
                      <a:pt x="3827" y="14246"/>
                    </a:lnTo>
                    <a:lnTo>
                      <a:pt x="3828" y="14244"/>
                    </a:lnTo>
                    <a:lnTo>
                      <a:pt x="3830" y="14243"/>
                    </a:lnTo>
                    <a:lnTo>
                      <a:pt x="3831" y="14251"/>
                    </a:lnTo>
                    <a:lnTo>
                      <a:pt x="3835" y="14261"/>
                    </a:lnTo>
                    <a:lnTo>
                      <a:pt x="3840" y="14270"/>
                    </a:lnTo>
                    <a:lnTo>
                      <a:pt x="3844" y="14279"/>
                    </a:lnTo>
                    <a:lnTo>
                      <a:pt x="3850" y="14289"/>
                    </a:lnTo>
                    <a:lnTo>
                      <a:pt x="3853" y="14299"/>
                    </a:lnTo>
                    <a:lnTo>
                      <a:pt x="3854" y="14303"/>
                    </a:lnTo>
                    <a:lnTo>
                      <a:pt x="3854" y="14308"/>
                    </a:lnTo>
                    <a:lnTo>
                      <a:pt x="3854" y="14313"/>
                    </a:lnTo>
                    <a:lnTo>
                      <a:pt x="3852" y="14318"/>
                    </a:lnTo>
                    <a:lnTo>
                      <a:pt x="3850" y="14328"/>
                    </a:lnTo>
                    <a:lnTo>
                      <a:pt x="3849" y="14335"/>
                    </a:lnTo>
                    <a:lnTo>
                      <a:pt x="3850" y="14343"/>
                    </a:lnTo>
                    <a:lnTo>
                      <a:pt x="3851" y="14348"/>
                    </a:lnTo>
                    <a:lnTo>
                      <a:pt x="3854" y="14354"/>
                    </a:lnTo>
                    <a:lnTo>
                      <a:pt x="3857" y="14357"/>
                    </a:lnTo>
                    <a:lnTo>
                      <a:pt x="3861" y="14360"/>
                    </a:lnTo>
                    <a:lnTo>
                      <a:pt x="3865" y="14364"/>
                    </a:lnTo>
                    <a:lnTo>
                      <a:pt x="3869" y="14365"/>
                    </a:lnTo>
                    <a:lnTo>
                      <a:pt x="3874" y="14366"/>
                    </a:lnTo>
                    <a:lnTo>
                      <a:pt x="3878" y="14366"/>
                    </a:lnTo>
                    <a:lnTo>
                      <a:pt x="3882" y="14365"/>
                    </a:lnTo>
                    <a:lnTo>
                      <a:pt x="3885" y="14364"/>
                    </a:lnTo>
                    <a:lnTo>
                      <a:pt x="3888" y="14361"/>
                    </a:lnTo>
                    <a:lnTo>
                      <a:pt x="3890" y="14359"/>
                    </a:lnTo>
                    <a:lnTo>
                      <a:pt x="3890" y="14357"/>
                    </a:lnTo>
                    <a:lnTo>
                      <a:pt x="3888" y="14338"/>
                    </a:lnTo>
                    <a:lnTo>
                      <a:pt x="3884" y="14317"/>
                    </a:lnTo>
                    <a:lnTo>
                      <a:pt x="3880" y="14298"/>
                    </a:lnTo>
                    <a:lnTo>
                      <a:pt x="3877" y="14278"/>
                    </a:lnTo>
                    <a:lnTo>
                      <a:pt x="3866" y="14247"/>
                    </a:lnTo>
                    <a:lnTo>
                      <a:pt x="3853" y="14216"/>
                    </a:lnTo>
                    <a:lnTo>
                      <a:pt x="3840" y="14184"/>
                    </a:lnTo>
                    <a:lnTo>
                      <a:pt x="3825" y="14153"/>
                    </a:lnTo>
                    <a:lnTo>
                      <a:pt x="3810" y="14122"/>
                    </a:lnTo>
                    <a:lnTo>
                      <a:pt x="3795" y="14091"/>
                    </a:lnTo>
                    <a:lnTo>
                      <a:pt x="3780" y="14061"/>
                    </a:lnTo>
                    <a:lnTo>
                      <a:pt x="3766" y="14032"/>
                    </a:lnTo>
                    <a:lnTo>
                      <a:pt x="3752" y="14001"/>
                    </a:lnTo>
                    <a:lnTo>
                      <a:pt x="3740" y="13969"/>
                    </a:lnTo>
                    <a:lnTo>
                      <a:pt x="3729" y="13938"/>
                    </a:lnTo>
                    <a:lnTo>
                      <a:pt x="3719" y="13906"/>
                    </a:lnTo>
                    <a:lnTo>
                      <a:pt x="3708" y="13873"/>
                    </a:lnTo>
                    <a:lnTo>
                      <a:pt x="3698" y="13842"/>
                    </a:lnTo>
                    <a:lnTo>
                      <a:pt x="3686" y="13811"/>
                    </a:lnTo>
                    <a:lnTo>
                      <a:pt x="3672" y="13780"/>
                    </a:lnTo>
                    <a:lnTo>
                      <a:pt x="3654" y="13747"/>
                    </a:lnTo>
                    <a:lnTo>
                      <a:pt x="3636" y="13714"/>
                    </a:lnTo>
                    <a:lnTo>
                      <a:pt x="3628" y="13697"/>
                    </a:lnTo>
                    <a:lnTo>
                      <a:pt x="3622" y="13680"/>
                    </a:lnTo>
                    <a:lnTo>
                      <a:pt x="3617" y="13662"/>
                    </a:lnTo>
                    <a:lnTo>
                      <a:pt x="3612" y="13642"/>
                    </a:lnTo>
                    <a:lnTo>
                      <a:pt x="3610" y="13630"/>
                    </a:lnTo>
                    <a:lnTo>
                      <a:pt x="3608" y="13619"/>
                    </a:lnTo>
                    <a:lnTo>
                      <a:pt x="3605" y="13612"/>
                    </a:lnTo>
                    <a:lnTo>
                      <a:pt x="3600" y="13604"/>
                    </a:lnTo>
                    <a:lnTo>
                      <a:pt x="3591" y="13590"/>
                    </a:lnTo>
                    <a:lnTo>
                      <a:pt x="3579" y="13571"/>
                    </a:lnTo>
                    <a:lnTo>
                      <a:pt x="3578" y="13558"/>
                    </a:lnTo>
                    <a:lnTo>
                      <a:pt x="3575" y="13546"/>
                    </a:lnTo>
                    <a:lnTo>
                      <a:pt x="3571" y="13534"/>
                    </a:lnTo>
                    <a:lnTo>
                      <a:pt x="3567" y="13522"/>
                    </a:lnTo>
                    <a:lnTo>
                      <a:pt x="3556" y="13497"/>
                    </a:lnTo>
                    <a:lnTo>
                      <a:pt x="3544" y="13475"/>
                    </a:lnTo>
                    <a:lnTo>
                      <a:pt x="3530" y="13451"/>
                    </a:lnTo>
                    <a:lnTo>
                      <a:pt x="3517" y="13427"/>
                    </a:lnTo>
                    <a:lnTo>
                      <a:pt x="3505" y="13405"/>
                    </a:lnTo>
                    <a:lnTo>
                      <a:pt x="3496" y="13382"/>
                    </a:lnTo>
                    <a:lnTo>
                      <a:pt x="3490" y="13370"/>
                    </a:lnTo>
                    <a:lnTo>
                      <a:pt x="3485" y="13358"/>
                    </a:lnTo>
                    <a:lnTo>
                      <a:pt x="3478" y="13347"/>
                    </a:lnTo>
                    <a:lnTo>
                      <a:pt x="3472" y="13338"/>
                    </a:lnTo>
                    <a:lnTo>
                      <a:pt x="3458" y="13318"/>
                    </a:lnTo>
                    <a:lnTo>
                      <a:pt x="3442" y="13301"/>
                    </a:lnTo>
                    <a:lnTo>
                      <a:pt x="3426" y="13284"/>
                    </a:lnTo>
                    <a:lnTo>
                      <a:pt x="3411" y="13265"/>
                    </a:lnTo>
                    <a:lnTo>
                      <a:pt x="3405" y="13257"/>
                    </a:lnTo>
                    <a:lnTo>
                      <a:pt x="3398" y="13247"/>
                    </a:lnTo>
                    <a:lnTo>
                      <a:pt x="3392" y="13237"/>
                    </a:lnTo>
                    <a:lnTo>
                      <a:pt x="3387" y="13227"/>
                    </a:lnTo>
                    <a:lnTo>
                      <a:pt x="3378" y="13208"/>
                    </a:lnTo>
                    <a:lnTo>
                      <a:pt x="3374" y="13195"/>
                    </a:lnTo>
                    <a:lnTo>
                      <a:pt x="3371" y="13187"/>
                    </a:lnTo>
                    <a:lnTo>
                      <a:pt x="3370" y="13182"/>
                    </a:lnTo>
                    <a:lnTo>
                      <a:pt x="3368" y="13179"/>
                    </a:lnTo>
                    <a:lnTo>
                      <a:pt x="3362" y="13177"/>
                    </a:lnTo>
                    <a:lnTo>
                      <a:pt x="3351" y="13172"/>
                    </a:lnTo>
                    <a:lnTo>
                      <a:pt x="3334" y="13165"/>
                    </a:lnTo>
                    <a:lnTo>
                      <a:pt x="3327" y="13162"/>
                    </a:lnTo>
                    <a:lnTo>
                      <a:pt x="3322" y="13157"/>
                    </a:lnTo>
                    <a:lnTo>
                      <a:pt x="3315" y="13152"/>
                    </a:lnTo>
                    <a:lnTo>
                      <a:pt x="3309" y="13144"/>
                    </a:lnTo>
                    <a:lnTo>
                      <a:pt x="3297" y="13129"/>
                    </a:lnTo>
                    <a:lnTo>
                      <a:pt x="3286" y="13111"/>
                    </a:lnTo>
                    <a:lnTo>
                      <a:pt x="3275" y="13092"/>
                    </a:lnTo>
                    <a:lnTo>
                      <a:pt x="3267" y="13074"/>
                    </a:lnTo>
                    <a:lnTo>
                      <a:pt x="3260" y="13057"/>
                    </a:lnTo>
                    <a:lnTo>
                      <a:pt x="3255" y="13043"/>
                    </a:lnTo>
                    <a:lnTo>
                      <a:pt x="3247" y="13018"/>
                    </a:lnTo>
                    <a:lnTo>
                      <a:pt x="3236" y="12991"/>
                    </a:lnTo>
                    <a:lnTo>
                      <a:pt x="3223" y="12963"/>
                    </a:lnTo>
                    <a:lnTo>
                      <a:pt x="3209" y="12934"/>
                    </a:lnTo>
                    <a:lnTo>
                      <a:pt x="3195" y="12904"/>
                    </a:lnTo>
                    <a:lnTo>
                      <a:pt x="3179" y="12879"/>
                    </a:lnTo>
                    <a:lnTo>
                      <a:pt x="3164" y="12854"/>
                    </a:lnTo>
                    <a:lnTo>
                      <a:pt x="3150" y="12833"/>
                    </a:lnTo>
                    <a:lnTo>
                      <a:pt x="3086" y="12563"/>
                    </a:lnTo>
                    <a:lnTo>
                      <a:pt x="3081" y="12533"/>
                    </a:lnTo>
                    <a:lnTo>
                      <a:pt x="3075" y="12501"/>
                    </a:lnTo>
                    <a:lnTo>
                      <a:pt x="3071" y="12466"/>
                    </a:lnTo>
                    <a:lnTo>
                      <a:pt x="3067" y="12431"/>
                    </a:lnTo>
                    <a:lnTo>
                      <a:pt x="3063" y="12398"/>
                    </a:lnTo>
                    <a:lnTo>
                      <a:pt x="3056" y="12364"/>
                    </a:lnTo>
                    <a:lnTo>
                      <a:pt x="3052" y="12349"/>
                    </a:lnTo>
                    <a:lnTo>
                      <a:pt x="3047" y="12334"/>
                    </a:lnTo>
                    <a:lnTo>
                      <a:pt x="3042" y="12319"/>
                    </a:lnTo>
                    <a:lnTo>
                      <a:pt x="3037" y="12306"/>
                    </a:lnTo>
                    <a:lnTo>
                      <a:pt x="3016" y="12268"/>
                    </a:lnTo>
                    <a:lnTo>
                      <a:pt x="2992" y="12229"/>
                    </a:lnTo>
                    <a:lnTo>
                      <a:pt x="2982" y="12210"/>
                    </a:lnTo>
                    <a:lnTo>
                      <a:pt x="2971" y="12191"/>
                    </a:lnTo>
                    <a:lnTo>
                      <a:pt x="2961" y="12172"/>
                    </a:lnTo>
                    <a:lnTo>
                      <a:pt x="2955" y="12155"/>
                    </a:lnTo>
                    <a:lnTo>
                      <a:pt x="2952" y="12141"/>
                    </a:lnTo>
                    <a:lnTo>
                      <a:pt x="2949" y="12127"/>
                    </a:lnTo>
                    <a:lnTo>
                      <a:pt x="2945" y="12114"/>
                    </a:lnTo>
                    <a:lnTo>
                      <a:pt x="2938" y="12100"/>
                    </a:lnTo>
                    <a:lnTo>
                      <a:pt x="2933" y="12086"/>
                    </a:lnTo>
                    <a:lnTo>
                      <a:pt x="2929" y="12073"/>
                    </a:lnTo>
                    <a:lnTo>
                      <a:pt x="2924" y="12059"/>
                    </a:lnTo>
                    <a:lnTo>
                      <a:pt x="2923" y="12044"/>
                    </a:lnTo>
                    <a:lnTo>
                      <a:pt x="2924" y="12022"/>
                    </a:lnTo>
                    <a:lnTo>
                      <a:pt x="2924" y="12002"/>
                    </a:lnTo>
                    <a:lnTo>
                      <a:pt x="2923" y="11992"/>
                    </a:lnTo>
                    <a:lnTo>
                      <a:pt x="2921" y="11982"/>
                    </a:lnTo>
                    <a:lnTo>
                      <a:pt x="2918" y="11972"/>
                    </a:lnTo>
                    <a:lnTo>
                      <a:pt x="2912" y="11962"/>
                    </a:lnTo>
                    <a:lnTo>
                      <a:pt x="2895" y="11924"/>
                    </a:lnTo>
                    <a:lnTo>
                      <a:pt x="2879" y="11891"/>
                    </a:lnTo>
                    <a:lnTo>
                      <a:pt x="2875" y="11884"/>
                    </a:lnTo>
                    <a:lnTo>
                      <a:pt x="2870" y="11876"/>
                    </a:lnTo>
                    <a:lnTo>
                      <a:pt x="2864" y="11870"/>
                    </a:lnTo>
                    <a:lnTo>
                      <a:pt x="2857" y="11863"/>
                    </a:lnTo>
                    <a:lnTo>
                      <a:pt x="2851" y="11857"/>
                    </a:lnTo>
                    <a:lnTo>
                      <a:pt x="2842" y="11850"/>
                    </a:lnTo>
                    <a:lnTo>
                      <a:pt x="2833" y="11845"/>
                    </a:lnTo>
                    <a:lnTo>
                      <a:pt x="2822" y="11840"/>
                    </a:lnTo>
                    <a:lnTo>
                      <a:pt x="2816" y="11837"/>
                    </a:lnTo>
                    <a:lnTo>
                      <a:pt x="2812" y="11833"/>
                    </a:lnTo>
                    <a:lnTo>
                      <a:pt x="2808" y="11829"/>
                    </a:lnTo>
                    <a:lnTo>
                      <a:pt x="2804" y="11824"/>
                    </a:lnTo>
                    <a:lnTo>
                      <a:pt x="2802" y="11819"/>
                    </a:lnTo>
                    <a:lnTo>
                      <a:pt x="2800" y="11814"/>
                    </a:lnTo>
                    <a:lnTo>
                      <a:pt x="2799" y="11807"/>
                    </a:lnTo>
                    <a:lnTo>
                      <a:pt x="2799" y="11802"/>
                    </a:lnTo>
                    <a:lnTo>
                      <a:pt x="2800" y="11796"/>
                    </a:lnTo>
                    <a:lnTo>
                      <a:pt x="2801" y="11790"/>
                    </a:lnTo>
                    <a:lnTo>
                      <a:pt x="2803" y="11786"/>
                    </a:lnTo>
                    <a:lnTo>
                      <a:pt x="2806" y="11780"/>
                    </a:lnTo>
                    <a:lnTo>
                      <a:pt x="2809" y="11776"/>
                    </a:lnTo>
                    <a:lnTo>
                      <a:pt x="2813" y="11772"/>
                    </a:lnTo>
                    <a:lnTo>
                      <a:pt x="2818" y="11768"/>
                    </a:lnTo>
                    <a:lnTo>
                      <a:pt x="2824" y="11766"/>
                    </a:lnTo>
                    <a:lnTo>
                      <a:pt x="2823" y="11764"/>
                    </a:lnTo>
                    <a:lnTo>
                      <a:pt x="2820" y="11764"/>
                    </a:lnTo>
                    <a:lnTo>
                      <a:pt x="2816" y="11764"/>
                    </a:lnTo>
                    <a:lnTo>
                      <a:pt x="2812" y="11765"/>
                    </a:lnTo>
                    <a:lnTo>
                      <a:pt x="2804" y="11767"/>
                    </a:lnTo>
                    <a:lnTo>
                      <a:pt x="2800" y="11769"/>
                    </a:lnTo>
                    <a:lnTo>
                      <a:pt x="2796" y="11770"/>
                    </a:lnTo>
                    <a:lnTo>
                      <a:pt x="2793" y="11770"/>
                    </a:lnTo>
                    <a:lnTo>
                      <a:pt x="2789" y="11770"/>
                    </a:lnTo>
                    <a:lnTo>
                      <a:pt x="2785" y="11769"/>
                    </a:lnTo>
                    <a:lnTo>
                      <a:pt x="2777" y="11767"/>
                    </a:lnTo>
                    <a:lnTo>
                      <a:pt x="2772" y="11764"/>
                    </a:lnTo>
                    <a:lnTo>
                      <a:pt x="2769" y="11762"/>
                    </a:lnTo>
                    <a:lnTo>
                      <a:pt x="2766" y="11759"/>
                    </a:lnTo>
                    <a:lnTo>
                      <a:pt x="2763" y="11755"/>
                    </a:lnTo>
                    <a:lnTo>
                      <a:pt x="2762" y="11751"/>
                    </a:lnTo>
                    <a:lnTo>
                      <a:pt x="2759" y="11743"/>
                    </a:lnTo>
                    <a:lnTo>
                      <a:pt x="2756" y="11735"/>
                    </a:lnTo>
                    <a:lnTo>
                      <a:pt x="2754" y="11726"/>
                    </a:lnTo>
                    <a:lnTo>
                      <a:pt x="2750" y="11718"/>
                    </a:lnTo>
                    <a:lnTo>
                      <a:pt x="2747" y="11711"/>
                    </a:lnTo>
                    <a:lnTo>
                      <a:pt x="2741" y="11705"/>
                    </a:lnTo>
                    <a:lnTo>
                      <a:pt x="2733" y="11698"/>
                    </a:lnTo>
                    <a:lnTo>
                      <a:pt x="2727" y="11692"/>
                    </a:lnTo>
                    <a:lnTo>
                      <a:pt x="2721" y="11685"/>
                    </a:lnTo>
                    <a:lnTo>
                      <a:pt x="2717" y="11679"/>
                    </a:lnTo>
                    <a:lnTo>
                      <a:pt x="2714" y="11672"/>
                    </a:lnTo>
                    <a:lnTo>
                      <a:pt x="2712" y="11665"/>
                    </a:lnTo>
                    <a:lnTo>
                      <a:pt x="2709" y="11657"/>
                    </a:lnTo>
                    <a:lnTo>
                      <a:pt x="2707" y="11650"/>
                    </a:lnTo>
                    <a:lnTo>
                      <a:pt x="2706" y="11633"/>
                    </a:lnTo>
                    <a:lnTo>
                      <a:pt x="2706" y="11616"/>
                    </a:lnTo>
                    <a:lnTo>
                      <a:pt x="2706" y="11598"/>
                    </a:lnTo>
                    <a:lnTo>
                      <a:pt x="2707" y="11578"/>
                    </a:lnTo>
                    <a:lnTo>
                      <a:pt x="2706" y="11572"/>
                    </a:lnTo>
                    <a:lnTo>
                      <a:pt x="2704" y="11566"/>
                    </a:lnTo>
                    <a:lnTo>
                      <a:pt x="2701" y="11561"/>
                    </a:lnTo>
                    <a:lnTo>
                      <a:pt x="2698" y="11556"/>
                    </a:lnTo>
                    <a:lnTo>
                      <a:pt x="2688" y="11547"/>
                    </a:lnTo>
                    <a:lnTo>
                      <a:pt x="2676" y="11539"/>
                    </a:lnTo>
                    <a:lnTo>
                      <a:pt x="2665" y="11534"/>
                    </a:lnTo>
                    <a:lnTo>
                      <a:pt x="2655" y="11529"/>
                    </a:lnTo>
                    <a:lnTo>
                      <a:pt x="2648" y="11524"/>
                    </a:lnTo>
                    <a:lnTo>
                      <a:pt x="2646" y="11522"/>
                    </a:lnTo>
                    <a:lnTo>
                      <a:pt x="2666" y="11516"/>
                    </a:lnTo>
                    <a:lnTo>
                      <a:pt x="2678" y="11512"/>
                    </a:lnTo>
                    <a:lnTo>
                      <a:pt x="2681" y="11510"/>
                    </a:lnTo>
                    <a:lnTo>
                      <a:pt x="2682" y="11509"/>
                    </a:lnTo>
                    <a:lnTo>
                      <a:pt x="2681" y="11507"/>
                    </a:lnTo>
                    <a:lnTo>
                      <a:pt x="2679" y="11506"/>
                    </a:lnTo>
                    <a:lnTo>
                      <a:pt x="2673" y="11502"/>
                    </a:lnTo>
                    <a:lnTo>
                      <a:pt x="2661" y="11495"/>
                    </a:lnTo>
                    <a:lnTo>
                      <a:pt x="2655" y="11492"/>
                    </a:lnTo>
                    <a:lnTo>
                      <a:pt x="2648" y="11488"/>
                    </a:lnTo>
                    <a:lnTo>
                      <a:pt x="2641" y="11482"/>
                    </a:lnTo>
                    <a:lnTo>
                      <a:pt x="2635" y="11476"/>
                    </a:lnTo>
                    <a:lnTo>
                      <a:pt x="2617" y="11443"/>
                    </a:lnTo>
                    <a:lnTo>
                      <a:pt x="2601" y="11412"/>
                    </a:lnTo>
                    <a:lnTo>
                      <a:pt x="2588" y="11380"/>
                    </a:lnTo>
                    <a:lnTo>
                      <a:pt x="2575" y="11345"/>
                    </a:lnTo>
                    <a:lnTo>
                      <a:pt x="2569" y="11329"/>
                    </a:lnTo>
                    <a:lnTo>
                      <a:pt x="2563" y="11315"/>
                    </a:lnTo>
                    <a:lnTo>
                      <a:pt x="2557" y="11304"/>
                    </a:lnTo>
                    <a:lnTo>
                      <a:pt x="2551" y="11294"/>
                    </a:lnTo>
                    <a:lnTo>
                      <a:pt x="2534" y="11276"/>
                    </a:lnTo>
                    <a:lnTo>
                      <a:pt x="2513" y="11251"/>
                    </a:lnTo>
                    <a:lnTo>
                      <a:pt x="2507" y="11245"/>
                    </a:lnTo>
                    <a:lnTo>
                      <a:pt x="2503" y="11236"/>
                    </a:lnTo>
                    <a:lnTo>
                      <a:pt x="2499" y="11227"/>
                    </a:lnTo>
                    <a:lnTo>
                      <a:pt x="2496" y="11218"/>
                    </a:lnTo>
                    <a:lnTo>
                      <a:pt x="2490" y="11199"/>
                    </a:lnTo>
                    <a:lnTo>
                      <a:pt x="2486" y="11181"/>
                    </a:lnTo>
                    <a:lnTo>
                      <a:pt x="2411" y="10831"/>
                    </a:lnTo>
                    <a:lnTo>
                      <a:pt x="2402" y="10790"/>
                    </a:lnTo>
                    <a:lnTo>
                      <a:pt x="2391" y="10750"/>
                    </a:lnTo>
                    <a:lnTo>
                      <a:pt x="2380" y="10709"/>
                    </a:lnTo>
                    <a:lnTo>
                      <a:pt x="2369" y="10669"/>
                    </a:lnTo>
                    <a:lnTo>
                      <a:pt x="2361" y="10629"/>
                    </a:lnTo>
                    <a:lnTo>
                      <a:pt x="2352" y="10589"/>
                    </a:lnTo>
                    <a:lnTo>
                      <a:pt x="2349" y="10567"/>
                    </a:lnTo>
                    <a:lnTo>
                      <a:pt x="2347" y="10547"/>
                    </a:lnTo>
                    <a:lnTo>
                      <a:pt x="2344" y="10526"/>
                    </a:lnTo>
                    <a:lnTo>
                      <a:pt x="2342" y="10505"/>
                    </a:lnTo>
                    <a:lnTo>
                      <a:pt x="2341" y="10477"/>
                    </a:lnTo>
                    <a:lnTo>
                      <a:pt x="2338" y="10444"/>
                    </a:lnTo>
                    <a:lnTo>
                      <a:pt x="2335" y="10409"/>
                    </a:lnTo>
                    <a:lnTo>
                      <a:pt x="2329" y="10372"/>
                    </a:lnTo>
                    <a:lnTo>
                      <a:pt x="2327" y="10354"/>
                    </a:lnTo>
                    <a:lnTo>
                      <a:pt x="2323" y="10335"/>
                    </a:lnTo>
                    <a:lnTo>
                      <a:pt x="2320" y="10318"/>
                    </a:lnTo>
                    <a:lnTo>
                      <a:pt x="2315" y="10302"/>
                    </a:lnTo>
                    <a:lnTo>
                      <a:pt x="2310" y="10287"/>
                    </a:lnTo>
                    <a:lnTo>
                      <a:pt x="2304" y="10271"/>
                    </a:lnTo>
                    <a:lnTo>
                      <a:pt x="2299" y="10258"/>
                    </a:lnTo>
                    <a:lnTo>
                      <a:pt x="2293" y="10248"/>
                    </a:lnTo>
                    <a:lnTo>
                      <a:pt x="2282" y="10231"/>
                    </a:lnTo>
                    <a:lnTo>
                      <a:pt x="2271" y="10211"/>
                    </a:lnTo>
                    <a:lnTo>
                      <a:pt x="2264" y="10200"/>
                    </a:lnTo>
                    <a:lnTo>
                      <a:pt x="2260" y="10190"/>
                    </a:lnTo>
                    <a:lnTo>
                      <a:pt x="2257" y="10181"/>
                    </a:lnTo>
                    <a:lnTo>
                      <a:pt x="2255" y="10173"/>
                    </a:lnTo>
                    <a:lnTo>
                      <a:pt x="2253" y="10165"/>
                    </a:lnTo>
                    <a:lnTo>
                      <a:pt x="2250" y="10155"/>
                    </a:lnTo>
                    <a:lnTo>
                      <a:pt x="2249" y="10145"/>
                    </a:lnTo>
                    <a:lnTo>
                      <a:pt x="2249" y="10135"/>
                    </a:lnTo>
                    <a:lnTo>
                      <a:pt x="2249" y="10131"/>
                    </a:lnTo>
                    <a:lnTo>
                      <a:pt x="2250" y="10127"/>
                    </a:lnTo>
                    <a:lnTo>
                      <a:pt x="2253" y="10122"/>
                    </a:lnTo>
                    <a:lnTo>
                      <a:pt x="2255" y="10119"/>
                    </a:lnTo>
                    <a:lnTo>
                      <a:pt x="2257" y="10116"/>
                    </a:lnTo>
                    <a:lnTo>
                      <a:pt x="2260" y="10113"/>
                    </a:lnTo>
                    <a:lnTo>
                      <a:pt x="2264" y="10111"/>
                    </a:lnTo>
                    <a:lnTo>
                      <a:pt x="2270" y="10109"/>
                    </a:lnTo>
                    <a:lnTo>
                      <a:pt x="2272" y="10108"/>
                    </a:lnTo>
                    <a:lnTo>
                      <a:pt x="2274" y="10107"/>
                    </a:lnTo>
                    <a:lnTo>
                      <a:pt x="2274" y="10106"/>
                    </a:lnTo>
                    <a:lnTo>
                      <a:pt x="2274" y="10104"/>
                    </a:lnTo>
                    <a:lnTo>
                      <a:pt x="2270" y="10100"/>
                    </a:lnTo>
                    <a:lnTo>
                      <a:pt x="2264" y="10094"/>
                    </a:lnTo>
                    <a:lnTo>
                      <a:pt x="2258" y="10088"/>
                    </a:lnTo>
                    <a:lnTo>
                      <a:pt x="2250" y="10082"/>
                    </a:lnTo>
                    <a:lnTo>
                      <a:pt x="2246" y="10077"/>
                    </a:lnTo>
                    <a:lnTo>
                      <a:pt x="2243" y="10072"/>
                    </a:lnTo>
                    <a:lnTo>
                      <a:pt x="2231" y="10044"/>
                    </a:lnTo>
                    <a:lnTo>
                      <a:pt x="2220" y="10012"/>
                    </a:lnTo>
                    <a:lnTo>
                      <a:pt x="2219" y="10005"/>
                    </a:lnTo>
                    <a:lnTo>
                      <a:pt x="2219" y="9997"/>
                    </a:lnTo>
                    <a:lnTo>
                      <a:pt x="2220" y="9992"/>
                    </a:lnTo>
                    <a:lnTo>
                      <a:pt x="2223" y="9986"/>
                    </a:lnTo>
                    <a:lnTo>
                      <a:pt x="2228" y="9982"/>
                    </a:lnTo>
                    <a:lnTo>
                      <a:pt x="2235" y="9978"/>
                    </a:lnTo>
                    <a:lnTo>
                      <a:pt x="2244" y="9976"/>
                    </a:lnTo>
                    <a:lnTo>
                      <a:pt x="2256" y="9976"/>
                    </a:lnTo>
                    <a:lnTo>
                      <a:pt x="2242" y="9960"/>
                    </a:lnTo>
                    <a:lnTo>
                      <a:pt x="2228" y="9943"/>
                    </a:lnTo>
                    <a:lnTo>
                      <a:pt x="2223" y="9930"/>
                    </a:lnTo>
                    <a:lnTo>
                      <a:pt x="2219" y="9916"/>
                    </a:lnTo>
                    <a:lnTo>
                      <a:pt x="2216" y="9903"/>
                    </a:lnTo>
                    <a:lnTo>
                      <a:pt x="2210" y="9890"/>
                    </a:lnTo>
                    <a:lnTo>
                      <a:pt x="2202" y="9873"/>
                    </a:lnTo>
                    <a:lnTo>
                      <a:pt x="2198" y="9861"/>
                    </a:lnTo>
                    <a:lnTo>
                      <a:pt x="2196" y="9857"/>
                    </a:lnTo>
                    <a:lnTo>
                      <a:pt x="2196" y="9853"/>
                    </a:lnTo>
                    <a:lnTo>
                      <a:pt x="2198" y="9851"/>
                    </a:lnTo>
                    <a:lnTo>
                      <a:pt x="2200" y="9849"/>
                    </a:lnTo>
                    <a:lnTo>
                      <a:pt x="2207" y="9848"/>
                    </a:lnTo>
                    <a:lnTo>
                      <a:pt x="2218" y="9848"/>
                    </a:lnTo>
                    <a:lnTo>
                      <a:pt x="2233" y="9848"/>
                    </a:lnTo>
                    <a:lnTo>
                      <a:pt x="2253" y="9849"/>
                    </a:lnTo>
                    <a:lnTo>
                      <a:pt x="2257" y="9848"/>
                    </a:lnTo>
                    <a:lnTo>
                      <a:pt x="2261" y="9847"/>
                    </a:lnTo>
                    <a:lnTo>
                      <a:pt x="2263" y="9846"/>
                    </a:lnTo>
                    <a:lnTo>
                      <a:pt x="2264" y="9843"/>
                    </a:lnTo>
                    <a:lnTo>
                      <a:pt x="2266" y="9841"/>
                    </a:lnTo>
                    <a:lnTo>
                      <a:pt x="2264" y="9837"/>
                    </a:lnTo>
                    <a:lnTo>
                      <a:pt x="2263" y="9834"/>
                    </a:lnTo>
                    <a:lnTo>
                      <a:pt x="2262" y="9831"/>
                    </a:lnTo>
                    <a:lnTo>
                      <a:pt x="2258" y="9823"/>
                    </a:lnTo>
                    <a:lnTo>
                      <a:pt x="2253" y="9816"/>
                    </a:lnTo>
                    <a:lnTo>
                      <a:pt x="2246" y="9810"/>
                    </a:lnTo>
                    <a:lnTo>
                      <a:pt x="2242" y="9806"/>
                    </a:lnTo>
                    <a:lnTo>
                      <a:pt x="2236" y="9801"/>
                    </a:lnTo>
                    <a:lnTo>
                      <a:pt x="2232" y="9795"/>
                    </a:lnTo>
                    <a:lnTo>
                      <a:pt x="2230" y="9791"/>
                    </a:lnTo>
                    <a:lnTo>
                      <a:pt x="2230" y="9787"/>
                    </a:lnTo>
                    <a:lnTo>
                      <a:pt x="2231" y="9782"/>
                    </a:lnTo>
                    <a:lnTo>
                      <a:pt x="2233" y="9778"/>
                    </a:lnTo>
                    <a:lnTo>
                      <a:pt x="2237" y="9775"/>
                    </a:lnTo>
                    <a:lnTo>
                      <a:pt x="2242" y="9771"/>
                    </a:lnTo>
                    <a:lnTo>
                      <a:pt x="2263" y="9758"/>
                    </a:lnTo>
                    <a:lnTo>
                      <a:pt x="2285" y="9745"/>
                    </a:lnTo>
                    <a:lnTo>
                      <a:pt x="2293" y="9739"/>
                    </a:lnTo>
                    <a:lnTo>
                      <a:pt x="2297" y="9735"/>
                    </a:lnTo>
                    <a:lnTo>
                      <a:pt x="2300" y="9731"/>
                    </a:lnTo>
                    <a:lnTo>
                      <a:pt x="2301" y="9729"/>
                    </a:lnTo>
                    <a:lnTo>
                      <a:pt x="2300" y="9727"/>
                    </a:lnTo>
                    <a:lnTo>
                      <a:pt x="2298" y="9727"/>
                    </a:lnTo>
                    <a:lnTo>
                      <a:pt x="2294" y="9726"/>
                    </a:lnTo>
                    <a:lnTo>
                      <a:pt x="2289" y="9726"/>
                    </a:lnTo>
                    <a:lnTo>
                      <a:pt x="2285" y="9725"/>
                    </a:lnTo>
                    <a:lnTo>
                      <a:pt x="2280" y="9724"/>
                    </a:lnTo>
                    <a:lnTo>
                      <a:pt x="2274" y="9721"/>
                    </a:lnTo>
                    <a:lnTo>
                      <a:pt x="2270" y="9717"/>
                    </a:lnTo>
                    <a:lnTo>
                      <a:pt x="2266" y="9713"/>
                    </a:lnTo>
                    <a:lnTo>
                      <a:pt x="2262" y="9707"/>
                    </a:lnTo>
                    <a:lnTo>
                      <a:pt x="2260" y="9698"/>
                    </a:lnTo>
                    <a:lnTo>
                      <a:pt x="2259" y="9687"/>
                    </a:lnTo>
                    <a:lnTo>
                      <a:pt x="2258" y="9679"/>
                    </a:lnTo>
                    <a:lnTo>
                      <a:pt x="2257" y="9675"/>
                    </a:lnTo>
                    <a:lnTo>
                      <a:pt x="2255" y="9676"/>
                    </a:lnTo>
                    <a:lnTo>
                      <a:pt x="2252" y="9681"/>
                    </a:lnTo>
                    <a:lnTo>
                      <a:pt x="2244" y="9697"/>
                    </a:lnTo>
                    <a:lnTo>
                      <a:pt x="2233" y="9718"/>
                    </a:lnTo>
                    <a:lnTo>
                      <a:pt x="2228" y="9729"/>
                    </a:lnTo>
                    <a:lnTo>
                      <a:pt x="2221" y="9739"/>
                    </a:lnTo>
                    <a:lnTo>
                      <a:pt x="2215" y="9747"/>
                    </a:lnTo>
                    <a:lnTo>
                      <a:pt x="2208" y="9752"/>
                    </a:lnTo>
                    <a:lnTo>
                      <a:pt x="2204" y="9754"/>
                    </a:lnTo>
                    <a:lnTo>
                      <a:pt x="2201" y="9754"/>
                    </a:lnTo>
                    <a:lnTo>
                      <a:pt x="2198" y="9754"/>
                    </a:lnTo>
                    <a:lnTo>
                      <a:pt x="2194" y="9753"/>
                    </a:lnTo>
                    <a:lnTo>
                      <a:pt x="2191" y="9750"/>
                    </a:lnTo>
                    <a:lnTo>
                      <a:pt x="2187" y="9745"/>
                    </a:lnTo>
                    <a:lnTo>
                      <a:pt x="2183" y="9740"/>
                    </a:lnTo>
                    <a:lnTo>
                      <a:pt x="2180" y="9734"/>
                    </a:lnTo>
                    <a:lnTo>
                      <a:pt x="2178" y="9728"/>
                    </a:lnTo>
                    <a:lnTo>
                      <a:pt x="2177" y="9722"/>
                    </a:lnTo>
                    <a:lnTo>
                      <a:pt x="2176" y="9716"/>
                    </a:lnTo>
                    <a:lnTo>
                      <a:pt x="2175" y="9710"/>
                    </a:lnTo>
                    <a:lnTo>
                      <a:pt x="2176" y="9698"/>
                    </a:lnTo>
                    <a:lnTo>
                      <a:pt x="2177" y="9686"/>
                    </a:lnTo>
                    <a:lnTo>
                      <a:pt x="2178" y="9674"/>
                    </a:lnTo>
                    <a:lnTo>
                      <a:pt x="2180" y="9662"/>
                    </a:lnTo>
                    <a:lnTo>
                      <a:pt x="2180" y="9650"/>
                    </a:lnTo>
                    <a:lnTo>
                      <a:pt x="2178" y="9639"/>
                    </a:lnTo>
                    <a:lnTo>
                      <a:pt x="2176" y="9626"/>
                    </a:lnTo>
                    <a:lnTo>
                      <a:pt x="2174" y="9615"/>
                    </a:lnTo>
                    <a:lnTo>
                      <a:pt x="2173" y="9609"/>
                    </a:lnTo>
                    <a:lnTo>
                      <a:pt x="2173" y="9606"/>
                    </a:lnTo>
                    <a:lnTo>
                      <a:pt x="2173" y="9603"/>
                    </a:lnTo>
                    <a:lnTo>
                      <a:pt x="2174" y="9600"/>
                    </a:lnTo>
                    <a:lnTo>
                      <a:pt x="2176" y="9596"/>
                    </a:lnTo>
                    <a:lnTo>
                      <a:pt x="2179" y="9595"/>
                    </a:lnTo>
                    <a:lnTo>
                      <a:pt x="2182" y="9593"/>
                    </a:lnTo>
                    <a:lnTo>
                      <a:pt x="2187" y="9592"/>
                    </a:lnTo>
                    <a:lnTo>
                      <a:pt x="2199" y="9590"/>
                    </a:lnTo>
                    <a:lnTo>
                      <a:pt x="2216" y="9590"/>
                    </a:lnTo>
                    <a:lnTo>
                      <a:pt x="2219" y="9590"/>
                    </a:lnTo>
                    <a:lnTo>
                      <a:pt x="2222" y="9589"/>
                    </a:lnTo>
                    <a:lnTo>
                      <a:pt x="2223" y="9588"/>
                    </a:lnTo>
                    <a:lnTo>
                      <a:pt x="2225" y="9587"/>
                    </a:lnTo>
                    <a:lnTo>
                      <a:pt x="2222" y="9582"/>
                    </a:lnTo>
                    <a:lnTo>
                      <a:pt x="2219" y="9578"/>
                    </a:lnTo>
                    <a:lnTo>
                      <a:pt x="2208" y="9571"/>
                    </a:lnTo>
                    <a:lnTo>
                      <a:pt x="2202" y="9566"/>
                    </a:lnTo>
                    <a:lnTo>
                      <a:pt x="2190" y="9563"/>
                    </a:lnTo>
                    <a:lnTo>
                      <a:pt x="2177" y="9563"/>
                    </a:lnTo>
                    <a:lnTo>
                      <a:pt x="2171" y="9562"/>
                    </a:lnTo>
                    <a:lnTo>
                      <a:pt x="2164" y="9561"/>
                    </a:lnTo>
                    <a:lnTo>
                      <a:pt x="2162" y="9560"/>
                    </a:lnTo>
                    <a:lnTo>
                      <a:pt x="2160" y="9558"/>
                    </a:lnTo>
                    <a:lnTo>
                      <a:pt x="2158" y="9555"/>
                    </a:lnTo>
                    <a:lnTo>
                      <a:pt x="2156" y="9553"/>
                    </a:lnTo>
                    <a:lnTo>
                      <a:pt x="2155" y="9550"/>
                    </a:lnTo>
                    <a:lnTo>
                      <a:pt x="2154" y="9547"/>
                    </a:lnTo>
                    <a:lnTo>
                      <a:pt x="2154" y="9544"/>
                    </a:lnTo>
                    <a:lnTo>
                      <a:pt x="2155" y="9540"/>
                    </a:lnTo>
                    <a:lnTo>
                      <a:pt x="2156" y="9535"/>
                    </a:lnTo>
                    <a:lnTo>
                      <a:pt x="2159" y="9528"/>
                    </a:lnTo>
                    <a:lnTo>
                      <a:pt x="2161" y="9523"/>
                    </a:lnTo>
                    <a:lnTo>
                      <a:pt x="2164" y="9518"/>
                    </a:lnTo>
                    <a:lnTo>
                      <a:pt x="2169" y="9513"/>
                    </a:lnTo>
                    <a:lnTo>
                      <a:pt x="2175" y="9509"/>
                    </a:lnTo>
                    <a:lnTo>
                      <a:pt x="2188" y="9502"/>
                    </a:lnTo>
                    <a:lnTo>
                      <a:pt x="2199" y="9497"/>
                    </a:lnTo>
                    <a:lnTo>
                      <a:pt x="2213" y="9490"/>
                    </a:lnTo>
                    <a:lnTo>
                      <a:pt x="2225" y="9482"/>
                    </a:lnTo>
                    <a:lnTo>
                      <a:pt x="2220" y="9475"/>
                    </a:lnTo>
                    <a:lnTo>
                      <a:pt x="2216" y="9467"/>
                    </a:lnTo>
                    <a:lnTo>
                      <a:pt x="2215" y="9468"/>
                    </a:lnTo>
                    <a:lnTo>
                      <a:pt x="2214" y="9469"/>
                    </a:lnTo>
                    <a:lnTo>
                      <a:pt x="2200" y="9474"/>
                    </a:lnTo>
                    <a:lnTo>
                      <a:pt x="2187" y="9479"/>
                    </a:lnTo>
                    <a:lnTo>
                      <a:pt x="2180" y="9481"/>
                    </a:lnTo>
                    <a:lnTo>
                      <a:pt x="2175" y="9482"/>
                    </a:lnTo>
                    <a:lnTo>
                      <a:pt x="2169" y="9482"/>
                    </a:lnTo>
                    <a:lnTo>
                      <a:pt x="2164" y="9482"/>
                    </a:lnTo>
                    <a:lnTo>
                      <a:pt x="2159" y="9481"/>
                    </a:lnTo>
                    <a:lnTo>
                      <a:pt x="2154" y="9479"/>
                    </a:lnTo>
                    <a:lnTo>
                      <a:pt x="2151" y="9477"/>
                    </a:lnTo>
                    <a:lnTo>
                      <a:pt x="2148" y="9472"/>
                    </a:lnTo>
                    <a:lnTo>
                      <a:pt x="2145" y="9467"/>
                    </a:lnTo>
                    <a:lnTo>
                      <a:pt x="2141" y="9460"/>
                    </a:lnTo>
                    <a:lnTo>
                      <a:pt x="2140" y="9453"/>
                    </a:lnTo>
                    <a:lnTo>
                      <a:pt x="2138" y="9444"/>
                    </a:lnTo>
                    <a:lnTo>
                      <a:pt x="2136" y="9416"/>
                    </a:lnTo>
                    <a:lnTo>
                      <a:pt x="2134" y="9388"/>
                    </a:lnTo>
                    <a:lnTo>
                      <a:pt x="2133" y="9360"/>
                    </a:lnTo>
                    <a:lnTo>
                      <a:pt x="2131" y="9331"/>
                    </a:lnTo>
                    <a:lnTo>
                      <a:pt x="2128" y="9307"/>
                    </a:lnTo>
                    <a:lnTo>
                      <a:pt x="2125" y="9283"/>
                    </a:lnTo>
                    <a:lnTo>
                      <a:pt x="2123" y="9259"/>
                    </a:lnTo>
                    <a:lnTo>
                      <a:pt x="2123" y="9235"/>
                    </a:lnTo>
                    <a:lnTo>
                      <a:pt x="2124" y="9220"/>
                    </a:lnTo>
                    <a:lnTo>
                      <a:pt x="2127" y="9204"/>
                    </a:lnTo>
                    <a:lnTo>
                      <a:pt x="2133" y="9190"/>
                    </a:lnTo>
                    <a:lnTo>
                      <a:pt x="2138" y="9176"/>
                    </a:lnTo>
                    <a:lnTo>
                      <a:pt x="2151" y="9148"/>
                    </a:lnTo>
                    <a:lnTo>
                      <a:pt x="2163" y="9120"/>
                    </a:lnTo>
                    <a:lnTo>
                      <a:pt x="2171" y="9097"/>
                    </a:lnTo>
                    <a:lnTo>
                      <a:pt x="2178" y="9077"/>
                    </a:lnTo>
                    <a:lnTo>
                      <a:pt x="2186" y="9056"/>
                    </a:lnTo>
                    <a:lnTo>
                      <a:pt x="2193" y="9036"/>
                    </a:lnTo>
                    <a:lnTo>
                      <a:pt x="2200" y="9015"/>
                    </a:lnTo>
                    <a:lnTo>
                      <a:pt x="2205" y="8994"/>
                    </a:lnTo>
                    <a:lnTo>
                      <a:pt x="2208" y="8971"/>
                    </a:lnTo>
                    <a:lnTo>
                      <a:pt x="2210" y="8947"/>
                    </a:lnTo>
                    <a:lnTo>
                      <a:pt x="2213" y="8932"/>
                    </a:lnTo>
                    <a:lnTo>
                      <a:pt x="2217" y="8913"/>
                    </a:lnTo>
                    <a:lnTo>
                      <a:pt x="2222" y="8892"/>
                    </a:lnTo>
                    <a:lnTo>
                      <a:pt x="2228" y="8871"/>
                    </a:lnTo>
                    <a:lnTo>
                      <a:pt x="2233" y="8851"/>
                    </a:lnTo>
                    <a:lnTo>
                      <a:pt x="2235" y="8833"/>
                    </a:lnTo>
                    <a:lnTo>
                      <a:pt x="2235" y="8825"/>
                    </a:lnTo>
                    <a:lnTo>
                      <a:pt x="2234" y="8820"/>
                    </a:lnTo>
                    <a:lnTo>
                      <a:pt x="2232" y="8815"/>
                    </a:lnTo>
                    <a:lnTo>
                      <a:pt x="2229" y="8811"/>
                    </a:lnTo>
                    <a:lnTo>
                      <a:pt x="2220" y="8806"/>
                    </a:lnTo>
                    <a:lnTo>
                      <a:pt x="2215" y="8802"/>
                    </a:lnTo>
                    <a:lnTo>
                      <a:pt x="2212" y="8796"/>
                    </a:lnTo>
                    <a:lnTo>
                      <a:pt x="2208" y="8792"/>
                    </a:lnTo>
                    <a:lnTo>
                      <a:pt x="2207" y="8788"/>
                    </a:lnTo>
                    <a:lnTo>
                      <a:pt x="2207" y="8782"/>
                    </a:lnTo>
                    <a:lnTo>
                      <a:pt x="2208" y="8778"/>
                    </a:lnTo>
                    <a:lnTo>
                      <a:pt x="2209" y="8773"/>
                    </a:lnTo>
                    <a:lnTo>
                      <a:pt x="2212" y="8764"/>
                    </a:lnTo>
                    <a:lnTo>
                      <a:pt x="2215" y="8754"/>
                    </a:lnTo>
                    <a:lnTo>
                      <a:pt x="2215" y="8749"/>
                    </a:lnTo>
                    <a:lnTo>
                      <a:pt x="2214" y="8743"/>
                    </a:lnTo>
                    <a:lnTo>
                      <a:pt x="2213" y="8738"/>
                    </a:lnTo>
                    <a:lnTo>
                      <a:pt x="2209" y="8731"/>
                    </a:lnTo>
                    <a:lnTo>
                      <a:pt x="2202" y="8719"/>
                    </a:lnTo>
                    <a:lnTo>
                      <a:pt x="2196" y="8710"/>
                    </a:lnTo>
                    <a:lnTo>
                      <a:pt x="2191" y="8698"/>
                    </a:lnTo>
                    <a:lnTo>
                      <a:pt x="2186" y="8686"/>
                    </a:lnTo>
                    <a:lnTo>
                      <a:pt x="2182" y="8680"/>
                    </a:lnTo>
                    <a:lnTo>
                      <a:pt x="2177" y="8673"/>
                    </a:lnTo>
                    <a:lnTo>
                      <a:pt x="2171" y="8669"/>
                    </a:lnTo>
                    <a:lnTo>
                      <a:pt x="2163" y="8665"/>
                    </a:lnTo>
                    <a:lnTo>
                      <a:pt x="2147" y="8660"/>
                    </a:lnTo>
                    <a:lnTo>
                      <a:pt x="2131" y="8655"/>
                    </a:lnTo>
                    <a:lnTo>
                      <a:pt x="2123" y="8653"/>
                    </a:lnTo>
                    <a:lnTo>
                      <a:pt x="2118" y="8649"/>
                    </a:lnTo>
                    <a:lnTo>
                      <a:pt x="2113" y="8645"/>
                    </a:lnTo>
                    <a:lnTo>
                      <a:pt x="2110" y="8641"/>
                    </a:lnTo>
                    <a:lnTo>
                      <a:pt x="2110" y="8637"/>
                    </a:lnTo>
                    <a:lnTo>
                      <a:pt x="2110" y="8634"/>
                    </a:lnTo>
                    <a:lnTo>
                      <a:pt x="2111" y="8631"/>
                    </a:lnTo>
                    <a:lnTo>
                      <a:pt x="2112" y="8628"/>
                    </a:lnTo>
                    <a:lnTo>
                      <a:pt x="2118" y="8619"/>
                    </a:lnTo>
                    <a:lnTo>
                      <a:pt x="2126" y="8609"/>
                    </a:lnTo>
                    <a:lnTo>
                      <a:pt x="2135" y="8601"/>
                    </a:lnTo>
                    <a:lnTo>
                      <a:pt x="2139" y="8596"/>
                    </a:lnTo>
                    <a:lnTo>
                      <a:pt x="2142" y="8592"/>
                    </a:lnTo>
                    <a:lnTo>
                      <a:pt x="2144" y="8589"/>
                    </a:lnTo>
                    <a:lnTo>
                      <a:pt x="2139" y="8580"/>
                    </a:lnTo>
                    <a:lnTo>
                      <a:pt x="2126" y="8561"/>
                    </a:lnTo>
                    <a:lnTo>
                      <a:pt x="2119" y="8550"/>
                    </a:lnTo>
                    <a:lnTo>
                      <a:pt x="2113" y="8541"/>
                    </a:lnTo>
                    <a:lnTo>
                      <a:pt x="2111" y="8537"/>
                    </a:lnTo>
                    <a:lnTo>
                      <a:pt x="2111" y="8534"/>
                    </a:lnTo>
                    <a:lnTo>
                      <a:pt x="2110" y="8532"/>
                    </a:lnTo>
                    <a:lnTo>
                      <a:pt x="2110" y="8528"/>
                    </a:lnTo>
                    <a:lnTo>
                      <a:pt x="2111" y="8526"/>
                    </a:lnTo>
                    <a:lnTo>
                      <a:pt x="2113" y="8523"/>
                    </a:lnTo>
                    <a:lnTo>
                      <a:pt x="2115" y="8521"/>
                    </a:lnTo>
                    <a:lnTo>
                      <a:pt x="2120" y="8518"/>
                    </a:lnTo>
                    <a:lnTo>
                      <a:pt x="2128" y="8512"/>
                    </a:lnTo>
                    <a:lnTo>
                      <a:pt x="2141" y="8503"/>
                    </a:lnTo>
                    <a:lnTo>
                      <a:pt x="2144" y="8501"/>
                    </a:lnTo>
                    <a:lnTo>
                      <a:pt x="2144" y="8497"/>
                    </a:lnTo>
                    <a:lnTo>
                      <a:pt x="2142" y="8492"/>
                    </a:lnTo>
                    <a:lnTo>
                      <a:pt x="2140" y="8486"/>
                    </a:lnTo>
                    <a:lnTo>
                      <a:pt x="2135" y="8475"/>
                    </a:lnTo>
                    <a:lnTo>
                      <a:pt x="2132" y="8468"/>
                    </a:lnTo>
                    <a:lnTo>
                      <a:pt x="2137" y="8456"/>
                    </a:lnTo>
                    <a:lnTo>
                      <a:pt x="2142" y="8443"/>
                    </a:lnTo>
                    <a:lnTo>
                      <a:pt x="2145" y="8437"/>
                    </a:lnTo>
                    <a:lnTo>
                      <a:pt x="2148" y="8431"/>
                    </a:lnTo>
                    <a:lnTo>
                      <a:pt x="2152" y="8425"/>
                    </a:lnTo>
                    <a:lnTo>
                      <a:pt x="2156" y="8420"/>
                    </a:lnTo>
                    <a:lnTo>
                      <a:pt x="2164" y="8417"/>
                    </a:lnTo>
                    <a:lnTo>
                      <a:pt x="2176" y="8412"/>
                    </a:lnTo>
                    <a:lnTo>
                      <a:pt x="2182" y="8410"/>
                    </a:lnTo>
                    <a:lnTo>
                      <a:pt x="2187" y="8407"/>
                    </a:lnTo>
                    <a:lnTo>
                      <a:pt x="2188" y="8406"/>
                    </a:lnTo>
                    <a:lnTo>
                      <a:pt x="2189" y="8406"/>
                    </a:lnTo>
                    <a:lnTo>
                      <a:pt x="2189" y="8405"/>
                    </a:lnTo>
                    <a:lnTo>
                      <a:pt x="2188" y="8405"/>
                    </a:lnTo>
                    <a:lnTo>
                      <a:pt x="2162" y="8397"/>
                    </a:lnTo>
                    <a:lnTo>
                      <a:pt x="2137" y="8391"/>
                    </a:lnTo>
                    <a:lnTo>
                      <a:pt x="2124" y="8389"/>
                    </a:lnTo>
                    <a:lnTo>
                      <a:pt x="2111" y="8387"/>
                    </a:lnTo>
                    <a:lnTo>
                      <a:pt x="2097" y="8387"/>
                    </a:lnTo>
                    <a:lnTo>
                      <a:pt x="2082" y="8388"/>
                    </a:lnTo>
                    <a:lnTo>
                      <a:pt x="2068" y="8388"/>
                    </a:lnTo>
                    <a:lnTo>
                      <a:pt x="2061" y="8388"/>
                    </a:lnTo>
                    <a:lnTo>
                      <a:pt x="2060" y="8387"/>
                    </a:lnTo>
                    <a:lnTo>
                      <a:pt x="2060" y="8386"/>
                    </a:lnTo>
                    <a:lnTo>
                      <a:pt x="2061" y="8385"/>
                    </a:lnTo>
                    <a:lnTo>
                      <a:pt x="2064" y="8384"/>
                    </a:lnTo>
                    <a:lnTo>
                      <a:pt x="2069" y="8379"/>
                    </a:lnTo>
                    <a:lnTo>
                      <a:pt x="2075" y="8374"/>
                    </a:lnTo>
                    <a:lnTo>
                      <a:pt x="2083" y="8368"/>
                    </a:lnTo>
                    <a:lnTo>
                      <a:pt x="2090" y="8362"/>
                    </a:lnTo>
                    <a:lnTo>
                      <a:pt x="2096" y="8351"/>
                    </a:lnTo>
                    <a:lnTo>
                      <a:pt x="2100" y="8341"/>
                    </a:lnTo>
                    <a:lnTo>
                      <a:pt x="2104" y="8331"/>
                    </a:lnTo>
                    <a:lnTo>
                      <a:pt x="2106" y="8321"/>
                    </a:lnTo>
                    <a:lnTo>
                      <a:pt x="2108" y="8310"/>
                    </a:lnTo>
                    <a:lnTo>
                      <a:pt x="2111" y="8299"/>
                    </a:lnTo>
                    <a:lnTo>
                      <a:pt x="2114" y="8290"/>
                    </a:lnTo>
                    <a:lnTo>
                      <a:pt x="2118" y="8279"/>
                    </a:lnTo>
                    <a:lnTo>
                      <a:pt x="2123" y="8270"/>
                    </a:lnTo>
                    <a:lnTo>
                      <a:pt x="2129" y="8257"/>
                    </a:lnTo>
                    <a:lnTo>
                      <a:pt x="2134" y="8246"/>
                    </a:lnTo>
                    <a:lnTo>
                      <a:pt x="2135" y="8241"/>
                    </a:lnTo>
                    <a:lnTo>
                      <a:pt x="2128" y="8242"/>
                    </a:lnTo>
                    <a:lnTo>
                      <a:pt x="2121" y="8244"/>
                    </a:lnTo>
                    <a:lnTo>
                      <a:pt x="2110" y="8250"/>
                    </a:lnTo>
                    <a:lnTo>
                      <a:pt x="2099" y="8255"/>
                    </a:lnTo>
                    <a:lnTo>
                      <a:pt x="2078" y="8266"/>
                    </a:lnTo>
                    <a:lnTo>
                      <a:pt x="2060" y="8273"/>
                    </a:lnTo>
                    <a:lnTo>
                      <a:pt x="2056" y="8275"/>
                    </a:lnTo>
                    <a:lnTo>
                      <a:pt x="2053" y="8275"/>
                    </a:lnTo>
                    <a:lnTo>
                      <a:pt x="2050" y="8273"/>
                    </a:lnTo>
                    <a:lnTo>
                      <a:pt x="2046" y="8272"/>
                    </a:lnTo>
                    <a:lnTo>
                      <a:pt x="2044" y="8270"/>
                    </a:lnTo>
                    <a:lnTo>
                      <a:pt x="2042" y="8268"/>
                    </a:lnTo>
                    <a:lnTo>
                      <a:pt x="2041" y="8265"/>
                    </a:lnTo>
                    <a:lnTo>
                      <a:pt x="2040" y="8260"/>
                    </a:lnTo>
                    <a:lnTo>
                      <a:pt x="2039" y="8252"/>
                    </a:lnTo>
                    <a:lnTo>
                      <a:pt x="2039" y="8242"/>
                    </a:lnTo>
                    <a:lnTo>
                      <a:pt x="2040" y="8231"/>
                    </a:lnTo>
                    <a:lnTo>
                      <a:pt x="2041" y="8219"/>
                    </a:lnTo>
                    <a:lnTo>
                      <a:pt x="2044" y="8208"/>
                    </a:lnTo>
                    <a:lnTo>
                      <a:pt x="2047" y="8196"/>
                    </a:lnTo>
                    <a:lnTo>
                      <a:pt x="2052" y="8184"/>
                    </a:lnTo>
                    <a:lnTo>
                      <a:pt x="2055" y="8173"/>
                    </a:lnTo>
                    <a:lnTo>
                      <a:pt x="2059" y="8163"/>
                    </a:lnTo>
                    <a:lnTo>
                      <a:pt x="2064" y="8155"/>
                    </a:lnTo>
                    <a:lnTo>
                      <a:pt x="2068" y="8148"/>
                    </a:lnTo>
                    <a:lnTo>
                      <a:pt x="2072" y="8143"/>
                    </a:lnTo>
                    <a:lnTo>
                      <a:pt x="2078" y="8138"/>
                    </a:lnTo>
                    <a:lnTo>
                      <a:pt x="2083" y="8135"/>
                    </a:lnTo>
                    <a:lnTo>
                      <a:pt x="2088" y="8133"/>
                    </a:lnTo>
                    <a:lnTo>
                      <a:pt x="2094" y="8132"/>
                    </a:lnTo>
                    <a:lnTo>
                      <a:pt x="2107" y="8130"/>
                    </a:lnTo>
                    <a:lnTo>
                      <a:pt x="2119" y="8129"/>
                    </a:lnTo>
                    <a:lnTo>
                      <a:pt x="2132" y="8129"/>
                    </a:lnTo>
                    <a:lnTo>
                      <a:pt x="2144" y="8128"/>
                    </a:lnTo>
                    <a:lnTo>
                      <a:pt x="2149" y="8127"/>
                    </a:lnTo>
                    <a:lnTo>
                      <a:pt x="2154" y="8125"/>
                    </a:lnTo>
                    <a:lnTo>
                      <a:pt x="2160" y="8123"/>
                    </a:lnTo>
                    <a:lnTo>
                      <a:pt x="2164" y="8120"/>
                    </a:lnTo>
                    <a:lnTo>
                      <a:pt x="2171" y="8114"/>
                    </a:lnTo>
                    <a:lnTo>
                      <a:pt x="2176" y="8105"/>
                    </a:lnTo>
                    <a:lnTo>
                      <a:pt x="2180" y="8101"/>
                    </a:lnTo>
                    <a:lnTo>
                      <a:pt x="2183" y="8100"/>
                    </a:lnTo>
                    <a:lnTo>
                      <a:pt x="2181" y="8098"/>
                    </a:lnTo>
                    <a:lnTo>
                      <a:pt x="2174" y="8100"/>
                    </a:lnTo>
                    <a:lnTo>
                      <a:pt x="2155" y="8102"/>
                    </a:lnTo>
                    <a:lnTo>
                      <a:pt x="2138" y="8104"/>
                    </a:lnTo>
                    <a:lnTo>
                      <a:pt x="2129" y="8104"/>
                    </a:lnTo>
                    <a:lnTo>
                      <a:pt x="2121" y="8104"/>
                    </a:lnTo>
                    <a:lnTo>
                      <a:pt x="2111" y="8102"/>
                    </a:lnTo>
                    <a:lnTo>
                      <a:pt x="2102" y="8098"/>
                    </a:lnTo>
                    <a:lnTo>
                      <a:pt x="2096" y="8095"/>
                    </a:lnTo>
                    <a:lnTo>
                      <a:pt x="2088" y="8093"/>
                    </a:lnTo>
                    <a:lnTo>
                      <a:pt x="2082" y="8092"/>
                    </a:lnTo>
                    <a:lnTo>
                      <a:pt x="2075" y="8092"/>
                    </a:lnTo>
                    <a:lnTo>
                      <a:pt x="2070" y="8093"/>
                    </a:lnTo>
                    <a:lnTo>
                      <a:pt x="2064" y="8094"/>
                    </a:lnTo>
                    <a:lnTo>
                      <a:pt x="2058" y="8096"/>
                    </a:lnTo>
                    <a:lnTo>
                      <a:pt x="2053" y="8098"/>
                    </a:lnTo>
                    <a:lnTo>
                      <a:pt x="2031" y="8113"/>
                    </a:lnTo>
                    <a:lnTo>
                      <a:pt x="2007" y="8124"/>
                    </a:lnTo>
                    <a:lnTo>
                      <a:pt x="2004" y="8127"/>
                    </a:lnTo>
                    <a:lnTo>
                      <a:pt x="2000" y="8127"/>
                    </a:lnTo>
                    <a:lnTo>
                      <a:pt x="1997" y="8125"/>
                    </a:lnTo>
                    <a:lnTo>
                      <a:pt x="1993" y="8124"/>
                    </a:lnTo>
                    <a:lnTo>
                      <a:pt x="1990" y="8122"/>
                    </a:lnTo>
                    <a:lnTo>
                      <a:pt x="1987" y="8120"/>
                    </a:lnTo>
                    <a:lnTo>
                      <a:pt x="1985" y="8117"/>
                    </a:lnTo>
                    <a:lnTo>
                      <a:pt x="1983" y="8113"/>
                    </a:lnTo>
                    <a:lnTo>
                      <a:pt x="1979" y="8103"/>
                    </a:lnTo>
                    <a:lnTo>
                      <a:pt x="1976" y="8093"/>
                    </a:lnTo>
                    <a:lnTo>
                      <a:pt x="1973" y="8081"/>
                    </a:lnTo>
                    <a:lnTo>
                      <a:pt x="1971" y="8069"/>
                    </a:lnTo>
                    <a:lnTo>
                      <a:pt x="1967" y="8049"/>
                    </a:lnTo>
                    <a:lnTo>
                      <a:pt x="1964" y="8033"/>
                    </a:lnTo>
                    <a:lnTo>
                      <a:pt x="1963" y="8028"/>
                    </a:lnTo>
                    <a:lnTo>
                      <a:pt x="1961" y="8027"/>
                    </a:lnTo>
                    <a:lnTo>
                      <a:pt x="1958" y="8029"/>
                    </a:lnTo>
                    <a:lnTo>
                      <a:pt x="1956" y="8036"/>
                    </a:lnTo>
                    <a:lnTo>
                      <a:pt x="1952" y="8043"/>
                    </a:lnTo>
                    <a:lnTo>
                      <a:pt x="1951" y="8051"/>
                    </a:lnTo>
                    <a:lnTo>
                      <a:pt x="1950" y="8059"/>
                    </a:lnTo>
                    <a:lnTo>
                      <a:pt x="1951" y="8065"/>
                    </a:lnTo>
                    <a:lnTo>
                      <a:pt x="1953" y="8077"/>
                    </a:lnTo>
                    <a:lnTo>
                      <a:pt x="1957" y="8089"/>
                    </a:lnTo>
                    <a:lnTo>
                      <a:pt x="1960" y="8100"/>
                    </a:lnTo>
                    <a:lnTo>
                      <a:pt x="1961" y="8110"/>
                    </a:lnTo>
                    <a:lnTo>
                      <a:pt x="1961" y="8117"/>
                    </a:lnTo>
                    <a:lnTo>
                      <a:pt x="1961" y="8123"/>
                    </a:lnTo>
                    <a:lnTo>
                      <a:pt x="1959" y="8130"/>
                    </a:lnTo>
                    <a:lnTo>
                      <a:pt x="1956" y="8136"/>
                    </a:lnTo>
                    <a:lnTo>
                      <a:pt x="1944" y="8161"/>
                    </a:lnTo>
                    <a:lnTo>
                      <a:pt x="1934" y="8186"/>
                    </a:lnTo>
                    <a:lnTo>
                      <a:pt x="1925" y="8209"/>
                    </a:lnTo>
                    <a:lnTo>
                      <a:pt x="1918" y="8232"/>
                    </a:lnTo>
                    <a:lnTo>
                      <a:pt x="1910" y="8256"/>
                    </a:lnTo>
                    <a:lnTo>
                      <a:pt x="1904" y="8281"/>
                    </a:lnTo>
                    <a:lnTo>
                      <a:pt x="1897" y="8306"/>
                    </a:lnTo>
                    <a:lnTo>
                      <a:pt x="1891" y="8333"/>
                    </a:lnTo>
                    <a:lnTo>
                      <a:pt x="1906" y="8377"/>
                    </a:lnTo>
                    <a:lnTo>
                      <a:pt x="1919" y="8411"/>
                    </a:lnTo>
                    <a:lnTo>
                      <a:pt x="1920" y="8419"/>
                    </a:lnTo>
                    <a:lnTo>
                      <a:pt x="1921" y="8427"/>
                    </a:lnTo>
                    <a:lnTo>
                      <a:pt x="1921" y="8435"/>
                    </a:lnTo>
                    <a:lnTo>
                      <a:pt x="1920" y="8445"/>
                    </a:lnTo>
                    <a:lnTo>
                      <a:pt x="1917" y="8454"/>
                    </a:lnTo>
                    <a:lnTo>
                      <a:pt x="1913" y="8465"/>
                    </a:lnTo>
                    <a:lnTo>
                      <a:pt x="1908" y="8475"/>
                    </a:lnTo>
                    <a:lnTo>
                      <a:pt x="1902" y="8488"/>
                    </a:lnTo>
                    <a:lnTo>
                      <a:pt x="1884" y="8515"/>
                    </a:lnTo>
                    <a:lnTo>
                      <a:pt x="1861" y="8553"/>
                    </a:lnTo>
                    <a:lnTo>
                      <a:pt x="1850" y="8573"/>
                    </a:lnTo>
                    <a:lnTo>
                      <a:pt x="1840" y="8591"/>
                    </a:lnTo>
                    <a:lnTo>
                      <a:pt x="1837" y="8599"/>
                    </a:lnTo>
                    <a:lnTo>
                      <a:pt x="1835" y="8606"/>
                    </a:lnTo>
                    <a:lnTo>
                      <a:pt x="1834" y="8613"/>
                    </a:lnTo>
                    <a:lnTo>
                      <a:pt x="1834" y="8617"/>
                    </a:lnTo>
                    <a:lnTo>
                      <a:pt x="1835" y="8624"/>
                    </a:lnTo>
                    <a:lnTo>
                      <a:pt x="1836" y="8631"/>
                    </a:lnTo>
                    <a:lnTo>
                      <a:pt x="1836" y="8637"/>
                    </a:lnTo>
                    <a:lnTo>
                      <a:pt x="1835" y="8643"/>
                    </a:lnTo>
                    <a:lnTo>
                      <a:pt x="1834" y="8648"/>
                    </a:lnTo>
                    <a:lnTo>
                      <a:pt x="1831" y="8653"/>
                    </a:lnTo>
                    <a:lnTo>
                      <a:pt x="1829" y="8657"/>
                    </a:lnTo>
                    <a:lnTo>
                      <a:pt x="1826" y="8660"/>
                    </a:lnTo>
                    <a:lnTo>
                      <a:pt x="1817" y="8667"/>
                    </a:lnTo>
                    <a:lnTo>
                      <a:pt x="1808" y="8672"/>
                    </a:lnTo>
                    <a:lnTo>
                      <a:pt x="1795" y="8677"/>
                    </a:lnTo>
                    <a:lnTo>
                      <a:pt x="1781" y="8682"/>
                    </a:lnTo>
                    <a:lnTo>
                      <a:pt x="1763" y="8689"/>
                    </a:lnTo>
                    <a:lnTo>
                      <a:pt x="1743" y="8699"/>
                    </a:lnTo>
                    <a:lnTo>
                      <a:pt x="1721" y="8712"/>
                    </a:lnTo>
                    <a:lnTo>
                      <a:pt x="1700" y="8724"/>
                    </a:lnTo>
                    <a:lnTo>
                      <a:pt x="1678" y="8736"/>
                    </a:lnTo>
                    <a:lnTo>
                      <a:pt x="1658" y="8745"/>
                    </a:lnTo>
                    <a:lnTo>
                      <a:pt x="1648" y="8749"/>
                    </a:lnTo>
                    <a:lnTo>
                      <a:pt x="1638" y="8751"/>
                    </a:lnTo>
                    <a:lnTo>
                      <a:pt x="1629" y="8752"/>
                    </a:lnTo>
                    <a:lnTo>
                      <a:pt x="1622" y="8752"/>
                    </a:lnTo>
                    <a:lnTo>
                      <a:pt x="1614" y="8751"/>
                    </a:lnTo>
                    <a:lnTo>
                      <a:pt x="1607" y="8751"/>
                    </a:lnTo>
                    <a:lnTo>
                      <a:pt x="1601" y="8751"/>
                    </a:lnTo>
                    <a:lnTo>
                      <a:pt x="1596" y="8752"/>
                    </a:lnTo>
                    <a:lnTo>
                      <a:pt x="1586" y="8755"/>
                    </a:lnTo>
                    <a:lnTo>
                      <a:pt x="1578" y="8759"/>
                    </a:lnTo>
                    <a:lnTo>
                      <a:pt x="1563" y="8772"/>
                    </a:lnTo>
                    <a:lnTo>
                      <a:pt x="1544" y="8789"/>
                    </a:lnTo>
                    <a:lnTo>
                      <a:pt x="1510" y="8802"/>
                    </a:lnTo>
                    <a:lnTo>
                      <a:pt x="1476" y="8816"/>
                    </a:lnTo>
                    <a:lnTo>
                      <a:pt x="1445" y="8830"/>
                    </a:lnTo>
                    <a:lnTo>
                      <a:pt x="1415" y="8844"/>
                    </a:lnTo>
                    <a:lnTo>
                      <a:pt x="1385" y="8857"/>
                    </a:lnTo>
                    <a:lnTo>
                      <a:pt x="1356" y="8869"/>
                    </a:lnTo>
                    <a:lnTo>
                      <a:pt x="1328" y="8878"/>
                    </a:lnTo>
                    <a:lnTo>
                      <a:pt x="1300" y="8886"/>
                    </a:lnTo>
                    <a:lnTo>
                      <a:pt x="1286" y="8888"/>
                    </a:lnTo>
                    <a:lnTo>
                      <a:pt x="1272" y="8890"/>
                    </a:lnTo>
                    <a:lnTo>
                      <a:pt x="1258" y="8891"/>
                    </a:lnTo>
                    <a:lnTo>
                      <a:pt x="1245" y="8892"/>
                    </a:lnTo>
                    <a:lnTo>
                      <a:pt x="1231" y="8892"/>
                    </a:lnTo>
                    <a:lnTo>
                      <a:pt x="1217" y="8890"/>
                    </a:lnTo>
                    <a:lnTo>
                      <a:pt x="1203" y="8888"/>
                    </a:lnTo>
                    <a:lnTo>
                      <a:pt x="1189" y="8885"/>
                    </a:lnTo>
                    <a:lnTo>
                      <a:pt x="1174" y="8880"/>
                    </a:lnTo>
                    <a:lnTo>
                      <a:pt x="1160" y="8874"/>
                    </a:lnTo>
                    <a:lnTo>
                      <a:pt x="1145" y="8867"/>
                    </a:lnTo>
                    <a:lnTo>
                      <a:pt x="1129" y="8859"/>
                    </a:lnTo>
                    <a:lnTo>
                      <a:pt x="1114" y="8850"/>
                    </a:lnTo>
                    <a:lnTo>
                      <a:pt x="1099" y="8838"/>
                    </a:lnTo>
                    <a:lnTo>
                      <a:pt x="1083" y="8826"/>
                    </a:lnTo>
                    <a:lnTo>
                      <a:pt x="1068" y="8812"/>
                    </a:lnTo>
                    <a:lnTo>
                      <a:pt x="770" y="8542"/>
                    </a:lnTo>
                    <a:lnTo>
                      <a:pt x="570" y="8344"/>
                    </a:lnTo>
                    <a:lnTo>
                      <a:pt x="551" y="8323"/>
                    </a:lnTo>
                    <a:lnTo>
                      <a:pt x="531" y="8303"/>
                    </a:lnTo>
                    <a:lnTo>
                      <a:pt x="511" y="8283"/>
                    </a:lnTo>
                    <a:lnTo>
                      <a:pt x="490" y="8263"/>
                    </a:lnTo>
                    <a:lnTo>
                      <a:pt x="471" y="8243"/>
                    </a:lnTo>
                    <a:lnTo>
                      <a:pt x="451" y="8222"/>
                    </a:lnTo>
                    <a:lnTo>
                      <a:pt x="443" y="8211"/>
                    </a:lnTo>
                    <a:lnTo>
                      <a:pt x="435" y="8199"/>
                    </a:lnTo>
                    <a:lnTo>
                      <a:pt x="426" y="8187"/>
                    </a:lnTo>
                    <a:lnTo>
                      <a:pt x="419" y="8175"/>
                    </a:lnTo>
                    <a:lnTo>
                      <a:pt x="401" y="8146"/>
                    </a:lnTo>
                    <a:lnTo>
                      <a:pt x="378" y="8110"/>
                    </a:lnTo>
                    <a:lnTo>
                      <a:pt x="372" y="8102"/>
                    </a:lnTo>
                    <a:lnTo>
                      <a:pt x="368" y="8092"/>
                    </a:lnTo>
                    <a:lnTo>
                      <a:pt x="365" y="8083"/>
                    </a:lnTo>
                    <a:lnTo>
                      <a:pt x="363" y="8075"/>
                    </a:lnTo>
                    <a:lnTo>
                      <a:pt x="362" y="8066"/>
                    </a:lnTo>
                    <a:lnTo>
                      <a:pt x="362" y="8057"/>
                    </a:lnTo>
                    <a:lnTo>
                      <a:pt x="364" y="8050"/>
                    </a:lnTo>
                    <a:lnTo>
                      <a:pt x="367" y="8043"/>
                    </a:lnTo>
                    <a:lnTo>
                      <a:pt x="375" y="8034"/>
                    </a:lnTo>
                    <a:lnTo>
                      <a:pt x="385" y="8017"/>
                    </a:lnTo>
                    <a:lnTo>
                      <a:pt x="391" y="8010"/>
                    </a:lnTo>
                    <a:lnTo>
                      <a:pt x="396" y="8003"/>
                    </a:lnTo>
                    <a:lnTo>
                      <a:pt x="401" y="7999"/>
                    </a:lnTo>
                    <a:lnTo>
                      <a:pt x="403" y="7997"/>
                    </a:lnTo>
                    <a:lnTo>
                      <a:pt x="403" y="8006"/>
                    </a:lnTo>
                    <a:lnTo>
                      <a:pt x="402" y="8019"/>
                    </a:lnTo>
                    <a:lnTo>
                      <a:pt x="401" y="8030"/>
                    </a:lnTo>
                    <a:lnTo>
                      <a:pt x="402" y="8037"/>
                    </a:lnTo>
                    <a:lnTo>
                      <a:pt x="406" y="8039"/>
                    </a:lnTo>
                    <a:lnTo>
                      <a:pt x="411" y="8041"/>
                    </a:lnTo>
                    <a:lnTo>
                      <a:pt x="418" y="8042"/>
                    </a:lnTo>
                    <a:lnTo>
                      <a:pt x="425" y="8043"/>
                    </a:lnTo>
                    <a:lnTo>
                      <a:pt x="440" y="8043"/>
                    </a:lnTo>
                    <a:lnTo>
                      <a:pt x="451" y="8042"/>
                    </a:lnTo>
                    <a:lnTo>
                      <a:pt x="463" y="8034"/>
                    </a:lnTo>
                    <a:lnTo>
                      <a:pt x="471" y="8026"/>
                    </a:lnTo>
                    <a:lnTo>
                      <a:pt x="470" y="8035"/>
                    </a:lnTo>
                    <a:lnTo>
                      <a:pt x="467" y="8043"/>
                    </a:lnTo>
                    <a:lnTo>
                      <a:pt x="464" y="8052"/>
                    </a:lnTo>
                    <a:lnTo>
                      <a:pt x="460" y="8061"/>
                    </a:lnTo>
                    <a:lnTo>
                      <a:pt x="458" y="8069"/>
                    </a:lnTo>
                    <a:lnTo>
                      <a:pt x="456" y="8078"/>
                    </a:lnTo>
                    <a:lnTo>
                      <a:pt x="456" y="8081"/>
                    </a:lnTo>
                    <a:lnTo>
                      <a:pt x="457" y="8086"/>
                    </a:lnTo>
                    <a:lnTo>
                      <a:pt x="458" y="8090"/>
                    </a:lnTo>
                    <a:lnTo>
                      <a:pt x="461" y="8093"/>
                    </a:lnTo>
                    <a:lnTo>
                      <a:pt x="463" y="8096"/>
                    </a:lnTo>
                    <a:lnTo>
                      <a:pt x="467" y="8100"/>
                    </a:lnTo>
                    <a:lnTo>
                      <a:pt x="471" y="8101"/>
                    </a:lnTo>
                    <a:lnTo>
                      <a:pt x="475" y="8103"/>
                    </a:lnTo>
                    <a:lnTo>
                      <a:pt x="485" y="8103"/>
                    </a:lnTo>
                    <a:lnTo>
                      <a:pt x="496" y="8102"/>
                    </a:lnTo>
                    <a:lnTo>
                      <a:pt x="505" y="8098"/>
                    </a:lnTo>
                    <a:lnTo>
                      <a:pt x="515" y="8095"/>
                    </a:lnTo>
                    <a:lnTo>
                      <a:pt x="525" y="8091"/>
                    </a:lnTo>
                    <a:lnTo>
                      <a:pt x="531" y="8088"/>
                    </a:lnTo>
                    <a:lnTo>
                      <a:pt x="548" y="8082"/>
                    </a:lnTo>
                    <a:lnTo>
                      <a:pt x="565" y="8075"/>
                    </a:lnTo>
                    <a:lnTo>
                      <a:pt x="580" y="8067"/>
                    </a:lnTo>
                    <a:lnTo>
                      <a:pt x="595" y="8061"/>
                    </a:lnTo>
                    <a:lnTo>
                      <a:pt x="601" y="8057"/>
                    </a:lnTo>
                    <a:lnTo>
                      <a:pt x="609" y="8055"/>
                    </a:lnTo>
                    <a:lnTo>
                      <a:pt x="615" y="8053"/>
                    </a:lnTo>
                    <a:lnTo>
                      <a:pt x="623" y="8052"/>
                    </a:lnTo>
                    <a:lnTo>
                      <a:pt x="631" y="8051"/>
                    </a:lnTo>
                    <a:lnTo>
                      <a:pt x="638" y="8052"/>
                    </a:lnTo>
                    <a:lnTo>
                      <a:pt x="646" y="8053"/>
                    </a:lnTo>
                    <a:lnTo>
                      <a:pt x="653" y="8056"/>
                    </a:lnTo>
                    <a:lnTo>
                      <a:pt x="661" y="8059"/>
                    </a:lnTo>
                    <a:lnTo>
                      <a:pt x="668" y="8059"/>
                    </a:lnTo>
                    <a:lnTo>
                      <a:pt x="675" y="8057"/>
                    </a:lnTo>
                    <a:lnTo>
                      <a:pt x="680" y="8055"/>
                    </a:lnTo>
                    <a:lnTo>
                      <a:pt x="685" y="8051"/>
                    </a:lnTo>
                    <a:lnTo>
                      <a:pt x="690" y="8047"/>
                    </a:lnTo>
                    <a:lnTo>
                      <a:pt x="693" y="8041"/>
                    </a:lnTo>
                    <a:lnTo>
                      <a:pt x="698" y="8036"/>
                    </a:lnTo>
                    <a:lnTo>
                      <a:pt x="705" y="8026"/>
                    </a:lnTo>
                    <a:lnTo>
                      <a:pt x="713" y="8017"/>
                    </a:lnTo>
                    <a:lnTo>
                      <a:pt x="716" y="8014"/>
                    </a:lnTo>
                    <a:lnTo>
                      <a:pt x="720" y="8013"/>
                    </a:lnTo>
                    <a:lnTo>
                      <a:pt x="725" y="8013"/>
                    </a:lnTo>
                    <a:lnTo>
                      <a:pt x="730" y="8015"/>
                    </a:lnTo>
                    <a:lnTo>
                      <a:pt x="741" y="8021"/>
                    </a:lnTo>
                    <a:lnTo>
                      <a:pt x="749" y="8025"/>
                    </a:lnTo>
                    <a:lnTo>
                      <a:pt x="758" y="8026"/>
                    </a:lnTo>
                    <a:lnTo>
                      <a:pt x="766" y="8025"/>
                    </a:lnTo>
                    <a:lnTo>
                      <a:pt x="773" y="8023"/>
                    </a:lnTo>
                    <a:lnTo>
                      <a:pt x="781" y="8019"/>
                    </a:lnTo>
                    <a:lnTo>
                      <a:pt x="788" y="8012"/>
                    </a:lnTo>
                    <a:lnTo>
                      <a:pt x="798" y="8005"/>
                    </a:lnTo>
                    <a:lnTo>
                      <a:pt x="821" y="7984"/>
                    </a:lnTo>
                    <a:lnTo>
                      <a:pt x="838" y="7970"/>
                    </a:lnTo>
                    <a:lnTo>
                      <a:pt x="841" y="7967"/>
                    </a:lnTo>
                    <a:lnTo>
                      <a:pt x="845" y="7965"/>
                    </a:lnTo>
                    <a:lnTo>
                      <a:pt x="851" y="7963"/>
                    </a:lnTo>
                    <a:lnTo>
                      <a:pt x="856" y="7962"/>
                    </a:lnTo>
                    <a:lnTo>
                      <a:pt x="869" y="7961"/>
                    </a:lnTo>
                    <a:lnTo>
                      <a:pt x="886" y="7962"/>
                    </a:lnTo>
                    <a:lnTo>
                      <a:pt x="896" y="7963"/>
                    </a:lnTo>
                    <a:lnTo>
                      <a:pt x="905" y="7962"/>
                    </a:lnTo>
                    <a:lnTo>
                      <a:pt x="913" y="7959"/>
                    </a:lnTo>
                    <a:lnTo>
                      <a:pt x="921" y="7955"/>
                    </a:lnTo>
                    <a:lnTo>
                      <a:pt x="929" y="7949"/>
                    </a:lnTo>
                    <a:lnTo>
                      <a:pt x="935" y="7943"/>
                    </a:lnTo>
                    <a:lnTo>
                      <a:pt x="942" y="7935"/>
                    </a:lnTo>
                    <a:lnTo>
                      <a:pt x="948" y="7927"/>
                    </a:lnTo>
                    <a:lnTo>
                      <a:pt x="959" y="7909"/>
                    </a:lnTo>
                    <a:lnTo>
                      <a:pt x="970" y="7892"/>
                    </a:lnTo>
                    <a:lnTo>
                      <a:pt x="980" y="7875"/>
                    </a:lnTo>
                    <a:lnTo>
                      <a:pt x="992" y="7861"/>
                    </a:lnTo>
                    <a:lnTo>
                      <a:pt x="999" y="7853"/>
                    </a:lnTo>
                    <a:lnTo>
                      <a:pt x="1004" y="7843"/>
                    </a:lnTo>
                    <a:lnTo>
                      <a:pt x="1007" y="7832"/>
                    </a:lnTo>
                    <a:lnTo>
                      <a:pt x="1012" y="7820"/>
                    </a:lnTo>
                    <a:lnTo>
                      <a:pt x="1016" y="7809"/>
                    </a:lnTo>
                    <a:lnTo>
                      <a:pt x="1021" y="7799"/>
                    </a:lnTo>
                    <a:lnTo>
                      <a:pt x="1025" y="7795"/>
                    </a:lnTo>
                    <a:lnTo>
                      <a:pt x="1028" y="7792"/>
                    </a:lnTo>
                    <a:lnTo>
                      <a:pt x="1032" y="7789"/>
                    </a:lnTo>
                    <a:lnTo>
                      <a:pt x="1037" y="7786"/>
                    </a:lnTo>
                    <a:lnTo>
                      <a:pt x="1043" y="7785"/>
                    </a:lnTo>
                    <a:lnTo>
                      <a:pt x="1050" y="7785"/>
                    </a:lnTo>
                    <a:lnTo>
                      <a:pt x="1055" y="7786"/>
                    </a:lnTo>
                    <a:lnTo>
                      <a:pt x="1060" y="7787"/>
                    </a:lnTo>
                    <a:lnTo>
                      <a:pt x="1066" y="7787"/>
                    </a:lnTo>
                    <a:lnTo>
                      <a:pt x="1070" y="7785"/>
                    </a:lnTo>
                    <a:lnTo>
                      <a:pt x="1072" y="7784"/>
                    </a:lnTo>
                    <a:lnTo>
                      <a:pt x="1073" y="7782"/>
                    </a:lnTo>
                    <a:lnTo>
                      <a:pt x="1075" y="7780"/>
                    </a:lnTo>
                    <a:lnTo>
                      <a:pt x="1075" y="7776"/>
                    </a:lnTo>
                    <a:lnTo>
                      <a:pt x="1078" y="7764"/>
                    </a:lnTo>
                    <a:lnTo>
                      <a:pt x="1079" y="7752"/>
                    </a:lnTo>
                    <a:lnTo>
                      <a:pt x="1080" y="7741"/>
                    </a:lnTo>
                    <a:lnTo>
                      <a:pt x="1084" y="7729"/>
                    </a:lnTo>
                    <a:lnTo>
                      <a:pt x="1088" y="7720"/>
                    </a:lnTo>
                    <a:lnTo>
                      <a:pt x="1096" y="7712"/>
                    </a:lnTo>
                    <a:lnTo>
                      <a:pt x="1098" y="7708"/>
                    </a:lnTo>
                    <a:lnTo>
                      <a:pt x="1101" y="7704"/>
                    </a:lnTo>
                    <a:lnTo>
                      <a:pt x="1104" y="7700"/>
                    </a:lnTo>
                    <a:lnTo>
                      <a:pt x="1104" y="7696"/>
                    </a:lnTo>
                    <a:lnTo>
                      <a:pt x="1086" y="7696"/>
                    </a:lnTo>
                    <a:lnTo>
                      <a:pt x="1068" y="7696"/>
                    </a:lnTo>
                    <a:lnTo>
                      <a:pt x="1051" y="7695"/>
                    </a:lnTo>
                    <a:lnTo>
                      <a:pt x="1033" y="7692"/>
                    </a:lnTo>
                    <a:lnTo>
                      <a:pt x="1026" y="7690"/>
                    </a:lnTo>
                    <a:lnTo>
                      <a:pt x="1017" y="7688"/>
                    </a:lnTo>
                    <a:lnTo>
                      <a:pt x="1010" y="7685"/>
                    </a:lnTo>
                    <a:lnTo>
                      <a:pt x="1002" y="7681"/>
                    </a:lnTo>
                    <a:lnTo>
                      <a:pt x="996" y="7676"/>
                    </a:lnTo>
                    <a:lnTo>
                      <a:pt x="989" y="7671"/>
                    </a:lnTo>
                    <a:lnTo>
                      <a:pt x="983" y="7664"/>
                    </a:lnTo>
                    <a:lnTo>
                      <a:pt x="976" y="7657"/>
                    </a:lnTo>
                    <a:lnTo>
                      <a:pt x="971" y="7651"/>
                    </a:lnTo>
                    <a:lnTo>
                      <a:pt x="966" y="7648"/>
                    </a:lnTo>
                    <a:lnTo>
                      <a:pt x="964" y="7647"/>
                    </a:lnTo>
                    <a:lnTo>
                      <a:pt x="962" y="7647"/>
                    </a:lnTo>
                    <a:lnTo>
                      <a:pt x="960" y="7648"/>
                    </a:lnTo>
                    <a:lnTo>
                      <a:pt x="958" y="7649"/>
                    </a:lnTo>
                    <a:lnTo>
                      <a:pt x="953" y="7654"/>
                    </a:lnTo>
                    <a:lnTo>
                      <a:pt x="950" y="7659"/>
                    </a:lnTo>
                    <a:lnTo>
                      <a:pt x="948" y="7665"/>
                    </a:lnTo>
                    <a:lnTo>
                      <a:pt x="945" y="7673"/>
                    </a:lnTo>
                    <a:lnTo>
                      <a:pt x="940" y="7690"/>
                    </a:lnTo>
                    <a:lnTo>
                      <a:pt x="937" y="7708"/>
                    </a:lnTo>
                    <a:lnTo>
                      <a:pt x="936" y="7723"/>
                    </a:lnTo>
                    <a:lnTo>
                      <a:pt x="935" y="7732"/>
                    </a:lnTo>
                    <a:lnTo>
                      <a:pt x="934" y="7739"/>
                    </a:lnTo>
                    <a:lnTo>
                      <a:pt x="931" y="7743"/>
                    </a:lnTo>
                    <a:lnTo>
                      <a:pt x="926" y="7747"/>
                    </a:lnTo>
                    <a:lnTo>
                      <a:pt x="921" y="7752"/>
                    </a:lnTo>
                    <a:lnTo>
                      <a:pt x="915" y="7755"/>
                    </a:lnTo>
                    <a:lnTo>
                      <a:pt x="908" y="7758"/>
                    </a:lnTo>
                    <a:lnTo>
                      <a:pt x="901" y="7760"/>
                    </a:lnTo>
                    <a:lnTo>
                      <a:pt x="892" y="7763"/>
                    </a:lnTo>
                    <a:lnTo>
                      <a:pt x="858" y="7770"/>
                    </a:lnTo>
                    <a:lnTo>
                      <a:pt x="835" y="7776"/>
                    </a:lnTo>
                    <a:lnTo>
                      <a:pt x="825" y="7779"/>
                    </a:lnTo>
                    <a:lnTo>
                      <a:pt x="815" y="7782"/>
                    </a:lnTo>
                    <a:lnTo>
                      <a:pt x="807" y="7785"/>
                    </a:lnTo>
                    <a:lnTo>
                      <a:pt x="798" y="7790"/>
                    </a:lnTo>
                    <a:lnTo>
                      <a:pt x="783" y="7798"/>
                    </a:lnTo>
                    <a:lnTo>
                      <a:pt x="769" y="7808"/>
                    </a:lnTo>
                    <a:lnTo>
                      <a:pt x="756" y="7818"/>
                    </a:lnTo>
                    <a:lnTo>
                      <a:pt x="742" y="7827"/>
                    </a:lnTo>
                    <a:lnTo>
                      <a:pt x="727" y="7837"/>
                    </a:lnTo>
                    <a:lnTo>
                      <a:pt x="709" y="7845"/>
                    </a:lnTo>
                    <a:lnTo>
                      <a:pt x="703" y="7847"/>
                    </a:lnTo>
                    <a:lnTo>
                      <a:pt x="695" y="7849"/>
                    </a:lnTo>
                    <a:lnTo>
                      <a:pt x="687" y="7849"/>
                    </a:lnTo>
                    <a:lnTo>
                      <a:pt x="679" y="7849"/>
                    </a:lnTo>
                    <a:lnTo>
                      <a:pt x="662" y="7848"/>
                    </a:lnTo>
                    <a:lnTo>
                      <a:pt x="644" y="7844"/>
                    </a:lnTo>
                    <a:lnTo>
                      <a:pt x="609" y="7835"/>
                    </a:lnTo>
                    <a:lnTo>
                      <a:pt x="578" y="7826"/>
                    </a:lnTo>
                    <a:lnTo>
                      <a:pt x="561" y="7823"/>
                    </a:lnTo>
                    <a:lnTo>
                      <a:pt x="545" y="7819"/>
                    </a:lnTo>
                    <a:lnTo>
                      <a:pt x="528" y="7813"/>
                    </a:lnTo>
                    <a:lnTo>
                      <a:pt x="511" y="7808"/>
                    </a:lnTo>
                    <a:lnTo>
                      <a:pt x="475" y="7794"/>
                    </a:lnTo>
                    <a:lnTo>
                      <a:pt x="440" y="7779"/>
                    </a:lnTo>
                    <a:lnTo>
                      <a:pt x="406" y="7762"/>
                    </a:lnTo>
                    <a:lnTo>
                      <a:pt x="374" y="7743"/>
                    </a:lnTo>
                    <a:lnTo>
                      <a:pt x="342" y="7725"/>
                    </a:lnTo>
                    <a:lnTo>
                      <a:pt x="315" y="7705"/>
                    </a:lnTo>
                    <a:lnTo>
                      <a:pt x="285" y="7682"/>
                    </a:lnTo>
                    <a:lnTo>
                      <a:pt x="257" y="7658"/>
                    </a:lnTo>
                    <a:lnTo>
                      <a:pt x="242" y="7645"/>
                    </a:lnTo>
                    <a:lnTo>
                      <a:pt x="227" y="7633"/>
                    </a:lnTo>
                    <a:lnTo>
                      <a:pt x="212" y="7622"/>
                    </a:lnTo>
                    <a:lnTo>
                      <a:pt x="194" y="7611"/>
                    </a:lnTo>
                    <a:lnTo>
                      <a:pt x="192" y="7610"/>
                    </a:lnTo>
                    <a:lnTo>
                      <a:pt x="191" y="7608"/>
                    </a:lnTo>
                    <a:lnTo>
                      <a:pt x="192" y="7607"/>
                    </a:lnTo>
                    <a:lnTo>
                      <a:pt x="193" y="7605"/>
                    </a:lnTo>
                    <a:lnTo>
                      <a:pt x="199" y="7601"/>
                    </a:lnTo>
                    <a:lnTo>
                      <a:pt x="206" y="7595"/>
                    </a:lnTo>
                    <a:lnTo>
                      <a:pt x="214" y="7590"/>
                    </a:lnTo>
                    <a:lnTo>
                      <a:pt x="219" y="7582"/>
                    </a:lnTo>
                    <a:lnTo>
                      <a:pt x="220" y="7579"/>
                    </a:lnTo>
                    <a:lnTo>
                      <a:pt x="221" y="7575"/>
                    </a:lnTo>
                    <a:lnTo>
                      <a:pt x="220" y="7570"/>
                    </a:lnTo>
                    <a:lnTo>
                      <a:pt x="218" y="7565"/>
                    </a:lnTo>
                    <a:lnTo>
                      <a:pt x="208" y="7550"/>
                    </a:lnTo>
                    <a:lnTo>
                      <a:pt x="199" y="7536"/>
                    </a:lnTo>
                    <a:lnTo>
                      <a:pt x="189" y="7522"/>
                    </a:lnTo>
                    <a:lnTo>
                      <a:pt x="179" y="7510"/>
                    </a:lnTo>
                    <a:lnTo>
                      <a:pt x="169" y="7498"/>
                    </a:lnTo>
                    <a:lnTo>
                      <a:pt x="161" y="7487"/>
                    </a:lnTo>
                    <a:lnTo>
                      <a:pt x="153" y="7476"/>
                    </a:lnTo>
                    <a:lnTo>
                      <a:pt x="148" y="7466"/>
                    </a:lnTo>
                    <a:lnTo>
                      <a:pt x="142" y="7455"/>
                    </a:lnTo>
                    <a:lnTo>
                      <a:pt x="140" y="7444"/>
                    </a:lnTo>
                    <a:lnTo>
                      <a:pt x="140" y="7438"/>
                    </a:lnTo>
                    <a:lnTo>
                      <a:pt x="140" y="7432"/>
                    </a:lnTo>
                    <a:lnTo>
                      <a:pt x="141" y="7426"/>
                    </a:lnTo>
                    <a:lnTo>
                      <a:pt x="142" y="7420"/>
                    </a:lnTo>
                    <a:lnTo>
                      <a:pt x="145" y="7414"/>
                    </a:lnTo>
                    <a:lnTo>
                      <a:pt x="148" y="7407"/>
                    </a:lnTo>
                    <a:lnTo>
                      <a:pt x="152" y="7400"/>
                    </a:lnTo>
                    <a:lnTo>
                      <a:pt x="156" y="7393"/>
                    </a:lnTo>
                    <a:lnTo>
                      <a:pt x="168" y="7377"/>
                    </a:lnTo>
                    <a:lnTo>
                      <a:pt x="183" y="7361"/>
                    </a:lnTo>
                    <a:lnTo>
                      <a:pt x="202" y="7348"/>
                    </a:lnTo>
                    <a:lnTo>
                      <a:pt x="237" y="7322"/>
                    </a:lnTo>
                    <a:lnTo>
                      <a:pt x="256" y="7308"/>
                    </a:lnTo>
                    <a:lnTo>
                      <a:pt x="270" y="7296"/>
                    </a:lnTo>
                    <a:lnTo>
                      <a:pt x="274" y="7292"/>
                    </a:lnTo>
                    <a:lnTo>
                      <a:pt x="277" y="7288"/>
                    </a:lnTo>
                    <a:lnTo>
                      <a:pt x="277" y="7286"/>
                    </a:lnTo>
                    <a:lnTo>
                      <a:pt x="277" y="7286"/>
                    </a:lnTo>
                    <a:lnTo>
                      <a:pt x="277" y="7285"/>
                    </a:lnTo>
                    <a:lnTo>
                      <a:pt x="275" y="7285"/>
                    </a:lnTo>
                    <a:lnTo>
                      <a:pt x="262" y="7286"/>
                    </a:lnTo>
                    <a:lnTo>
                      <a:pt x="248" y="7288"/>
                    </a:lnTo>
                    <a:lnTo>
                      <a:pt x="233" y="7293"/>
                    </a:lnTo>
                    <a:lnTo>
                      <a:pt x="219" y="7296"/>
                    </a:lnTo>
                    <a:lnTo>
                      <a:pt x="204" y="7300"/>
                    </a:lnTo>
                    <a:lnTo>
                      <a:pt x="190" y="7304"/>
                    </a:lnTo>
                    <a:lnTo>
                      <a:pt x="178" y="7306"/>
                    </a:lnTo>
                    <a:lnTo>
                      <a:pt x="166" y="7305"/>
                    </a:lnTo>
                    <a:lnTo>
                      <a:pt x="168" y="7292"/>
                    </a:lnTo>
                    <a:lnTo>
                      <a:pt x="174" y="7273"/>
                    </a:lnTo>
                    <a:lnTo>
                      <a:pt x="176" y="7265"/>
                    </a:lnTo>
                    <a:lnTo>
                      <a:pt x="178" y="7257"/>
                    </a:lnTo>
                    <a:lnTo>
                      <a:pt x="178" y="7254"/>
                    </a:lnTo>
                    <a:lnTo>
                      <a:pt x="178" y="7252"/>
                    </a:lnTo>
                    <a:lnTo>
                      <a:pt x="178" y="7251"/>
                    </a:lnTo>
                    <a:lnTo>
                      <a:pt x="177" y="7250"/>
                    </a:lnTo>
                    <a:lnTo>
                      <a:pt x="173" y="7249"/>
                    </a:lnTo>
                    <a:lnTo>
                      <a:pt x="168" y="7250"/>
                    </a:lnTo>
                    <a:lnTo>
                      <a:pt x="164" y="7251"/>
                    </a:lnTo>
                    <a:lnTo>
                      <a:pt x="162" y="7253"/>
                    </a:lnTo>
                    <a:lnTo>
                      <a:pt x="156" y="7259"/>
                    </a:lnTo>
                    <a:lnTo>
                      <a:pt x="152" y="7268"/>
                    </a:lnTo>
                    <a:lnTo>
                      <a:pt x="148" y="7287"/>
                    </a:lnTo>
                    <a:lnTo>
                      <a:pt x="145" y="7303"/>
                    </a:lnTo>
                    <a:lnTo>
                      <a:pt x="141" y="7309"/>
                    </a:lnTo>
                    <a:lnTo>
                      <a:pt x="138" y="7315"/>
                    </a:lnTo>
                    <a:lnTo>
                      <a:pt x="135" y="7321"/>
                    </a:lnTo>
                    <a:lnTo>
                      <a:pt x="132" y="7325"/>
                    </a:lnTo>
                    <a:lnTo>
                      <a:pt x="123" y="7334"/>
                    </a:lnTo>
                    <a:lnTo>
                      <a:pt x="115" y="7341"/>
                    </a:lnTo>
                    <a:lnTo>
                      <a:pt x="108" y="7349"/>
                    </a:lnTo>
                    <a:lnTo>
                      <a:pt x="100" y="7359"/>
                    </a:lnTo>
                    <a:lnTo>
                      <a:pt x="97" y="7364"/>
                    </a:lnTo>
                    <a:lnTo>
                      <a:pt x="95" y="7371"/>
                    </a:lnTo>
                    <a:lnTo>
                      <a:pt x="93" y="7377"/>
                    </a:lnTo>
                    <a:lnTo>
                      <a:pt x="92" y="7386"/>
                    </a:lnTo>
                    <a:lnTo>
                      <a:pt x="91" y="7392"/>
                    </a:lnTo>
                    <a:lnTo>
                      <a:pt x="88" y="7398"/>
                    </a:lnTo>
                    <a:lnTo>
                      <a:pt x="85" y="7403"/>
                    </a:lnTo>
                    <a:lnTo>
                      <a:pt x="82" y="7407"/>
                    </a:lnTo>
                    <a:lnTo>
                      <a:pt x="78" y="7412"/>
                    </a:lnTo>
                    <a:lnTo>
                      <a:pt x="73" y="7415"/>
                    </a:lnTo>
                    <a:lnTo>
                      <a:pt x="69" y="7418"/>
                    </a:lnTo>
                    <a:lnTo>
                      <a:pt x="64" y="7420"/>
                    </a:lnTo>
                    <a:lnTo>
                      <a:pt x="58" y="7422"/>
                    </a:lnTo>
                    <a:lnTo>
                      <a:pt x="52" y="7423"/>
                    </a:lnTo>
                    <a:lnTo>
                      <a:pt x="46" y="7423"/>
                    </a:lnTo>
                    <a:lnTo>
                      <a:pt x="40" y="7423"/>
                    </a:lnTo>
                    <a:lnTo>
                      <a:pt x="34" y="7423"/>
                    </a:lnTo>
                    <a:lnTo>
                      <a:pt x="28" y="7422"/>
                    </a:lnTo>
                    <a:lnTo>
                      <a:pt x="23" y="7420"/>
                    </a:lnTo>
                    <a:lnTo>
                      <a:pt x="17" y="7417"/>
                    </a:lnTo>
                    <a:lnTo>
                      <a:pt x="7" y="7412"/>
                    </a:lnTo>
                    <a:lnTo>
                      <a:pt x="0" y="7406"/>
                    </a:lnTo>
                    <a:lnTo>
                      <a:pt x="0" y="7406"/>
                    </a:lnTo>
                    <a:lnTo>
                      <a:pt x="7" y="7379"/>
                    </a:lnTo>
                    <a:lnTo>
                      <a:pt x="17" y="7350"/>
                    </a:lnTo>
                    <a:lnTo>
                      <a:pt x="23" y="7335"/>
                    </a:lnTo>
                    <a:lnTo>
                      <a:pt x="28" y="7320"/>
                    </a:lnTo>
                    <a:lnTo>
                      <a:pt x="34" y="7305"/>
                    </a:lnTo>
                    <a:lnTo>
                      <a:pt x="42" y="7291"/>
                    </a:lnTo>
                    <a:lnTo>
                      <a:pt x="50" y="7277"/>
                    </a:lnTo>
                    <a:lnTo>
                      <a:pt x="59" y="7264"/>
                    </a:lnTo>
                    <a:lnTo>
                      <a:pt x="69" y="7252"/>
                    </a:lnTo>
                    <a:lnTo>
                      <a:pt x="80" y="7241"/>
                    </a:lnTo>
                    <a:lnTo>
                      <a:pt x="92" y="7231"/>
                    </a:lnTo>
                    <a:lnTo>
                      <a:pt x="105" y="7224"/>
                    </a:lnTo>
                    <a:lnTo>
                      <a:pt x="111" y="7220"/>
                    </a:lnTo>
                    <a:lnTo>
                      <a:pt x="119" y="7218"/>
                    </a:lnTo>
                    <a:lnTo>
                      <a:pt x="126" y="7216"/>
                    </a:lnTo>
                    <a:lnTo>
                      <a:pt x="134" y="7214"/>
                    </a:lnTo>
                    <a:lnTo>
                      <a:pt x="146" y="7213"/>
                    </a:lnTo>
                    <a:lnTo>
                      <a:pt x="158" y="7213"/>
                    </a:lnTo>
                    <a:lnTo>
                      <a:pt x="168" y="7214"/>
                    </a:lnTo>
                    <a:lnTo>
                      <a:pt x="178" y="7216"/>
                    </a:lnTo>
                    <a:lnTo>
                      <a:pt x="196" y="7220"/>
                    </a:lnTo>
                    <a:lnTo>
                      <a:pt x="212" y="7225"/>
                    </a:lnTo>
                    <a:lnTo>
                      <a:pt x="219" y="7226"/>
                    </a:lnTo>
                    <a:lnTo>
                      <a:pt x="227" y="7226"/>
                    </a:lnTo>
                    <a:lnTo>
                      <a:pt x="233" y="7225"/>
                    </a:lnTo>
                    <a:lnTo>
                      <a:pt x="241" y="7222"/>
                    </a:lnTo>
                    <a:lnTo>
                      <a:pt x="247" y="7217"/>
                    </a:lnTo>
                    <a:lnTo>
                      <a:pt x="254" y="7210"/>
                    </a:lnTo>
                    <a:lnTo>
                      <a:pt x="259" y="7200"/>
                    </a:lnTo>
                    <a:lnTo>
                      <a:pt x="266" y="7188"/>
                    </a:lnTo>
                    <a:lnTo>
                      <a:pt x="269" y="7177"/>
                    </a:lnTo>
                    <a:lnTo>
                      <a:pt x="272" y="7160"/>
                    </a:lnTo>
                    <a:lnTo>
                      <a:pt x="274" y="7138"/>
                    </a:lnTo>
                    <a:lnTo>
                      <a:pt x="275" y="7117"/>
                    </a:lnTo>
                    <a:lnTo>
                      <a:pt x="277" y="7095"/>
                    </a:lnTo>
                    <a:lnTo>
                      <a:pt x="281" y="7078"/>
                    </a:lnTo>
                    <a:lnTo>
                      <a:pt x="283" y="7070"/>
                    </a:lnTo>
                    <a:lnTo>
                      <a:pt x="284" y="7065"/>
                    </a:lnTo>
                    <a:lnTo>
                      <a:pt x="286" y="7062"/>
                    </a:lnTo>
                    <a:lnTo>
                      <a:pt x="289" y="7061"/>
                    </a:lnTo>
                    <a:lnTo>
                      <a:pt x="291" y="7070"/>
                    </a:lnTo>
                    <a:lnTo>
                      <a:pt x="295" y="7077"/>
                    </a:lnTo>
                    <a:lnTo>
                      <a:pt x="298" y="7082"/>
                    </a:lnTo>
                    <a:lnTo>
                      <a:pt x="301" y="7085"/>
                    </a:lnTo>
                    <a:lnTo>
                      <a:pt x="305" y="7088"/>
                    </a:lnTo>
                    <a:lnTo>
                      <a:pt x="310" y="7088"/>
                    </a:lnTo>
                    <a:lnTo>
                      <a:pt x="313" y="7088"/>
                    </a:lnTo>
                    <a:lnTo>
                      <a:pt x="318" y="7087"/>
                    </a:lnTo>
                    <a:lnTo>
                      <a:pt x="328" y="7083"/>
                    </a:lnTo>
                    <a:lnTo>
                      <a:pt x="339" y="7080"/>
                    </a:lnTo>
                    <a:lnTo>
                      <a:pt x="345" y="7080"/>
                    </a:lnTo>
                    <a:lnTo>
                      <a:pt x="351" y="7080"/>
                    </a:lnTo>
                    <a:lnTo>
                      <a:pt x="357" y="7082"/>
                    </a:lnTo>
                    <a:lnTo>
                      <a:pt x="365" y="7085"/>
                    </a:lnTo>
                    <a:lnTo>
                      <a:pt x="371" y="7089"/>
                    </a:lnTo>
                    <a:lnTo>
                      <a:pt x="379" y="7091"/>
                    </a:lnTo>
                    <a:lnTo>
                      <a:pt x="385" y="7092"/>
                    </a:lnTo>
                    <a:lnTo>
                      <a:pt x="392" y="7093"/>
                    </a:lnTo>
                    <a:lnTo>
                      <a:pt x="405" y="7090"/>
                    </a:lnTo>
                    <a:lnTo>
                      <a:pt x="418" y="7087"/>
                    </a:lnTo>
                    <a:lnTo>
                      <a:pt x="431" y="7081"/>
                    </a:lnTo>
                    <a:lnTo>
                      <a:pt x="445" y="7078"/>
                    </a:lnTo>
                    <a:lnTo>
                      <a:pt x="452" y="7077"/>
                    </a:lnTo>
                    <a:lnTo>
                      <a:pt x="460" y="7076"/>
                    </a:lnTo>
                    <a:lnTo>
                      <a:pt x="467" y="7077"/>
                    </a:lnTo>
                    <a:lnTo>
                      <a:pt x="476" y="7078"/>
                    </a:lnTo>
                    <a:lnTo>
                      <a:pt x="487" y="7080"/>
                    </a:lnTo>
                    <a:lnTo>
                      <a:pt x="499" y="7080"/>
                    </a:lnTo>
                    <a:lnTo>
                      <a:pt x="512" y="7079"/>
                    </a:lnTo>
                    <a:lnTo>
                      <a:pt x="526" y="7077"/>
                    </a:lnTo>
                    <a:lnTo>
                      <a:pt x="555" y="7071"/>
                    </a:lnTo>
                    <a:lnTo>
                      <a:pt x="585" y="7065"/>
                    </a:lnTo>
                    <a:lnTo>
                      <a:pt x="599" y="7063"/>
                    </a:lnTo>
                    <a:lnTo>
                      <a:pt x="614" y="7061"/>
                    </a:lnTo>
                    <a:lnTo>
                      <a:pt x="628" y="7061"/>
                    </a:lnTo>
                    <a:lnTo>
                      <a:pt x="642" y="7061"/>
                    </a:lnTo>
                    <a:lnTo>
                      <a:pt x="649" y="7062"/>
                    </a:lnTo>
                    <a:lnTo>
                      <a:pt x="655" y="7064"/>
                    </a:lnTo>
                    <a:lnTo>
                      <a:pt x="661" y="7066"/>
                    </a:lnTo>
                    <a:lnTo>
                      <a:pt x="667" y="7068"/>
                    </a:lnTo>
                    <a:lnTo>
                      <a:pt x="673" y="7071"/>
                    </a:lnTo>
                    <a:lnTo>
                      <a:pt x="678" y="7075"/>
                    </a:lnTo>
                    <a:lnTo>
                      <a:pt x="683" y="7080"/>
                    </a:lnTo>
                    <a:lnTo>
                      <a:pt x="688" y="7084"/>
                    </a:lnTo>
                    <a:lnTo>
                      <a:pt x="698" y="7095"/>
                    </a:lnTo>
                    <a:lnTo>
                      <a:pt x="709" y="7104"/>
                    </a:lnTo>
                    <a:lnTo>
                      <a:pt x="721" y="7111"/>
                    </a:lnTo>
                    <a:lnTo>
                      <a:pt x="734" y="7118"/>
                    </a:lnTo>
                    <a:lnTo>
                      <a:pt x="748" y="7123"/>
                    </a:lnTo>
                    <a:lnTo>
                      <a:pt x="763" y="7126"/>
                    </a:lnTo>
                    <a:lnTo>
                      <a:pt x="777" y="7129"/>
                    </a:lnTo>
                    <a:lnTo>
                      <a:pt x="793" y="7129"/>
                    </a:lnTo>
                    <a:lnTo>
                      <a:pt x="808" y="7128"/>
                    </a:lnTo>
                    <a:lnTo>
                      <a:pt x="822" y="7125"/>
                    </a:lnTo>
                    <a:lnTo>
                      <a:pt x="836" y="7121"/>
                    </a:lnTo>
                    <a:lnTo>
                      <a:pt x="850" y="7116"/>
                    </a:lnTo>
                    <a:lnTo>
                      <a:pt x="862" y="7108"/>
                    </a:lnTo>
                    <a:lnTo>
                      <a:pt x="874" y="7099"/>
                    </a:lnTo>
                    <a:lnTo>
                      <a:pt x="879" y="7094"/>
                    </a:lnTo>
                    <a:lnTo>
                      <a:pt x="883" y="7089"/>
                    </a:lnTo>
                    <a:lnTo>
                      <a:pt x="888" y="7082"/>
                    </a:lnTo>
                    <a:lnTo>
                      <a:pt x="892" y="7076"/>
                    </a:lnTo>
                    <a:lnTo>
                      <a:pt x="917" y="7063"/>
                    </a:lnTo>
                    <a:lnTo>
                      <a:pt x="942" y="7051"/>
                    </a:lnTo>
                    <a:lnTo>
                      <a:pt x="967" y="7041"/>
                    </a:lnTo>
                    <a:lnTo>
                      <a:pt x="992" y="7033"/>
                    </a:lnTo>
                    <a:lnTo>
                      <a:pt x="1018" y="7025"/>
                    </a:lnTo>
                    <a:lnTo>
                      <a:pt x="1044" y="7016"/>
                    </a:lnTo>
                    <a:lnTo>
                      <a:pt x="1069" y="7008"/>
                    </a:lnTo>
                    <a:lnTo>
                      <a:pt x="1094" y="6997"/>
                    </a:lnTo>
                    <a:lnTo>
                      <a:pt x="1097" y="6997"/>
                    </a:lnTo>
                    <a:lnTo>
                      <a:pt x="1100" y="6998"/>
                    </a:lnTo>
                    <a:lnTo>
                      <a:pt x="1104" y="7000"/>
                    </a:lnTo>
                    <a:lnTo>
                      <a:pt x="1107" y="7004"/>
                    </a:lnTo>
                    <a:lnTo>
                      <a:pt x="1112" y="7015"/>
                    </a:lnTo>
                    <a:lnTo>
                      <a:pt x="1118" y="7029"/>
                    </a:lnTo>
                    <a:lnTo>
                      <a:pt x="1123" y="7043"/>
                    </a:lnTo>
                    <a:lnTo>
                      <a:pt x="1128" y="7058"/>
                    </a:lnTo>
                    <a:lnTo>
                      <a:pt x="1131" y="7065"/>
                    </a:lnTo>
                    <a:lnTo>
                      <a:pt x="1134" y="7070"/>
                    </a:lnTo>
                    <a:lnTo>
                      <a:pt x="1137" y="7076"/>
                    </a:lnTo>
                    <a:lnTo>
                      <a:pt x="1140" y="7080"/>
                    </a:lnTo>
                    <a:lnTo>
                      <a:pt x="1146" y="7084"/>
                    </a:lnTo>
                    <a:lnTo>
                      <a:pt x="1151" y="7089"/>
                    </a:lnTo>
                    <a:lnTo>
                      <a:pt x="1158" y="7092"/>
                    </a:lnTo>
                    <a:lnTo>
                      <a:pt x="1164" y="7095"/>
                    </a:lnTo>
                    <a:lnTo>
                      <a:pt x="1172" y="7097"/>
                    </a:lnTo>
                    <a:lnTo>
                      <a:pt x="1178" y="7098"/>
                    </a:lnTo>
                    <a:lnTo>
                      <a:pt x="1186" y="7099"/>
                    </a:lnTo>
                    <a:lnTo>
                      <a:pt x="1193" y="7099"/>
                    </a:lnTo>
                    <a:lnTo>
                      <a:pt x="1201" y="7098"/>
                    </a:lnTo>
                    <a:lnTo>
                      <a:pt x="1208" y="7097"/>
                    </a:lnTo>
                    <a:lnTo>
                      <a:pt x="1215" y="7095"/>
                    </a:lnTo>
                    <a:lnTo>
                      <a:pt x="1222" y="7092"/>
                    </a:lnTo>
                    <a:lnTo>
                      <a:pt x="1229" y="7089"/>
                    </a:lnTo>
                    <a:lnTo>
                      <a:pt x="1234" y="7084"/>
                    </a:lnTo>
                    <a:lnTo>
                      <a:pt x="1240" y="7080"/>
                    </a:lnTo>
                    <a:lnTo>
                      <a:pt x="1245" y="7074"/>
                    </a:lnTo>
                    <a:lnTo>
                      <a:pt x="1257" y="7054"/>
                    </a:lnTo>
                    <a:lnTo>
                      <a:pt x="1264" y="7039"/>
                    </a:lnTo>
                    <a:lnTo>
                      <a:pt x="1269" y="7033"/>
                    </a:lnTo>
                    <a:lnTo>
                      <a:pt x="1274" y="7025"/>
                    </a:lnTo>
                    <a:lnTo>
                      <a:pt x="1283" y="7017"/>
                    </a:lnTo>
                    <a:lnTo>
                      <a:pt x="1294" y="7009"/>
                    </a:lnTo>
                    <a:lnTo>
                      <a:pt x="1306" y="7000"/>
                    </a:lnTo>
                    <a:lnTo>
                      <a:pt x="1313" y="6991"/>
                    </a:lnTo>
                    <a:lnTo>
                      <a:pt x="1320" y="6983"/>
                    </a:lnTo>
                    <a:lnTo>
                      <a:pt x="1323" y="6975"/>
                    </a:lnTo>
                    <a:lnTo>
                      <a:pt x="1324" y="6968"/>
                    </a:lnTo>
                    <a:lnTo>
                      <a:pt x="1325" y="6960"/>
                    </a:lnTo>
                    <a:lnTo>
                      <a:pt x="1324" y="6953"/>
                    </a:lnTo>
                    <a:lnTo>
                      <a:pt x="1323" y="6945"/>
                    </a:lnTo>
                    <a:lnTo>
                      <a:pt x="1321" y="6937"/>
                    </a:lnTo>
                    <a:lnTo>
                      <a:pt x="1320" y="6930"/>
                    </a:lnTo>
                    <a:lnTo>
                      <a:pt x="1318" y="6922"/>
                    </a:lnTo>
                    <a:lnTo>
                      <a:pt x="1320" y="6915"/>
                    </a:lnTo>
                    <a:lnTo>
                      <a:pt x="1321" y="6907"/>
                    </a:lnTo>
                    <a:lnTo>
                      <a:pt x="1325" y="6900"/>
                    </a:lnTo>
                    <a:lnTo>
                      <a:pt x="1330" y="6892"/>
                    </a:lnTo>
                    <a:lnTo>
                      <a:pt x="1340" y="6883"/>
                    </a:lnTo>
                    <a:lnTo>
                      <a:pt x="1345" y="6878"/>
                    </a:lnTo>
                    <a:lnTo>
                      <a:pt x="1350" y="6873"/>
                    </a:lnTo>
                    <a:lnTo>
                      <a:pt x="1353" y="6867"/>
                    </a:lnTo>
                    <a:lnTo>
                      <a:pt x="1355" y="6862"/>
                    </a:lnTo>
                    <a:lnTo>
                      <a:pt x="1357" y="6855"/>
                    </a:lnTo>
                    <a:lnTo>
                      <a:pt x="1357" y="6850"/>
                    </a:lnTo>
                    <a:lnTo>
                      <a:pt x="1357" y="6844"/>
                    </a:lnTo>
                    <a:lnTo>
                      <a:pt x="1356" y="6837"/>
                    </a:lnTo>
                    <a:lnTo>
                      <a:pt x="1353" y="6825"/>
                    </a:lnTo>
                    <a:lnTo>
                      <a:pt x="1347" y="6812"/>
                    </a:lnTo>
                    <a:lnTo>
                      <a:pt x="1339" y="6799"/>
                    </a:lnTo>
                    <a:lnTo>
                      <a:pt x="1330" y="6785"/>
                    </a:lnTo>
                    <a:lnTo>
                      <a:pt x="1310" y="6759"/>
                    </a:lnTo>
                    <a:lnTo>
                      <a:pt x="1289" y="6733"/>
                    </a:lnTo>
                    <a:lnTo>
                      <a:pt x="1282" y="6721"/>
                    </a:lnTo>
                    <a:lnTo>
                      <a:pt x="1274" y="6709"/>
                    </a:lnTo>
                    <a:lnTo>
                      <a:pt x="1271" y="6703"/>
                    </a:lnTo>
                    <a:lnTo>
                      <a:pt x="1269" y="6698"/>
                    </a:lnTo>
                    <a:lnTo>
                      <a:pt x="1268" y="6692"/>
                    </a:lnTo>
                    <a:lnTo>
                      <a:pt x="1267" y="6687"/>
                    </a:lnTo>
                    <a:lnTo>
                      <a:pt x="1264" y="6663"/>
                    </a:lnTo>
                    <a:lnTo>
                      <a:pt x="1262" y="6642"/>
                    </a:lnTo>
                    <a:lnTo>
                      <a:pt x="1258" y="6620"/>
                    </a:lnTo>
                    <a:lnTo>
                      <a:pt x="1252" y="6597"/>
                    </a:lnTo>
                    <a:lnTo>
                      <a:pt x="1249" y="6591"/>
                    </a:lnTo>
                    <a:lnTo>
                      <a:pt x="1245" y="6584"/>
                    </a:lnTo>
                    <a:lnTo>
                      <a:pt x="1242" y="6578"/>
                    </a:lnTo>
                    <a:lnTo>
                      <a:pt x="1236" y="6570"/>
                    </a:lnTo>
                    <a:lnTo>
                      <a:pt x="1227" y="6557"/>
                    </a:lnTo>
                    <a:lnTo>
                      <a:pt x="1215" y="6543"/>
                    </a:lnTo>
                    <a:lnTo>
                      <a:pt x="1203" y="6529"/>
                    </a:lnTo>
                    <a:lnTo>
                      <a:pt x="1191" y="6515"/>
                    </a:lnTo>
                    <a:lnTo>
                      <a:pt x="1181" y="6501"/>
                    </a:lnTo>
                    <a:lnTo>
                      <a:pt x="1174" y="6486"/>
                    </a:lnTo>
                    <a:lnTo>
                      <a:pt x="1169" y="6470"/>
                    </a:lnTo>
                    <a:lnTo>
                      <a:pt x="1165" y="6451"/>
                    </a:lnTo>
                    <a:lnTo>
                      <a:pt x="1163" y="6434"/>
                    </a:lnTo>
                    <a:lnTo>
                      <a:pt x="1162" y="6416"/>
                    </a:lnTo>
                    <a:lnTo>
                      <a:pt x="1160" y="6380"/>
                    </a:lnTo>
                    <a:lnTo>
                      <a:pt x="1155" y="6345"/>
                    </a:lnTo>
                    <a:lnTo>
                      <a:pt x="1153" y="6335"/>
                    </a:lnTo>
                    <a:lnTo>
                      <a:pt x="1151" y="6327"/>
                    </a:lnTo>
                    <a:lnTo>
                      <a:pt x="1149" y="6323"/>
                    </a:lnTo>
                    <a:lnTo>
                      <a:pt x="1146" y="6319"/>
                    </a:lnTo>
                    <a:lnTo>
                      <a:pt x="1142" y="6318"/>
                    </a:lnTo>
                    <a:lnTo>
                      <a:pt x="1138" y="6316"/>
                    </a:lnTo>
                    <a:lnTo>
                      <a:pt x="1135" y="6318"/>
                    </a:lnTo>
                    <a:lnTo>
                      <a:pt x="1131" y="6319"/>
                    </a:lnTo>
                    <a:lnTo>
                      <a:pt x="1121" y="6324"/>
                    </a:lnTo>
                    <a:lnTo>
                      <a:pt x="1111" y="6331"/>
                    </a:lnTo>
                    <a:lnTo>
                      <a:pt x="1106" y="6334"/>
                    </a:lnTo>
                    <a:lnTo>
                      <a:pt x="1100" y="6336"/>
                    </a:lnTo>
                    <a:lnTo>
                      <a:pt x="1094" y="6338"/>
                    </a:lnTo>
                    <a:lnTo>
                      <a:pt x="1088" y="6339"/>
                    </a:lnTo>
                    <a:lnTo>
                      <a:pt x="1074" y="6341"/>
                    </a:lnTo>
                    <a:lnTo>
                      <a:pt x="1060" y="6341"/>
                    </a:lnTo>
                    <a:lnTo>
                      <a:pt x="1047" y="6340"/>
                    </a:lnTo>
                    <a:lnTo>
                      <a:pt x="1036" y="6338"/>
                    </a:lnTo>
                    <a:lnTo>
                      <a:pt x="1025" y="6334"/>
                    </a:lnTo>
                    <a:lnTo>
                      <a:pt x="1014" y="6329"/>
                    </a:lnTo>
                    <a:lnTo>
                      <a:pt x="1003" y="6324"/>
                    </a:lnTo>
                    <a:lnTo>
                      <a:pt x="994" y="6318"/>
                    </a:lnTo>
                    <a:lnTo>
                      <a:pt x="985" y="6311"/>
                    </a:lnTo>
                    <a:lnTo>
                      <a:pt x="976" y="6302"/>
                    </a:lnTo>
                    <a:lnTo>
                      <a:pt x="967" y="6294"/>
                    </a:lnTo>
                    <a:lnTo>
                      <a:pt x="960" y="6285"/>
                    </a:lnTo>
                    <a:lnTo>
                      <a:pt x="945" y="6265"/>
                    </a:lnTo>
                    <a:lnTo>
                      <a:pt x="931" y="6242"/>
                    </a:lnTo>
                    <a:lnTo>
                      <a:pt x="912" y="6216"/>
                    </a:lnTo>
                    <a:lnTo>
                      <a:pt x="893" y="6185"/>
                    </a:lnTo>
                    <a:lnTo>
                      <a:pt x="890" y="6176"/>
                    </a:lnTo>
                    <a:lnTo>
                      <a:pt x="886" y="6167"/>
                    </a:lnTo>
                    <a:lnTo>
                      <a:pt x="883" y="6160"/>
                    </a:lnTo>
                    <a:lnTo>
                      <a:pt x="882" y="6151"/>
                    </a:lnTo>
                    <a:lnTo>
                      <a:pt x="882" y="6144"/>
                    </a:lnTo>
                    <a:lnTo>
                      <a:pt x="883" y="6136"/>
                    </a:lnTo>
                    <a:lnTo>
                      <a:pt x="885" y="6129"/>
                    </a:lnTo>
                    <a:lnTo>
                      <a:pt x="889" y="6121"/>
                    </a:lnTo>
                    <a:lnTo>
                      <a:pt x="904" y="6097"/>
                    </a:lnTo>
                    <a:lnTo>
                      <a:pt x="917" y="6073"/>
                    </a:lnTo>
                    <a:lnTo>
                      <a:pt x="922" y="6061"/>
                    </a:lnTo>
                    <a:lnTo>
                      <a:pt x="928" y="6049"/>
                    </a:lnTo>
                    <a:lnTo>
                      <a:pt x="932" y="6036"/>
                    </a:lnTo>
                    <a:lnTo>
                      <a:pt x="935" y="6024"/>
                    </a:lnTo>
                    <a:lnTo>
                      <a:pt x="938" y="6011"/>
                    </a:lnTo>
                    <a:lnTo>
                      <a:pt x="940" y="5998"/>
                    </a:lnTo>
                    <a:lnTo>
                      <a:pt x="943" y="5984"/>
                    </a:lnTo>
                    <a:lnTo>
                      <a:pt x="944" y="5971"/>
                    </a:lnTo>
                    <a:lnTo>
                      <a:pt x="944" y="5957"/>
                    </a:lnTo>
                    <a:lnTo>
                      <a:pt x="943" y="5943"/>
                    </a:lnTo>
                    <a:lnTo>
                      <a:pt x="942" y="5929"/>
                    </a:lnTo>
                    <a:lnTo>
                      <a:pt x="939" y="5914"/>
                    </a:lnTo>
                    <a:lnTo>
                      <a:pt x="937" y="5906"/>
                    </a:lnTo>
                    <a:lnTo>
                      <a:pt x="934" y="5899"/>
                    </a:lnTo>
                    <a:lnTo>
                      <a:pt x="932" y="5891"/>
                    </a:lnTo>
                    <a:lnTo>
                      <a:pt x="928" y="5886"/>
                    </a:lnTo>
                    <a:lnTo>
                      <a:pt x="924" y="5880"/>
                    </a:lnTo>
                    <a:lnTo>
                      <a:pt x="919" y="5876"/>
                    </a:lnTo>
                    <a:lnTo>
                      <a:pt x="915" y="5872"/>
                    </a:lnTo>
                    <a:lnTo>
                      <a:pt x="909" y="5867"/>
                    </a:lnTo>
                    <a:lnTo>
                      <a:pt x="897" y="5862"/>
                    </a:lnTo>
                    <a:lnTo>
                      <a:pt x="884" y="5857"/>
                    </a:lnTo>
                    <a:lnTo>
                      <a:pt x="870" y="5855"/>
                    </a:lnTo>
                    <a:lnTo>
                      <a:pt x="855" y="5854"/>
                    </a:lnTo>
                    <a:lnTo>
                      <a:pt x="825" y="5852"/>
                    </a:lnTo>
                    <a:lnTo>
                      <a:pt x="794" y="5852"/>
                    </a:lnTo>
                    <a:lnTo>
                      <a:pt x="777" y="5851"/>
                    </a:lnTo>
                    <a:lnTo>
                      <a:pt x="763" y="5849"/>
                    </a:lnTo>
                    <a:lnTo>
                      <a:pt x="748" y="5846"/>
                    </a:lnTo>
                    <a:lnTo>
                      <a:pt x="735" y="5841"/>
                    </a:lnTo>
                    <a:lnTo>
                      <a:pt x="708" y="5825"/>
                    </a:lnTo>
                    <a:lnTo>
                      <a:pt x="669" y="5798"/>
                    </a:lnTo>
                    <a:lnTo>
                      <a:pt x="651" y="5784"/>
                    </a:lnTo>
                    <a:lnTo>
                      <a:pt x="635" y="5770"/>
                    </a:lnTo>
                    <a:lnTo>
                      <a:pt x="629" y="5765"/>
                    </a:lnTo>
                    <a:lnTo>
                      <a:pt x="624" y="5759"/>
                    </a:lnTo>
                    <a:lnTo>
                      <a:pt x="622" y="5754"/>
                    </a:lnTo>
                    <a:lnTo>
                      <a:pt x="621" y="5751"/>
                    </a:lnTo>
                    <a:lnTo>
                      <a:pt x="622" y="5731"/>
                    </a:lnTo>
                    <a:lnTo>
                      <a:pt x="624" y="5713"/>
                    </a:lnTo>
                    <a:lnTo>
                      <a:pt x="627" y="5693"/>
                    </a:lnTo>
                    <a:lnTo>
                      <a:pt x="631" y="5674"/>
                    </a:lnTo>
                    <a:lnTo>
                      <a:pt x="635" y="5654"/>
                    </a:lnTo>
                    <a:lnTo>
                      <a:pt x="639" y="5634"/>
                    </a:lnTo>
                    <a:lnTo>
                      <a:pt x="646" y="5616"/>
                    </a:lnTo>
                    <a:lnTo>
                      <a:pt x="652" y="5596"/>
                    </a:lnTo>
                    <a:lnTo>
                      <a:pt x="660" y="5577"/>
                    </a:lnTo>
                    <a:lnTo>
                      <a:pt x="668" y="5559"/>
                    </a:lnTo>
                    <a:lnTo>
                      <a:pt x="678" y="5542"/>
                    </a:lnTo>
                    <a:lnTo>
                      <a:pt x="689" y="5525"/>
                    </a:lnTo>
                    <a:lnTo>
                      <a:pt x="700" y="5510"/>
                    </a:lnTo>
                    <a:lnTo>
                      <a:pt x="713" y="5495"/>
                    </a:lnTo>
                    <a:lnTo>
                      <a:pt x="726" y="5482"/>
                    </a:lnTo>
                    <a:lnTo>
                      <a:pt x="741" y="5469"/>
                    </a:lnTo>
                    <a:lnTo>
                      <a:pt x="757" y="5457"/>
                    </a:lnTo>
                    <a:lnTo>
                      <a:pt x="772" y="5445"/>
                    </a:lnTo>
                    <a:lnTo>
                      <a:pt x="787" y="5432"/>
                    </a:lnTo>
                    <a:lnTo>
                      <a:pt x="800" y="5419"/>
                    </a:lnTo>
                    <a:lnTo>
                      <a:pt x="813" y="5405"/>
                    </a:lnTo>
                    <a:lnTo>
                      <a:pt x="826" y="5391"/>
                    </a:lnTo>
                    <a:lnTo>
                      <a:pt x="837" y="5374"/>
                    </a:lnTo>
                    <a:lnTo>
                      <a:pt x="848" y="5356"/>
                    </a:lnTo>
                    <a:lnTo>
                      <a:pt x="861" y="5330"/>
                    </a:lnTo>
                    <a:lnTo>
                      <a:pt x="871" y="5305"/>
                    </a:lnTo>
                    <a:lnTo>
                      <a:pt x="882" y="5280"/>
                    </a:lnTo>
                    <a:lnTo>
                      <a:pt x="892" y="5255"/>
                    </a:lnTo>
                    <a:lnTo>
                      <a:pt x="903" y="5230"/>
                    </a:lnTo>
                    <a:lnTo>
                      <a:pt x="916" y="5205"/>
                    </a:lnTo>
                    <a:lnTo>
                      <a:pt x="923" y="5193"/>
                    </a:lnTo>
                    <a:lnTo>
                      <a:pt x="931" y="5182"/>
                    </a:lnTo>
                    <a:lnTo>
                      <a:pt x="939" y="5171"/>
                    </a:lnTo>
                    <a:lnTo>
                      <a:pt x="949" y="5160"/>
                    </a:lnTo>
                    <a:lnTo>
                      <a:pt x="977" y="5140"/>
                    </a:lnTo>
                    <a:lnTo>
                      <a:pt x="1002" y="5125"/>
                    </a:lnTo>
                    <a:lnTo>
                      <a:pt x="1024" y="5112"/>
                    </a:lnTo>
                    <a:lnTo>
                      <a:pt x="1042" y="5104"/>
                    </a:lnTo>
                    <a:lnTo>
                      <a:pt x="1050" y="5100"/>
                    </a:lnTo>
                    <a:lnTo>
                      <a:pt x="1057" y="5097"/>
                    </a:lnTo>
                    <a:lnTo>
                      <a:pt x="1065" y="5095"/>
                    </a:lnTo>
                    <a:lnTo>
                      <a:pt x="1071" y="5094"/>
                    </a:lnTo>
                    <a:lnTo>
                      <a:pt x="1078" y="5094"/>
                    </a:lnTo>
                    <a:lnTo>
                      <a:pt x="1083" y="5094"/>
                    </a:lnTo>
                    <a:lnTo>
                      <a:pt x="1088" y="5095"/>
                    </a:lnTo>
                    <a:lnTo>
                      <a:pt x="1094" y="5097"/>
                    </a:lnTo>
                    <a:lnTo>
                      <a:pt x="1099" y="5099"/>
                    </a:lnTo>
                    <a:lnTo>
                      <a:pt x="1105" y="5103"/>
                    </a:lnTo>
                    <a:lnTo>
                      <a:pt x="1109" y="5107"/>
                    </a:lnTo>
                    <a:lnTo>
                      <a:pt x="1113" y="5111"/>
                    </a:lnTo>
                    <a:lnTo>
                      <a:pt x="1123" y="5122"/>
                    </a:lnTo>
                    <a:lnTo>
                      <a:pt x="1134" y="5135"/>
                    </a:lnTo>
                    <a:lnTo>
                      <a:pt x="1156" y="5170"/>
                    </a:lnTo>
                    <a:lnTo>
                      <a:pt x="1186" y="5213"/>
                    </a:lnTo>
                    <a:lnTo>
                      <a:pt x="1192" y="5222"/>
                    </a:lnTo>
                    <a:lnTo>
                      <a:pt x="1200" y="5231"/>
                    </a:lnTo>
                    <a:lnTo>
                      <a:pt x="1207" y="5239"/>
                    </a:lnTo>
                    <a:lnTo>
                      <a:pt x="1215" y="5244"/>
                    </a:lnTo>
                    <a:lnTo>
                      <a:pt x="1221" y="5249"/>
                    </a:lnTo>
                    <a:lnTo>
                      <a:pt x="1229" y="5255"/>
                    </a:lnTo>
                    <a:lnTo>
                      <a:pt x="1235" y="5258"/>
                    </a:lnTo>
                    <a:lnTo>
                      <a:pt x="1243" y="5260"/>
                    </a:lnTo>
                    <a:lnTo>
                      <a:pt x="1249" y="5262"/>
                    </a:lnTo>
                    <a:lnTo>
                      <a:pt x="1257" y="5263"/>
                    </a:lnTo>
                    <a:lnTo>
                      <a:pt x="1263" y="5263"/>
                    </a:lnTo>
                    <a:lnTo>
                      <a:pt x="1271" y="5263"/>
                    </a:lnTo>
                    <a:lnTo>
                      <a:pt x="1285" y="5260"/>
                    </a:lnTo>
                    <a:lnTo>
                      <a:pt x="1300" y="5256"/>
                    </a:lnTo>
                    <a:lnTo>
                      <a:pt x="1314" y="5249"/>
                    </a:lnTo>
                    <a:lnTo>
                      <a:pt x="1329" y="5242"/>
                    </a:lnTo>
                    <a:lnTo>
                      <a:pt x="1344" y="5233"/>
                    </a:lnTo>
                    <a:lnTo>
                      <a:pt x="1361" y="5225"/>
                    </a:lnTo>
                    <a:lnTo>
                      <a:pt x="1376" y="5216"/>
                    </a:lnTo>
                    <a:lnTo>
                      <a:pt x="1393" y="5206"/>
                    </a:lnTo>
                    <a:lnTo>
                      <a:pt x="1410" y="5199"/>
                    </a:lnTo>
                    <a:lnTo>
                      <a:pt x="1428" y="5192"/>
                    </a:lnTo>
                    <a:lnTo>
                      <a:pt x="1443" y="5188"/>
                    </a:lnTo>
                    <a:lnTo>
                      <a:pt x="1458" y="5184"/>
                    </a:lnTo>
                    <a:lnTo>
                      <a:pt x="1473" y="5181"/>
                    </a:lnTo>
                    <a:lnTo>
                      <a:pt x="1488" y="5179"/>
                    </a:lnTo>
                    <a:lnTo>
                      <a:pt x="1519" y="5176"/>
                    </a:lnTo>
                    <a:lnTo>
                      <a:pt x="1551" y="5174"/>
                    </a:lnTo>
                    <a:lnTo>
                      <a:pt x="1582" y="5172"/>
                    </a:lnTo>
                    <a:lnTo>
                      <a:pt x="1612" y="5168"/>
                    </a:lnTo>
                    <a:lnTo>
                      <a:pt x="1627" y="5166"/>
                    </a:lnTo>
                    <a:lnTo>
                      <a:pt x="1644" y="5163"/>
                    </a:lnTo>
                    <a:lnTo>
                      <a:pt x="1659" y="5160"/>
                    </a:lnTo>
                    <a:lnTo>
                      <a:pt x="1674" y="5155"/>
                    </a:lnTo>
                    <a:lnTo>
                      <a:pt x="1689" y="5150"/>
                    </a:lnTo>
                    <a:lnTo>
                      <a:pt x="1701" y="5146"/>
                    </a:lnTo>
                    <a:lnTo>
                      <a:pt x="1712" y="5141"/>
                    </a:lnTo>
                    <a:lnTo>
                      <a:pt x="1719" y="5138"/>
                    </a:lnTo>
                    <a:lnTo>
                      <a:pt x="1725" y="5134"/>
                    </a:lnTo>
                    <a:lnTo>
                      <a:pt x="1729" y="5130"/>
                    </a:lnTo>
                    <a:lnTo>
                      <a:pt x="1732" y="5125"/>
                    </a:lnTo>
                    <a:lnTo>
                      <a:pt x="1734" y="5121"/>
                    </a:lnTo>
                    <a:lnTo>
                      <a:pt x="1736" y="5111"/>
                    </a:lnTo>
                    <a:lnTo>
                      <a:pt x="1736" y="5097"/>
                    </a:lnTo>
                    <a:lnTo>
                      <a:pt x="1737" y="5090"/>
                    </a:lnTo>
                    <a:lnTo>
                      <a:pt x="1740" y="5080"/>
                    </a:lnTo>
                    <a:lnTo>
                      <a:pt x="1742" y="5070"/>
                    </a:lnTo>
                    <a:lnTo>
                      <a:pt x="1745" y="5058"/>
                    </a:lnTo>
                    <a:lnTo>
                      <a:pt x="1749" y="5047"/>
                    </a:lnTo>
                    <a:lnTo>
                      <a:pt x="1755" y="5038"/>
                    </a:lnTo>
                    <a:lnTo>
                      <a:pt x="1762" y="5027"/>
                    </a:lnTo>
                    <a:lnTo>
                      <a:pt x="1771" y="5017"/>
                    </a:lnTo>
                    <a:lnTo>
                      <a:pt x="1790" y="4996"/>
                    </a:lnTo>
                    <a:lnTo>
                      <a:pt x="1813" y="4973"/>
                    </a:lnTo>
                    <a:lnTo>
                      <a:pt x="1837" y="4952"/>
                    </a:lnTo>
                    <a:lnTo>
                      <a:pt x="1860" y="4931"/>
                    </a:lnTo>
                    <a:lnTo>
                      <a:pt x="1880" y="4911"/>
                    </a:lnTo>
                    <a:lnTo>
                      <a:pt x="1896" y="4893"/>
                    </a:lnTo>
                    <a:lnTo>
                      <a:pt x="1909" y="4876"/>
                    </a:lnTo>
                    <a:lnTo>
                      <a:pt x="1920" y="4860"/>
                    </a:lnTo>
                    <a:lnTo>
                      <a:pt x="1928" y="4842"/>
                    </a:lnTo>
                    <a:lnTo>
                      <a:pt x="1934" y="4826"/>
                    </a:lnTo>
                    <a:lnTo>
                      <a:pt x="1944" y="4795"/>
                    </a:lnTo>
                    <a:lnTo>
                      <a:pt x="1953" y="4765"/>
                    </a:lnTo>
                    <a:lnTo>
                      <a:pt x="1959" y="4749"/>
                    </a:lnTo>
                    <a:lnTo>
                      <a:pt x="1964" y="4734"/>
                    </a:lnTo>
                    <a:lnTo>
                      <a:pt x="1973" y="4719"/>
                    </a:lnTo>
                    <a:lnTo>
                      <a:pt x="1983" y="4704"/>
                    </a:lnTo>
                    <a:lnTo>
                      <a:pt x="1996" y="4689"/>
                    </a:lnTo>
                    <a:lnTo>
                      <a:pt x="2011" y="4675"/>
                    </a:lnTo>
                    <a:lnTo>
                      <a:pt x="2020" y="4667"/>
                    </a:lnTo>
                    <a:lnTo>
                      <a:pt x="2030" y="4660"/>
                    </a:lnTo>
                    <a:lnTo>
                      <a:pt x="2041" y="4652"/>
                    </a:lnTo>
                    <a:lnTo>
                      <a:pt x="2053" y="4645"/>
                    </a:lnTo>
                    <a:lnTo>
                      <a:pt x="2071" y="4631"/>
                    </a:lnTo>
                    <a:lnTo>
                      <a:pt x="2091" y="4619"/>
                    </a:lnTo>
                    <a:lnTo>
                      <a:pt x="2109" y="4607"/>
                    </a:lnTo>
                    <a:lnTo>
                      <a:pt x="2128" y="4597"/>
                    </a:lnTo>
                    <a:lnTo>
                      <a:pt x="2148" y="4588"/>
                    </a:lnTo>
                    <a:lnTo>
                      <a:pt x="2168" y="4580"/>
                    </a:lnTo>
                    <a:lnTo>
                      <a:pt x="2189" y="4573"/>
                    </a:lnTo>
                    <a:lnTo>
                      <a:pt x="2212" y="4568"/>
                    </a:lnTo>
                    <a:lnTo>
                      <a:pt x="2219" y="4566"/>
                    </a:lnTo>
                    <a:lnTo>
                      <a:pt x="2226" y="4564"/>
                    </a:lnTo>
                    <a:lnTo>
                      <a:pt x="2232" y="4560"/>
                    </a:lnTo>
                    <a:lnTo>
                      <a:pt x="2237" y="4557"/>
                    </a:lnTo>
                    <a:lnTo>
                      <a:pt x="2242" y="4553"/>
                    </a:lnTo>
                    <a:lnTo>
                      <a:pt x="2246" y="4549"/>
                    </a:lnTo>
                    <a:lnTo>
                      <a:pt x="2250" y="4544"/>
                    </a:lnTo>
                    <a:lnTo>
                      <a:pt x="2254" y="4539"/>
                    </a:lnTo>
                    <a:lnTo>
                      <a:pt x="2264" y="4517"/>
                    </a:lnTo>
                    <a:lnTo>
                      <a:pt x="2274" y="4491"/>
                    </a:lnTo>
                    <a:lnTo>
                      <a:pt x="2283" y="4474"/>
                    </a:lnTo>
                    <a:lnTo>
                      <a:pt x="2291" y="4455"/>
                    </a:lnTo>
                    <a:lnTo>
                      <a:pt x="2302" y="4435"/>
                    </a:lnTo>
                    <a:lnTo>
                      <a:pt x="2314" y="4415"/>
                    </a:lnTo>
                    <a:lnTo>
                      <a:pt x="2326" y="4395"/>
                    </a:lnTo>
                    <a:lnTo>
                      <a:pt x="2339" y="4376"/>
                    </a:lnTo>
                    <a:lnTo>
                      <a:pt x="2352" y="4360"/>
                    </a:lnTo>
                    <a:lnTo>
                      <a:pt x="2365" y="4344"/>
                    </a:lnTo>
                    <a:lnTo>
                      <a:pt x="2374" y="4334"/>
                    </a:lnTo>
                    <a:lnTo>
                      <a:pt x="2382" y="4323"/>
                    </a:lnTo>
                    <a:lnTo>
                      <a:pt x="2390" y="4311"/>
                    </a:lnTo>
                    <a:lnTo>
                      <a:pt x="2396" y="4298"/>
                    </a:lnTo>
                    <a:lnTo>
                      <a:pt x="2402" y="4285"/>
                    </a:lnTo>
                    <a:lnTo>
                      <a:pt x="2407" y="4272"/>
                    </a:lnTo>
                    <a:lnTo>
                      <a:pt x="2411" y="4258"/>
                    </a:lnTo>
                    <a:lnTo>
                      <a:pt x="2415" y="4245"/>
                    </a:lnTo>
                    <a:lnTo>
                      <a:pt x="2421" y="4216"/>
                    </a:lnTo>
                    <a:lnTo>
                      <a:pt x="2425" y="4188"/>
                    </a:lnTo>
                    <a:lnTo>
                      <a:pt x="2429" y="4160"/>
                    </a:lnTo>
                    <a:lnTo>
                      <a:pt x="2433" y="4132"/>
                    </a:lnTo>
                    <a:lnTo>
                      <a:pt x="2441" y="4106"/>
                    </a:lnTo>
                    <a:lnTo>
                      <a:pt x="2450" y="4077"/>
                    </a:lnTo>
                    <a:lnTo>
                      <a:pt x="2457" y="4063"/>
                    </a:lnTo>
                    <a:lnTo>
                      <a:pt x="2464" y="4050"/>
                    </a:lnTo>
                    <a:lnTo>
                      <a:pt x="2469" y="4044"/>
                    </a:lnTo>
                    <a:lnTo>
                      <a:pt x="2473" y="4039"/>
                    </a:lnTo>
                    <a:lnTo>
                      <a:pt x="2478" y="4034"/>
                    </a:lnTo>
                    <a:lnTo>
                      <a:pt x="2484" y="4031"/>
                    </a:lnTo>
                    <a:lnTo>
                      <a:pt x="2493" y="4026"/>
                    </a:lnTo>
                    <a:lnTo>
                      <a:pt x="2502" y="4021"/>
                    </a:lnTo>
                    <a:lnTo>
                      <a:pt x="2512" y="4017"/>
                    </a:lnTo>
                    <a:lnTo>
                      <a:pt x="2521" y="4014"/>
                    </a:lnTo>
                    <a:lnTo>
                      <a:pt x="2531" y="4011"/>
                    </a:lnTo>
                    <a:lnTo>
                      <a:pt x="2542" y="4009"/>
                    </a:lnTo>
                    <a:lnTo>
                      <a:pt x="2553" y="4007"/>
                    </a:lnTo>
                    <a:lnTo>
                      <a:pt x="2564" y="4007"/>
                    </a:lnTo>
                    <a:lnTo>
                      <a:pt x="2581" y="4006"/>
                    </a:lnTo>
                    <a:lnTo>
                      <a:pt x="2597" y="4004"/>
                    </a:lnTo>
                    <a:lnTo>
                      <a:pt x="2614" y="4001"/>
                    </a:lnTo>
                    <a:lnTo>
                      <a:pt x="2631" y="3997"/>
                    </a:lnTo>
                    <a:lnTo>
                      <a:pt x="2647" y="3991"/>
                    </a:lnTo>
                    <a:lnTo>
                      <a:pt x="2662" y="3985"/>
                    </a:lnTo>
                    <a:lnTo>
                      <a:pt x="2677" y="3976"/>
                    </a:lnTo>
                    <a:lnTo>
                      <a:pt x="2690" y="3966"/>
                    </a:lnTo>
                    <a:lnTo>
                      <a:pt x="2698" y="3961"/>
                    </a:lnTo>
                    <a:lnTo>
                      <a:pt x="2703" y="3956"/>
                    </a:lnTo>
                    <a:lnTo>
                      <a:pt x="2706" y="3949"/>
                    </a:lnTo>
                    <a:lnTo>
                      <a:pt x="2709" y="3943"/>
                    </a:lnTo>
                    <a:lnTo>
                      <a:pt x="2712" y="3937"/>
                    </a:lnTo>
                    <a:lnTo>
                      <a:pt x="2712" y="3931"/>
                    </a:lnTo>
                    <a:lnTo>
                      <a:pt x="2712" y="3924"/>
                    </a:lnTo>
                    <a:lnTo>
                      <a:pt x="2712" y="3918"/>
                    </a:lnTo>
                    <a:lnTo>
                      <a:pt x="2704" y="3891"/>
                    </a:lnTo>
                    <a:lnTo>
                      <a:pt x="2695" y="3864"/>
                    </a:lnTo>
                    <a:lnTo>
                      <a:pt x="2672" y="3813"/>
                    </a:lnTo>
                    <a:lnTo>
                      <a:pt x="2683" y="3808"/>
                    </a:lnTo>
                    <a:lnTo>
                      <a:pt x="2695" y="3800"/>
                    </a:lnTo>
                    <a:lnTo>
                      <a:pt x="2706" y="3790"/>
                    </a:lnTo>
                    <a:lnTo>
                      <a:pt x="2720" y="3774"/>
                    </a:lnTo>
                    <a:lnTo>
                      <a:pt x="2733" y="3760"/>
                    </a:lnTo>
                    <a:lnTo>
                      <a:pt x="2740" y="3751"/>
                    </a:lnTo>
                    <a:lnTo>
                      <a:pt x="2744" y="3744"/>
                    </a:lnTo>
                    <a:lnTo>
                      <a:pt x="2752" y="3735"/>
                    </a:lnTo>
                    <a:lnTo>
                      <a:pt x="2761" y="3726"/>
                    </a:lnTo>
                    <a:lnTo>
                      <a:pt x="2772" y="3715"/>
                    </a:lnTo>
                    <a:lnTo>
                      <a:pt x="2794" y="3697"/>
                    </a:lnTo>
                    <a:lnTo>
                      <a:pt x="2810" y="3685"/>
                    </a:lnTo>
                    <a:lnTo>
                      <a:pt x="2822" y="3677"/>
                    </a:lnTo>
                    <a:lnTo>
                      <a:pt x="2831" y="3668"/>
                    </a:lnTo>
                    <a:lnTo>
                      <a:pt x="2841" y="3658"/>
                    </a:lnTo>
                    <a:lnTo>
                      <a:pt x="2850" y="3647"/>
                    </a:lnTo>
                    <a:lnTo>
                      <a:pt x="2866" y="3622"/>
                    </a:lnTo>
                    <a:lnTo>
                      <a:pt x="2882" y="3596"/>
                    </a:lnTo>
                    <a:lnTo>
                      <a:pt x="2891" y="3583"/>
                    </a:lnTo>
                    <a:lnTo>
                      <a:pt x="2899" y="3570"/>
                    </a:lnTo>
                    <a:lnTo>
                      <a:pt x="2909" y="3557"/>
                    </a:lnTo>
                    <a:lnTo>
                      <a:pt x="2919" y="3545"/>
                    </a:lnTo>
                    <a:lnTo>
                      <a:pt x="2930" y="3534"/>
                    </a:lnTo>
                    <a:lnTo>
                      <a:pt x="2942" y="3524"/>
                    </a:lnTo>
                    <a:lnTo>
                      <a:pt x="2955" y="3515"/>
                    </a:lnTo>
                    <a:lnTo>
                      <a:pt x="2970" y="3507"/>
                    </a:lnTo>
                    <a:lnTo>
                      <a:pt x="2975" y="3504"/>
                    </a:lnTo>
                    <a:lnTo>
                      <a:pt x="2978" y="3501"/>
                    </a:lnTo>
                    <a:lnTo>
                      <a:pt x="2983" y="3497"/>
                    </a:lnTo>
                    <a:lnTo>
                      <a:pt x="2985" y="3492"/>
                    </a:lnTo>
                    <a:lnTo>
                      <a:pt x="2989" y="3483"/>
                    </a:lnTo>
                    <a:lnTo>
                      <a:pt x="2991" y="3473"/>
                    </a:lnTo>
                    <a:lnTo>
                      <a:pt x="2995" y="3463"/>
                    </a:lnTo>
                    <a:lnTo>
                      <a:pt x="2998" y="3454"/>
                    </a:lnTo>
                    <a:lnTo>
                      <a:pt x="3000" y="3451"/>
                    </a:lnTo>
                    <a:lnTo>
                      <a:pt x="3003" y="3449"/>
                    </a:lnTo>
                    <a:lnTo>
                      <a:pt x="3006" y="3448"/>
                    </a:lnTo>
                    <a:lnTo>
                      <a:pt x="3012" y="3447"/>
                    </a:lnTo>
                    <a:lnTo>
                      <a:pt x="3023" y="3452"/>
                    </a:lnTo>
                    <a:lnTo>
                      <a:pt x="3038" y="3462"/>
                    </a:lnTo>
                    <a:lnTo>
                      <a:pt x="3041" y="3463"/>
                    </a:lnTo>
                    <a:lnTo>
                      <a:pt x="3044" y="3464"/>
                    </a:lnTo>
                    <a:lnTo>
                      <a:pt x="3047" y="3464"/>
                    </a:lnTo>
                    <a:lnTo>
                      <a:pt x="3051" y="3463"/>
                    </a:lnTo>
                    <a:lnTo>
                      <a:pt x="3053" y="3461"/>
                    </a:lnTo>
                    <a:lnTo>
                      <a:pt x="3055" y="3458"/>
                    </a:lnTo>
                    <a:lnTo>
                      <a:pt x="3056" y="3452"/>
                    </a:lnTo>
                    <a:lnTo>
                      <a:pt x="3057" y="3446"/>
                    </a:lnTo>
                    <a:lnTo>
                      <a:pt x="3057" y="3438"/>
                    </a:lnTo>
                    <a:lnTo>
                      <a:pt x="3056" y="3435"/>
                    </a:lnTo>
                    <a:lnTo>
                      <a:pt x="3054" y="3433"/>
                    </a:lnTo>
                    <a:lnTo>
                      <a:pt x="3053" y="3427"/>
                    </a:lnTo>
                    <a:lnTo>
                      <a:pt x="3036" y="3423"/>
                    </a:lnTo>
                    <a:lnTo>
                      <a:pt x="3013" y="3416"/>
                    </a:lnTo>
                    <a:lnTo>
                      <a:pt x="3002" y="3411"/>
                    </a:lnTo>
                    <a:lnTo>
                      <a:pt x="2992" y="3407"/>
                    </a:lnTo>
                    <a:lnTo>
                      <a:pt x="2984" y="3402"/>
                    </a:lnTo>
                    <a:lnTo>
                      <a:pt x="2979" y="3396"/>
                    </a:lnTo>
                    <a:lnTo>
                      <a:pt x="2975" y="3390"/>
                    </a:lnTo>
                    <a:lnTo>
                      <a:pt x="2974" y="3381"/>
                    </a:lnTo>
                    <a:lnTo>
                      <a:pt x="2973" y="3373"/>
                    </a:lnTo>
                    <a:lnTo>
                      <a:pt x="2973" y="3364"/>
                    </a:lnTo>
                    <a:lnTo>
                      <a:pt x="2974" y="3354"/>
                    </a:lnTo>
                    <a:lnTo>
                      <a:pt x="2976" y="3344"/>
                    </a:lnTo>
                    <a:lnTo>
                      <a:pt x="2978" y="3335"/>
                    </a:lnTo>
                    <a:lnTo>
                      <a:pt x="2982" y="3324"/>
                    </a:lnTo>
                    <a:lnTo>
                      <a:pt x="2997" y="3285"/>
                    </a:lnTo>
                    <a:lnTo>
                      <a:pt x="3011" y="3251"/>
                    </a:lnTo>
                    <a:lnTo>
                      <a:pt x="3014" y="3241"/>
                    </a:lnTo>
                    <a:lnTo>
                      <a:pt x="3016" y="3230"/>
                    </a:lnTo>
                    <a:lnTo>
                      <a:pt x="3017" y="3219"/>
                    </a:lnTo>
                    <a:lnTo>
                      <a:pt x="3018" y="3208"/>
                    </a:lnTo>
                    <a:lnTo>
                      <a:pt x="3018" y="3196"/>
                    </a:lnTo>
                    <a:lnTo>
                      <a:pt x="3017" y="3186"/>
                    </a:lnTo>
                    <a:lnTo>
                      <a:pt x="3015" y="3174"/>
                    </a:lnTo>
                    <a:lnTo>
                      <a:pt x="3014" y="3163"/>
                    </a:lnTo>
                    <a:lnTo>
                      <a:pt x="3011" y="3152"/>
                    </a:lnTo>
                    <a:lnTo>
                      <a:pt x="3006" y="3141"/>
                    </a:lnTo>
                    <a:lnTo>
                      <a:pt x="3002" y="3130"/>
                    </a:lnTo>
                    <a:lnTo>
                      <a:pt x="2999" y="3120"/>
                    </a:lnTo>
                    <a:lnTo>
                      <a:pt x="2995" y="3100"/>
                    </a:lnTo>
                    <a:lnTo>
                      <a:pt x="2992" y="3082"/>
                    </a:lnTo>
                    <a:lnTo>
                      <a:pt x="2991" y="3064"/>
                    </a:lnTo>
                    <a:lnTo>
                      <a:pt x="2991" y="3044"/>
                    </a:lnTo>
                    <a:lnTo>
                      <a:pt x="3028" y="3010"/>
                    </a:lnTo>
                    <a:lnTo>
                      <a:pt x="3060" y="2980"/>
                    </a:lnTo>
                    <a:lnTo>
                      <a:pt x="3074" y="2970"/>
                    </a:lnTo>
                    <a:lnTo>
                      <a:pt x="3085" y="2961"/>
                    </a:lnTo>
                    <a:lnTo>
                      <a:pt x="3090" y="2959"/>
                    </a:lnTo>
                    <a:lnTo>
                      <a:pt x="3094" y="2957"/>
                    </a:lnTo>
                    <a:lnTo>
                      <a:pt x="3097" y="2956"/>
                    </a:lnTo>
                    <a:lnTo>
                      <a:pt x="3099" y="2957"/>
                    </a:lnTo>
                    <a:lnTo>
                      <a:pt x="3105" y="2959"/>
                    </a:lnTo>
                    <a:lnTo>
                      <a:pt x="3110" y="2959"/>
                    </a:lnTo>
                    <a:lnTo>
                      <a:pt x="3114" y="2958"/>
                    </a:lnTo>
                    <a:lnTo>
                      <a:pt x="3120" y="2956"/>
                    </a:lnTo>
                    <a:lnTo>
                      <a:pt x="3124" y="2952"/>
                    </a:lnTo>
                    <a:lnTo>
                      <a:pt x="3128" y="2948"/>
                    </a:lnTo>
                    <a:lnTo>
                      <a:pt x="3133" y="2944"/>
                    </a:lnTo>
                    <a:lnTo>
                      <a:pt x="3136" y="2938"/>
                    </a:lnTo>
                    <a:lnTo>
                      <a:pt x="3145" y="2926"/>
                    </a:lnTo>
                    <a:lnTo>
                      <a:pt x="3153" y="2914"/>
                    </a:lnTo>
                    <a:lnTo>
                      <a:pt x="3158" y="2909"/>
                    </a:lnTo>
                    <a:lnTo>
                      <a:pt x="3162" y="2905"/>
                    </a:lnTo>
                    <a:lnTo>
                      <a:pt x="3166" y="2902"/>
                    </a:lnTo>
                    <a:lnTo>
                      <a:pt x="3172" y="2898"/>
                    </a:lnTo>
                    <a:lnTo>
                      <a:pt x="3183" y="2895"/>
                    </a:lnTo>
                    <a:lnTo>
                      <a:pt x="3196" y="2894"/>
                    </a:lnTo>
                    <a:lnTo>
                      <a:pt x="3208" y="2893"/>
                    </a:lnTo>
                    <a:lnTo>
                      <a:pt x="3220" y="2893"/>
                    </a:lnTo>
                    <a:lnTo>
                      <a:pt x="3232" y="2892"/>
                    </a:lnTo>
                    <a:lnTo>
                      <a:pt x="3244" y="2892"/>
                    </a:lnTo>
                    <a:lnTo>
                      <a:pt x="3256" y="2890"/>
                    </a:lnTo>
                    <a:lnTo>
                      <a:pt x="3268" y="2886"/>
                    </a:lnTo>
                    <a:lnTo>
                      <a:pt x="3281" y="2881"/>
                    </a:lnTo>
                    <a:lnTo>
                      <a:pt x="3295" y="2873"/>
                    </a:lnTo>
                    <a:lnTo>
                      <a:pt x="3311" y="2865"/>
                    </a:lnTo>
                    <a:lnTo>
                      <a:pt x="3327" y="2855"/>
                    </a:lnTo>
                    <a:lnTo>
                      <a:pt x="3362" y="2833"/>
                    </a:lnTo>
                    <a:lnTo>
                      <a:pt x="3395" y="2811"/>
                    </a:lnTo>
                    <a:lnTo>
                      <a:pt x="3364" y="2745"/>
                    </a:lnTo>
                    <a:lnTo>
                      <a:pt x="3355" y="2737"/>
                    </a:lnTo>
                    <a:lnTo>
                      <a:pt x="3341" y="2724"/>
                    </a:lnTo>
                    <a:lnTo>
                      <a:pt x="3324" y="2709"/>
                    </a:lnTo>
                    <a:lnTo>
                      <a:pt x="3303" y="2693"/>
                    </a:lnTo>
                    <a:lnTo>
                      <a:pt x="3284" y="2678"/>
                    </a:lnTo>
                    <a:lnTo>
                      <a:pt x="3266" y="2665"/>
                    </a:lnTo>
                    <a:lnTo>
                      <a:pt x="3252" y="2656"/>
                    </a:lnTo>
                    <a:lnTo>
                      <a:pt x="3244" y="2652"/>
                    </a:lnTo>
                    <a:lnTo>
                      <a:pt x="3237" y="2653"/>
                    </a:lnTo>
                    <a:lnTo>
                      <a:pt x="3231" y="2655"/>
                    </a:lnTo>
                    <a:lnTo>
                      <a:pt x="3227" y="2660"/>
                    </a:lnTo>
                    <a:lnTo>
                      <a:pt x="3221" y="2664"/>
                    </a:lnTo>
                    <a:lnTo>
                      <a:pt x="3216" y="2668"/>
                    </a:lnTo>
                    <a:lnTo>
                      <a:pt x="3210" y="2674"/>
                    </a:lnTo>
                    <a:lnTo>
                      <a:pt x="3205" y="2678"/>
                    </a:lnTo>
                    <a:lnTo>
                      <a:pt x="3198" y="2680"/>
                    </a:lnTo>
                    <a:lnTo>
                      <a:pt x="3193" y="2681"/>
                    </a:lnTo>
                    <a:lnTo>
                      <a:pt x="3190" y="2681"/>
                    </a:lnTo>
                    <a:lnTo>
                      <a:pt x="3187" y="2680"/>
                    </a:lnTo>
                    <a:lnTo>
                      <a:pt x="3183" y="2679"/>
                    </a:lnTo>
                    <a:lnTo>
                      <a:pt x="3179" y="2676"/>
                    </a:lnTo>
                    <a:lnTo>
                      <a:pt x="3175" y="2671"/>
                    </a:lnTo>
                    <a:lnTo>
                      <a:pt x="3171" y="2666"/>
                    </a:lnTo>
                    <a:lnTo>
                      <a:pt x="3167" y="2662"/>
                    </a:lnTo>
                    <a:lnTo>
                      <a:pt x="3163" y="2656"/>
                    </a:lnTo>
                    <a:lnTo>
                      <a:pt x="3158" y="2653"/>
                    </a:lnTo>
                    <a:lnTo>
                      <a:pt x="3153" y="2652"/>
                    </a:lnTo>
                    <a:lnTo>
                      <a:pt x="3149" y="2652"/>
                    </a:lnTo>
                    <a:lnTo>
                      <a:pt x="3144" y="2653"/>
                    </a:lnTo>
                    <a:lnTo>
                      <a:pt x="3138" y="2654"/>
                    </a:lnTo>
                    <a:lnTo>
                      <a:pt x="3125" y="2657"/>
                    </a:lnTo>
                    <a:lnTo>
                      <a:pt x="3111" y="2662"/>
                    </a:lnTo>
                    <a:lnTo>
                      <a:pt x="3097" y="2664"/>
                    </a:lnTo>
                    <a:lnTo>
                      <a:pt x="3084" y="2665"/>
                    </a:lnTo>
                    <a:lnTo>
                      <a:pt x="3079" y="2665"/>
                    </a:lnTo>
                    <a:lnTo>
                      <a:pt x="3073" y="2663"/>
                    </a:lnTo>
                    <a:lnTo>
                      <a:pt x="3070" y="2661"/>
                    </a:lnTo>
                    <a:lnTo>
                      <a:pt x="3067" y="2656"/>
                    </a:lnTo>
                    <a:lnTo>
                      <a:pt x="3064" y="2646"/>
                    </a:lnTo>
                    <a:lnTo>
                      <a:pt x="3059" y="2629"/>
                    </a:lnTo>
                    <a:lnTo>
                      <a:pt x="3056" y="2608"/>
                    </a:lnTo>
                    <a:lnTo>
                      <a:pt x="3052" y="2585"/>
                    </a:lnTo>
                    <a:lnTo>
                      <a:pt x="3045" y="2540"/>
                    </a:lnTo>
                    <a:lnTo>
                      <a:pt x="3042" y="2508"/>
                    </a:lnTo>
                    <a:lnTo>
                      <a:pt x="3043" y="2492"/>
                    </a:lnTo>
                    <a:lnTo>
                      <a:pt x="3043" y="2475"/>
                    </a:lnTo>
                    <a:lnTo>
                      <a:pt x="3042" y="2471"/>
                    </a:lnTo>
                    <a:lnTo>
                      <a:pt x="3041" y="2467"/>
                    </a:lnTo>
                    <a:lnTo>
                      <a:pt x="3040" y="2464"/>
                    </a:lnTo>
                    <a:lnTo>
                      <a:pt x="3038" y="2462"/>
                    </a:lnTo>
                    <a:lnTo>
                      <a:pt x="3036" y="2460"/>
                    </a:lnTo>
                    <a:lnTo>
                      <a:pt x="3032" y="2458"/>
                    </a:lnTo>
                    <a:lnTo>
                      <a:pt x="3029" y="2457"/>
                    </a:lnTo>
                    <a:lnTo>
                      <a:pt x="3024" y="2457"/>
                    </a:lnTo>
                    <a:lnTo>
                      <a:pt x="3019" y="2458"/>
                    </a:lnTo>
                    <a:lnTo>
                      <a:pt x="3014" y="2459"/>
                    </a:lnTo>
                    <a:lnTo>
                      <a:pt x="3009" y="2461"/>
                    </a:lnTo>
                    <a:lnTo>
                      <a:pt x="3004" y="2464"/>
                    </a:lnTo>
                    <a:lnTo>
                      <a:pt x="2995" y="2471"/>
                    </a:lnTo>
                    <a:lnTo>
                      <a:pt x="2985" y="2478"/>
                    </a:lnTo>
                    <a:lnTo>
                      <a:pt x="2975" y="2486"/>
                    </a:lnTo>
                    <a:lnTo>
                      <a:pt x="2966" y="2491"/>
                    </a:lnTo>
                    <a:lnTo>
                      <a:pt x="2962" y="2493"/>
                    </a:lnTo>
                    <a:lnTo>
                      <a:pt x="2959" y="2495"/>
                    </a:lnTo>
                    <a:lnTo>
                      <a:pt x="2955" y="2495"/>
                    </a:lnTo>
                    <a:lnTo>
                      <a:pt x="2950" y="2495"/>
                    </a:lnTo>
                    <a:lnTo>
                      <a:pt x="2924" y="2506"/>
                    </a:lnTo>
                    <a:lnTo>
                      <a:pt x="2919" y="2506"/>
                    </a:lnTo>
                    <a:lnTo>
                      <a:pt x="2914" y="2505"/>
                    </a:lnTo>
                    <a:lnTo>
                      <a:pt x="2908" y="2504"/>
                    </a:lnTo>
                    <a:lnTo>
                      <a:pt x="2904" y="2502"/>
                    </a:lnTo>
                    <a:lnTo>
                      <a:pt x="2896" y="2498"/>
                    </a:lnTo>
                    <a:lnTo>
                      <a:pt x="2889" y="2491"/>
                    </a:lnTo>
                    <a:lnTo>
                      <a:pt x="2876" y="2477"/>
                    </a:lnTo>
                    <a:lnTo>
                      <a:pt x="2861" y="2463"/>
                    </a:lnTo>
                    <a:lnTo>
                      <a:pt x="2842" y="2450"/>
                    </a:lnTo>
                    <a:lnTo>
                      <a:pt x="2823" y="2438"/>
                    </a:lnTo>
                    <a:lnTo>
                      <a:pt x="2803" y="2426"/>
                    </a:lnTo>
                    <a:lnTo>
                      <a:pt x="2784" y="2414"/>
                    </a:lnTo>
                    <a:lnTo>
                      <a:pt x="2766" y="2405"/>
                    </a:lnTo>
                    <a:lnTo>
                      <a:pt x="2747" y="2397"/>
                    </a:lnTo>
                    <a:lnTo>
                      <a:pt x="2729" y="2389"/>
                    </a:lnTo>
                    <a:lnTo>
                      <a:pt x="2712" y="2378"/>
                    </a:lnTo>
                    <a:lnTo>
                      <a:pt x="2702" y="2370"/>
                    </a:lnTo>
                    <a:lnTo>
                      <a:pt x="2692" y="2363"/>
                    </a:lnTo>
                    <a:lnTo>
                      <a:pt x="2687" y="2359"/>
                    </a:lnTo>
                    <a:lnTo>
                      <a:pt x="2682" y="2356"/>
                    </a:lnTo>
                    <a:lnTo>
                      <a:pt x="2676" y="2354"/>
                    </a:lnTo>
                    <a:lnTo>
                      <a:pt x="2671" y="2352"/>
                    </a:lnTo>
                    <a:lnTo>
                      <a:pt x="2659" y="2343"/>
                    </a:lnTo>
                    <a:lnTo>
                      <a:pt x="2647" y="2336"/>
                    </a:lnTo>
                    <a:lnTo>
                      <a:pt x="2636" y="2330"/>
                    </a:lnTo>
                    <a:lnTo>
                      <a:pt x="2624" y="2325"/>
                    </a:lnTo>
                    <a:lnTo>
                      <a:pt x="2600" y="2316"/>
                    </a:lnTo>
                    <a:lnTo>
                      <a:pt x="2575" y="2306"/>
                    </a:lnTo>
                    <a:lnTo>
                      <a:pt x="2570" y="2303"/>
                    </a:lnTo>
                    <a:lnTo>
                      <a:pt x="2566" y="2300"/>
                    </a:lnTo>
                    <a:lnTo>
                      <a:pt x="2563" y="2297"/>
                    </a:lnTo>
                    <a:lnTo>
                      <a:pt x="2560" y="2293"/>
                    </a:lnTo>
                    <a:lnTo>
                      <a:pt x="2559" y="2289"/>
                    </a:lnTo>
                    <a:lnTo>
                      <a:pt x="2559" y="2285"/>
                    </a:lnTo>
                    <a:lnTo>
                      <a:pt x="2559" y="2281"/>
                    </a:lnTo>
                    <a:lnTo>
                      <a:pt x="2559" y="2276"/>
                    </a:lnTo>
                    <a:lnTo>
                      <a:pt x="2561" y="2266"/>
                    </a:lnTo>
                    <a:lnTo>
                      <a:pt x="2563" y="2258"/>
                    </a:lnTo>
                    <a:lnTo>
                      <a:pt x="2564" y="2248"/>
                    </a:lnTo>
                    <a:lnTo>
                      <a:pt x="2561" y="2239"/>
                    </a:lnTo>
                    <a:lnTo>
                      <a:pt x="2557" y="2227"/>
                    </a:lnTo>
                    <a:lnTo>
                      <a:pt x="2552" y="2215"/>
                    </a:lnTo>
                    <a:lnTo>
                      <a:pt x="2547" y="2203"/>
                    </a:lnTo>
                    <a:lnTo>
                      <a:pt x="2543" y="2190"/>
                    </a:lnTo>
                    <a:lnTo>
                      <a:pt x="2541" y="2180"/>
                    </a:lnTo>
                    <a:lnTo>
                      <a:pt x="2541" y="2170"/>
                    </a:lnTo>
                    <a:lnTo>
                      <a:pt x="2542" y="2161"/>
                    </a:lnTo>
                    <a:lnTo>
                      <a:pt x="2544" y="2152"/>
                    </a:lnTo>
                    <a:lnTo>
                      <a:pt x="2551" y="2134"/>
                    </a:lnTo>
                    <a:lnTo>
                      <a:pt x="2557" y="2114"/>
                    </a:lnTo>
                    <a:lnTo>
                      <a:pt x="2559" y="2106"/>
                    </a:lnTo>
                    <a:lnTo>
                      <a:pt x="2561" y="2098"/>
                    </a:lnTo>
                    <a:lnTo>
                      <a:pt x="2561" y="2092"/>
                    </a:lnTo>
                    <a:lnTo>
                      <a:pt x="2563" y="2085"/>
                    </a:lnTo>
                    <a:lnTo>
                      <a:pt x="2561" y="2074"/>
                    </a:lnTo>
                    <a:lnTo>
                      <a:pt x="2558" y="2063"/>
                    </a:lnTo>
                    <a:lnTo>
                      <a:pt x="2548" y="2044"/>
                    </a:lnTo>
                    <a:lnTo>
                      <a:pt x="2539" y="2019"/>
                    </a:lnTo>
                    <a:lnTo>
                      <a:pt x="2536" y="2002"/>
                    </a:lnTo>
                    <a:lnTo>
                      <a:pt x="2533" y="1987"/>
                    </a:lnTo>
                    <a:lnTo>
                      <a:pt x="2534" y="1972"/>
                    </a:lnTo>
                    <a:lnTo>
                      <a:pt x="2536" y="1957"/>
                    </a:lnTo>
                    <a:lnTo>
                      <a:pt x="2538" y="1942"/>
                    </a:lnTo>
                    <a:lnTo>
                      <a:pt x="2540" y="1928"/>
                    </a:lnTo>
                    <a:lnTo>
                      <a:pt x="2541" y="1913"/>
                    </a:lnTo>
                    <a:lnTo>
                      <a:pt x="2541" y="1898"/>
                    </a:lnTo>
                    <a:lnTo>
                      <a:pt x="2540" y="1888"/>
                    </a:lnTo>
                    <a:lnTo>
                      <a:pt x="2538" y="1880"/>
                    </a:lnTo>
                    <a:lnTo>
                      <a:pt x="2536" y="1870"/>
                    </a:lnTo>
                    <a:lnTo>
                      <a:pt x="2532" y="1859"/>
                    </a:lnTo>
                    <a:lnTo>
                      <a:pt x="2525" y="1840"/>
                    </a:lnTo>
                    <a:lnTo>
                      <a:pt x="2517" y="1823"/>
                    </a:lnTo>
                    <a:lnTo>
                      <a:pt x="2513" y="1813"/>
                    </a:lnTo>
                    <a:lnTo>
                      <a:pt x="2509" y="1800"/>
                    </a:lnTo>
                    <a:lnTo>
                      <a:pt x="2505" y="1785"/>
                    </a:lnTo>
                    <a:lnTo>
                      <a:pt x="2501" y="1770"/>
                    </a:lnTo>
                    <a:lnTo>
                      <a:pt x="2494" y="1738"/>
                    </a:lnTo>
                    <a:lnTo>
                      <a:pt x="2490" y="1712"/>
                    </a:lnTo>
                    <a:lnTo>
                      <a:pt x="2480" y="1689"/>
                    </a:lnTo>
                    <a:lnTo>
                      <a:pt x="2472" y="1663"/>
                    </a:lnTo>
                    <a:lnTo>
                      <a:pt x="2464" y="1638"/>
                    </a:lnTo>
                    <a:lnTo>
                      <a:pt x="2458" y="1612"/>
                    </a:lnTo>
                    <a:lnTo>
                      <a:pt x="2456" y="1600"/>
                    </a:lnTo>
                    <a:lnTo>
                      <a:pt x="2455" y="1587"/>
                    </a:lnTo>
                    <a:lnTo>
                      <a:pt x="2455" y="1574"/>
                    </a:lnTo>
                    <a:lnTo>
                      <a:pt x="2456" y="1561"/>
                    </a:lnTo>
                    <a:lnTo>
                      <a:pt x="2457" y="1548"/>
                    </a:lnTo>
                    <a:lnTo>
                      <a:pt x="2460" y="1535"/>
                    </a:lnTo>
                    <a:lnTo>
                      <a:pt x="2465" y="1523"/>
                    </a:lnTo>
                    <a:lnTo>
                      <a:pt x="2471" y="1510"/>
                    </a:lnTo>
                    <a:lnTo>
                      <a:pt x="2477" y="1501"/>
                    </a:lnTo>
                    <a:lnTo>
                      <a:pt x="2484" y="1492"/>
                    </a:lnTo>
                    <a:lnTo>
                      <a:pt x="2491" y="1485"/>
                    </a:lnTo>
                    <a:lnTo>
                      <a:pt x="2500" y="1479"/>
                    </a:lnTo>
                    <a:lnTo>
                      <a:pt x="2516" y="1471"/>
                    </a:lnTo>
                    <a:lnTo>
                      <a:pt x="2534" y="1463"/>
                    </a:lnTo>
                    <a:lnTo>
                      <a:pt x="2543" y="1460"/>
                    </a:lnTo>
                    <a:lnTo>
                      <a:pt x="2552" y="1456"/>
                    </a:lnTo>
                    <a:lnTo>
                      <a:pt x="2560" y="1452"/>
                    </a:lnTo>
                    <a:lnTo>
                      <a:pt x="2569" y="1447"/>
                    </a:lnTo>
                    <a:lnTo>
                      <a:pt x="2577" y="1440"/>
                    </a:lnTo>
                    <a:lnTo>
                      <a:pt x="2584" y="1433"/>
                    </a:lnTo>
                    <a:lnTo>
                      <a:pt x="2592" y="1424"/>
                    </a:lnTo>
                    <a:lnTo>
                      <a:pt x="2598" y="1412"/>
                    </a:lnTo>
                    <a:lnTo>
                      <a:pt x="2607" y="1397"/>
                    </a:lnTo>
                    <a:lnTo>
                      <a:pt x="2613" y="1383"/>
                    </a:lnTo>
                    <a:lnTo>
                      <a:pt x="2620" y="1373"/>
                    </a:lnTo>
                    <a:lnTo>
                      <a:pt x="2626" y="1364"/>
                    </a:lnTo>
                    <a:lnTo>
                      <a:pt x="2635" y="1356"/>
                    </a:lnTo>
                    <a:lnTo>
                      <a:pt x="2645" y="1348"/>
                    </a:lnTo>
                    <a:lnTo>
                      <a:pt x="2659" y="1341"/>
                    </a:lnTo>
                    <a:lnTo>
                      <a:pt x="2676" y="1333"/>
                    </a:lnTo>
                    <a:lnTo>
                      <a:pt x="2688" y="1328"/>
                    </a:lnTo>
                    <a:lnTo>
                      <a:pt x="2698" y="1323"/>
                    </a:lnTo>
                    <a:lnTo>
                      <a:pt x="2707" y="1317"/>
                    </a:lnTo>
                    <a:lnTo>
                      <a:pt x="2715" y="1311"/>
                    </a:lnTo>
                    <a:lnTo>
                      <a:pt x="2722" y="1305"/>
                    </a:lnTo>
                    <a:lnTo>
                      <a:pt x="2729" y="1299"/>
                    </a:lnTo>
                    <a:lnTo>
                      <a:pt x="2734" y="1292"/>
                    </a:lnTo>
                    <a:lnTo>
                      <a:pt x="2739" y="1285"/>
                    </a:lnTo>
                    <a:lnTo>
                      <a:pt x="2743" y="1277"/>
                    </a:lnTo>
                    <a:lnTo>
                      <a:pt x="2747" y="1269"/>
                    </a:lnTo>
                    <a:lnTo>
                      <a:pt x="2750" y="1260"/>
                    </a:lnTo>
                    <a:lnTo>
                      <a:pt x="2753" y="1251"/>
                    </a:lnTo>
                    <a:lnTo>
                      <a:pt x="2758" y="1231"/>
                    </a:lnTo>
                    <a:lnTo>
                      <a:pt x="2762" y="1208"/>
                    </a:lnTo>
                    <a:lnTo>
                      <a:pt x="2766" y="1192"/>
                    </a:lnTo>
                    <a:lnTo>
                      <a:pt x="2769" y="1180"/>
                    </a:lnTo>
                    <a:lnTo>
                      <a:pt x="2771" y="1170"/>
                    </a:lnTo>
                    <a:lnTo>
                      <a:pt x="2770" y="1163"/>
                    </a:lnTo>
                    <a:lnTo>
                      <a:pt x="2770" y="1159"/>
                    </a:lnTo>
                    <a:lnTo>
                      <a:pt x="2768" y="1156"/>
                    </a:lnTo>
                    <a:lnTo>
                      <a:pt x="2764" y="1153"/>
                    </a:lnTo>
                    <a:lnTo>
                      <a:pt x="2761" y="1150"/>
                    </a:lnTo>
                    <a:lnTo>
                      <a:pt x="2750" y="1142"/>
                    </a:lnTo>
                    <a:lnTo>
                      <a:pt x="2734" y="1132"/>
                    </a:lnTo>
                    <a:lnTo>
                      <a:pt x="2726" y="1126"/>
                    </a:lnTo>
                    <a:lnTo>
                      <a:pt x="2716" y="1122"/>
                    </a:lnTo>
                    <a:lnTo>
                      <a:pt x="2705" y="1117"/>
                    </a:lnTo>
                    <a:lnTo>
                      <a:pt x="2693" y="1114"/>
                    </a:lnTo>
                    <a:lnTo>
                      <a:pt x="2668" y="1109"/>
                    </a:lnTo>
                    <a:lnTo>
                      <a:pt x="2645" y="1103"/>
                    </a:lnTo>
                    <a:lnTo>
                      <a:pt x="2634" y="1100"/>
                    </a:lnTo>
                    <a:lnTo>
                      <a:pt x="2623" y="1096"/>
                    </a:lnTo>
                    <a:lnTo>
                      <a:pt x="2614" y="1091"/>
                    </a:lnTo>
                    <a:lnTo>
                      <a:pt x="2607" y="1085"/>
                    </a:lnTo>
                    <a:lnTo>
                      <a:pt x="2605" y="1082"/>
                    </a:lnTo>
                    <a:lnTo>
                      <a:pt x="2601" y="1077"/>
                    </a:lnTo>
                    <a:lnTo>
                      <a:pt x="2599" y="1073"/>
                    </a:lnTo>
                    <a:lnTo>
                      <a:pt x="2598" y="1068"/>
                    </a:lnTo>
                    <a:lnTo>
                      <a:pt x="2597" y="1062"/>
                    </a:lnTo>
                    <a:lnTo>
                      <a:pt x="2597" y="1057"/>
                    </a:lnTo>
                    <a:lnTo>
                      <a:pt x="2597" y="1050"/>
                    </a:lnTo>
                    <a:lnTo>
                      <a:pt x="2598" y="1044"/>
                    </a:lnTo>
                    <a:lnTo>
                      <a:pt x="2600" y="1034"/>
                    </a:lnTo>
                    <a:lnTo>
                      <a:pt x="2604" y="1026"/>
                    </a:lnTo>
                    <a:lnTo>
                      <a:pt x="2608" y="1016"/>
                    </a:lnTo>
                    <a:lnTo>
                      <a:pt x="2612" y="1007"/>
                    </a:lnTo>
                    <a:lnTo>
                      <a:pt x="2621" y="989"/>
                    </a:lnTo>
                    <a:lnTo>
                      <a:pt x="2628" y="972"/>
                    </a:lnTo>
                    <a:lnTo>
                      <a:pt x="2631" y="963"/>
                    </a:lnTo>
                    <a:lnTo>
                      <a:pt x="2633" y="955"/>
                    </a:lnTo>
                    <a:lnTo>
                      <a:pt x="2633" y="949"/>
                    </a:lnTo>
                    <a:lnTo>
                      <a:pt x="2632" y="942"/>
                    </a:lnTo>
                    <a:lnTo>
                      <a:pt x="2629" y="939"/>
                    </a:lnTo>
                    <a:lnTo>
                      <a:pt x="2627" y="937"/>
                    </a:lnTo>
                    <a:lnTo>
                      <a:pt x="2625" y="934"/>
                    </a:lnTo>
                    <a:lnTo>
                      <a:pt x="2622" y="932"/>
                    </a:lnTo>
                    <a:lnTo>
                      <a:pt x="2614" y="928"/>
                    </a:lnTo>
                    <a:lnTo>
                      <a:pt x="2605" y="926"/>
                    </a:lnTo>
                    <a:lnTo>
                      <a:pt x="2554" y="916"/>
                    </a:lnTo>
                    <a:lnTo>
                      <a:pt x="2507" y="907"/>
                    </a:lnTo>
                    <a:lnTo>
                      <a:pt x="2485" y="901"/>
                    </a:lnTo>
                    <a:lnTo>
                      <a:pt x="2463" y="894"/>
                    </a:lnTo>
                    <a:lnTo>
                      <a:pt x="2443" y="886"/>
                    </a:lnTo>
                    <a:lnTo>
                      <a:pt x="2423" y="878"/>
                    </a:lnTo>
                    <a:lnTo>
                      <a:pt x="2405" y="867"/>
                    </a:lnTo>
                    <a:lnTo>
                      <a:pt x="2388" y="855"/>
                    </a:lnTo>
                    <a:lnTo>
                      <a:pt x="2379" y="848"/>
                    </a:lnTo>
                    <a:lnTo>
                      <a:pt x="2371" y="841"/>
                    </a:lnTo>
                    <a:lnTo>
                      <a:pt x="2364" y="833"/>
                    </a:lnTo>
                    <a:lnTo>
                      <a:pt x="2356" y="826"/>
                    </a:lnTo>
                    <a:lnTo>
                      <a:pt x="2349" y="817"/>
                    </a:lnTo>
                    <a:lnTo>
                      <a:pt x="2342" y="807"/>
                    </a:lnTo>
                    <a:lnTo>
                      <a:pt x="2336" y="798"/>
                    </a:lnTo>
                    <a:lnTo>
                      <a:pt x="2329" y="787"/>
                    </a:lnTo>
                    <a:lnTo>
                      <a:pt x="2323" y="776"/>
                    </a:lnTo>
                    <a:lnTo>
                      <a:pt x="2317" y="764"/>
                    </a:lnTo>
                    <a:lnTo>
                      <a:pt x="2312" y="751"/>
                    </a:lnTo>
                    <a:lnTo>
                      <a:pt x="2307" y="738"/>
                    </a:lnTo>
                    <a:lnTo>
                      <a:pt x="2304" y="733"/>
                    </a:lnTo>
                    <a:lnTo>
                      <a:pt x="2301" y="730"/>
                    </a:lnTo>
                    <a:lnTo>
                      <a:pt x="2297" y="727"/>
                    </a:lnTo>
                    <a:lnTo>
                      <a:pt x="2291" y="727"/>
                    </a:lnTo>
                    <a:lnTo>
                      <a:pt x="2286" y="727"/>
                    </a:lnTo>
                    <a:lnTo>
                      <a:pt x="2280" y="730"/>
                    </a:lnTo>
                    <a:lnTo>
                      <a:pt x="2273" y="732"/>
                    </a:lnTo>
                    <a:lnTo>
                      <a:pt x="2266" y="734"/>
                    </a:lnTo>
                    <a:lnTo>
                      <a:pt x="2252" y="740"/>
                    </a:lnTo>
                    <a:lnTo>
                      <a:pt x="2239" y="746"/>
                    </a:lnTo>
                    <a:lnTo>
                      <a:pt x="2232" y="748"/>
                    </a:lnTo>
                    <a:lnTo>
                      <a:pt x="2227" y="750"/>
                    </a:lnTo>
                    <a:lnTo>
                      <a:pt x="2221" y="751"/>
                    </a:lnTo>
                    <a:lnTo>
                      <a:pt x="2217" y="751"/>
                    </a:lnTo>
                    <a:lnTo>
                      <a:pt x="2210" y="750"/>
                    </a:lnTo>
                    <a:lnTo>
                      <a:pt x="2203" y="747"/>
                    </a:lnTo>
                    <a:lnTo>
                      <a:pt x="2198" y="744"/>
                    </a:lnTo>
                    <a:lnTo>
                      <a:pt x="2191" y="740"/>
                    </a:lnTo>
                    <a:lnTo>
                      <a:pt x="2185" y="737"/>
                    </a:lnTo>
                    <a:lnTo>
                      <a:pt x="2179" y="735"/>
                    </a:lnTo>
                    <a:lnTo>
                      <a:pt x="2173" y="733"/>
                    </a:lnTo>
                    <a:lnTo>
                      <a:pt x="2167" y="732"/>
                    </a:lnTo>
                    <a:lnTo>
                      <a:pt x="2159" y="733"/>
                    </a:lnTo>
                    <a:lnTo>
                      <a:pt x="2151" y="734"/>
                    </a:lnTo>
                    <a:lnTo>
                      <a:pt x="2145" y="735"/>
                    </a:lnTo>
                    <a:lnTo>
                      <a:pt x="2137" y="737"/>
                    </a:lnTo>
                    <a:lnTo>
                      <a:pt x="2125" y="742"/>
                    </a:lnTo>
                    <a:lnTo>
                      <a:pt x="2113" y="745"/>
                    </a:lnTo>
                    <a:lnTo>
                      <a:pt x="2107" y="746"/>
                    </a:lnTo>
                    <a:lnTo>
                      <a:pt x="2101" y="747"/>
                    </a:lnTo>
                    <a:lnTo>
                      <a:pt x="2096" y="747"/>
                    </a:lnTo>
                    <a:lnTo>
                      <a:pt x="2090" y="746"/>
                    </a:lnTo>
                    <a:lnTo>
                      <a:pt x="2084" y="744"/>
                    </a:lnTo>
                    <a:lnTo>
                      <a:pt x="2078" y="739"/>
                    </a:lnTo>
                    <a:lnTo>
                      <a:pt x="2071" y="735"/>
                    </a:lnTo>
                    <a:lnTo>
                      <a:pt x="2065" y="729"/>
                    </a:lnTo>
                    <a:lnTo>
                      <a:pt x="2058" y="721"/>
                    </a:lnTo>
                    <a:lnTo>
                      <a:pt x="2054" y="715"/>
                    </a:lnTo>
                    <a:lnTo>
                      <a:pt x="2050" y="708"/>
                    </a:lnTo>
                    <a:lnTo>
                      <a:pt x="2047" y="700"/>
                    </a:lnTo>
                    <a:lnTo>
                      <a:pt x="2045" y="694"/>
                    </a:lnTo>
                    <a:lnTo>
                      <a:pt x="2044" y="688"/>
                    </a:lnTo>
                    <a:lnTo>
                      <a:pt x="2043" y="681"/>
                    </a:lnTo>
                    <a:lnTo>
                      <a:pt x="2043" y="675"/>
                    </a:lnTo>
                    <a:lnTo>
                      <a:pt x="2044" y="662"/>
                    </a:lnTo>
                    <a:lnTo>
                      <a:pt x="2045" y="648"/>
                    </a:lnTo>
                    <a:lnTo>
                      <a:pt x="2045" y="634"/>
                    </a:lnTo>
                    <a:lnTo>
                      <a:pt x="2044" y="618"/>
                    </a:lnTo>
                    <a:lnTo>
                      <a:pt x="2040" y="599"/>
                    </a:lnTo>
                    <a:lnTo>
                      <a:pt x="2038" y="583"/>
                    </a:lnTo>
                    <a:lnTo>
                      <a:pt x="2038" y="569"/>
                    </a:lnTo>
                    <a:lnTo>
                      <a:pt x="2040" y="557"/>
                    </a:lnTo>
                    <a:lnTo>
                      <a:pt x="2043" y="547"/>
                    </a:lnTo>
                    <a:lnTo>
                      <a:pt x="2047" y="540"/>
                    </a:lnTo>
                    <a:lnTo>
                      <a:pt x="2054" y="532"/>
                    </a:lnTo>
                    <a:lnTo>
                      <a:pt x="2061" y="527"/>
                    </a:lnTo>
                    <a:lnTo>
                      <a:pt x="2079" y="518"/>
                    </a:lnTo>
                    <a:lnTo>
                      <a:pt x="2099" y="509"/>
                    </a:lnTo>
                    <a:lnTo>
                      <a:pt x="2110" y="504"/>
                    </a:lnTo>
                    <a:lnTo>
                      <a:pt x="2121" y="500"/>
                    </a:lnTo>
                    <a:lnTo>
                      <a:pt x="2133" y="493"/>
                    </a:lnTo>
                    <a:lnTo>
                      <a:pt x="2144" y="486"/>
                    </a:lnTo>
                    <a:lnTo>
                      <a:pt x="2153" y="478"/>
                    </a:lnTo>
                    <a:lnTo>
                      <a:pt x="2162" y="470"/>
                    </a:lnTo>
                    <a:lnTo>
                      <a:pt x="2171" y="462"/>
                    </a:lnTo>
                    <a:lnTo>
                      <a:pt x="2177" y="453"/>
                    </a:lnTo>
                    <a:lnTo>
                      <a:pt x="2190" y="435"/>
                    </a:lnTo>
                    <a:lnTo>
                      <a:pt x="2202" y="416"/>
                    </a:lnTo>
                    <a:lnTo>
                      <a:pt x="2214" y="398"/>
                    </a:lnTo>
                    <a:lnTo>
                      <a:pt x="2226" y="381"/>
                    </a:lnTo>
                    <a:lnTo>
                      <a:pt x="2233" y="372"/>
                    </a:lnTo>
                    <a:lnTo>
                      <a:pt x="2241" y="364"/>
                    </a:lnTo>
                    <a:lnTo>
                      <a:pt x="2249" y="356"/>
                    </a:lnTo>
                    <a:lnTo>
                      <a:pt x="2259" y="348"/>
                    </a:lnTo>
                    <a:lnTo>
                      <a:pt x="2266" y="343"/>
                    </a:lnTo>
                    <a:lnTo>
                      <a:pt x="2272" y="338"/>
                    </a:lnTo>
                    <a:lnTo>
                      <a:pt x="2277" y="332"/>
                    </a:lnTo>
                    <a:lnTo>
                      <a:pt x="2281" y="328"/>
                    </a:lnTo>
                    <a:lnTo>
                      <a:pt x="2287" y="317"/>
                    </a:lnTo>
                    <a:lnTo>
                      <a:pt x="2291" y="305"/>
                    </a:lnTo>
                    <a:lnTo>
                      <a:pt x="2296" y="281"/>
                    </a:lnTo>
                    <a:lnTo>
                      <a:pt x="2302" y="254"/>
                    </a:lnTo>
                    <a:lnTo>
                      <a:pt x="2304" y="253"/>
                    </a:lnTo>
                    <a:lnTo>
                      <a:pt x="2309" y="251"/>
                    </a:lnTo>
                    <a:lnTo>
                      <a:pt x="2316" y="249"/>
                    </a:lnTo>
                    <a:lnTo>
                      <a:pt x="2325" y="247"/>
                    </a:lnTo>
                    <a:lnTo>
                      <a:pt x="2348" y="241"/>
                    </a:lnTo>
                    <a:lnTo>
                      <a:pt x="2375" y="235"/>
                    </a:lnTo>
                    <a:lnTo>
                      <a:pt x="2428" y="225"/>
                    </a:lnTo>
                    <a:lnTo>
                      <a:pt x="2462" y="219"/>
                    </a:lnTo>
                    <a:lnTo>
                      <a:pt x="2470" y="218"/>
                    </a:lnTo>
                    <a:lnTo>
                      <a:pt x="2476" y="218"/>
                    </a:lnTo>
                    <a:lnTo>
                      <a:pt x="2483" y="219"/>
                    </a:lnTo>
                    <a:lnTo>
                      <a:pt x="2488" y="219"/>
                    </a:lnTo>
                    <a:lnTo>
                      <a:pt x="2498" y="222"/>
                    </a:lnTo>
                    <a:lnTo>
                      <a:pt x="2507" y="226"/>
                    </a:lnTo>
                    <a:lnTo>
                      <a:pt x="2516" y="231"/>
                    </a:lnTo>
                    <a:lnTo>
                      <a:pt x="2526" y="235"/>
                    </a:lnTo>
                    <a:lnTo>
                      <a:pt x="2537" y="238"/>
                    </a:lnTo>
                    <a:lnTo>
                      <a:pt x="2550" y="240"/>
                    </a:lnTo>
                    <a:lnTo>
                      <a:pt x="2570" y="239"/>
                    </a:lnTo>
                    <a:lnTo>
                      <a:pt x="2604" y="238"/>
                    </a:lnTo>
                    <a:lnTo>
                      <a:pt x="2636" y="235"/>
                    </a:lnTo>
                    <a:lnTo>
                      <a:pt x="2653" y="233"/>
                    </a:lnTo>
                    <a:lnTo>
                      <a:pt x="2659" y="230"/>
                    </a:lnTo>
                    <a:lnTo>
                      <a:pt x="2662" y="225"/>
                    </a:lnTo>
                    <a:lnTo>
                      <a:pt x="2664" y="221"/>
                    </a:lnTo>
                    <a:lnTo>
                      <a:pt x="2665" y="216"/>
                    </a:lnTo>
                    <a:lnTo>
                      <a:pt x="2665" y="211"/>
                    </a:lnTo>
                    <a:lnTo>
                      <a:pt x="2663" y="206"/>
                    </a:lnTo>
                    <a:lnTo>
                      <a:pt x="2661" y="199"/>
                    </a:lnTo>
                    <a:lnTo>
                      <a:pt x="2658" y="194"/>
                    </a:lnTo>
                    <a:lnTo>
                      <a:pt x="2650" y="184"/>
                    </a:lnTo>
                    <a:lnTo>
                      <a:pt x="2640" y="175"/>
                    </a:lnTo>
                    <a:lnTo>
                      <a:pt x="2632" y="167"/>
                    </a:lnTo>
                    <a:lnTo>
                      <a:pt x="2623" y="163"/>
                    </a:lnTo>
                    <a:lnTo>
                      <a:pt x="2579" y="124"/>
                    </a:lnTo>
                    <a:lnTo>
                      <a:pt x="2579" y="124"/>
                    </a:lnTo>
                    <a:lnTo>
                      <a:pt x="2585" y="125"/>
                    </a:lnTo>
                    <a:lnTo>
                      <a:pt x="2593" y="126"/>
                    </a:lnTo>
                    <a:lnTo>
                      <a:pt x="2600" y="126"/>
                    </a:lnTo>
                    <a:lnTo>
                      <a:pt x="2607" y="126"/>
                    </a:lnTo>
                    <a:lnTo>
                      <a:pt x="2620" y="125"/>
                    </a:lnTo>
                    <a:lnTo>
                      <a:pt x="2633" y="125"/>
                    </a:lnTo>
                    <a:lnTo>
                      <a:pt x="2646" y="125"/>
                    </a:lnTo>
                    <a:lnTo>
                      <a:pt x="2659" y="127"/>
                    </a:lnTo>
                    <a:lnTo>
                      <a:pt x="2665" y="129"/>
                    </a:lnTo>
                    <a:lnTo>
                      <a:pt x="2672" y="132"/>
                    </a:lnTo>
                    <a:lnTo>
                      <a:pt x="2679" y="136"/>
                    </a:lnTo>
                    <a:lnTo>
                      <a:pt x="2686" y="141"/>
                    </a:lnTo>
                    <a:lnTo>
                      <a:pt x="2694" y="149"/>
                    </a:lnTo>
                    <a:lnTo>
                      <a:pt x="2704" y="154"/>
                    </a:lnTo>
                    <a:lnTo>
                      <a:pt x="2714" y="157"/>
                    </a:lnTo>
                    <a:lnTo>
                      <a:pt x="2725" y="160"/>
                    </a:lnTo>
                    <a:lnTo>
                      <a:pt x="2734" y="162"/>
                    </a:lnTo>
                    <a:lnTo>
                      <a:pt x="2745" y="163"/>
                    </a:lnTo>
                    <a:lnTo>
                      <a:pt x="2756" y="162"/>
                    </a:lnTo>
                    <a:lnTo>
                      <a:pt x="2767" y="159"/>
                    </a:lnTo>
                    <a:lnTo>
                      <a:pt x="2776" y="157"/>
                    </a:lnTo>
                    <a:lnTo>
                      <a:pt x="2787" y="154"/>
                    </a:lnTo>
                    <a:lnTo>
                      <a:pt x="2798" y="150"/>
                    </a:lnTo>
                    <a:lnTo>
                      <a:pt x="2808" y="145"/>
                    </a:lnTo>
                    <a:lnTo>
                      <a:pt x="2827" y="135"/>
                    </a:lnTo>
                    <a:lnTo>
                      <a:pt x="2844" y="124"/>
                    </a:lnTo>
                    <a:lnTo>
                      <a:pt x="2864" y="110"/>
                    </a:lnTo>
                    <a:lnTo>
                      <a:pt x="2882" y="98"/>
                    </a:lnTo>
                    <a:lnTo>
                      <a:pt x="2899" y="88"/>
                    </a:lnTo>
                    <a:lnTo>
                      <a:pt x="2917" y="79"/>
                    </a:lnTo>
                    <a:lnTo>
                      <a:pt x="2934" y="72"/>
                    </a:lnTo>
                    <a:lnTo>
                      <a:pt x="2952" y="65"/>
                    </a:lnTo>
                    <a:lnTo>
                      <a:pt x="2973" y="59"/>
                    </a:lnTo>
                    <a:lnTo>
                      <a:pt x="2996" y="54"/>
                    </a:lnTo>
                    <a:lnTo>
                      <a:pt x="2996" y="54"/>
                    </a:lnTo>
                    <a:lnTo>
                      <a:pt x="3012" y="75"/>
                    </a:lnTo>
                    <a:lnTo>
                      <a:pt x="3016" y="69"/>
                    </a:lnTo>
                    <a:lnTo>
                      <a:pt x="3021" y="57"/>
                    </a:lnTo>
                    <a:lnTo>
                      <a:pt x="3028" y="43"/>
                    </a:lnTo>
                    <a:lnTo>
                      <a:pt x="3034" y="28"/>
                    </a:lnTo>
                    <a:lnTo>
                      <a:pt x="3042" y="14"/>
                    </a:lnTo>
                    <a:lnTo>
                      <a:pt x="3050" y="4"/>
                    </a:lnTo>
                    <a:lnTo>
                      <a:pt x="3053" y="1"/>
                    </a:lnTo>
                    <a:lnTo>
                      <a:pt x="3057" y="0"/>
                    </a:lnTo>
                    <a:lnTo>
                      <a:pt x="3060" y="0"/>
                    </a:lnTo>
                    <a:lnTo>
                      <a:pt x="3065" y="3"/>
                    </a:lnTo>
                    <a:lnTo>
                      <a:pt x="3067" y="7"/>
                    </a:lnTo>
                    <a:lnTo>
                      <a:pt x="3069" y="14"/>
                    </a:lnTo>
                    <a:lnTo>
                      <a:pt x="3070" y="20"/>
                    </a:lnTo>
                    <a:lnTo>
                      <a:pt x="3071" y="27"/>
                    </a:lnTo>
                    <a:lnTo>
                      <a:pt x="3073" y="33"/>
                    </a:lnTo>
                    <a:lnTo>
                      <a:pt x="3077" y="38"/>
                    </a:lnTo>
                    <a:lnTo>
                      <a:pt x="3080" y="41"/>
                    </a:lnTo>
                    <a:lnTo>
                      <a:pt x="3083" y="43"/>
                    </a:lnTo>
                    <a:lnTo>
                      <a:pt x="3086" y="44"/>
                    </a:lnTo>
                    <a:lnTo>
                      <a:pt x="3091" y="44"/>
                    </a:lnTo>
                    <a:lnTo>
                      <a:pt x="3097" y="43"/>
                    </a:lnTo>
                    <a:lnTo>
                      <a:pt x="3102" y="42"/>
                    </a:lnTo>
                    <a:lnTo>
                      <a:pt x="3108" y="40"/>
                    </a:lnTo>
                    <a:lnTo>
                      <a:pt x="3113" y="36"/>
                    </a:lnTo>
                    <a:lnTo>
                      <a:pt x="3123" y="31"/>
                    </a:lnTo>
                    <a:lnTo>
                      <a:pt x="3133" y="27"/>
                    </a:lnTo>
                    <a:lnTo>
                      <a:pt x="3133" y="38"/>
                    </a:lnTo>
                    <a:lnTo>
                      <a:pt x="3136" y="50"/>
                    </a:lnTo>
                    <a:lnTo>
                      <a:pt x="3139" y="63"/>
                    </a:lnTo>
                    <a:lnTo>
                      <a:pt x="3146" y="74"/>
                    </a:lnTo>
                    <a:lnTo>
                      <a:pt x="3149" y="79"/>
                    </a:lnTo>
                    <a:lnTo>
                      <a:pt x="3153" y="84"/>
                    </a:lnTo>
                    <a:lnTo>
                      <a:pt x="3158" y="87"/>
                    </a:lnTo>
                    <a:lnTo>
                      <a:pt x="3163" y="90"/>
                    </a:lnTo>
                    <a:lnTo>
                      <a:pt x="3168" y="92"/>
                    </a:lnTo>
                    <a:lnTo>
                      <a:pt x="3174" y="94"/>
                    </a:lnTo>
                    <a:lnTo>
                      <a:pt x="3181" y="94"/>
                    </a:lnTo>
                    <a:lnTo>
                      <a:pt x="3188" y="92"/>
                    </a:lnTo>
                    <a:lnTo>
                      <a:pt x="3196" y="90"/>
                    </a:lnTo>
                    <a:lnTo>
                      <a:pt x="3203" y="87"/>
                    </a:lnTo>
                    <a:lnTo>
                      <a:pt x="3208" y="84"/>
                    </a:lnTo>
                    <a:lnTo>
                      <a:pt x="3214" y="79"/>
                    </a:lnTo>
                    <a:lnTo>
                      <a:pt x="3222" y="72"/>
                    </a:lnTo>
                    <a:lnTo>
                      <a:pt x="3230" y="65"/>
                    </a:lnTo>
                    <a:lnTo>
                      <a:pt x="3234" y="62"/>
                    </a:lnTo>
                    <a:lnTo>
                      <a:pt x="3239" y="60"/>
                    </a:lnTo>
                    <a:lnTo>
                      <a:pt x="3243" y="59"/>
                    </a:lnTo>
                    <a:lnTo>
                      <a:pt x="3248" y="58"/>
                    </a:lnTo>
                    <a:lnTo>
                      <a:pt x="3255" y="59"/>
                    </a:lnTo>
                    <a:lnTo>
                      <a:pt x="3262" y="60"/>
                    </a:lnTo>
                    <a:lnTo>
                      <a:pt x="3270" y="63"/>
                    </a:lnTo>
                    <a:lnTo>
                      <a:pt x="3280" y="68"/>
                    </a:lnTo>
                    <a:lnTo>
                      <a:pt x="3293" y="73"/>
                    </a:lnTo>
                    <a:lnTo>
                      <a:pt x="3304" y="76"/>
                    </a:lnTo>
                    <a:lnTo>
                      <a:pt x="3316" y="78"/>
                    </a:lnTo>
                    <a:lnTo>
                      <a:pt x="3328" y="79"/>
                    </a:lnTo>
                    <a:lnTo>
                      <a:pt x="3351" y="81"/>
                    </a:lnTo>
                    <a:lnTo>
                      <a:pt x="3377" y="84"/>
                    </a:lnTo>
                    <a:lnTo>
                      <a:pt x="3381" y="86"/>
                    </a:lnTo>
                    <a:lnTo>
                      <a:pt x="3385" y="90"/>
                    </a:lnTo>
                    <a:lnTo>
                      <a:pt x="3389" y="97"/>
                    </a:lnTo>
                    <a:lnTo>
                      <a:pt x="3392" y="104"/>
                    </a:lnTo>
                    <a:lnTo>
                      <a:pt x="3398" y="125"/>
                    </a:lnTo>
                    <a:lnTo>
                      <a:pt x="3403" y="148"/>
                    </a:lnTo>
                    <a:lnTo>
                      <a:pt x="3410" y="194"/>
                    </a:lnTo>
                    <a:lnTo>
                      <a:pt x="3415" y="227"/>
                    </a:lnTo>
                    <a:lnTo>
                      <a:pt x="3416" y="230"/>
                    </a:lnTo>
                    <a:lnTo>
                      <a:pt x="3419" y="231"/>
                    </a:lnTo>
                    <a:lnTo>
                      <a:pt x="3423" y="231"/>
                    </a:lnTo>
                    <a:lnTo>
                      <a:pt x="3429" y="230"/>
                    </a:lnTo>
                    <a:lnTo>
                      <a:pt x="3443" y="225"/>
                    </a:lnTo>
                    <a:lnTo>
                      <a:pt x="3460" y="219"/>
                    </a:lnTo>
                    <a:lnTo>
                      <a:pt x="3478" y="213"/>
                    </a:lnTo>
                    <a:lnTo>
                      <a:pt x="3497" y="208"/>
                    </a:lnTo>
                    <a:lnTo>
                      <a:pt x="3505" y="207"/>
                    </a:lnTo>
                    <a:lnTo>
                      <a:pt x="3514" y="206"/>
                    </a:lnTo>
                    <a:lnTo>
                      <a:pt x="3522" y="207"/>
                    </a:lnTo>
                    <a:lnTo>
                      <a:pt x="3527" y="209"/>
                    </a:lnTo>
                    <a:lnTo>
                      <a:pt x="3551" y="217"/>
                    </a:lnTo>
                    <a:lnTo>
                      <a:pt x="3577" y="226"/>
                    </a:lnTo>
                    <a:lnTo>
                      <a:pt x="3588" y="232"/>
                    </a:lnTo>
                    <a:lnTo>
                      <a:pt x="3600" y="239"/>
                    </a:lnTo>
                    <a:lnTo>
                      <a:pt x="3605" y="243"/>
                    </a:lnTo>
                    <a:lnTo>
                      <a:pt x="3610" y="247"/>
                    </a:lnTo>
                    <a:lnTo>
                      <a:pt x="3614" y="251"/>
                    </a:lnTo>
                    <a:lnTo>
                      <a:pt x="3618" y="256"/>
                    </a:lnTo>
                    <a:lnTo>
                      <a:pt x="3627" y="271"/>
                    </a:lnTo>
                    <a:lnTo>
                      <a:pt x="3635" y="287"/>
                    </a:lnTo>
                    <a:lnTo>
                      <a:pt x="3642" y="302"/>
                    </a:lnTo>
                    <a:lnTo>
                      <a:pt x="3650" y="318"/>
                    </a:lnTo>
                    <a:lnTo>
                      <a:pt x="3665" y="349"/>
                    </a:lnTo>
                    <a:lnTo>
                      <a:pt x="3681" y="382"/>
                    </a:lnTo>
                    <a:lnTo>
                      <a:pt x="3687" y="391"/>
                    </a:lnTo>
                    <a:lnTo>
                      <a:pt x="3689" y="399"/>
                    </a:lnTo>
                    <a:lnTo>
                      <a:pt x="3691" y="407"/>
                    </a:lnTo>
                    <a:lnTo>
                      <a:pt x="3692" y="413"/>
                    </a:lnTo>
                    <a:lnTo>
                      <a:pt x="3690" y="426"/>
                    </a:lnTo>
                    <a:lnTo>
                      <a:pt x="3687" y="437"/>
                    </a:lnTo>
                    <a:lnTo>
                      <a:pt x="3683" y="450"/>
                    </a:lnTo>
                    <a:lnTo>
                      <a:pt x="3682" y="463"/>
                    </a:lnTo>
                    <a:lnTo>
                      <a:pt x="3682" y="470"/>
                    </a:lnTo>
                    <a:lnTo>
                      <a:pt x="3685" y="478"/>
                    </a:lnTo>
                    <a:lnTo>
                      <a:pt x="3687" y="488"/>
                    </a:lnTo>
                    <a:lnTo>
                      <a:pt x="3691" y="497"/>
                    </a:lnTo>
                    <a:lnTo>
                      <a:pt x="3692" y="501"/>
                    </a:lnTo>
                    <a:lnTo>
                      <a:pt x="3692" y="506"/>
                    </a:lnTo>
                    <a:lnTo>
                      <a:pt x="3690" y="510"/>
                    </a:lnTo>
                    <a:lnTo>
                      <a:pt x="3688" y="517"/>
                    </a:lnTo>
                    <a:lnTo>
                      <a:pt x="3680" y="529"/>
                    </a:lnTo>
                    <a:lnTo>
                      <a:pt x="3672" y="541"/>
                    </a:lnTo>
                    <a:lnTo>
                      <a:pt x="3667" y="547"/>
                    </a:lnTo>
                    <a:lnTo>
                      <a:pt x="3663" y="554"/>
                    </a:lnTo>
                    <a:lnTo>
                      <a:pt x="3660" y="560"/>
                    </a:lnTo>
                    <a:lnTo>
                      <a:pt x="3658" y="567"/>
                    </a:lnTo>
                    <a:lnTo>
                      <a:pt x="3656" y="572"/>
                    </a:lnTo>
                    <a:lnTo>
                      <a:pt x="3658" y="577"/>
                    </a:lnTo>
                    <a:lnTo>
                      <a:pt x="3660" y="582"/>
                    </a:lnTo>
                    <a:lnTo>
                      <a:pt x="3663" y="586"/>
                    </a:lnTo>
                    <a:lnTo>
                      <a:pt x="3740" y="645"/>
                    </a:lnTo>
                    <a:lnTo>
                      <a:pt x="3747" y="653"/>
                    </a:lnTo>
                    <a:lnTo>
                      <a:pt x="3753" y="659"/>
                    </a:lnTo>
                    <a:lnTo>
                      <a:pt x="3756" y="667"/>
                    </a:lnTo>
                    <a:lnTo>
                      <a:pt x="3758" y="673"/>
                    </a:lnTo>
                    <a:lnTo>
                      <a:pt x="3759" y="688"/>
                    </a:lnTo>
                    <a:lnTo>
                      <a:pt x="3759" y="700"/>
                    </a:lnTo>
                    <a:lnTo>
                      <a:pt x="3760" y="707"/>
                    </a:lnTo>
                    <a:lnTo>
                      <a:pt x="3761" y="712"/>
                    </a:lnTo>
                    <a:lnTo>
                      <a:pt x="3764" y="718"/>
                    </a:lnTo>
                    <a:lnTo>
                      <a:pt x="3770" y="722"/>
                    </a:lnTo>
                    <a:lnTo>
                      <a:pt x="3777" y="725"/>
                    </a:lnTo>
                    <a:lnTo>
                      <a:pt x="3787" y="729"/>
                    </a:lnTo>
                    <a:lnTo>
                      <a:pt x="3800" y="731"/>
                    </a:lnTo>
                    <a:lnTo>
                      <a:pt x="3816" y="732"/>
                    </a:lnTo>
                    <a:lnTo>
                      <a:pt x="3825" y="732"/>
                    </a:lnTo>
                    <a:lnTo>
                      <a:pt x="3834" y="732"/>
                    </a:lnTo>
                    <a:lnTo>
                      <a:pt x="3842" y="730"/>
                    </a:lnTo>
                    <a:lnTo>
                      <a:pt x="3851" y="729"/>
                    </a:lnTo>
                    <a:lnTo>
                      <a:pt x="3867" y="724"/>
                    </a:lnTo>
                    <a:lnTo>
                      <a:pt x="3883" y="719"/>
                    </a:lnTo>
                    <a:lnTo>
                      <a:pt x="3899" y="713"/>
                    </a:lnTo>
                    <a:lnTo>
                      <a:pt x="3915" y="709"/>
                    </a:lnTo>
                    <a:lnTo>
                      <a:pt x="3931" y="706"/>
                    </a:lnTo>
                    <a:lnTo>
                      <a:pt x="3946" y="704"/>
                    </a:lnTo>
                    <a:lnTo>
                      <a:pt x="3947" y="705"/>
                    </a:lnTo>
                    <a:lnTo>
                      <a:pt x="3948" y="716"/>
                    </a:lnTo>
                    <a:lnTo>
                      <a:pt x="3948" y="724"/>
                    </a:lnTo>
                    <a:lnTo>
                      <a:pt x="3950" y="733"/>
                    </a:lnTo>
                    <a:lnTo>
                      <a:pt x="3952" y="740"/>
                    </a:lnTo>
                    <a:lnTo>
                      <a:pt x="3955" y="748"/>
                    </a:lnTo>
                    <a:lnTo>
                      <a:pt x="3958" y="753"/>
                    </a:lnTo>
                    <a:lnTo>
                      <a:pt x="3961" y="760"/>
                    </a:lnTo>
                    <a:lnTo>
                      <a:pt x="3965" y="765"/>
                    </a:lnTo>
                    <a:lnTo>
                      <a:pt x="3975" y="776"/>
                    </a:lnTo>
                    <a:lnTo>
                      <a:pt x="3986" y="786"/>
                    </a:lnTo>
                    <a:lnTo>
                      <a:pt x="3999" y="797"/>
                    </a:lnTo>
                    <a:lnTo>
                      <a:pt x="4013" y="808"/>
                    </a:lnTo>
                    <a:lnTo>
                      <a:pt x="4019" y="814"/>
                    </a:lnTo>
                    <a:lnTo>
                      <a:pt x="4026" y="817"/>
                    </a:lnTo>
                    <a:lnTo>
                      <a:pt x="4033" y="821"/>
                    </a:lnTo>
                    <a:lnTo>
                      <a:pt x="4042" y="825"/>
                    </a:lnTo>
                    <a:lnTo>
                      <a:pt x="4059" y="831"/>
                    </a:lnTo>
                    <a:lnTo>
                      <a:pt x="4077" y="837"/>
                    </a:lnTo>
                    <a:lnTo>
                      <a:pt x="4093" y="842"/>
                    </a:lnTo>
                    <a:lnTo>
                      <a:pt x="4108" y="847"/>
                    </a:lnTo>
                    <a:lnTo>
                      <a:pt x="4114" y="851"/>
                    </a:lnTo>
                    <a:lnTo>
                      <a:pt x="4120" y="853"/>
                    </a:lnTo>
                    <a:lnTo>
                      <a:pt x="4125" y="856"/>
                    </a:lnTo>
                    <a:lnTo>
                      <a:pt x="4128" y="859"/>
                    </a:lnTo>
                    <a:lnTo>
                      <a:pt x="4136" y="867"/>
                    </a:lnTo>
                    <a:lnTo>
                      <a:pt x="4145" y="874"/>
                    </a:lnTo>
                    <a:lnTo>
                      <a:pt x="4154" y="881"/>
                    </a:lnTo>
                    <a:lnTo>
                      <a:pt x="4164" y="886"/>
                    </a:lnTo>
                    <a:lnTo>
                      <a:pt x="4176" y="892"/>
                    </a:lnTo>
                    <a:lnTo>
                      <a:pt x="4188" y="897"/>
                    </a:lnTo>
                    <a:lnTo>
                      <a:pt x="4201" y="901"/>
                    </a:lnTo>
                    <a:lnTo>
                      <a:pt x="4214" y="906"/>
                    </a:lnTo>
                    <a:lnTo>
                      <a:pt x="4241" y="912"/>
                    </a:lnTo>
                    <a:lnTo>
                      <a:pt x="4267" y="918"/>
                    </a:lnTo>
                    <a:lnTo>
                      <a:pt x="4289" y="920"/>
                    </a:lnTo>
                    <a:lnTo>
                      <a:pt x="4310" y="921"/>
                    </a:lnTo>
                    <a:lnTo>
                      <a:pt x="4314" y="921"/>
                    </a:lnTo>
                    <a:lnTo>
                      <a:pt x="4318" y="922"/>
                    </a:lnTo>
                    <a:lnTo>
                      <a:pt x="4323" y="924"/>
                    </a:lnTo>
                    <a:lnTo>
                      <a:pt x="4328" y="926"/>
                    </a:lnTo>
                    <a:lnTo>
                      <a:pt x="4337" y="932"/>
                    </a:lnTo>
                    <a:lnTo>
                      <a:pt x="4345" y="938"/>
                    </a:lnTo>
                    <a:lnTo>
                      <a:pt x="4355" y="943"/>
                    </a:lnTo>
                    <a:lnTo>
                      <a:pt x="4366" y="949"/>
                    </a:lnTo>
                    <a:lnTo>
                      <a:pt x="4372" y="951"/>
                    </a:lnTo>
                    <a:lnTo>
                      <a:pt x="4378" y="953"/>
                    </a:lnTo>
                    <a:lnTo>
                      <a:pt x="4385" y="954"/>
                    </a:lnTo>
                    <a:lnTo>
                      <a:pt x="4392" y="954"/>
                    </a:lnTo>
                    <a:lnTo>
                      <a:pt x="4420" y="953"/>
                    </a:lnTo>
                    <a:lnTo>
                      <a:pt x="4452" y="949"/>
                    </a:lnTo>
                    <a:lnTo>
                      <a:pt x="4485" y="943"/>
                    </a:lnTo>
                    <a:lnTo>
                      <a:pt x="4512" y="938"/>
                    </a:lnTo>
                    <a:lnTo>
                      <a:pt x="4514" y="936"/>
                    </a:lnTo>
                    <a:lnTo>
                      <a:pt x="4516" y="934"/>
                    </a:lnTo>
                    <a:lnTo>
                      <a:pt x="4517" y="934"/>
                    </a:lnTo>
                    <a:lnTo>
                      <a:pt x="4519" y="935"/>
                    </a:lnTo>
                    <a:lnTo>
                      <a:pt x="4525" y="931"/>
                    </a:lnTo>
                    <a:lnTo>
                      <a:pt x="4529" y="928"/>
                    </a:lnTo>
                    <a:lnTo>
                      <a:pt x="4536" y="927"/>
                    </a:lnTo>
                    <a:lnTo>
                      <a:pt x="4541" y="928"/>
                    </a:lnTo>
                    <a:lnTo>
                      <a:pt x="4553" y="933"/>
                    </a:lnTo>
                    <a:lnTo>
                      <a:pt x="4566" y="940"/>
                    </a:lnTo>
                    <a:lnTo>
                      <a:pt x="4579" y="947"/>
                    </a:lnTo>
                    <a:lnTo>
                      <a:pt x="4592" y="952"/>
                    </a:lnTo>
                    <a:lnTo>
                      <a:pt x="4597" y="953"/>
                    </a:lnTo>
                    <a:lnTo>
                      <a:pt x="4603" y="952"/>
                    </a:lnTo>
                    <a:lnTo>
                      <a:pt x="4608" y="951"/>
                    </a:lnTo>
                    <a:lnTo>
                      <a:pt x="4612" y="947"/>
                    </a:lnTo>
                    <a:lnTo>
                      <a:pt x="4614" y="943"/>
                    </a:lnTo>
                    <a:lnTo>
                      <a:pt x="4617" y="939"/>
                    </a:lnTo>
                    <a:lnTo>
                      <a:pt x="4619" y="935"/>
                    </a:lnTo>
                    <a:lnTo>
                      <a:pt x="4620" y="929"/>
                    </a:lnTo>
                    <a:lnTo>
                      <a:pt x="4623" y="918"/>
                    </a:lnTo>
                    <a:lnTo>
                      <a:pt x="4625" y="906"/>
                    </a:lnTo>
                    <a:lnTo>
                      <a:pt x="4627" y="900"/>
                    </a:lnTo>
                    <a:lnTo>
                      <a:pt x="4630" y="895"/>
                    </a:lnTo>
                    <a:lnTo>
                      <a:pt x="4632" y="891"/>
                    </a:lnTo>
                    <a:lnTo>
                      <a:pt x="4635" y="886"/>
                    </a:lnTo>
                    <a:lnTo>
                      <a:pt x="4638" y="884"/>
                    </a:lnTo>
                    <a:lnTo>
                      <a:pt x="4642" y="882"/>
                    </a:lnTo>
                    <a:lnTo>
                      <a:pt x="4648" y="881"/>
                    </a:lnTo>
                    <a:lnTo>
                      <a:pt x="4653" y="882"/>
                    </a:lnTo>
                    <a:lnTo>
                      <a:pt x="4664" y="883"/>
                    </a:lnTo>
                    <a:lnTo>
                      <a:pt x="4674" y="883"/>
                    </a:lnTo>
                    <a:lnTo>
                      <a:pt x="4684" y="881"/>
                    </a:lnTo>
                    <a:lnTo>
                      <a:pt x="4692" y="878"/>
                    </a:lnTo>
                    <a:lnTo>
                      <a:pt x="4702" y="874"/>
                    </a:lnTo>
                    <a:lnTo>
                      <a:pt x="4710" y="869"/>
                    </a:lnTo>
                    <a:lnTo>
                      <a:pt x="4719" y="864"/>
                    </a:lnTo>
                    <a:lnTo>
                      <a:pt x="4728" y="857"/>
                    </a:lnTo>
                    <a:lnTo>
                      <a:pt x="4745" y="843"/>
                    </a:lnTo>
                    <a:lnTo>
                      <a:pt x="4763" y="830"/>
                    </a:lnTo>
                    <a:lnTo>
                      <a:pt x="4773" y="824"/>
                    </a:lnTo>
                    <a:lnTo>
                      <a:pt x="4783" y="818"/>
                    </a:lnTo>
                    <a:lnTo>
                      <a:pt x="4793" y="813"/>
                    </a:lnTo>
                    <a:lnTo>
                      <a:pt x="4802" y="808"/>
                    </a:lnTo>
                    <a:lnTo>
                      <a:pt x="4821" y="802"/>
                    </a:lnTo>
                    <a:lnTo>
                      <a:pt x="4838" y="793"/>
                    </a:lnTo>
                    <a:lnTo>
                      <a:pt x="4855" y="784"/>
                    </a:lnTo>
                    <a:lnTo>
                      <a:pt x="4871" y="773"/>
                    </a:lnTo>
                    <a:lnTo>
                      <a:pt x="4887" y="761"/>
                    </a:lnTo>
                    <a:lnTo>
                      <a:pt x="4903" y="749"/>
                    </a:lnTo>
                    <a:lnTo>
                      <a:pt x="4917" y="736"/>
                    </a:lnTo>
                    <a:lnTo>
                      <a:pt x="4932" y="723"/>
                    </a:lnTo>
                    <a:lnTo>
                      <a:pt x="4944" y="713"/>
                    </a:lnTo>
                    <a:lnTo>
                      <a:pt x="4957" y="705"/>
                    </a:lnTo>
                    <a:lnTo>
                      <a:pt x="4970" y="698"/>
                    </a:lnTo>
                    <a:lnTo>
                      <a:pt x="4983" y="692"/>
                    </a:lnTo>
                    <a:lnTo>
                      <a:pt x="4997" y="688"/>
                    </a:lnTo>
                    <a:lnTo>
                      <a:pt x="5010" y="684"/>
                    </a:lnTo>
                    <a:lnTo>
                      <a:pt x="5024" y="682"/>
                    </a:lnTo>
                    <a:lnTo>
                      <a:pt x="5038" y="680"/>
                    </a:lnTo>
                    <a:lnTo>
                      <a:pt x="5066" y="679"/>
                    </a:lnTo>
                    <a:lnTo>
                      <a:pt x="5096" y="678"/>
                    </a:lnTo>
                    <a:lnTo>
                      <a:pt x="5126" y="678"/>
                    </a:lnTo>
                    <a:lnTo>
                      <a:pt x="5158" y="678"/>
                    </a:lnTo>
                    <a:lnTo>
                      <a:pt x="5187" y="672"/>
                    </a:lnTo>
                    <a:lnTo>
                      <a:pt x="5218" y="666"/>
                    </a:lnTo>
                    <a:lnTo>
                      <a:pt x="5233" y="664"/>
                    </a:lnTo>
                    <a:lnTo>
                      <a:pt x="5247" y="665"/>
                    </a:lnTo>
                    <a:lnTo>
                      <a:pt x="5255" y="666"/>
                    </a:lnTo>
                    <a:lnTo>
                      <a:pt x="5261" y="668"/>
                    </a:lnTo>
                    <a:lnTo>
                      <a:pt x="5268" y="671"/>
                    </a:lnTo>
                    <a:lnTo>
                      <a:pt x="5274" y="676"/>
                    </a:lnTo>
                    <a:lnTo>
                      <a:pt x="5300" y="697"/>
                    </a:lnTo>
                    <a:lnTo>
                      <a:pt x="5325" y="721"/>
                    </a:lnTo>
                    <a:lnTo>
                      <a:pt x="5338" y="732"/>
                    </a:lnTo>
                    <a:lnTo>
                      <a:pt x="5351" y="743"/>
                    </a:lnTo>
                    <a:lnTo>
                      <a:pt x="5364" y="753"/>
                    </a:lnTo>
                    <a:lnTo>
                      <a:pt x="5378" y="764"/>
                    </a:lnTo>
                    <a:lnTo>
                      <a:pt x="5389" y="776"/>
                    </a:lnTo>
                    <a:lnTo>
                      <a:pt x="5402" y="789"/>
                    </a:lnTo>
                    <a:lnTo>
                      <a:pt x="5418" y="802"/>
                    </a:lnTo>
                    <a:lnTo>
                      <a:pt x="5434" y="815"/>
                    </a:lnTo>
                    <a:lnTo>
                      <a:pt x="5451" y="828"/>
                    </a:lnTo>
                    <a:lnTo>
                      <a:pt x="5469" y="839"/>
                    </a:lnTo>
                    <a:lnTo>
                      <a:pt x="5486" y="847"/>
                    </a:lnTo>
                    <a:lnTo>
                      <a:pt x="5500" y="854"/>
                    </a:lnTo>
                    <a:lnTo>
                      <a:pt x="5518" y="860"/>
                    </a:lnTo>
                    <a:lnTo>
                      <a:pt x="5533" y="869"/>
                    </a:lnTo>
                    <a:lnTo>
                      <a:pt x="5541" y="873"/>
                    </a:lnTo>
                    <a:lnTo>
                      <a:pt x="5547" y="878"/>
                    </a:lnTo>
                    <a:lnTo>
                      <a:pt x="5554" y="882"/>
                    </a:lnTo>
                    <a:lnTo>
                      <a:pt x="5559" y="887"/>
                    </a:lnTo>
                    <a:lnTo>
                      <a:pt x="5569" y="900"/>
                    </a:lnTo>
                    <a:lnTo>
                      <a:pt x="5578" y="913"/>
                    </a:lnTo>
                    <a:lnTo>
                      <a:pt x="5585" y="929"/>
                    </a:lnTo>
                    <a:lnTo>
                      <a:pt x="5593" y="947"/>
                    </a:lnTo>
                    <a:lnTo>
                      <a:pt x="5596" y="956"/>
                    </a:lnTo>
                    <a:lnTo>
                      <a:pt x="5599" y="964"/>
                    </a:lnTo>
                    <a:lnTo>
                      <a:pt x="5603" y="970"/>
                    </a:lnTo>
                    <a:lnTo>
                      <a:pt x="5606" y="976"/>
                    </a:lnTo>
                    <a:lnTo>
                      <a:pt x="5610" y="980"/>
                    </a:lnTo>
                    <a:lnTo>
                      <a:pt x="5613" y="983"/>
                    </a:lnTo>
                    <a:lnTo>
                      <a:pt x="5618" y="986"/>
                    </a:lnTo>
                    <a:lnTo>
                      <a:pt x="5621" y="986"/>
                    </a:lnTo>
                    <a:lnTo>
                      <a:pt x="5625" y="986"/>
                    </a:lnTo>
                    <a:lnTo>
                      <a:pt x="5631" y="985"/>
                    </a:lnTo>
                    <a:lnTo>
                      <a:pt x="5635" y="982"/>
                    </a:lnTo>
                    <a:lnTo>
                      <a:pt x="5640" y="979"/>
                    </a:lnTo>
                    <a:lnTo>
                      <a:pt x="5651" y="970"/>
                    </a:lnTo>
                    <a:lnTo>
                      <a:pt x="5664" y="960"/>
                    </a:lnTo>
                    <a:lnTo>
                      <a:pt x="5675" y="946"/>
                    </a:lnTo>
                    <a:lnTo>
                      <a:pt x="5686" y="931"/>
                    </a:lnTo>
                    <a:lnTo>
                      <a:pt x="5689" y="927"/>
                    </a:lnTo>
                    <a:lnTo>
                      <a:pt x="5692" y="925"/>
                    </a:lnTo>
                    <a:lnTo>
                      <a:pt x="5694" y="924"/>
                    </a:lnTo>
                    <a:lnTo>
                      <a:pt x="5698" y="924"/>
                    </a:lnTo>
                    <a:lnTo>
                      <a:pt x="5701" y="925"/>
                    </a:lnTo>
                    <a:lnTo>
                      <a:pt x="5704" y="928"/>
                    </a:lnTo>
                    <a:lnTo>
                      <a:pt x="5706" y="933"/>
                    </a:lnTo>
                    <a:lnTo>
                      <a:pt x="5709" y="938"/>
                    </a:lnTo>
                    <a:lnTo>
                      <a:pt x="5714" y="947"/>
                    </a:lnTo>
                    <a:lnTo>
                      <a:pt x="5719" y="954"/>
                    </a:lnTo>
                    <a:lnTo>
                      <a:pt x="5723" y="960"/>
                    </a:lnTo>
                    <a:lnTo>
                      <a:pt x="5729" y="963"/>
                    </a:lnTo>
                    <a:lnTo>
                      <a:pt x="5740" y="969"/>
                    </a:lnTo>
                    <a:lnTo>
                      <a:pt x="5747" y="973"/>
                    </a:lnTo>
                    <a:lnTo>
                      <a:pt x="5750" y="975"/>
                    </a:lnTo>
                    <a:lnTo>
                      <a:pt x="5753" y="978"/>
                    </a:lnTo>
                    <a:lnTo>
                      <a:pt x="5753" y="981"/>
                    </a:lnTo>
                    <a:lnTo>
                      <a:pt x="5753" y="987"/>
                    </a:lnTo>
                    <a:lnTo>
                      <a:pt x="5749" y="993"/>
                    </a:lnTo>
                    <a:lnTo>
                      <a:pt x="5745" y="1001"/>
                    </a:lnTo>
                    <a:lnTo>
                      <a:pt x="5739" y="1010"/>
                    </a:lnTo>
                    <a:lnTo>
                      <a:pt x="5730" y="1023"/>
                    </a:lnTo>
                    <a:lnTo>
                      <a:pt x="5725" y="1034"/>
                    </a:lnTo>
                    <a:lnTo>
                      <a:pt x="5720" y="1044"/>
                    </a:lnTo>
                    <a:lnTo>
                      <a:pt x="5718" y="1054"/>
                    </a:lnTo>
                    <a:lnTo>
                      <a:pt x="5717" y="1064"/>
                    </a:lnTo>
                    <a:lnTo>
                      <a:pt x="5715" y="1085"/>
                    </a:lnTo>
                    <a:lnTo>
                      <a:pt x="5713" y="1108"/>
                    </a:lnTo>
                    <a:lnTo>
                      <a:pt x="5709" y="1116"/>
                    </a:lnTo>
                    <a:lnTo>
                      <a:pt x="5705" y="1124"/>
                    </a:lnTo>
                    <a:lnTo>
                      <a:pt x="5701" y="1130"/>
                    </a:lnTo>
                    <a:lnTo>
                      <a:pt x="5695" y="1137"/>
                    </a:lnTo>
                    <a:lnTo>
                      <a:pt x="5691" y="1142"/>
                    </a:lnTo>
                    <a:lnTo>
                      <a:pt x="5686" y="1148"/>
                    </a:lnTo>
                    <a:lnTo>
                      <a:pt x="5681" y="1154"/>
                    </a:lnTo>
                    <a:lnTo>
                      <a:pt x="5678" y="1162"/>
                    </a:lnTo>
                    <a:lnTo>
                      <a:pt x="5675" y="1176"/>
                    </a:lnTo>
                    <a:lnTo>
                      <a:pt x="5673" y="1190"/>
                    </a:lnTo>
                    <a:lnTo>
                      <a:pt x="5671" y="1205"/>
                    </a:lnTo>
                    <a:lnTo>
                      <a:pt x="5669" y="1220"/>
                    </a:lnTo>
                    <a:lnTo>
                      <a:pt x="5668" y="1234"/>
                    </a:lnTo>
                    <a:lnTo>
                      <a:pt x="5666" y="1249"/>
                    </a:lnTo>
                    <a:lnTo>
                      <a:pt x="5663" y="1264"/>
                    </a:lnTo>
                    <a:lnTo>
                      <a:pt x="5660" y="1278"/>
                    </a:lnTo>
                    <a:lnTo>
                      <a:pt x="5646" y="1305"/>
                    </a:lnTo>
                    <a:lnTo>
                      <a:pt x="5625" y="1340"/>
                    </a:lnTo>
                    <a:lnTo>
                      <a:pt x="5615" y="1358"/>
                    </a:lnTo>
                    <a:lnTo>
                      <a:pt x="5609" y="1374"/>
                    </a:lnTo>
                    <a:lnTo>
                      <a:pt x="5607" y="1382"/>
                    </a:lnTo>
                    <a:lnTo>
                      <a:pt x="5606" y="1390"/>
                    </a:lnTo>
                    <a:lnTo>
                      <a:pt x="5607" y="1395"/>
                    </a:lnTo>
                    <a:lnTo>
                      <a:pt x="5609" y="1400"/>
                    </a:lnTo>
                    <a:lnTo>
                      <a:pt x="5608" y="1409"/>
                    </a:lnTo>
                    <a:lnTo>
                      <a:pt x="5607" y="1415"/>
                    </a:lnTo>
                    <a:lnTo>
                      <a:pt x="5604" y="1421"/>
                    </a:lnTo>
                    <a:lnTo>
                      <a:pt x="5599" y="1425"/>
                    </a:lnTo>
                    <a:lnTo>
                      <a:pt x="5595" y="1427"/>
                    </a:lnTo>
                    <a:lnTo>
                      <a:pt x="5588" y="1428"/>
                    </a:lnTo>
                    <a:lnTo>
                      <a:pt x="5582" y="1429"/>
                    </a:lnTo>
                    <a:lnTo>
                      <a:pt x="5576" y="1429"/>
                    </a:lnTo>
                    <a:lnTo>
                      <a:pt x="5560" y="1429"/>
                    </a:lnTo>
                    <a:lnTo>
                      <a:pt x="5545" y="1429"/>
                    </a:lnTo>
                    <a:lnTo>
                      <a:pt x="5538" y="1431"/>
                    </a:lnTo>
                    <a:lnTo>
                      <a:pt x="5530" y="1433"/>
                    </a:lnTo>
                    <a:lnTo>
                      <a:pt x="5523" y="1435"/>
                    </a:lnTo>
                    <a:lnTo>
                      <a:pt x="5516" y="1438"/>
                    </a:lnTo>
                    <a:lnTo>
                      <a:pt x="5504" y="1448"/>
                    </a:lnTo>
                    <a:lnTo>
                      <a:pt x="5487" y="1465"/>
                    </a:lnTo>
                    <a:lnTo>
                      <a:pt x="5477" y="1474"/>
                    </a:lnTo>
                    <a:lnTo>
                      <a:pt x="5470" y="1481"/>
                    </a:lnTo>
                    <a:lnTo>
                      <a:pt x="5464" y="1488"/>
                    </a:lnTo>
                    <a:lnTo>
                      <a:pt x="5462" y="1492"/>
                    </a:lnTo>
                    <a:lnTo>
                      <a:pt x="5459" y="1510"/>
                    </a:lnTo>
                    <a:lnTo>
                      <a:pt x="5456" y="1523"/>
                    </a:lnTo>
                    <a:lnTo>
                      <a:pt x="5455" y="1528"/>
                    </a:lnTo>
                    <a:lnTo>
                      <a:pt x="5452" y="1531"/>
                    </a:lnTo>
                    <a:lnTo>
                      <a:pt x="5450" y="1534"/>
                    </a:lnTo>
                    <a:lnTo>
                      <a:pt x="5448" y="1536"/>
                    </a:lnTo>
                    <a:lnTo>
                      <a:pt x="5442" y="1540"/>
                    </a:lnTo>
                    <a:lnTo>
                      <a:pt x="5432" y="1541"/>
                    </a:lnTo>
                    <a:lnTo>
                      <a:pt x="5419" y="1543"/>
                    </a:lnTo>
                    <a:lnTo>
                      <a:pt x="5401" y="1545"/>
                    </a:lnTo>
                    <a:lnTo>
                      <a:pt x="5369" y="1547"/>
                    </a:lnTo>
                    <a:lnTo>
                      <a:pt x="5354" y="1548"/>
                    </a:lnTo>
                    <a:lnTo>
                      <a:pt x="5353" y="1548"/>
                    </a:lnTo>
                    <a:lnTo>
                      <a:pt x="5353" y="1550"/>
                    </a:lnTo>
                    <a:lnTo>
                      <a:pt x="5353" y="1553"/>
                    </a:lnTo>
                    <a:lnTo>
                      <a:pt x="5354" y="1555"/>
                    </a:lnTo>
                    <a:lnTo>
                      <a:pt x="5358" y="1564"/>
                    </a:lnTo>
                    <a:lnTo>
                      <a:pt x="5365" y="1579"/>
                    </a:lnTo>
                    <a:lnTo>
                      <a:pt x="5369" y="1588"/>
                    </a:lnTo>
                    <a:lnTo>
                      <a:pt x="5371" y="1598"/>
                    </a:lnTo>
                    <a:lnTo>
                      <a:pt x="5372" y="1608"/>
                    </a:lnTo>
                    <a:lnTo>
                      <a:pt x="5372" y="1617"/>
                    </a:lnTo>
                    <a:lnTo>
                      <a:pt x="5370" y="1627"/>
                    </a:lnTo>
                    <a:lnTo>
                      <a:pt x="5368" y="1637"/>
                    </a:lnTo>
                    <a:lnTo>
                      <a:pt x="5365" y="1647"/>
                    </a:lnTo>
                    <a:lnTo>
                      <a:pt x="5362" y="1655"/>
                    </a:lnTo>
                    <a:lnTo>
                      <a:pt x="5343" y="1693"/>
                    </a:lnTo>
                    <a:lnTo>
                      <a:pt x="5325" y="1732"/>
                    </a:lnTo>
                    <a:lnTo>
                      <a:pt x="5320" y="1745"/>
                    </a:lnTo>
                    <a:lnTo>
                      <a:pt x="5315" y="1756"/>
                    </a:lnTo>
                    <a:lnTo>
                      <a:pt x="5311" y="1764"/>
                    </a:lnTo>
                    <a:lnTo>
                      <a:pt x="5308" y="1771"/>
                    </a:lnTo>
                    <a:lnTo>
                      <a:pt x="5303" y="1776"/>
                    </a:lnTo>
                    <a:lnTo>
                      <a:pt x="5299" y="1779"/>
                    </a:lnTo>
                    <a:lnTo>
                      <a:pt x="5295" y="1782"/>
                    </a:lnTo>
                    <a:lnTo>
                      <a:pt x="5290" y="1784"/>
                    </a:lnTo>
                    <a:lnTo>
                      <a:pt x="5269" y="1783"/>
                    </a:lnTo>
                    <a:lnTo>
                      <a:pt x="5234" y="1780"/>
                    </a:lnTo>
                    <a:lnTo>
                      <a:pt x="5227" y="1782"/>
                    </a:lnTo>
                    <a:lnTo>
                      <a:pt x="5221" y="1783"/>
                    </a:lnTo>
                    <a:lnTo>
                      <a:pt x="5216" y="1785"/>
                    </a:lnTo>
                    <a:lnTo>
                      <a:pt x="5211" y="1787"/>
                    </a:lnTo>
                    <a:lnTo>
                      <a:pt x="5201" y="1791"/>
                    </a:lnTo>
                    <a:lnTo>
                      <a:pt x="5191" y="1797"/>
                    </a:lnTo>
                    <a:lnTo>
                      <a:pt x="5182" y="1801"/>
                    </a:lnTo>
                    <a:lnTo>
                      <a:pt x="5172" y="1804"/>
                    </a:lnTo>
                    <a:lnTo>
                      <a:pt x="5165" y="1805"/>
                    </a:lnTo>
                    <a:lnTo>
                      <a:pt x="5159" y="1805"/>
                    </a:lnTo>
                    <a:lnTo>
                      <a:pt x="5151" y="1804"/>
                    </a:lnTo>
                    <a:lnTo>
                      <a:pt x="5144" y="1803"/>
                    </a:lnTo>
                    <a:lnTo>
                      <a:pt x="5131" y="1800"/>
                    </a:lnTo>
                    <a:lnTo>
                      <a:pt x="5115" y="1798"/>
                    </a:lnTo>
                    <a:lnTo>
                      <a:pt x="5109" y="1797"/>
                    </a:lnTo>
                    <a:lnTo>
                      <a:pt x="5101" y="1797"/>
                    </a:lnTo>
                    <a:lnTo>
                      <a:pt x="5095" y="1798"/>
                    </a:lnTo>
                    <a:lnTo>
                      <a:pt x="5088" y="1799"/>
                    </a:lnTo>
                    <a:lnTo>
                      <a:pt x="5082" y="1800"/>
                    </a:lnTo>
                    <a:lnTo>
                      <a:pt x="5077" y="1803"/>
                    </a:lnTo>
                    <a:lnTo>
                      <a:pt x="5071" y="1806"/>
                    </a:lnTo>
                    <a:lnTo>
                      <a:pt x="5067" y="1812"/>
                    </a:lnTo>
                    <a:lnTo>
                      <a:pt x="5064" y="1817"/>
                    </a:lnTo>
                    <a:lnTo>
                      <a:pt x="5061" y="1825"/>
                    </a:lnTo>
                    <a:lnTo>
                      <a:pt x="5060" y="1833"/>
                    </a:lnTo>
                    <a:lnTo>
                      <a:pt x="5060" y="1843"/>
                    </a:lnTo>
                    <a:lnTo>
                      <a:pt x="5061" y="1849"/>
                    </a:lnTo>
                    <a:lnTo>
                      <a:pt x="5065" y="1855"/>
                    </a:lnTo>
                    <a:lnTo>
                      <a:pt x="5068" y="1863"/>
                    </a:lnTo>
                    <a:lnTo>
                      <a:pt x="5073" y="1871"/>
                    </a:lnTo>
                    <a:lnTo>
                      <a:pt x="5086" y="1891"/>
                    </a:lnTo>
                    <a:lnTo>
                      <a:pt x="5100" y="1912"/>
                    </a:lnTo>
                    <a:lnTo>
                      <a:pt x="5114" y="1933"/>
                    </a:lnTo>
                    <a:lnTo>
                      <a:pt x="5124" y="1952"/>
                    </a:lnTo>
                    <a:lnTo>
                      <a:pt x="5128" y="1961"/>
                    </a:lnTo>
                    <a:lnTo>
                      <a:pt x="5130" y="1969"/>
                    </a:lnTo>
                    <a:lnTo>
                      <a:pt x="5131" y="1973"/>
                    </a:lnTo>
                    <a:lnTo>
                      <a:pt x="5131" y="1976"/>
                    </a:lnTo>
                    <a:lnTo>
                      <a:pt x="5130" y="1978"/>
                    </a:lnTo>
                    <a:lnTo>
                      <a:pt x="5128" y="1980"/>
                    </a:lnTo>
                    <a:lnTo>
                      <a:pt x="5131" y="1991"/>
                    </a:lnTo>
                    <a:lnTo>
                      <a:pt x="5131" y="1999"/>
                    </a:lnTo>
                    <a:lnTo>
                      <a:pt x="5130" y="2002"/>
                    </a:lnTo>
                    <a:lnTo>
                      <a:pt x="5128" y="2004"/>
                    </a:lnTo>
                    <a:lnTo>
                      <a:pt x="5127" y="2006"/>
                    </a:lnTo>
                    <a:lnTo>
                      <a:pt x="5125" y="2008"/>
                    </a:lnTo>
                    <a:lnTo>
                      <a:pt x="5120" y="2011"/>
                    </a:lnTo>
                    <a:lnTo>
                      <a:pt x="5114" y="2013"/>
                    </a:lnTo>
                    <a:lnTo>
                      <a:pt x="5108" y="2013"/>
                    </a:lnTo>
                    <a:lnTo>
                      <a:pt x="5100" y="2013"/>
                    </a:lnTo>
                    <a:lnTo>
                      <a:pt x="5093" y="2013"/>
                    </a:lnTo>
                    <a:lnTo>
                      <a:pt x="5085" y="2013"/>
                    </a:lnTo>
                    <a:lnTo>
                      <a:pt x="5079" y="2014"/>
                    </a:lnTo>
                    <a:lnTo>
                      <a:pt x="5072" y="2016"/>
                    </a:lnTo>
                    <a:lnTo>
                      <a:pt x="5067" y="2019"/>
                    </a:lnTo>
                    <a:lnTo>
                      <a:pt x="5063" y="2023"/>
                    </a:lnTo>
                    <a:lnTo>
                      <a:pt x="5061" y="2027"/>
                    </a:lnTo>
                    <a:lnTo>
                      <a:pt x="5060" y="2031"/>
                    </a:lnTo>
                    <a:lnTo>
                      <a:pt x="5059" y="2035"/>
                    </a:lnTo>
                    <a:lnTo>
                      <a:pt x="5059" y="2040"/>
                    </a:lnTo>
                    <a:lnTo>
                      <a:pt x="5060" y="2047"/>
                    </a:lnTo>
                    <a:lnTo>
                      <a:pt x="5061" y="2054"/>
                    </a:lnTo>
                    <a:lnTo>
                      <a:pt x="5065" y="2060"/>
                    </a:lnTo>
                    <a:lnTo>
                      <a:pt x="5068" y="2067"/>
                    </a:lnTo>
                    <a:lnTo>
                      <a:pt x="5076" y="2079"/>
                    </a:lnTo>
                    <a:lnTo>
                      <a:pt x="5082" y="2090"/>
                    </a:lnTo>
                    <a:lnTo>
                      <a:pt x="5084" y="2096"/>
                    </a:lnTo>
                    <a:lnTo>
                      <a:pt x="5085" y="2101"/>
                    </a:lnTo>
                    <a:lnTo>
                      <a:pt x="5084" y="2107"/>
                    </a:lnTo>
                    <a:lnTo>
                      <a:pt x="5084" y="2113"/>
                    </a:lnTo>
                    <a:lnTo>
                      <a:pt x="5083" y="2120"/>
                    </a:lnTo>
                    <a:lnTo>
                      <a:pt x="5084" y="2125"/>
                    </a:lnTo>
                    <a:lnTo>
                      <a:pt x="5084" y="2131"/>
                    </a:lnTo>
                    <a:lnTo>
                      <a:pt x="5087" y="2137"/>
                    </a:lnTo>
                    <a:lnTo>
                      <a:pt x="5108" y="2175"/>
                    </a:lnTo>
                    <a:lnTo>
                      <a:pt x="5131" y="2212"/>
                    </a:lnTo>
                    <a:lnTo>
                      <a:pt x="5137" y="2221"/>
                    </a:lnTo>
                    <a:lnTo>
                      <a:pt x="5145" y="2229"/>
                    </a:lnTo>
                    <a:lnTo>
                      <a:pt x="5152" y="2235"/>
                    </a:lnTo>
                    <a:lnTo>
                      <a:pt x="5161" y="2239"/>
                    </a:lnTo>
                    <a:lnTo>
                      <a:pt x="5171" y="2244"/>
                    </a:lnTo>
                    <a:lnTo>
                      <a:pt x="5180" y="2246"/>
                    </a:lnTo>
                    <a:lnTo>
                      <a:pt x="5192" y="2247"/>
                    </a:lnTo>
                    <a:lnTo>
                      <a:pt x="5204" y="2246"/>
                    </a:lnTo>
                    <a:lnTo>
                      <a:pt x="5223" y="2244"/>
                    </a:lnTo>
                    <a:lnTo>
                      <a:pt x="5242" y="2243"/>
                    </a:lnTo>
                    <a:lnTo>
                      <a:pt x="5249" y="2244"/>
                    </a:lnTo>
                    <a:lnTo>
                      <a:pt x="5257" y="2245"/>
                    </a:lnTo>
                    <a:lnTo>
                      <a:pt x="5265" y="2247"/>
                    </a:lnTo>
                    <a:lnTo>
                      <a:pt x="5270" y="2250"/>
                    </a:lnTo>
                    <a:lnTo>
                      <a:pt x="5275" y="2255"/>
                    </a:lnTo>
                    <a:lnTo>
                      <a:pt x="5280" y="2259"/>
                    </a:lnTo>
                    <a:lnTo>
                      <a:pt x="5282" y="2265"/>
                    </a:lnTo>
                    <a:lnTo>
                      <a:pt x="5284" y="2272"/>
                    </a:lnTo>
                    <a:lnTo>
                      <a:pt x="5285" y="2281"/>
                    </a:lnTo>
                    <a:lnTo>
                      <a:pt x="5284" y="2289"/>
                    </a:lnTo>
                    <a:lnTo>
                      <a:pt x="5282" y="2300"/>
                    </a:lnTo>
                    <a:lnTo>
                      <a:pt x="5277" y="2312"/>
                    </a:lnTo>
                    <a:lnTo>
                      <a:pt x="5274" y="2327"/>
                    </a:lnTo>
                    <a:lnTo>
                      <a:pt x="5271" y="2341"/>
                    </a:lnTo>
                    <a:lnTo>
                      <a:pt x="5271" y="2356"/>
                    </a:lnTo>
                    <a:lnTo>
                      <a:pt x="5272" y="2371"/>
                    </a:lnTo>
                    <a:lnTo>
                      <a:pt x="5274" y="2386"/>
                    </a:lnTo>
                    <a:lnTo>
                      <a:pt x="5279" y="2401"/>
                    </a:lnTo>
                    <a:lnTo>
                      <a:pt x="5283" y="2416"/>
                    </a:lnTo>
                    <a:lnTo>
                      <a:pt x="5289" y="2431"/>
                    </a:lnTo>
                    <a:lnTo>
                      <a:pt x="5296" y="2445"/>
                    </a:lnTo>
                    <a:lnTo>
                      <a:pt x="5304" y="2460"/>
                    </a:lnTo>
                    <a:lnTo>
                      <a:pt x="5312" y="2473"/>
                    </a:lnTo>
                    <a:lnTo>
                      <a:pt x="5322" y="2487"/>
                    </a:lnTo>
                    <a:lnTo>
                      <a:pt x="5340" y="2512"/>
                    </a:lnTo>
                    <a:lnTo>
                      <a:pt x="5360" y="2533"/>
                    </a:lnTo>
                    <a:lnTo>
                      <a:pt x="5365" y="2541"/>
                    </a:lnTo>
                    <a:lnTo>
                      <a:pt x="5369" y="2547"/>
                    </a:lnTo>
                    <a:lnTo>
                      <a:pt x="5372" y="2554"/>
                    </a:lnTo>
                    <a:lnTo>
                      <a:pt x="5374" y="2560"/>
                    </a:lnTo>
                    <a:lnTo>
                      <a:pt x="5374" y="2566"/>
                    </a:lnTo>
                    <a:lnTo>
                      <a:pt x="5372" y="2571"/>
                    </a:lnTo>
                    <a:lnTo>
                      <a:pt x="5370" y="2576"/>
                    </a:lnTo>
                    <a:lnTo>
                      <a:pt x="5367" y="2582"/>
                    </a:lnTo>
                    <a:lnTo>
                      <a:pt x="5363" y="2586"/>
                    </a:lnTo>
                    <a:lnTo>
                      <a:pt x="5357" y="2592"/>
                    </a:lnTo>
                    <a:lnTo>
                      <a:pt x="5352" y="2596"/>
                    </a:lnTo>
                    <a:lnTo>
                      <a:pt x="5345" y="2599"/>
                    </a:lnTo>
                    <a:lnTo>
                      <a:pt x="5330" y="2607"/>
                    </a:lnTo>
                    <a:lnTo>
                      <a:pt x="5313" y="2614"/>
                    </a:lnTo>
                    <a:lnTo>
                      <a:pt x="5295" y="2620"/>
                    </a:lnTo>
                    <a:lnTo>
                      <a:pt x="5275" y="2625"/>
                    </a:lnTo>
                    <a:lnTo>
                      <a:pt x="5256" y="2630"/>
                    </a:lnTo>
                    <a:lnTo>
                      <a:pt x="5238" y="2634"/>
                    </a:lnTo>
                    <a:lnTo>
                      <a:pt x="5205" y="2641"/>
                    </a:lnTo>
                    <a:lnTo>
                      <a:pt x="5184" y="2646"/>
                    </a:lnTo>
                    <a:lnTo>
                      <a:pt x="5178" y="2653"/>
                    </a:lnTo>
                    <a:lnTo>
                      <a:pt x="5175" y="2661"/>
                    </a:lnTo>
                    <a:lnTo>
                      <a:pt x="5173" y="2667"/>
                    </a:lnTo>
                    <a:lnTo>
                      <a:pt x="5171" y="2673"/>
                    </a:lnTo>
                    <a:lnTo>
                      <a:pt x="5168" y="2683"/>
                    </a:lnTo>
                    <a:lnTo>
                      <a:pt x="5166" y="2692"/>
                    </a:lnTo>
                    <a:lnTo>
                      <a:pt x="5165" y="2696"/>
                    </a:lnTo>
                    <a:lnTo>
                      <a:pt x="5163" y="2700"/>
                    </a:lnTo>
                    <a:lnTo>
                      <a:pt x="5160" y="2703"/>
                    </a:lnTo>
                    <a:lnTo>
                      <a:pt x="5157" y="2706"/>
                    </a:lnTo>
                    <a:lnTo>
                      <a:pt x="5152" y="2709"/>
                    </a:lnTo>
                    <a:lnTo>
                      <a:pt x="5146" y="2713"/>
                    </a:lnTo>
                    <a:lnTo>
                      <a:pt x="5138" y="2715"/>
                    </a:lnTo>
                    <a:lnTo>
                      <a:pt x="5128" y="2718"/>
                    </a:lnTo>
                    <a:lnTo>
                      <a:pt x="5115" y="2720"/>
                    </a:lnTo>
                    <a:lnTo>
                      <a:pt x="5105" y="2722"/>
                    </a:lnTo>
                    <a:lnTo>
                      <a:pt x="5095" y="2724"/>
                    </a:lnTo>
                    <a:lnTo>
                      <a:pt x="5085" y="2724"/>
                    </a:lnTo>
                    <a:lnTo>
                      <a:pt x="5078" y="2724"/>
                    </a:lnTo>
                    <a:lnTo>
                      <a:pt x="5070" y="2723"/>
                    </a:lnTo>
                    <a:lnTo>
                      <a:pt x="5063" y="2721"/>
                    </a:lnTo>
                    <a:lnTo>
                      <a:pt x="5056" y="2719"/>
                    </a:lnTo>
                    <a:lnTo>
                      <a:pt x="5050" y="2715"/>
                    </a:lnTo>
                    <a:lnTo>
                      <a:pt x="5043" y="2710"/>
                    </a:lnTo>
                    <a:lnTo>
                      <a:pt x="5037" y="2706"/>
                    </a:lnTo>
                    <a:lnTo>
                      <a:pt x="5030" y="2700"/>
                    </a:lnTo>
                    <a:lnTo>
                      <a:pt x="5016" y="2684"/>
                    </a:lnTo>
                    <a:lnTo>
                      <a:pt x="4999" y="2667"/>
                    </a:lnTo>
                    <a:lnTo>
                      <a:pt x="4996" y="2660"/>
                    </a:lnTo>
                    <a:lnTo>
                      <a:pt x="4992" y="2646"/>
                    </a:lnTo>
                    <a:lnTo>
                      <a:pt x="4989" y="2627"/>
                    </a:lnTo>
                    <a:lnTo>
                      <a:pt x="4986" y="2607"/>
                    </a:lnTo>
                    <a:lnTo>
                      <a:pt x="4980" y="2567"/>
                    </a:lnTo>
                    <a:lnTo>
                      <a:pt x="4976" y="2540"/>
                    </a:lnTo>
                    <a:lnTo>
                      <a:pt x="4974" y="2540"/>
                    </a:lnTo>
                    <a:lnTo>
                      <a:pt x="4973" y="2539"/>
                    </a:lnTo>
                    <a:lnTo>
                      <a:pt x="4972" y="2541"/>
                    </a:lnTo>
                    <a:lnTo>
                      <a:pt x="4970" y="2543"/>
                    </a:lnTo>
                    <a:lnTo>
                      <a:pt x="4968" y="2547"/>
                    </a:lnTo>
                    <a:lnTo>
                      <a:pt x="4963" y="2556"/>
                    </a:lnTo>
                    <a:lnTo>
                      <a:pt x="4961" y="2561"/>
                    </a:lnTo>
                    <a:lnTo>
                      <a:pt x="4956" y="2567"/>
                    </a:lnTo>
                    <a:lnTo>
                      <a:pt x="4951" y="2571"/>
                    </a:lnTo>
                    <a:lnTo>
                      <a:pt x="4946" y="2575"/>
                    </a:lnTo>
                    <a:lnTo>
                      <a:pt x="4941" y="2579"/>
                    </a:lnTo>
                    <a:lnTo>
                      <a:pt x="4929" y="2583"/>
                    </a:lnTo>
                    <a:lnTo>
                      <a:pt x="4917" y="2586"/>
                    </a:lnTo>
                    <a:lnTo>
                      <a:pt x="4891" y="2590"/>
                    </a:lnTo>
                    <a:lnTo>
                      <a:pt x="4865" y="2595"/>
                    </a:lnTo>
                    <a:lnTo>
                      <a:pt x="4864" y="2598"/>
                    </a:lnTo>
                    <a:lnTo>
                      <a:pt x="4863" y="2601"/>
                    </a:lnTo>
                    <a:lnTo>
                      <a:pt x="4862" y="2605"/>
                    </a:lnTo>
                    <a:lnTo>
                      <a:pt x="4860" y="2608"/>
                    </a:lnTo>
                    <a:lnTo>
                      <a:pt x="4854" y="2613"/>
                    </a:lnTo>
                    <a:lnTo>
                      <a:pt x="4848" y="2617"/>
                    </a:lnTo>
                    <a:lnTo>
                      <a:pt x="4842" y="2623"/>
                    </a:lnTo>
                    <a:lnTo>
                      <a:pt x="4837" y="2628"/>
                    </a:lnTo>
                    <a:lnTo>
                      <a:pt x="4835" y="2632"/>
                    </a:lnTo>
                    <a:lnTo>
                      <a:pt x="4833" y="2636"/>
                    </a:lnTo>
                    <a:lnTo>
                      <a:pt x="4831" y="2639"/>
                    </a:lnTo>
                    <a:lnTo>
                      <a:pt x="4831" y="2643"/>
                    </a:lnTo>
                    <a:lnTo>
                      <a:pt x="4833" y="2651"/>
                    </a:lnTo>
                    <a:lnTo>
                      <a:pt x="4835" y="2657"/>
                    </a:lnTo>
                    <a:lnTo>
                      <a:pt x="4838" y="2664"/>
                    </a:lnTo>
                    <a:lnTo>
                      <a:pt x="4842" y="2670"/>
                    </a:lnTo>
                    <a:lnTo>
                      <a:pt x="4847" y="2677"/>
                    </a:lnTo>
                    <a:lnTo>
                      <a:pt x="4851" y="2684"/>
                    </a:lnTo>
                    <a:lnTo>
                      <a:pt x="4853" y="2692"/>
                    </a:lnTo>
                    <a:lnTo>
                      <a:pt x="4854" y="2701"/>
                    </a:lnTo>
                    <a:lnTo>
                      <a:pt x="4853" y="2731"/>
                    </a:lnTo>
                    <a:lnTo>
                      <a:pt x="4853" y="2768"/>
                    </a:lnTo>
                    <a:lnTo>
                      <a:pt x="4854" y="2786"/>
                    </a:lnTo>
                    <a:lnTo>
                      <a:pt x="4856" y="2802"/>
                    </a:lnTo>
                    <a:lnTo>
                      <a:pt x="4858" y="2810"/>
                    </a:lnTo>
                    <a:lnTo>
                      <a:pt x="4862" y="2816"/>
                    </a:lnTo>
                    <a:lnTo>
                      <a:pt x="4865" y="2822"/>
                    </a:lnTo>
                    <a:lnTo>
                      <a:pt x="4869" y="2827"/>
                    </a:lnTo>
                    <a:lnTo>
                      <a:pt x="4889" y="2843"/>
                    </a:lnTo>
                    <a:lnTo>
                      <a:pt x="4908" y="2859"/>
                    </a:lnTo>
                    <a:lnTo>
                      <a:pt x="4926" y="2876"/>
                    </a:lnTo>
                    <a:lnTo>
                      <a:pt x="4943" y="2892"/>
                    </a:lnTo>
                    <a:lnTo>
                      <a:pt x="4950" y="2902"/>
                    </a:lnTo>
                    <a:lnTo>
                      <a:pt x="4958" y="2910"/>
                    </a:lnTo>
                    <a:lnTo>
                      <a:pt x="4963" y="2921"/>
                    </a:lnTo>
                    <a:lnTo>
                      <a:pt x="4969" y="2931"/>
                    </a:lnTo>
                    <a:lnTo>
                      <a:pt x="4973" y="2943"/>
                    </a:lnTo>
                    <a:lnTo>
                      <a:pt x="4976" y="2954"/>
                    </a:lnTo>
                    <a:lnTo>
                      <a:pt x="4978" y="2968"/>
                    </a:lnTo>
                    <a:lnTo>
                      <a:pt x="4978" y="2983"/>
                    </a:lnTo>
                    <a:lnTo>
                      <a:pt x="4978" y="2988"/>
                    </a:lnTo>
                    <a:lnTo>
                      <a:pt x="4977" y="2994"/>
                    </a:lnTo>
                    <a:lnTo>
                      <a:pt x="4976" y="3001"/>
                    </a:lnTo>
                    <a:lnTo>
                      <a:pt x="4974" y="3006"/>
                    </a:lnTo>
                    <a:lnTo>
                      <a:pt x="4970" y="3018"/>
                    </a:lnTo>
                    <a:lnTo>
                      <a:pt x="4964" y="3029"/>
                    </a:lnTo>
                    <a:lnTo>
                      <a:pt x="4960" y="3041"/>
                    </a:lnTo>
                    <a:lnTo>
                      <a:pt x="4958" y="3053"/>
                    </a:lnTo>
                    <a:lnTo>
                      <a:pt x="4958" y="3058"/>
                    </a:lnTo>
                    <a:lnTo>
                      <a:pt x="4959" y="3065"/>
                    </a:lnTo>
                    <a:lnTo>
                      <a:pt x="4961" y="3071"/>
                    </a:lnTo>
                    <a:lnTo>
                      <a:pt x="4963" y="3078"/>
                    </a:lnTo>
                    <a:lnTo>
                      <a:pt x="4966" y="3082"/>
                    </a:lnTo>
                    <a:lnTo>
                      <a:pt x="4971" y="3087"/>
                    </a:lnTo>
                    <a:lnTo>
                      <a:pt x="4975" y="3092"/>
                    </a:lnTo>
                    <a:lnTo>
                      <a:pt x="4980" y="3096"/>
                    </a:lnTo>
                    <a:lnTo>
                      <a:pt x="4992" y="3106"/>
                    </a:lnTo>
                    <a:lnTo>
                      <a:pt x="5003" y="3114"/>
                    </a:lnTo>
                    <a:lnTo>
                      <a:pt x="5009" y="3120"/>
                    </a:lnTo>
                    <a:lnTo>
                      <a:pt x="5013" y="3124"/>
                    </a:lnTo>
                    <a:lnTo>
                      <a:pt x="5017" y="3129"/>
                    </a:lnTo>
                    <a:lnTo>
                      <a:pt x="5020" y="3135"/>
                    </a:lnTo>
                    <a:lnTo>
                      <a:pt x="5022" y="3141"/>
                    </a:lnTo>
                    <a:lnTo>
                      <a:pt x="5023" y="3148"/>
                    </a:lnTo>
                    <a:lnTo>
                      <a:pt x="5022" y="3154"/>
                    </a:lnTo>
                    <a:lnTo>
                      <a:pt x="5019" y="3162"/>
                    </a:lnTo>
                    <a:lnTo>
                      <a:pt x="5011" y="3166"/>
                    </a:lnTo>
                    <a:lnTo>
                      <a:pt x="5001" y="3169"/>
                    </a:lnTo>
                    <a:lnTo>
                      <a:pt x="4997" y="3172"/>
                    </a:lnTo>
                    <a:lnTo>
                      <a:pt x="4993" y="3174"/>
                    </a:lnTo>
                    <a:lnTo>
                      <a:pt x="4990" y="3176"/>
                    </a:lnTo>
                    <a:lnTo>
                      <a:pt x="4988" y="3180"/>
                    </a:lnTo>
                    <a:lnTo>
                      <a:pt x="4985" y="3182"/>
                    </a:lnTo>
                    <a:lnTo>
                      <a:pt x="4983" y="3187"/>
                    </a:lnTo>
                    <a:lnTo>
                      <a:pt x="4982" y="3191"/>
                    </a:lnTo>
                    <a:lnTo>
                      <a:pt x="4980" y="3197"/>
                    </a:lnTo>
                    <a:lnTo>
                      <a:pt x="4980" y="3211"/>
                    </a:lnTo>
                    <a:lnTo>
                      <a:pt x="4983" y="3228"/>
                    </a:lnTo>
                    <a:lnTo>
                      <a:pt x="4988" y="3260"/>
                    </a:lnTo>
                    <a:lnTo>
                      <a:pt x="4993" y="3283"/>
                    </a:lnTo>
                    <a:lnTo>
                      <a:pt x="4999" y="3287"/>
                    </a:lnTo>
                    <a:lnTo>
                      <a:pt x="5004" y="3292"/>
                    </a:lnTo>
                    <a:lnTo>
                      <a:pt x="5009" y="3300"/>
                    </a:lnTo>
                    <a:lnTo>
                      <a:pt x="5013" y="3307"/>
                    </a:lnTo>
                    <a:lnTo>
                      <a:pt x="5022" y="3321"/>
                    </a:lnTo>
                    <a:lnTo>
                      <a:pt x="5029" y="3332"/>
                    </a:lnTo>
                    <a:lnTo>
                      <a:pt x="5032" y="3337"/>
                    </a:lnTo>
                    <a:lnTo>
                      <a:pt x="5037" y="3339"/>
                    </a:lnTo>
                    <a:lnTo>
                      <a:pt x="5039" y="3340"/>
                    </a:lnTo>
                    <a:lnTo>
                      <a:pt x="5041" y="3340"/>
                    </a:lnTo>
                    <a:lnTo>
                      <a:pt x="5044" y="3339"/>
                    </a:lnTo>
                    <a:lnTo>
                      <a:pt x="5046" y="3338"/>
                    </a:lnTo>
                    <a:lnTo>
                      <a:pt x="5052" y="3335"/>
                    </a:lnTo>
                    <a:lnTo>
                      <a:pt x="5058" y="3327"/>
                    </a:lnTo>
                    <a:lnTo>
                      <a:pt x="5066" y="3317"/>
                    </a:lnTo>
                    <a:lnTo>
                      <a:pt x="5073" y="3303"/>
                    </a:lnTo>
                    <a:lnTo>
                      <a:pt x="5080" y="3292"/>
                    </a:lnTo>
                    <a:lnTo>
                      <a:pt x="5086" y="3283"/>
                    </a:lnTo>
                    <a:lnTo>
                      <a:pt x="5093" y="3274"/>
                    </a:lnTo>
                    <a:lnTo>
                      <a:pt x="5099" y="3268"/>
                    </a:lnTo>
                    <a:lnTo>
                      <a:pt x="5106" y="3262"/>
                    </a:lnTo>
                    <a:lnTo>
                      <a:pt x="5111" y="3258"/>
                    </a:lnTo>
                    <a:lnTo>
                      <a:pt x="5117" y="3256"/>
                    </a:lnTo>
                    <a:lnTo>
                      <a:pt x="5123" y="3254"/>
                    </a:lnTo>
                    <a:lnTo>
                      <a:pt x="5128" y="3253"/>
                    </a:lnTo>
                    <a:lnTo>
                      <a:pt x="5134" y="3254"/>
                    </a:lnTo>
                    <a:lnTo>
                      <a:pt x="5139" y="3255"/>
                    </a:lnTo>
                    <a:lnTo>
                      <a:pt x="5145" y="3257"/>
                    </a:lnTo>
                    <a:lnTo>
                      <a:pt x="5150" y="3259"/>
                    </a:lnTo>
                    <a:lnTo>
                      <a:pt x="5155" y="3263"/>
                    </a:lnTo>
                    <a:lnTo>
                      <a:pt x="5161" y="3268"/>
                    </a:lnTo>
                    <a:lnTo>
                      <a:pt x="5166" y="3273"/>
                    </a:lnTo>
                    <a:lnTo>
                      <a:pt x="5176" y="3285"/>
                    </a:lnTo>
                    <a:lnTo>
                      <a:pt x="5186" y="3298"/>
                    </a:lnTo>
                    <a:lnTo>
                      <a:pt x="5195" y="3313"/>
                    </a:lnTo>
                    <a:lnTo>
                      <a:pt x="5204" y="3329"/>
                    </a:lnTo>
                    <a:lnTo>
                      <a:pt x="5222" y="3361"/>
                    </a:lnTo>
                    <a:lnTo>
                      <a:pt x="5241" y="3390"/>
                    </a:lnTo>
                    <a:lnTo>
                      <a:pt x="5250" y="3402"/>
                    </a:lnTo>
                    <a:lnTo>
                      <a:pt x="5266" y="3417"/>
                    </a:lnTo>
                    <a:lnTo>
                      <a:pt x="5285" y="3435"/>
                    </a:lnTo>
                    <a:lnTo>
                      <a:pt x="5306" y="3453"/>
                    </a:lnTo>
                    <a:lnTo>
                      <a:pt x="5328" y="3471"/>
                    </a:lnTo>
                    <a:lnTo>
                      <a:pt x="5349" y="3486"/>
                    </a:lnTo>
                    <a:lnTo>
                      <a:pt x="5358" y="3492"/>
                    </a:lnTo>
                    <a:lnTo>
                      <a:pt x="5367" y="3498"/>
                    </a:lnTo>
                    <a:lnTo>
                      <a:pt x="5375" y="3501"/>
                    </a:lnTo>
                    <a:lnTo>
                      <a:pt x="5380" y="3503"/>
                    </a:lnTo>
                    <a:lnTo>
                      <a:pt x="5389" y="3503"/>
                    </a:lnTo>
                    <a:lnTo>
                      <a:pt x="5397" y="3503"/>
                    </a:lnTo>
                    <a:lnTo>
                      <a:pt x="5406" y="3501"/>
                    </a:lnTo>
                    <a:lnTo>
                      <a:pt x="5415" y="3499"/>
                    </a:lnTo>
                    <a:lnTo>
                      <a:pt x="5433" y="3492"/>
                    </a:lnTo>
                    <a:lnTo>
                      <a:pt x="5450" y="3486"/>
                    </a:lnTo>
                    <a:lnTo>
                      <a:pt x="5460" y="3483"/>
                    </a:lnTo>
                    <a:lnTo>
                      <a:pt x="5470" y="3481"/>
                    </a:lnTo>
                    <a:lnTo>
                      <a:pt x="5478" y="3480"/>
                    </a:lnTo>
                    <a:lnTo>
                      <a:pt x="5488" y="3481"/>
                    </a:lnTo>
                    <a:lnTo>
                      <a:pt x="5497" y="3485"/>
                    </a:lnTo>
                    <a:lnTo>
                      <a:pt x="5506" y="3489"/>
                    </a:lnTo>
                    <a:lnTo>
                      <a:pt x="5515" y="3496"/>
                    </a:lnTo>
                    <a:lnTo>
                      <a:pt x="5525" y="3505"/>
                    </a:lnTo>
                    <a:lnTo>
                      <a:pt x="5531" y="3515"/>
                    </a:lnTo>
                    <a:lnTo>
                      <a:pt x="5537" y="3526"/>
                    </a:lnTo>
                    <a:lnTo>
                      <a:pt x="5543" y="3537"/>
                    </a:lnTo>
                    <a:lnTo>
                      <a:pt x="5549" y="3548"/>
                    </a:lnTo>
                    <a:lnTo>
                      <a:pt x="5554" y="3560"/>
                    </a:lnTo>
                    <a:lnTo>
                      <a:pt x="5559" y="3570"/>
                    </a:lnTo>
                    <a:lnTo>
                      <a:pt x="5566" y="3580"/>
                    </a:lnTo>
                    <a:lnTo>
                      <a:pt x="5573" y="3587"/>
                    </a:lnTo>
                    <a:lnTo>
                      <a:pt x="5582" y="3594"/>
                    </a:lnTo>
                    <a:lnTo>
                      <a:pt x="5591" y="3597"/>
                    </a:lnTo>
                    <a:lnTo>
                      <a:pt x="5599" y="3600"/>
                    </a:lnTo>
                    <a:lnTo>
                      <a:pt x="5608" y="3601"/>
                    </a:lnTo>
                    <a:lnTo>
                      <a:pt x="5623" y="3600"/>
                    </a:lnTo>
                    <a:lnTo>
                      <a:pt x="5638" y="3599"/>
                    </a:lnTo>
                    <a:lnTo>
                      <a:pt x="5644" y="3599"/>
                    </a:lnTo>
                    <a:lnTo>
                      <a:pt x="5649" y="3600"/>
                    </a:lnTo>
                    <a:lnTo>
                      <a:pt x="5654" y="3604"/>
                    </a:lnTo>
                    <a:lnTo>
                      <a:pt x="5659" y="3608"/>
                    </a:lnTo>
                    <a:lnTo>
                      <a:pt x="5661" y="3614"/>
                    </a:lnTo>
                    <a:lnTo>
                      <a:pt x="5663" y="3623"/>
                    </a:lnTo>
                    <a:lnTo>
                      <a:pt x="5664" y="3636"/>
                    </a:lnTo>
                    <a:lnTo>
                      <a:pt x="5664" y="3651"/>
                    </a:lnTo>
                    <a:lnTo>
                      <a:pt x="5664" y="3664"/>
                    </a:lnTo>
                    <a:lnTo>
                      <a:pt x="5666" y="3675"/>
                    </a:lnTo>
                    <a:lnTo>
                      <a:pt x="5669" y="3686"/>
                    </a:lnTo>
                    <a:lnTo>
                      <a:pt x="5673" y="3695"/>
                    </a:lnTo>
                    <a:lnTo>
                      <a:pt x="5678" y="3705"/>
                    </a:lnTo>
                    <a:lnTo>
                      <a:pt x="5685" y="3713"/>
                    </a:lnTo>
                    <a:lnTo>
                      <a:pt x="5692" y="3720"/>
                    </a:lnTo>
                    <a:lnTo>
                      <a:pt x="5701" y="3727"/>
                    </a:lnTo>
                    <a:lnTo>
                      <a:pt x="5709" y="3733"/>
                    </a:lnTo>
                    <a:lnTo>
                      <a:pt x="5719" y="3739"/>
                    </a:lnTo>
                    <a:lnTo>
                      <a:pt x="5729" y="3743"/>
                    </a:lnTo>
                    <a:lnTo>
                      <a:pt x="5741" y="3747"/>
                    </a:lnTo>
                    <a:lnTo>
                      <a:pt x="5752" y="3750"/>
                    </a:lnTo>
                    <a:lnTo>
                      <a:pt x="5763" y="3753"/>
                    </a:lnTo>
                    <a:lnTo>
                      <a:pt x="5775" y="3755"/>
                    </a:lnTo>
                    <a:lnTo>
                      <a:pt x="5787" y="3756"/>
                    </a:lnTo>
                    <a:lnTo>
                      <a:pt x="5793" y="3759"/>
                    </a:lnTo>
                    <a:lnTo>
                      <a:pt x="5799" y="3761"/>
                    </a:lnTo>
                    <a:lnTo>
                      <a:pt x="5806" y="3763"/>
                    </a:lnTo>
                    <a:lnTo>
                      <a:pt x="5813" y="3764"/>
                    </a:lnTo>
                    <a:lnTo>
                      <a:pt x="5826" y="3767"/>
                    </a:lnTo>
                    <a:lnTo>
                      <a:pt x="5840" y="3768"/>
                    </a:lnTo>
                    <a:lnTo>
                      <a:pt x="5848" y="3769"/>
                    </a:lnTo>
                    <a:lnTo>
                      <a:pt x="5854" y="3771"/>
                    </a:lnTo>
                    <a:lnTo>
                      <a:pt x="5861" y="3773"/>
                    </a:lnTo>
                    <a:lnTo>
                      <a:pt x="5866" y="3775"/>
                    </a:lnTo>
                    <a:lnTo>
                      <a:pt x="5872" y="3778"/>
                    </a:lnTo>
                    <a:lnTo>
                      <a:pt x="5878" y="3783"/>
                    </a:lnTo>
                    <a:lnTo>
                      <a:pt x="5882" y="3788"/>
                    </a:lnTo>
                    <a:lnTo>
                      <a:pt x="5887" y="3795"/>
                    </a:lnTo>
                    <a:lnTo>
                      <a:pt x="5896" y="3811"/>
                    </a:lnTo>
                    <a:lnTo>
                      <a:pt x="5906" y="3823"/>
                    </a:lnTo>
                    <a:lnTo>
                      <a:pt x="5917" y="3834"/>
                    </a:lnTo>
                    <a:lnTo>
                      <a:pt x="5929" y="3842"/>
                    </a:lnTo>
                    <a:lnTo>
                      <a:pt x="5942" y="3850"/>
                    </a:lnTo>
                    <a:lnTo>
                      <a:pt x="5957" y="3855"/>
                    </a:lnTo>
                    <a:lnTo>
                      <a:pt x="5973" y="3861"/>
                    </a:lnTo>
                    <a:lnTo>
                      <a:pt x="5990" y="3865"/>
                    </a:lnTo>
                    <a:lnTo>
                      <a:pt x="6007" y="3869"/>
                    </a:lnTo>
                    <a:lnTo>
                      <a:pt x="6022" y="3874"/>
                    </a:lnTo>
                    <a:lnTo>
                      <a:pt x="6033" y="3878"/>
                    </a:lnTo>
                    <a:lnTo>
                      <a:pt x="6043" y="3883"/>
                    </a:lnTo>
                    <a:lnTo>
                      <a:pt x="6052" y="3890"/>
                    </a:lnTo>
                    <a:lnTo>
                      <a:pt x="6060" y="3899"/>
                    </a:lnTo>
                    <a:lnTo>
                      <a:pt x="6068" y="3911"/>
                    </a:lnTo>
                    <a:lnTo>
                      <a:pt x="6077" y="3928"/>
                    </a:lnTo>
                    <a:lnTo>
                      <a:pt x="6077" y="3928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209"/>
              <p:cNvSpPr>
                <a:spLocks noChangeArrowheads="1"/>
              </p:cNvSpPr>
              <p:nvPr/>
            </p:nvSpPr>
            <p:spPr bwMode="auto">
              <a:xfrm>
                <a:off x="4931719" y="3533530"/>
                <a:ext cx="512812" cy="22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6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NCPI</a:t>
                </a:r>
                <a:endParaRPr lang="en-US" sz="1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Rectangle 235"/>
              <p:cNvSpPr>
                <a:spLocks noChangeArrowheads="1"/>
              </p:cNvSpPr>
              <p:nvPr/>
            </p:nvSpPr>
            <p:spPr bwMode="auto">
              <a:xfrm>
                <a:off x="2939788" y="5206853"/>
                <a:ext cx="438832" cy="169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2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KHPT</a:t>
                </a:r>
                <a:endParaRPr lang="en-US" sz="1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242"/>
              <p:cNvSpPr>
                <a:spLocks noChangeArrowheads="1"/>
              </p:cNvSpPr>
              <p:nvPr/>
            </p:nvSpPr>
            <p:spPr bwMode="auto">
              <a:xfrm>
                <a:off x="2827310" y="3315549"/>
                <a:ext cx="731388" cy="197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4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HLFPPT</a:t>
                </a:r>
                <a:endParaRPr lang="en-US" sz="1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Rectangle 243"/>
              <p:cNvSpPr>
                <a:spLocks noChangeArrowheads="1"/>
              </p:cNvSpPr>
              <p:nvPr/>
            </p:nvSpPr>
            <p:spPr bwMode="auto">
              <a:xfrm>
                <a:off x="2838660" y="4307837"/>
                <a:ext cx="598560" cy="282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2000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NMP</a:t>
                </a:r>
                <a:endParaRPr lang="en-US" sz="2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tangle 251"/>
              <p:cNvSpPr>
                <a:spLocks noChangeArrowheads="1"/>
              </p:cNvSpPr>
              <p:nvPr/>
            </p:nvSpPr>
            <p:spPr bwMode="auto">
              <a:xfrm>
                <a:off x="6121769" y="3140939"/>
                <a:ext cx="658148" cy="22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sz="16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NERO</a:t>
                </a:r>
                <a:endParaRPr lang="en-US" sz="1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Rectangle 276"/>
              <p:cNvSpPr>
                <a:spLocks noChangeArrowheads="1"/>
              </p:cNvSpPr>
              <p:nvPr/>
            </p:nvSpPr>
            <p:spPr bwMode="auto">
              <a:xfrm>
                <a:off x="3445766" y="5685071"/>
                <a:ext cx="370294" cy="107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800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TNP TN</a:t>
                </a:r>
                <a:endParaRPr lang="en-US" sz="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Rectangle 278"/>
              <p:cNvSpPr>
                <a:spLocks noChangeArrowheads="1"/>
              </p:cNvSpPr>
              <p:nvPr/>
            </p:nvSpPr>
            <p:spPr bwMode="auto">
              <a:xfrm>
                <a:off x="3859385" y="3027892"/>
                <a:ext cx="595197" cy="22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6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UPNP</a:t>
                </a:r>
                <a:endParaRPr lang="en-US" sz="1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Rectangle 290"/>
              <p:cNvSpPr>
                <a:spLocks noChangeArrowheads="1"/>
              </p:cNvSpPr>
              <p:nvPr/>
            </p:nvSpPr>
            <p:spPr bwMode="auto">
              <a:xfrm>
                <a:off x="5809146" y="5902613"/>
                <a:ext cx="1383392" cy="107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800" i="1">
                    <a:solidFill>
                      <a:srgbClr val="000066"/>
                    </a:solidFill>
                    <a:cs typeface="Arial" panose="020B0604020202020204" pitchFamily="34" charset="0"/>
                  </a:rPr>
                  <a:t>Andaman and Nicobar Islands</a:t>
                </a:r>
                <a:endParaRPr lang="en-US" sz="800">
                  <a:cs typeface="Arial" panose="020B0604020202020204" pitchFamily="34" charset="0"/>
                </a:endParaRPr>
              </a:p>
            </p:txBody>
          </p:sp>
          <p:sp>
            <p:nvSpPr>
              <p:cNvPr id="147" name="Rectangle 296"/>
              <p:cNvSpPr>
                <a:spLocks noChangeArrowheads="1"/>
              </p:cNvSpPr>
              <p:nvPr/>
            </p:nvSpPr>
            <p:spPr bwMode="auto">
              <a:xfrm>
                <a:off x="1955685" y="5976587"/>
                <a:ext cx="637995" cy="107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800" i="1">
                    <a:solidFill>
                      <a:srgbClr val="000066"/>
                    </a:solidFill>
                    <a:cs typeface="Arial" panose="020B0604020202020204" pitchFamily="34" charset="0"/>
                  </a:rPr>
                  <a:t>Lakshadweep</a:t>
                </a:r>
                <a:endParaRPr lang="en-US" sz="800"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297"/>
              <p:cNvSpPr>
                <a:spLocks noChangeArrowheads="1"/>
              </p:cNvSpPr>
              <p:nvPr/>
            </p:nvSpPr>
            <p:spPr bwMode="auto">
              <a:xfrm>
                <a:off x="3091315" y="1848923"/>
                <a:ext cx="450602" cy="197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4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NCPI</a:t>
                </a:r>
                <a:endParaRPr lang="en-US" sz="1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Line 302"/>
              <p:cNvSpPr>
                <a:spLocks noChangeShapeType="1"/>
              </p:cNvSpPr>
              <p:nvPr/>
            </p:nvSpPr>
            <p:spPr bwMode="auto">
              <a:xfrm rot="7080000">
                <a:off x="2521444" y="4385908"/>
                <a:ext cx="96043" cy="9263"/>
              </a:xfrm>
              <a:prstGeom prst="line">
                <a:avLst/>
              </a:pr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Rectangle 304"/>
              <p:cNvSpPr>
                <a:spLocks noChangeArrowheads="1"/>
              </p:cNvSpPr>
              <p:nvPr/>
            </p:nvSpPr>
            <p:spPr bwMode="auto">
              <a:xfrm>
                <a:off x="3592901" y="4607591"/>
                <a:ext cx="460690" cy="197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400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AIRO</a:t>
                </a:r>
                <a:endParaRPr lang="en-US" sz="14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Line 305"/>
              <p:cNvSpPr>
                <a:spLocks noChangeShapeType="1"/>
              </p:cNvSpPr>
              <p:nvPr/>
            </p:nvSpPr>
            <p:spPr bwMode="auto">
              <a:xfrm flipV="1">
                <a:off x="2783308" y="5023013"/>
                <a:ext cx="70751" cy="3900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Rectangle 235"/>
              <p:cNvSpPr>
                <a:spLocks noChangeArrowheads="1"/>
              </p:cNvSpPr>
              <p:nvPr/>
            </p:nvSpPr>
            <p:spPr bwMode="auto">
              <a:xfrm>
                <a:off x="3585423" y="4973648"/>
                <a:ext cx="475918" cy="338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2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TNP AP</a:t>
                </a:r>
                <a:endParaRPr lang="en-US" sz="1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67"/>
              <p:cNvSpPr>
                <a:spLocks noChangeArrowheads="1"/>
              </p:cNvSpPr>
              <p:nvPr/>
            </p:nvSpPr>
            <p:spPr bwMode="auto">
              <a:xfrm>
                <a:off x="4416237" y="4056332"/>
                <a:ext cx="726342" cy="22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600" b="1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LEPRA</a:t>
                </a:r>
                <a:endParaRPr lang="en-US" sz="1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" name="Rectangle 304"/>
            <p:cNvSpPr>
              <a:spLocks noChangeArrowheads="1"/>
            </p:cNvSpPr>
            <p:nvPr/>
          </p:nvSpPr>
          <p:spPr bwMode="auto">
            <a:xfrm>
              <a:off x="2931392" y="6172187"/>
              <a:ext cx="25167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 smtClean="0">
                  <a:cs typeface="Arial" panose="020B0604020202020204" pitchFamily="34" charset="0"/>
                </a:rPr>
                <a:t>AIRO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</p:grpSp>
      <p:sp>
        <p:nvSpPr>
          <p:cNvPr id="160" name="Rectangle 243"/>
          <p:cNvSpPr>
            <a:spLocks noChangeArrowheads="1"/>
          </p:cNvSpPr>
          <p:nvPr/>
        </p:nvSpPr>
        <p:spPr bwMode="auto">
          <a:xfrm>
            <a:off x="2080888" y="3339622"/>
            <a:ext cx="5097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1400" b="1" i="1" dirty="0" smtClean="0">
                <a:solidFill>
                  <a:schemeClr val="bg1"/>
                </a:solidFill>
                <a:cs typeface="Arial" panose="020B0604020202020204" pitchFamily="34" charset="0"/>
              </a:rPr>
              <a:t>GSNP</a:t>
            </a:r>
            <a:endParaRPr 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6329" y="1104951"/>
            <a:ext cx="365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10 units by SR Partners of which 6 are PLHIV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2 units implemented by Alliance India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Freeform 78"/>
          <p:cNvSpPr>
            <a:spLocks noEditPoints="1"/>
          </p:cNvSpPr>
          <p:nvPr/>
        </p:nvSpPr>
        <p:spPr bwMode="auto">
          <a:xfrm>
            <a:off x="2335766" y="5639013"/>
            <a:ext cx="363629" cy="907845"/>
          </a:xfrm>
          <a:custGeom>
            <a:avLst/>
            <a:gdLst>
              <a:gd name="T0" fmla="*/ 408 w 885"/>
              <a:gd name="T1" fmla="*/ 609 h 2700"/>
              <a:gd name="T2" fmla="*/ 398 w 885"/>
              <a:gd name="T3" fmla="*/ 623 h 2700"/>
              <a:gd name="T4" fmla="*/ 417 w 885"/>
              <a:gd name="T5" fmla="*/ 641 h 2700"/>
              <a:gd name="T6" fmla="*/ 4 w 885"/>
              <a:gd name="T7" fmla="*/ 0 h 2700"/>
              <a:gd name="T8" fmla="*/ 5 w 885"/>
              <a:gd name="T9" fmla="*/ 13 h 2700"/>
              <a:gd name="T10" fmla="*/ 26 w 885"/>
              <a:gd name="T11" fmla="*/ 19 h 2700"/>
              <a:gd name="T12" fmla="*/ 25 w 885"/>
              <a:gd name="T13" fmla="*/ 8 h 2700"/>
              <a:gd name="T14" fmla="*/ 610 w 885"/>
              <a:gd name="T15" fmla="*/ 2509 h 2700"/>
              <a:gd name="T16" fmla="*/ 612 w 885"/>
              <a:gd name="T17" fmla="*/ 2513 h 2700"/>
              <a:gd name="T18" fmla="*/ 629 w 885"/>
              <a:gd name="T19" fmla="*/ 2477 h 2700"/>
              <a:gd name="T20" fmla="*/ 634 w 885"/>
              <a:gd name="T21" fmla="*/ 2475 h 2700"/>
              <a:gd name="T22" fmla="*/ 659 w 885"/>
              <a:gd name="T23" fmla="*/ 2446 h 2700"/>
              <a:gd name="T24" fmla="*/ 662 w 885"/>
              <a:gd name="T25" fmla="*/ 2439 h 2700"/>
              <a:gd name="T26" fmla="*/ 677 w 885"/>
              <a:gd name="T27" fmla="*/ 2418 h 2700"/>
              <a:gd name="T28" fmla="*/ 682 w 885"/>
              <a:gd name="T29" fmla="*/ 2385 h 2700"/>
              <a:gd name="T30" fmla="*/ 688 w 885"/>
              <a:gd name="T31" fmla="*/ 2388 h 2700"/>
              <a:gd name="T32" fmla="*/ 671 w 885"/>
              <a:gd name="T33" fmla="*/ 2355 h 2700"/>
              <a:gd name="T34" fmla="*/ 679 w 885"/>
              <a:gd name="T35" fmla="*/ 2354 h 2700"/>
              <a:gd name="T36" fmla="*/ 674 w 885"/>
              <a:gd name="T37" fmla="*/ 2350 h 2700"/>
              <a:gd name="T38" fmla="*/ 526 w 885"/>
              <a:gd name="T39" fmla="*/ 2528 h 2700"/>
              <a:gd name="T40" fmla="*/ 524 w 885"/>
              <a:gd name="T41" fmla="*/ 2534 h 2700"/>
              <a:gd name="T42" fmla="*/ 531 w 885"/>
              <a:gd name="T43" fmla="*/ 2532 h 2700"/>
              <a:gd name="T44" fmla="*/ 519 w 885"/>
              <a:gd name="T45" fmla="*/ 2592 h 2700"/>
              <a:gd name="T46" fmla="*/ 524 w 885"/>
              <a:gd name="T47" fmla="*/ 2585 h 2700"/>
              <a:gd name="T48" fmla="*/ 519 w 885"/>
              <a:gd name="T49" fmla="*/ 2584 h 2700"/>
              <a:gd name="T50" fmla="*/ 367 w 885"/>
              <a:gd name="T51" fmla="*/ 2683 h 2700"/>
              <a:gd name="T52" fmla="*/ 378 w 885"/>
              <a:gd name="T53" fmla="*/ 2700 h 2700"/>
              <a:gd name="T54" fmla="*/ 376 w 885"/>
              <a:gd name="T55" fmla="*/ 2685 h 2700"/>
              <a:gd name="T56" fmla="*/ 380 w 885"/>
              <a:gd name="T57" fmla="*/ 2668 h 2700"/>
              <a:gd name="T58" fmla="*/ 426 w 885"/>
              <a:gd name="T59" fmla="*/ 2619 h 2700"/>
              <a:gd name="T60" fmla="*/ 429 w 885"/>
              <a:gd name="T61" fmla="*/ 2612 h 2700"/>
              <a:gd name="T62" fmla="*/ 600 w 885"/>
              <a:gd name="T63" fmla="*/ 1705 h 2700"/>
              <a:gd name="T64" fmla="*/ 591 w 885"/>
              <a:gd name="T65" fmla="*/ 1724 h 2700"/>
              <a:gd name="T66" fmla="*/ 605 w 885"/>
              <a:gd name="T67" fmla="*/ 1718 h 2700"/>
              <a:gd name="T68" fmla="*/ 600 w 885"/>
              <a:gd name="T69" fmla="*/ 1705 h 2700"/>
              <a:gd name="T70" fmla="*/ 880 w 885"/>
              <a:gd name="T71" fmla="*/ 833 h 2700"/>
              <a:gd name="T72" fmla="*/ 874 w 885"/>
              <a:gd name="T73" fmla="*/ 855 h 2700"/>
              <a:gd name="T74" fmla="*/ 880 w 885"/>
              <a:gd name="T75" fmla="*/ 869 h 2700"/>
              <a:gd name="T76" fmla="*/ 882 w 885"/>
              <a:gd name="T77" fmla="*/ 866 h 2700"/>
              <a:gd name="T78" fmla="*/ 188 w 885"/>
              <a:gd name="T79" fmla="*/ 492 h 2700"/>
              <a:gd name="T80" fmla="*/ 199 w 885"/>
              <a:gd name="T81" fmla="*/ 485 h 2700"/>
              <a:gd name="T82" fmla="*/ 188 w 885"/>
              <a:gd name="T83" fmla="*/ 479 h 2700"/>
              <a:gd name="T84" fmla="*/ 228 w 885"/>
              <a:gd name="T85" fmla="*/ 440 h 2700"/>
              <a:gd name="T86" fmla="*/ 235 w 885"/>
              <a:gd name="T87" fmla="*/ 457 h 2700"/>
              <a:gd name="T88" fmla="*/ 248 w 885"/>
              <a:gd name="T89" fmla="*/ 451 h 2700"/>
              <a:gd name="T90" fmla="*/ 243 w 885"/>
              <a:gd name="T91" fmla="*/ 438 h 2700"/>
              <a:gd name="T92" fmla="*/ 131 w 885"/>
              <a:gd name="T93" fmla="*/ 334 h 2700"/>
              <a:gd name="T94" fmla="*/ 119 w 885"/>
              <a:gd name="T95" fmla="*/ 345 h 2700"/>
              <a:gd name="T96" fmla="*/ 128 w 885"/>
              <a:gd name="T97" fmla="*/ 347 h 2700"/>
              <a:gd name="T98" fmla="*/ 137 w 885"/>
              <a:gd name="T99" fmla="*/ 332 h 2700"/>
              <a:gd name="T100" fmla="*/ 251 w 885"/>
              <a:gd name="T101" fmla="*/ 843 h 2700"/>
              <a:gd name="T102" fmla="*/ 223 w 885"/>
              <a:gd name="T103" fmla="*/ 870 h 2700"/>
              <a:gd name="T104" fmla="*/ 219 w 885"/>
              <a:gd name="T105" fmla="*/ 895 h 2700"/>
              <a:gd name="T106" fmla="*/ 241 w 885"/>
              <a:gd name="T107" fmla="*/ 885 h 2700"/>
              <a:gd name="T108" fmla="*/ 261 w 885"/>
              <a:gd name="T109" fmla="*/ 872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85" h="2700">
                <a:moveTo>
                  <a:pt x="419" y="624"/>
                </a:moveTo>
                <a:lnTo>
                  <a:pt x="417" y="620"/>
                </a:lnTo>
                <a:lnTo>
                  <a:pt x="415" y="615"/>
                </a:lnTo>
                <a:lnTo>
                  <a:pt x="412" y="611"/>
                </a:lnTo>
                <a:lnTo>
                  <a:pt x="408" y="609"/>
                </a:lnTo>
                <a:lnTo>
                  <a:pt x="405" y="609"/>
                </a:lnTo>
                <a:lnTo>
                  <a:pt x="402" y="609"/>
                </a:lnTo>
                <a:lnTo>
                  <a:pt x="400" y="613"/>
                </a:lnTo>
                <a:lnTo>
                  <a:pt x="399" y="619"/>
                </a:lnTo>
                <a:lnTo>
                  <a:pt x="398" y="623"/>
                </a:lnTo>
                <a:lnTo>
                  <a:pt x="397" y="629"/>
                </a:lnTo>
                <a:lnTo>
                  <a:pt x="398" y="635"/>
                </a:lnTo>
                <a:lnTo>
                  <a:pt x="399" y="640"/>
                </a:lnTo>
                <a:lnTo>
                  <a:pt x="409" y="640"/>
                </a:lnTo>
                <a:lnTo>
                  <a:pt x="417" y="641"/>
                </a:lnTo>
                <a:lnTo>
                  <a:pt x="417" y="629"/>
                </a:lnTo>
                <a:lnTo>
                  <a:pt x="418" y="617"/>
                </a:lnTo>
                <a:lnTo>
                  <a:pt x="419" y="624"/>
                </a:lnTo>
                <a:close/>
                <a:moveTo>
                  <a:pt x="15" y="3"/>
                </a:moveTo>
                <a:lnTo>
                  <a:pt x="4" y="0"/>
                </a:lnTo>
                <a:lnTo>
                  <a:pt x="2" y="0"/>
                </a:lnTo>
                <a:lnTo>
                  <a:pt x="0" y="5"/>
                </a:lnTo>
                <a:lnTo>
                  <a:pt x="2" y="8"/>
                </a:lnTo>
                <a:lnTo>
                  <a:pt x="3" y="10"/>
                </a:lnTo>
                <a:lnTo>
                  <a:pt x="5" y="13"/>
                </a:lnTo>
                <a:lnTo>
                  <a:pt x="8" y="14"/>
                </a:lnTo>
                <a:lnTo>
                  <a:pt x="13" y="13"/>
                </a:lnTo>
                <a:lnTo>
                  <a:pt x="19" y="15"/>
                </a:lnTo>
                <a:lnTo>
                  <a:pt x="24" y="17"/>
                </a:lnTo>
                <a:lnTo>
                  <a:pt x="26" y="19"/>
                </a:lnTo>
                <a:lnTo>
                  <a:pt x="30" y="20"/>
                </a:lnTo>
                <a:lnTo>
                  <a:pt x="32" y="19"/>
                </a:lnTo>
                <a:lnTo>
                  <a:pt x="34" y="17"/>
                </a:lnTo>
                <a:lnTo>
                  <a:pt x="30" y="13"/>
                </a:lnTo>
                <a:lnTo>
                  <a:pt x="25" y="8"/>
                </a:lnTo>
                <a:lnTo>
                  <a:pt x="20" y="6"/>
                </a:lnTo>
                <a:lnTo>
                  <a:pt x="15" y="3"/>
                </a:lnTo>
                <a:close/>
                <a:moveTo>
                  <a:pt x="612" y="2507"/>
                </a:moveTo>
                <a:lnTo>
                  <a:pt x="611" y="2507"/>
                </a:lnTo>
                <a:lnTo>
                  <a:pt x="610" y="2509"/>
                </a:lnTo>
                <a:lnTo>
                  <a:pt x="607" y="2512"/>
                </a:lnTo>
                <a:lnTo>
                  <a:pt x="607" y="2516"/>
                </a:lnTo>
                <a:lnTo>
                  <a:pt x="610" y="2517"/>
                </a:lnTo>
                <a:lnTo>
                  <a:pt x="612" y="2515"/>
                </a:lnTo>
                <a:lnTo>
                  <a:pt x="612" y="2513"/>
                </a:lnTo>
                <a:lnTo>
                  <a:pt x="612" y="2511"/>
                </a:lnTo>
                <a:lnTo>
                  <a:pt x="612" y="2507"/>
                </a:lnTo>
                <a:close/>
                <a:moveTo>
                  <a:pt x="633" y="2470"/>
                </a:moveTo>
                <a:lnTo>
                  <a:pt x="630" y="2473"/>
                </a:lnTo>
                <a:lnTo>
                  <a:pt x="629" y="2477"/>
                </a:lnTo>
                <a:lnTo>
                  <a:pt x="629" y="2479"/>
                </a:lnTo>
                <a:lnTo>
                  <a:pt x="632" y="2480"/>
                </a:lnTo>
                <a:lnTo>
                  <a:pt x="633" y="2479"/>
                </a:lnTo>
                <a:lnTo>
                  <a:pt x="634" y="2479"/>
                </a:lnTo>
                <a:lnTo>
                  <a:pt x="634" y="2475"/>
                </a:lnTo>
                <a:lnTo>
                  <a:pt x="633" y="2470"/>
                </a:lnTo>
                <a:close/>
                <a:moveTo>
                  <a:pt x="662" y="2439"/>
                </a:moveTo>
                <a:lnTo>
                  <a:pt x="659" y="2442"/>
                </a:lnTo>
                <a:lnTo>
                  <a:pt x="658" y="2446"/>
                </a:lnTo>
                <a:lnTo>
                  <a:pt x="659" y="2446"/>
                </a:lnTo>
                <a:lnTo>
                  <a:pt x="660" y="2447"/>
                </a:lnTo>
                <a:lnTo>
                  <a:pt x="662" y="2446"/>
                </a:lnTo>
                <a:lnTo>
                  <a:pt x="662" y="2444"/>
                </a:lnTo>
                <a:lnTo>
                  <a:pt x="662" y="2442"/>
                </a:lnTo>
                <a:lnTo>
                  <a:pt x="662" y="2439"/>
                </a:lnTo>
                <a:close/>
                <a:moveTo>
                  <a:pt x="675" y="2413"/>
                </a:moveTo>
                <a:lnTo>
                  <a:pt x="673" y="2416"/>
                </a:lnTo>
                <a:lnTo>
                  <a:pt x="672" y="2420"/>
                </a:lnTo>
                <a:lnTo>
                  <a:pt x="674" y="2421"/>
                </a:lnTo>
                <a:lnTo>
                  <a:pt x="677" y="2418"/>
                </a:lnTo>
                <a:lnTo>
                  <a:pt x="675" y="2413"/>
                </a:lnTo>
                <a:close/>
                <a:moveTo>
                  <a:pt x="685" y="2381"/>
                </a:moveTo>
                <a:lnTo>
                  <a:pt x="683" y="2381"/>
                </a:lnTo>
                <a:lnTo>
                  <a:pt x="682" y="2383"/>
                </a:lnTo>
                <a:lnTo>
                  <a:pt x="682" y="2385"/>
                </a:lnTo>
                <a:lnTo>
                  <a:pt x="681" y="2388"/>
                </a:lnTo>
                <a:lnTo>
                  <a:pt x="682" y="2390"/>
                </a:lnTo>
                <a:lnTo>
                  <a:pt x="685" y="2391"/>
                </a:lnTo>
                <a:lnTo>
                  <a:pt x="687" y="2390"/>
                </a:lnTo>
                <a:lnTo>
                  <a:pt x="688" y="2388"/>
                </a:lnTo>
                <a:lnTo>
                  <a:pt x="691" y="2385"/>
                </a:lnTo>
                <a:lnTo>
                  <a:pt x="691" y="2383"/>
                </a:lnTo>
                <a:lnTo>
                  <a:pt x="688" y="2381"/>
                </a:lnTo>
                <a:lnTo>
                  <a:pt x="685" y="2381"/>
                </a:lnTo>
                <a:close/>
                <a:moveTo>
                  <a:pt x="671" y="2355"/>
                </a:moveTo>
                <a:lnTo>
                  <a:pt x="671" y="2356"/>
                </a:lnTo>
                <a:lnTo>
                  <a:pt x="671" y="2358"/>
                </a:lnTo>
                <a:lnTo>
                  <a:pt x="674" y="2357"/>
                </a:lnTo>
                <a:lnTo>
                  <a:pt x="677" y="2356"/>
                </a:lnTo>
                <a:lnTo>
                  <a:pt x="679" y="2354"/>
                </a:lnTo>
                <a:lnTo>
                  <a:pt x="680" y="2352"/>
                </a:lnTo>
                <a:lnTo>
                  <a:pt x="680" y="2350"/>
                </a:lnTo>
                <a:lnTo>
                  <a:pt x="678" y="2349"/>
                </a:lnTo>
                <a:lnTo>
                  <a:pt x="677" y="2349"/>
                </a:lnTo>
                <a:lnTo>
                  <a:pt x="674" y="2350"/>
                </a:lnTo>
                <a:lnTo>
                  <a:pt x="673" y="2351"/>
                </a:lnTo>
                <a:lnTo>
                  <a:pt x="672" y="2353"/>
                </a:lnTo>
                <a:lnTo>
                  <a:pt x="671" y="2354"/>
                </a:lnTo>
                <a:lnTo>
                  <a:pt x="671" y="2355"/>
                </a:lnTo>
                <a:close/>
                <a:moveTo>
                  <a:pt x="526" y="2528"/>
                </a:moveTo>
                <a:lnTo>
                  <a:pt x="525" y="2528"/>
                </a:lnTo>
                <a:lnTo>
                  <a:pt x="524" y="2527"/>
                </a:lnTo>
                <a:lnTo>
                  <a:pt x="522" y="2528"/>
                </a:lnTo>
                <a:lnTo>
                  <a:pt x="523" y="2531"/>
                </a:lnTo>
                <a:lnTo>
                  <a:pt x="524" y="2534"/>
                </a:lnTo>
                <a:lnTo>
                  <a:pt x="527" y="2537"/>
                </a:lnTo>
                <a:lnTo>
                  <a:pt x="530" y="2538"/>
                </a:lnTo>
                <a:lnTo>
                  <a:pt x="531" y="2537"/>
                </a:lnTo>
                <a:lnTo>
                  <a:pt x="531" y="2534"/>
                </a:lnTo>
                <a:lnTo>
                  <a:pt x="531" y="2532"/>
                </a:lnTo>
                <a:lnTo>
                  <a:pt x="530" y="2530"/>
                </a:lnTo>
                <a:lnTo>
                  <a:pt x="529" y="2529"/>
                </a:lnTo>
                <a:lnTo>
                  <a:pt x="526" y="2528"/>
                </a:lnTo>
                <a:close/>
                <a:moveTo>
                  <a:pt x="519" y="2584"/>
                </a:moveTo>
                <a:lnTo>
                  <a:pt x="519" y="2592"/>
                </a:lnTo>
                <a:lnTo>
                  <a:pt x="520" y="2592"/>
                </a:lnTo>
                <a:lnTo>
                  <a:pt x="522" y="2593"/>
                </a:lnTo>
                <a:lnTo>
                  <a:pt x="523" y="2591"/>
                </a:lnTo>
                <a:lnTo>
                  <a:pt x="524" y="2587"/>
                </a:lnTo>
                <a:lnTo>
                  <a:pt x="524" y="2585"/>
                </a:lnTo>
                <a:lnTo>
                  <a:pt x="525" y="2583"/>
                </a:lnTo>
                <a:lnTo>
                  <a:pt x="524" y="2582"/>
                </a:lnTo>
                <a:lnTo>
                  <a:pt x="522" y="2581"/>
                </a:lnTo>
                <a:lnTo>
                  <a:pt x="520" y="2582"/>
                </a:lnTo>
                <a:lnTo>
                  <a:pt x="519" y="2584"/>
                </a:lnTo>
                <a:close/>
                <a:moveTo>
                  <a:pt x="371" y="2676"/>
                </a:moveTo>
                <a:lnTo>
                  <a:pt x="370" y="2676"/>
                </a:lnTo>
                <a:lnTo>
                  <a:pt x="369" y="2677"/>
                </a:lnTo>
                <a:lnTo>
                  <a:pt x="368" y="2680"/>
                </a:lnTo>
                <a:lnTo>
                  <a:pt x="367" y="2683"/>
                </a:lnTo>
                <a:lnTo>
                  <a:pt x="368" y="2689"/>
                </a:lnTo>
                <a:lnTo>
                  <a:pt x="371" y="2694"/>
                </a:lnTo>
                <a:lnTo>
                  <a:pt x="373" y="2696"/>
                </a:lnTo>
                <a:lnTo>
                  <a:pt x="375" y="2699"/>
                </a:lnTo>
                <a:lnTo>
                  <a:pt x="378" y="2700"/>
                </a:lnTo>
                <a:lnTo>
                  <a:pt x="381" y="2700"/>
                </a:lnTo>
                <a:lnTo>
                  <a:pt x="382" y="2699"/>
                </a:lnTo>
                <a:lnTo>
                  <a:pt x="383" y="2698"/>
                </a:lnTo>
                <a:lnTo>
                  <a:pt x="380" y="2691"/>
                </a:lnTo>
                <a:lnTo>
                  <a:pt x="376" y="2685"/>
                </a:lnTo>
                <a:lnTo>
                  <a:pt x="377" y="2680"/>
                </a:lnTo>
                <a:lnTo>
                  <a:pt x="380" y="2677"/>
                </a:lnTo>
                <a:lnTo>
                  <a:pt x="380" y="2673"/>
                </a:lnTo>
                <a:lnTo>
                  <a:pt x="380" y="2669"/>
                </a:lnTo>
                <a:lnTo>
                  <a:pt x="380" y="2668"/>
                </a:lnTo>
                <a:lnTo>
                  <a:pt x="378" y="2668"/>
                </a:lnTo>
                <a:lnTo>
                  <a:pt x="375" y="2671"/>
                </a:lnTo>
                <a:lnTo>
                  <a:pt x="371" y="2676"/>
                </a:lnTo>
                <a:close/>
                <a:moveTo>
                  <a:pt x="425" y="2619"/>
                </a:moveTo>
                <a:lnTo>
                  <a:pt x="426" y="2619"/>
                </a:lnTo>
                <a:lnTo>
                  <a:pt x="428" y="2619"/>
                </a:lnTo>
                <a:lnTo>
                  <a:pt x="431" y="2618"/>
                </a:lnTo>
                <a:lnTo>
                  <a:pt x="435" y="2614"/>
                </a:lnTo>
                <a:lnTo>
                  <a:pt x="432" y="2612"/>
                </a:lnTo>
                <a:lnTo>
                  <a:pt x="429" y="2612"/>
                </a:lnTo>
                <a:lnTo>
                  <a:pt x="427" y="2612"/>
                </a:lnTo>
                <a:lnTo>
                  <a:pt x="426" y="2614"/>
                </a:lnTo>
                <a:lnTo>
                  <a:pt x="426" y="2617"/>
                </a:lnTo>
                <a:lnTo>
                  <a:pt x="425" y="2619"/>
                </a:lnTo>
                <a:close/>
                <a:moveTo>
                  <a:pt x="600" y="1705"/>
                </a:moveTo>
                <a:lnTo>
                  <a:pt x="593" y="1709"/>
                </a:lnTo>
                <a:lnTo>
                  <a:pt x="587" y="1714"/>
                </a:lnTo>
                <a:lnTo>
                  <a:pt x="587" y="1724"/>
                </a:lnTo>
                <a:lnTo>
                  <a:pt x="589" y="1724"/>
                </a:lnTo>
                <a:lnTo>
                  <a:pt x="591" y="1724"/>
                </a:lnTo>
                <a:lnTo>
                  <a:pt x="593" y="1723"/>
                </a:lnTo>
                <a:lnTo>
                  <a:pt x="594" y="1722"/>
                </a:lnTo>
                <a:lnTo>
                  <a:pt x="600" y="1720"/>
                </a:lnTo>
                <a:lnTo>
                  <a:pt x="605" y="1721"/>
                </a:lnTo>
                <a:lnTo>
                  <a:pt x="605" y="1718"/>
                </a:lnTo>
                <a:lnTo>
                  <a:pt x="606" y="1716"/>
                </a:lnTo>
                <a:lnTo>
                  <a:pt x="605" y="1713"/>
                </a:lnTo>
                <a:lnTo>
                  <a:pt x="604" y="1709"/>
                </a:lnTo>
                <a:lnTo>
                  <a:pt x="602" y="1707"/>
                </a:lnTo>
                <a:lnTo>
                  <a:pt x="600" y="1705"/>
                </a:lnTo>
                <a:close/>
                <a:moveTo>
                  <a:pt x="885" y="843"/>
                </a:moveTo>
                <a:lnTo>
                  <a:pt x="885" y="838"/>
                </a:lnTo>
                <a:lnTo>
                  <a:pt x="882" y="832"/>
                </a:lnTo>
                <a:lnTo>
                  <a:pt x="881" y="832"/>
                </a:lnTo>
                <a:lnTo>
                  <a:pt x="880" y="833"/>
                </a:lnTo>
                <a:lnTo>
                  <a:pt x="877" y="837"/>
                </a:lnTo>
                <a:lnTo>
                  <a:pt x="875" y="841"/>
                </a:lnTo>
                <a:lnTo>
                  <a:pt x="874" y="845"/>
                </a:lnTo>
                <a:lnTo>
                  <a:pt x="874" y="850"/>
                </a:lnTo>
                <a:lnTo>
                  <a:pt x="874" y="855"/>
                </a:lnTo>
                <a:lnTo>
                  <a:pt x="875" y="859"/>
                </a:lnTo>
                <a:lnTo>
                  <a:pt x="876" y="860"/>
                </a:lnTo>
                <a:lnTo>
                  <a:pt x="876" y="862"/>
                </a:lnTo>
                <a:lnTo>
                  <a:pt x="877" y="865"/>
                </a:lnTo>
                <a:lnTo>
                  <a:pt x="880" y="869"/>
                </a:lnTo>
                <a:lnTo>
                  <a:pt x="881" y="871"/>
                </a:lnTo>
                <a:lnTo>
                  <a:pt x="882" y="872"/>
                </a:lnTo>
                <a:lnTo>
                  <a:pt x="882" y="872"/>
                </a:lnTo>
                <a:lnTo>
                  <a:pt x="882" y="869"/>
                </a:lnTo>
                <a:lnTo>
                  <a:pt x="882" y="866"/>
                </a:lnTo>
                <a:lnTo>
                  <a:pt x="881" y="863"/>
                </a:lnTo>
                <a:lnTo>
                  <a:pt x="883" y="853"/>
                </a:lnTo>
                <a:lnTo>
                  <a:pt x="885" y="843"/>
                </a:lnTo>
                <a:close/>
                <a:moveTo>
                  <a:pt x="188" y="479"/>
                </a:moveTo>
                <a:lnTo>
                  <a:pt x="188" y="492"/>
                </a:lnTo>
                <a:lnTo>
                  <a:pt x="193" y="491"/>
                </a:lnTo>
                <a:lnTo>
                  <a:pt x="196" y="491"/>
                </a:lnTo>
                <a:lnTo>
                  <a:pt x="198" y="489"/>
                </a:lnTo>
                <a:lnTo>
                  <a:pt x="199" y="486"/>
                </a:lnTo>
                <a:lnTo>
                  <a:pt x="199" y="485"/>
                </a:lnTo>
                <a:lnTo>
                  <a:pt x="199" y="484"/>
                </a:lnTo>
                <a:lnTo>
                  <a:pt x="199" y="480"/>
                </a:lnTo>
                <a:lnTo>
                  <a:pt x="199" y="479"/>
                </a:lnTo>
                <a:lnTo>
                  <a:pt x="194" y="478"/>
                </a:lnTo>
                <a:lnTo>
                  <a:pt x="188" y="479"/>
                </a:lnTo>
                <a:close/>
                <a:moveTo>
                  <a:pt x="234" y="436"/>
                </a:moveTo>
                <a:lnTo>
                  <a:pt x="232" y="436"/>
                </a:lnTo>
                <a:lnTo>
                  <a:pt x="230" y="437"/>
                </a:lnTo>
                <a:lnTo>
                  <a:pt x="229" y="439"/>
                </a:lnTo>
                <a:lnTo>
                  <a:pt x="228" y="440"/>
                </a:lnTo>
                <a:lnTo>
                  <a:pt x="230" y="444"/>
                </a:lnTo>
                <a:lnTo>
                  <a:pt x="232" y="446"/>
                </a:lnTo>
                <a:lnTo>
                  <a:pt x="232" y="451"/>
                </a:lnTo>
                <a:lnTo>
                  <a:pt x="232" y="457"/>
                </a:lnTo>
                <a:lnTo>
                  <a:pt x="235" y="457"/>
                </a:lnTo>
                <a:lnTo>
                  <a:pt x="237" y="454"/>
                </a:lnTo>
                <a:lnTo>
                  <a:pt x="240" y="453"/>
                </a:lnTo>
                <a:lnTo>
                  <a:pt x="243" y="452"/>
                </a:lnTo>
                <a:lnTo>
                  <a:pt x="247" y="452"/>
                </a:lnTo>
                <a:lnTo>
                  <a:pt x="248" y="451"/>
                </a:lnTo>
                <a:lnTo>
                  <a:pt x="248" y="450"/>
                </a:lnTo>
                <a:lnTo>
                  <a:pt x="247" y="447"/>
                </a:lnTo>
                <a:lnTo>
                  <a:pt x="246" y="445"/>
                </a:lnTo>
                <a:lnTo>
                  <a:pt x="246" y="440"/>
                </a:lnTo>
                <a:lnTo>
                  <a:pt x="243" y="438"/>
                </a:lnTo>
                <a:lnTo>
                  <a:pt x="241" y="438"/>
                </a:lnTo>
                <a:lnTo>
                  <a:pt x="238" y="438"/>
                </a:lnTo>
                <a:lnTo>
                  <a:pt x="236" y="437"/>
                </a:lnTo>
                <a:lnTo>
                  <a:pt x="234" y="436"/>
                </a:lnTo>
                <a:close/>
                <a:moveTo>
                  <a:pt x="131" y="334"/>
                </a:moveTo>
                <a:lnTo>
                  <a:pt x="127" y="336"/>
                </a:lnTo>
                <a:lnTo>
                  <a:pt x="124" y="338"/>
                </a:lnTo>
                <a:lnTo>
                  <a:pt x="119" y="339"/>
                </a:lnTo>
                <a:lnTo>
                  <a:pt x="118" y="341"/>
                </a:lnTo>
                <a:lnTo>
                  <a:pt x="119" y="345"/>
                </a:lnTo>
                <a:lnTo>
                  <a:pt x="121" y="347"/>
                </a:lnTo>
                <a:lnTo>
                  <a:pt x="123" y="350"/>
                </a:lnTo>
                <a:lnTo>
                  <a:pt x="125" y="351"/>
                </a:lnTo>
                <a:lnTo>
                  <a:pt x="126" y="350"/>
                </a:lnTo>
                <a:lnTo>
                  <a:pt x="128" y="347"/>
                </a:lnTo>
                <a:lnTo>
                  <a:pt x="131" y="346"/>
                </a:lnTo>
                <a:lnTo>
                  <a:pt x="133" y="343"/>
                </a:lnTo>
                <a:lnTo>
                  <a:pt x="134" y="339"/>
                </a:lnTo>
                <a:lnTo>
                  <a:pt x="137" y="333"/>
                </a:lnTo>
                <a:lnTo>
                  <a:pt x="137" y="332"/>
                </a:lnTo>
                <a:lnTo>
                  <a:pt x="135" y="332"/>
                </a:lnTo>
                <a:lnTo>
                  <a:pt x="133" y="332"/>
                </a:lnTo>
                <a:lnTo>
                  <a:pt x="131" y="334"/>
                </a:lnTo>
                <a:close/>
                <a:moveTo>
                  <a:pt x="260" y="836"/>
                </a:moveTo>
                <a:lnTo>
                  <a:pt x="251" y="843"/>
                </a:lnTo>
                <a:lnTo>
                  <a:pt x="242" y="852"/>
                </a:lnTo>
                <a:lnTo>
                  <a:pt x="239" y="854"/>
                </a:lnTo>
                <a:lnTo>
                  <a:pt x="235" y="858"/>
                </a:lnTo>
                <a:lnTo>
                  <a:pt x="229" y="864"/>
                </a:lnTo>
                <a:lnTo>
                  <a:pt x="223" y="870"/>
                </a:lnTo>
                <a:lnTo>
                  <a:pt x="221" y="872"/>
                </a:lnTo>
                <a:lnTo>
                  <a:pt x="219" y="876"/>
                </a:lnTo>
                <a:lnTo>
                  <a:pt x="218" y="879"/>
                </a:lnTo>
                <a:lnTo>
                  <a:pt x="219" y="882"/>
                </a:lnTo>
                <a:lnTo>
                  <a:pt x="219" y="895"/>
                </a:lnTo>
                <a:lnTo>
                  <a:pt x="222" y="894"/>
                </a:lnTo>
                <a:lnTo>
                  <a:pt x="226" y="892"/>
                </a:lnTo>
                <a:lnTo>
                  <a:pt x="232" y="890"/>
                </a:lnTo>
                <a:lnTo>
                  <a:pt x="238" y="887"/>
                </a:lnTo>
                <a:lnTo>
                  <a:pt x="241" y="885"/>
                </a:lnTo>
                <a:lnTo>
                  <a:pt x="246" y="882"/>
                </a:lnTo>
                <a:lnTo>
                  <a:pt x="250" y="880"/>
                </a:lnTo>
                <a:lnTo>
                  <a:pt x="253" y="878"/>
                </a:lnTo>
                <a:lnTo>
                  <a:pt x="257" y="876"/>
                </a:lnTo>
                <a:lnTo>
                  <a:pt x="261" y="872"/>
                </a:lnTo>
                <a:lnTo>
                  <a:pt x="263" y="868"/>
                </a:lnTo>
                <a:lnTo>
                  <a:pt x="263" y="863"/>
                </a:lnTo>
                <a:lnTo>
                  <a:pt x="263" y="849"/>
                </a:lnTo>
                <a:lnTo>
                  <a:pt x="260" y="836"/>
                </a:lnTo>
                <a:close/>
              </a:path>
            </a:pathLst>
          </a:custGeom>
          <a:solidFill>
            <a:srgbClr val="CBE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29416" y="618486"/>
            <a:ext cx="5961188" cy="6048441"/>
            <a:chOff x="1643064" y="1185863"/>
            <a:chExt cx="5961188" cy="5269538"/>
          </a:xfrm>
        </p:grpSpPr>
        <p:sp>
          <p:nvSpPr>
            <p:cNvPr id="182" name="Freeform 5"/>
            <p:cNvSpPr>
              <a:spLocks noEditPoints="1"/>
            </p:cNvSpPr>
            <p:nvPr/>
          </p:nvSpPr>
          <p:spPr bwMode="auto">
            <a:xfrm>
              <a:off x="1643064" y="3489773"/>
              <a:ext cx="1217576" cy="785454"/>
            </a:xfrm>
            <a:custGeom>
              <a:avLst/>
              <a:gdLst>
                <a:gd name="T0" fmla="*/ 1700 w 2958"/>
                <a:gd name="T1" fmla="*/ 1872 h 2337"/>
                <a:gd name="T2" fmla="*/ 1884 w 2958"/>
                <a:gd name="T3" fmla="*/ 1663 h 2337"/>
                <a:gd name="T4" fmla="*/ 1961 w 2958"/>
                <a:gd name="T5" fmla="*/ 1258 h 2337"/>
                <a:gd name="T6" fmla="*/ 1997 w 2958"/>
                <a:gd name="T7" fmla="*/ 1273 h 2337"/>
                <a:gd name="T8" fmla="*/ 2176 w 2958"/>
                <a:gd name="T9" fmla="*/ 1253 h 2337"/>
                <a:gd name="T10" fmla="*/ 2040 w 2958"/>
                <a:gd name="T11" fmla="*/ 1379 h 2337"/>
                <a:gd name="T12" fmla="*/ 2111 w 2958"/>
                <a:gd name="T13" fmla="*/ 1447 h 2337"/>
                <a:gd name="T14" fmla="*/ 2189 w 2958"/>
                <a:gd name="T15" fmla="*/ 1553 h 2337"/>
                <a:gd name="T16" fmla="*/ 2113 w 2958"/>
                <a:gd name="T17" fmla="*/ 1671 h 2337"/>
                <a:gd name="T18" fmla="*/ 2123 w 2958"/>
                <a:gd name="T19" fmla="*/ 1801 h 2337"/>
                <a:gd name="T20" fmla="*/ 2215 w 2958"/>
                <a:gd name="T21" fmla="*/ 1950 h 2337"/>
                <a:gd name="T22" fmla="*/ 2231 w 2958"/>
                <a:gd name="T23" fmla="*/ 2196 h 2337"/>
                <a:gd name="T24" fmla="*/ 2259 w 2958"/>
                <a:gd name="T25" fmla="*/ 2243 h 2337"/>
                <a:gd name="T26" fmla="*/ 2338 w 2958"/>
                <a:gd name="T27" fmla="*/ 2305 h 2337"/>
                <a:gd name="T28" fmla="*/ 2458 w 2958"/>
                <a:gd name="T29" fmla="*/ 2238 h 2337"/>
                <a:gd name="T30" fmla="*/ 2477 w 2958"/>
                <a:gd name="T31" fmla="*/ 2063 h 2337"/>
                <a:gd name="T32" fmla="*/ 2645 w 2958"/>
                <a:gd name="T33" fmla="*/ 2077 h 2337"/>
                <a:gd name="T34" fmla="*/ 2692 w 2958"/>
                <a:gd name="T35" fmla="*/ 1963 h 2337"/>
                <a:gd name="T36" fmla="*/ 2626 w 2958"/>
                <a:gd name="T37" fmla="*/ 1822 h 2337"/>
                <a:gd name="T38" fmla="*/ 2691 w 2958"/>
                <a:gd name="T39" fmla="*/ 1704 h 2337"/>
                <a:gd name="T40" fmla="*/ 2874 w 2958"/>
                <a:gd name="T41" fmla="*/ 1615 h 2337"/>
                <a:gd name="T42" fmla="*/ 2677 w 2958"/>
                <a:gd name="T43" fmla="*/ 1645 h 2337"/>
                <a:gd name="T44" fmla="*/ 2687 w 2958"/>
                <a:gd name="T45" fmla="*/ 1543 h 2337"/>
                <a:gd name="T46" fmla="*/ 2806 w 2958"/>
                <a:gd name="T47" fmla="*/ 1329 h 2337"/>
                <a:gd name="T48" fmla="*/ 2826 w 2958"/>
                <a:gd name="T49" fmla="*/ 1192 h 2337"/>
                <a:gd name="T50" fmla="*/ 2754 w 2958"/>
                <a:gd name="T51" fmla="*/ 1129 h 2337"/>
                <a:gd name="T52" fmla="*/ 2871 w 2958"/>
                <a:gd name="T53" fmla="*/ 1053 h 2337"/>
                <a:gd name="T54" fmla="*/ 2930 w 2958"/>
                <a:gd name="T55" fmla="*/ 902 h 2337"/>
                <a:gd name="T56" fmla="*/ 2789 w 2958"/>
                <a:gd name="T57" fmla="*/ 757 h 2337"/>
                <a:gd name="T58" fmla="*/ 2564 w 2958"/>
                <a:gd name="T59" fmla="*/ 555 h 2337"/>
                <a:gd name="T60" fmla="*/ 2441 w 2958"/>
                <a:gd name="T61" fmla="*/ 457 h 2337"/>
                <a:gd name="T62" fmla="*/ 2433 w 2958"/>
                <a:gd name="T63" fmla="*/ 312 h 2337"/>
                <a:gd name="T64" fmla="*/ 2323 w 2958"/>
                <a:gd name="T65" fmla="*/ 246 h 2337"/>
                <a:gd name="T66" fmla="*/ 2323 w 2958"/>
                <a:gd name="T67" fmla="*/ 118 h 2337"/>
                <a:gd name="T68" fmla="*/ 2213 w 2958"/>
                <a:gd name="T69" fmla="*/ 181 h 2337"/>
                <a:gd name="T70" fmla="*/ 2005 w 2958"/>
                <a:gd name="T71" fmla="*/ 102 h 2337"/>
                <a:gd name="T72" fmla="*/ 1854 w 2958"/>
                <a:gd name="T73" fmla="*/ 17 h 2337"/>
                <a:gd name="T74" fmla="*/ 1755 w 2958"/>
                <a:gd name="T75" fmla="*/ 28 h 2337"/>
                <a:gd name="T76" fmla="*/ 1609 w 2958"/>
                <a:gd name="T77" fmla="*/ 19 h 2337"/>
                <a:gd name="T78" fmla="*/ 1320 w 2958"/>
                <a:gd name="T79" fmla="*/ 63 h 2337"/>
                <a:gd name="T80" fmla="*/ 1215 w 2958"/>
                <a:gd name="T81" fmla="*/ 243 h 2337"/>
                <a:gd name="T82" fmla="*/ 1094 w 2958"/>
                <a:gd name="T83" fmla="*/ 145 h 2337"/>
                <a:gd name="T84" fmla="*/ 721 w 2958"/>
                <a:gd name="T85" fmla="*/ 259 h 2337"/>
                <a:gd name="T86" fmla="*/ 460 w 2958"/>
                <a:gd name="T87" fmla="*/ 224 h 2337"/>
                <a:gd name="T88" fmla="*/ 291 w 2958"/>
                <a:gd name="T89" fmla="*/ 218 h 2337"/>
                <a:gd name="T90" fmla="*/ 158 w 2958"/>
                <a:gd name="T91" fmla="*/ 361 h 2337"/>
                <a:gd name="T92" fmla="*/ 28 w 2958"/>
                <a:gd name="T93" fmla="*/ 570 h 2337"/>
                <a:gd name="T94" fmla="*/ 135 w 2958"/>
                <a:gd name="T95" fmla="*/ 469 h 2337"/>
                <a:gd name="T96" fmla="*/ 219 w 2958"/>
                <a:gd name="T97" fmla="*/ 444 h 2337"/>
                <a:gd name="T98" fmla="*/ 140 w 2958"/>
                <a:gd name="T99" fmla="*/ 586 h 2337"/>
                <a:gd name="T100" fmla="*/ 194 w 2958"/>
                <a:gd name="T101" fmla="*/ 759 h 2337"/>
                <a:gd name="T102" fmla="*/ 703 w 2958"/>
                <a:gd name="T103" fmla="*/ 995 h 2337"/>
                <a:gd name="T104" fmla="*/ 937 w 2958"/>
                <a:gd name="T105" fmla="*/ 856 h 2337"/>
                <a:gd name="T106" fmla="*/ 1086 w 2958"/>
                <a:gd name="T107" fmla="*/ 844 h 2337"/>
                <a:gd name="T108" fmla="*/ 1028 w 2958"/>
                <a:gd name="T109" fmla="*/ 940 h 2337"/>
                <a:gd name="T110" fmla="*/ 851 w 2958"/>
                <a:gd name="T111" fmla="*/ 1111 h 2337"/>
                <a:gd name="T112" fmla="*/ 680 w 2958"/>
                <a:gd name="T113" fmla="*/ 1203 h 2337"/>
                <a:gd name="T114" fmla="*/ 471 w 2958"/>
                <a:gd name="T115" fmla="*/ 1249 h 2337"/>
                <a:gd name="T116" fmla="*/ 402 w 2958"/>
                <a:gd name="T117" fmla="*/ 1167 h 2337"/>
                <a:gd name="T118" fmla="*/ 471 w 2958"/>
                <a:gd name="T119" fmla="*/ 1391 h 2337"/>
                <a:gd name="T120" fmla="*/ 1268 w 2958"/>
                <a:gd name="T121" fmla="*/ 2039 h 2337"/>
                <a:gd name="T122" fmla="*/ 987 w 2958"/>
                <a:gd name="T123" fmla="*/ 829 h 2337"/>
                <a:gd name="T124" fmla="*/ 1021 w 2958"/>
                <a:gd name="T125" fmla="*/ 857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58" h="2337">
                  <a:moveTo>
                    <a:pt x="1322" y="2028"/>
                  </a:moveTo>
                  <a:lnTo>
                    <a:pt x="1347" y="2020"/>
                  </a:lnTo>
                  <a:lnTo>
                    <a:pt x="1372" y="2010"/>
                  </a:lnTo>
                  <a:lnTo>
                    <a:pt x="1398" y="1998"/>
                  </a:lnTo>
                  <a:lnTo>
                    <a:pt x="1426" y="1986"/>
                  </a:lnTo>
                  <a:lnTo>
                    <a:pt x="1453" y="1974"/>
                  </a:lnTo>
                  <a:lnTo>
                    <a:pt x="1483" y="1961"/>
                  </a:lnTo>
                  <a:lnTo>
                    <a:pt x="1513" y="1948"/>
                  </a:lnTo>
                  <a:lnTo>
                    <a:pt x="1544" y="1937"/>
                  </a:lnTo>
                  <a:lnTo>
                    <a:pt x="1563" y="1920"/>
                  </a:lnTo>
                  <a:lnTo>
                    <a:pt x="1578" y="1907"/>
                  </a:lnTo>
                  <a:lnTo>
                    <a:pt x="1586" y="1903"/>
                  </a:lnTo>
                  <a:lnTo>
                    <a:pt x="1596" y="1900"/>
                  </a:lnTo>
                  <a:lnTo>
                    <a:pt x="1601" y="1899"/>
                  </a:lnTo>
                  <a:lnTo>
                    <a:pt x="1607" y="1899"/>
                  </a:lnTo>
                  <a:lnTo>
                    <a:pt x="1614" y="1899"/>
                  </a:lnTo>
                  <a:lnTo>
                    <a:pt x="1622" y="1900"/>
                  </a:lnTo>
                  <a:lnTo>
                    <a:pt x="1629" y="1900"/>
                  </a:lnTo>
                  <a:lnTo>
                    <a:pt x="1638" y="1899"/>
                  </a:lnTo>
                  <a:lnTo>
                    <a:pt x="1648" y="1897"/>
                  </a:lnTo>
                  <a:lnTo>
                    <a:pt x="1658" y="1893"/>
                  </a:lnTo>
                  <a:lnTo>
                    <a:pt x="1678" y="1884"/>
                  </a:lnTo>
                  <a:lnTo>
                    <a:pt x="1700" y="1872"/>
                  </a:lnTo>
                  <a:lnTo>
                    <a:pt x="1721" y="1860"/>
                  </a:lnTo>
                  <a:lnTo>
                    <a:pt x="1743" y="1847"/>
                  </a:lnTo>
                  <a:lnTo>
                    <a:pt x="1763" y="1837"/>
                  </a:lnTo>
                  <a:lnTo>
                    <a:pt x="1781" y="1830"/>
                  </a:lnTo>
                  <a:lnTo>
                    <a:pt x="1795" y="1825"/>
                  </a:lnTo>
                  <a:lnTo>
                    <a:pt x="1808" y="1820"/>
                  </a:lnTo>
                  <a:lnTo>
                    <a:pt x="1817" y="1815"/>
                  </a:lnTo>
                  <a:lnTo>
                    <a:pt x="1826" y="1808"/>
                  </a:lnTo>
                  <a:lnTo>
                    <a:pt x="1829" y="1805"/>
                  </a:lnTo>
                  <a:lnTo>
                    <a:pt x="1831" y="1801"/>
                  </a:lnTo>
                  <a:lnTo>
                    <a:pt x="1834" y="1796"/>
                  </a:lnTo>
                  <a:lnTo>
                    <a:pt x="1835" y="1791"/>
                  </a:lnTo>
                  <a:lnTo>
                    <a:pt x="1836" y="1785"/>
                  </a:lnTo>
                  <a:lnTo>
                    <a:pt x="1836" y="1779"/>
                  </a:lnTo>
                  <a:lnTo>
                    <a:pt x="1835" y="1772"/>
                  </a:lnTo>
                  <a:lnTo>
                    <a:pt x="1834" y="1765"/>
                  </a:lnTo>
                  <a:lnTo>
                    <a:pt x="1834" y="1761"/>
                  </a:lnTo>
                  <a:lnTo>
                    <a:pt x="1835" y="1754"/>
                  </a:lnTo>
                  <a:lnTo>
                    <a:pt x="1837" y="1747"/>
                  </a:lnTo>
                  <a:lnTo>
                    <a:pt x="1840" y="1739"/>
                  </a:lnTo>
                  <a:lnTo>
                    <a:pt x="1850" y="1721"/>
                  </a:lnTo>
                  <a:lnTo>
                    <a:pt x="1861" y="1701"/>
                  </a:lnTo>
                  <a:lnTo>
                    <a:pt x="1884" y="1663"/>
                  </a:lnTo>
                  <a:lnTo>
                    <a:pt x="1902" y="1636"/>
                  </a:lnTo>
                  <a:lnTo>
                    <a:pt x="1908" y="1623"/>
                  </a:lnTo>
                  <a:lnTo>
                    <a:pt x="1913" y="1613"/>
                  </a:lnTo>
                  <a:lnTo>
                    <a:pt x="1917" y="1602"/>
                  </a:lnTo>
                  <a:lnTo>
                    <a:pt x="1920" y="1593"/>
                  </a:lnTo>
                  <a:lnTo>
                    <a:pt x="1921" y="1583"/>
                  </a:lnTo>
                  <a:lnTo>
                    <a:pt x="1921" y="1575"/>
                  </a:lnTo>
                  <a:lnTo>
                    <a:pt x="1920" y="1567"/>
                  </a:lnTo>
                  <a:lnTo>
                    <a:pt x="1919" y="1559"/>
                  </a:lnTo>
                  <a:lnTo>
                    <a:pt x="1906" y="1525"/>
                  </a:lnTo>
                  <a:lnTo>
                    <a:pt x="1891" y="1481"/>
                  </a:lnTo>
                  <a:lnTo>
                    <a:pt x="1897" y="1454"/>
                  </a:lnTo>
                  <a:lnTo>
                    <a:pt x="1904" y="1429"/>
                  </a:lnTo>
                  <a:lnTo>
                    <a:pt x="1910" y="1404"/>
                  </a:lnTo>
                  <a:lnTo>
                    <a:pt x="1918" y="1380"/>
                  </a:lnTo>
                  <a:lnTo>
                    <a:pt x="1925" y="1357"/>
                  </a:lnTo>
                  <a:lnTo>
                    <a:pt x="1934" y="1334"/>
                  </a:lnTo>
                  <a:lnTo>
                    <a:pt x="1944" y="1309"/>
                  </a:lnTo>
                  <a:lnTo>
                    <a:pt x="1956" y="1284"/>
                  </a:lnTo>
                  <a:lnTo>
                    <a:pt x="1959" y="1278"/>
                  </a:lnTo>
                  <a:lnTo>
                    <a:pt x="1961" y="1271"/>
                  </a:lnTo>
                  <a:lnTo>
                    <a:pt x="1961" y="1265"/>
                  </a:lnTo>
                  <a:lnTo>
                    <a:pt x="1961" y="1258"/>
                  </a:lnTo>
                  <a:lnTo>
                    <a:pt x="1960" y="1248"/>
                  </a:lnTo>
                  <a:lnTo>
                    <a:pt x="1957" y="1237"/>
                  </a:lnTo>
                  <a:lnTo>
                    <a:pt x="1953" y="1225"/>
                  </a:lnTo>
                  <a:lnTo>
                    <a:pt x="1951" y="1213"/>
                  </a:lnTo>
                  <a:lnTo>
                    <a:pt x="1950" y="1207"/>
                  </a:lnTo>
                  <a:lnTo>
                    <a:pt x="1951" y="1199"/>
                  </a:lnTo>
                  <a:lnTo>
                    <a:pt x="1952" y="1191"/>
                  </a:lnTo>
                  <a:lnTo>
                    <a:pt x="1956" y="1184"/>
                  </a:lnTo>
                  <a:lnTo>
                    <a:pt x="1958" y="1177"/>
                  </a:lnTo>
                  <a:lnTo>
                    <a:pt x="1961" y="1175"/>
                  </a:lnTo>
                  <a:lnTo>
                    <a:pt x="1963" y="1176"/>
                  </a:lnTo>
                  <a:lnTo>
                    <a:pt x="1964" y="1181"/>
                  </a:lnTo>
                  <a:lnTo>
                    <a:pt x="1967" y="1197"/>
                  </a:lnTo>
                  <a:lnTo>
                    <a:pt x="1971" y="1217"/>
                  </a:lnTo>
                  <a:lnTo>
                    <a:pt x="1973" y="1229"/>
                  </a:lnTo>
                  <a:lnTo>
                    <a:pt x="1976" y="1241"/>
                  </a:lnTo>
                  <a:lnTo>
                    <a:pt x="1979" y="1251"/>
                  </a:lnTo>
                  <a:lnTo>
                    <a:pt x="1983" y="1261"/>
                  </a:lnTo>
                  <a:lnTo>
                    <a:pt x="1985" y="1265"/>
                  </a:lnTo>
                  <a:lnTo>
                    <a:pt x="1987" y="1268"/>
                  </a:lnTo>
                  <a:lnTo>
                    <a:pt x="1990" y="1270"/>
                  </a:lnTo>
                  <a:lnTo>
                    <a:pt x="1993" y="1272"/>
                  </a:lnTo>
                  <a:lnTo>
                    <a:pt x="1997" y="1273"/>
                  </a:lnTo>
                  <a:lnTo>
                    <a:pt x="2000" y="1275"/>
                  </a:lnTo>
                  <a:lnTo>
                    <a:pt x="2004" y="1275"/>
                  </a:lnTo>
                  <a:lnTo>
                    <a:pt x="2007" y="1272"/>
                  </a:lnTo>
                  <a:lnTo>
                    <a:pt x="2031" y="1261"/>
                  </a:lnTo>
                  <a:lnTo>
                    <a:pt x="2053" y="1246"/>
                  </a:lnTo>
                  <a:lnTo>
                    <a:pt x="2058" y="1244"/>
                  </a:lnTo>
                  <a:lnTo>
                    <a:pt x="2064" y="1242"/>
                  </a:lnTo>
                  <a:lnTo>
                    <a:pt x="2070" y="1241"/>
                  </a:lnTo>
                  <a:lnTo>
                    <a:pt x="2075" y="1240"/>
                  </a:lnTo>
                  <a:lnTo>
                    <a:pt x="2082" y="1240"/>
                  </a:lnTo>
                  <a:lnTo>
                    <a:pt x="2088" y="1241"/>
                  </a:lnTo>
                  <a:lnTo>
                    <a:pt x="2096" y="1243"/>
                  </a:lnTo>
                  <a:lnTo>
                    <a:pt x="2102" y="1246"/>
                  </a:lnTo>
                  <a:lnTo>
                    <a:pt x="2111" y="1250"/>
                  </a:lnTo>
                  <a:lnTo>
                    <a:pt x="2121" y="1252"/>
                  </a:lnTo>
                  <a:lnTo>
                    <a:pt x="2129" y="1252"/>
                  </a:lnTo>
                  <a:lnTo>
                    <a:pt x="2138" y="1252"/>
                  </a:lnTo>
                  <a:lnTo>
                    <a:pt x="2155" y="1250"/>
                  </a:lnTo>
                  <a:lnTo>
                    <a:pt x="2174" y="1248"/>
                  </a:lnTo>
                  <a:lnTo>
                    <a:pt x="2181" y="1246"/>
                  </a:lnTo>
                  <a:lnTo>
                    <a:pt x="2183" y="1248"/>
                  </a:lnTo>
                  <a:lnTo>
                    <a:pt x="2180" y="1249"/>
                  </a:lnTo>
                  <a:lnTo>
                    <a:pt x="2176" y="1253"/>
                  </a:lnTo>
                  <a:lnTo>
                    <a:pt x="2171" y="1262"/>
                  </a:lnTo>
                  <a:lnTo>
                    <a:pt x="2164" y="1268"/>
                  </a:lnTo>
                  <a:lnTo>
                    <a:pt x="2160" y="1271"/>
                  </a:lnTo>
                  <a:lnTo>
                    <a:pt x="2154" y="1273"/>
                  </a:lnTo>
                  <a:lnTo>
                    <a:pt x="2149" y="1275"/>
                  </a:lnTo>
                  <a:lnTo>
                    <a:pt x="2144" y="1276"/>
                  </a:lnTo>
                  <a:lnTo>
                    <a:pt x="2132" y="1277"/>
                  </a:lnTo>
                  <a:lnTo>
                    <a:pt x="2119" y="1277"/>
                  </a:lnTo>
                  <a:lnTo>
                    <a:pt x="2107" y="1278"/>
                  </a:lnTo>
                  <a:lnTo>
                    <a:pt x="2094" y="1280"/>
                  </a:lnTo>
                  <a:lnTo>
                    <a:pt x="2088" y="1281"/>
                  </a:lnTo>
                  <a:lnTo>
                    <a:pt x="2083" y="1283"/>
                  </a:lnTo>
                  <a:lnTo>
                    <a:pt x="2078" y="1286"/>
                  </a:lnTo>
                  <a:lnTo>
                    <a:pt x="2072" y="1291"/>
                  </a:lnTo>
                  <a:lnTo>
                    <a:pt x="2068" y="1296"/>
                  </a:lnTo>
                  <a:lnTo>
                    <a:pt x="2064" y="1303"/>
                  </a:lnTo>
                  <a:lnTo>
                    <a:pt x="2059" y="1311"/>
                  </a:lnTo>
                  <a:lnTo>
                    <a:pt x="2055" y="1321"/>
                  </a:lnTo>
                  <a:lnTo>
                    <a:pt x="2052" y="1332"/>
                  </a:lnTo>
                  <a:lnTo>
                    <a:pt x="2047" y="1344"/>
                  </a:lnTo>
                  <a:lnTo>
                    <a:pt x="2044" y="1356"/>
                  </a:lnTo>
                  <a:lnTo>
                    <a:pt x="2041" y="1367"/>
                  </a:lnTo>
                  <a:lnTo>
                    <a:pt x="2040" y="1379"/>
                  </a:lnTo>
                  <a:lnTo>
                    <a:pt x="2039" y="1390"/>
                  </a:lnTo>
                  <a:lnTo>
                    <a:pt x="2039" y="1400"/>
                  </a:lnTo>
                  <a:lnTo>
                    <a:pt x="2040" y="1408"/>
                  </a:lnTo>
                  <a:lnTo>
                    <a:pt x="2041" y="1413"/>
                  </a:lnTo>
                  <a:lnTo>
                    <a:pt x="2042" y="1416"/>
                  </a:lnTo>
                  <a:lnTo>
                    <a:pt x="2044" y="1418"/>
                  </a:lnTo>
                  <a:lnTo>
                    <a:pt x="2046" y="1420"/>
                  </a:lnTo>
                  <a:lnTo>
                    <a:pt x="2050" y="1421"/>
                  </a:lnTo>
                  <a:lnTo>
                    <a:pt x="2053" y="1423"/>
                  </a:lnTo>
                  <a:lnTo>
                    <a:pt x="2056" y="1423"/>
                  </a:lnTo>
                  <a:lnTo>
                    <a:pt x="2060" y="1421"/>
                  </a:lnTo>
                  <a:lnTo>
                    <a:pt x="2078" y="1414"/>
                  </a:lnTo>
                  <a:lnTo>
                    <a:pt x="2099" y="1403"/>
                  </a:lnTo>
                  <a:lnTo>
                    <a:pt x="2110" y="1398"/>
                  </a:lnTo>
                  <a:lnTo>
                    <a:pt x="2121" y="1392"/>
                  </a:lnTo>
                  <a:lnTo>
                    <a:pt x="2128" y="1390"/>
                  </a:lnTo>
                  <a:lnTo>
                    <a:pt x="2135" y="1389"/>
                  </a:lnTo>
                  <a:lnTo>
                    <a:pt x="2134" y="1394"/>
                  </a:lnTo>
                  <a:lnTo>
                    <a:pt x="2129" y="1405"/>
                  </a:lnTo>
                  <a:lnTo>
                    <a:pt x="2123" y="1418"/>
                  </a:lnTo>
                  <a:lnTo>
                    <a:pt x="2118" y="1427"/>
                  </a:lnTo>
                  <a:lnTo>
                    <a:pt x="2114" y="1438"/>
                  </a:lnTo>
                  <a:lnTo>
                    <a:pt x="2111" y="1447"/>
                  </a:lnTo>
                  <a:lnTo>
                    <a:pt x="2108" y="1458"/>
                  </a:lnTo>
                  <a:lnTo>
                    <a:pt x="2106" y="1469"/>
                  </a:lnTo>
                  <a:lnTo>
                    <a:pt x="2104" y="1479"/>
                  </a:lnTo>
                  <a:lnTo>
                    <a:pt x="2100" y="1489"/>
                  </a:lnTo>
                  <a:lnTo>
                    <a:pt x="2096" y="1499"/>
                  </a:lnTo>
                  <a:lnTo>
                    <a:pt x="2090" y="1510"/>
                  </a:lnTo>
                  <a:lnTo>
                    <a:pt x="2083" y="1516"/>
                  </a:lnTo>
                  <a:lnTo>
                    <a:pt x="2075" y="1522"/>
                  </a:lnTo>
                  <a:lnTo>
                    <a:pt x="2069" y="1527"/>
                  </a:lnTo>
                  <a:lnTo>
                    <a:pt x="2064" y="1532"/>
                  </a:lnTo>
                  <a:lnTo>
                    <a:pt x="2061" y="1533"/>
                  </a:lnTo>
                  <a:lnTo>
                    <a:pt x="2060" y="1534"/>
                  </a:lnTo>
                  <a:lnTo>
                    <a:pt x="2060" y="1535"/>
                  </a:lnTo>
                  <a:lnTo>
                    <a:pt x="2061" y="1536"/>
                  </a:lnTo>
                  <a:lnTo>
                    <a:pt x="2068" y="1536"/>
                  </a:lnTo>
                  <a:lnTo>
                    <a:pt x="2082" y="1536"/>
                  </a:lnTo>
                  <a:lnTo>
                    <a:pt x="2097" y="1535"/>
                  </a:lnTo>
                  <a:lnTo>
                    <a:pt x="2111" y="1535"/>
                  </a:lnTo>
                  <a:lnTo>
                    <a:pt x="2124" y="1537"/>
                  </a:lnTo>
                  <a:lnTo>
                    <a:pt x="2137" y="1539"/>
                  </a:lnTo>
                  <a:lnTo>
                    <a:pt x="2162" y="1545"/>
                  </a:lnTo>
                  <a:lnTo>
                    <a:pt x="2188" y="1553"/>
                  </a:lnTo>
                  <a:lnTo>
                    <a:pt x="2189" y="1553"/>
                  </a:lnTo>
                  <a:lnTo>
                    <a:pt x="2189" y="1554"/>
                  </a:lnTo>
                  <a:lnTo>
                    <a:pt x="2188" y="1554"/>
                  </a:lnTo>
                  <a:lnTo>
                    <a:pt x="2187" y="1555"/>
                  </a:lnTo>
                  <a:lnTo>
                    <a:pt x="2182" y="1558"/>
                  </a:lnTo>
                  <a:lnTo>
                    <a:pt x="2176" y="1560"/>
                  </a:lnTo>
                  <a:lnTo>
                    <a:pt x="2164" y="1565"/>
                  </a:lnTo>
                  <a:lnTo>
                    <a:pt x="2156" y="1568"/>
                  </a:lnTo>
                  <a:lnTo>
                    <a:pt x="2152" y="1573"/>
                  </a:lnTo>
                  <a:lnTo>
                    <a:pt x="2148" y="1579"/>
                  </a:lnTo>
                  <a:lnTo>
                    <a:pt x="2145" y="1585"/>
                  </a:lnTo>
                  <a:lnTo>
                    <a:pt x="2142" y="1591"/>
                  </a:lnTo>
                  <a:lnTo>
                    <a:pt x="2137" y="1604"/>
                  </a:lnTo>
                  <a:lnTo>
                    <a:pt x="2132" y="1616"/>
                  </a:lnTo>
                  <a:lnTo>
                    <a:pt x="2135" y="1623"/>
                  </a:lnTo>
                  <a:lnTo>
                    <a:pt x="2140" y="1634"/>
                  </a:lnTo>
                  <a:lnTo>
                    <a:pt x="2142" y="1640"/>
                  </a:lnTo>
                  <a:lnTo>
                    <a:pt x="2144" y="1645"/>
                  </a:lnTo>
                  <a:lnTo>
                    <a:pt x="2144" y="1649"/>
                  </a:lnTo>
                  <a:lnTo>
                    <a:pt x="2141" y="1651"/>
                  </a:lnTo>
                  <a:lnTo>
                    <a:pt x="2128" y="1660"/>
                  </a:lnTo>
                  <a:lnTo>
                    <a:pt x="2120" y="1666"/>
                  </a:lnTo>
                  <a:lnTo>
                    <a:pt x="2115" y="1669"/>
                  </a:lnTo>
                  <a:lnTo>
                    <a:pt x="2113" y="1671"/>
                  </a:lnTo>
                  <a:lnTo>
                    <a:pt x="2111" y="1674"/>
                  </a:lnTo>
                  <a:lnTo>
                    <a:pt x="2110" y="1676"/>
                  </a:lnTo>
                  <a:lnTo>
                    <a:pt x="2110" y="1680"/>
                  </a:lnTo>
                  <a:lnTo>
                    <a:pt x="2111" y="1682"/>
                  </a:lnTo>
                  <a:lnTo>
                    <a:pt x="2111" y="1685"/>
                  </a:lnTo>
                  <a:lnTo>
                    <a:pt x="2113" y="1689"/>
                  </a:lnTo>
                  <a:lnTo>
                    <a:pt x="2119" y="1698"/>
                  </a:lnTo>
                  <a:lnTo>
                    <a:pt x="2126" y="1709"/>
                  </a:lnTo>
                  <a:lnTo>
                    <a:pt x="2139" y="1728"/>
                  </a:lnTo>
                  <a:lnTo>
                    <a:pt x="2144" y="1737"/>
                  </a:lnTo>
                  <a:lnTo>
                    <a:pt x="2142" y="1740"/>
                  </a:lnTo>
                  <a:lnTo>
                    <a:pt x="2139" y="1744"/>
                  </a:lnTo>
                  <a:lnTo>
                    <a:pt x="2135" y="1749"/>
                  </a:lnTo>
                  <a:lnTo>
                    <a:pt x="2126" y="1757"/>
                  </a:lnTo>
                  <a:lnTo>
                    <a:pt x="2118" y="1767"/>
                  </a:lnTo>
                  <a:lnTo>
                    <a:pt x="2112" y="1776"/>
                  </a:lnTo>
                  <a:lnTo>
                    <a:pt x="2111" y="1779"/>
                  </a:lnTo>
                  <a:lnTo>
                    <a:pt x="2110" y="1782"/>
                  </a:lnTo>
                  <a:lnTo>
                    <a:pt x="2110" y="1785"/>
                  </a:lnTo>
                  <a:lnTo>
                    <a:pt x="2110" y="1789"/>
                  </a:lnTo>
                  <a:lnTo>
                    <a:pt x="2113" y="1793"/>
                  </a:lnTo>
                  <a:lnTo>
                    <a:pt x="2118" y="1797"/>
                  </a:lnTo>
                  <a:lnTo>
                    <a:pt x="2123" y="1801"/>
                  </a:lnTo>
                  <a:lnTo>
                    <a:pt x="2131" y="1803"/>
                  </a:lnTo>
                  <a:lnTo>
                    <a:pt x="2147" y="1808"/>
                  </a:lnTo>
                  <a:lnTo>
                    <a:pt x="2163" y="1813"/>
                  </a:lnTo>
                  <a:lnTo>
                    <a:pt x="2171" y="1817"/>
                  </a:lnTo>
                  <a:lnTo>
                    <a:pt x="2177" y="1821"/>
                  </a:lnTo>
                  <a:lnTo>
                    <a:pt x="2182" y="1828"/>
                  </a:lnTo>
                  <a:lnTo>
                    <a:pt x="2186" y="1834"/>
                  </a:lnTo>
                  <a:lnTo>
                    <a:pt x="2191" y="1846"/>
                  </a:lnTo>
                  <a:lnTo>
                    <a:pt x="2196" y="1858"/>
                  </a:lnTo>
                  <a:lnTo>
                    <a:pt x="2202" y="1867"/>
                  </a:lnTo>
                  <a:lnTo>
                    <a:pt x="2209" y="1879"/>
                  </a:lnTo>
                  <a:lnTo>
                    <a:pt x="2213" y="1886"/>
                  </a:lnTo>
                  <a:lnTo>
                    <a:pt x="2214" y="1891"/>
                  </a:lnTo>
                  <a:lnTo>
                    <a:pt x="2215" y="1897"/>
                  </a:lnTo>
                  <a:lnTo>
                    <a:pt x="2215" y="1902"/>
                  </a:lnTo>
                  <a:lnTo>
                    <a:pt x="2212" y="1912"/>
                  </a:lnTo>
                  <a:lnTo>
                    <a:pt x="2209" y="1921"/>
                  </a:lnTo>
                  <a:lnTo>
                    <a:pt x="2208" y="1926"/>
                  </a:lnTo>
                  <a:lnTo>
                    <a:pt x="2207" y="1930"/>
                  </a:lnTo>
                  <a:lnTo>
                    <a:pt x="2207" y="1936"/>
                  </a:lnTo>
                  <a:lnTo>
                    <a:pt x="2208" y="1940"/>
                  </a:lnTo>
                  <a:lnTo>
                    <a:pt x="2212" y="1944"/>
                  </a:lnTo>
                  <a:lnTo>
                    <a:pt x="2215" y="1950"/>
                  </a:lnTo>
                  <a:lnTo>
                    <a:pt x="2220" y="1954"/>
                  </a:lnTo>
                  <a:lnTo>
                    <a:pt x="2229" y="1959"/>
                  </a:lnTo>
                  <a:lnTo>
                    <a:pt x="2232" y="1963"/>
                  </a:lnTo>
                  <a:lnTo>
                    <a:pt x="2234" y="1968"/>
                  </a:lnTo>
                  <a:lnTo>
                    <a:pt x="2235" y="1973"/>
                  </a:lnTo>
                  <a:lnTo>
                    <a:pt x="2235" y="1981"/>
                  </a:lnTo>
                  <a:lnTo>
                    <a:pt x="2233" y="1999"/>
                  </a:lnTo>
                  <a:lnTo>
                    <a:pt x="2228" y="2019"/>
                  </a:lnTo>
                  <a:lnTo>
                    <a:pt x="2222" y="2040"/>
                  </a:lnTo>
                  <a:lnTo>
                    <a:pt x="2217" y="2061"/>
                  </a:lnTo>
                  <a:lnTo>
                    <a:pt x="2213" y="2080"/>
                  </a:lnTo>
                  <a:lnTo>
                    <a:pt x="2210" y="2095"/>
                  </a:lnTo>
                  <a:lnTo>
                    <a:pt x="2209" y="2110"/>
                  </a:lnTo>
                  <a:lnTo>
                    <a:pt x="2207" y="2126"/>
                  </a:lnTo>
                  <a:lnTo>
                    <a:pt x="2205" y="2140"/>
                  </a:lnTo>
                  <a:lnTo>
                    <a:pt x="2202" y="2153"/>
                  </a:lnTo>
                  <a:lnTo>
                    <a:pt x="2210" y="2160"/>
                  </a:lnTo>
                  <a:lnTo>
                    <a:pt x="2219" y="2167"/>
                  </a:lnTo>
                  <a:lnTo>
                    <a:pt x="2225" y="2174"/>
                  </a:lnTo>
                  <a:lnTo>
                    <a:pt x="2229" y="2182"/>
                  </a:lnTo>
                  <a:lnTo>
                    <a:pt x="2230" y="2186"/>
                  </a:lnTo>
                  <a:lnTo>
                    <a:pt x="2231" y="2191"/>
                  </a:lnTo>
                  <a:lnTo>
                    <a:pt x="2231" y="2196"/>
                  </a:lnTo>
                  <a:lnTo>
                    <a:pt x="2231" y="2200"/>
                  </a:lnTo>
                  <a:lnTo>
                    <a:pt x="2230" y="2206"/>
                  </a:lnTo>
                  <a:lnTo>
                    <a:pt x="2229" y="2210"/>
                  </a:lnTo>
                  <a:lnTo>
                    <a:pt x="2226" y="2212"/>
                  </a:lnTo>
                  <a:lnTo>
                    <a:pt x="2222" y="2215"/>
                  </a:lnTo>
                  <a:lnTo>
                    <a:pt x="2215" y="2217"/>
                  </a:lnTo>
                  <a:lnTo>
                    <a:pt x="2206" y="2221"/>
                  </a:lnTo>
                  <a:lnTo>
                    <a:pt x="2199" y="2223"/>
                  </a:lnTo>
                  <a:lnTo>
                    <a:pt x="2193" y="2224"/>
                  </a:lnTo>
                  <a:lnTo>
                    <a:pt x="2188" y="2223"/>
                  </a:lnTo>
                  <a:lnTo>
                    <a:pt x="2180" y="2220"/>
                  </a:lnTo>
                  <a:lnTo>
                    <a:pt x="2176" y="2231"/>
                  </a:lnTo>
                  <a:lnTo>
                    <a:pt x="2172" y="2243"/>
                  </a:lnTo>
                  <a:lnTo>
                    <a:pt x="2167" y="2255"/>
                  </a:lnTo>
                  <a:lnTo>
                    <a:pt x="2163" y="2268"/>
                  </a:lnTo>
                  <a:lnTo>
                    <a:pt x="2156" y="2282"/>
                  </a:lnTo>
                  <a:lnTo>
                    <a:pt x="2150" y="2296"/>
                  </a:lnTo>
                  <a:lnTo>
                    <a:pt x="2144" y="2311"/>
                  </a:lnTo>
                  <a:lnTo>
                    <a:pt x="2137" y="2325"/>
                  </a:lnTo>
                  <a:lnTo>
                    <a:pt x="2235" y="2274"/>
                  </a:lnTo>
                  <a:lnTo>
                    <a:pt x="2245" y="2262"/>
                  </a:lnTo>
                  <a:lnTo>
                    <a:pt x="2255" y="2249"/>
                  </a:lnTo>
                  <a:lnTo>
                    <a:pt x="2259" y="2243"/>
                  </a:lnTo>
                  <a:lnTo>
                    <a:pt x="2264" y="2237"/>
                  </a:lnTo>
                  <a:lnTo>
                    <a:pt x="2271" y="2233"/>
                  </a:lnTo>
                  <a:lnTo>
                    <a:pt x="2277" y="2229"/>
                  </a:lnTo>
                  <a:lnTo>
                    <a:pt x="2286" y="2225"/>
                  </a:lnTo>
                  <a:lnTo>
                    <a:pt x="2296" y="2222"/>
                  </a:lnTo>
                  <a:lnTo>
                    <a:pt x="2306" y="2220"/>
                  </a:lnTo>
                  <a:lnTo>
                    <a:pt x="2314" y="2220"/>
                  </a:lnTo>
                  <a:lnTo>
                    <a:pt x="2318" y="2220"/>
                  </a:lnTo>
                  <a:lnTo>
                    <a:pt x="2322" y="2222"/>
                  </a:lnTo>
                  <a:lnTo>
                    <a:pt x="2325" y="2223"/>
                  </a:lnTo>
                  <a:lnTo>
                    <a:pt x="2328" y="2226"/>
                  </a:lnTo>
                  <a:lnTo>
                    <a:pt x="2330" y="2229"/>
                  </a:lnTo>
                  <a:lnTo>
                    <a:pt x="2333" y="2234"/>
                  </a:lnTo>
                  <a:lnTo>
                    <a:pt x="2334" y="2238"/>
                  </a:lnTo>
                  <a:lnTo>
                    <a:pt x="2334" y="2244"/>
                  </a:lnTo>
                  <a:lnTo>
                    <a:pt x="2334" y="2253"/>
                  </a:lnTo>
                  <a:lnTo>
                    <a:pt x="2331" y="2261"/>
                  </a:lnTo>
                  <a:lnTo>
                    <a:pt x="2330" y="2269"/>
                  </a:lnTo>
                  <a:lnTo>
                    <a:pt x="2330" y="2277"/>
                  </a:lnTo>
                  <a:lnTo>
                    <a:pt x="2331" y="2288"/>
                  </a:lnTo>
                  <a:lnTo>
                    <a:pt x="2335" y="2296"/>
                  </a:lnTo>
                  <a:lnTo>
                    <a:pt x="2336" y="2301"/>
                  </a:lnTo>
                  <a:lnTo>
                    <a:pt x="2338" y="2305"/>
                  </a:lnTo>
                  <a:lnTo>
                    <a:pt x="2341" y="2309"/>
                  </a:lnTo>
                  <a:lnTo>
                    <a:pt x="2344" y="2314"/>
                  </a:lnTo>
                  <a:lnTo>
                    <a:pt x="2367" y="2337"/>
                  </a:lnTo>
                  <a:lnTo>
                    <a:pt x="2368" y="2334"/>
                  </a:lnTo>
                  <a:lnTo>
                    <a:pt x="2375" y="2321"/>
                  </a:lnTo>
                  <a:lnTo>
                    <a:pt x="2378" y="2310"/>
                  </a:lnTo>
                  <a:lnTo>
                    <a:pt x="2381" y="2305"/>
                  </a:lnTo>
                  <a:lnTo>
                    <a:pt x="2385" y="2301"/>
                  </a:lnTo>
                  <a:lnTo>
                    <a:pt x="2391" y="2297"/>
                  </a:lnTo>
                  <a:lnTo>
                    <a:pt x="2399" y="2295"/>
                  </a:lnTo>
                  <a:lnTo>
                    <a:pt x="2415" y="2293"/>
                  </a:lnTo>
                  <a:lnTo>
                    <a:pt x="2429" y="2293"/>
                  </a:lnTo>
                  <a:lnTo>
                    <a:pt x="2443" y="2292"/>
                  </a:lnTo>
                  <a:lnTo>
                    <a:pt x="2457" y="2290"/>
                  </a:lnTo>
                  <a:lnTo>
                    <a:pt x="2462" y="2287"/>
                  </a:lnTo>
                  <a:lnTo>
                    <a:pt x="2466" y="2284"/>
                  </a:lnTo>
                  <a:lnTo>
                    <a:pt x="2470" y="2280"/>
                  </a:lnTo>
                  <a:lnTo>
                    <a:pt x="2471" y="2277"/>
                  </a:lnTo>
                  <a:lnTo>
                    <a:pt x="2472" y="2272"/>
                  </a:lnTo>
                  <a:lnTo>
                    <a:pt x="2471" y="2268"/>
                  </a:lnTo>
                  <a:lnTo>
                    <a:pt x="2470" y="2263"/>
                  </a:lnTo>
                  <a:lnTo>
                    <a:pt x="2467" y="2258"/>
                  </a:lnTo>
                  <a:lnTo>
                    <a:pt x="2458" y="2238"/>
                  </a:lnTo>
                  <a:lnTo>
                    <a:pt x="2451" y="2221"/>
                  </a:lnTo>
                  <a:lnTo>
                    <a:pt x="2451" y="2215"/>
                  </a:lnTo>
                  <a:lnTo>
                    <a:pt x="2452" y="2210"/>
                  </a:lnTo>
                  <a:lnTo>
                    <a:pt x="2455" y="2206"/>
                  </a:lnTo>
                  <a:lnTo>
                    <a:pt x="2458" y="2201"/>
                  </a:lnTo>
                  <a:lnTo>
                    <a:pt x="2464" y="2195"/>
                  </a:lnTo>
                  <a:lnTo>
                    <a:pt x="2472" y="2187"/>
                  </a:lnTo>
                  <a:lnTo>
                    <a:pt x="2477" y="2181"/>
                  </a:lnTo>
                  <a:lnTo>
                    <a:pt x="2480" y="2175"/>
                  </a:lnTo>
                  <a:lnTo>
                    <a:pt x="2483" y="2169"/>
                  </a:lnTo>
                  <a:lnTo>
                    <a:pt x="2484" y="2163"/>
                  </a:lnTo>
                  <a:lnTo>
                    <a:pt x="2486" y="2150"/>
                  </a:lnTo>
                  <a:lnTo>
                    <a:pt x="2489" y="2136"/>
                  </a:lnTo>
                  <a:lnTo>
                    <a:pt x="2484" y="2121"/>
                  </a:lnTo>
                  <a:lnTo>
                    <a:pt x="2477" y="2104"/>
                  </a:lnTo>
                  <a:lnTo>
                    <a:pt x="2473" y="2096"/>
                  </a:lnTo>
                  <a:lnTo>
                    <a:pt x="2471" y="2088"/>
                  </a:lnTo>
                  <a:lnTo>
                    <a:pt x="2470" y="2080"/>
                  </a:lnTo>
                  <a:lnTo>
                    <a:pt x="2470" y="2073"/>
                  </a:lnTo>
                  <a:lnTo>
                    <a:pt x="2471" y="2068"/>
                  </a:lnTo>
                  <a:lnTo>
                    <a:pt x="2472" y="2066"/>
                  </a:lnTo>
                  <a:lnTo>
                    <a:pt x="2474" y="2064"/>
                  </a:lnTo>
                  <a:lnTo>
                    <a:pt x="2477" y="2063"/>
                  </a:lnTo>
                  <a:lnTo>
                    <a:pt x="2480" y="2063"/>
                  </a:lnTo>
                  <a:lnTo>
                    <a:pt x="2484" y="2063"/>
                  </a:lnTo>
                  <a:lnTo>
                    <a:pt x="2488" y="2064"/>
                  </a:lnTo>
                  <a:lnTo>
                    <a:pt x="2493" y="2066"/>
                  </a:lnTo>
                  <a:lnTo>
                    <a:pt x="2515" y="2078"/>
                  </a:lnTo>
                  <a:lnTo>
                    <a:pt x="2541" y="2093"/>
                  </a:lnTo>
                  <a:lnTo>
                    <a:pt x="2555" y="2101"/>
                  </a:lnTo>
                  <a:lnTo>
                    <a:pt x="2568" y="2107"/>
                  </a:lnTo>
                  <a:lnTo>
                    <a:pt x="2582" y="2113"/>
                  </a:lnTo>
                  <a:lnTo>
                    <a:pt x="2595" y="2117"/>
                  </a:lnTo>
                  <a:lnTo>
                    <a:pt x="2601" y="2118"/>
                  </a:lnTo>
                  <a:lnTo>
                    <a:pt x="2608" y="2118"/>
                  </a:lnTo>
                  <a:lnTo>
                    <a:pt x="2614" y="2118"/>
                  </a:lnTo>
                  <a:lnTo>
                    <a:pt x="2620" y="2117"/>
                  </a:lnTo>
                  <a:lnTo>
                    <a:pt x="2625" y="2115"/>
                  </a:lnTo>
                  <a:lnTo>
                    <a:pt x="2631" y="2112"/>
                  </a:lnTo>
                  <a:lnTo>
                    <a:pt x="2635" y="2107"/>
                  </a:lnTo>
                  <a:lnTo>
                    <a:pt x="2639" y="2102"/>
                  </a:lnTo>
                  <a:lnTo>
                    <a:pt x="2641" y="2098"/>
                  </a:lnTo>
                  <a:lnTo>
                    <a:pt x="2644" y="2093"/>
                  </a:lnTo>
                  <a:lnTo>
                    <a:pt x="2645" y="2089"/>
                  </a:lnTo>
                  <a:lnTo>
                    <a:pt x="2645" y="2085"/>
                  </a:lnTo>
                  <a:lnTo>
                    <a:pt x="2645" y="2077"/>
                  </a:lnTo>
                  <a:lnTo>
                    <a:pt x="2645" y="2071"/>
                  </a:lnTo>
                  <a:lnTo>
                    <a:pt x="2646" y="2068"/>
                  </a:lnTo>
                  <a:lnTo>
                    <a:pt x="2646" y="2065"/>
                  </a:lnTo>
                  <a:lnTo>
                    <a:pt x="2648" y="2063"/>
                  </a:lnTo>
                  <a:lnTo>
                    <a:pt x="2650" y="2061"/>
                  </a:lnTo>
                  <a:lnTo>
                    <a:pt x="2654" y="2060"/>
                  </a:lnTo>
                  <a:lnTo>
                    <a:pt x="2659" y="2058"/>
                  </a:lnTo>
                  <a:lnTo>
                    <a:pt x="2665" y="2056"/>
                  </a:lnTo>
                  <a:lnTo>
                    <a:pt x="2673" y="2055"/>
                  </a:lnTo>
                  <a:lnTo>
                    <a:pt x="2679" y="2054"/>
                  </a:lnTo>
                  <a:lnTo>
                    <a:pt x="2685" y="2053"/>
                  </a:lnTo>
                  <a:lnTo>
                    <a:pt x="2690" y="2051"/>
                  </a:lnTo>
                  <a:lnTo>
                    <a:pt x="2693" y="2049"/>
                  </a:lnTo>
                  <a:lnTo>
                    <a:pt x="2698" y="2046"/>
                  </a:lnTo>
                  <a:lnTo>
                    <a:pt x="2700" y="2042"/>
                  </a:lnTo>
                  <a:lnTo>
                    <a:pt x="2702" y="2038"/>
                  </a:lnTo>
                  <a:lnTo>
                    <a:pt x="2704" y="2034"/>
                  </a:lnTo>
                  <a:lnTo>
                    <a:pt x="2705" y="2024"/>
                  </a:lnTo>
                  <a:lnTo>
                    <a:pt x="2705" y="2012"/>
                  </a:lnTo>
                  <a:lnTo>
                    <a:pt x="2704" y="2001"/>
                  </a:lnTo>
                  <a:lnTo>
                    <a:pt x="2701" y="1988"/>
                  </a:lnTo>
                  <a:lnTo>
                    <a:pt x="2698" y="1975"/>
                  </a:lnTo>
                  <a:lnTo>
                    <a:pt x="2692" y="1963"/>
                  </a:lnTo>
                  <a:lnTo>
                    <a:pt x="2687" y="1950"/>
                  </a:lnTo>
                  <a:lnTo>
                    <a:pt x="2681" y="1938"/>
                  </a:lnTo>
                  <a:lnTo>
                    <a:pt x="2672" y="1916"/>
                  </a:lnTo>
                  <a:lnTo>
                    <a:pt x="2663" y="1900"/>
                  </a:lnTo>
                  <a:lnTo>
                    <a:pt x="2658" y="1891"/>
                  </a:lnTo>
                  <a:lnTo>
                    <a:pt x="2650" y="1884"/>
                  </a:lnTo>
                  <a:lnTo>
                    <a:pt x="2641" y="1877"/>
                  </a:lnTo>
                  <a:lnTo>
                    <a:pt x="2633" y="1872"/>
                  </a:lnTo>
                  <a:lnTo>
                    <a:pt x="2623" y="1866"/>
                  </a:lnTo>
                  <a:lnTo>
                    <a:pt x="2614" y="1861"/>
                  </a:lnTo>
                  <a:lnTo>
                    <a:pt x="2606" y="1856"/>
                  </a:lnTo>
                  <a:lnTo>
                    <a:pt x="2597" y="1849"/>
                  </a:lnTo>
                  <a:lnTo>
                    <a:pt x="2583" y="1838"/>
                  </a:lnTo>
                  <a:lnTo>
                    <a:pt x="2573" y="1831"/>
                  </a:lnTo>
                  <a:lnTo>
                    <a:pt x="2572" y="1830"/>
                  </a:lnTo>
                  <a:lnTo>
                    <a:pt x="2572" y="1829"/>
                  </a:lnTo>
                  <a:lnTo>
                    <a:pt x="2573" y="1828"/>
                  </a:lnTo>
                  <a:lnTo>
                    <a:pt x="2575" y="1826"/>
                  </a:lnTo>
                  <a:lnTo>
                    <a:pt x="2584" y="1825"/>
                  </a:lnTo>
                  <a:lnTo>
                    <a:pt x="2599" y="1825"/>
                  </a:lnTo>
                  <a:lnTo>
                    <a:pt x="2613" y="1824"/>
                  </a:lnTo>
                  <a:lnTo>
                    <a:pt x="2623" y="1823"/>
                  </a:lnTo>
                  <a:lnTo>
                    <a:pt x="2626" y="1822"/>
                  </a:lnTo>
                  <a:lnTo>
                    <a:pt x="2629" y="1821"/>
                  </a:lnTo>
                  <a:lnTo>
                    <a:pt x="2632" y="1820"/>
                  </a:lnTo>
                  <a:lnTo>
                    <a:pt x="2634" y="1818"/>
                  </a:lnTo>
                  <a:lnTo>
                    <a:pt x="2636" y="1812"/>
                  </a:lnTo>
                  <a:lnTo>
                    <a:pt x="2637" y="1806"/>
                  </a:lnTo>
                  <a:lnTo>
                    <a:pt x="2637" y="1797"/>
                  </a:lnTo>
                  <a:lnTo>
                    <a:pt x="2638" y="1786"/>
                  </a:lnTo>
                  <a:lnTo>
                    <a:pt x="2639" y="1784"/>
                  </a:lnTo>
                  <a:lnTo>
                    <a:pt x="2640" y="1782"/>
                  </a:lnTo>
                  <a:lnTo>
                    <a:pt x="2642" y="1780"/>
                  </a:lnTo>
                  <a:lnTo>
                    <a:pt x="2646" y="1779"/>
                  </a:lnTo>
                  <a:lnTo>
                    <a:pt x="2654" y="1775"/>
                  </a:lnTo>
                  <a:lnTo>
                    <a:pt x="2664" y="1770"/>
                  </a:lnTo>
                  <a:lnTo>
                    <a:pt x="2673" y="1765"/>
                  </a:lnTo>
                  <a:lnTo>
                    <a:pt x="2682" y="1758"/>
                  </a:lnTo>
                  <a:lnTo>
                    <a:pt x="2686" y="1754"/>
                  </a:lnTo>
                  <a:lnTo>
                    <a:pt x="2689" y="1750"/>
                  </a:lnTo>
                  <a:lnTo>
                    <a:pt x="2692" y="1744"/>
                  </a:lnTo>
                  <a:lnTo>
                    <a:pt x="2693" y="1739"/>
                  </a:lnTo>
                  <a:lnTo>
                    <a:pt x="2694" y="1730"/>
                  </a:lnTo>
                  <a:lnTo>
                    <a:pt x="2694" y="1721"/>
                  </a:lnTo>
                  <a:lnTo>
                    <a:pt x="2693" y="1713"/>
                  </a:lnTo>
                  <a:lnTo>
                    <a:pt x="2691" y="1704"/>
                  </a:lnTo>
                  <a:lnTo>
                    <a:pt x="2689" y="1697"/>
                  </a:lnTo>
                  <a:lnTo>
                    <a:pt x="2688" y="1688"/>
                  </a:lnTo>
                  <a:lnTo>
                    <a:pt x="2687" y="1681"/>
                  </a:lnTo>
                  <a:lnTo>
                    <a:pt x="2688" y="1672"/>
                  </a:lnTo>
                  <a:lnTo>
                    <a:pt x="2700" y="1673"/>
                  </a:lnTo>
                  <a:lnTo>
                    <a:pt x="2710" y="1674"/>
                  </a:lnTo>
                  <a:lnTo>
                    <a:pt x="2721" y="1676"/>
                  </a:lnTo>
                  <a:lnTo>
                    <a:pt x="2733" y="1680"/>
                  </a:lnTo>
                  <a:lnTo>
                    <a:pt x="2744" y="1681"/>
                  </a:lnTo>
                  <a:lnTo>
                    <a:pt x="2756" y="1682"/>
                  </a:lnTo>
                  <a:lnTo>
                    <a:pt x="2761" y="1682"/>
                  </a:lnTo>
                  <a:lnTo>
                    <a:pt x="2768" y="1681"/>
                  </a:lnTo>
                  <a:lnTo>
                    <a:pt x="2773" y="1680"/>
                  </a:lnTo>
                  <a:lnTo>
                    <a:pt x="2779" y="1677"/>
                  </a:lnTo>
                  <a:lnTo>
                    <a:pt x="2793" y="1671"/>
                  </a:lnTo>
                  <a:lnTo>
                    <a:pt x="2812" y="1661"/>
                  </a:lnTo>
                  <a:lnTo>
                    <a:pt x="2834" y="1648"/>
                  </a:lnTo>
                  <a:lnTo>
                    <a:pt x="2854" y="1634"/>
                  </a:lnTo>
                  <a:lnTo>
                    <a:pt x="2863" y="1628"/>
                  </a:lnTo>
                  <a:lnTo>
                    <a:pt x="2869" y="1622"/>
                  </a:lnTo>
                  <a:lnTo>
                    <a:pt x="2871" y="1619"/>
                  </a:lnTo>
                  <a:lnTo>
                    <a:pt x="2872" y="1617"/>
                  </a:lnTo>
                  <a:lnTo>
                    <a:pt x="2874" y="1615"/>
                  </a:lnTo>
                  <a:lnTo>
                    <a:pt x="2872" y="1613"/>
                  </a:lnTo>
                  <a:lnTo>
                    <a:pt x="2872" y="1610"/>
                  </a:lnTo>
                  <a:lnTo>
                    <a:pt x="2870" y="1609"/>
                  </a:lnTo>
                  <a:lnTo>
                    <a:pt x="2867" y="1608"/>
                  </a:lnTo>
                  <a:lnTo>
                    <a:pt x="2863" y="1608"/>
                  </a:lnTo>
                  <a:lnTo>
                    <a:pt x="2851" y="1608"/>
                  </a:lnTo>
                  <a:lnTo>
                    <a:pt x="2835" y="1610"/>
                  </a:lnTo>
                  <a:lnTo>
                    <a:pt x="2815" y="1613"/>
                  </a:lnTo>
                  <a:lnTo>
                    <a:pt x="2798" y="1614"/>
                  </a:lnTo>
                  <a:lnTo>
                    <a:pt x="2781" y="1613"/>
                  </a:lnTo>
                  <a:lnTo>
                    <a:pt x="2761" y="1609"/>
                  </a:lnTo>
                  <a:lnTo>
                    <a:pt x="2757" y="1608"/>
                  </a:lnTo>
                  <a:lnTo>
                    <a:pt x="2753" y="1609"/>
                  </a:lnTo>
                  <a:lnTo>
                    <a:pt x="2748" y="1610"/>
                  </a:lnTo>
                  <a:lnTo>
                    <a:pt x="2744" y="1613"/>
                  </a:lnTo>
                  <a:lnTo>
                    <a:pt x="2734" y="1619"/>
                  </a:lnTo>
                  <a:lnTo>
                    <a:pt x="2723" y="1626"/>
                  </a:lnTo>
                  <a:lnTo>
                    <a:pt x="2713" y="1632"/>
                  </a:lnTo>
                  <a:lnTo>
                    <a:pt x="2702" y="1639"/>
                  </a:lnTo>
                  <a:lnTo>
                    <a:pt x="2695" y="1642"/>
                  </a:lnTo>
                  <a:lnTo>
                    <a:pt x="2690" y="1643"/>
                  </a:lnTo>
                  <a:lnTo>
                    <a:pt x="2683" y="1645"/>
                  </a:lnTo>
                  <a:lnTo>
                    <a:pt x="2677" y="1645"/>
                  </a:lnTo>
                  <a:lnTo>
                    <a:pt x="2667" y="1644"/>
                  </a:lnTo>
                  <a:lnTo>
                    <a:pt x="2659" y="1642"/>
                  </a:lnTo>
                  <a:lnTo>
                    <a:pt x="2650" y="1639"/>
                  </a:lnTo>
                  <a:lnTo>
                    <a:pt x="2644" y="1633"/>
                  </a:lnTo>
                  <a:lnTo>
                    <a:pt x="2641" y="1631"/>
                  </a:lnTo>
                  <a:lnTo>
                    <a:pt x="2639" y="1628"/>
                  </a:lnTo>
                  <a:lnTo>
                    <a:pt x="2637" y="1623"/>
                  </a:lnTo>
                  <a:lnTo>
                    <a:pt x="2637" y="1620"/>
                  </a:lnTo>
                  <a:lnTo>
                    <a:pt x="2636" y="1616"/>
                  </a:lnTo>
                  <a:lnTo>
                    <a:pt x="2637" y="1610"/>
                  </a:lnTo>
                  <a:lnTo>
                    <a:pt x="2638" y="1606"/>
                  </a:lnTo>
                  <a:lnTo>
                    <a:pt x="2640" y="1601"/>
                  </a:lnTo>
                  <a:lnTo>
                    <a:pt x="2646" y="1585"/>
                  </a:lnTo>
                  <a:lnTo>
                    <a:pt x="2650" y="1576"/>
                  </a:lnTo>
                  <a:lnTo>
                    <a:pt x="2652" y="1572"/>
                  </a:lnTo>
                  <a:lnTo>
                    <a:pt x="2656" y="1568"/>
                  </a:lnTo>
                  <a:lnTo>
                    <a:pt x="2662" y="1564"/>
                  </a:lnTo>
                  <a:lnTo>
                    <a:pt x="2672" y="1560"/>
                  </a:lnTo>
                  <a:lnTo>
                    <a:pt x="2678" y="1555"/>
                  </a:lnTo>
                  <a:lnTo>
                    <a:pt x="2682" y="1552"/>
                  </a:lnTo>
                  <a:lnTo>
                    <a:pt x="2685" y="1549"/>
                  </a:lnTo>
                  <a:lnTo>
                    <a:pt x="2687" y="1546"/>
                  </a:lnTo>
                  <a:lnTo>
                    <a:pt x="2687" y="1543"/>
                  </a:lnTo>
                  <a:lnTo>
                    <a:pt x="2686" y="1541"/>
                  </a:lnTo>
                  <a:lnTo>
                    <a:pt x="2683" y="1538"/>
                  </a:lnTo>
                  <a:lnTo>
                    <a:pt x="2681" y="1536"/>
                  </a:lnTo>
                  <a:lnTo>
                    <a:pt x="2675" y="1532"/>
                  </a:lnTo>
                  <a:lnTo>
                    <a:pt x="2667" y="1526"/>
                  </a:lnTo>
                  <a:lnTo>
                    <a:pt x="2661" y="1521"/>
                  </a:lnTo>
                  <a:lnTo>
                    <a:pt x="2655" y="1515"/>
                  </a:lnTo>
                  <a:lnTo>
                    <a:pt x="2653" y="1509"/>
                  </a:lnTo>
                  <a:lnTo>
                    <a:pt x="2652" y="1502"/>
                  </a:lnTo>
                  <a:lnTo>
                    <a:pt x="2652" y="1497"/>
                  </a:lnTo>
                  <a:lnTo>
                    <a:pt x="2654" y="1492"/>
                  </a:lnTo>
                  <a:lnTo>
                    <a:pt x="2656" y="1487"/>
                  </a:lnTo>
                  <a:lnTo>
                    <a:pt x="2660" y="1482"/>
                  </a:lnTo>
                  <a:lnTo>
                    <a:pt x="2663" y="1478"/>
                  </a:lnTo>
                  <a:lnTo>
                    <a:pt x="2667" y="1473"/>
                  </a:lnTo>
                  <a:lnTo>
                    <a:pt x="2678" y="1466"/>
                  </a:lnTo>
                  <a:lnTo>
                    <a:pt x="2689" y="1459"/>
                  </a:lnTo>
                  <a:lnTo>
                    <a:pt x="2700" y="1453"/>
                  </a:lnTo>
                  <a:lnTo>
                    <a:pt x="2709" y="1447"/>
                  </a:lnTo>
                  <a:lnTo>
                    <a:pt x="2772" y="1427"/>
                  </a:lnTo>
                  <a:lnTo>
                    <a:pt x="2807" y="1345"/>
                  </a:lnTo>
                  <a:lnTo>
                    <a:pt x="2807" y="1336"/>
                  </a:lnTo>
                  <a:lnTo>
                    <a:pt x="2806" y="1329"/>
                  </a:lnTo>
                  <a:lnTo>
                    <a:pt x="2803" y="1321"/>
                  </a:lnTo>
                  <a:lnTo>
                    <a:pt x="2800" y="1315"/>
                  </a:lnTo>
                  <a:lnTo>
                    <a:pt x="2794" y="1302"/>
                  </a:lnTo>
                  <a:lnTo>
                    <a:pt x="2786" y="1290"/>
                  </a:lnTo>
                  <a:lnTo>
                    <a:pt x="2779" y="1279"/>
                  </a:lnTo>
                  <a:lnTo>
                    <a:pt x="2771" y="1267"/>
                  </a:lnTo>
                  <a:lnTo>
                    <a:pt x="2768" y="1262"/>
                  </a:lnTo>
                  <a:lnTo>
                    <a:pt x="2764" y="1255"/>
                  </a:lnTo>
                  <a:lnTo>
                    <a:pt x="2762" y="1249"/>
                  </a:lnTo>
                  <a:lnTo>
                    <a:pt x="2760" y="1242"/>
                  </a:lnTo>
                  <a:lnTo>
                    <a:pt x="2759" y="1234"/>
                  </a:lnTo>
                  <a:lnTo>
                    <a:pt x="2758" y="1226"/>
                  </a:lnTo>
                  <a:lnTo>
                    <a:pt x="2758" y="1219"/>
                  </a:lnTo>
                  <a:lnTo>
                    <a:pt x="2759" y="1215"/>
                  </a:lnTo>
                  <a:lnTo>
                    <a:pt x="2760" y="1211"/>
                  </a:lnTo>
                  <a:lnTo>
                    <a:pt x="2762" y="1209"/>
                  </a:lnTo>
                  <a:lnTo>
                    <a:pt x="2766" y="1207"/>
                  </a:lnTo>
                  <a:lnTo>
                    <a:pt x="2769" y="1205"/>
                  </a:lnTo>
                  <a:lnTo>
                    <a:pt x="2789" y="1204"/>
                  </a:lnTo>
                  <a:lnTo>
                    <a:pt x="2816" y="1205"/>
                  </a:lnTo>
                  <a:lnTo>
                    <a:pt x="2820" y="1200"/>
                  </a:lnTo>
                  <a:lnTo>
                    <a:pt x="2822" y="1196"/>
                  </a:lnTo>
                  <a:lnTo>
                    <a:pt x="2826" y="1192"/>
                  </a:lnTo>
                  <a:lnTo>
                    <a:pt x="2829" y="1191"/>
                  </a:lnTo>
                  <a:lnTo>
                    <a:pt x="2838" y="1187"/>
                  </a:lnTo>
                  <a:lnTo>
                    <a:pt x="2848" y="1181"/>
                  </a:lnTo>
                  <a:lnTo>
                    <a:pt x="2851" y="1177"/>
                  </a:lnTo>
                  <a:lnTo>
                    <a:pt x="2854" y="1175"/>
                  </a:lnTo>
                  <a:lnTo>
                    <a:pt x="2855" y="1172"/>
                  </a:lnTo>
                  <a:lnTo>
                    <a:pt x="2855" y="1170"/>
                  </a:lnTo>
                  <a:lnTo>
                    <a:pt x="2854" y="1165"/>
                  </a:lnTo>
                  <a:lnTo>
                    <a:pt x="2851" y="1162"/>
                  </a:lnTo>
                  <a:lnTo>
                    <a:pt x="2847" y="1158"/>
                  </a:lnTo>
                  <a:lnTo>
                    <a:pt x="2842" y="1155"/>
                  </a:lnTo>
                  <a:lnTo>
                    <a:pt x="2838" y="1150"/>
                  </a:lnTo>
                  <a:lnTo>
                    <a:pt x="2836" y="1146"/>
                  </a:lnTo>
                  <a:lnTo>
                    <a:pt x="2823" y="1146"/>
                  </a:lnTo>
                  <a:lnTo>
                    <a:pt x="2810" y="1148"/>
                  </a:lnTo>
                  <a:lnTo>
                    <a:pt x="2797" y="1150"/>
                  </a:lnTo>
                  <a:lnTo>
                    <a:pt x="2784" y="1151"/>
                  </a:lnTo>
                  <a:lnTo>
                    <a:pt x="2777" y="1150"/>
                  </a:lnTo>
                  <a:lnTo>
                    <a:pt x="2771" y="1148"/>
                  </a:lnTo>
                  <a:lnTo>
                    <a:pt x="2764" y="1145"/>
                  </a:lnTo>
                  <a:lnTo>
                    <a:pt x="2759" y="1140"/>
                  </a:lnTo>
                  <a:lnTo>
                    <a:pt x="2756" y="1134"/>
                  </a:lnTo>
                  <a:lnTo>
                    <a:pt x="2754" y="1129"/>
                  </a:lnTo>
                  <a:lnTo>
                    <a:pt x="2754" y="1126"/>
                  </a:lnTo>
                  <a:lnTo>
                    <a:pt x="2755" y="1123"/>
                  </a:lnTo>
                  <a:lnTo>
                    <a:pt x="2756" y="1120"/>
                  </a:lnTo>
                  <a:lnTo>
                    <a:pt x="2759" y="1117"/>
                  </a:lnTo>
                  <a:lnTo>
                    <a:pt x="2764" y="1113"/>
                  </a:lnTo>
                  <a:lnTo>
                    <a:pt x="2771" y="1109"/>
                  </a:lnTo>
                  <a:lnTo>
                    <a:pt x="2776" y="1107"/>
                  </a:lnTo>
                  <a:lnTo>
                    <a:pt x="2782" y="1105"/>
                  </a:lnTo>
                  <a:lnTo>
                    <a:pt x="2793" y="1104"/>
                  </a:lnTo>
                  <a:lnTo>
                    <a:pt x="2803" y="1104"/>
                  </a:lnTo>
                  <a:lnTo>
                    <a:pt x="2809" y="1104"/>
                  </a:lnTo>
                  <a:lnTo>
                    <a:pt x="2814" y="1103"/>
                  </a:lnTo>
                  <a:lnTo>
                    <a:pt x="2818" y="1101"/>
                  </a:lnTo>
                  <a:lnTo>
                    <a:pt x="2824" y="1099"/>
                  </a:lnTo>
                  <a:lnTo>
                    <a:pt x="2829" y="1095"/>
                  </a:lnTo>
                  <a:lnTo>
                    <a:pt x="2835" y="1090"/>
                  </a:lnTo>
                  <a:lnTo>
                    <a:pt x="2840" y="1083"/>
                  </a:lnTo>
                  <a:lnTo>
                    <a:pt x="2845" y="1076"/>
                  </a:lnTo>
                  <a:lnTo>
                    <a:pt x="2850" y="1069"/>
                  </a:lnTo>
                  <a:lnTo>
                    <a:pt x="2854" y="1064"/>
                  </a:lnTo>
                  <a:lnTo>
                    <a:pt x="2858" y="1061"/>
                  </a:lnTo>
                  <a:lnTo>
                    <a:pt x="2863" y="1057"/>
                  </a:lnTo>
                  <a:lnTo>
                    <a:pt x="2871" y="1053"/>
                  </a:lnTo>
                  <a:lnTo>
                    <a:pt x="2880" y="1052"/>
                  </a:lnTo>
                  <a:lnTo>
                    <a:pt x="2889" y="1051"/>
                  </a:lnTo>
                  <a:lnTo>
                    <a:pt x="2898" y="1050"/>
                  </a:lnTo>
                  <a:lnTo>
                    <a:pt x="2904" y="1048"/>
                  </a:lnTo>
                  <a:lnTo>
                    <a:pt x="2908" y="1047"/>
                  </a:lnTo>
                  <a:lnTo>
                    <a:pt x="2914" y="1043"/>
                  </a:lnTo>
                  <a:lnTo>
                    <a:pt x="2919" y="1040"/>
                  </a:lnTo>
                  <a:lnTo>
                    <a:pt x="2923" y="1037"/>
                  </a:lnTo>
                  <a:lnTo>
                    <a:pt x="2926" y="1033"/>
                  </a:lnTo>
                  <a:lnTo>
                    <a:pt x="2931" y="1027"/>
                  </a:lnTo>
                  <a:lnTo>
                    <a:pt x="2934" y="1022"/>
                  </a:lnTo>
                  <a:lnTo>
                    <a:pt x="2939" y="1010"/>
                  </a:lnTo>
                  <a:lnTo>
                    <a:pt x="2944" y="999"/>
                  </a:lnTo>
                  <a:lnTo>
                    <a:pt x="2951" y="982"/>
                  </a:lnTo>
                  <a:lnTo>
                    <a:pt x="2956" y="969"/>
                  </a:lnTo>
                  <a:lnTo>
                    <a:pt x="2958" y="964"/>
                  </a:lnTo>
                  <a:lnTo>
                    <a:pt x="2958" y="959"/>
                  </a:lnTo>
                  <a:lnTo>
                    <a:pt x="2958" y="955"/>
                  </a:lnTo>
                  <a:lnTo>
                    <a:pt x="2958" y="951"/>
                  </a:lnTo>
                  <a:lnTo>
                    <a:pt x="2955" y="942"/>
                  </a:lnTo>
                  <a:lnTo>
                    <a:pt x="2949" y="932"/>
                  </a:lnTo>
                  <a:lnTo>
                    <a:pt x="2941" y="919"/>
                  </a:lnTo>
                  <a:lnTo>
                    <a:pt x="2930" y="902"/>
                  </a:lnTo>
                  <a:lnTo>
                    <a:pt x="2898" y="849"/>
                  </a:lnTo>
                  <a:lnTo>
                    <a:pt x="2892" y="833"/>
                  </a:lnTo>
                  <a:lnTo>
                    <a:pt x="2881" y="811"/>
                  </a:lnTo>
                  <a:lnTo>
                    <a:pt x="2875" y="800"/>
                  </a:lnTo>
                  <a:lnTo>
                    <a:pt x="2868" y="792"/>
                  </a:lnTo>
                  <a:lnTo>
                    <a:pt x="2865" y="789"/>
                  </a:lnTo>
                  <a:lnTo>
                    <a:pt x="2862" y="785"/>
                  </a:lnTo>
                  <a:lnTo>
                    <a:pt x="2858" y="784"/>
                  </a:lnTo>
                  <a:lnTo>
                    <a:pt x="2855" y="783"/>
                  </a:lnTo>
                  <a:lnTo>
                    <a:pt x="2849" y="783"/>
                  </a:lnTo>
                  <a:lnTo>
                    <a:pt x="2842" y="784"/>
                  </a:lnTo>
                  <a:lnTo>
                    <a:pt x="2836" y="785"/>
                  </a:lnTo>
                  <a:lnTo>
                    <a:pt x="2830" y="787"/>
                  </a:lnTo>
                  <a:lnTo>
                    <a:pt x="2821" y="791"/>
                  </a:lnTo>
                  <a:lnTo>
                    <a:pt x="2812" y="794"/>
                  </a:lnTo>
                  <a:lnTo>
                    <a:pt x="2808" y="794"/>
                  </a:lnTo>
                  <a:lnTo>
                    <a:pt x="2804" y="794"/>
                  </a:lnTo>
                  <a:lnTo>
                    <a:pt x="2801" y="792"/>
                  </a:lnTo>
                  <a:lnTo>
                    <a:pt x="2798" y="789"/>
                  </a:lnTo>
                  <a:lnTo>
                    <a:pt x="2796" y="784"/>
                  </a:lnTo>
                  <a:lnTo>
                    <a:pt x="2793" y="777"/>
                  </a:lnTo>
                  <a:lnTo>
                    <a:pt x="2791" y="768"/>
                  </a:lnTo>
                  <a:lnTo>
                    <a:pt x="2789" y="757"/>
                  </a:lnTo>
                  <a:lnTo>
                    <a:pt x="2787" y="750"/>
                  </a:lnTo>
                  <a:lnTo>
                    <a:pt x="2784" y="742"/>
                  </a:lnTo>
                  <a:lnTo>
                    <a:pt x="2779" y="737"/>
                  </a:lnTo>
                  <a:lnTo>
                    <a:pt x="2773" y="731"/>
                  </a:lnTo>
                  <a:lnTo>
                    <a:pt x="2760" y="723"/>
                  </a:lnTo>
                  <a:lnTo>
                    <a:pt x="2746" y="715"/>
                  </a:lnTo>
                  <a:lnTo>
                    <a:pt x="2726" y="702"/>
                  </a:lnTo>
                  <a:lnTo>
                    <a:pt x="2704" y="689"/>
                  </a:lnTo>
                  <a:lnTo>
                    <a:pt x="2683" y="677"/>
                  </a:lnTo>
                  <a:lnTo>
                    <a:pt x="2662" y="665"/>
                  </a:lnTo>
                  <a:lnTo>
                    <a:pt x="2631" y="656"/>
                  </a:lnTo>
                  <a:lnTo>
                    <a:pt x="2597" y="646"/>
                  </a:lnTo>
                  <a:lnTo>
                    <a:pt x="2590" y="643"/>
                  </a:lnTo>
                  <a:lnTo>
                    <a:pt x="2583" y="640"/>
                  </a:lnTo>
                  <a:lnTo>
                    <a:pt x="2577" y="634"/>
                  </a:lnTo>
                  <a:lnTo>
                    <a:pt x="2570" y="630"/>
                  </a:lnTo>
                  <a:lnTo>
                    <a:pt x="2566" y="623"/>
                  </a:lnTo>
                  <a:lnTo>
                    <a:pt x="2563" y="616"/>
                  </a:lnTo>
                  <a:lnTo>
                    <a:pt x="2560" y="608"/>
                  </a:lnTo>
                  <a:lnTo>
                    <a:pt x="2559" y="598"/>
                  </a:lnTo>
                  <a:lnTo>
                    <a:pt x="2560" y="586"/>
                  </a:lnTo>
                  <a:lnTo>
                    <a:pt x="2563" y="566"/>
                  </a:lnTo>
                  <a:lnTo>
                    <a:pt x="2564" y="555"/>
                  </a:lnTo>
                  <a:lnTo>
                    <a:pt x="2564" y="547"/>
                  </a:lnTo>
                  <a:lnTo>
                    <a:pt x="2563" y="543"/>
                  </a:lnTo>
                  <a:lnTo>
                    <a:pt x="2563" y="541"/>
                  </a:lnTo>
                  <a:lnTo>
                    <a:pt x="2561" y="539"/>
                  </a:lnTo>
                  <a:lnTo>
                    <a:pt x="2559" y="539"/>
                  </a:lnTo>
                  <a:lnTo>
                    <a:pt x="2555" y="539"/>
                  </a:lnTo>
                  <a:lnTo>
                    <a:pt x="2551" y="539"/>
                  </a:lnTo>
                  <a:lnTo>
                    <a:pt x="2545" y="541"/>
                  </a:lnTo>
                  <a:lnTo>
                    <a:pt x="2541" y="543"/>
                  </a:lnTo>
                  <a:lnTo>
                    <a:pt x="2531" y="549"/>
                  </a:lnTo>
                  <a:lnTo>
                    <a:pt x="2524" y="553"/>
                  </a:lnTo>
                  <a:lnTo>
                    <a:pt x="2519" y="555"/>
                  </a:lnTo>
                  <a:lnTo>
                    <a:pt x="2515" y="556"/>
                  </a:lnTo>
                  <a:lnTo>
                    <a:pt x="2512" y="557"/>
                  </a:lnTo>
                  <a:lnTo>
                    <a:pt x="2509" y="557"/>
                  </a:lnTo>
                  <a:lnTo>
                    <a:pt x="2505" y="556"/>
                  </a:lnTo>
                  <a:lnTo>
                    <a:pt x="2503" y="554"/>
                  </a:lnTo>
                  <a:lnTo>
                    <a:pt x="2500" y="550"/>
                  </a:lnTo>
                  <a:lnTo>
                    <a:pt x="2498" y="544"/>
                  </a:lnTo>
                  <a:lnTo>
                    <a:pt x="2485" y="521"/>
                  </a:lnTo>
                  <a:lnTo>
                    <a:pt x="2471" y="498"/>
                  </a:lnTo>
                  <a:lnTo>
                    <a:pt x="2456" y="478"/>
                  </a:lnTo>
                  <a:lnTo>
                    <a:pt x="2441" y="457"/>
                  </a:lnTo>
                  <a:lnTo>
                    <a:pt x="2436" y="451"/>
                  </a:lnTo>
                  <a:lnTo>
                    <a:pt x="2433" y="445"/>
                  </a:lnTo>
                  <a:lnTo>
                    <a:pt x="2432" y="440"/>
                  </a:lnTo>
                  <a:lnTo>
                    <a:pt x="2431" y="435"/>
                  </a:lnTo>
                  <a:lnTo>
                    <a:pt x="2432" y="431"/>
                  </a:lnTo>
                  <a:lnTo>
                    <a:pt x="2433" y="427"/>
                  </a:lnTo>
                  <a:lnTo>
                    <a:pt x="2435" y="422"/>
                  </a:lnTo>
                  <a:lnTo>
                    <a:pt x="2437" y="419"/>
                  </a:lnTo>
                  <a:lnTo>
                    <a:pt x="2444" y="412"/>
                  </a:lnTo>
                  <a:lnTo>
                    <a:pt x="2451" y="403"/>
                  </a:lnTo>
                  <a:lnTo>
                    <a:pt x="2458" y="395"/>
                  </a:lnTo>
                  <a:lnTo>
                    <a:pt x="2462" y="386"/>
                  </a:lnTo>
                  <a:lnTo>
                    <a:pt x="2464" y="378"/>
                  </a:lnTo>
                  <a:lnTo>
                    <a:pt x="2464" y="371"/>
                  </a:lnTo>
                  <a:lnTo>
                    <a:pt x="2463" y="364"/>
                  </a:lnTo>
                  <a:lnTo>
                    <a:pt x="2461" y="358"/>
                  </a:lnTo>
                  <a:lnTo>
                    <a:pt x="2455" y="345"/>
                  </a:lnTo>
                  <a:lnTo>
                    <a:pt x="2448" y="332"/>
                  </a:lnTo>
                  <a:lnTo>
                    <a:pt x="2445" y="324"/>
                  </a:lnTo>
                  <a:lnTo>
                    <a:pt x="2442" y="319"/>
                  </a:lnTo>
                  <a:lnTo>
                    <a:pt x="2438" y="314"/>
                  </a:lnTo>
                  <a:lnTo>
                    <a:pt x="2435" y="312"/>
                  </a:lnTo>
                  <a:lnTo>
                    <a:pt x="2433" y="312"/>
                  </a:lnTo>
                  <a:lnTo>
                    <a:pt x="2431" y="313"/>
                  </a:lnTo>
                  <a:lnTo>
                    <a:pt x="2429" y="316"/>
                  </a:lnTo>
                  <a:lnTo>
                    <a:pt x="2426" y="319"/>
                  </a:lnTo>
                  <a:lnTo>
                    <a:pt x="2422" y="326"/>
                  </a:lnTo>
                  <a:lnTo>
                    <a:pt x="2417" y="336"/>
                  </a:lnTo>
                  <a:lnTo>
                    <a:pt x="2415" y="341"/>
                  </a:lnTo>
                  <a:lnTo>
                    <a:pt x="2411" y="346"/>
                  </a:lnTo>
                  <a:lnTo>
                    <a:pt x="2407" y="350"/>
                  </a:lnTo>
                  <a:lnTo>
                    <a:pt x="2403" y="354"/>
                  </a:lnTo>
                  <a:lnTo>
                    <a:pt x="2399" y="357"/>
                  </a:lnTo>
                  <a:lnTo>
                    <a:pt x="2394" y="357"/>
                  </a:lnTo>
                  <a:lnTo>
                    <a:pt x="2390" y="355"/>
                  </a:lnTo>
                  <a:lnTo>
                    <a:pt x="2384" y="353"/>
                  </a:lnTo>
                  <a:lnTo>
                    <a:pt x="2379" y="349"/>
                  </a:lnTo>
                  <a:lnTo>
                    <a:pt x="2374" y="345"/>
                  </a:lnTo>
                  <a:lnTo>
                    <a:pt x="2368" y="339"/>
                  </a:lnTo>
                  <a:lnTo>
                    <a:pt x="2364" y="333"/>
                  </a:lnTo>
                  <a:lnTo>
                    <a:pt x="2344" y="307"/>
                  </a:lnTo>
                  <a:lnTo>
                    <a:pt x="2331" y="286"/>
                  </a:lnTo>
                  <a:lnTo>
                    <a:pt x="2326" y="277"/>
                  </a:lnTo>
                  <a:lnTo>
                    <a:pt x="2323" y="266"/>
                  </a:lnTo>
                  <a:lnTo>
                    <a:pt x="2323" y="256"/>
                  </a:lnTo>
                  <a:lnTo>
                    <a:pt x="2323" y="246"/>
                  </a:lnTo>
                  <a:lnTo>
                    <a:pt x="2326" y="237"/>
                  </a:lnTo>
                  <a:lnTo>
                    <a:pt x="2329" y="228"/>
                  </a:lnTo>
                  <a:lnTo>
                    <a:pt x="2334" y="219"/>
                  </a:lnTo>
                  <a:lnTo>
                    <a:pt x="2338" y="211"/>
                  </a:lnTo>
                  <a:lnTo>
                    <a:pt x="2349" y="196"/>
                  </a:lnTo>
                  <a:lnTo>
                    <a:pt x="2356" y="184"/>
                  </a:lnTo>
                  <a:lnTo>
                    <a:pt x="2360" y="178"/>
                  </a:lnTo>
                  <a:lnTo>
                    <a:pt x="2361" y="174"/>
                  </a:lnTo>
                  <a:lnTo>
                    <a:pt x="2361" y="170"/>
                  </a:lnTo>
                  <a:lnTo>
                    <a:pt x="2358" y="166"/>
                  </a:lnTo>
                  <a:lnTo>
                    <a:pt x="2353" y="162"/>
                  </a:lnTo>
                  <a:lnTo>
                    <a:pt x="2349" y="159"/>
                  </a:lnTo>
                  <a:lnTo>
                    <a:pt x="2343" y="158"/>
                  </a:lnTo>
                  <a:lnTo>
                    <a:pt x="2340" y="156"/>
                  </a:lnTo>
                  <a:lnTo>
                    <a:pt x="2334" y="156"/>
                  </a:lnTo>
                  <a:lnTo>
                    <a:pt x="2329" y="155"/>
                  </a:lnTo>
                  <a:lnTo>
                    <a:pt x="2327" y="155"/>
                  </a:lnTo>
                  <a:lnTo>
                    <a:pt x="2326" y="154"/>
                  </a:lnTo>
                  <a:lnTo>
                    <a:pt x="2325" y="151"/>
                  </a:lnTo>
                  <a:lnTo>
                    <a:pt x="2324" y="148"/>
                  </a:lnTo>
                  <a:lnTo>
                    <a:pt x="2323" y="138"/>
                  </a:lnTo>
                  <a:lnTo>
                    <a:pt x="2323" y="120"/>
                  </a:lnTo>
                  <a:lnTo>
                    <a:pt x="2323" y="118"/>
                  </a:lnTo>
                  <a:lnTo>
                    <a:pt x="2322" y="115"/>
                  </a:lnTo>
                  <a:lnTo>
                    <a:pt x="2321" y="114"/>
                  </a:lnTo>
                  <a:lnTo>
                    <a:pt x="2318" y="111"/>
                  </a:lnTo>
                  <a:lnTo>
                    <a:pt x="2313" y="110"/>
                  </a:lnTo>
                  <a:lnTo>
                    <a:pt x="2307" y="110"/>
                  </a:lnTo>
                  <a:lnTo>
                    <a:pt x="2294" y="114"/>
                  </a:lnTo>
                  <a:lnTo>
                    <a:pt x="2283" y="116"/>
                  </a:lnTo>
                  <a:lnTo>
                    <a:pt x="2273" y="118"/>
                  </a:lnTo>
                  <a:lnTo>
                    <a:pt x="2266" y="121"/>
                  </a:lnTo>
                  <a:lnTo>
                    <a:pt x="2260" y="125"/>
                  </a:lnTo>
                  <a:lnTo>
                    <a:pt x="2256" y="130"/>
                  </a:lnTo>
                  <a:lnTo>
                    <a:pt x="2254" y="134"/>
                  </a:lnTo>
                  <a:lnTo>
                    <a:pt x="2252" y="139"/>
                  </a:lnTo>
                  <a:lnTo>
                    <a:pt x="2250" y="144"/>
                  </a:lnTo>
                  <a:lnTo>
                    <a:pt x="2250" y="149"/>
                  </a:lnTo>
                  <a:lnTo>
                    <a:pt x="2249" y="160"/>
                  </a:lnTo>
                  <a:lnTo>
                    <a:pt x="2247" y="170"/>
                  </a:lnTo>
                  <a:lnTo>
                    <a:pt x="2245" y="175"/>
                  </a:lnTo>
                  <a:lnTo>
                    <a:pt x="2243" y="178"/>
                  </a:lnTo>
                  <a:lnTo>
                    <a:pt x="2239" y="183"/>
                  </a:lnTo>
                  <a:lnTo>
                    <a:pt x="2233" y="185"/>
                  </a:lnTo>
                  <a:lnTo>
                    <a:pt x="2226" y="185"/>
                  </a:lnTo>
                  <a:lnTo>
                    <a:pt x="2213" y="181"/>
                  </a:lnTo>
                  <a:lnTo>
                    <a:pt x="2195" y="175"/>
                  </a:lnTo>
                  <a:lnTo>
                    <a:pt x="2176" y="168"/>
                  </a:lnTo>
                  <a:lnTo>
                    <a:pt x="2140" y="154"/>
                  </a:lnTo>
                  <a:lnTo>
                    <a:pt x="2119" y="145"/>
                  </a:lnTo>
                  <a:lnTo>
                    <a:pt x="2108" y="134"/>
                  </a:lnTo>
                  <a:lnTo>
                    <a:pt x="2092" y="121"/>
                  </a:lnTo>
                  <a:lnTo>
                    <a:pt x="2082" y="115"/>
                  </a:lnTo>
                  <a:lnTo>
                    <a:pt x="2074" y="109"/>
                  </a:lnTo>
                  <a:lnTo>
                    <a:pt x="2067" y="106"/>
                  </a:lnTo>
                  <a:lnTo>
                    <a:pt x="2060" y="105"/>
                  </a:lnTo>
                  <a:lnTo>
                    <a:pt x="2054" y="107"/>
                  </a:lnTo>
                  <a:lnTo>
                    <a:pt x="2045" y="111"/>
                  </a:lnTo>
                  <a:lnTo>
                    <a:pt x="2037" y="118"/>
                  </a:lnTo>
                  <a:lnTo>
                    <a:pt x="2028" y="124"/>
                  </a:lnTo>
                  <a:lnTo>
                    <a:pt x="2020" y="130"/>
                  </a:lnTo>
                  <a:lnTo>
                    <a:pt x="2014" y="133"/>
                  </a:lnTo>
                  <a:lnTo>
                    <a:pt x="2011" y="133"/>
                  </a:lnTo>
                  <a:lnTo>
                    <a:pt x="2009" y="133"/>
                  </a:lnTo>
                  <a:lnTo>
                    <a:pt x="2007" y="131"/>
                  </a:lnTo>
                  <a:lnTo>
                    <a:pt x="2007" y="127"/>
                  </a:lnTo>
                  <a:lnTo>
                    <a:pt x="2007" y="117"/>
                  </a:lnTo>
                  <a:lnTo>
                    <a:pt x="2006" y="106"/>
                  </a:lnTo>
                  <a:lnTo>
                    <a:pt x="2005" y="102"/>
                  </a:lnTo>
                  <a:lnTo>
                    <a:pt x="2003" y="97"/>
                  </a:lnTo>
                  <a:lnTo>
                    <a:pt x="2000" y="94"/>
                  </a:lnTo>
                  <a:lnTo>
                    <a:pt x="1994" y="91"/>
                  </a:lnTo>
                  <a:lnTo>
                    <a:pt x="1988" y="88"/>
                  </a:lnTo>
                  <a:lnTo>
                    <a:pt x="1984" y="82"/>
                  </a:lnTo>
                  <a:lnTo>
                    <a:pt x="1979" y="77"/>
                  </a:lnTo>
                  <a:lnTo>
                    <a:pt x="1977" y="71"/>
                  </a:lnTo>
                  <a:lnTo>
                    <a:pt x="1974" y="66"/>
                  </a:lnTo>
                  <a:lnTo>
                    <a:pt x="1972" y="62"/>
                  </a:lnTo>
                  <a:lnTo>
                    <a:pt x="1967" y="57"/>
                  </a:lnTo>
                  <a:lnTo>
                    <a:pt x="1962" y="54"/>
                  </a:lnTo>
                  <a:lnTo>
                    <a:pt x="1950" y="51"/>
                  </a:lnTo>
                  <a:lnTo>
                    <a:pt x="1937" y="50"/>
                  </a:lnTo>
                  <a:lnTo>
                    <a:pt x="1922" y="49"/>
                  </a:lnTo>
                  <a:lnTo>
                    <a:pt x="1908" y="49"/>
                  </a:lnTo>
                  <a:lnTo>
                    <a:pt x="1894" y="48"/>
                  </a:lnTo>
                  <a:lnTo>
                    <a:pt x="1882" y="46"/>
                  </a:lnTo>
                  <a:lnTo>
                    <a:pt x="1877" y="44"/>
                  </a:lnTo>
                  <a:lnTo>
                    <a:pt x="1871" y="41"/>
                  </a:lnTo>
                  <a:lnTo>
                    <a:pt x="1867" y="39"/>
                  </a:lnTo>
                  <a:lnTo>
                    <a:pt x="1864" y="35"/>
                  </a:lnTo>
                  <a:lnTo>
                    <a:pt x="1858" y="25"/>
                  </a:lnTo>
                  <a:lnTo>
                    <a:pt x="1854" y="17"/>
                  </a:lnTo>
                  <a:lnTo>
                    <a:pt x="1851" y="14"/>
                  </a:lnTo>
                  <a:lnTo>
                    <a:pt x="1847" y="12"/>
                  </a:lnTo>
                  <a:lnTo>
                    <a:pt x="1841" y="11"/>
                  </a:lnTo>
                  <a:lnTo>
                    <a:pt x="1835" y="12"/>
                  </a:lnTo>
                  <a:lnTo>
                    <a:pt x="1828" y="14"/>
                  </a:lnTo>
                  <a:lnTo>
                    <a:pt x="1821" y="21"/>
                  </a:lnTo>
                  <a:lnTo>
                    <a:pt x="1813" y="28"/>
                  </a:lnTo>
                  <a:lnTo>
                    <a:pt x="1807" y="36"/>
                  </a:lnTo>
                  <a:lnTo>
                    <a:pt x="1799" y="42"/>
                  </a:lnTo>
                  <a:lnTo>
                    <a:pt x="1794" y="47"/>
                  </a:lnTo>
                  <a:lnTo>
                    <a:pt x="1790" y="48"/>
                  </a:lnTo>
                  <a:lnTo>
                    <a:pt x="1788" y="47"/>
                  </a:lnTo>
                  <a:lnTo>
                    <a:pt x="1786" y="46"/>
                  </a:lnTo>
                  <a:lnTo>
                    <a:pt x="1784" y="42"/>
                  </a:lnTo>
                  <a:lnTo>
                    <a:pt x="1781" y="36"/>
                  </a:lnTo>
                  <a:lnTo>
                    <a:pt x="1779" y="30"/>
                  </a:lnTo>
                  <a:lnTo>
                    <a:pt x="1775" y="27"/>
                  </a:lnTo>
                  <a:lnTo>
                    <a:pt x="1772" y="25"/>
                  </a:lnTo>
                  <a:lnTo>
                    <a:pt x="1769" y="24"/>
                  </a:lnTo>
                  <a:lnTo>
                    <a:pt x="1767" y="24"/>
                  </a:lnTo>
                  <a:lnTo>
                    <a:pt x="1763" y="25"/>
                  </a:lnTo>
                  <a:lnTo>
                    <a:pt x="1760" y="26"/>
                  </a:lnTo>
                  <a:lnTo>
                    <a:pt x="1755" y="28"/>
                  </a:lnTo>
                  <a:lnTo>
                    <a:pt x="1748" y="31"/>
                  </a:lnTo>
                  <a:lnTo>
                    <a:pt x="1745" y="33"/>
                  </a:lnTo>
                  <a:lnTo>
                    <a:pt x="1741" y="33"/>
                  </a:lnTo>
                  <a:lnTo>
                    <a:pt x="1737" y="31"/>
                  </a:lnTo>
                  <a:lnTo>
                    <a:pt x="1733" y="30"/>
                  </a:lnTo>
                  <a:lnTo>
                    <a:pt x="1729" y="27"/>
                  </a:lnTo>
                  <a:lnTo>
                    <a:pt x="1726" y="24"/>
                  </a:lnTo>
                  <a:lnTo>
                    <a:pt x="1722" y="22"/>
                  </a:lnTo>
                  <a:lnTo>
                    <a:pt x="1717" y="21"/>
                  </a:lnTo>
                  <a:lnTo>
                    <a:pt x="1703" y="22"/>
                  </a:lnTo>
                  <a:lnTo>
                    <a:pt x="1691" y="25"/>
                  </a:lnTo>
                  <a:lnTo>
                    <a:pt x="1681" y="29"/>
                  </a:lnTo>
                  <a:lnTo>
                    <a:pt x="1673" y="33"/>
                  </a:lnTo>
                  <a:lnTo>
                    <a:pt x="1667" y="34"/>
                  </a:lnTo>
                  <a:lnTo>
                    <a:pt x="1663" y="35"/>
                  </a:lnTo>
                  <a:lnTo>
                    <a:pt x="1658" y="36"/>
                  </a:lnTo>
                  <a:lnTo>
                    <a:pt x="1653" y="36"/>
                  </a:lnTo>
                  <a:lnTo>
                    <a:pt x="1647" y="35"/>
                  </a:lnTo>
                  <a:lnTo>
                    <a:pt x="1641" y="33"/>
                  </a:lnTo>
                  <a:lnTo>
                    <a:pt x="1634" y="30"/>
                  </a:lnTo>
                  <a:lnTo>
                    <a:pt x="1626" y="26"/>
                  </a:lnTo>
                  <a:lnTo>
                    <a:pt x="1618" y="22"/>
                  </a:lnTo>
                  <a:lnTo>
                    <a:pt x="1609" y="19"/>
                  </a:lnTo>
                  <a:lnTo>
                    <a:pt x="1599" y="15"/>
                  </a:lnTo>
                  <a:lnTo>
                    <a:pt x="1590" y="13"/>
                  </a:lnTo>
                  <a:lnTo>
                    <a:pt x="1580" y="12"/>
                  </a:lnTo>
                  <a:lnTo>
                    <a:pt x="1570" y="12"/>
                  </a:lnTo>
                  <a:lnTo>
                    <a:pt x="1559" y="13"/>
                  </a:lnTo>
                  <a:lnTo>
                    <a:pt x="1550" y="15"/>
                  </a:lnTo>
                  <a:lnTo>
                    <a:pt x="1525" y="23"/>
                  </a:lnTo>
                  <a:lnTo>
                    <a:pt x="1500" y="33"/>
                  </a:lnTo>
                  <a:lnTo>
                    <a:pt x="1487" y="36"/>
                  </a:lnTo>
                  <a:lnTo>
                    <a:pt x="1475" y="38"/>
                  </a:lnTo>
                  <a:lnTo>
                    <a:pt x="1469" y="38"/>
                  </a:lnTo>
                  <a:lnTo>
                    <a:pt x="1462" y="38"/>
                  </a:lnTo>
                  <a:lnTo>
                    <a:pt x="1456" y="37"/>
                  </a:lnTo>
                  <a:lnTo>
                    <a:pt x="1449" y="36"/>
                  </a:lnTo>
                  <a:lnTo>
                    <a:pt x="1357" y="0"/>
                  </a:lnTo>
                  <a:lnTo>
                    <a:pt x="1356" y="9"/>
                  </a:lnTo>
                  <a:lnTo>
                    <a:pt x="1352" y="16"/>
                  </a:lnTo>
                  <a:lnTo>
                    <a:pt x="1347" y="24"/>
                  </a:lnTo>
                  <a:lnTo>
                    <a:pt x="1340" y="31"/>
                  </a:lnTo>
                  <a:lnTo>
                    <a:pt x="1330" y="40"/>
                  </a:lnTo>
                  <a:lnTo>
                    <a:pt x="1325" y="48"/>
                  </a:lnTo>
                  <a:lnTo>
                    <a:pt x="1321" y="55"/>
                  </a:lnTo>
                  <a:lnTo>
                    <a:pt x="1320" y="63"/>
                  </a:lnTo>
                  <a:lnTo>
                    <a:pt x="1318" y="70"/>
                  </a:lnTo>
                  <a:lnTo>
                    <a:pt x="1320" y="78"/>
                  </a:lnTo>
                  <a:lnTo>
                    <a:pt x="1321" y="85"/>
                  </a:lnTo>
                  <a:lnTo>
                    <a:pt x="1323" y="93"/>
                  </a:lnTo>
                  <a:lnTo>
                    <a:pt x="1324" y="101"/>
                  </a:lnTo>
                  <a:lnTo>
                    <a:pt x="1325" y="108"/>
                  </a:lnTo>
                  <a:lnTo>
                    <a:pt x="1324" y="116"/>
                  </a:lnTo>
                  <a:lnTo>
                    <a:pt x="1323" y="123"/>
                  </a:lnTo>
                  <a:lnTo>
                    <a:pt x="1320" y="131"/>
                  </a:lnTo>
                  <a:lnTo>
                    <a:pt x="1313" y="139"/>
                  </a:lnTo>
                  <a:lnTo>
                    <a:pt x="1306" y="148"/>
                  </a:lnTo>
                  <a:lnTo>
                    <a:pt x="1294" y="157"/>
                  </a:lnTo>
                  <a:lnTo>
                    <a:pt x="1283" y="165"/>
                  </a:lnTo>
                  <a:lnTo>
                    <a:pt x="1274" y="173"/>
                  </a:lnTo>
                  <a:lnTo>
                    <a:pt x="1269" y="181"/>
                  </a:lnTo>
                  <a:lnTo>
                    <a:pt x="1264" y="187"/>
                  </a:lnTo>
                  <a:lnTo>
                    <a:pt x="1257" y="202"/>
                  </a:lnTo>
                  <a:lnTo>
                    <a:pt x="1245" y="222"/>
                  </a:lnTo>
                  <a:lnTo>
                    <a:pt x="1240" y="228"/>
                  </a:lnTo>
                  <a:lnTo>
                    <a:pt x="1234" y="232"/>
                  </a:lnTo>
                  <a:lnTo>
                    <a:pt x="1229" y="237"/>
                  </a:lnTo>
                  <a:lnTo>
                    <a:pt x="1222" y="240"/>
                  </a:lnTo>
                  <a:lnTo>
                    <a:pt x="1215" y="243"/>
                  </a:lnTo>
                  <a:lnTo>
                    <a:pt x="1208" y="245"/>
                  </a:lnTo>
                  <a:lnTo>
                    <a:pt x="1201" y="246"/>
                  </a:lnTo>
                  <a:lnTo>
                    <a:pt x="1193" y="247"/>
                  </a:lnTo>
                  <a:lnTo>
                    <a:pt x="1186" y="247"/>
                  </a:lnTo>
                  <a:lnTo>
                    <a:pt x="1178" y="246"/>
                  </a:lnTo>
                  <a:lnTo>
                    <a:pt x="1172" y="245"/>
                  </a:lnTo>
                  <a:lnTo>
                    <a:pt x="1164" y="243"/>
                  </a:lnTo>
                  <a:lnTo>
                    <a:pt x="1158" y="240"/>
                  </a:lnTo>
                  <a:lnTo>
                    <a:pt x="1151" y="237"/>
                  </a:lnTo>
                  <a:lnTo>
                    <a:pt x="1146" y="232"/>
                  </a:lnTo>
                  <a:lnTo>
                    <a:pt x="1140" y="228"/>
                  </a:lnTo>
                  <a:lnTo>
                    <a:pt x="1137" y="224"/>
                  </a:lnTo>
                  <a:lnTo>
                    <a:pt x="1134" y="218"/>
                  </a:lnTo>
                  <a:lnTo>
                    <a:pt x="1131" y="213"/>
                  </a:lnTo>
                  <a:lnTo>
                    <a:pt x="1128" y="206"/>
                  </a:lnTo>
                  <a:lnTo>
                    <a:pt x="1123" y="191"/>
                  </a:lnTo>
                  <a:lnTo>
                    <a:pt x="1118" y="177"/>
                  </a:lnTo>
                  <a:lnTo>
                    <a:pt x="1112" y="163"/>
                  </a:lnTo>
                  <a:lnTo>
                    <a:pt x="1107" y="152"/>
                  </a:lnTo>
                  <a:lnTo>
                    <a:pt x="1104" y="148"/>
                  </a:lnTo>
                  <a:lnTo>
                    <a:pt x="1100" y="146"/>
                  </a:lnTo>
                  <a:lnTo>
                    <a:pt x="1097" y="145"/>
                  </a:lnTo>
                  <a:lnTo>
                    <a:pt x="1094" y="145"/>
                  </a:lnTo>
                  <a:lnTo>
                    <a:pt x="1069" y="156"/>
                  </a:lnTo>
                  <a:lnTo>
                    <a:pt x="1044" y="164"/>
                  </a:lnTo>
                  <a:lnTo>
                    <a:pt x="1018" y="173"/>
                  </a:lnTo>
                  <a:lnTo>
                    <a:pt x="992" y="181"/>
                  </a:lnTo>
                  <a:lnTo>
                    <a:pt x="967" y="189"/>
                  </a:lnTo>
                  <a:lnTo>
                    <a:pt x="942" y="199"/>
                  </a:lnTo>
                  <a:lnTo>
                    <a:pt x="917" y="211"/>
                  </a:lnTo>
                  <a:lnTo>
                    <a:pt x="892" y="224"/>
                  </a:lnTo>
                  <a:lnTo>
                    <a:pt x="888" y="230"/>
                  </a:lnTo>
                  <a:lnTo>
                    <a:pt x="883" y="237"/>
                  </a:lnTo>
                  <a:lnTo>
                    <a:pt x="879" y="242"/>
                  </a:lnTo>
                  <a:lnTo>
                    <a:pt x="874" y="247"/>
                  </a:lnTo>
                  <a:lnTo>
                    <a:pt x="862" y="256"/>
                  </a:lnTo>
                  <a:lnTo>
                    <a:pt x="850" y="264"/>
                  </a:lnTo>
                  <a:lnTo>
                    <a:pt x="836" y="269"/>
                  </a:lnTo>
                  <a:lnTo>
                    <a:pt x="822" y="273"/>
                  </a:lnTo>
                  <a:lnTo>
                    <a:pt x="808" y="276"/>
                  </a:lnTo>
                  <a:lnTo>
                    <a:pt x="793" y="277"/>
                  </a:lnTo>
                  <a:lnTo>
                    <a:pt x="777" y="277"/>
                  </a:lnTo>
                  <a:lnTo>
                    <a:pt x="763" y="274"/>
                  </a:lnTo>
                  <a:lnTo>
                    <a:pt x="748" y="271"/>
                  </a:lnTo>
                  <a:lnTo>
                    <a:pt x="734" y="266"/>
                  </a:lnTo>
                  <a:lnTo>
                    <a:pt x="721" y="259"/>
                  </a:lnTo>
                  <a:lnTo>
                    <a:pt x="709" y="252"/>
                  </a:lnTo>
                  <a:lnTo>
                    <a:pt x="698" y="243"/>
                  </a:lnTo>
                  <a:lnTo>
                    <a:pt x="688" y="232"/>
                  </a:lnTo>
                  <a:lnTo>
                    <a:pt x="683" y="228"/>
                  </a:lnTo>
                  <a:lnTo>
                    <a:pt x="678" y="223"/>
                  </a:lnTo>
                  <a:lnTo>
                    <a:pt x="673" y="219"/>
                  </a:lnTo>
                  <a:lnTo>
                    <a:pt x="667" y="216"/>
                  </a:lnTo>
                  <a:lnTo>
                    <a:pt x="661" y="214"/>
                  </a:lnTo>
                  <a:lnTo>
                    <a:pt x="655" y="212"/>
                  </a:lnTo>
                  <a:lnTo>
                    <a:pt x="649" y="210"/>
                  </a:lnTo>
                  <a:lnTo>
                    <a:pt x="642" y="209"/>
                  </a:lnTo>
                  <a:lnTo>
                    <a:pt x="628" y="209"/>
                  </a:lnTo>
                  <a:lnTo>
                    <a:pt x="614" y="209"/>
                  </a:lnTo>
                  <a:lnTo>
                    <a:pt x="599" y="211"/>
                  </a:lnTo>
                  <a:lnTo>
                    <a:pt x="585" y="213"/>
                  </a:lnTo>
                  <a:lnTo>
                    <a:pt x="555" y="219"/>
                  </a:lnTo>
                  <a:lnTo>
                    <a:pt x="526" y="225"/>
                  </a:lnTo>
                  <a:lnTo>
                    <a:pt x="512" y="227"/>
                  </a:lnTo>
                  <a:lnTo>
                    <a:pt x="499" y="228"/>
                  </a:lnTo>
                  <a:lnTo>
                    <a:pt x="487" y="228"/>
                  </a:lnTo>
                  <a:lnTo>
                    <a:pt x="476" y="226"/>
                  </a:lnTo>
                  <a:lnTo>
                    <a:pt x="467" y="225"/>
                  </a:lnTo>
                  <a:lnTo>
                    <a:pt x="460" y="224"/>
                  </a:lnTo>
                  <a:lnTo>
                    <a:pt x="452" y="225"/>
                  </a:lnTo>
                  <a:lnTo>
                    <a:pt x="445" y="226"/>
                  </a:lnTo>
                  <a:lnTo>
                    <a:pt x="431" y="229"/>
                  </a:lnTo>
                  <a:lnTo>
                    <a:pt x="418" y="235"/>
                  </a:lnTo>
                  <a:lnTo>
                    <a:pt x="405" y="238"/>
                  </a:lnTo>
                  <a:lnTo>
                    <a:pt x="392" y="241"/>
                  </a:lnTo>
                  <a:lnTo>
                    <a:pt x="385" y="240"/>
                  </a:lnTo>
                  <a:lnTo>
                    <a:pt x="379" y="239"/>
                  </a:lnTo>
                  <a:lnTo>
                    <a:pt x="371" y="237"/>
                  </a:lnTo>
                  <a:lnTo>
                    <a:pt x="365" y="233"/>
                  </a:lnTo>
                  <a:lnTo>
                    <a:pt x="357" y="230"/>
                  </a:lnTo>
                  <a:lnTo>
                    <a:pt x="351" y="228"/>
                  </a:lnTo>
                  <a:lnTo>
                    <a:pt x="345" y="228"/>
                  </a:lnTo>
                  <a:lnTo>
                    <a:pt x="339" y="228"/>
                  </a:lnTo>
                  <a:lnTo>
                    <a:pt x="328" y="231"/>
                  </a:lnTo>
                  <a:lnTo>
                    <a:pt x="318" y="235"/>
                  </a:lnTo>
                  <a:lnTo>
                    <a:pt x="313" y="236"/>
                  </a:lnTo>
                  <a:lnTo>
                    <a:pt x="310" y="236"/>
                  </a:lnTo>
                  <a:lnTo>
                    <a:pt x="305" y="236"/>
                  </a:lnTo>
                  <a:lnTo>
                    <a:pt x="301" y="233"/>
                  </a:lnTo>
                  <a:lnTo>
                    <a:pt x="298" y="230"/>
                  </a:lnTo>
                  <a:lnTo>
                    <a:pt x="295" y="225"/>
                  </a:lnTo>
                  <a:lnTo>
                    <a:pt x="291" y="218"/>
                  </a:lnTo>
                  <a:lnTo>
                    <a:pt x="289" y="209"/>
                  </a:lnTo>
                  <a:lnTo>
                    <a:pt x="286" y="210"/>
                  </a:lnTo>
                  <a:lnTo>
                    <a:pt x="284" y="213"/>
                  </a:lnTo>
                  <a:lnTo>
                    <a:pt x="283" y="218"/>
                  </a:lnTo>
                  <a:lnTo>
                    <a:pt x="281" y="226"/>
                  </a:lnTo>
                  <a:lnTo>
                    <a:pt x="277" y="243"/>
                  </a:lnTo>
                  <a:lnTo>
                    <a:pt x="275" y="265"/>
                  </a:lnTo>
                  <a:lnTo>
                    <a:pt x="274" y="286"/>
                  </a:lnTo>
                  <a:lnTo>
                    <a:pt x="272" y="308"/>
                  </a:lnTo>
                  <a:lnTo>
                    <a:pt x="269" y="325"/>
                  </a:lnTo>
                  <a:lnTo>
                    <a:pt x="266" y="336"/>
                  </a:lnTo>
                  <a:lnTo>
                    <a:pt x="259" y="348"/>
                  </a:lnTo>
                  <a:lnTo>
                    <a:pt x="254" y="358"/>
                  </a:lnTo>
                  <a:lnTo>
                    <a:pt x="247" y="365"/>
                  </a:lnTo>
                  <a:lnTo>
                    <a:pt x="241" y="370"/>
                  </a:lnTo>
                  <a:lnTo>
                    <a:pt x="233" y="373"/>
                  </a:lnTo>
                  <a:lnTo>
                    <a:pt x="227" y="374"/>
                  </a:lnTo>
                  <a:lnTo>
                    <a:pt x="219" y="374"/>
                  </a:lnTo>
                  <a:lnTo>
                    <a:pt x="212" y="373"/>
                  </a:lnTo>
                  <a:lnTo>
                    <a:pt x="196" y="368"/>
                  </a:lnTo>
                  <a:lnTo>
                    <a:pt x="178" y="364"/>
                  </a:lnTo>
                  <a:lnTo>
                    <a:pt x="168" y="362"/>
                  </a:lnTo>
                  <a:lnTo>
                    <a:pt x="158" y="361"/>
                  </a:lnTo>
                  <a:lnTo>
                    <a:pt x="146" y="361"/>
                  </a:lnTo>
                  <a:lnTo>
                    <a:pt x="134" y="362"/>
                  </a:lnTo>
                  <a:lnTo>
                    <a:pt x="126" y="364"/>
                  </a:lnTo>
                  <a:lnTo>
                    <a:pt x="119" y="366"/>
                  </a:lnTo>
                  <a:lnTo>
                    <a:pt x="111" y="368"/>
                  </a:lnTo>
                  <a:lnTo>
                    <a:pt x="105" y="372"/>
                  </a:lnTo>
                  <a:lnTo>
                    <a:pt x="92" y="379"/>
                  </a:lnTo>
                  <a:lnTo>
                    <a:pt x="80" y="389"/>
                  </a:lnTo>
                  <a:lnTo>
                    <a:pt x="69" y="400"/>
                  </a:lnTo>
                  <a:lnTo>
                    <a:pt x="59" y="412"/>
                  </a:lnTo>
                  <a:lnTo>
                    <a:pt x="50" y="425"/>
                  </a:lnTo>
                  <a:lnTo>
                    <a:pt x="42" y="439"/>
                  </a:lnTo>
                  <a:lnTo>
                    <a:pt x="34" y="453"/>
                  </a:lnTo>
                  <a:lnTo>
                    <a:pt x="28" y="468"/>
                  </a:lnTo>
                  <a:lnTo>
                    <a:pt x="23" y="483"/>
                  </a:lnTo>
                  <a:lnTo>
                    <a:pt x="17" y="498"/>
                  </a:lnTo>
                  <a:lnTo>
                    <a:pt x="7" y="527"/>
                  </a:lnTo>
                  <a:lnTo>
                    <a:pt x="0" y="554"/>
                  </a:lnTo>
                  <a:lnTo>
                    <a:pt x="0" y="554"/>
                  </a:lnTo>
                  <a:lnTo>
                    <a:pt x="7" y="560"/>
                  </a:lnTo>
                  <a:lnTo>
                    <a:pt x="17" y="565"/>
                  </a:lnTo>
                  <a:lnTo>
                    <a:pt x="23" y="568"/>
                  </a:lnTo>
                  <a:lnTo>
                    <a:pt x="28" y="570"/>
                  </a:lnTo>
                  <a:lnTo>
                    <a:pt x="34" y="571"/>
                  </a:lnTo>
                  <a:lnTo>
                    <a:pt x="40" y="571"/>
                  </a:lnTo>
                  <a:lnTo>
                    <a:pt x="46" y="571"/>
                  </a:lnTo>
                  <a:lnTo>
                    <a:pt x="52" y="571"/>
                  </a:lnTo>
                  <a:lnTo>
                    <a:pt x="58" y="570"/>
                  </a:lnTo>
                  <a:lnTo>
                    <a:pt x="64" y="568"/>
                  </a:lnTo>
                  <a:lnTo>
                    <a:pt x="69" y="566"/>
                  </a:lnTo>
                  <a:lnTo>
                    <a:pt x="73" y="563"/>
                  </a:lnTo>
                  <a:lnTo>
                    <a:pt x="78" y="560"/>
                  </a:lnTo>
                  <a:lnTo>
                    <a:pt x="82" y="555"/>
                  </a:lnTo>
                  <a:lnTo>
                    <a:pt x="85" y="551"/>
                  </a:lnTo>
                  <a:lnTo>
                    <a:pt x="88" y="546"/>
                  </a:lnTo>
                  <a:lnTo>
                    <a:pt x="91" y="540"/>
                  </a:lnTo>
                  <a:lnTo>
                    <a:pt x="92" y="534"/>
                  </a:lnTo>
                  <a:lnTo>
                    <a:pt x="93" y="525"/>
                  </a:lnTo>
                  <a:lnTo>
                    <a:pt x="95" y="519"/>
                  </a:lnTo>
                  <a:lnTo>
                    <a:pt x="97" y="512"/>
                  </a:lnTo>
                  <a:lnTo>
                    <a:pt x="100" y="507"/>
                  </a:lnTo>
                  <a:lnTo>
                    <a:pt x="108" y="497"/>
                  </a:lnTo>
                  <a:lnTo>
                    <a:pt x="115" y="489"/>
                  </a:lnTo>
                  <a:lnTo>
                    <a:pt x="123" y="482"/>
                  </a:lnTo>
                  <a:lnTo>
                    <a:pt x="132" y="473"/>
                  </a:lnTo>
                  <a:lnTo>
                    <a:pt x="135" y="469"/>
                  </a:lnTo>
                  <a:lnTo>
                    <a:pt x="138" y="463"/>
                  </a:lnTo>
                  <a:lnTo>
                    <a:pt x="141" y="457"/>
                  </a:lnTo>
                  <a:lnTo>
                    <a:pt x="145" y="451"/>
                  </a:lnTo>
                  <a:lnTo>
                    <a:pt x="148" y="435"/>
                  </a:lnTo>
                  <a:lnTo>
                    <a:pt x="152" y="416"/>
                  </a:lnTo>
                  <a:lnTo>
                    <a:pt x="156" y="407"/>
                  </a:lnTo>
                  <a:lnTo>
                    <a:pt x="162" y="401"/>
                  </a:lnTo>
                  <a:lnTo>
                    <a:pt x="164" y="399"/>
                  </a:lnTo>
                  <a:lnTo>
                    <a:pt x="168" y="398"/>
                  </a:lnTo>
                  <a:lnTo>
                    <a:pt x="173" y="397"/>
                  </a:lnTo>
                  <a:lnTo>
                    <a:pt x="177" y="398"/>
                  </a:lnTo>
                  <a:lnTo>
                    <a:pt x="178" y="399"/>
                  </a:lnTo>
                  <a:lnTo>
                    <a:pt x="178" y="400"/>
                  </a:lnTo>
                  <a:lnTo>
                    <a:pt x="178" y="402"/>
                  </a:lnTo>
                  <a:lnTo>
                    <a:pt x="178" y="405"/>
                  </a:lnTo>
                  <a:lnTo>
                    <a:pt x="176" y="413"/>
                  </a:lnTo>
                  <a:lnTo>
                    <a:pt x="174" y="421"/>
                  </a:lnTo>
                  <a:lnTo>
                    <a:pt x="168" y="440"/>
                  </a:lnTo>
                  <a:lnTo>
                    <a:pt x="166" y="453"/>
                  </a:lnTo>
                  <a:lnTo>
                    <a:pt x="178" y="454"/>
                  </a:lnTo>
                  <a:lnTo>
                    <a:pt x="190" y="452"/>
                  </a:lnTo>
                  <a:lnTo>
                    <a:pt x="204" y="448"/>
                  </a:lnTo>
                  <a:lnTo>
                    <a:pt x="219" y="444"/>
                  </a:lnTo>
                  <a:lnTo>
                    <a:pt x="233" y="441"/>
                  </a:lnTo>
                  <a:lnTo>
                    <a:pt x="248" y="436"/>
                  </a:lnTo>
                  <a:lnTo>
                    <a:pt x="262" y="434"/>
                  </a:lnTo>
                  <a:lnTo>
                    <a:pt x="275" y="433"/>
                  </a:lnTo>
                  <a:lnTo>
                    <a:pt x="277" y="433"/>
                  </a:lnTo>
                  <a:lnTo>
                    <a:pt x="277" y="434"/>
                  </a:lnTo>
                  <a:lnTo>
                    <a:pt x="277" y="434"/>
                  </a:lnTo>
                  <a:lnTo>
                    <a:pt x="277" y="436"/>
                  </a:lnTo>
                  <a:lnTo>
                    <a:pt x="274" y="440"/>
                  </a:lnTo>
                  <a:lnTo>
                    <a:pt x="270" y="444"/>
                  </a:lnTo>
                  <a:lnTo>
                    <a:pt x="256" y="456"/>
                  </a:lnTo>
                  <a:lnTo>
                    <a:pt x="237" y="470"/>
                  </a:lnTo>
                  <a:lnTo>
                    <a:pt x="202" y="496"/>
                  </a:lnTo>
                  <a:lnTo>
                    <a:pt x="183" y="509"/>
                  </a:lnTo>
                  <a:lnTo>
                    <a:pt x="168" y="525"/>
                  </a:lnTo>
                  <a:lnTo>
                    <a:pt x="156" y="541"/>
                  </a:lnTo>
                  <a:lnTo>
                    <a:pt x="152" y="548"/>
                  </a:lnTo>
                  <a:lnTo>
                    <a:pt x="148" y="555"/>
                  </a:lnTo>
                  <a:lnTo>
                    <a:pt x="145" y="562"/>
                  </a:lnTo>
                  <a:lnTo>
                    <a:pt x="142" y="568"/>
                  </a:lnTo>
                  <a:lnTo>
                    <a:pt x="141" y="574"/>
                  </a:lnTo>
                  <a:lnTo>
                    <a:pt x="140" y="580"/>
                  </a:lnTo>
                  <a:lnTo>
                    <a:pt x="140" y="586"/>
                  </a:lnTo>
                  <a:lnTo>
                    <a:pt x="140" y="592"/>
                  </a:lnTo>
                  <a:lnTo>
                    <a:pt x="142" y="603"/>
                  </a:lnTo>
                  <a:lnTo>
                    <a:pt x="148" y="614"/>
                  </a:lnTo>
                  <a:lnTo>
                    <a:pt x="153" y="624"/>
                  </a:lnTo>
                  <a:lnTo>
                    <a:pt x="161" y="635"/>
                  </a:lnTo>
                  <a:lnTo>
                    <a:pt x="169" y="646"/>
                  </a:lnTo>
                  <a:lnTo>
                    <a:pt x="179" y="658"/>
                  </a:lnTo>
                  <a:lnTo>
                    <a:pt x="189" y="670"/>
                  </a:lnTo>
                  <a:lnTo>
                    <a:pt x="199" y="684"/>
                  </a:lnTo>
                  <a:lnTo>
                    <a:pt x="208" y="698"/>
                  </a:lnTo>
                  <a:lnTo>
                    <a:pt x="218" y="713"/>
                  </a:lnTo>
                  <a:lnTo>
                    <a:pt x="220" y="718"/>
                  </a:lnTo>
                  <a:lnTo>
                    <a:pt x="221" y="723"/>
                  </a:lnTo>
                  <a:lnTo>
                    <a:pt x="220" y="727"/>
                  </a:lnTo>
                  <a:lnTo>
                    <a:pt x="219" y="730"/>
                  </a:lnTo>
                  <a:lnTo>
                    <a:pt x="214" y="738"/>
                  </a:lnTo>
                  <a:lnTo>
                    <a:pt x="206" y="743"/>
                  </a:lnTo>
                  <a:lnTo>
                    <a:pt x="199" y="749"/>
                  </a:lnTo>
                  <a:lnTo>
                    <a:pt x="193" y="753"/>
                  </a:lnTo>
                  <a:lnTo>
                    <a:pt x="192" y="755"/>
                  </a:lnTo>
                  <a:lnTo>
                    <a:pt x="191" y="756"/>
                  </a:lnTo>
                  <a:lnTo>
                    <a:pt x="192" y="758"/>
                  </a:lnTo>
                  <a:lnTo>
                    <a:pt x="194" y="759"/>
                  </a:lnTo>
                  <a:lnTo>
                    <a:pt x="212" y="770"/>
                  </a:lnTo>
                  <a:lnTo>
                    <a:pt x="227" y="781"/>
                  </a:lnTo>
                  <a:lnTo>
                    <a:pt x="242" y="793"/>
                  </a:lnTo>
                  <a:lnTo>
                    <a:pt x="257" y="806"/>
                  </a:lnTo>
                  <a:lnTo>
                    <a:pt x="285" y="830"/>
                  </a:lnTo>
                  <a:lnTo>
                    <a:pt x="315" y="853"/>
                  </a:lnTo>
                  <a:lnTo>
                    <a:pt x="342" y="873"/>
                  </a:lnTo>
                  <a:lnTo>
                    <a:pt x="374" y="891"/>
                  </a:lnTo>
                  <a:lnTo>
                    <a:pt x="406" y="910"/>
                  </a:lnTo>
                  <a:lnTo>
                    <a:pt x="440" y="927"/>
                  </a:lnTo>
                  <a:lnTo>
                    <a:pt x="475" y="942"/>
                  </a:lnTo>
                  <a:lnTo>
                    <a:pt x="511" y="956"/>
                  </a:lnTo>
                  <a:lnTo>
                    <a:pt x="528" y="961"/>
                  </a:lnTo>
                  <a:lnTo>
                    <a:pt x="545" y="967"/>
                  </a:lnTo>
                  <a:lnTo>
                    <a:pt x="561" y="971"/>
                  </a:lnTo>
                  <a:lnTo>
                    <a:pt x="578" y="974"/>
                  </a:lnTo>
                  <a:lnTo>
                    <a:pt x="609" y="983"/>
                  </a:lnTo>
                  <a:lnTo>
                    <a:pt x="644" y="992"/>
                  </a:lnTo>
                  <a:lnTo>
                    <a:pt x="662" y="996"/>
                  </a:lnTo>
                  <a:lnTo>
                    <a:pt x="679" y="997"/>
                  </a:lnTo>
                  <a:lnTo>
                    <a:pt x="687" y="997"/>
                  </a:lnTo>
                  <a:lnTo>
                    <a:pt x="695" y="997"/>
                  </a:lnTo>
                  <a:lnTo>
                    <a:pt x="703" y="995"/>
                  </a:lnTo>
                  <a:lnTo>
                    <a:pt x="709" y="993"/>
                  </a:lnTo>
                  <a:lnTo>
                    <a:pt x="727" y="985"/>
                  </a:lnTo>
                  <a:lnTo>
                    <a:pt x="742" y="975"/>
                  </a:lnTo>
                  <a:lnTo>
                    <a:pt x="756" y="966"/>
                  </a:lnTo>
                  <a:lnTo>
                    <a:pt x="769" y="956"/>
                  </a:lnTo>
                  <a:lnTo>
                    <a:pt x="783" y="946"/>
                  </a:lnTo>
                  <a:lnTo>
                    <a:pt x="798" y="938"/>
                  </a:lnTo>
                  <a:lnTo>
                    <a:pt x="807" y="933"/>
                  </a:lnTo>
                  <a:lnTo>
                    <a:pt x="815" y="930"/>
                  </a:lnTo>
                  <a:lnTo>
                    <a:pt x="825" y="927"/>
                  </a:lnTo>
                  <a:lnTo>
                    <a:pt x="835" y="924"/>
                  </a:lnTo>
                  <a:lnTo>
                    <a:pt x="858" y="918"/>
                  </a:lnTo>
                  <a:lnTo>
                    <a:pt x="892" y="911"/>
                  </a:lnTo>
                  <a:lnTo>
                    <a:pt x="901" y="908"/>
                  </a:lnTo>
                  <a:lnTo>
                    <a:pt x="908" y="906"/>
                  </a:lnTo>
                  <a:lnTo>
                    <a:pt x="915" y="903"/>
                  </a:lnTo>
                  <a:lnTo>
                    <a:pt x="921" y="900"/>
                  </a:lnTo>
                  <a:lnTo>
                    <a:pt x="926" y="895"/>
                  </a:lnTo>
                  <a:lnTo>
                    <a:pt x="931" y="891"/>
                  </a:lnTo>
                  <a:lnTo>
                    <a:pt x="934" y="887"/>
                  </a:lnTo>
                  <a:lnTo>
                    <a:pt x="935" y="880"/>
                  </a:lnTo>
                  <a:lnTo>
                    <a:pt x="936" y="871"/>
                  </a:lnTo>
                  <a:lnTo>
                    <a:pt x="937" y="856"/>
                  </a:lnTo>
                  <a:lnTo>
                    <a:pt x="940" y="838"/>
                  </a:lnTo>
                  <a:lnTo>
                    <a:pt x="945" y="821"/>
                  </a:lnTo>
                  <a:lnTo>
                    <a:pt x="948" y="813"/>
                  </a:lnTo>
                  <a:lnTo>
                    <a:pt x="950" y="807"/>
                  </a:lnTo>
                  <a:lnTo>
                    <a:pt x="953" y="802"/>
                  </a:lnTo>
                  <a:lnTo>
                    <a:pt x="958" y="797"/>
                  </a:lnTo>
                  <a:lnTo>
                    <a:pt x="960" y="796"/>
                  </a:lnTo>
                  <a:lnTo>
                    <a:pt x="962" y="795"/>
                  </a:lnTo>
                  <a:lnTo>
                    <a:pt x="964" y="795"/>
                  </a:lnTo>
                  <a:lnTo>
                    <a:pt x="966" y="796"/>
                  </a:lnTo>
                  <a:lnTo>
                    <a:pt x="971" y="799"/>
                  </a:lnTo>
                  <a:lnTo>
                    <a:pt x="976" y="805"/>
                  </a:lnTo>
                  <a:lnTo>
                    <a:pt x="983" y="812"/>
                  </a:lnTo>
                  <a:lnTo>
                    <a:pt x="989" y="819"/>
                  </a:lnTo>
                  <a:lnTo>
                    <a:pt x="996" y="824"/>
                  </a:lnTo>
                  <a:lnTo>
                    <a:pt x="1002" y="829"/>
                  </a:lnTo>
                  <a:lnTo>
                    <a:pt x="1010" y="833"/>
                  </a:lnTo>
                  <a:lnTo>
                    <a:pt x="1017" y="836"/>
                  </a:lnTo>
                  <a:lnTo>
                    <a:pt x="1026" y="838"/>
                  </a:lnTo>
                  <a:lnTo>
                    <a:pt x="1033" y="840"/>
                  </a:lnTo>
                  <a:lnTo>
                    <a:pt x="1051" y="843"/>
                  </a:lnTo>
                  <a:lnTo>
                    <a:pt x="1068" y="844"/>
                  </a:lnTo>
                  <a:lnTo>
                    <a:pt x="1086" y="844"/>
                  </a:lnTo>
                  <a:lnTo>
                    <a:pt x="1104" y="844"/>
                  </a:lnTo>
                  <a:lnTo>
                    <a:pt x="1104" y="848"/>
                  </a:lnTo>
                  <a:lnTo>
                    <a:pt x="1101" y="852"/>
                  </a:lnTo>
                  <a:lnTo>
                    <a:pt x="1098" y="856"/>
                  </a:lnTo>
                  <a:lnTo>
                    <a:pt x="1096" y="860"/>
                  </a:lnTo>
                  <a:lnTo>
                    <a:pt x="1088" y="868"/>
                  </a:lnTo>
                  <a:lnTo>
                    <a:pt x="1084" y="877"/>
                  </a:lnTo>
                  <a:lnTo>
                    <a:pt x="1080" y="889"/>
                  </a:lnTo>
                  <a:lnTo>
                    <a:pt x="1079" y="900"/>
                  </a:lnTo>
                  <a:lnTo>
                    <a:pt x="1078" y="912"/>
                  </a:lnTo>
                  <a:lnTo>
                    <a:pt x="1075" y="924"/>
                  </a:lnTo>
                  <a:lnTo>
                    <a:pt x="1075" y="928"/>
                  </a:lnTo>
                  <a:lnTo>
                    <a:pt x="1073" y="930"/>
                  </a:lnTo>
                  <a:lnTo>
                    <a:pt x="1072" y="932"/>
                  </a:lnTo>
                  <a:lnTo>
                    <a:pt x="1070" y="933"/>
                  </a:lnTo>
                  <a:lnTo>
                    <a:pt x="1066" y="935"/>
                  </a:lnTo>
                  <a:lnTo>
                    <a:pt x="1060" y="935"/>
                  </a:lnTo>
                  <a:lnTo>
                    <a:pt x="1055" y="934"/>
                  </a:lnTo>
                  <a:lnTo>
                    <a:pt x="1050" y="933"/>
                  </a:lnTo>
                  <a:lnTo>
                    <a:pt x="1043" y="933"/>
                  </a:lnTo>
                  <a:lnTo>
                    <a:pt x="1037" y="934"/>
                  </a:lnTo>
                  <a:lnTo>
                    <a:pt x="1032" y="937"/>
                  </a:lnTo>
                  <a:lnTo>
                    <a:pt x="1028" y="940"/>
                  </a:lnTo>
                  <a:lnTo>
                    <a:pt x="1025" y="943"/>
                  </a:lnTo>
                  <a:lnTo>
                    <a:pt x="1021" y="947"/>
                  </a:lnTo>
                  <a:lnTo>
                    <a:pt x="1016" y="957"/>
                  </a:lnTo>
                  <a:lnTo>
                    <a:pt x="1012" y="968"/>
                  </a:lnTo>
                  <a:lnTo>
                    <a:pt x="1007" y="980"/>
                  </a:lnTo>
                  <a:lnTo>
                    <a:pt x="1004" y="991"/>
                  </a:lnTo>
                  <a:lnTo>
                    <a:pt x="999" y="1001"/>
                  </a:lnTo>
                  <a:lnTo>
                    <a:pt x="992" y="1009"/>
                  </a:lnTo>
                  <a:lnTo>
                    <a:pt x="980" y="1023"/>
                  </a:lnTo>
                  <a:lnTo>
                    <a:pt x="970" y="1040"/>
                  </a:lnTo>
                  <a:lnTo>
                    <a:pt x="959" y="1057"/>
                  </a:lnTo>
                  <a:lnTo>
                    <a:pt x="948" y="1075"/>
                  </a:lnTo>
                  <a:lnTo>
                    <a:pt x="942" y="1083"/>
                  </a:lnTo>
                  <a:lnTo>
                    <a:pt x="935" y="1091"/>
                  </a:lnTo>
                  <a:lnTo>
                    <a:pt x="929" y="1097"/>
                  </a:lnTo>
                  <a:lnTo>
                    <a:pt x="921" y="1103"/>
                  </a:lnTo>
                  <a:lnTo>
                    <a:pt x="913" y="1107"/>
                  </a:lnTo>
                  <a:lnTo>
                    <a:pt x="905" y="1110"/>
                  </a:lnTo>
                  <a:lnTo>
                    <a:pt x="896" y="1111"/>
                  </a:lnTo>
                  <a:lnTo>
                    <a:pt x="886" y="1110"/>
                  </a:lnTo>
                  <a:lnTo>
                    <a:pt x="869" y="1109"/>
                  </a:lnTo>
                  <a:lnTo>
                    <a:pt x="856" y="1110"/>
                  </a:lnTo>
                  <a:lnTo>
                    <a:pt x="851" y="1111"/>
                  </a:lnTo>
                  <a:lnTo>
                    <a:pt x="845" y="1113"/>
                  </a:lnTo>
                  <a:lnTo>
                    <a:pt x="841" y="1115"/>
                  </a:lnTo>
                  <a:lnTo>
                    <a:pt x="838" y="1118"/>
                  </a:lnTo>
                  <a:lnTo>
                    <a:pt x="821" y="1132"/>
                  </a:lnTo>
                  <a:lnTo>
                    <a:pt x="798" y="1153"/>
                  </a:lnTo>
                  <a:lnTo>
                    <a:pt x="788" y="1160"/>
                  </a:lnTo>
                  <a:lnTo>
                    <a:pt x="781" y="1167"/>
                  </a:lnTo>
                  <a:lnTo>
                    <a:pt x="773" y="1171"/>
                  </a:lnTo>
                  <a:lnTo>
                    <a:pt x="766" y="1173"/>
                  </a:lnTo>
                  <a:lnTo>
                    <a:pt x="758" y="1174"/>
                  </a:lnTo>
                  <a:lnTo>
                    <a:pt x="749" y="1173"/>
                  </a:lnTo>
                  <a:lnTo>
                    <a:pt x="741" y="1169"/>
                  </a:lnTo>
                  <a:lnTo>
                    <a:pt x="730" y="1163"/>
                  </a:lnTo>
                  <a:lnTo>
                    <a:pt x="725" y="1161"/>
                  </a:lnTo>
                  <a:lnTo>
                    <a:pt x="720" y="1161"/>
                  </a:lnTo>
                  <a:lnTo>
                    <a:pt x="716" y="1162"/>
                  </a:lnTo>
                  <a:lnTo>
                    <a:pt x="713" y="1165"/>
                  </a:lnTo>
                  <a:lnTo>
                    <a:pt x="705" y="1174"/>
                  </a:lnTo>
                  <a:lnTo>
                    <a:pt x="698" y="1184"/>
                  </a:lnTo>
                  <a:lnTo>
                    <a:pt x="693" y="1189"/>
                  </a:lnTo>
                  <a:lnTo>
                    <a:pt x="690" y="1195"/>
                  </a:lnTo>
                  <a:lnTo>
                    <a:pt x="685" y="1199"/>
                  </a:lnTo>
                  <a:lnTo>
                    <a:pt x="680" y="1203"/>
                  </a:lnTo>
                  <a:lnTo>
                    <a:pt x="675" y="1205"/>
                  </a:lnTo>
                  <a:lnTo>
                    <a:pt x="668" y="1207"/>
                  </a:lnTo>
                  <a:lnTo>
                    <a:pt x="661" y="1207"/>
                  </a:lnTo>
                  <a:lnTo>
                    <a:pt x="653" y="1204"/>
                  </a:lnTo>
                  <a:lnTo>
                    <a:pt x="646" y="1201"/>
                  </a:lnTo>
                  <a:lnTo>
                    <a:pt x="638" y="1200"/>
                  </a:lnTo>
                  <a:lnTo>
                    <a:pt x="631" y="1199"/>
                  </a:lnTo>
                  <a:lnTo>
                    <a:pt x="623" y="1200"/>
                  </a:lnTo>
                  <a:lnTo>
                    <a:pt x="615" y="1201"/>
                  </a:lnTo>
                  <a:lnTo>
                    <a:pt x="609" y="1203"/>
                  </a:lnTo>
                  <a:lnTo>
                    <a:pt x="601" y="1205"/>
                  </a:lnTo>
                  <a:lnTo>
                    <a:pt x="595" y="1209"/>
                  </a:lnTo>
                  <a:lnTo>
                    <a:pt x="580" y="1215"/>
                  </a:lnTo>
                  <a:lnTo>
                    <a:pt x="565" y="1223"/>
                  </a:lnTo>
                  <a:lnTo>
                    <a:pt x="548" y="1230"/>
                  </a:lnTo>
                  <a:lnTo>
                    <a:pt x="531" y="1236"/>
                  </a:lnTo>
                  <a:lnTo>
                    <a:pt x="525" y="1239"/>
                  </a:lnTo>
                  <a:lnTo>
                    <a:pt x="515" y="1243"/>
                  </a:lnTo>
                  <a:lnTo>
                    <a:pt x="505" y="1246"/>
                  </a:lnTo>
                  <a:lnTo>
                    <a:pt x="496" y="1250"/>
                  </a:lnTo>
                  <a:lnTo>
                    <a:pt x="485" y="1251"/>
                  </a:lnTo>
                  <a:lnTo>
                    <a:pt x="475" y="1251"/>
                  </a:lnTo>
                  <a:lnTo>
                    <a:pt x="471" y="1249"/>
                  </a:lnTo>
                  <a:lnTo>
                    <a:pt x="467" y="1248"/>
                  </a:lnTo>
                  <a:lnTo>
                    <a:pt x="463" y="1244"/>
                  </a:lnTo>
                  <a:lnTo>
                    <a:pt x="461" y="1241"/>
                  </a:lnTo>
                  <a:lnTo>
                    <a:pt x="458" y="1238"/>
                  </a:lnTo>
                  <a:lnTo>
                    <a:pt x="457" y="1234"/>
                  </a:lnTo>
                  <a:lnTo>
                    <a:pt x="456" y="1229"/>
                  </a:lnTo>
                  <a:lnTo>
                    <a:pt x="456" y="1226"/>
                  </a:lnTo>
                  <a:lnTo>
                    <a:pt x="458" y="1217"/>
                  </a:lnTo>
                  <a:lnTo>
                    <a:pt x="460" y="1209"/>
                  </a:lnTo>
                  <a:lnTo>
                    <a:pt x="464" y="1200"/>
                  </a:lnTo>
                  <a:lnTo>
                    <a:pt x="467" y="1191"/>
                  </a:lnTo>
                  <a:lnTo>
                    <a:pt x="470" y="1183"/>
                  </a:lnTo>
                  <a:lnTo>
                    <a:pt x="471" y="1174"/>
                  </a:lnTo>
                  <a:lnTo>
                    <a:pt x="463" y="1182"/>
                  </a:lnTo>
                  <a:lnTo>
                    <a:pt x="451" y="1190"/>
                  </a:lnTo>
                  <a:lnTo>
                    <a:pt x="440" y="1191"/>
                  </a:lnTo>
                  <a:lnTo>
                    <a:pt x="425" y="1191"/>
                  </a:lnTo>
                  <a:lnTo>
                    <a:pt x="418" y="1190"/>
                  </a:lnTo>
                  <a:lnTo>
                    <a:pt x="411" y="1189"/>
                  </a:lnTo>
                  <a:lnTo>
                    <a:pt x="406" y="1187"/>
                  </a:lnTo>
                  <a:lnTo>
                    <a:pt x="402" y="1185"/>
                  </a:lnTo>
                  <a:lnTo>
                    <a:pt x="401" y="1178"/>
                  </a:lnTo>
                  <a:lnTo>
                    <a:pt x="402" y="1167"/>
                  </a:lnTo>
                  <a:lnTo>
                    <a:pt x="403" y="1154"/>
                  </a:lnTo>
                  <a:lnTo>
                    <a:pt x="403" y="1145"/>
                  </a:lnTo>
                  <a:lnTo>
                    <a:pt x="401" y="1147"/>
                  </a:lnTo>
                  <a:lnTo>
                    <a:pt x="396" y="1151"/>
                  </a:lnTo>
                  <a:lnTo>
                    <a:pt x="391" y="1158"/>
                  </a:lnTo>
                  <a:lnTo>
                    <a:pt x="385" y="1165"/>
                  </a:lnTo>
                  <a:lnTo>
                    <a:pt x="375" y="1182"/>
                  </a:lnTo>
                  <a:lnTo>
                    <a:pt x="367" y="1191"/>
                  </a:lnTo>
                  <a:lnTo>
                    <a:pt x="364" y="1198"/>
                  </a:lnTo>
                  <a:lnTo>
                    <a:pt x="362" y="1205"/>
                  </a:lnTo>
                  <a:lnTo>
                    <a:pt x="362" y="1214"/>
                  </a:lnTo>
                  <a:lnTo>
                    <a:pt x="363" y="1223"/>
                  </a:lnTo>
                  <a:lnTo>
                    <a:pt x="365" y="1231"/>
                  </a:lnTo>
                  <a:lnTo>
                    <a:pt x="368" y="1240"/>
                  </a:lnTo>
                  <a:lnTo>
                    <a:pt x="372" y="1250"/>
                  </a:lnTo>
                  <a:lnTo>
                    <a:pt x="378" y="1258"/>
                  </a:lnTo>
                  <a:lnTo>
                    <a:pt x="401" y="1294"/>
                  </a:lnTo>
                  <a:lnTo>
                    <a:pt x="419" y="1323"/>
                  </a:lnTo>
                  <a:lnTo>
                    <a:pt x="426" y="1335"/>
                  </a:lnTo>
                  <a:lnTo>
                    <a:pt x="435" y="1347"/>
                  </a:lnTo>
                  <a:lnTo>
                    <a:pt x="443" y="1359"/>
                  </a:lnTo>
                  <a:lnTo>
                    <a:pt x="451" y="1370"/>
                  </a:lnTo>
                  <a:lnTo>
                    <a:pt x="471" y="1391"/>
                  </a:lnTo>
                  <a:lnTo>
                    <a:pt x="490" y="1411"/>
                  </a:lnTo>
                  <a:lnTo>
                    <a:pt x="511" y="1431"/>
                  </a:lnTo>
                  <a:lnTo>
                    <a:pt x="531" y="1451"/>
                  </a:lnTo>
                  <a:lnTo>
                    <a:pt x="551" y="1471"/>
                  </a:lnTo>
                  <a:lnTo>
                    <a:pt x="570" y="1492"/>
                  </a:lnTo>
                  <a:lnTo>
                    <a:pt x="770" y="1690"/>
                  </a:lnTo>
                  <a:lnTo>
                    <a:pt x="1068" y="1960"/>
                  </a:lnTo>
                  <a:lnTo>
                    <a:pt x="1081" y="1972"/>
                  </a:lnTo>
                  <a:lnTo>
                    <a:pt x="1095" y="1983"/>
                  </a:lnTo>
                  <a:lnTo>
                    <a:pt x="1108" y="1993"/>
                  </a:lnTo>
                  <a:lnTo>
                    <a:pt x="1121" y="2001"/>
                  </a:lnTo>
                  <a:lnTo>
                    <a:pt x="1134" y="2010"/>
                  </a:lnTo>
                  <a:lnTo>
                    <a:pt x="1147" y="2017"/>
                  </a:lnTo>
                  <a:lnTo>
                    <a:pt x="1159" y="2022"/>
                  </a:lnTo>
                  <a:lnTo>
                    <a:pt x="1172" y="2027"/>
                  </a:lnTo>
                  <a:lnTo>
                    <a:pt x="1183" y="2032"/>
                  </a:lnTo>
                  <a:lnTo>
                    <a:pt x="1196" y="2035"/>
                  </a:lnTo>
                  <a:lnTo>
                    <a:pt x="1208" y="2037"/>
                  </a:lnTo>
                  <a:lnTo>
                    <a:pt x="1220" y="2039"/>
                  </a:lnTo>
                  <a:lnTo>
                    <a:pt x="1232" y="2040"/>
                  </a:lnTo>
                  <a:lnTo>
                    <a:pt x="1244" y="2040"/>
                  </a:lnTo>
                  <a:lnTo>
                    <a:pt x="1256" y="2040"/>
                  </a:lnTo>
                  <a:lnTo>
                    <a:pt x="1268" y="2039"/>
                  </a:lnTo>
                  <a:lnTo>
                    <a:pt x="1271" y="2029"/>
                  </a:lnTo>
                  <a:lnTo>
                    <a:pt x="1275" y="2020"/>
                  </a:lnTo>
                  <a:lnTo>
                    <a:pt x="1277" y="2014"/>
                  </a:lnTo>
                  <a:lnTo>
                    <a:pt x="1281" y="2010"/>
                  </a:lnTo>
                  <a:lnTo>
                    <a:pt x="1285" y="2007"/>
                  </a:lnTo>
                  <a:lnTo>
                    <a:pt x="1289" y="2005"/>
                  </a:lnTo>
                  <a:lnTo>
                    <a:pt x="1293" y="2005"/>
                  </a:lnTo>
                  <a:lnTo>
                    <a:pt x="1296" y="2004"/>
                  </a:lnTo>
                  <a:lnTo>
                    <a:pt x="1298" y="2005"/>
                  </a:lnTo>
                  <a:lnTo>
                    <a:pt x="1300" y="2005"/>
                  </a:lnTo>
                  <a:lnTo>
                    <a:pt x="1304" y="2008"/>
                  </a:lnTo>
                  <a:lnTo>
                    <a:pt x="1309" y="2011"/>
                  </a:lnTo>
                  <a:lnTo>
                    <a:pt x="1314" y="2021"/>
                  </a:lnTo>
                  <a:lnTo>
                    <a:pt x="1322" y="2028"/>
                  </a:lnTo>
                  <a:close/>
                  <a:moveTo>
                    <a:pt x="1021" y="857"/>
                  </a:moveTo>
                  <a:lnTo>
                    <a:pt x="1017" y="858"/>
                  </a:lnTo>
                  <a:lnTo>
                    <a:pt x="1014" y="858"/>
                  </a:lnTo>
                  <a:lnTo>
                    <a:pt x="1011" y="856"/>
                  </a:lnTo>
                  <a:lnTo>
                    <a:pt x="1007" y="852"/>
                  </a:lnTo>
                  <a:lnTo>
                    <a:pt x="1001" y="844"/>
                  </a:lnTo>
                  <a:lnTo>
                    <a:pt x="994" y="835"/>
                  </a:lnTo>
                  <a:lnTo>
                    <a:pt x="990" y="832"/>
                  </a:lnTo>
                  <a:lnTo>
                    <a:pt x="987" y="829"/>
                  </a:lnTo>
                  <a:lnTo>
                    <a:pt x="983" y="826"/>
                  </a:lnTo>
                  <a:lnTo>
                    <a:pt x="977" y="825"/>
                  </a:lnTo>
                  <a:lnTo>
                    <a:pt x="973" y="825"/>
                  </a:lnTo>
                  <a:lnTo>
                    <a:pt x="970" y="826"/>
                  </a:lnTo>
                  <a:lnTo>
                    <a:pt x="967" y="829"/>
                  </a:lnTo>
                  <a:lnTo>
                    <a:pt x="966" y="831"/>
                  </a:lnTo>
                  <a:lnTo>
                    <a:pt x="965" y="837"/>
                  </a:lnTo>
                  <a:lnTo>
                    <a:pt x="965" y="845"/>
                  </a:lnTo>
                  <a:lnTo>
                    <a:pt x="966" y="857"/>
                  </a:lnTo>
                  <a:lnTo>
                    <a:pt x="966" y="867"/>
                  </a:lnTo>
                  <a:lnTo>
                    <a:pt x="966" y="875"/>
                  </a:lnTo>
                  <a:lnTo>
                    <a:pt x="966" y="881"/>
                  </a:lnTo>
                  <a:lnTo>
                    <a:pt x="967" y="885"/>
                  </a:lnTo>
                  <a:lnTo>
                    <a:pt x="969" y="888"/>
                  </a:lnTo>
                  <a:lnTo>
                    <a:pt x="972" y="890"/>
                  </a:lnTo>
                  <a:lnTo>
                    <a:pt x="975" y="892"/>
                  </a:lnTo>
                  <a:lnTo>
                    <a:pt x="982" y="893"/>
                  </a:lnTo>
                  <a:lnTo>
                    <a:pt x="987" y="894"/>
                  </a:lnTo>
                  <a:lnTo>
                    <a:pt x="993" y="894"/>
                  </a:lnTo>
                  <a:lnTo>
                    <a:pt x="999" y="893"/>
                  </a:lnTo>
                  <a:lnTo>
                    <a:pt x="1010" y="890"/>
                  </a:lnTo>
                  <a:lnTo>
                    <a:pt x="1021" y="885"/>
                  </a:lnTo>
                  <a:lnTo>
                    <a:pt x="1021" y="857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6"/>
            <p:cNvSpPr>
              <a:spLocks/>
            </p:cNvSpPr>
            <p:nvPr/>
          </p:nvSpPr>
          <p:spPr bwMode="auto">
            <a:xfrm>
              <a:off x="1643064" y="3489773"/>
              <a:ext cx="1217576" cy="785454"/>
            </a:xfrm>
            <a:custGeom>
              <a:avLst/>
              <a:gdLst>
                <a:gd name="T0" fmla="*/ 1678 w 2958"/>
                <a:gd name="T1" fmla="*/ 1884 h 2337"/>
                <a:gd name="T2" fmla="*/ 1861 w 2958"/>
                <a:gd name="T3" fmla="*/ 1701 h 2337"/>
                <a:gd name="T4" fmla="*/ 1961 w 2958"/>
                <a:gd name="T5" fmla="*/ 1265 h 2337"/>
                <a:gd name="T6" fmla="*/ 1993 w 2958"/>
                <a:gd name="T7" fmla="*/ 1272 h 2337"/>
                <a:gd name="T8" fmla="*/ 2180 w 2958"/>
                <a:gd name="T9" fmla="*/ 1249 h 2337"/>
                <a:gd name="T10" fmla="*/ 2041 w 2958"/>
                <a:gd name="T11" fmla="*/ 1367 h 2337"/>
                <a:gd name="T12" fmla="*/ 2114 w 2958"/>
                <a:gd name="T13" fmla="*/ 1438 h 2337"/>
                <a:gd name="T14" fmla="*/ 2188 w 2958"/>
                <a:gd name="T15" fmla="*/ 1553 h 2337"/>
                <a:gd name="T16" fmla="*/ 2115 w 2958"/>
                <a:gd name="T17" fmla="*/ 1669 h 2337"/>
                <a:gd name="T18" fmla="*/ 2118 w 2958"/>
                <a:gd name="T19" fmla="*/ 1797 h 2337"/>
                <a:gd name="T20" fmla="*/ 2212 w 2958"/>
                <a:gd name="T21" fmla="*/ 1944 h 2337"/>
                <a:gd name="T22" fmla="*/ 2230 w 2958"/>
                <a:gd name="T23" fmla="*/ 2186 h 2337"/>
                <a:gd name="T24" fmla="*/ 2137 w 2958"/>
                <a:gd name="T25" fmla="*/ 2325 h 2337"/>
                <a:gd name="T26" fmla="*/ 2330 w 2958"/>
                <a:gd name="T27" fmla="*/ 2269 h 2337"/>
                <a:gd name="T28" fmla="*/ 2471 w 2958"/>
                <a:gd name="T29" fmla="*/ 2277 h 2337"/>
                <a:gd name="T30" fmla="*/ 2470 w 2958"/>
                <a:gd name="T31" fmla="*/ 2080 h 2337"/>
                <a:gd name="T32" fmla="*/ 2639 w 2958"/>
                <a:gd name="T33" fmla="*/ 2102 h 2337"/>
                <a:gd name="T34" fmla="*/ 2705 w 2958"/>
                <a:gd name="T35" fmla="*/ 2024 h 2337"/>
                <a:gd name="T36" fmla="*/ 2575 w 2958"/>
                <a:gd name="T37" fmla="*/ 1826 h 2337"/>
                <a:gd name="T38" fmla="*/ 2692 w 2958"/>
                <a:gd name="T39" fmla="*/ 1744 h 2337"/>
                <a:gd name="T40" fmla="*/ 2854 w 2958"/>
                <a:gd name="T41" fmla="*/ 1634 h 2337"/>
                <a:gd name="T42" fmla="*/ 2713 w 2958"/>
                <a:gd name="T43" fmla="*/ 1632 h 2337"/>
                <a:gd name="T44" fmla="*/ 2672 w 2958"/>
                <a:gd name="T45" fmla="*/ 1560 h 2337"/>
                <a:gd name="T46" fmla="*/ 2700 w 2958"/>
                <a:gd name="T47" fmla="*/ 1453 h 2337"/>
                <a:gd name="T48" fmla="*/ 2766 w 2958"/>
                <a:gd name="T49" fmla="*/ 1207 h 2337"/>
                <a:gd name="T50" fmla="*/ 2784 w 2958"/>
                <a:gd name="T51" fmla="*/ 1151 h 2337"/>
                <a:gd name="T52" fmla="*/ 2840 w 2958"/>
                <a:gd name="T53" fmla="*/ 1083 h 2337"/>
                <a:gd name="T54" fmla="*/ 2958 w 2958"/>
                <a:gd name="T55" fmla="*/ 959 h 2337"/>
                <a:gd name="T56" fmla="*/ 2808 w 2958"/>
                <a:gd name="T57" fmla="*/ 794 h 2337"/>
                <a:gd name="T58" fmla="*/ 2570 w 2958"/>
                <a:gd name="T59" fmla="*/ 630 h 2337"/>
                <a:gd name="T60" fmla="*/ 2505 w 2958"/>
                <a:gd name="T61" fmla="*/ 556 h 2337"/>
                <a:gd name="T62" fmla="*/ 2461 w 2958"/>
                <a:gd name="T63" fmla="*/ 358 h 2337"/>
                <a:gd name="T64" fmla="*/ 2368 w 2958"/>
                <a:gd name="T65" fmla="*/ 339 h 2337"/>
                <a:gd name="T66" fmla="*/ 2329 w 2958"/>
                <a:gd name="T67" fmla="*/ 155 h 2337"/>
                <a:gd name="T68" fmla="*/ 2249 w 2958"/>
                <a:gd name="T69" fmla="*/ 160 h 2337"/>
                <a:gd name="T70" fmla="*/ 2014 w 2958"/>
                <a:gd name="T71" fmla="*/ 133 h 2337"/>
                <a:gd name="T72" fmla="*/ 1894 w 2958"/>
                <a:gd name="T73" fmla="*/ 48 h 2337"/>
                <a:gd name="T74" fmla="*/ 1779 w 2958"/>
                <a:gd name="T75" fmla="*/ 30 h 2337"/>
                <a:gd name="T76" fmla="*/ 1658 w 2958"/>
                <a:gd name="T77" fmla="*/ 36 h 2337"/>
                <a:gd name="T78" fmla="*/ 1357 w 2958"/>
                <a:gd name="T79" fmla="*/ 0 h 2337"/>
                <a:gd name="T80" fmla="*/ 1269 w 2958"/>
                <a:gd name="T81" fmla="*/ 181 h 2337"/>
                <a:gd name="T82" fmla="*/ 1128 w 2958"/>
                <a:gd name="T83" fmla="*/ 206 h 2337"/>
                <a:gd name="T84" fmla="*/ 836 w 2958"/>
                <a:gd name="T85" fmla="*/ 269 h 2337"/>
                <a:gd name="T86" fmla="*/ 585 w 2958"/>
                <a:gd name="T87" fmla="*/ 213 h 2337"/>
                <a:gd name="T88" fmla="*/ 328 w 2958"/>
                <a:gd name="T89" fmla="*/ 231 h 2337"/>
                <a:gd name="T90" fmla="*/ 241 w 2958"/>
                <a:gd name="T91" fmla="*/ 370 h 2337"/>
                <a:gd name="T92" fmla="*/ 23 w 2958"/>
                <a:gd name="T93" fmla="*/ 483 h 2337"/>
                <a:gd name="T94" fmla="*/ 93 w 2958"/>
                <a:gd name="T95" fmla="*/ 525 h 2337"/>
                <a:gd name="T96" fmla="*/ 178 w 2958"/>
                <a:gd name="T97" fmla="*/ 405 h 2337"/>
                <a:gd name="T98" fmla="*/ 168 w 2958"/>
                <a:gd name="T99" fmla="*/ 525 h 2337"/>
                <a:gd name="T100" fmla="*/ 219 w 2958"/>
                <a:gd name="T101" fmla="*/ 730 h 2337"/>
                <a:gd name="T102" fmla="*/ 561 w 2958"/>
                <a:gd name="T103" fmla="*/ 971 h 2337"/>
                <a:gd name="T104" fmla="*/ 908 w 2958"/>
                <a:gd name="T105" fmla="*/ 906 h 2337"/>
                <a:gd name="T106" fmla="*/ 996 w 2958"/>
                <a:gd name="T107" fmla="*/ 824 h 2337"/>
                <a:gd name="T108" fmla="*/ 1070 w 2958"/>
                <a:gd name="T109" fmla="*/ 933 h 2337"/>
                <a:gd name="T110" fmla="*/ 929 w 2958"/>
                <a:gd name="T111" fmla="*/ 1097 h 2337"/>
                <a:gd name="T112" fmla="*/ 720 w 2958"/>
                <a:gd name="T113" fmla="*/ 1161 h 2337"/>
                <a:gd name="T114" fmla="*/ 548 w 2958"/>
                <a:gd name="T115" fmla="*/ 1230 h 2337"/>
                <a:gd name="T116" fmla="*/ 451 w 2958"/>
                <a:gd name="T117" fmla="*/ 1190 h 2337"/>
                <a:gd name="T118" fmla="*/ 372 w 2958"/>
                <a:gd name="T119" fmla="*/ 1250 h 2337"/>
                <a:gd name="T120" fmla="*/ 1172 w 2958"/>
                <a:gd name="T121" fmla="*/ 2027 h 2337"/>
                <a:gd name="T122" fmla="*/ 1322 w 2958"/>
                <a:gd name="T123" fmla="*/ 2028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58" h="2337">
                  <a:moveTo>
                    <a:pt x="1322" y="2028"/>
                  </a:moveTo>
                  <a:lnTo>
                    <a:pt x="1322" y="2028"/>
                  </a:lnTo>
                  <a:lnTo>
                    <a:pt x="1347" y="2020"/>
                  </a:lnTo>
                  <a:lnTo>
                    <a:pt x="1372" y="2010"/>
                  </a:lnTo>
                  <a:lnTo>
                    <a:pt x="1398" y="1998"/>
                  </a:lnTo>
                  <a:lnTo>
                    <a:pt x="1426" y="1986"/>
                  </a:lnTo>
                  <a:lnTo>
                    <a:pt x="1453" y="1974"/>
                  </a:lnTo>
                  <a:lnTo>
                    <a:pt x="1483" y="1961"/>
                  </a:lnTo>
                  <a:lnTo>
                    <a:pt x="1513" y="1948"/>
                  </a:lnTo>
                  <a:lnTo>
                    <a:pt x="1544" y="1937"/>
                  </a:lnTo>
                  <a:lnTo>
                    <a:pt x="1563" y="1920"/>
                  </a:lnTo>
                  <a:lnTo>
                    <a:pt x="1578" y="1907"/>
                  </a:lnTo>
                  <a:lnTo>
                    <a:pt x="1586" y="1903"/>
                  </a:lnTo>
                  <a:lnTo>
                    <a:pt x="1596" y="1900"/>
                  </a:lnTo>
                  <a:lnTo>
                    <a:pt x="1601" y="1899"/>
                  </a:lnTo>
                  <a:lnTo>
                    <a:pt x="1607" y="1899"/>
                  </a:lnTo>
                  <a:lnTo>
                    <a:pt x="1614" y="1899"/>
                  </a:lnTo>
                  <a:lnTo>
                    <a:pt x="1622" y="1900"/>
                  </a:lnTo>
                  <a:lnTo>
                    <a:pt x="1629" y="1900"/>
                  </a:lnTo>
                  <a:lnTo>
                    <a:pt x="1638" y="1899"/>
                  </a:lnTo>
                  <a:lnTo>
                    <a:pt x="1648" y="1897"/>
                  </a:lnTo>
                  <a:lnTo>
                    <a:pt x="1658" y="1893"/>
                  </a:lnTo>
                  <a:lnTo>
                    <a:pt x="1678" y="1884"/>
                  </a:lnTo>
                  <a:lnTo>
                    <a:pt x="1700" y="1872"/>
                  </a:lnTo>
                  <a:lnTo>
                    <a:pt x="1721" y="1860"/>
                  </a:lnTo>
                  <a:lnTo>
                    <a:pt x="1743" y="1847"/>
                  </a:lnTo>
                  <a:lnTo>
                    <a:pt x="1763" y="1837"/>
                  </a:lnTo>
                  <a:lnTo>
                    <a:pt x="1781" y="1830"/>
                  </a:lnTo>
                  <a:lnTo>
                    <a:pt x="1795" y="1825"/>
                  </a:lnTo>
                  <a:lnTo>
                    <a:pt x="1808" y="1820"/>
                  </a:lnTo>
                  <a:lnTo>
                    <a:pt x="1817" y="1815"/>
                  </a:lnTo>
                  <a:lnTo>
                    <a:pt x="1826" y="1808"/>
                  </a:lnTo>
                  <a:lnTo>
                    <a:pt x="1829" y="1805"/>
                  </a:lnTo>
                  <a:lnTo>
                    <a:pt x="1831" y="1801"/>
                  </a:lnTo>
                  <a:lnTo>
                    <a:pt x="1834" y="1796"/>
                  </a:lnTo>
                  <a:lnTo>
                    <a:pt x="1835" y="1791"/>
                  </a:lnTo>
                  <a:lnTo>
                    <a:pt x="1836" y="1785"/>
                  </a:lnTo>
                  <a:lnTo>
                    <a:pt x="1836" y="1779"/>
                  </a:lnTo>
                  <a:lnTo>
                    <a:pt x="1835" y="1772"/>
                  </a:lnTo>
                  <a:lnTo>
                    <a:pt x="1834" y="1765"/>
                  </a:lnTo>
                  <a:lnTo>
                    <a:pt x="1834" y="1761"/>
                  </a:lnTo>
                  <a:lnTo>
                    <a:pt x="1835" y="1754"/>
                  </a:lnTo>
                  <a:lnTo>
                    <a:pt x="1837" y="1747"/>
                  </a:lnTo>
                  <a:lnTo>
                    <a:pt x="1840" y="1739"/>
                  </a:lnTo>
                  <a:lnTo>
                    <a:pt x="1850" y="1721"/>
                  </a:lnTo>
                  <a:lnTo>
                    <a:pt x="1861" y="1701"/>
                  </a:lnTo>
                  <a:lnTo>
                    <a:pt x="1884" y="1663"/>
                  </a:lnTo>
                  <a:lnTo>
                    <a:pt x="1902" y="1636"/>
                  </a:lnTo>
                  <a:lnTo>
                    <a:pt x="1908" y="1623"/>
                  </a:lnTo>
                  <a:lnTo>
                    <a:pt x="1913" y="1613"/>
                  </a:lnTo>
                  <a:lnTo>
                    <a:pt x="1917" y="1602"/>
                  </a:lnTo>
                  <a:lnTo>
                    <a:pt x="1920" y="1593"/>
                  </a:lnTo>
                  <a:lnTo>
                    <a:pt x="1921" y="1583"/>
                  </a:lnTo>
                  <a:lnTo>
                    <a:pt x="1921" y="1575"/>
                  </a:lnTo>
                  <a:lnTo>
                    <a:pt x="1920" y="1567"/>
                  </a:lnTo>
                  <a:lnTo>
                    <a:pt x="1919" y="1559"/>
                  </a:lnTo>
                  <a:lnTo>
                    <a:pt x="1906" y="1525"/>
                  </a:lnTo>
                  <a:lnTo>
                    <a:pt x="1891" y="1481"/>
                  </a:lnTo>
                  <a:lnTo>
                    <a:pt x="1897" y="1454"/>
                  </a:lnTo>
                  <a:lnTo>
                    <a:pt x="1904" y="1429"/>
                  </a:lnTo>
                  <a:lnTo>
                    <a:pt x="1910" y="1404"/>
                  </a:lnTo>
                  <a:lnTo>
                    <a:pt x="1918" y="1380"/>
                  </a:lnTo>
                  <a:lnTo>
                    <a:pt x="1925" y="1357"/>
                  </a:lnTo>
                  <a:lnTo>
                    <a:pt x="1934" y="1334"/>
                  </a:lnTo>
                  <a:lnTo>
                    <a:pt x="1944" y="1309"/>
                  </a:lnTo>
                  <a:lnTo>
                    <a:pt x="1956" y="1284"/>
                  </a:lnTo>
                  <a:lnTo>
                    <a:pt x="1959" y="1278"/>
                  </a:lnTo>
                  <a:lnTo>
                    <a:pt x="1961" y="1271"/>
                  </a:lnTo>
                  <a:lnTo>
                    <a:pt x="1961" y="1265"/>
                  </a:lnTo>
                  <a:lnTo>
                    <a:pt x="1961" y="1258"/>
                  </a:lnTo>
                  <a:lnTo>
                    <a:pt x="1960" y="1248"/>
                  </a:lnTo>
                  <a:lnTo>
                    <a:pt x="1957" y="1237"/>
                  </a:lnTo>
                  <a:lnTo>
                    <a:pt x="1953" y="1225"/>
                  </a:lnTo>
                  <a:lnTo>
                    <a:pt x="1951" y="1213"/>
                  </a:lnTo>
                  <a:lnTo>
                    <a:pt x="1950" y="1207"/>
                  </a:lnTo>
                  <a:lnTo>
                    <a:pt x="1951" y="1199"/>
                  </a:lnTo>
                  <a:lnTo>
                    <a:pt x="1952" y="1191"/>
                  </a:lnTo>
                  <a:lnTo>
                    <a:pt x="1956" y="1184"/>
                  </a:lnTo>
                  <a:lnTo>
                    <a:pt x="1958" y="1177"/>
                  </a:lnTo>
                  <a:lnTo>
                    <a:pt x="1961" y="1175"/>
                  </a:lnTo>
                  <a:lnTo>
                    <a:pt x="1963" y="1176"/>
                  </a:lnTo>
                  <a:lnTo>
                    <a:pt x="1964" y="1181"/>
                  </a:lnTo>
                  <a:lnTo>
                    <a:pt x="1967" y="1197"/>
                  </a:lnTo>
                  <a:lnTo>
                    <a:pt x="1971" y="1217"/>
                  </a:lnTo>
                  <a:lnTo>
                    <a:pt x="1973" y="1229"/>
                  </a:lnTo>
                  <a:lnTo>
                    <a:pt x="1976" y="1241"/>
                  </a:lnTo>
                  <a:lnTo>
                    <a:pt x="1979" y="1251"/>
                  </a:lnTo>
                  <a:lnTo>
                    <a:pt x="1983" y="1261"/>
                  </a:lnTo>
                  <a:lnTo>
                    <a:pt x="1985" y="1265"/>
                  </a:lnTo>
                  <a:lnTo>
                    <a:pt x="1987" y="1268"/>
                  </a:lnTo>
                  <a:lnTo>
                    <a:pt x="1990" y="1270"/>
                  </a:lnTo>
                  <a:lnTo>
                    <a:pt x="1993" y="1272"/>
                  </a:lnTo>
                  <a:lnTo>
                    <a:pt x="1997" y="1273"/>
                  </a:lnTo>
                  <a:lnTo>
                    <a:pt x="2000" y="1275"/>
                  </a:lnTo>
                  <a:lnTo>
                    <a:pt x="2004" y="1275"/>
                  </a:lnTo>
                  <a:lnTo>
                    <a:pt x="2007" y="1272"/>
                  </a:lnTo>
                  <a:lnTo>
                    <a:pt x="2031" y="1261"/>
                  </a:lnTo>
                  <a:lnTo>
                    <a:pt x="2053" y="1246"/>
                  </a:lnTo>
                  <a:lnTo>
                    <a:pt x="2058" y="1244"/>
                  </a:lnTo>
                  <a:lnTo>
                    <a:pt x="2064" y="1242"/>
                  </a:lnTo>
                  <a:lnTo>
                    <a:pt x="2070" y="1241"/>
                  </a:lnTo>
                  <a:lnTo>
                    <a:pt x="2075" y="1240"/>
                  </a:lnTo>
                  <a:lnTo>
                    <a:pt x="2082" y="1240"/>
                  </a:lnTo>
                  <a:lnTo>
                    <a:pt x="2088" y="1241"/>
                  </a:lnTo>
                  <a:lnTo>
                    <a:pt x="2096" y="1243"/>
                  </a:lnTo>
                  <a:lnTo>
                    <a:pt x="2102" y="1246"/>
                  </a:lnTo>
                  <a:lnTo>
                    <a:pt x="2111" y="1250"/>
                  </a:lnTo>
                  <a:lnTo>
                    <a:pt x="2121" y="1252"/>
                  </a:lnTo>
                  <a:lnTo>
                    <a:pt x="2129" y="1252"/>
                  </a:lnTo>
                  <a:lnTo>
                    <a:pt x="2138" y="1252"/>
                  </a:lnTo>
                  <a:lnTo>
                    <a:pt x="2155" y="1250"/>
                  </a:lnTo>
                  <a:lnTo>
                    <a:pt x="2174" y="1248"/>
                  </a:lnTo>
                  <a:lnTo>
                    <a:pt x="2181" y="1246"/>
                  </a:lnTo>
                  <a:lnTo>
                    <a:pt x="2183" y="1248"/>
                  </a:lnTo>
                  <a:lnTo>
                    <a:pt x="2180" y="1249"/>
                  </a:lnTo>
                  <a:lnTo>
                    <a:pt x="2176" y="1253"/>
                  </a:lnTo>
                  <a:lnTo>
                    <a:pt x="2171" y="1262"/>
                  </a:lnTo>
                  <a:lnTo>
                    <a:pt x="2164" y="1268"/>
                  </a:lnTo>
                  <a:lnTo>
                    <a:pt x="2160" y="1271"/>
                  </a:lnTo>
                  <a:lnTo>
                    <a:pt x="2154" y="1273"/>
                  </a:lnTo>
                  <a:lnTo>
                    <a:pt x="2149" y="1275"/>
                  </a:lnTo>
                  <a:lnTo>
                    <a:pt x="2144" y="1276"/>
                  </a:lnTo>
                  <a:lnTo>
                    <a:pt x="2132" y="1277"/>
                  </a:lnTo>
                  <a:lnTo>
                    <a:pt x="2119" y="1277"/>
                  </a:lnTo>
                  <a:lnTo>
                    <a:pt x="2107" y="1278"/>
                  </a:lnTo>
                  <a:lnTo>
                    <a:pt x="2094" y="1280"/>
                  </a:lnTo>
                  <a:lnTo>
                    <a:pt x="2088" y="1281"/>
                  </a:lnTo>
                  <a:lnTo>
                    <a:pt x="2083" y="1283"/>
                  </a:lnTo>
                  <a:lnTo>
                    <a:pt x="2078" y="1286"/>
                  </a:lnTo>
                  <a:lnTo>
                    <a:pt x="2072" y="1291"/>
                  </a:lnTo>
                  <a:lnTo>
                    <a:pt x="2068" y="1296"/>
                  </a:lnTo>
                  <a:lnTo>
                    <a:pt x="2064" y="1303"/>
                  </a:lnTo>
                  <a:lnTo>
                    <a:pt x="2059" y="1311"/>
                  </a:lnTo>
                  <a:lnTo>
                    <a:pt x="2055" y="1321"/>
                  </a:lnTo>
                  <a:lnTo>
                    <a:pt x="2052" y="1332"/>
                  </a:lnTo>
                  <a:lnTo>
                    <a:pt x="2047" y="1344"/>
                  </a:lnTo>
                  <a:lnTo>
                    <a:pt x="2044" y="1356"/>
                  </a:lnTo>
                  <a:lnTo>
                    <a:pt x="2041" y="1367"/>
                  </a:lnTo>
                  <a:lnTo>
                    <a:pt x="2040" y="1379"/>
                  </a:lnTo>
                  <a:lnTo>
                    <a:pt x="2039" y="1390"/>
                  </a:lnTo>
                  <a:lnTo>
                    <a:pt x="2039" y="1400"/>
                  </a:lnTo>
                  <a:lnTo>
                    <a:pt x="2040" y="1408"/>
                  </a:lnTo>
                  <a:lnTo>
                    <a:pt x="2041" y="1413"/>
                  </a:lnTo>
                  <a:lnTo>
                    <a:pt x="2042" y="1416"/>
                  </a:lnTo>
                  <a:lnTo>
                    <a:pt x="2044" y="1418"/>
                  </a:lnTo>
                  <a:lnTo>
                    <a:pt x="2046" y="1420"/>
                  </a:lnTo>
                  <a:lnTo>
                    <a:pt x="2050" y="1421"/>
                  </a:lnTo>
                  <a:lnTo>
                    <a:pt x="2053" y="1423"/>
                  </a:lnTo>
                  <a:lnTo>
                    <a:pt x="2056" y="1423"/>
                  </a:lnTo>
                  <a:lnTo>
                    <a:pt x="2060" y="1421"/>
                  </a:lnTo>
                  <a:lnTo>
                    <a:pt x="2078" y="1414"/>
                  </a:lnTo>
                  <a:lnTo>
                    <a:pt x="2099" y="1403"/>
                  </a:lnTo>
                  <a:lnTo>
                    <a:pt x="2110" y="1398"/>
                  </a:lnTo>
                  <a:lnTo>
                    <a:pt x="2121" y="1392"/>
                  </a:lnTo>
                  <a:lnTo>
                    <a:pt x="2128" y="1390"/>
                  </a:lnTo>
                  <a:lnTo>
                    <a:pt x="2135" y="1389"/>
                  </a:lnTo>
                  <a:lnTo>
                    <a:pt x="2134" y="1394"/>
                  </a:lnTo>
                  <a:lnTo>
                    <a:pt x="2129" y="1405"/>
                  </a:lnTo>
                  <a:lnTo>
                    <a:pt x="2123" y="1418"/>
                  </a:lnTo>
                  <a:lnTo>
                    <a:pt x="2118" y="1427"/>
                  </a:lnTo>
                  <a:lnTo>
                    <a:pt x="2114" y="1438"/>
                  </a:lnTo>
                  <a:lnTo>
                    <a:pt x="2111" y="1447"/>
                  </a:lnTo>
                  <a:lnTo>
                    <a:pt x="2108" y="1458"/>
                  </a:lnTo>
                  <a:lnTo>
                    <a:pt x="2106" y="1469"/>
                  </a:lnTo>
                  <a:lnTo>
                    <a:pt x="2104" y="1479"/>
                  </a:lnTo>
                  <a:lnTo>
                    <a:pt x="2100" y="1489"/>
                  </a:lnTo>
                  <a:lnTo>
                    <a:pt x="2096" y="1499"/>
                  </a:lnTo>
                  <a:lnTo>
                    <a:pt x="2090" y="1510"/>
                  </a:lnTo>
                  <a:lnTo>
                    <a:pt x="2083" y="1516"/>
                  </a:lnTo>
                  <a:lnTo>
                    <a:pt x="2075" y="1522"/>
                  </a:lnTo>
                  <a:lnTo>
                    <a:pt x="2069" y="1527"/>
                  </a:lnTo>
                  <a:lnTo>
                    <a:pt x="2064" y="1532"/>
                  </a:lnTo>
                  <a:lnTo>
                    <a:pt x="2061" y="1533"/>
                  </a:lnTo>
                  <a:lnTo>
                    <a:pt x="2060" y="1534"/>
                  </a:lnTo>
                  <a:lnTo>
                    <a:pt x="2060" y="1535"/>
                  </a:lnTo>
                  <a:lnTo>
                    <a:pt x="2061" y="1536"/>
                  </a:lnTo>
                  <a:lnTo>
                    <a:pt x="2068" y="1536"/>
                  </a:lnTo>
                  <a:lnTo>
                    <a:pt x="2082" y="1536"/>
                  </a:lnTo>
                  <a:lnTo>
                    <a:pt x="2097" y="1535"/>
                  </a:lnTo>
                  <a:lnTo>
                    <a:pt x="2111" y="1535"/>
                  </a:lnTo>
                  <a:lnTo>
                    <a:pt x="2124" y="1537"/>
                  </a:lnTo>
                  <a:lnTo>
                    <a:pt x="2137" y="1539"/>
                  </a:lnTo>
                  <a:lnTo>
                    <a:pt x="2162" y="1545"/>
                  </a:lnTo>
                  <a:lnTo>
                    <a:pt x="2188" y="1553"/>
                  </a:lnTo>
                  <a:lnTo>
                    <a:pt x="2189" y="1553"/>
                  </a:lnTo>
                  <a:lnTo>
                    <a:pt x="2189" y="1554"/>
                  </a:lnTo>
                  <a:lnTo>
                    <a:pt x="2188" y="1554"/>
                  </a:lnTo>
                  <a:lnTo>
                    <a:pt x="2187" y="1555"/>
                  </a:lnTo>
                  <a:lnTo>
                    <a:pt x="2182" y="1558"/>
                  </a:lnTo>
                  <a:lnTo>
                    <a:pt x="2176" y="1560"/>
                  </a:lnTo>
                  <a:lnTo>
                    <a:pt x="2164" y="1565"/>
                  </a:lnTo>
                  <a:lnTo>
                    <a:pt x="2156" y="1568"/>
                  </a:lnTo>
                  <a:lnTo>
                    <a:pt x="2152" y="1573"/>
                  </a:lnTo>
                  <a:lnTo>
                    <a:pt x="2148" y="1579"/>
                  </a:lnTo>
                  <a:lnTo>
                    <a:pt x="2145" y="1585"/>
                  </a:lnTo>
                  <a:lnTo>
                    <a:pt x="2142" y="1591"/>
                  </a:lnTo>
                  <a:lnTo>
                    <a:pt x="2137" y="1604"/>
                  </a:lnTo>
                  <a:lnTo>
                    <a:pt x="2132" y="1616"/>
                  </a:lnTo>
                  <a:lnTo>
                    <a:pt x="2135" y="1623"/>
                  </a:lnTo>
                  <a:lnTo>
                    <a:pt x="2140" y="1634"/>
                  </a:lnTo>
                  <a:lnTo>
                    <a:pt x="2142" y="1640"/>
                  </a:lnTo>
                  <a:lnTo>
                    <a:pt x="2144" y="1645"/>
                  </a:lnTo>
                  <a:lnTo>
                    <a:pt x="2144" y="1649"/>
                  </a:lnTo>
                  <a:lnTo>
                    <a:pt x="2141" y="1651"/>
                  </a:lnTo>
                  <a:lnTo>
                    <a:pt x="2128" y="1660"/>
                  </a:lnTo>
                  <a:lnTo>
                    <a:pt x="2120" y="1666"/>
                  </a:lnTo>
                  <a:lnTo>
                    <a:pt x="2115" y="1669"/>
                  </a:lnTo>
                  <a:lnTo>
                    <a:pt x="2113" y="1671"/>
                  </a:lnTo>
                  <a:lnTo>
                    <a:pt x="2111" y="1674"/>
                  </a:lnTo>
                  <a:lnTo>
                    <a:pt x="2110" y="1676"/>
                  </a:lnTo>
                  <a:lnTo>
                    <a:pt x="2110" y="1680"/>
                  </a:lnTo>
                  <a:lnTo>
                    <a:pt x="2111" y="1682"/>
                  </a:lnTo>
                  <a:lnTo>
                    <a:pt x="2111" y="1685"/>
                  </a:lnTo>
                  <a:lnTo>
                    <a:pt x="2113" y="1689"/>
                  </a:lnTo>
                  <a:lnTo>
                    <a:pt x="2119" y="1698"/>
                  </a:lnTo>
                  <a:lnTo>
                    <a:pt x="2126" y="1709"/>
                  </a:lnTo>
                  <a:lnTo>
                    <a:pt x="2139" y="1728"/>
                  </a:lnTo>
                  <a:lnTo>
                    <a:pt x="2144" y="1737"/>
                  </a:lnTo>
                  <a:lnTo>
                    <a:pt x="2142" y="1740"/>
                  </a:lnTo>
                  <a:lnTo>
                    <a:pt x="2139" y="1744"/>
                  </a:lnTo>
                  <a:lnTo>
                    <a:pt x="2135" y="1749"/>
                  </a:lnTo>
                  <a:lnTo>
                    <a:pt x="2126" y="1757"/>
                  </a:lnTo>
                  <a:lnTo>
                    <a:pt x="2118" y="1767"/>
                  </a:lnTo>
                  <a:lnTo>
                    <a:pt x="2112" y="1776"/>
                  </a:lnTo>
                  <a:lnTo>
                    <a:pt x="2111" y="1779"/>
                  </a:lnTo>
                  <a:lnTo>
                    <a:pt x="2110" y="1782"/>
                  </a:lnTo>
                  <a:lnTo>
                    <a:pt x="2110" y="1785"/>
                  </a:lnTo>
                  <a:lnTo>
                    <a:pt x="2110" y="1789"/>
                  </a:lnTo>
                  <a:lnTo>
                    <a:pt x="2113" y="1793"/>
                  </a:lnTo>
                  <a:lnTo>
                    <a:pt x="2118" y="1797"/>
                  </a:lnTo>
                  <a:lnTo>
                    <a:pt x="2123" y="1801"/>
                  </a:lnTo>
                  <a:lnTo>
                    <a:pt x="2131" y="1803"/>
                  </a:lnTo>
                  <a:lnTo>
                    <a:pt x="2147" y="1808"/>
                  </a:lnTo>
                  <a:lnTo>
                    <a:pt x="2163" y="1813"/>
                  </a:lnTo>
                  <a:lnTo>
                    <a:pt x="2171" y="1817"/>
                  </a:lnTo>
                  <a:lnTo>
                    <a:pt x="2177" y="1821"/>
                  </a:lnTo>
                  <a:lnTo>
                    <a:pt x="2182" y="1828"/>
                  </a:lnTo>
                  <a:lnTo>
                    <a:pt x="2186" y="1834"/>
                  </a:lnTo>
                  <a:lnTo>
                    <a:pt x="2191" y="1846"/>
                  </a:lnTo>
                  <a:lnTo>
                    <a:pt x="2196" y="1858"/>
                  </a:lnTo>
                  <a:lnTo>
                    <a:pt x="2202" y="1867"/>
                  </a:lnTo>
                  <a:lnTo>
                    <a:pt x="2209" y="1879"/>
                  </a:lnTo>
                  <a:lnTo>
                    <a:pt x="2213" y="1886"/>
                  </a:lnTo>
                  <a:lnTo>
                    <a:pt x="2214" y="1891"/>
                  </a:lnTo>
                  <a:lnTo>
                    <a:pt x="2215" y="1897"/>
                  </a:lnTo>
                  <a:lnTo>
                    <a:pt x="2215" y="1902"/>
                  </a:lnTo>
                  <a:lnTo>
                    <a:pt x="2212" y="1912"/>
                  </a:lnTo>
                  <a:lnTo>
                    <a:pt x="2209" y="1921"/>
                  </a:lnTo>
                  <a:lnTo>
                    <a:pt x="2208" y="1926"/>
                  </a:lnTo>
                  <a:lnTo>
                    <a:pt x="2207" y="1930"/>
                  </a:lnTo>
                  <a:lnTo>
                    <a:pt x="2207" y="1936"/>
                  </a:lnTo>
                  <a:lnTo>
                    <a:pt x="2208" y="1940"/>
                  </a:lnTo>
                  <a:lnTo>
                    <a:pt x="2212" y="1944"/>
                  </a:lnTo>
                  <a:lnTo>
                    <a:pt x="2215" y="1950"/>
                  </a:lnTo>
                  <a:lnTo>
                    <a:pt x="2220" y="1954"/>
                  </a:lnTo>
                  <a:lnTo>
                    <a:pt x="2229" y="1959"/>
                  </a:lnTo>
                  <a:lnTo>
                    <a:pt x="2232" y="1963"/>
                  </a:lnTo>
                  <a:lnTo>
                    <a:pt x="2234" y="1968"/>
                  </a:lnTo>
                  <a:lnTo>
                    <a:pt x="2235" y="1973"/>
                  </a:lnTo>
                  <a:lnTo>
                    <a:pt x="2235" y="1981"/>
                  </a:lnTo>
                  <a:lnTo>
                    <a:pt x="2233" y="1999"/>
                  </a:lnTo>
                  <a:lnTo>
                    <a:pt x="2228" y="2019"/>
                  </a:lnTo>
                  <a:lnTo>
                    <a:pt x="2222" y="2040"/>
                  </a:lnTo>
                  <a:lnTo>
                    <a:pt x="2217" y="2061"/>
                  </a:lnTo>
                  <a:lnTo>
                    <a:pt x="2213" y="2080"/>
                  </a:lnTo>
                  <a:lnTo>
                    <a:pt x="2210" y="2095"/>
                  </a:lnTo>
                  <a:lnTo>
                    <a:pt x="2209" y="2110"/>
                  </a:lnTo>
                  <a:lnTo>
                    <a:pt x="2207" y="2126"/>
                  </a:lnTo>
                  <a:lnTo>
                    <a:pt x="2205" y="2140"/>
                  </a:lnTo>
                  <a:lnTo>
                    <a:pt x="2202" y="2153"/>
                  </a:lnTo>
                  <a:lnTo>
                    <a:pt x="2202" y="2153"/>
                  </a:lnTo>
                  <a:lnTo>
                    <a:pt x="2210" y="2160"/>
                  </a:lnTo>
                  <a:lnTo>
                    <a:pt x="2219" y="2167"/>
                  </a:lnTo>
                  <a:lnTo>
                    <a:pt x="2225" y="2174"/>
                  </a:lnTo>
                  <a:lnTo>
                    <a:pt x="2229" y="2182"/>
                  </a:lnTo>
                  <a:lnTo>
                    <a:pt x="2230" y="2186"/>
                  </a:lnTo>
                  <a:lnTo>
                    <a:pt x="2231" y="2191"/>
                  </a:lnTo>
                  <a:lnTo>
                    <a:pt x="2231" y="2196"/>
                  </a:lnTo>
                  <a:lnTo>
                    <a:pt x="2231" y="2200"/>
                  </a:lnTo>
                  <a:lnTo>
                    <a:pt x="2230" y="2206"/>
                  </a:lnTo>
                  <a:lnTo>
                    <a:pt x="2229" y="2210"/>
                  </a:lnTo>
                  <a:lnTo>
                    <a:pt x="2226" y="2212"/>
                  </a:lnTo>
                  <a:lnTo>
                    <a:pt x="2222" y="2215"/>
                  </a:lnTo>
                  <a:lnTo>
                    <a:pt x="2215" y="2217"/>
                  </a:lnTo>
                  <a:lnTo>
                    <a:pt x="2206" y="2221"/>
                  </a:lnTo>
                  <a:lnTo>
                    <a:pt x="2199" y="2223"/>
                  </a:lnTo>
                  <a:lnTo>
                    <a:pt x="2193" y="2224"/>
                  </a:lnTo>
                  <a:lnTo>
                    <a:pt x="2188" y="2223"/>
                  </a:lnTo>
                  <a:lnTo>
                    <a:pt x="2180" y="2220"/>
                  </a:lnTo>
                  <a:lnTo>
                    <a:pt x="2180" y="2220"/>
                  </a:lnTo>
                  <a:lnTo>
                    <a:pt x="2176" y="2231"/>
                  </a:lnTo>
                  <a:lnTo>
                    <a:pt x="2172" y="2243"/>
                  </a:lnTo>
                  <a:lnTo>
                    <a:pt x="2167" y="2255"/>
                  </a:lnTo>
                  <a:lnTo>
                    <a:pt x="2163" y="2268"/>
                  </a:lnTo>
                  <a:lnTo>
                    <a:pt x="2156" y="2282"/>
                  </a:lnTo>
                  <a:lnTo>
                    <a:pt x="2150" y="2296"/>
                  </a:lnTo>
                  <a:lnTo>
                    <a:pt x="2144" y="2311"/>
                  </a:lnTo>
                  <a:lnTo>
                    <a:pt x="2137" y="2325"/>
                  </a:lnTo>
                  <a:lnTo>
                    <a:pt x="2137" y="2325"/>
                  </a:lnTo>
                  <a:lnTo>
                    <a:pt x="2235" y="2274"/>
                  </a:lnTo>
                  <a:lnTo>
                    <a:pt x="2235" y="2274"/>
                  </a:lnTo>
                  <a:lnTo>
                    <a:pt x="2245" y="2262"/>
                  </a:lnTo>
                  <a:lnTo>
                    <a:pt x="2255" y="2249"/>
                  </a:lnTo>
                  <a:lnTo>
                    <a:pt x="2259" y="2243"/>
                  </a:lnTo>
                  <a:lnTo>
                    <a:pt x="2264" y="2237"/>
                  </a:lnTo>
                  <a:lnTo>
                    <a:pt x="2271" y="2233"/>
                  </a:lnTo>
                  <a:lnTo>
                    <a:pt x="2277" y="2229"/>
                  </a:lnTo>
                  <a:lnTo>
                    <a:pt x="2286" y="2225"/>
                  </a:lnTo>
                  <a:lnTo>
                    <a:pt x="2296" y="2222"/>
                  </a:lnTo>
                  <a:lnTo>
                    <a:pt x="2306" y="2220"/>
                  </a:lnTo>
                  <a:lnTo>
                    <a:pt x="2314" y="2220"/>
                  </a:lnTo>
                  <a:lnTo>
                    <a:pt x="2318" y="2220"/>
                  </a:lnTo>
                  <a:lnTo>
                    <a:pt x="2322" y="2222"/>
                  </a:lnTo>
                  <a:lnTo>
                    <a:pt x="2325" y="2223"/>
                  </a:lnTo>
                  <a:lnTo>
                    <a:pt x="2328" y="2226"/>
                  </a:lnTo>
                  <a:lnTo>
                    <a:pt x="2330" y="2229"/>
                  </a:lnTo>
                  <a:lnTo>
                    <a:pt x="2333" y="2234"/>
                  </a:lnTo>
                  <a:lnTo>
                    <a:pt x="2334" y="2238"/>
                  </a:lnTo>
                  <a:lnTo>
                    <a:pt x="2334" y="2244"/>
                  </a:lnTo>
                  <a:lnTo>
                    <a:pt x="2334" y="2253"/>
                  </a:lnTo>
                  <a:lnTo>
                    <a:pt x="2331" y="2261"/>
                  </a:lnTo>
                  <a:lnTo>
                    <a:pt x="2330" y="2269"/>
                  </a:lnTo>
                  <a:lnTo>
                    <a:pt x="2330" y="2277"/>
                  </a:lnTo>
                  <a:lnTo>
                    <a:pt x="2331" y="2288"/>
                  </a:lnTo>
                  <a:lnTo>
                    <a:pt x="2335" y="2296"/>
                  </a:lnTo>
                  <a:lnTo>
                    <a:pt x="2336" y="2301"/>
                  </a:lnTo>
                  <a:lnTo>
                    <a:pt x="2338" y="2305"/>
                  </a:lnTo>
                  <a:lnTo>
                    <a:pt x="2341" y="2309"/>
                  </a:lnTo>
                  <a:lnTo>
                    <a:pt x="2344" y="2314"/>
                  </a:lnTo>
                  <a:lnTo>
                    <a:pt x="2367" y="2337"/>
                  </a:lnTo>
                  <a:lnTo>
                    <a:pt x="2368" y="2334"/>
                  </a:lnTo>
                  <a:lnTo>
                    <a:pt x="2375" y="2321"/>
                  </a:lnTo>
                  <a:lnTo>
                    <a:pt x="2378" y="2310"/>
                  </a:lnTo>
                  <a:lnTo>
                    <a:pt x="2381" y="2305"/>
                  </a:lnTo>
                  <a:lnTo>
                    <a:pt x="2385" y="2301"/>
                  </a:lnTo>
                  <a:lnTo>
                    <a:pt x="2391" y="2297"/>
                  </a:lnTo>
                  <a:lnTo>
                    <a:pt x="2399" y="2295"/>
                  </a:lnTo>
                  <a:lnTo>
                    <a:pt x="2415" y="2293"/>
                  </a:lnTo>
                  <a:lnTo>
                    <a:pt x="2429" y="2293"/>
                  </a:lnTo>
                  <a:lnTo>
                    <a:pt x="2443" y="2292"/>
                  </a:lnTo>
                  <a:lnTo>
                    <a:pt x="2457" y="2290"/>
                  </a:lnTo>
                  <a:lnTo>
                    <a:pt x="2462" y="2287"/>
                  </a:lnTo>
                  <a:lnTo>
                    <a:pt x="2466" y="2284"/>
                  </a:lnTo>
                  <a:lnTo>
                    <a:pt x="2470" y="2280"/>
                  </a:lnTo>
                  <a:lnTo>
                    <a:pt x="2471" y="2277"/>
                  </a:lnTo>
                  <a:lnTo>
                    <a:pt x="2472" y="2272"/>
                  </a:lnTo>
                  <a:lnTo>
                    <a:pt x="2471" y="2268"/>
                  </a:lnTo>
                  <a:lnTo>
                    <a:pt x="2470" y="2263"/>
                  </a:lnTo>
                  <a:lnTo>
                    <a:pt x="2467" y="2258"/>
                  </a:lnTo>
                  <a:lnTo>
                    <a:pt x="2458" y="2238"/>
                  </a:lnTo>
                  <a:lnTo>
                    <a:pt x="2451" y="2221"/>
                  </a:lnTo>
                  <a:lnTo>
                    <a:pt x="2451" y="2215"/>
                  </a:lnTo>
                  <a:lnTo>
                    <a:pt x="2452" y="2210"/>
                  </a:lnTo>
                  <a:lnTo>
                    <a:pt x="2455" y="2206"/>
                  </a:lnTo>
                  <a:lnTo>
                    <a:pt x="2458" y="2201"/>
                  </a:lnTo>
                  <a:lnTo>
                    <a:pt x="2464" y="2195"/>
                  </a:lnTo>
                  <a:lnTo>
                    <a:pt x="2472" y="2187"/>
                  </a:lnTo>
                  <a:lnTo>
                    <a:pt x="2477" y="2181"/>
                  </a:lnTo>
                  <a:lnTo>
                    <a:pt x="2480" y="2175"/>
                  </a:lnTo>
                  <a:lnTo>
                    <a:pt x="2483" y="2169"/>
                  </a:lnTo>
                  <a:lnTo>
                    <a:pt x="2484" y="2163"/>
                  </a:lnTo>
                  <a:lnTo>
                    <a:pt x="2486" y="2150"/>
                  </a:lnTo>
                  <a:lnTo>
                    <a:pt x="2489" y="2136"/>
                  </a:lnTo>
                  <a:lnTo>
                    <a:pt x="2484" y="2121"/>
                  </a:lnTo>
                  <a:lnTo>
                    <a:pt x="2477" y="2104"/>
                  </a:lnTo>
                  <a:lnTo>
                    <a:pt x="2473" y="2096"/>
                  </a:lnTo>
                  <a:lnTo>
                    <a:pt x="2471" y="2088"/>
                  </a:lnTo>
                  <a:lnTo>
                    <a:pt x="2470" y="2080"/>
                  </a:lnTo>
                  <a:lnTo>
                    <a:pt x="2470" y="2073"/>
                  </a:lnTo>
                  <a:lnTo>
                    <a:pt x="2471" y="2068"/>
                  </a:lnTo>
                  <a:lnTo>
                    <a:pt x="2472" y="2066"/>
                  </a:lnTo>
                  <a:lnTo>
                    <a:pt x="2474" y="2064"/>
                  </a:lnTo>
                  <a:lnTo>
                    <a:pt x="2477" y="2063"/>
                  </a:lnTo>
                  <a:lnTo>
                    <a:pt x="2480" y="2063"/>
                  </a:lnTo>
                  <a:lnTo>
                    <a:pt x="2484" y="2063"/>
                  </a:lnTo>
                  <a:lnTo>
                    <a:pt x="2488" y="2064"/>
                  </a:lnTo>
                  <a:lnTo>
                    <a:pt x="2493" y="2066"/>
                  </a:lnTo>
                  <a:lnTo>
                    <a:pt x="2515" y="2078"/>
                  </a:lnTo>
                  <a:lnTo>
                    <a:pt x="2541" y="2093"/>
                  </a:lnTo>
                  <a:lnTo>
                    <a:pt x="2555" y="2101"/>
                  </a:lnTo>
                  <a:lnTo>
                    <a:pt x="2568" y="2107"/>
                  </a:lnTo>
                  <a:lnTo>
                    <a:pt x="2582" y="2113"/>
                  </a:lnTo>
                  <a:lnTo>
                    <a:pt x="2595" y="2117"/>
                  </a:lnTo>
                  <a:lnTo>
                    <a:pt x="2601" y="2118"/>
                  </a:lnTo>
                  <a:lnTo>
                    <a:pt x="2608" y="2118"/>
                  </a:lnTo>
                  <a:lnTo>
                    <a:pt x="2614" y="2118"/>
                  </a:lnTo>
                  <a:lnTo>
                    <a:pt x="2620" y="2117"/>
                  </a:lnTo>
                  <a:lnTo>
                    <a:pt x="2625" y="2115"/>
                  </a:lnTo>
                  <a:lnTo>
                    <a:pt x="2631" y="2112"/>
                  </a:lnTo>
                  <a:lnTo>
                    <a:pt x="2635" y="2107"/>
                  </a:lnTo>
                  <a:lnTo>
                    <a:pt x="2639" y="2102"/>
                  </a:lnTo>
                  <a:lnTo>
                    <a:pt x="2641" y="2098"/>
                  </a:lnTo>
                  <a:lnTo>
                    <a:pt x="2644" y="2093"/>
                  </a:lnTo>
                  <a:lnTo>
                    <a:pt x="2645" y="2089"/>
                  </a:lnTo>
                  <a:lnTo>
                    <a:pt x="2645" y="2085"/>
                  </a:lnTo>
                  <a:lnTo>
                    <a:pt x="2645" y="2077"/>
                  </a:lnTo>
                  <a:lnTo>
                    <a:pt x="2645" y="2071"/>
                  </a:lnTo>
                  <a:lnTo>
                    <a:pt x="2646" y="2068"/>
                  </a:lnTo>
                  <a:lnTo>
                    <a:pt x="2646" y="2065"/>
                  </a:lnTo>
                  <a:lnTo>
                    <a:pt x="2648" y="2063"/>
                  </a:lnTo>
                  <a:lnTo>
                    <a:pt x="2650" y="2061"/>
                  </a:lnTo>
                  <a:lnTo>
                    <a:pt x="2654" y="2060"/>
                  </a:lnTo>
                  <a:lnTo>
                    <a:pt x="2659" y="2058"/>
                  </a:lnTo>
                  <a:lnTo>
                    <a:pt x="2665" y="2056"/>
                  </a:lnTo>
                  <a:lnTo>
                    <a:pt x="2673" y="2055"/>
                  </a:lnTo>
                  <a:lnTo>
                    <a:pt x="2679" y="2054"/>
                  </a:lnTo>
                  <a:lnTo>
                    <a:pt x="2685" y="2053"/>
                  </a:lnTo>
                  <a:lnTo>
                    <a:pt x="2690" y="2051"/>
                  </a:lnTo>
                  <a:lnTo>
                    <a:pt x="2693" y="2049"/>
                  </a:lnTo>
                  <a:lnTo>
                    <a:pt x="2698" y="2046"/>
                  </a:lnTo>
                  <a:lnTo>
                    <a:pt x="2700" y="2042"/>
                  </a:lnTo>
                  <a:lnTo>
                    <a:pt x="2702" y="2038"/>
                  </a:lnTo>
                  <a:lnTo>
                    <a:pt x="2704" y="2034"/>
                  </a:lnTo>
                  <a:lnTo>
                    <a:pt x="2705" y="2024"/>
                  </a:lnTo>
                  <a:lnTo>
                    <a:pt x="2705" y="2012"/>
                  </a:lnTo>
                  <a:lnTo>
                    <a:pt x="2704" y="2001"/>
                  </a:lnTo>
                  <a:lnTo>
                    <a:pt x="2701" y="1988"/>
                  </a:lnTo>
                  <a:lnTo>
                    <a:pt x="2698" y="1975"/>
                  </a:lnTo>
                  <a:lnTo>
                    <a:pt x="2692" y="1963"/>
                  </a:lnTo>
                  <a:lnTo>
                    <a:pt x="2687" y="1950"/>
                  </a:lnTo>
                  <a:lnTo>
                    <a:pt x="2681" y="1938"/>
                  </a:lnTo>
                  <a:lnTo>
                    <a:pt x="2672" y="1916"/>
                  </a:lnTo>
                  <a:lnTo>
                    <a:pt x="2663" y="1900"/>
                  </a:lnTo>
                  <a:lnTo>
                    <a:pt x="2658" y="1891"/>
                  </a:lnTo>
                  <a:lnTo>
                    <a:pt x="2650" y="1884"/>
                  </a:lnTo>
                  <a:lnTo>
                    <a:pt x="2641" y="1877"/>
                  </a:lnTo>
                  <a:lnTo>
                    <a:pt x="2633" y="1872"/>
                  </a:lnTo>
                  <a:lnTo>
                    <a:pt x="2623" y="1866"/>
                  </a:lnTo>
                  <a:lnTo>
                    <a:pt x="2614" y="1861"/>
                  </a:lnTo>
                  <a:lnTo>
                    <a:pt x="2606" y="1856"/>
                  </a:lnTo>
                  <a:lnTo>
                    <a:pt x="2597" y="1849"/>
                  </a:lnTo>
                  <a:lnTo>
                    <a:pt x="2583" y="1838"/>
                  </a:lnTo>
                  <a:lnTo>
                    <a:pt x="2573" y="1831"/>
                  </a:lnTo>
                  <a:lnTo>
                    <a:pt x="2572" y="1830"/>
                  </a:lnTo>
                  <a:lnTo>
                    <a:pt x="2572" y="1829"/>
                  </a:lnTo>
                  <a:lnTo>
                    <a:pt x="2573" y="1828"/>
                  </a:lnTo>
                  <a:lnTo>
                    <a:pt x="2575" y="1826"/>
                  </a:lnTo>
                  <a:lnTo>
                    <a:pt x="2584" y="1825"/>
                  </a:lnTo>
                  <a:lnTo>
                    <a:pt x="2599" y="1825"/>
                  </a:lnTo>
                  <a:lnTo>
                    <a:pt x="2613" y="1824"/>
                  </a:lnTo>
                  <a:lnTo>
                    <a:pt x="2623" y="1823"/>
                  </a:lnTo>
                  <a:lnTo>
                    <a:pt x="2626" y="1822"/>
                  </a:lnTo>
                  <a:lnTo>
                    <a:pt x="2629" y="1821"/>
                  </a:lnTo>
                  <a:lnTo>
                    <a:pt x="2632" y="1820"/>
                  </a:lnTo>
                  <a:lnTo>
                    <a:pt x="2634" y="1818"/>
                  </a:lnTo>
                  <a:lnTo>
                    <a:pt x="2636" y="1812"/>
                  </a:lnTo>
                  <a:lnTo>
                    <a:pt x="2637" y="1806"/>
                  </a:lnTo>
                  <a:lnTo>
                    <a:pt x="2637" y="1797"/>
                  </a:lnTo>
                  <a:lnTo>
                    <a:pt x="2638" y="1786"/>
                  </a:lnTo>
                  <a:lnTo>
                    <a:pt x="2639" y="1784"/>
                  </a:lnTo>
                  <a:lnTo>
                    <a:pt x="2640" y="1782"/>
                  </a:lnTo>
                  <a:lnTo>
                    <a:pt x="2642" y="1780"/>
                  </a:lnTo>
                  <a:lnTo>
                    <a:pt x="2646" y="1779"/>
                  </a:lnTo>
                  <a:lnTo>
                    <a:pt x="2654" y="1775"/>
                  </a:lnTo>
                  <a:lnTo>
                    <a:pt x="2664" y="1770"/>
                  </a:lnTo>
                  <a:lnTo>
                    <a:pt x="2673" y="1765"/>
                  </a:lnTo>
                  <a:lnTo>
                    <a:pt x="2682" y="1758"/>
                  </a:lnTo>
                  <a:lnTo>
                    <a:pt x="2686" y="1754"/>
                  </a:lnTo>
                  <a:lnTo>
                    <a:pt x="2689" y="1750"/>
                  </a:lnTo>
                  <a:lnTo>
                    <a:pt x="2692" y="1744"/>
                  </a:lnTo>
                  <a:lnTo>
                    <a:pt x="2693" y="1739"/>
                  </a:lnTo>
                  <a:lnTo>
                    <a:pt x="2694" y="1730"/>
                  </a:lnTo>
                  <a:lnTo>
                    <a:pt x="2694" y="1721"/>
                  </a:lnTo>
                  <a:lnTo>
                    <a:pt x="2693" y="1713"/>
                  </a:lnTo>
                  <a:lnTo>
                    <a:pt x="2691" y="1704"/>
                  </a:lnTo>
                  <a:lnTo>
                    <a:pt x="2689" y="1697"/>
                  </a:lnTo>
                  <a:lnTo>
                    <a:pt x="2688" y="1688"/>
                  </a:lnTo>
                  <a:lnTo>
                    <a:pt x="2687" y="1681"/>
                  </a:lnTo>
                  <a:lnTo>
                    <a:pt x="2688" y="1672"/>
                  </a:lnTo>
                  <a:lnTo>
                    <a:pt x="2700" y="1673"/>
                  </a:lnTo>
                  <a:lnTo>
                    <a:pt x="2710" y="1674"/>
                  </a:lnTo>
                  <a:lnTo>
                    <a:pt x="2721" y="1676"/>
                  </a:lnTo>
                  <a:lnTo>
                    <a:pt x="2733" y="1680"/>
                  </a:lnTo>
                  <a:lnTo>
                    <a:pt x="2744" y="1681"/>
                  </a:lnTo>
                  <a:lnTo>
                    <a:pt x="2756" y="1682"/>
                  </a:lnTo>
                  <a:lnTo>
                    <a:pt x="2761" y="1682"/>
                  </a:lnTo>
                  <a:lnTo>
                    <a:pt x="2768" y="1681"/>
                  </a:lnTo>
                  <a:lnTo>
                    <a:pt x="2773" y="1680"/>
                  </a:lnTo>
                  <a:lnTo>
                    <a:pt x="2779" y="1677"/>
                  </a:lnTo>
                  <a:lnTo>
                    <a:pt x="2793" y="1671"/>
                  </a:lnTo>
                  <a:lnTo>
                    <a:pt x="2812" y="1661"/>
                  </a:lnTo>
                  <a:lnTo>
                    <a:pt x="2834" y="1648"/>
                  </a:lnTo>
                  <a:lnTo>
                    <a:pt x="2854" y="1634"/>
                  </a:lnTo>
                  <a:lnTo>
                    <a:pt x="2863" y="1628"/>
                  </a:lnTo>
                  <a:lnTo>
                    <a:pt x="2869" y="1622"/>
                  </a:lnTo>
                  <a:lnTo>
                    <a:pt x="2871" y="1619"/>
                  </a:lnTo>
                  <a:lnTo>
                    <a:pt x="2872" y="1617"/>
                  </a:lnTo>
                  <a:lnTo>
                    <a:pt x="2874" y="1615"/>
                  </a:lnTo>
                  <a:lnTo>
                    <a:pt x="2872" y="1613"/>
                  </a:lnTo>
                  <a:lnTo>
                    <a:pt x="2872" y="1610"/>
                  </a:lnTo>
                  <a:lnTo>
                    <a:pt x="2870" y="1609"/>
                  </a:lnTo>
                  <a:lnTo>
                    <a:pt x="2867" y="1608"/>
                  </a:lnTo>
                  <a:lnTo>
                    <a:pt x="2863" y="1608"/>
                  </a:lnTo>
                  <a:lnTo>
                    <a:pt x="2851" y="1608"/>
                  </a:lnTo>
                  <a:lnTo>
                    <a:pt x="2835" y="1610"/>
                  </a:lnTo>
                  <a:lnTo>
                    <a:pt x="2815" y="1613"/>
                  </a:lnTo>
                  <a:lnTo>
                    <a:pt x="2798" y="1614"/>
                  </a:lnTo>
                  <a:lnTo>
                    <a:pt x="2781" y="1613"/>
                  </a:lnTo>
                  <a:lnTo>
                    <a:pt x="2761" y="1609"/>
                  </a:lnTo>
                  <a:lnTo>
                    <a:pt x="2757" y="1608"/>
                  </a:lnTo>
                  <a:lnTo>
                    <a:pt x="2753" y="1609"/>
                  </a:lnTo>
                  <a:lnTo>
                    <a:pt x="2748" y="1610"/>
                  </a:lnTo>
                  <a:lnTo>
                    <a:pt x="2744" y="1613"/>
                  </a:lnTo>
                  <a:lnTo>
                    <a:pt x="2734" y="1619"/>
                  </a:lnTo>
                  <a:lnTo>
                    <a:pt x="2723" y="1626"/>
                  </a:lnTo>
                  <a:lnTo>
                    <a:pt x="2713" y="1632"/>
                  </a:lnTo>
                  <a:lnTo>
                    <a:pt x="2702" y="1639"/>
                  </a:lnTo>
                  <a:lnTo>
                    <a:pt x="2695" y="1642"/>
                  </a:lnTo>
                  <a:lnTo>
                    <a:pt x="2690" y="1643"/>
                  </a:lnTo>
                  <a:lnTo>
                    <a:pt x="2683" y="1645"/>
                  </a:lnTo>
                  <a:lnTo>
                    <a:pt x="2677" y="1645"/>
                  </a:lnTo>
                  <a:lnTo>
                    <a:pt x="2667" y="1644"/>
                  </a:lnTo>
                  <a:lnTo>
                    <a:pt x="2659" y="1642"/>
                  </a:lnTo>
                  <a:lnTo>
                    <a:pt x="2650" y="1639"/>
                  </a:lnTo>
                  <a:lnTo>
                    <a:pt x="2644" y="1633"/>
                  </a:lnTo>
                  <a:lnTo>
                    <a:pt x="2641" y="1631"/>
                  </a:lnTo>
                  <a:lnTo>
                    <a:pt x="2639" y="1628"/>
                  </a:lnTo>
                  <a:lnTo>
                    <a:pt x="2637" y="1623"/>
                  </a:lnTo>
                  <a:lnTo>
                    <a:pt x="2637" y="1620"/>
                  </a:lnTo>
                  <a:lnTo>
                    <a:pt x="2636" y="1616"/>
                  </a:lnTo>
                  <a:lnTo>
                    <a:pt x="2637" y="1610"/>
                  </a:lnTo>
                  <a:lnTo>
                    <a:pt x="2638" y="1606"/>
                  </a:lnTo>
                  <a:lnTo>
                    <a:pt x="2640" y="1601"/>
                  </a:lnTo>
                  <a:lnTo>
                    <a:pt x="2646" y="1585"/>
                  </a:lnTo>
                  <a:lnTo>
                    <a:pt x="2650" y="1576"/>
                  </a:lnTo>
                  <a:lnTo>
                    <a:pt x="2652" y="1572"/>
                  </a:lnTo>
                  <a:lnTo>
                    <a:pt x="2656" y="1568"/>
                  </a:lnTo>
                  <a:lnTo>
                    <a:pt x="2662" y="1564"/>
                  </a:lnTo>
                  <a:lnTo>
                    <a:pt x="2672" y="1560"/>
                  </a:lnTo>
                  <a:lnTo>
                    <a:pt x="2678" y="1555"/>
                  </a:lnTo>
                  <a:lnTo>
                    <a:pt x="2682" y="1552"/>
                  </a:lnTo>
                  <a:lnTo>
                    <a:pt x="2685" y="1549"/>
                  </a:lnTo>
                  <a:lnTo>
                    <a:pt x="2687" y="1546"/>
                  </a:lnTo>
                  <a:lnTo>
                    <a:pt x="2687" y="1543"/>
                  </a:lnTo>
                  <a:lnTo>
                    <a:pt x="2686" y="1541"/>
                  </a:lnTo>
                  <a:lnTo>
                    <a:pt x="2683" y="1538"/>
                  </a:lnTo>
                  <a:lnTo>
                    <a:pt x="2681" y="1536"/>
                  </a:lnTo>
                  <a:lnTo>
                    <a:pt x="2675" y="1532"/>
                  </a:lnTo>
                  <a:lnTo>
                    <a:pt x="2667" y="1526"/>
                  </a:lnTo>
                  <a:lnTo>
                    <a:pt x="2661" y="1521"/>
                  </a:lnTo>
                  <a:lnTo>
                    <a:pt x="2655" y="1515"/>
                  </a:lnTo>
                  <a:lnTo>
                    <a:pt x="2653" y="1509"/>
                  </a:lnTo>
                  <a:lnTo>
                    <a:pt x="2652" y="1502"/>
                  </a:lnTo>
                  <a:lnTo>
                    <a:pt x="2652" y="1497"/>
                  </a:lnTo>
                  <a:lnTo>
                    <a:pt x="2654" y="1492"/>
                  </a:lnTo>
                  <a:lnTo>
                    <a:pt x="2656" y="1487"/>
                  </a:lnTo>
                  <a:lnTo>
                    <a:pt x="2660" y="1482"/>
                  </a:lnTo>
                  <a:lnTo>
                    <a:pt x="2663" y="1478"/>
                  </a:lnTo>
                  <a:lnTo>
                    <a:pt x="2667" y="1473"/>
                  </a:lnTo>
                  <a:lnTo>
                    <a:pt x="2678" y="1466"/>
                  </a:lnTo>
                  <a:lnTo>
                    <a:pt x="2689" y="1459"/>
                  </a:lnTo>
                  <a:lnTo>
                    <a:pt x="2700" y="1453"/>
                  </a:lnTo>
                  <a:lnTo>
                    <a:pt x="2709" y="1447"/>
                  </a:lnTo>
                  <a:lnTo>
                    <a:pt x="2772" y="1427"/>
                  </a:lnTo>
                  <a:lnTo>
                    <a:pt x="2772" y="1427"/>
                  </a:lnTo>
                  <a:lnTo>
                    <a:pt x="2807" y="1345"/>
                  </a:lnTo>
                  <a:lnTo>
                    <a:pt x="2807" y="1336"/>
                  </a:lnTo>
                  <a:lnTo>
                    <a:pt x="2806" y="1329"/>
                  </a:lnTo>
                  <a:lnTo>
                    <a:pt x="2803" y="1321"/>
                  </a:lnTo>
                  <a:lnTo>
                    <a:pt x="2800" y="1315"/>
                  </a:lnTo>
                  <a:lnTo>
                    <a:pt x="2794" y="1302"/>
                  </a:lnTo>
                  <a:lnTo>
                    <a:pt x="2786" y="1290"/>
                  </a:lnTo>
                  <a:lnTo>
                    <a:pt x="2779" y="1279"/>
                  </a:lnTo>
                  <a:lnTo>
                    <a:pt x="2771" y="1267"/>
                  </a:lnTo>
                  <a:lnTo>
                    <a:pt x="2768" y="1262"/>
                  </a:lnTo>
                  <a:lnTo>
                    <a:pt x="2764" y="1255"/>
                  </a:lnTo>
                  <a:lnTo>
                    <a:pt x="2762" y="1249"/>
                  </a:lnTo>
                  <a:lnTo>
                    <a:pt x="2760" y="1242"/>
                  </a:lnTo>
                  <a:lnTo>
                    <a:pt x="2759" y="1234"/>
                  </a:lnTo>
                  <a:lnTo>
                    <a:pt x="2758" y="1226"/>
                  </a:lnTo>
                  <a:lnTo>
                    <a:pt x="2758" y="1219"/>
                  </a:lnTo>
                  <a:lnTo>
                    <a:pt x="2759" y="1215"/>
                  </a:lnTo>
                  <a:lnTo>
                    <a:pt x="2760" y="1211"/>
                  </a:lnTo>
                  <a:lnTo>
                    <a:pt x="2762" y="1209"/>
                  </a:lnTo>
                  <a:lnTo>
                    <a:pt x="2766" y="1207"/>
                  </a:lnTo>
                  <a:lnTo>
                    <a:pt x="2769" y="1205"/>
                  </a:lnTo>
                  <a:lnTo>
                    <a:pt x="2789" y="1204"/>
                  </a:lnTo>
                  <a:lnTo>
                    <a:pt x="2816" y="1205"/>
                  </a:lnTo>
                  <a:lnTo>
                    <a:pt x="2820" y="1200"/>
                  </a:lnTo>
                  <a:lnTo>
                    <a:pt x="2822" y="1196"/>
                  </a:lnTo>
                  <a:lnTo>
                    <a:pt x="2826" y="1192"/>
                  </a:lnTo>
                  <a:lnTo>
                    <a:pt x="2829" y="1191"/>
                  </a:lnTo>
                  <a:lnTo>
                    <a:pt x="2838" y="1187"/>
                  </a:lnTo>
                  <a:lnTo>
                    <a:pt x="2848" y="1181"/>
                  </a:lnTo>
                  <a:lnTo>
                    <a:pt x="2851" y="1177"/>
                  </a:lnTo>
                  <a:lnTo>
                    <a:pt x="2854" y="1175"/>
                  </a:lnTo>
                  <a:lnTo>
                    <a:pt x="2855" y="1172"/>
                  </a:lnTo>
                  <a:lnTo>
                    <a:pt x="2855" y="1170"/>
                  </a:lnTo>
                  <a:lnTo>
                    <a:pt x="2854" y="1165"/>
                  </a:lnTo>
                  <a:lnTo>
                    <a:pt x="2851" y="1162"/>
                  </a:lnTo>
                  <a:lnTo>
                    <a:pt x="2847" y="1158"/>
                  </a:lnTo>
                  <a:lnTo>
                    <a:pt x="2842" y="1155"/>
                  </a:lnTo>
                  <a:lnTo>
                    <a:pt x="2838" y="1150"/>
                  </a:lnTo>
                  <a:lnTo>
                    <a:pt x="2836" y="1146"/>
                  </a:lnTo>
                  <a:lnTo>
                    <a:pt x="2823" y="1146"/>
                  </a:lnTo>
                  <a:lnTo>
                    <a:pt x="2810" y="1148"/>
                  </a:lnTo>
                  <a:lnTo>
                    <a:pt x="2797" y="1150"/>
                  </a:lnTo>
                  <a:lnTo>
                    <a:pt x="2784" y="1151"/>
                  </a:lnTo>
                  <a:lnTo>
                    <a:pt x="2777" y="1150"/>
                  </a:lnTo>
                  <a:lnTo>
                    <a:pt x="2771" y="1148"/>
                  </a:lnTo>
                  <a:lnTo>
                    <a:pt x="2764" y="1145"/>
                  </a:lnTo>
                  <a:lnTo>
                    <a:pt x="2759" y="1140"/>
                  </a:lnTo>
                  <a:lnTo>
                    <a:pt x="2756" y="1134"/>
                  </a:lnTo>
                  <a:lnTo>
                    <a:pt x="2754" y="1129"/>
                  </a:lnTo>
                  <a:lnTo>
                    <a:pt x="2754" y="1126"/>
                  </a:lnTo>
                  <a:lnTo>
                    <a:pt x="2755" y="1123"/>
                  </a:lnTo>
                  <a:lnTo>
                    <a:pt x="2756" y="1120"/>
                  </a:lnTo>
                  <a:lnTo>
                    <a:pt x="2759" y="1117"/>
                  </a:lnTo>
                  <a:lnTo>
                    <a:pt x="2764" y="1113"/>
                  </a:lnTo>
                  <a:lnTo>
                    <a:pt x="2771" y="1109"/>
                  </a:lnTo>
                  <a:lnTo>
                    <a:pt x="2776" y="1107"/>
                  </a:lnTo>
                  <a:lnTo>
                    <a:pt x="2782" y="1105"/>
                  </a:lnTo>
                  <a:lnTo>
                    <a:pt x="2793" y="1104"/>
                  </a:lnTo>
                  <a:lnTo>
                    <a:pt x="2803" y="1104"/>
                  </a:lnTo>
                  <a:lnTo>
                    <a:pt x="2809" y="1104"/>
                  </a:lnTo>
                  <a:lnTo>
                    <a:pt x="2814" y="1103"/>
                  </a:lnTo>
                  <a:lnTo>
                    <a:pt x="2818" y="1101"/>
                  </a:lnTo>
                  <a:lnTo>
                    <a:pt x="2824" y="1099"/>
                  </a:lnTo>
                  <a:lnTo>
                    <a:pt x="2829" y="1095"/>
                  </a:lnTo>
                  <a:lnTo>
                    <a:pt x="2835" y="1090"/>
                  </a:lnTo>
                  <a:lnTo>
                    <a:pt x="2840" y="1083"/>
                  </a:lnTo>
                  <a:lnTo>
                    <a:pt x="2845" y="1076"/>
                  </a:lnTo>
                  <a:lnTo>
                    <a:pt x="2850" y="1069"/>
                  </a:lnTo>
                  <a:lnTo>
                    <a:pt x="2854" y="1064"/>
                  </a:lnTo>
                  <a:lnTo>
                    <a:pt x="2858" y="1061"/>
                  </a:lnTo>
                  <a:lnTo>
                    <a:pt x="2863" y="1057"/>
                  </a:lnTo>
                  <a:lnTo>
                    <a:pt x="2871" y="1053"/>
                  </a:lnTo>
                  <a:lnTo>
                    <a:pt x="2880" y="1052"/>
                  </a:lnTo>
                  <a:lnTo>
                    <a:pt x="2889" y="1051"/>
                  </a:lnTo>
                  <a:lnTo>
                    <a:pt x="2898" y="1050"/>
                  </a:lnTo>
                  <a:lnTo>
                    <a:pt x="2904" y="1048"/>
                  </a:lnTo>
                  <a:lnTo>
                    <a:pt x="2908" y="1047"/>
                  </a:lnTo>
                  <a:lnTo>
                    <a:pt x="2914" y="1043"/>
                  </a:lnTo>
                  <a:lnTo>
                    <a:pt x="2919" y="1040"/>
                  </a:lnTo>
                  <a:lnTo>
                    <a:pt x="2923" y="1037"/>
                  </a:lnTo>
                  <a:lnTo>
                    <a:pt x="2926" y="1033"/>
                  </a:lnTo>
                  <a:lnTo>
                    <a:pt x="2931" y="1027"/>
                  </a:lnTo>
                  <a:lnTo>
                    <a:pt x="2934" y="1022"/>
                  </a:lnTo>
                  <a:lnTo>
                    <a:pt x="2939" y="1010"/>
                  </a:lnTo>
                  <a:lnTo>
                    <a:pt x="2944" y="999"/>
                  </a:lnTo>
                  <a:lnTo>
                    <a:pt x="2951" y="982"/>
                  </a:lnTo>
                  <a:lnTo>
                    <a:pt x="2956" y="969"/>
                  </a:lnTo>
                  <a:lnTo>
                    <a:pt x="2958" y="964"/>
                  </a:lnTo>
                  <a:lnTo>
                    <a:pt x="2958" y="959"/>
                  </a:lnTo>
                  <a:lnTo>
                    <a:pt x="2958" y="955"/>
                  </a:lnTo>
                  <a:lnTo>
                    <a:pt x="2958" y="951"/>
                  </a:lnTo>
                  <a:lnTo>
                    <a:pt x="2955" y="942"/>
                  </a:lnTo>
                  <a:lnTo>
                    <a:pt x="2949" y="932"/>
                  </a:lnTo>
                  <a:lnTo>
                    <a:pt x="2941" y="919"/>
                  </a:lnTo>
                  <a:lnTo>
                    <a:pt x="2930" y="902"/>
                  </a:lnTo>
                  <a:lnTo>
                    <a:pt x="2898" y="849"/>
                  </a:lnTo>
                  <a:lnTo>
                    <a:pt x="2898" y="849"/>
                  </a:lnTo>
                  <a:lnTo>
                    <a:pt x="2892" y="833"/>
                  </a:lnTo>
                  <a:lnTo>
                    <a:pt x="2881" y="811"/>
                  </a:lnTo>
                  <a:lnTo>
                    <a:pt x="2875" y="800"/>
                  </a:lnTo>
                  <a:lnTo>
                    <a:pt x="2868" y="792"/>
                  </a:lnTo>
                  <a:lnTo>
                    <a:pt x="2865" y="789"/>
                  </a:lnTo>
                  <a:lnTo>
                    <a:pt x="2862" y="785"/>
                  </a:lnTo>
                  <a:lnTo>
                    <a:pt x="2858" y="784"/>
                  </a:lnTo>
                  <a:lnTo>
                    <a:pt x="2855" y="783"/>
                  </a:lnTo>
                  <a:lnTo>
                    <a:pt x="2849" y="783"/>
                  </a:lnTo>
                  <a:lnTo>
                    <a:pt x="2842" y="784"/>
                  </a:lnTo>
                  <a:lnTo>
                    <a:pt x="2836" y="785"/>
                  </a:lnTo>
                  <a:lnTo>
                    <a:pt x="2830" y="787"/>
                  </a:lnTo>
                  <a:lnTo>
                    <a:pt x="2821" y="791"/>
                  </a:lnTo>
                  <a:lnTo>
                    <a:pt x="2812" y="794"/>
                  </a:lnTo>
                  <a:lnTo>
                    <a:pt x="2808" y="794"/>
                  </a:lnTo>
                  <a:lnTo>
                    <a:pt x="2804" y="794"/>
                  </a:lnTo>
                  <a:lnTo>
                    <a:pt x="2801" y="792"/>
                  </a:lnTo>
                  <a:lnTo>
                    <a:pt x="2798" y="789"/>
                  </a:lnTo>
                  <a:lnTo>
                    <a:pt x="2796" y="784"/>
                  </a:lnTo>
                  <a:lnTo>
                    <a:pt x="2793" y="777"/>
                  </a:lnTo>
                  <a:lnTo>
                    <a:pt x="2791" y="768"/>
                  </a:lnTo>
                  <a:lnTo>
                    <a:pt x="2789" y="757"/>
                  </a:lnTo>
                  <a:lnTo>
                    <a:pt x="2787" y="750"/>
                  </a:lnTo>
                  <a:lnTo>
                    <a:pt x="2784" y="742"/>
                  </a:lnTo>
                  <a:lnTo>
                    <a:pt x="2779" y="737"/>
                  </a:lnTo>
                  <a:lnTo>
                    <a:pt x="2773" y="731"/>
                  </a:lnTo>
                  <a:lnTo>
                    <a:pt x="2760" y="723"/>
                  </a:lnTo>
                  <a:lnTo>
                    <a:pt x="2746" y="715"/>
                  </a:lnTo>
                  <a:lnTo>
                    <a:pt x="2726" y="702"/>
                  </a:lnTo>
                  <a:lnTo>
                    <a:pt x="2704" y="689"/>
                  </a:lnTo>
                  <a:lnTo>
                    <a:pt x="2683" y="677"/>
                  </a:lnTo>
                  <a:lnTo>
                    <a:pt x="2662" y="665"/>
                  </a:lnTo>
                  <a:lnTo>
                    <a:pt x="2631" y="656"/>
                  </a:lnTo>
                  <a:lnTo>
                    <a:pt x="2597" y="646"/>
                  </a:lnTo>
                  <a:lnTo>
                    <a:pt x="2590" y="643"/>
                  </a:lnTo>
                  <a:lnTo>
                    <a:pt x="2583" y="640"/>
                  </a:lnTo>
                  <a:lnTo>
                    <a:pt x="2577" y="634"/>
                  </a:lnTo>
                  <a:lnTo>
                    <a:pt x="2570" y="630"/>
                  </a:lnTo>
                  <a:lnTo>
                    <a:pt x="2566" y="623"/>
                  </a:lnTo>
                  <a:lnTo>
                    <a:pt x="2563" y="616"/>
                  </a:lnTo>
                  <a:lnTo>
                    <a:pt x="2560" y="608"/>
                  </a:lnTo>
                  <a:lnTo>
                    <a:pt x="2559" y="598"/>
                  </a:lnTo>
                  <a:lnTo>
                    <a:pt x="2560" y="586"/>
                  </a:lnTo>
                  <a:lnTo>
                    <a:pt x="2563" y="566"/>
                  </a:lnTo>
                  <a:lnTo>
                    <a:pt x="2564" y="555"/>
                  </a:lnTo>
                  <a:lnTo>
                    <a:pt x="2564" y="547"/>
                  </a:lnTo>
                  <a:lnTo>
                    <a:pt x="2563" y="543"/>
                  </a:lnTo>
                  <a:lnTo>
                    <a:pt x="2563" y="541"/>
                  </a:lnTo>
                  <a:lnTo>
                    <a:pt x="2561" y="539"/>
                  </a:lnTo>
                  <a:lnTo>
                    <a:pt x="2559" y="539"/>
                  </a:lnTo>
                  <a:lnTo>
                    <a:pt x="2555" y="539"/>
                  </a:lnTo>
                  <a:lnTo>
                    <a:pt x="2551" y="539"/>
                  </a:lnTo>
                  <a:lnTo>
                    <a:pt x="2545" y="541"/>
                  </a:lnTo>
                  <a:lnTo>
                    <a:pt x="2541" y="543"/>
                  </a:lnTo>
                  <a:lnTo>
                    <a:pt x="2531" y="549"/>
                  </a:lnTo>
                  <a:lnTo>
                    <a:pt x="2524" y="553"/>
                  </a:lnTo>
                  <a:lnTo>
                    <a:pt x="2519" y="555"/>
                  </a:lnTo>
                  <a:lnTo>
                    <a:pt x="2515" y="556"/>
                  </a:lnTo>
                  <a:lnTo>
                    <a:pt x="2512" y="557"/>
                  </a:lnTo>
                  <a:lnTo>
                    <a:pt x="2509" y="557"/>
                  </a:lnTo>
                  <a:lnTo>
                    <a:pt x="2505" y="556"/>
                  </a:lnTo>
                  <a:lnTo>
                    <a:pt x="2503" y="554"/>
                  </a:lnTo>
                  <a:lnTo>
                    <a:pt x="2500" y="550"/>
                  </a:lnTo>
                  <a:lnTo>
                    <a:pt x="2498" y="544"/>
                  </a:lnTo>
                  <a:lnTo>
                    <a:pt x="2485" y="521"/>
                  </a:lnTo>
                  <a:lnTo>
                    <a:pt x="2471" y="498"/>
                  </a:lnTo>
                  <a:lnTo>
                    <a:pt x="2456" y="478"/>
                  </a:lnTo>
                  <a:lnTo>
                    <a:pt x="2441" y="457"/>
                  </a:lnTo>
                  <a:lnTo>
                    <a:pt x="2436" y="451"/>
                  </a:lnTo>
                  <a:lnTo>
                    <a:pt x="2433" y="445"/>
                  </a:lnTo>
                  <a:lnTo>
                    <a:pt x="2432" y="440"/>
                  </a:lnTo>
                  <a:lnTo>
                    <a:pt x="2431" y="435"/>
                  </a:lnTo>
                  <a:lnTo>
                    <a:pt x="2432" y="431"/>
                  </a:lnTo>
                  <a:lnTo>
                    <a:pt x="2433" y="427"/>
                  </a:lnTo>
                  <a:lnTo>
                    <a:pt x="2435" y="422"/>
                  </a:lnTo>
                  <a:lnTo>
                    <a:pt x="2437" y="419"/>
                  </a:lnTo>
                  <a:lnTo>
                    <a:pt x="2444" y="412"/>
                  </a:lnTo>
                  <a:lnTo>
                    <a:pt x="2451" y="403"/>
                  </a:lnTo>
                  <a:lnTo>
                    <a:pt x="2458" y="395"/>
                  </a:lnTo>
                  <a:lnTo>
                    <a:pt x="2462" y="386"/>
                  </a:lnTo>
                  <a:lnTo>
                    <a:pt x="2464" y="378"/>
                  </a:lnTo>
                  <a:lnTo>
                    <a:pt x="2464" y="371"/>
                  </a:lnTo>
                  <a:lnTo>
                    <a:pt x="2463" y="364"/>
                  </a:lnTo>
                  <a:lnTo>
                    <a:pt x="2461" y="358"/>
                  </a:lnTo>
                  <a:lnTo>
                    <a:pt x="2455" y="345"/>
                  </a:lnTo>
                  <a:lnTo>
                    <a:pt x="2448" y="332"/>
                  </a:lnTo>
                  <a:lnTo>
                    <a:pt x="2445" y="324"/>
                  </a:lnTo>
                  <a:lnTo>
                    <a:pt x="2442" y="319"/>
                  </a:lnTo>
                  <a:lnTo>
                    <a:pt x="2438" y="314"/>
                  </a:lnTo>
                  <a:lnTo>
                    <a:pt x="2435" y="312"/>
                  </a:lnTo>
                  <a:lnTo>
                    <a:pt x="2433" y="312"/>
                  </a:lnTo>
                  <a:lnTo>
                    <a:pt x="2431" y="313"/>
                  </a:lnTo>
                  <a:lnTo>
                    <a:pt x="2429" y="316"/>
                  </a:lnTo>
                  <a:lnTo>
                    <a:pt x="2426" y="319"/>
                  </a:lnTo>
                  <a:lnTo>
                    <a:pt x="2422" y="326"/>
                  </a:lnTo>
                  <a:lnTo>
                    <a:pt x="2417" y="336"/>
                  </a:lnTo>
                  <a:lnTo>
                    <a:pt x="2415" y="341"/>
                  </a:lnTo>
                  <a:lnTo>
                    <a:pt x="2411" y="346"/>
                  </a:lnTo>
                  <a:lnTo>
                    <a:pt x="2407" y="350"/>
                  </a:lnTo>
                  <a:lnTo>
                    <a:pt x="2403" y="354"/>
                  </a:lnTo>
                  <a:lnTo>
                    <a:pt x="2399" y="357"/>
                  </a:lnTo>
                  <a:lnTo>
                    <a:pt x="2394" y="357"/>
                  </a:lnTo>
                  <a:lnTo>
                    <a:pt x="2390" y="355"/>
                  </a:lnTo>
                  <a:lnTo>
                    <a:pt x="2384" y="353"/>
                  </a:lnTo>
                  <a:lnTo>
                    <a:pt x="2379" y="349"/>
                  </a:lnTo>
                  <a:lnTo>
                    <a:pt x="2374" y="345"/>
                  </a:lnTo>
                  <a:lnTo>
                    <a:pt x="2368" y="339"/>
                  </a:lnTo>
                  <a:lnTo>
                    <a:pt x="2364" y="333"/>
                  </a:lnTo>
                  <a:lnTo>
                    <a:pt x="2344" y="307"/>
                  </a:lnTo>
                  <a:lnTo>
                    <a:pt x="2331" y="286"/>
                  </a:lnTo>
                  <a:lnTo>
                    <a:pt x="2326" y="277"/>
                  </a:lnTo>
                  <a:lnTo>
                    <a:pt x="2323" y="266"/>
                  </a:lnTo>
                  <a:lnTo>
                    <a:pt x="2323" y="256"/>
                  </a:lnTo>
                  <a:lnTo>
                    <a:pt x="2323" y="246"/>
                  </a:lnTo>
                  <a:lnTo>
                    <a:pt x="2326" y="237"/>
                  </a:lnTo>
                  <a:lnTo>
                    <a:pt x="2329" y="228"/>
                  </a:lnTo>
                  <a:lnTo>
                    <a:pt x="2334" y="219"/>
                  </a:lnTo>
                  <a:lnTo>
                    <a:pt x="2338" y="211"/>
                  </a:lnTo>
                  <a:lnTo>
                    <a:pt x="2349" y="196"/>
                  </a:lnTo>
                  <a:lnTo>
                    <a:pt x="2356" y="184"/>
                  </a:lnTo>
                  <a:lnTo>
                    <a:pt x="2360" y="178"/>
                  </a:lnTo>
                  <a:lnTo>
                    <a:pt x="2361" y="174"/>
                  </a:lnTo>
                  <a:lnTo>
                    <a:pt x="2361" y="170"/>
                  </a:lnTo>
                  <a:lnTo>
                    <a:pt x="2358" y="166"/>
                  </a:lnTo>
                  <a:lnTo>
                    <a:pt x="2353" y="162"/>
                  </a:lnTo>
                  <a:lnTo>
                    <a:pt x="2349" y="159"/>
                  </a:lnTo>
                  <a:lnTo>
                    <a:pt x="2343" y="158"/>
                  </a:lnTo>
                  <a:lnTo>
                    <a:pt x="2340" y="156"/>
                  </a:lnTo>
                  <a:lnTo>
                    <a:pt x="2334" y="156"/>
                  </a:lnTo>
                  <a:lnTo>
                    <a:pt x="2329" y="155"/>
                  </a:lnTo>
                  <a:lnTo>
                    <a:pt x="2327" y="155"/>
                  </a:lnTo>
                  <a:lnTo>
                    <a:pt x="2326" y="154"/>
                  </a:lnTo>
                  <a:lnTo>
                    <a:pt x="2325" y="151"/>
                  </a:lnTo>
                  <a:lnTo>
                    <a:pt x="2324" y="148"/>
                  </a:lnTo>
                  <a:lnTo>
                    <a:pt x="2323" y="138"/>
                  </a:lnTo>
                  <a:lnTo>
                    <a:pt x="2323" y="120"/>
                  </a:lnTo>
                  <a:lnTo>
                    <a:pt x="2323" y="118"/>
                  </a:lnTo>
                  <a:lnTo>
                    <a:pt x="2322" y="115"/>
                  </a:lnTo>
                  <a:lnTo>
                    <a:pt x="2321" y="114"/>
                  </a:lnTo>
                  <a:lnTo>
                    <a:pt x="2318" y="111"/>
                  </a:lnTo>
                  <a:lnTo>
                    <a:pt x="2313" y="110"/>
                  </a:lnTo>
                  <a:lnTo>
                    <a:pt x="2307" y="110"/>
                  </a:lnTo>
                  <a:lnTo>
                    <a:pt x="2294" y="114"/>
                  </a:lnTo>
                  <a:lnTo>
                    <a:pt x="2283" y="116"/>
                  </a:lnTo>
                  <a:lnTo>
                    <a:pt x="2273" y="118"/>
                  </a:lnTo>
                  <a:lnTo>
                    <a:pt x="2266" y="121"/>
                  </a:lnTo>
                  <a:lnTo>
                    <a:pt x="2260" y="125"/>
                  </a:lnTo>
                  <a:lnTo>
                    <a:pt x="2256" y="130"/>
                  </a:lnTo>
                  <a:lnTo>
                    <a:pt x="2254" y="134"/>
                  </a:lnTo>
                  <a:lnTo>
                    <a:pt x="2252" y="139"/>
                  </a:lnTo>
                  <a:lnTo>
                    <a:pt x="2250" y="144"/>
                  </a:lnTo>
                  <a:lnTo>
                    <a:pt x="2250" y="149"/>
                  </a:lnTo>
                  <a:lnTo>
                    <a:pt x="2249" y="160"/>
                  </a:lnTo>
                  <a:lnTo>
                    <a:pt x="2247" y="170"/>
                  </a:lnTo>
                  <a:lnTo>
                    <a:pt x="2245" y="175"/>
                  </a:lnTo>
                  <a:lnTo>
                    <a:pt x="2243" y="178"/>
                  </a:lnTo>
                  <a:lnTo>
                    <a:pt x="2239" y="183"/>
                  </a:lnTo>
                  <a:lnTo>
                    <a:pt x="2233" y="185"/>
                  </a:lnTo>
                  <a:lnTo>
                    <a:pt x="2226" y="185"/>
                  </a:lnTo>
                  <a:lnTo>
                    <a:pt x="2213" y="181"/>
                  </a:lnTo>
                  <a:lnTo>
                    <a:pt x="2195" y="175"/>
                  </a:lnTo>
                  <a:lnTo>
                    <a:pt x="2176" y="168"/>
                  </a:lnTo>
                  <a:lnTo>
                    <a:pt x="2140" y="154"/>
                  </a:lnTo>
                  <a:lnTo>
                    <a:pt x="2119" y="145"/>
                  </a:lnTo>
                  <a:lnTo>
                    <a:pt x="2108" y="134"/>
                  </a:lnTo>
                  <a:lnTo>
                    <a:pt x="2092" y="121"/>
                  </a:lnTo>
                  <a:lnTo>
                    <a:pt x="2082" y="115"/>
                  </a:lnTo>
                  <a:lnTo>
                    <a:pt x="2074" y="109"/>
                  </a:lnTo>
                  <a:lnTo>
                    <a:pt x="2067" y="106"/>
                  </a:lnTo>
                  <a:lnTo>
                    <a:pt x="2060" y="105"/>
                  </a:lnTo>
                  <a:lnTo>
                    <a:pt x="2054" y="107"/>
                  </a:lnTo>
                  <a:lnTo>
                    <a:pt x="2045" y="111"/>
                  </a:lnTo>
                  <a:lnTo>
                    <a:pt x="2037" y="118"/>
                  </a:lnTo>
                  <a:lnTo>
                    <a:pt x="2028" y="124"/>
                  </a:lnTo>
                  <a:lnTo>
                    <a:pt x="2020" y="130"/>
                  </a:lnTo>
                  <a:lnTo>
                    <a:pt x="2014" y="133"/>
                  </a:lnTo>
                  <a:lnTo>
                    <a:pt x="2011" y="133"/>
                  </a:lnTo>
                  <a:lnTo>
                    <a:pt x="2009" y="133"/>
                  </a:lnTo>
                  <a:lnTo>
                    <a:pt x="2007" y="131"/>
                  </a:lnTo>
                  <a:lnTo>
                    <a:pt x="2007" y="127"/>
                  </a:lnTo>
                  <a:lnTo>
                    <a:pt x="2007" y="117"/>
                  </a:lnTo>
                  <a:lnTo>
                    <a:pt x="2006" y="106"/>
                  </a:lnTo>
                  <a:lnTo>
                    <a:pt x="2005" y="102"/>
                  </a:lnTo>
                  <a:lnTo>
                    <a:pt x="2003" y="97"/>
                  </a:lnTo>
                  <a:lnTo>
                    <a:pt x="2000" y="94"/>
                  </a:lnTo>
                  <a:lnTo>
                    <a:pt x="1994" y="91"/>
                  </a:lnTo>
                  <a:lnTo>
                    <a:pt x="1988" y="88"/>
                  </a:lnTo>
                  <a:lnTo>
                    <a:pt x="1984" y="82"/>
                  </a:lnTo>
                  <a:lnTo>
                    <a:pt x="1979" y="77"/>
                  </a:lnTo>
                  <a:lnTo>
                    <a:pt x="1977" y="71"/>
                  </a:lnTo>
                  <a:lnTo>
                    <a:pt x="1974" y="66"/>
                  </a:lnTo>
                  <a:lnTo>
                    <a:pt x="1972" y="62"/>
                  </a:lnTo>
                  <a:lnTo>
                    <a:pt x="1967" y="57"/>
                  </a:lnTo>
                  <a:lnTo>
                    <a:pt x="1962" y="54"/>
                  </a:lnTo>
                  <a:lnTo>
                    <a:pt x="1950" y="51"/>
                  </a:lnTo>
                  <a:lnTo>
                    <a:pt x="1937" y="50"/>
                  </a:lnTo>
                  <a:lnTo>
                    <a:pt x="1922" y="49"/>
                  </a:lnTo>
                  <a:lnTo>
                    <a:pt x="1908" y="49"/>
                  </a:lnTo>
                  <a:lnTo>
                    <a:pt x="1894" y="48"/>
                  </a:lnTo>
                  <a:lnTo>
                    <a:pt x="1882" y="46"/>
                  </a:lnTo>
                  <a:lnTo>
                    <a:pt x="1877" y="44"/>
                  </a:lnTo>
                  <a:lnTo>
                    <a:pt x="1871" y="41"/>
                  </a:lnTo>
                  <a:lnTo>
                    <a:pt x="1867" y="39"/>
                  </a:lnTo>
                  <a:lnTo>
                    <a:pt x="1864" y="35"/>
                  </a:lnTo>
                  <a:lnTo>
                    <a:pt x="1858" y="25"/>
                  </a:lnTo>
                  <a:lnTo>
                    <a:pt x="1854" y="17"/>
                  </a:lnTo>
                  <a:lnTo>
                    <a:pt x="1851" y="14"/>
                  </a:lnTo>
                  <a:lnTo>
                    <a:pt x="1847" y="12"/>
                  </a:lnTo>
                  <a:lnTo>
                    <a:pt x="1841" y="11"/>
                  </a:lnTo>
                  <a:lnTo>
                    <a:pt x="1835" y="12"/>
                  </a:lnTo>
                  <a:lnTo>
                    <a:pt x="1828" y="14"/>
                  </a:lnTo>
                  <a:lnTo>
                    <a:pt x="1821" y="21"/>
                  </a:lnTo>
                  <a:lnTo>
                    <a:pt x="1813" y="28"/>
                  </a:lnTo>
                  <a:lnTo>
                    <a:pt x="1807" y="36"/>
                  </a:lnTo>
                  <a:lnTo>
                    <a:pt x="1799" y="42"/>
                  </a:lnTo>
                  <a:lnTo>
                    <a:pt x="1794" y="47"/>
                  </a:lnTo>
                  <a:lnTo>
                    <a:pt x="1790" y="48"/>
                  </a:lnTo>
                  <a:lnTo>
                    <a:pt x="1788" y="47"/>
                  </a:lnTo>
                  <a:lnTo>
                    <a:pt x="1786" y="46"/>
                  </a:lnTo>
                  <a:lnTo>
                    <a:pt x="1784" y="42"/>
                  </a:lnTo>
                  <a:lnTo>
                    <a:pt x="1781" y="36"/>
                  </a:lnTo>
                  <a:lnTo>
                    <a:pt x="1779" y="30"/>
                  </a:lnTo>
                  <a:lnTo>
                    <a:pt x="1775" y="27"/>
                  </a:lnTo>
                  <a:lnTo>
                    <a:pt x="1772" y="25"/>
                  </a:lnTo>
                  <a:lnTo>
                    <a:pt x="1769" y="24"/>
                  </a:lnTo>
                  <a:lnTo>
                    <a:pt x="1767" y="24"/>
                  </a:lnTo>
                  <a:lnTo>
                    <a:pt x="1763" y="25"/>
                  </a:lnTo>
                  <a:lnTo>
                    <a:pt x="1760" y="26"/>
                  </a:lnTo>
                  <a:lnTo>
                    <a:pt x="1755" y="28"/>
                  </a:lnTo>
                  <a:lnTo>
                    <a:pt x="1748" y="31"/>
                  </a:lnTo>
                  <a:lnTo>
                    <a:pt x="1745" y="33"/>
                  </a:lnTo>
                  <a:lnTo>
                    <a:pt x="1741" y="33"/>
                  </a:lnTo>
                  <a:lnTo>
                    <a:pt x="1737" y="31"/>
                  </a:lnTo>
                  <a:lnTo>
                    <a:pt x="1733" y="30"/>
                  </a:lnTo>
                  <a:lnTo>
                    <a:pt x="1729" y="27"/>
                  </a:lnTo>
                  <a:lnTo>
                    <a:pt x="1726" y="24"/>
                  </a:lnTo>
                  <a:lnTo>
                    <a:pt x="1722" y="22"/>
                  </a:lnTo>
                  <a:lnTo>
                    <a:pt x="1717" y="21"/>
                  </a:lnTo>
                  <a:lnTo>
                    <a:pt x="1703" y="22"/>
                  </a:lnTo>
                  <a:lnTo>
                    <a:pt x="1691" y="25"/>
                  </a:lnTo>
                  <a:lnTo>
                    <a:pt x="1681" y="29"/>
                  </a:lnTo>
                  <a:lnTo>
                    <a:pt x="1673" y="33"/>
                  </a:lnTo>
                  <a:lnTo>
                    <a:pt x="1667" y="34"/>
                  </a:lnTo>
                  <a:lnTo>
                    <a:pt x="1663" y="35"/>
                  </a:lnTo>
                  <a:lnTo>
                    <a:pt x="1658" y="36"/>
                  </a:lnTo>
                  <a:lnTo>
                    <a:pt x="1653" y="36"/>
                  </a:lnTo>
                  <a:lnTo>
                    <a:pt x="1647" y="35"/>
                  </a:lnTo>
                  <a:lnTo>
                    <a:pt x="1641" y="33"/>
                  </a:lnTo>
                  <a:lnTo>
                    <a:pt x="1634" y="30"/>
                  </a:lnTo>
                  <a:lnTo>
                    <a:pt x="1626" y="26"/>
                  </a:lnTo>
                  <a:lnTo>
                    <a:pt x="1618" y="22"/>
                  </a:lnTo>
                  <a:lnTo>
                    <a:pt x="1609" y="19"/>
                  </a:lnTo>
                  <a:lnTo>
                    <a:pt x="1599" y="15"/>
                  </a:lnTo>
                  <a:lnTo>
                    <a:pt x="1590" y="13"/>
                  </a:lnTo>
                  <a:lnTo>
                    <a:pt x="1580" y="12"/>
                  </a:lnTo>
                  <a:lnTo>
                    <a:pt x="1570" y="12"/>
                  </a:lnTo>
                  <a:lnTo>
                    <a:pt x="1559" y="13"/>
                  </a:lnTo>
                  <a:lnTo>
                    <a:pt x="1550" y="15"/>
                  </a:lnTo>
                  <a:lnTo>
                    <a:pt x="1525" y="23"/>
                  </a:lnTo>
                  <a:lnTo>
                    <a:pt x="1500" y="33"/>
                  </a:lnTo>
                  <a:lnTo>
                    <a:pt x="1487" y="36"/>
                  </a:lnTo>
                  <a:lnTo>
                    <a:pt x="1475" y="38"/>
                  </a:lnTo>
                  <a:lnTo>
                    <a:pt x="1469" y="38"/>
                  </a:lnTo>
                  <a:lnTo>
                    <a:pt x="1462" y="38"/>
                  </a:lnTo>
                  <a:lnTo>
                    <a:pt x="1456" y="37"/>
                  </a:lnTo>
                  <a:lnTo>
                    <a:pt x="1449" y="36"/>
                  </a:lnTo>
                  <a:lnTo>
                    <a:pt x="1357" y="0"/>
                  </a:lnTo>
                  <a:lnTo>
                    <a:pt x="1357" y="0"/>
                  </a:lnTo>
                  <a:lnTo>
                    <a:pt x="1356" y="9"/>
                  </a:lnTo>
                  <a:lnTo>
                    <a:pt x="1352" y="16"/>
                  </a:lnTo>
                  <a:lnTo>
                    <a:pt x="1347" y="24"/>
                  </a:lnTo>
                  <a:lnTo>
                    <a:pt x="1340" y="31"/>
                  </a:lnTo>
                  <a:lnTo>
                    <a:pt x="1330" y="40"/>
                  </a:lnTo>
                  <a:lnTo>
                    <a:pt x="1325" y="48"/>
                  </a:lnTo>
                  <a:lnTo>
                    <a:pt x="1321" y="55"/>
                  </a:lnTo>
                  <a:lnTo>
                    <a:pt x="1320" y="63"/>
                  </a:lnTo>
                  <a:lnTo>
                    <a:pt x="1318" y="70"/>
                  </a:lnTo>
                  <a:lnTo>
                    <a:pt x="1320" y="78"/>
                  </a:lnTo>
                  <a:lnTo>
                    <a:pt x="1321" y="85"/>
                  </a:lnTo>
                  <a:lnTo>
                    <a:pt x="1323" y="93"/>
                  </a:lnTo>
                  <a:lnTo>
                    <a:pt x="1324" y="101"/>
                  </a:lnTo>
                  <a:lnTo>
                    <a:pt x="1325" y="108"/>
                  </a:lnTo>
                  <a:lnTo>
                    <a:pt x="1324" y="116"/>
                  </a:lnTo>
                  <a:lnTo>
                    <a:pt x="1323" y="123"/>
                  </a:lnTo>
                  <a:lnTo>
                    <a:pt x="1320" y="131"/>
                  </a:lnTo>
                  <a:lnTo>
                    <a:pt x="1313" y="139"/>
                  </a:lnTo>
                  <a:lnTo>
                    <a:pt x="1306" y="148"/>
                  </a:lnTo>
                  <a:lnTo>
                    <a:pt x="1294" y="157"/>
                  </a:lnTo>
                  <a:lnTo>
                    <a:pt x="1283" y="165"/>
                  </a:lnTo>
                  <a:lnTo>
                    <a:pt x="1274" y="173"/>
                  </a:lnTo>
                  <a:lnTo>
                    <a:pt x="1269" y="181"/>
                  </a:lnTo>
                  <a:lnTo>
                    <a:pt x="1264" y="187"/>
                  </a:lnTo>
                  <a:lnTo>
                    <a:pt x="1257" y="202"/>
                  </a:lnTo>
                  <a:lnTo>
                    <a:pt x="1245" y="222"/>
                  </a:lnTo>
                  <a:lnTo>
                    <a:pt x="1240" y="228"/>
                  </a:lnTo>
                  <a:lnTo>
                    <a:pt x="1234" y="232"/>
                  </a:lnTo>
                  <a:lnTo>
                    <a:pt x="1229" y="237"/>
                  </a:lnTo>
                  <a:lnTo>
                    <a:pt x="1222" y="240"/>
                  </a:lnTo>
                  <a:lnTo>
                    <a:pt x="1215" y="243"/>
                  </a:lnTo>
                  <a:lnTo>
                    <a:pt x="1208" y="245"/>
                  </a:lnTo>
                  <a:lnTo>
                    <a:pt x="1201" y="246"/>
                  </a:lnTo>
                  <a:lnTo>
                    <a:pt x="1193" y="247"/>
                  </a:lnTo>
                  <a:lnTo>
                    <a:pt x="1186" y="247"/>
                  </a:lnTo>
                  <a:lnTo>
                    <a:pt x="1178" y="246"/>
                  </a:lnTo>
                  <a:lnTo>
                    <a:pt x="1172" y="245"/>
                  </a:lnTo>
                  <a:lnTo>
                    <a:pt x="1164" y="243"/>
                  </a:lnTo>
                  <a:lnTo>
                    <a:pt x="1158" y="240"/>
                  </a:lnTo>
                  <a:lnTo>
                    <a:pt x="1151" y="237"/>
                  </a:lnTo>
                  <a:lnTo>
                    <a:pt x="1146" y="232"/>
                  </a:lnTo>
                  <a:lnTo>
                    <a:pt x="1140" y="228"/>
                  </a:lnTo>
                  <a:lnTo>
                    <a:pt x="1137" y="224"/>
                  </a:lnTo>
                  <a:lnTo>
                    <a:pt x="1134" y="218"/>
                  </a:lnTo>
                  <a:lnTo>
                    <a:pt x="1131" y="213"/>
                  </a:lnTo>
                  <a:lnTo>
                    <a:pt x="1128" y="206"/>
                  </a:lnTo>
                  <a:lnTo>
                    <a:pt x="1123" y="191"/>
                  </a:lnTo>
                  <a:lnTo>
                    <a:pt x="1118" y="177"/>
                  </a:lnTo>
                  <a:lnTo>
                    <a:pt x="1112" y="163"/>
                  </a:lnTo>
                  <a:lnTo>
                    <a:pt x="1107" y="152"/>
                  </a:lnTo>
                  <a:lnTo>
                    <a:pt x="1104" y="148"/>
                  </a:lnTo>
                  <a:lnTo>
                    <a:pt x="1100" y="146"/>
                  </a:lnTo>
                  <a:lnTo>
                    <a:pt x="1097" y="145"/>
                  </a:lnTo>
                  <a:lnTo>
                    <a:pt x="1094" y="145"/>
                  </a:lnTo>
                  <a:lnTo>
                    <a:pt x="1069" y="156"/>
                  </a:lnTo>
                  <a:lnTo>
                    <a:pt x="1044" y="164"/>
                  </a:lnTo>
                  <a:lnTo>
                    <a:pt x="1018" y="173"/>
                  </a:lnTo>
                  <a:lnTo>
                    <a:pt x="992" y="181"/>
                  </a:lnTo>
                  <a:lnTo>
                    <a:pt x="967" y="189"/>
                  </a:lnTo>
                  <a:lnTo>
                    <a:pt x="942" y="199"/>
                  </a:lnTo>
                  <a:lnTo>
                    <a:pt x="917" y="211"/>
                  </a:lnTo>
                  <a:lnTo>
                    <a:pt x="892" y="224"/>
                  </a:lnTo>
                  <a:lnTo>
                    <a:pt x="888" y="230"/>
                  </a:lnTo>
                  <a:lnTo>
                    <a:pt x="883" y="237"/>
                  </a:lnTo>
                  <a:lnTo>
                    <a:pt x="879" y="242"/>
                  </a:lnTo>
                  <a:lnTo>
                    <a:pt x="874" y="247"/>
                  </a:lnTo>
                  <a:lnTo>
                    <a:pt x="862" y="256"/>
                  </a:lnTo>
                  <a:lnTo>
                    <a:pt x="850" y="264"/>
                  </a:lnTo>
                  <a:lnTo>
                    <a:pt x="836" y="269"/>
                  </a:lnTo>
                  <a:lnTo>
                    <a:pt x="822" y="273"/>
                  </a:lnTo>
                  <a:lnTo>
                    <a:pt x="808" y="276"/>
                  </a:lnTo>
                  <a:lnTo>
                    <a:pt x="793" y="277"/>
                  </a:lnTo>
                  <a:lnTo>
                    <a:pt x="777" y="277"/>
                  </a:lnTo>
                  <a:lnTo>
                    <a:pt x="763" y="274"/>
                  </a:lnTo>
                  <a:lnTo>
                    <a:pt x="748" y="271"/>
                  </a:lnTo>
                  <a:lnTo>
                    <a:pt x="734" y="266"/>
                  </a:lnTo>
                  <a:lnTo>
                    <a:pt x="721" y="259"/>
                  </a:lnTo>
                  <a:lnTo>
                    <a:pt x="709" y="252"/>
                  </a:lnTo>
                  <a:lnTo>
                    <a:pt x="698" y="243"/>
                  </a:lnTo>
                  <a:lnTo>
                    <a:pt x="688" y="232"/>
                  </a:lnTo>
                  <a:lnTo>
                    <a:pt x="683" y="228"/>
                  </a:lnTo>
                  <a:lnTo>
                    <a:pt x="678" y="223"/>
                  </a:lnTo>
                  <a:lnTo>
                    <a:pt x="673" y="219"/>
                  </a:lnTo>
                  <a:lnTo>
                    <a:pt x="667" y="216"/>
                  </a:lnTo>
                  <a:lnTo>
                    <a:pt x="661" y="214"/>
                  </a:lnTo>
                  <a:lnTo>
                    <a:pt x="655" y="212"/>
                  </a:lnTo>
                  <a:lnTo>
                    <a:pt x="649" y="210"/>
                  </a:lnTo>
                  <a:lnTo>
                    <a:pt x="642" y="209"/>
                  </a:lnTo>
                  <a:lnTo>
                    <a:pt x="628" y="209"/>
                  </a:lnTo>
                  <a:lnTo>
                    <a:pt x="614" y="209"/>
                  </a:lnTo>
                  <a:lnTo>
                    <a:pt x="599" y="211"/>
                  </a:lnTo>
                  <a:lnTo>
                    <a:pt x="585" y="213"/>
                  </a:lnTo>
                  <a:lnTo>
                    <a:pt x="555" y="219"/>
                  </a:lnTo>
                  <a:lnTo>
                    <a:pt x="526" y="225"/>
                  </a:lnTo>
                  <a:lnTo>
                    <a:pt x="512" y="227"/>
                  </a:lnTo>
                  <a:lnTo>
                    <a:pt x="499" y="228"/>
                  </a:lnTo>
                  <a:lnTo>
                    <a:pt x="487" y="228"/>
                  </a:lnTo>
                  <a:lnTo>
                    <a:pt x="476" y="226"/>
                  </a:lnTo>
                  <a:lnTo>
                    <a:pt x="467" y="225"/>
                  </a:lnTo>
                  <a:lnTo>
                    <a:pt x="460" y="224"/>
                  </a:lnTo>
                  <a:lnTo>
                    <a:pt x="452" y="225"/>
                  </a:lnTo>
                  <a:lnTo>
                    <a:pt x="445" y="226"/>
                  </a:lnTo>
                  <a:lnTo>
                    <a:pt x="431" y="229"/>
                  </a:lnTo>
                  <a:lnTo>
                    <a:pt x="418" y="235"/>
                  </a:lnTo>
                  <a:lnTo>
                    <a:pt x="405" y="238"/>
                  </a:lnTo>
                  <a:lnTo>
                    <a:pt x="392" y="241"/>
                  </a:lnTo>
                  <a:lnTo>
                    <a:pt x="385" y="240"/>
                  </a:lnTo>
                  <a:lnTo>
                    <a:pt x="379" y="239"/>
                  </a:lnTo>
                  <a:lnTo>
                    <a:pt x="371" y="237"/>
                  </a:lnTo>
                  <a:lnTo>
                    <a:pt x="365" y="233"/>
                  </a:lnTo>
                  <a:lnTo>
                    <a:pt x="357" y="230"/>
                  </a:lnTo>
                  <a:lnTo>
                    <a:pt x="351" y="228"/>
                  </a:lnTo>
                  <a:lnTo>
                    <a:pt x="345" y="228"/>
                  </a:lnTo>
                  <a:lnTo>
                    <a:pt x="339" y="228"/>
                  </a:lnTo>
                  <a:lnTo>
                    <a:pt x="328" y="231"/>
                  </a:lnTo>
                  <a:lnTo>
                    <a:pt x="318" y="235"/>
                  </a:lnTo>
                  <a:lnTo>
                    <a:pt x="313" y="236"/>
                  </a:lnTo>
                  <a:lnTo>
                    <a:pt x="310" y="236"/>
                  </a:lnTo>
                  <a:lnTo>
                    <a:pt x="305" y="236"/>
                  </a:lnTo>
                  <a:lnTo>
                    <a:pt x="301" y="233"/>
                  </a:lnTo>
                  <a:lnTo>
                    <a:pt x="298" y="230"/>
                  </a:lnTo>
                  <a:lnTo>
                    <a:pt x="295" y="225"/>
                  </a:lnTo>
                  <a:lnTo>
                    <a:pt x="291" y="218"/>
                  </a:lnTo>
                  <a:lnTo>
                    <a:pt x="289" y="209"/>
                  </a:lnTo>
                  <a:lnTo>
                    <a:pt x="286" y="210"/>
                  </a:lnTo>
                  <a:lnTo>
                    <a:pt x="284" y="213"/>
                  </a:lnTo>
                  <a:lnTo>
                    <a:pt x="283" y="218"/>
                  </a:lnTo>
                  <a:lnTo>
                    <a:pt x="281" y="226"/>
                  </a:lnTo>
                  <a:lnTo>
                    <a:pt x="277" y="243"/>
                  </a:lnTo>
                  <a:lnTo>
                    <a:pt x="275" y="265"/>
                  </a:lnTo>
                  <a:lnTo>
                    <a:pt x="274" y="286"/>
                  </a:lnTo>
                  <a:lnTo>
                    <a:pt x="272" y="308"/>
                  </a:lnTo>
                  <a:lnTo>
                    <a:pt x="269" y="325"/>
                  </a:lnTo>
                  <a:lnTo>
                    <a:pt x="266" y="336"/>
                  </a:lnTo>
                  <a:lnTo>
                    <a:pt x="259" y="348"/>
                  </a:lnTo>
                  <a:lnTo>
                    <a:pt x="254" y="358"/>
                  </a:lnTo>
                  <a:lnTo>
                    <a:pt x="247" y="365"/>
                  </a:lnTo>
                  <a:lnTo>
                    <a:pt x="241" y="370"/>
                  </a:lnTo>
                  <a:lnTo>
                    <a:pt x="233" y="373"/>
                  </a:lnTo>
                  <a:lnTo>
                    <a:pt x="227" y="374"/>
                  </a:lnTo>
                  <a:lnTo>
                    <a:pt x="219" y="374"/>
                  </a:lnTo>
                  <a:lnTo>
                    <a:pt x="212" y="373"/>
                  </a:lnTo>
                  <a:lnTo>
                    <a:pt x="196" y="368"/>
                  </a:lnTo>
                  <a:lnTo>
                    <a:pt x="178" y="364"/>
                  </a:lnTo>
                  <a:lnTo>
                    <a:pt x="168" y="362"/>
                  </a:lnTo>
                  <a:lnTo>
                    <a:pt x="158" y="361"/>
                  </a:lnTo>
                  <a:lnTo>
                    <a:pt x="146" y="361"/>
                  </a:lnTo>
                  <a:lnTo>
                    <a:pt x="134" y="362"/>
                  </a:lnTo>
                  <a:lnTo>
                    <a:pt x="126" y="364"/>
                  </a:lnTo>
                  <a:lnTo>
                    <a:pt x="119" y="366"/>
                  </a:lnTo>
                  <a:lnTo>
                    <a:pt x="111" y="368"/>
                  </a:lnTo>
                  <a:lnTo>
                    <a:pt x="105" y="372"/>
                  </a:lnTo>
                  <a:lnTo>
                    <a:pt x="92" y="379"/>
                  </a:lnTo>
                  <a:lnTo>
                    <a:pt x="80" y="389"/>
                  </a:lnTo>
                  <a:lnTo>
                    <a:pt x="69" y="400"/>
                  </a:lnTo>
                  <a:lnTo>
                    <a:pt x="59" y="412"/>
                  </a:lnTo>
                  <a:lnTo>
                    <a:pt x="50" y="425"/>
                  </a:lnTo>
                  <a:lnTo>
                    <a:pt x="42" y="439"/>
                  </a:lnTo>
                  <a:lnTo>
                    <a:pt x="34" y="453"/>
                  </a:lnTo>
                  <a:lnTo>
                    <a:pt x="28" y="468"/>
                  </a:lnTo>
                  <a:lnTo>
                    <a:pt x="23" y="483"/>
                  </a:lnTo>
                  <a:lnTo>
                    <a:pt x="17" y="498"/>
                  </a:lnTo>
                  <a:lnTo>
                    <a:pt x="7" y="527"/>
                  </a:lnTo>
                  <a:lnTo>
                    <a:pt x="0" y="554"/>
                  </a:lnTo>
                  <a:lnTo>
                    <a:pt x="0" y="554"/>
                  </a:lnTo>
                  <a:lnTo>
                    <a:pt x="7" y="560"/>
                  </a:lnTo>
                  <a:lnTo>
                    <a:pt x="17" y="565"/>
                  </a:lnTo>
                  <a:lnTo>
                    <a:pt x="23" y="568"/>
                  </a:lnTo>
                  <a:lnTo>
                    <a:pt x="28" y="570"/>
                  </a:lnTo>
                  <a:lnTo>
                    <a:pt x="34" y="571"/>
                  </a:lnTo>
                  <a:lnTo>
                    <a:pt x="40" y="571"/>
                  </a:lnTo>
                  <a:lnTo>
                    <a:pt x="46" y="571"/>
                  </a:lnTo>
                  <a:lnTo>
                    <a:pt x="52" y="571"/>
                  </a:lnTo>
                  <a:lnTo>
                    <a:pt x="58" y="570"/>
                  </a:lnTo>
                  <a:lnTo>
                    <a:pt x="64" y="568"/>
                  </a:lnTo>
                  <a:lnTo>
                    <a:pt x="69" y="566"/>
                  </a:lnTo>
                  <a:lnTo>
                    <a:pt x="73" y="563"/>
                  </a:lnTo>
                  <a:lnTo>
                    <a:pt x="78" y="560"/>
                  </a:lnTo>
                  <a:lnTo>
                    <a:pt x="82" y="555"/>
                  </a:lnTo>
                  <a:lnTo>
                    <a:pt x="85" y="551"/>
                  </a:lnTo>
                  <a:lnTo>
                    <a:pt x="88" y="546"/>
                  </a:lnTo>
                  <a:lnTo>
                    <a:pt x="91" y="540"/>
                  </a:lnTo>
                  <a:lnTo>
                    <a:pt x="92" y="534"/>
                  </a:lnTo>
                  <a:lnTo>
                    <a:pt x="93" y="525"/>
                  </a:lnTo>
                  <a:lnTo>
                    <a:pt x="95" y="519"/>
                  </a:lnTo>
                  <a:lnTo>
                    <a:pt x="97" y="512"/>
                  </a:lnTo>
                  <a:lnTo>
                    <a:pt x="100" y="507"/>
                  </a:lnTo>
                  <a:lnTo>
                    <a:pt x="108" y="497"/>
                  </a:lnTo>
                  <a:lnTo>
                    <a:pt x="115" y="489"/>
                  </a:lnTo>
                  <a:lnTo>
                    <a:pt x="123" y="482"/>
                  </a:lnTo>
                  <a:lnTo>
                    <a:pt x="132" y="473"/>
                  </a:lnTo>
                  <a:lnTo>
                    <a:pt x="135" y="469"/>
                  </a:lnTo>
                  <a:lnTo>
                    <a:pt x="138" y="463"/>
                  </a:lnTo>
                  <a:lnTo>
                    <a:pt x="141" y="457"/>
                  </a:lnTo>
                  <a:lnTo>
                    <a:pt x="145" y="451"/>
                  </a:lnTo>
                  <a:lnTo>
                    <a:pt x="148" y="435"/>
                  </a:lnTo>
                  <a:lnTo>
                    <a:pt x="152" y="416"/>
                  </a:lnTo>
                  <a:lnTo>
                    <a:pt x="156" y="407"/>
                  </a:lnTo>
                  <a:lnTo>
                    <a:pt x="162" y="401"/>
                  </a:lnTo>
                  <a:lnTo>
                    <a:pt x="164" y="399"/>
                  </a:lnTo>
                  <a:lnTo>
                    <a:pt x="168" y="398"/>
                  </a:lnTo>
                  <a:lnTo>
                    <a:pt x="173" y="397"/>
                  </a:lnTo>
                  <a:lnTo>
                    <a:pt x="177" y="398"/>
                  </a:lnTo>
                  <a:lnTo>
                    <a:pt x="178" y="399"/>
                  </a:lnTo>
                  <a:lnTo>
                    <a:pt x="178" y="400"/>
                  </a:lnTo>
                  <a:lnTo>
                    <a:pt x="178" y="402"/>
                  </a:lnTo>
                  <a:lnTo>
                    <a:pt x="178" y="405"/>
                  </a:lnTo>
                  <a:lnTo>
                    <a:pt x="176" y="413"/>
                  </a:lnTo>
                  <a:lnTo>
                    <a:pt x="174" y="421"/>
                  </a:lnTo>
                  <a:lnTo>
                    <a:pt x="168" y="440"/>
                  </a:lnTo>
                  <a:lnTo>
                    <a:pt x="166" y="453"/>
                  </a:lnTo>
                  <a:lnTo>
                    <a:pt x="178" y="454"/>
                  </a:lnTo>
                  <a:lnTo>
                    <a:pt x="190" y="452"/>
                  </a:lnTo>
                  <a:lnTo>
                    <a:pt x="204" y="448"/>
                  </a:lnTo>
                  <a:lnTo>
                    <a:pt x="219" y="444"/>
                  </a:lnTo>
                  <a:lnTo>
                    <a:pt x="233" y="441"/>
                  </a:lnTo>
                  <a:lnTo>
                    <a:pt x="248" y="436"/>
                  </a:lnTo>
                  <a:lnTo>
                    <a:pt x="262" y="434"/>
                  </a:lnTo>
                  <a:lnTo>
                    <a:pt x="275" y="433"/>
                  </a:lnTo>
                  <a:lnTo>
                    <a:pt x="277" y="433"/>
                  </a:lnTo>
                  <a:lnTo>
                    <a:pt x="277" y="434"/>
                  </a:lnTo>
                  <a:lnTo>
                    <a:pt x="277" y="434"/>
                  </a:lnTo>
                  <a:lnTo>
                    <a:pt x="277" y="436"/>
                  </a:lnTo>
                  <a:lnTo>
                    <a:pt x="274" y="440"/>
                  </a:lnTo>
                  <a:lnTo>
                    <a:pt x="270" y="444"/>
                  </a:lnTo>
                  <a:lnTo>
                    <a:pt x="256" y="456"/>
                  </a:lnTo>
                  <a:lnTo>
                    <a:pt x="237" y="470"/>
                  </a:lnTo>
                  <a:lnTo>
                    <a:pt x="202" y="496"/>
                  </a:lnTo>
                  <a:lnTo>
                    <a:pt x="183" y="509"/>
                  </a:lnTo>
                  <a:lnTo>
                    <a:pt x="168" y="525"/>
                  </a:lnTo>
                  <a:lnTo>
                    <a:pt x="156" y="541"/>
                  </a:lnTo>
                  <a:lnTo>
                    <a:pt x="152" y="548"/>
                  </a:lnTo>
                  <a:lnTo>
                    <a:pt x="148" y="555"/>
                  </a:lnTo>
                  <a:lnTo>
                    <a:pt x="145" y="562"/>
                  </a:lnTo>
                  <a:lnTo>
                    <a:pt x="142" y="568"/>
                  </a:lnTo>
                  <a:lnTo>
                    <a:pt x="141" y="574"/>
                  </a:lnTo>
                  <a:lnTo>
                    <a:pt x="140" y="580"/>
                  </a:lnTo>
                  <a:lnTo>
                    <a:pt x="140" y="586"/>
                  </a:lnTo>
                  <a:lnTo>
                    <a:pt x="140" y="592"/>
                  </a:lnTo>
                  <a:lnTo>
                    <a:pt x="142" y="603"/>
                  </a:lnTo>
                  <a:lnTo>
                    <a:pt x="148" y="614"/>
                  </a:lnTo>
                  <a:lnTo>
                    <a:pt x="153" y="624"/>
                  </a:lnTo>
                  <a:lnTo>
                    <a:pt x="161" y="635"/>
                  </a:lnTo>
                  <a:lnTo>
                    <a:pt x="169" y="646"/>
                  </a:lnTo>
                  <a:lnTo>
                    <a:pt x="179" y="658"/>
                  </a:lnTo>
                  <a:lnTo>
                    <a:pt x="189" y="670"/>
                  </a:lnTo>
                  <a:lnTo>
                    <a:pt x="199" y="684"/>
                  </a:lnTo>
                  <a:lnTo>
                    <a:pt x="208" y="698"/>
                  </a:lnTo>
                  <a:lnTo>
                    <a:pt x="218" y="713"/>
                  </a:lnTo>
                  <a:lnTo>
                    <a:pt x="220" y="718"/>
                  </a:lnTo>
                  <a:lnTo>
                    <a:pt x="221" y="723"/>
                  </a:lnTo>
                  <a:lnTo>
                    <a:pt x="220" y="727"/>
                  </a:lnTo>
                  <a:lnTo>
                    <a:pt x="219" y="730"/>
                  </a:lnTo>
                  <a:lnTo>
                    <a:pt x="214" y="738"/>
                  </a:lnTo>
                  <a:lnTo>
                    <a:pt x="206" y="743"/>
                  </a:lnTo>
                  <a:lnTo>
                    <a:pt x="199" y="749"/>
                  </a:lnTo>
                  <a:lnTo>
                    <a:pt x="193" y="753"/>
                  </a:lnTo>
                  <a:lnTo>
                    <a:pt x="192" y="755"/>
                  </a:lnTo>
                  <a:lnTo>
                    <a:pt x="191" y="756"/>
                  </a:lnTo>
                  <a:lnTo>
                    <a:pt x="192" y="758"/>
                  </a:lnTo>
                  <a:lnTo>
                    <a:pt x="194" y="759"/>
                  </a:lnTo>
                  <a:lnTo>
                    <a:pt x="212" y="770"/>
                  </a:lnTo>
                  <a:lnTo>
                    <a:pt x="227" y="781"/>
                  </a:lnTo>
                  <a:lnTo>
                    <a:pt x="242" y="793"/>
                  </a:lnTo>
                  <a:lnTo>
                    <a:pt x="257" y="806"/>
                  </a:lnTo>
                  <a:lnTo>
                    <a:pt x="285" y="830"/>
                  </a:lnTo>
                  <a:lnTo>
                    <a:pt x="315" y="853"/>
                  </a:lnTo>
                  <a:lnTo>
                    <a:pt x="342" y="873"/>
                  </a:lnTo>
                  <a:lnTo>
                    <a:pt x="374" y="891"/>
                  </a:lnTo>
                  <a:lnTo>
                    <a:pt x="406" y="910"/>
                  </a:lnTo>
                  <a:lnTo>
                    <a:pt x="440" y="927"/>
                  </a:lnTo>
                  <a:lnTo>
                    <a:pt x="475" y="942"/>
                  </a:lnTo>
                  <a:lnTo>
                    <a:pt x="511" y="956"/>
                  </a:lnTo>
                  <a:lnTo>
                    <a:pt x="528" y="961"/>
                  </a:lnTo>
                  <a:lnTo>
                    <a:pt x="545" y="967"/>
                  </a:lnTo>
                  <a:lnTo>
                    <a:pt x="561" y="971"/>
                  </a:lnTo>
                  <a:lnTo>
                    <a:pt x="578" y="974"/>
                  </a:lnTo>
                  <a:lnTo>
                    <a:pt x="609" y="983"/>
                  </a:lnTo>
                  <a:lnTo>
                    <a:pt x="644" y="992"/>
                  </a:lnTo>
                  <a:lnTo>
                    <a:pt x="662" y="996"/>
                  </a:lnTo>
                  <a:lnTo>
                    <a:pt x="679" y="997"/>
                  </a:lnTo>
                  <a:lnTo>
                    <a:pt x="687" y="997"/>
                  </a:lnTo>
                  <a:lnTo>
                    <a:pt x="695" y="997"/>
                  </a:lnTo>
                  <a:lnTo>
                    <a:pt x="703" y="995"/>
                  </a:lnTo>
                  <a:lnTo>
                    <a:pt x="709" y="993"/>
                  </a:lnTo>
                  <a:lnTo>
                    <a:pt x="727" y="985"/>
                  </a:lnTo>
                  <a:lnTo>
                    <a:pt x="742" y="975"/>
                  </a:lnTo>
                  <a:lnTo>
                    <a:pt x="756" y="966"/>
                  </a:lnTo>
                  <a:lnTo>
                    <a:pt x="769" y="956"/>
                  </a:lnTo>
                  <a:lnTo>
                    <a:pt x="783" y="946"/>
                  </a:lnTo>
                  <a:lnTo>
                    <a:pt x="798" y="938"/>
                  </a:lnTo>
                  <a:lnTo>
                    <a:pt x="807" y="933"/>
                  </a:lnTo>
                  <a:lnTo>
                    <a:pt x="815" y="930"/>
                  </a:lnTo>
                  <a:lnTo>
                    <a:pt x="825" y="927"/>
                  </a:lnTo>
                  <a:lnTo>
                    <a:pt x="835" y="924"/>
                  </a:lnTo>
                  <a:lnTo>
                    <a:pt x="858" y="918"/>
                  </a:lnTo>
                  <a:lnTo>
                    <a:pt x="892" y="911"/>
                  </a:lnTo>
                  <a:lnTo>
                    <a:pt x="901" y="908"/>
                  </a:lnTo>
                  <a:lnTo>
                    <a:pt x="908" y="906"/>
                  </a:lnTo>
                  <a:lnTo>
                    <a:pt x="915" y="903"/>
                  </a:lnTo>
                  <a:lnTo>
                    <a:pt x="921" y="900"/>
                  </a:lnTo>
                  <a:lnTo>
                    <a:pt x="926" y="895"/>
                  </a:lnTo>
                  <a:lnTo>
                    <a:pt x="931" y="891"/>
                  </a:lnTo>
                  <a:lnTo>
                    <a:pt x="934" y="887"/>
                  </a:lnTo>
                  <a:lnTo>
                    <a:pt x="935" y="880"/>
                  </a:lnTo>
                  <a:lnTo>
                    <a:pt x="936" y="871"/>
                  </a:lnTo>
                  <a:lnTo>
                    <a:pt x="937" y="856"/>
                  </a:lnTo>
                  <a:lnTo>
                    <a:pt x="940" y="838"/>
                  </a:lnTo>
                  <a:lnTo>
                    <a:pt x="945" y="821"/>
                  </a:lnTo>
                  <a:lnTo>
                    <a:pt x="948" y="813"/>
                  </a:lnTo>
                  <a:lnTo>
                    <a:pt x="950" y="807"/>
                  </a:lnTo>
                  <a:lnTo>
                    <a:pt x="953" y="802"/>
                  </a:lnTo>
                  <a:lnTo>
                    <a:pt x="958" y="797"/>
                  </a:lnTo>
                  <a:lnTo>
                    <a:pt x="960" y="796"/>
                  </a:lnTo>
                  <a:lnTo>
                    <a:pt x="962" y="795"/>
                  </a:lnTo>
                  <a:lnTo>
                    <a:pt x="964" y="795"/>
                  </a:lnTo>
                  <a:lnTo>
                    <a:pt x="966" y="796"/>
                  </a:lnTo>
                  <a:lnTo>
                    <a:pt x="971" y="799"/>
                  </a:lnTo>
                  <a:lnTo>
                    <a:pt x="976" y="805"/>
                  </a:lnTo>
                  <a:lnTo>
                    <a:pt x="983" y="812"/>
                  </a:lnTo>
                  <a:lnTo>
                    <a:pt x="989" y="819"/>
                  </a:lnTo>
                  <a:lnTo>
                    <a:pt x="996" y="824"/>
                  </a:lnTo>
                  <a:lnTo>
                    <a:pt x="1002" y="829"/>
                  </a:lnTo>
                  <a:lnTo>
                    <a:pt x="1010" y="833"/>
                  </a:lnTo>
                  <a:lnTo>
                    <a:pt x="1017" y="836"/>
                  </a:lnTo>
                  <a:lnTo>
                    <a:pt x="1026" y="838"/>
                  </a:lnTo>
                  <a:lnTo>
                    <a:pt x="1033" y="840"/>
                  </a:lnTo>
                  <a:lnTo>
                    <a:pt x="1051" y="843"/>
                  </a:lnTo>
                  <a:lnTo>
                    <a:pt x="1068" y="844"/>
                  </a:lnTo>
                  <a:lnTo>
                    <a:pt x="1086" y="844"/>
                  </a:lnTo>
                  <a:lnTo>
                    <a:pt x="1104" y="844"/>
                  </a:lnTo>
                  <a:lnTo>
                    <a:pt x="1104" y="848"/>
                  </a:lnTo>
                  <a:lnTo>
                    <a:pt x="1101" y="852"/>
                  </a:lnTo>
                  <a:lnTo>
                    <a:pt x="1098" y="856"/>
                  </a:lnTo>
                  <a:lnTo>
                    <a:pt x="1096" y="860"/>
                  </a:lnTo>
                  <a:lnTo>
                    <a:pt x="1088" y="868"/>
                  </a:lnTo>
                  <a:lnTo>
                    <a:pt x="1084" y="877"/>
                  </a:lnTo>
                  <a:lnTo>
                    <a:pt x="1080" y="889"/>
                  </a:lnTo>
                  <a:lnTo>
                    <a:pt x="1079" y="900"/>
                  </a:lnTo>
                  <a:lnTo>
                    <a:pt x="1078" y="912"/>
                  </a:lnTo>
                  <a:lnTo>
                    <a:pt x="1075" y="924"/>
                  </a:lnTo>
                  <a:lnTo>
                    <a:pt x="1075" y="928"/>
                  </a:lnTo>
                  <a:lnTo>
                    <a:pt x="1073" y="930"/>
                  </a:lnTo>
                  <a:lnTo>
                    <a:pt x="1072" y="932"/>
                  </a:lnTo>
                  <a:lnTo>
                    <a:pt x="1070" y="933"/>
                  </a:lnTo>
                  <a:lnTo>
                    <a:pt x="1066" y="935"/>
                  </a:lnTo>
                  <a:lnTo>
                    <a:pt x="1060" y="935"/>
                  </a:lnTo>
                  <a:lnTo>
                    <a:pt x="1055" y="934"/>
                  </a:lnTo>
                  <a:lnTo>
                    <a:pt x="1050" y="933"/>
                  </a:lnTo>
                  <a:lnTo>
                    <a:pt x="1043" y="933"/>
                  </a:lnTo>
                  <a:lnTo>
                    <a:pt x="1037" y="934"/>
                  </a:lnTo>
                  <a:lnTo>
                    <a:pt x="1032" y="937"/>
                  </a:lnTo>
                  <a:lnTo>
                    <a:pt x="1028" y="940"/>
                  </a:lnTo>
                  <a:lnTo>
                    <a:pt x="1025" y="943"/>
                  </a:lnTo>
                  <a:lnTo>
                    <a:pt x="1021" y="947"/>
                  </a:lnTo>
                  <a:lnTo>
                    <a:pt x="1016" y="957"/>
                  </a:lnTo>
                  <a:lnTo>
                    <a:pt x="1012" y="968"/>
                  </a:lnTo>
                  <a:lnTo>
                    <a:pt x="1007" y="980"/>
                  </a:lnTo>
                  <a:lnTo>
                    <a:pt x="1004" y="991"/>
                  </a:lnTo>
                  <a:lnTo>
                    <a:pt x="999" y="1001"/>
                  </a:lnTo>
                  <a:lnTo>
                    <a:pt x="992" y="1009"/>
                  </a:lnTo>
                  <a:lnTo>
                    <a:pt x="980" y="1023"/>
                  </a:lnTo>
                  <a:lnTo>
                    <a:pt x="970" y="1040"/>
                  </a:lnTo>
                  <a:lnTo>
                    <a:pt x="959" y="1057"/>
                  </a:lnTo>
                  <a:lnTo>
                    <a:pt x="948" y="1075"/>
                  </a:lnTo>
                  <a:lnTo>
                    <a:pt x="942" y="1083"/>
                  </a:lnTo>
                  <a:lnTo>
                    <a:pt x="935" y="1091"/>
                  </a:lnTo>
                  <a:lnTo>
                    <a:pt x="929" y="1097"/>
                  </a:lnTo>
                  <a:lnTo>
                    <a:pt x="921" y="1103"/>
                  </a:lnTo>
                  <a:lnTo>
                    <a:pt x="913" y="1107"/>
                  </a:lnTo>
                  <a:lnTo>
                    <a:pt x="905" y="1110"/>
                  </a:lnTo>
                  <a:lnTo>
                    <a:pt x="896" y="1111"/>
                  </a:lnTo>
                  <a:lnTo>
                    <a:pt x="886" y="1110"/>
                  </a:lnTo>
                  <a:lnTo>
                    <a:pt x="869" y="1109"/>
                  </a:lnTo>
                  <a:lnTo>
                    <a:pt x="856" y="1110"/>
                  </a:lnTo>
                  <a:lnTo>
                    <a:pt x="851" y="1111"/>
                  </a:lnTo>
                  <a:lnTo>
                    <a:pt x="845" y="1113"/>
                  </a:lnTo>
                  <a:lnTo>
                    <a:pt x="841" y="1115"/>
                  </a:lnTo>
                  <a:lnTo>
                    <a:pt x="838" y="1118"/>
                  </a:lnTo>
                  <a:lnTo>
                    <a:pt x="821" y="1132"/>
                  </a:lnTo>
                  <a:lnTo>
                    <a:pt x="798" y="1153"/>
                  </a:lnTo>
                  <a:lnTo>
                    <a:pt x="788" y="1160"/>
                  </a:lnTo>
                  <a:lnTo>
                    <a:pt x="781" y="1167"/>
                  </a:lnTo>
                  <a:lnTo>
                    <a:pt x="773" y="1171"/>
                  </a:lnTo>
                  <a:lnTo>
                    <a:pt x="766" y="1173"/>
                  </a:lnTo>
                  <a:lnTo>
                    <a:pt x="758" y="1174"/>
                  </a:lnTo>
                  <a:lnTo>
                    <a:pt x="749" y="1173"/>
                  </a:lnTo>
                  <a:lnTo>
                    <a:pt x="741" y="1169"/>
                  </a:lnTo>
                  <a:lnTo>
                    <a:pt x="730" y="1163"/>
                  </a:lnTo>
                  <a:lnTo>
                    <a:pt x="725" y="1161"/>
                  </a:lnTo>
                  <a:lnTo>
                    <a:pt x="720" y="1161"/>
                  </a:lnTo>
                  <a:lnTo>
                    <a:pt x="716" y="1162"/>
                  </a:lnTo>
                  <a:lnTo>
                    <a:pt x="713" y="1165"/>
                  </a:lnTo>
                  <a:lnTo>
                    <a:pt x="705" y="1174"/>
                  </a:lnTo>
                  <a:lnTo>
                    <a:pt x="698" y="1184"/>
                  </a:lnTo>
                  <a:lnTo>
                    <a:pt x="693" y="1189"/>
                  </a:lnTo>
                  <a:lnTo>
                    <a:pt x="690" y="1195"/>
                  </a:lnTo>
                  <a:lnTo>
                    <a:pt x="685" y="1199"/>
                  </a:lnTo>
                  <a:lnTo>
                    <a:pt x="680" y="1203"/>
                  </a:lnTo>
                  <a:lnTo>
                    <a:pt x="675" y="1205"/>
                  </a:lnTo>
                  <a:lnTo>
                    <a:pt x="668" y="1207"/>
                  </a:lnTo>
                  <a:lnTo>
                    <a:pt x="661" y="1207"/>
                  </a:lnTo>
                  <a:lnTo>
                    <a:pt x="653" y="1204"/>
                  </a:lnTo>
                  <a:lnTo>
                    <a:pt x="646" y="1201"/>
                  </a:lnTo>
                  <a:lnTo>
                    <a:pt x="638" y="1200"/>
                  </a:lnTo>
                  <a:lnTo>
                    <a:pt x="631" y="1199"/>
                  </a:lnTo>
                  <a:lnTo>
                    <a:pt x="623" y="1200"/>
                  </a:lnTo>
                  <a:lnTo>
                    <a:pt x="615" y="1201"/>
                  </a:lnTo>
                  <a:lnTo>
                    <a:pt x="609" y="1203"/>
                  </a:lnTo>
                  <a:lnTo>
                    <a:pt x="601" y="1205"/>
                  </a:lnTo>
                  <a:lnTo>
                    <a:pt x="595" y="1209"/>
                  </a:lnTo>
                  <a:lnTo>
                    <a:pt x="580" y="1215"/>
                  </a:lnTo>
                  <a:lnTo>
                    <a:pt x="565" y="1223"/>
                  </a:lnTo>
                  <a:lnTo>
                    <a:pt x="548" y="1230"/>
                  </a:lnTo>
                  <a:lnTo>
                    <a:pt x="531" y="1236"/>
                  </a:lnTo>
                  <a:lnTo>
                    <a:pt x="525" y="1239"/>
                  </a:lnTo>
                  <a:lnTo>
                    <a:pt x="515" y="1243"/>
                  </a:lnTo>
                  <a:lnTo>
                    <a:pt x="505" y="1246"/>
                  </a:lnTo>
                  <a:lnTo>
                    <a:pt x="496" y="1250"/>
                  </a:lnTo>
                  <a:lnTo>
                    <a:pt x="485" y="1251"/>
                  </a:lnTo>
                  <a:lnTo>
                    <a:pt x="475" y="1251"/>
                  </a:lnTo>
                  <a:lnTo>
                    <a:pt x="471" y="1249"/>
                  </a:lnTo>
                  <a:lnTo>
                    <a:pt x="467" y="1248"/>
                  </a:lnTo>
                  <a:lnTo>
                    <a:pt x="463" y="1244"/>
                  </a:lnTo>
                  <a:lnTo>
                    <a:pt x="461" y="1241"/>
                  </a:lnTo>
                  <a:lnTo>
                    <a:pt x="458" y="1238"/>
                  </a:lnTo>
                  <a:lnTo>
                    <a:pt x="457" y="1234"/>
                  </a:lnTo>
                  <a:lnTo>
                    <a:pt x="456" y="1229"/>
                  </a:lnTo>
                  <a:lnTo>
                    <a:pt x="456" y="1226"/>
                  </a:lnTo>
                  <a:lnTo>
                    <a:pt x="458" y="1217"/>
                  </a:lnTo>
                  <a:lnTo>
                    <a:pt x="460" y="1209"/>
                  </a:lnTo>
                  <a:lnTo>
                    <a:pt x="464" y="1200"/>
                  </a:lnTo>
                  <a:lnTo>
                    <a:pt x="467" y="1191"/>
                  </a:lnTo>
                  <a:lnTo>
                    <a:pt x="470" y="1183"/>
                  </a:lnTo>
                  <a:lnTo>
                    <a:pt x="471" y="1174"/>
                  </a:lnTo>
                  <a:lnTo>
                    <a:pt x="463" y="1182"/>
                  </a:lnTo>
                  <a:lnTo>
                    <a:pt x="451" y="1190"/>
                  </a:lnTo>
                  <a:lnTo>
                    <a:pt x="440" y="1191"/>
                  </a:lnTo>
                  <a:lnTo>
                    <a:pt x="425" y="1191"/>
                  </a:lnTo>
                  <a:lnTo>
                    <a:pt x="418" y="1190"/>
                  </a:lnTo>
                  <a:lnTo>
                    <a:pt x="411" y="1189"/>
                  </a:lnTo>
                  <a:lnTo>
                    <a:pt x="406" y="1187"/>
                  </a:lnTo>
                  <a:lnTo>
                    <a:pt x="402" y="1185"/>
                  </a:lnTo>
                  <a:lnTo>
                    <a:pt x="401" y="1178"/>
                  </a:lnTo>
                  <a:lnTo>
                    <a:pt x="402" y="1167"/>
                  </a:lnTo>
                  <a:lnTo>
                    <a:pt x="403" y="1154"/>
                  </a:lnTo>
                  <a:lnTo>
                    <a:pt x="403" y="1145"/>
                  </a:lnTo>
                  <a:lnTo>
                    <a:pt x="401" y="1147"/>
                  </a:lnTo>
                  <a:lnTo>
                    <a:pt x="396" y="1151"/>
                  </a:lnTo>
                  <a:lnTo>
                    <a:pt x="391" y="1158"/>
                  </a:lnTo>
                  <a:lnTo>
                    <a:pt x="385" y="1165"/>
                  </a:lnTo>
                  <a:lnTo>
                    <a:pt x="375" y="1182"/>
                  </a:lnTo>
                  <a:lnTo>
                    <a:pt x="367" y="1191"/>
                  </a:lnTo>
                  <a:lnTo>
                    <a:pt x="364" y="1198"/>
                  </a:lnTo>
                  <a:lnTo>
                    <a:pt x="362" y="1205"/>
                  </a:lnTo>
                  <a:lnTo>
                    <a:pt x="362" y="1214"/>
                  </a:lnTo>
                  <a:lnTo>
                    <a:pt x="363" y="1223"/>
                  </a:lnTo>
                  <a:lnTo>
                    <a:pt x="365" y="1231"/>
                  </a:lnTo>
                  <a:lnTo>
                    <a:pt x="368" y="1240"/>
                  </a:lnTo>
                  <a:lnTo>
                    <a:pt x="372" y="1250"/>
                  </a:lnTo>
                  <a:lnTo>
                    <a:pt x="378" y="1258"/>
                  </a:lnTo>
                  <a:lnTo>
                    <a:pt x="401" y="1294"/>
                  </a:lnTo>
                  <a:lnTo>
                    <a:pt x="419" y="1323"/>
                  </a:lnTo>
                  <a:lnTo>
                    <a:pt x="426" y="1335"/>
                  </a:lnTo>
                  <a:lnTo>
                    <a:pt x="435" y="1347"/>
                  </a:lnTo>
                  <a:lnTo>
                    <a:pt x="443" y="1359"/>
                  </a:lnTo>
                  <a:lnTo>
                    <a:pt x="451" y="1370"/>
                  </a:lnTo>
                  <a:lnTo>
                    <a:pt x="471" y="1391"/>
                  </a:lnTo>
                  <a:lnTo>
                    <a:pt x="490" y="1411"/>
                  </a:lnTo>
                  <a:lnTo>
                    <a:pt x="511" y="1431"/>
                  </a:lnTo>
                  <a:lnTo>
                    <a:pt x="531" y="1451"/>
                  </a:lnTo>
                  <a:lnTo>
                    <a:pt x="551" y="1471"/>
                  </a:lnTo>
                  <a:lnTo>
                    <a:pt x="570" y="1492"/>
                  </a:lnTo>
                  <a:lnTo>
                    <a:pt x="770" y="1690"/>
                  </a:lnTo>
                  <a:lnTo>
                    <a:pt x="1068" y="1960"/>
                  </a:lnTo>
                  <a:lnTo>
                    <a:pt x="1081" y="1972"/>
                  </a:lnTo>
                  <a:lnTo>
                    <a:pt x="1095" y="1983"/>
                  </a:lnTo>
                  <a:lnTo>
                    <a:pt x="1108" y="1993"/>
                  </a:lnTo>
                  <a:lnTo>
                    <a:pt x="1121" y="2001"/>
                  </a:lnTo>
                  <a:lnTo>
                    <a:pt x="1134" y="2010"/>
                  </a:lnTo>
                  <a:lnTo>
                    <a:pt x="1147" y="2017"/>
                  </a:lnTo>
                  <a:lnTo>
                    <a:pt x="1159" y="2022"/>
                  </a:lnTo>
                  <a:lnTo>
                    <a:pt x="1172" y="2027"/>
                  </a:lnTo>
                  <a:lnTo>
                    <a:pt x="1183" y="2032"/>
                  </a:lnTo>
                  <a:lnTo>
                    <a:pt x="1196" y="2035"/>
                  </a:lnTo>
                  <a:lnTo>
                    <a:pt x="1208" y="2037"/>
                  </a:lnTo>
                  <a:lnTo>
                    <a:pt x="1220" y="2039"/>
                  </a:lnTo>
                  <a:lnTo>
                    <a:pt x="1232" y="2040"/>
                  </a:lnTo>
                  <a:lnTo>
                    <a:pt x="1244" y="2040"/>
                  </a:lnTo>
                  <a:lnTo>
                    <a:pt x="1256" y="2040"/>
                  </a:lnTo>
                  <a:lnTo>
                    <a:pt x="1268" y="2039"/>
                  </a:lnTo>
                  <a:lnTo>
                    <a:pt x="1268" y="2039"/>
                  </a:lnTo>
                  <a:lnTo>
                    <a:pt x="1271" y="2029"/>
                  </a:lnTo>
                  <a:lnTo>
                    <a:pt x="1275" y="2020"/>
                  </a:lnTo>
                  <a:lnTo>
                    <a:pt x="1277" y="2014"/>
                  </a:lnTo>
                  <a:lnTo>
                    <a:pt x="1281" y="2010"/>
                  </a:lnTo>
                  <a:lnTo>
                    <a:pt x="1285" y="2007"/>
                  </a:lnTo>
                  <a:lnTo>
                    <a:pt x="1289" y="2005"/>
                  </a:lnTo>
                  <a:lnTo>
                    <a:pt x="1293" y="2005"/>
                  </a:lnTo>
                  <a:lnTo>
                    <a:pt x="1296" y="2004"/>
                  </a:lnTo>
                  <a:lnTo>
                    <a:pt x="1298" y="2005"/>
                  </a:lnTo>
                  <a:lnTo>
                    <a:pt x="1300" y="2005"/>
                  </a:lnTo>
                  <a:lnTo>
                    <a:pt x="1304" y="2008"/>
                  </a:lnTo>
                  <a:lnTo>
                    <a:pt x="1309" y="2011"/>
                  </a:lnTo>
                  <a:lnTo>
                    <a:pt x="1314" y="2021"/>
                  </a:lnTo>
                  <a:lnTo>
                    <a:pt x="1322" y="2028"/>
                  </a:lnTo>
                  <a:lnTo>
                    <a:pt x="1322" y="202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7"/>
            <p:cNvSpPr>
              <a:spLocks/>
            </p:cNvSpPr>
            <p:nvPr/>
          </p:nvSpPr>
          <p:spPr bwMode="auto">
            <a:xfrm>
              <a:off x="2041245" y="3766834"/>
              <a:ext cx="23036" cy="22865"/>
            </a:xfrm>
            <a:custGeom>
              <a:avLst/>
              <a:gdLst>
                <a:gd name="T0" fmla="*/ 56 w 56"/>
                <a:gd name="T1" fmla="*/ 32 h 69"/>
                <a:gd name="T2" fmla="*/ 52 w 56"/>
                <a:gd name="T3" fmla="*/ 33 h 69"/>
                <a:gd name="T4" fmla="*/ 49 w 56"/>
                <a:gd name="T5" fmla="*/ 33 h 69"/>
                <a:gd name="T6" fmla="*/ 46 w 56"/>
                <a:gd name="T7" fmla="*/ 31 h 69"/>
                <a:gd name="T8" fmla="*/ 42 w 56"/>
                <a:gd name="T9" fmla="*/ 27 h 69"/>
                <a:gd name="T10" fmla="*/ 36 w 56"/>
                <a:gd name="T11" fmla="*/ 19 h 69"/>
                <a:gd name="T12" fmla="*/ 29 w 56"/>
                <a:gd name="T13" fmla="*/ 10 h 69"/>
                <a:gd name="T14" fmla="*/ 25 w 56"/>
                <a:gd name="T15" fmla="*/ 7 h 69"/>
                <a:gd name="T16" fmla="*/ 22 w 56"/>
                <a:gd name="T17" fmla="*/ 4 h 69"/>
                <a:gd name="T18" fmla="*/ 18 w 56"/>
                <a:gd name="T19" fmla="*/ 1 h 69"/>
                <a:gd name="T20" fmla="*/ 12 w 56"/>
                <a:gd name="T21" fmla="*/ 0 h 69"/>
                <a:gd name="T22" fmla="*/ 8 w 56"/>
                <a:gd name="T23" fmla="*/ 0 h 69"/>
                <a:gd name="T24" fmla="*/ 5 w 56"/>
                <a:gd name="T25" fmla="*/ 1 h 69"/>
                <a:gd name="T26" fmla="*/ 2 w 56"/>
                <a:gd name="T27" fmla="*/ 4 h 69"/>
                <a:gd name="T28" fmla="*/ 1 w 56"/>
                <a:gd name="T29" fmla="*/ 6 h 69"/>
                <a:gd name="T30" fmla="*/ 0 w 56"/>
                <a:gd name="T31" fmla="*/ 12 h 69"/>
                <a:gd name="T32" fmla="*/ 0 w 56"/>
                <a:gd name="T33" fmla="*/ 20 h 69"/>
                <a:gd name="T34" fmla="*/ 1 w 56"/>
                <a:gd name="T35" fmla="*/ 32 h 69"/>
                <a:gd name="T36" fmla="*/ 1 w 56"/>
                <a:gd name="T37" fmla="*/ 42 h 69"/>
                <a:gd name="T38" fmla="*/ 1 w 56"/>
                <a:gd name="T39" fmla="*/ 50 h 69"/>
                <a:gd name="T40" fmla="*/ 1 w 56"/>
                <a:gd name="T41" fmla="*/ 56 h 69"/>
                <a:gd name="T42" fmla="*/ 2 w 56"/>
                <a:gd name="T43" fmla="*/ 60 h 69"/>
                <a:gd name="T44" fmla="*/ 4 w 56"/>
                <a:gd name="T45" fmla="*/ 63 h 69"/>
                <a:gd name="T46" fmla="*/ 7 w 56"/>
                <a:gd name="T47" fmla="*/ 65 h 69"/>
                <a:gd name="T48" fmla="*/ 10 w 56"/>
                <a:gd name="T49" fmla="*/ 67 h 69"/>
                <a:gd name="T50" fmla="*/ 17 w 56"/>
                <a:gd name="T51" fmla="*/ 68 h 69"/>
                <a:gd name="T52" fmla="*/ 22 w 56"/>
                <a:gd name="T53" fmla="*/ 69 h 69"/>
                <a:gd name="T54" fmla="*/ 28 w 56"/>
                <a:gd name="T55" fmla="*/ 69 h 69"/>
                <a:gd name="T56" fmla="*/ 34 w 56"/>
                <a:gd name="T57" fmla="*/ 68 h 69"/>
                <a:gd name="T58" fmla="*/ 45 w 56"/>
                <a:gd name="T59" fmla="*/ 65 h 69"/>
                <a:gd name="T60" fmla="*/ 56 w 56"/>
                <a:gd name="T61" fmla="*/ 60 h 69"/>
                <a:gd name="T62" fmla="*/ 56 w 56"/>
                <a:gd name="T63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69">
                  <a:moveTo>
                    <a:pt x="56" y="32"/>
                  </a:moveTo>
                  <a:lnTo>
                    <a:pt x="52" y="33"/>
                  </a:lnTo>
                  <a:lnTo>
                    <a:pt x="49" y="33"/>
                  </a:lnTo>
                  <a:lnTo>
                    <a:pt x="46" y="31"/>
                  </a:lnTo>
                  <a:lnTo>
                    <a:pt x="42" y="27"/>
                  </a:lnTo>
                  <a:lnTo>
                    <a:pt x="36" y="19"/>
                  </a:lnTo>
                  <a:lnTo>
                    <a:pt x="29" y="10"/>
                  </a:lnTo>
                  <a:lnTo>
                    <a:pt x="25" y="7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1" y="32"/>
                  </a:lnTo>
                  <a:lnTo>
                    <a:pt x="1" y="42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2" y="60"/>
                  </a:lnTo>
                  <a:lnTo>
                    <a:pt x="4" y="63"/>
                  </a:lnTo>
                  <a:lnTo>
                    <a:pt x="7" y="65"/>
                  </a:lnTo>
                  <a:lnTo>
                    <a:pt x="10" y="67"/>
                  </a:lnTo>
                  <a:lnTo>
                    <a:pt x="17" y="68"/>
                  </a:lnTo>
                  <a:lnTo>
                    <a:pt x="22" y="69"/>
                  </a:lnTo>
                  <a:lnTo>
                    <a:pt x="28" y="69"/>
                  </a:lnTo>
                  <a:lnTo>
                    <a:pt x="34" y="68"/>
                  </a:lnTo>
                  <a:lnTo>
                    <a:pt x="45" y="65"/>
                  </a:lnTo>
                  <a:lnTo>
                    <a:pt x="56" y="60"/>
                  </a:lnTo>
                  <a:lnTo>
                    <a:pt x="56" y="3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8"/>
            <p:cNvSpPr>
              <a:spLocks/>
            </p:cNvSpPr>
            <p:nvPr/>
          </p:nvSpPr>
          <p:spPr bwMode="auto">
            <a:xfrm>
              <a:off x="2164648" y="4163596"/>
              <a:ext cx="23036" cy="12105"/>
            </a:xfrm>
            <a:custGeom>
              <a:avLst/>
              <a:gdLst>
                <a:gd name="T0" fmla="*/ 0 w 54"/>
                <a:gd name="T1" fmla="*/ 35 h 35"/>
                <a:gd name="T2" fmla="*/ 13 w 54"/>
                <a:gd name="T3" fmla="*/ 33 h 35"/>
                <a:gd name="T4" fmla="*/ 27 w 54"/>
                <a:gd name="T5" fmla="*/ 31 h 35"/>
                <a:gd name="T6" fmla="*/ 40 w 54"/>
                <a:gd name="T7" fmla="*/ 28 h 35"/>
                <a:gd name="T8" fmla="*/ 54 w 54"/>
                <a:gd name="T9" fmla="*/ 24 h 35"/>
                <a:gd name="T10" fmla="*/ 46 w 54"/>
                <a:gd name="T11" fmla="*/ 17 h 35"/>
                <a:gd name="T12" fmla="*/ 41 w 54"/>
                <a:gd name="T13" fmla="*/ 7 h 35"/>
                <a:gd name="T14" fmla="*/ 36 w 54"/>
                <a:gd name="T15" fmla="*/ 4 h 35"/>
                <a:gd name="T16" fmla="*/ 32 w 54"/>
                <a:gd name="T17" fmla="*/ 1 h 35"/>
                <a:gd name="T18" fmla="*/ 30 w 54"/>
                <a:gd name="T19" fmla="*/ 1 h 35"/>
                <a:gd name="T20" fmla="*/ 28 w 54"/>
                <a:gd name="T21" fmla="*/ 0 h 35"/>
                <a:gd name="T22" fmla="*/ 25 w 54"/>
                <a:gd name="T23" fmla="*/ 1 h 35"/>
                <a:gd name="T24" fmla="*/ 21 w 54"/>
                <a:gd name="T25" fmla="*/ 1 h 35"/>
                <a:gd name="T26" fmla="*/ 17 w 54"/>
                <a:gd name="T27" fmla="*/ 3 h 35"/>
                <a:gd name="T28" fmla="*/ 13 w 54"/>
                <a:gd name="T29" fmla="*/ 6 h 35"/>
                <a:gd name="T30" fmla="*/ 9 w 54"/>
                <a:gd name="T31" fmla="*/ 10 h 35"/>
                <a:gd name="T32" fmla="*/ 7 w 54"/>
                <a:gd name="T33" fmla="*/ 16 h 35"/>
                <a:gd name="T34" fmla="*/ 3 w 54"/>
                <a:gd name="T35" fmla="*/ 25 h 35"/>
                <a:gd name="T36" fmla="*/ 0 w 54"/>
                <a:gd name="T3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5">
                  <a:moveTo>
                    <a:pt x="0" y="35"/>
                  </a:moveTo>
                  <a:lnTo>
                    <a:pt x="13" y="33"/>
                  </a:lnTo>
                  <a:lnTo>
                    <a:pt x="27" y="31"/>
                  </a:lnTo>
                  <a:lnTo>
                    <a:pt x="40" y="28"/>
                  </a:lnTo>
                  <a:lnTo>
                    <a:pt x="54" y="24"/>
                  </a:lnTo>
                  <a:lnTo>
                    <a:pt x="46" y="17"/>
                  </a:lnTo>
                  <a:lnTo>
                    <a:pt x="41" y="7"/>
                  </a:lnTo>
                  <a:lnTo>
                    <a:pt x="36" y="4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17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7" y="16"/>
                  </a:lnTo>
                  <a:lnTo>
                    <a:pt x="3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EE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9"/>
            <p:cNvSpPr>
              <a:spLocks/>
            </p:cNvSpPr>
            <p:nvPr/>
          </p:nvSpPr>
          <p:spPr bwMode="auto">
            <a:xfrm>
              <a:off x="2164648" y="4163596"/>
              <a:ext cx="23036" cy="12105"/>
            </a:xfrm>
            <a:custGeom>
              <a:avLst/>
              <a:gdLst>
                <a:gd name="T0" fmla="*/ 0 w 54"/>
                <a:gd name="T1" fmla="*/ 35 h 35"/>
                <a:gd name="T2" fmla="*/ 0 w 54"/>
                <a:gd name="T3" fmla="*/ 35 h 35"/>
                <a:gd name="T4" fmla="*/ 13 w 54"/>
                <a:gd name="T5" fmla="*/ 33 h 35"/>
                <a:gd name="T6" fmla="*/ 27 w 54"/>
                <a:gd name="T7" fmla="*/ 31 h 35"/>
                <a:gd name="T8" fmla="*/ 40 w 54"/>
                <a:gd name="T9" fmla="*/ 28 h 35"/>
                <a:gd name="T10" fmla="*/ 54 w 54"/>
                <a:gd name="T11" fmla="*/ 24 h 35"/>
                <a:gd name="T12" fmla="*/ 54 w 54"/>
                <a:gd name="T13" fmla="*/ 24 h 35"/>
                <a:gd name="T14" fmla="*/ 46 w 54"/>
                <a:gd name="T15" fmla="*/ 17 h 35"/>
                <a:gd name="T16" fmla="*/ 41 w 54"/>
                <a:gd name="T17" fmla="*/ 7 h 35"/>
                <a:gd name="T18" fmla="*/ 36 w 54"/>
                <a:gd name="T19" fmla="*/ 4 h 35"/>
                <a:gd name="T20" fmla="*/ 32 w 54"/>
                <a:gd name="T21" fmla="*/ 1 h 35"/>
                <a:gd name="T22" fmla="*/ 30 w 54"/>
                <a:gd name="T23" fmla="*/ 1 h 35"/>
                <a:gd name="T24" fmla="*/ 28 w 54"/>
                <a:gd name="T25" fmla="*/ 0 h 35"/>
                <a:gd name="T26" fmla="*/ 25 w 54"/>
                <a:gd name="T27" fmla="*/ 1 h 35"/>
                <a:gd name="T28" fmla="*/ 21 w 54"/>
                <a:gd name="T29" fmla="*/ 1 h 35"/>
                <a:gd name="T30" fmla="*/ 17 w 54"/>
                <a:gd name="T31" fmla="*/ 3 h 35"/>
                <a:gd name="T32" fmla="*/ 13 w 54"/>
                <a:gd name="T33" fmla="*/ 6 h 35"/>
                <a:gd name="T34" fmla="*/ 9 w 54"/>
                <a:gd name="T35" fmla="*/ 10 h 35"/>
                <a:gd name="T36" fmla="*/ 7 w 54"/>
                <a:gd name="T37" fmla="*/ 16 h 35"/>
                <a:gd name="T38" fmla="*/ 3 w 54"/>
                <a:gd name="T39" fmla="*/ 25 h 35"/>
                <a:gd name="T40" fmla="*/ 0 w 54"/>
                <a:gd name="T41" fmla="*/ 35 h 35"/>
                <a:gd name="T42" fmla="*/ 0 w 54"/>
                <a:gd name="T4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35">
                  <a:moveTo>
                    <a:pt x="0" y="35"/>
                  </a:moveTo>
                  <a:lnTo>
                    <a:pt x="0" y="35"/>
                  </a:lnTo>
                  <a:lnTo>
                    <a:pt x="13" y="33"/>
                  </a:lnTo>
                  <a:lnTo>
                    <a:pt x="27" y="31"/>
                  </a:lnTo>
                  <a:lnTo>
                    <a:pt x="40" y="28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46" y="17"/>
                  </a:lnTo>
                  <a:lnTo>
                    <a:pt x="41" y="7"/>
                  </a:lnTo>
                  <a:lnTo>
                    <a:pt x="36" y="4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17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7" y="16"/>
                  </a:lnTo>
                  <a:lnTo>
                    <a:pt x="3" y="2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10"/>
            <p:cNvSpPr>
              <a:spLocks/>
            </p:cNvSpPr>
            <p:nvPr/>
          </p:nvSpPr>
          <p:spPr bwMode="auto">
            <a:xfrm>
              <a:off x="6192520" y="2641105"/>
              <a:ext cx="1117209" cy="501670"/>
            </a:xfrm>
            <a:custGeom>
              <a:avLst/>
              <a:gdLst>
                <a:gd name="T0" fmla="*/ 1832 w 2714"/>
                <a:gd name="T1" fmla="*/ 1198 h 1490"/>
                <a:gd name="T2" fmla="*/ 1886 w 2714"/>
                <a:gd name="T3" fmla="*/ 1183 h 1490"/>
                <a:gd name="T4" fmla="*/ 2029 w 2714"/>
                <a:gd name="T5" fmla="*/ 1142 h 1490"/>
                <a:gd name="T6" fmla="*/ 2075 w 2714"/>
                <a:gd name="T7" fmla="*/ 1059 h 1490"/>
                <a:gd name="T8" fmla="*/ 1992 w 2714"/>
                <a:gd name="T9" fmla="*/ 1027 h 1490"/>
                <a:gd name="T10" fmla="*/ 2015 w 2714"/>
                <a:gd name="T11" fmla="*/ 842 h 1490"/>
                <a:gd name="T12" fmla="*/ 1991 w 2714"/>
                <a:gd name="T13" fmla="*/ 791 h 1490"/>
                <a:gd name="T14" fmla="*/ 1851 w 2714"/>
                <a:gd name="T15" fmla="*/ 831 h 1490"/>
                <a:gd name="T16" fmla="*/ 1662 w 2714"/>
                <a:gd name="T17" fmla="*/ 891 h 1490"/>
                <a:gd name="T18" fmla="*/ 1502 w 2714"/>
                <a:gd name="T19" fmla="*/ 943 h 1490"/>
                <a:gd name="T20" fmla="*/ 1420 w 2714"/>
                <a:gd name="T21" fmla="*/ 966 h 1490"/>
                <a:gd name="T22" fmla="*/ 1310 w 2714"/>
                <a:gd name="T23" fmla="*/ 999 h 1490"/>
                <a:gd name="T24" fmla="*/ 1223 w 2714"/>
                <a:gd name="T25" fmla="*/ 995 h 1490"/>
                <a:gd name="T26" fmla="*/ 1190 w 2714"/>
                <a:gd name="T27" fmla="*/ 1091 h 1490"/>
                <a:gd name="T28" fmla="*/ 990 w 2714"/>
                <a:gd name="T29" fmla="*/ 1318 h 1490"/>
                <a:gd name="T30" fmla="*/ 754 w 2714"/>
                <a:gd name="T31" fmla="*/ 1371 h 1490"/>
                <a:gd name="T32" fmla="*/ 575 w 2714"/>
                <a:gd name="T33" fmla="*/ 1320 h 1490"/>
                <a:gd name="T34" fmla="*/ 345 w 2714"/>
                <a:gd name="T35" fmla="*/ 1364 h 1490"/>
                <a:gd name="T36" fmla="*/ 201 w 2714"/>
                <a:gd name="T37" fmla="*/ 1273 h 1490"/>
                <a:gd name="T38" fmla="*/ 213 w 2714"/>
                <a:gd name="T39" fmla="*/ 1191 h 1490"/>
                <a:gd name="T40" fmla="*/ 212 w 2714"/>
                <a:gd name="T41" fmla="*/ 1121 h 1490"/>
                <a:gd name="T42" fmla="*/ 140 w 2714"/>
                <a:gd name="T43" fmla="*/ 1062 h 1490"/>
                <a:gd name="T44" fmla="*/ 18 w 2714"/>
                <a:gd name="T45" fmla="*/ 1043 h 1490"/>
                <a:gd name="T46" fmla="*/ 161 w 2714"/>
                <a:gd name="T47" fmla="*/ 911 h 1490"/>
                <a:gd name="T48" fmla="*/ 268 w 2714"/>
                <a:gd name="T49" fmla="*/ 858 h 1490"/>
                <a:gd name="T50" fmla="*/ 351 w 2714"/>
                <a:gd name="T51" fmla="*/ 870 h 1490"/>
                <a:gd name="T52" fmla="*/ 480 w 2714"/>
                <a:gd name="T53" fmla="*/ 817 h 1490"/>
                <a:gd name="T54" fmla="*/ 516 w 2714"/>
                <a:gd name="T55" fmla="*/ 715 h 1490"/>
                <a:gd name="T56" fmla="*/ 695 w 2714"/>
                <a:gd name="T57" fmla="*/ 611 h 1490"/>
                <a:gd name="T58" fmla="*/ 771 w 2714"/>
                <a:gd name="T59" fmla="*/ 464 h 1490"/>
                <a:gd name="T60" fmla="*/ 904 w 2714"/>
                <a:gd name="T61" fmla="*/ 419 h 1490"/>
                <a:gd name="T62" fmla="*/ 1076 w 2714"/>
                <a:gd name="T63" fmla="*/ 361 h 1490"/>
                <a:gd name="T64" fmla="*/ 1142 w 2714"/>
                <a:gd name="T65" fmla="*/ 252 h 1490"/>
                <a:gd name="T66" fmla="*/ 1201 w 2714"/>
                <a:gd name="T67" fmla="*/ 237 h 1490"/>
                <a:gd name="T68" fmla="*/ 1274 w 2714"/>
                <a:gd name="T69" fmla="*/ 155 h 1490"/>
                <a:gd name="T70" fmla="*/ 1452 w 2714"/>
                <a:gd name="T71" fmla="*/ 84 h 1490"/>
                <a:gd name="T72" fmla="*/ 1601 w 2714"/>
                <a:gd name="T73" fmla="*/ 158 h 1490"/>
                <a:gd name="T74" fmla="*/ 1807 w 2714"/>
                <a:gd name="T75" fmla="*/ 141 h 1490"/>
                <a:gd name="T76" fmla="*/ 2087 w 2714"/>
                <a:gd name="T77" fmla="*/ 5 h 1490"/>
                <a:gd name="T78" fmla="*/ 2195 w 2714"/>
                <a:gd name="T79" fmla="*/ 106 h 1490"/>
                <a:gd name="T80" fmla="*/ 2140 w 2714"/>
                <a:gd name="T81" fmla="*/ 197 h 1490"/>
                <a:gd name="T82" fmla="*/ 2172 w 2714"/>
                <a:gd name="T83" fmla="*/ 265 h 1490"/>
                <a:gd name="T84" fmla="*/ 2205 w 2714"/>
                <a:gd name="T85" fmla="*/ 183 h 1490"/>
                <a:gd name="T86" fmla="*/ 2266 w 2714"/>
                <a:gd name="T87" fmla="*/ 215 h 1490"/>
                <a:gd name="T88" fmla="*/ 2332 w 2714"/>
                <a:gd name="T89" fmla="*/ 329 h 1490"/>
                <a:gd name="T90" fmla="*/ 2252 w 2714"/>
                <a:gd name="T91" fmla="*/ 463 h 1490"/>
                <a:gd name="T92" fmla="*/ 2240 w 2714"/>
                <a:gd name="T93" fmla="*/ 540 h 1490"/>
                <a:gd name="T94" fmla="*/ 2333 w 2714"/>
                <a:gd name="T95" fmla="*/ 539 h 1490"/>
                <a:gd name="T96" fmla="*/ 2434 w 2714"/>
                <a:gd name="T97" fmla="*/ 586 h 1490"/>
                <a:gd name="T98" fmla="*/ 2559 w 2714"/>
                <a:gd name="T99" fmla="*/ 579 h 1490"/>
                <a:gd name="T100" fmla="*/ 2685 w 2714"/>
                <a:gd name="T101" fmla="*/ 715 h 1490"/>
                <a:gd name="T102" fmla="*/ 2714 w 2714"/>
                <a:gd name="T103" fmla="*/ 818 h 1490"/>
                <a:gd name="T104" fmla="*/ 2655 w 2714"/>
                <a:gd name="T105" fmla="*/ 848 h 1490"/>
                <a:gd name="T106" fmla="*/ 2565 w 2714"/>
                <a:gd name="T107" fmla="*/ 911 h 1490"/>
                <a:gd name="T108" fmla="*/ 2479 w 2714"/>
                <a:gd name="T109" fmla="*/ 1013 h 1490"/>
                <a:gd name="T110" fmla="*/ 2598 w 2714"/>
                <a:gd name="T111" fmla="*/ 1256 h 1490"/>
                <a:gd name="T112" fmla="*/ 2470 w 2714"/>
                <a:gd name="T113" fmla="*/ 1205 h 1490"/>
                <a:gd name="T114" fmla="*/ 2409 w 2714"/>
                <a:gd name="T115" fmla="*/ 1132 h 1490"/>
                <a:gd name="T116" fmla="*/ 2151 w 2714"/>
                <a:gd name="T117" fmla="*/ 1187 h 1490"/>
                <a:gd name="T118" fmla="*/ 2021 w 2714"/>
                <a:gd name="T119" fmla="*/ 1292 h 1490"/>
                <a:gd name="T120" fmla="*/ 1952 w 2714"/>
                <a:gd name="T121" fmla="*/ 1336 h 1490"/>
                <a:gd name="T122" fmla="*/ 1763 w 2714"/>
                <a:gd name="T123" fmla="*/ 1489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14" h="1490">
                  <a:moveTo>
                    <a:pt x="1709" y="1344"/>
                  </a:moveTo>
                  <a:lnTo>
                    <a:pt x="1761" y="1289"/>
                  </a:lnTo>
                  <a:lnTo>
                    <a:pt x="1792" y="1270"/>
                  </a:lnTo>
                  <a:lnTo>
                    <a:pt x="1808" y="1261"/>
                  </a:lnTo>
                  <a:lnTo>
                    <a:pt x="1811" y="1257"/>
                  </a:lnTo>
                  <a:lnTo>
                    <a:pt x="1813" y="1254"/>
                  </a:lnTo>
                  <a:lnTo>
                    <a:pt x="1817" y="1250"/>
                  </a:lnTo>
                  <a:lnTo>
                    <a:pt x="1819" y="1245"/>
                  </a:lnTo>
                  <a:lnTo>
                    <a:pt x="1823" y="1229"/>
                  </a:lnTo>
                  <a:lnTo>
                    <a:pt x="1829" y="1207"/>
                  </a:lnTo>
                  <a:lnTo>
                    <a:pt x="1832" y="1198"/>
                  </a:lnTo>
                  <a:lnTo>
                    <a:pt x="1837" y="1191"/>
                  </a:lnTo>
                  <a:lnTo>
                    <a:pt x="1844" y="1183"/>
                  </a:lnTo>
                  <a:lnTo>
                    <a:pt x="1852" y="1178"/>
                  </a:lnTo>
                  <a:lnTo>
                    <a:pt x="1857" y="1175"/>
                  </a:lnTo>
                  <a:lnTo>
                    <a:pt x="1861" y="1174"/>
                  </a:lnTo>
                  <a:lnTo>
                    <a:pt x="1865" y="1173"/>
                  </a:lnTo>
                  <a:lnTo>
                    <a:pt x="1870" y="1173"/>
                  </a:lnTo>
                  <a:lnTo>
                    <a:pt x="1874" y="1174"/>
                  </a:lnTo>
                  <a:lnTo>
                    <a:pt x="1878" y="1176"/>
                  </a:lnTo>
                  <a:lnTo>
                    <a:pt x="1883" y="1179"/>
                  </a:lnTo>
                  <a:lnTo>
                    <a:pt x="1886" y="1183"/>
                  </a:lnTo>
                  <a:lnTo>
                    <a:pt x="1889" y="1185"/>
                  </a:lnTo>
                  <a:lnTo>
                    <a:pt x="1893" y="1186"/>
                  </a:lnTo>
                  <a:lnTo>
                    <a:pt x="1899" y="1187"/>
                  </a:lnTo>
                  <a:lnTo>
                    <a:pt x="1905" y="1187"/>
                  </a:lnTo>
                  <a:lnTo>
                    <a:pt x="1919" y="1185"/>
                  </a:lnTo>
                  <a:lnTo>
                    <a:pt x="1937" y="1181"/>
                  </a:lnTo>
                  <a:lnTo>
                    <a:pt x="1969" y="1171"/>
                  </a:lnTo>
                  <a:lnTo>
                    <a:pt x="1993" y="1162"/>
                  </a:lnTo>
                  <a:lnTo>
                    <a:pt x="2008" y="1156"/>
                  </a:lnTo>
                  <a:lnTo>
                    <a:pt x="2022" y="1147"/>
                  </a:lnTo>
                  <a:lnTo>
                    <a:pt x="2029" y="1142"/>
                  </a:lnTo>
                  <a:lnTo>
                    <a:pt x="2036" y="1137"/>
                  </a:lnTo>
                  <a:lnTo>
                    <a:pt x="2042" y="1130"/>
                  </a:lnTo>
                  <a:lnTo>
                    <a:pt x="2049" y="1124"/>
                  </a:lnTo>
                  <a:lnTo>
                    <a:pt x="2054" y="1116"/>
                  </a:lnTo>
                  <a:lnTo>
                    <a:pt x="2060" y="1110"/>
                  </a:lnTo>
                  <a:lnTo>
                    <a:pt x="2064" y="1102"/>
                  </a:lnTo>
                  <a:lnTo>
                    <a:pt x="2067" y="1093"/>
                  </a:lnTo>
                  <a:lnTo>
                    <a:pt x="2071" y="1085"/>
                  </a:lnTo>
                  <a:lnTo>
                    <a:pt x="2073" y="1077"/>
                  </a:lnTo>
                  <a:lnTo>
                    <a:pt x="2074" y="1067"/>
                  </a:lnTo>
                  <a:lnTo>
                    <a:pt x="2075" y="1059"/>
                  </a:lnTo>
                  <a:lnTo>
                    <a:pt x="2052" y="1062"/>
                  </a:lnTo>
                  <a:lnTo>
                    <a:pt x="2033" y="1066"/>
                  </a:lnTo>
                  <a:lnTo>
                    <a:pt x="2027" y="1066"/>
                  </a:lnTo>
                  <a:lnTo>
                    <a:pt x="2023" y="1065"/>
                  </a:lnTo>
                  <a:lnTo>
                    <a:pt x="2018" y="1064"/>
                  </a:lnTo>
                  <a:lnTo>
                    <a:pt x="2013" y="1062"/>
                  </a:lnTo>
                  <a:lnTo>
                    <a:pt x="2009" y="1059"/>
                  </a:lnTo>
                  <a:lnTo>
                    <a:pt x="2006" y="1054"/>
                  </a:lnTo>
                  <a:lnTo>
                    <a:pt x="2001" y="1049"/>
                  </a:lnTo>
                  <a:lnTo>
                    <a:pt x="1997" y="1041"/>
                  </a:lnTo>
                  <a:lnTo>
                    <a:pt x="1992" y="1027"/>
                  </a:lnTo>
                  <a:lnTo>
                    <a:pt x="1986" y="1010"/>
                  </a:lnTo>
                  <a:lnTo>
                    <a:pt x="1981" y="989"/>
                  </a:lnTo>
                  <a:lnTo>
                    <a:pt x="1977" y="967"/>
                  </a:lnTo>
                  <a:lnTo>
                    <a:pt x="1973" y="944"/>
                  </a:lnTo>
                  <a:lnTo>
                    <a:pt x="1972" y="924"/>
                  </a:lnTo>
                  <a:lnTo>
                    <a:pt x="1972" y="915"/>
                  </a:lnTo>
                  <a:lnTo>
                    <a:pt x="1973" y="908"/>
                  </a:lnTo>
                  <a:lnTo>
                    <a:pt x="1974" y="900"/>
                  </a:lnTo>
                  <a:lnTo>
                    <a:pt x="1978" y="895"/>
                  </a:lnTo>
                  <a:lnTo>
                    <a:pt x="1993" y="874"/>
                  </a:lnTo>
                  <a:lnTo>
                    <a:pt x="2015" y="842"/>
                  </a:lnTo>
                  <a:lnTo>
                    <a:pt x="2020" y="833"/>
                  </a:lnTo>
                  <a:lnTo>
                    <a:pt x="2024" y="825"/>
                  </a:lnTo>
                  <a:lnTo>
                    <a:pt x="2027" y="818"/>
                  </a:lnTo>
                  <a:lnTo>
                    <a:pt x="2028" y="810"/>
                  </a:lnTo>
                  <a:lnTo>
                    <a:pt x="2028" y="804"/>
                  </a:lnTo>
                  <a:lnTo>
                    <a:pt x="2026" y="800"/>
                  </a:lnTo>
                  <a:lnTo>
                    <a:pt x="2024" y="797"/>
                  </a:lnTo>
                  <a:lnTo>
                    <a:pt x="2022" y="795"/>
                  </a:lnTo>
                  <a:lnTo>
                    <a:pt x="2019" y="794"/>
                  </a:lnTo>
                  <a:lnTo>
                    <a:pt x="2014" y="793"/>
                  </a:lnTo>
                  <a:lnTo>
                    <a:pt x="1991" y="791"/>
                  </a:lnTo>
                  <a:lnTo>
                    <a:pt x="1955" y="791"/>
                  </a:lnTo>
                  <a:lnTo>
                    <a:pt x="1937" y="791"/>
                  </a:lnTo>
                  <a:lnTo>
                    <a:pt x="1920" y="793"/>
                  </a:lnTo>
                  <a:lnTo>
                    <a:pt x="1906" y="794"/>
                  </a:lnTo>
                  <a:lnTo>
                    <a:pt x="1897" y="796"/>
                  </a:lnTo>
                  <a:lnTo>
                    <a:pt x="1888" y="802"/>
                  </a:lnTo>
                  <a:lnTo>
                    <a:pt x="1880" y="807"/>
                  </a:lnTo>
                  <a:lnTo>
                    <a:pt x="1873" y="814"/>
                  </a:lnTo>
                  <a:lnTo>
                    <a:pt x="1866" y="820"/>
                  </a:lnTo>
                  <a:lnTo>
                    <a:pt x="1859" y="825"/>
                  </a:lnTo>
                  <a:lnTo>
                    <a:pt x="1851" y="831"/>
                  </a:lnTo>
                  <a:lnTo>
                    <a:pt x="1847" y="833"/>
                  </a:lnTo>
                  <a:lnTo>
                    <a:pt x="1843" y="834"/>
                  </a:lnTo>
                  <a:lnTo>
                    <a:pt x="1837" y="835"/>
                  </a:lnTo>
                  <a:lnTo>
                    <a:pt x="1832" y="835"/>
                  </a:lnTo>
                  <a:lnTo>
                    <a:pt x="1812" y="837"/>
                  </a:lnTo>
                  <a:lnTo>
                    <a:pt x="1794" y="841"/>
                  </a:lnTo>
                  <a:lnTo>
                    <a:pt x="1775" y="846"/>
                  </a:lnTo>
                  <a:lnTo>
                    <a:pt x="1756" y="852"/>
                  </a:lnTo>
                  <a:lnTo>
                    <a:pt x="1718" y="868"/>
                  </a:lnTo>
                  <a:lnTo>
                    <a:pt x="1681" y="884"/>
                  </a:lnTo>
                  <a:lnTo>
                    <a:pt x="1662" y="891"/>
                  </a:lnTo>
                  <a:lnTo>
                    <a:pt x="1643" y="898"/>
                  </a:lnTo>
                  <a:lnTo>
                    <a:pt x="1624" y="904"/>
                  </a:lnTo>
                  <a:lnTo>
                    <a:pt x="1605" y="909"/>
                  </a:lnTo>
                  <a:lnTo>
                    <a:pt x="1587" y="912"/>
                  </a:lnTo>
                  <a:lnTo>
                    <a:pt x="1568" y="914"/>
                  </a:lnTo>
                  <a:lnTo>
                    <a:pt x="1559" y="914"/>
                  </a:lnTo>
                  <a:lnTo>
                    <a:pt x="1549" y="913"/>
                  </a:lnTo>
                  <a:lnTo>
                    <a:pt x="1539" y="912"/>
                  </a:lnTo>
                  <a:lnTo>
                    <a:pt x="1531" y="910"/>
                  </a:lnTo>
                  <a:lnTo>
                    <a:pt x="1510" y="935"/>
                  </a:lnTo>
                  <a:lnTo>
                    <a:pt x="1502" y="943"/>
                  </a:lnTo>
                  <a:lnTo>
                    <a:pt x="1496" y="952"/>
                  </a:lnTo>
                  <a:lnTo>
                    <a:pt x="1493" y="956"/>
                  </a:lnTo>
                  <a:lnTo>
                    <a:pt x="1490" y="960"/>
                  </a:lnTo>
                  <a:lnTo>
                    <a:pt x="1484" y="964"/>
                  </a:lnTo>
                  <a:lnTo>
                    <a:pt x="1479" y="967"/>
                  </a:lnTo>
                  <a:lnTo>
                    <a:pt x="1468" y="969"/>
                  </a:lnTo>
                  <a:lnTo>
                    <a:pt x="1457" y="969"/>
                  </a:lnTo>
                  <a:lnTo>
                    <a:pt x="1446" y="968"/>
                  </a:lnTo>
                  <a:lnTo>
                    <a:pt x="1436" y="967"/>
                  </a:lnTo>
                  <a:lnTo>
                    <a:pt x="1428" y="966"/>
                  </a:lnTo>
                  <a:lnTo>
                    <a:pt x="1420" y="966"/>
                  </a:lnTo>
                  <a:lnTo>
                    <a:pt x="1414" y="966"/>
                  </a:lnTo>
                  <a:lnTo>
                    <a:pt x="1407" y="967"/>
                  </a:lnTo>
                  <a:lnTo>
                    <a:pt x="1394" y="970"/>
                  </a:lnTo>
                  <a:lnTo>
                    <a:pt x="1384" y="976"/>
                  </a:lnTo>
                  <a:lnTo>
                    <a:pt x="1372" y="981"/>
                  </a:lnTo>
                  <a:lnTo>
                    <a:pt x="1361" y="987"/>
                  </a:lnTo>
                  <a:lnTo>
                    <a:pt x="1349" y="993"/>
                  </a:lnTo>
                  <a:lnTo>
                    <a:pt x="1336" y="997"/>
                  </a:lnTo>
                  <a:lnTo>
                    <a:pt x="1329" y="998"/>
                  </a:lnTo>
                  <a:lnTo>
                    <a:pt x="1320" y="999"/>
                  </a:lnTo>
                  <a:lnTo>
                    <a:pt x="1310" y="999"/>
                  </a:lnTo>
                  <a:lnTo>
                    <a:pt x="1301" y="999"/>
                  </a:lnTo>
                  <a:lnTo>
                    <a:pt x="1280" y="997"/>
                  </a:lnTo>
                  <a:lnTo>
                    <a:pt x="1264" y="994"/>
                  </a:lnTo>
                  <a:lnTo>
                    <a:pt x="1255" y="992"/>
                  </a:lnTo>
                  <a:lnTo>
                    <a:pt x="1248" y="990"/>
                  </a:lnTo>
                  <a:lnTo>
                    <a:pt x="1240" y="989"/>
                  </a:lnTo>
                  <a:lnTo>
                    <a:pt x="1232" y="989"/>
                  </a:lnTo>
                  <a:lnTo>
                    <a:pt x="1229" y="990"/>
                  </a:lnTo>
                  <a:lnTo>
                    <a:pt x="1227" y="991"/>
                  </a:lnTo>
                  <a:lnTo>
                    <a:pt x="1225" y="993"/>
                  </a:lnTo>
                  <a:lnTo>
                    <a:pt x="1223" y="995"/>
                  </a:lnTo>
                  <a:lnTo>
                    <a:pt x="1222" y="998"/>
                  </a:lnTo>
                  <a:lnTo>
                    <a:pt x="1221" y="1003"/>
                  </a:lnTo>
                  <a:lnTo>
                    <a:pt x="1221" y="1008"/>
                  </a:lnTo>
                  <a:lnTo>
                    <a:pt x="1222" y="1014"/>
                  </a:lnTo>
                  <a:lnTo>
                    <a:pt x="1225" y="1029"/>
                  </a:lnTo>
                  <a:lnTo>
                    <a:pt x="1227" y="1039"/>
                  </a:lnTo>
                  <a:lnTo>
                    <a:pt x="1227" y="1045"/>
                  </a:lnTo>
                  <a:lnTo>
                    <a:pt x="1226" y="1050"/>
                  </a:lnTo>
                  <a:lnTo>
                    <a:pt x="1224" y="1057"/>
                  </a:lnTo>
                  <a:lnTo>
                    <a:pt x="1220" y="1063"/>
                  </a:lnTo>
                  <a:lnTo>
                    <a:pt x="1190" y="1091"/>
                  </a:lnTo>
                  <a:lnTo>
                    <a:pt x="1157" y="1121"/>
                  </a:lnTo>
                  <a:lnTo>
                    <a:pt x="1141" y="1137"/>
                  </a:lnTo>
                  <a:lnTo>
                    <a:pt x="1126" y="1152"/>
                  </a:lnTo>
                  <a:lnTo>
                    <a:pt x="1112" y="1168"/>
                  </a:lnTo>
                  <a:lnTo>
                    <a:pt x="1100" y="1183"/>
                  </a:lnTo>
                  <a:lnTo>
                    <a:pt x="1026" y="1289"/>
                  </a:lnTo>
                  <a:lnTo>
                    <a:pt x="1022" y="1294"/>
                  </a:lnTo>
                  <a:lnTo>
                    <a:pt x="1018" y="1299"/>
                  </a:lnTo>
                  <a:lnTo>
                    <a:pt x="1011" y="1304"/>
                  </a:lnTo>
                  <a:lnTo>
                    <a:pt x="1005" y="1308"/>
                  </a:lnTo>
                  <a:lnTo>
                    <a:pt x="990" y="1318"/>
                  </a:lnTo>
                  <a:lnTo>
                    <a:pt x="972" y="1327"/>
                  </a:lnTo>
                  <a:lnTo>
                    <a:pt x="953" y="1334"/>
                  </a:lnTo>
                  <a:lnTo>
                    <a:pt x="931" y="1342"/>
                  </a:lnTo>
                  <a:lnTo>
                    <a:pt x="909" y="1348"/>
                  </a:lnTo>
                  <a:lnTo>
                    <a:pt x="886" y="1354"/>
                  </a:lnTo>
                  <a:lnTo>
                    <a:pt x="862" y="1359"/>
                  </a:lnTo>
                  <a:lnTo>
                    <a:pt x="838" y="1363"/>
                  </a:lnTo>
                  <a:lnTo>
                    <a:pt x="816" y="1367"/>
                  </a:lnTo>
                  <a:lnTo>
                    <a:pt x="794" y="1369"/>
                  </a:lnTo>
                  <a:lnTo>
                    <a:pt x="774" y="1371"/>
                  </a:lnTo>
                  <a:lnTo>
                    <a:pt x="754" y="1371"/>
                  </a:lnTo>
                  <a:lnTo>
                    <a:pt x="738" y="1371"/>
                  </a:lnTo>
                  <a:lnTo>
                    <a:pt x="724" y="1369"/>
                  </a:lnTo>
                  <a:lnTo>
                    <a:pt x="704" y="1364"/>
                  </a:lnTo>
                  <a:lnTo>
                    <a:pt x="684" y="1358"/>
                  </a:lnTo>
                  <a:lnTo>
                    <a:pt x="663" y="1349"/>
                  </a:lnTo>
                  <a:lnTo>
                    <a:pt x="644" y="1341"/>
                  </a:lnTo>
                  <a:lnTo>
                    <a:pt x="623" y="1333"/>
                  </a:lnTo>
                  <a:lnTo>
                    <a:pt x="604" y="1326"/>
                  </a:lnTo>
                  <a:lnTo>
                    <a:pt x="594" y="1323"/>
                  </a:lnTo>
                  <a:lnTo>
                    <a:pt x="583" y="1321"/>
                  </a:lnTo>
                  <a:lnTo>
                    <a:pt x="575" y="1320"/>
                  </a:lnTo>
                  <a:lnTo>
                    <a:pt x="565" y="1319"/>
                  </a:lnTo>
                  <a:lnTo>
                    <a:pt x="550" y="1320"/>
                  </a:lnTo>
                  <a:lnTo>
                    <a:pt x="536" y="1321"/>
                  </a:lnTo>
                  <a:lnTo>
                    <a:pt x="522" y="1322"/>
                  </a:lnTo>
                  <a:lnTo>
                    <a:pt x="509" y="1326"/>
                  </a:lnTo>
                  <a:lnTo>
                    <a:pt x="481" y="1331"/>
                  </a:lnTo>
                  <a:lnTo>
                    <a:pt x="454" y="1338"/>
                  </a:lnTo>
                  <a:lnTo>
                    <a:pt x="427" y="1346"/>
                  </a:lnTo>
                  <a:lnTo>
                    <a:pt x="400" y="1354"/>
                  </a:lnTo>
                  <a:lnTo>
                    <a:pt x="372" y="1360"/>
                  </a:lnTo>
                  <a:lnTo>
                    <a:pt x="345" y="1364"/>
                  </a:lnTo>
                  <a:lnTo>
                    <a:pt x="230" y="1369"/>
                  </a:lnTo>
                  <a:lnTo>
                    <a:pt x="232" y="1361"/>
                  </a:lnTo>
                  <a:lnTo>
                    <a:pt x="234" y="1354"/>
                  </a:lnTo>
                  <a:lnTo>
                    <a:pt x="234" y="1346"/>
                  </a:lnTo>
                  <a:lnTo>
                    <a:pt x="232" y="1337"/>
                  </a:lnTo>
                  <a:lnTo>
                    <a:pt x="230" y="1327"/>
                  </a:lnTo>
                  <a:lnTo>
                    <a:pt x="226" y="1316"/>
                  </a:lnTo>
                  <a:lnTo>
                    <a:pt x="221" y="1305"/>
                  </a:lnTo>
                  <a:lnTo>
                    <a:pt x="214" y="1294"/>
                  </a:lnTo>
                  <a:lnTo>
                    <a:pt x="208" y="1283"/>
                  </a:lnTo>
                  <a:lnTo>
                    <a:pt x="201" y="1273"/>
                  </a:lnTo>
                  <a:lnTo>
                    <a:pt x="195" y="1262"/>
                  </a:lnTo>
                  <a:lnTo>
                    <a:pt x="189" y="1250"/>
                  </a:lnTo>
                  <a:lnTo>
                    <a:pt x="188" y="1242"/>
                  </a:lnTo>
                  <a:lnTo>
                    <a:pt x="187" y="1236"/>
                  </a:lnTo>
                  <a:lnTo>
                    <a:pt x="188" y="1228"/>
                  </a:lnTo>
                  <a:lnTo>
                    <a:pt x="190" y="1223"/>
                  </a:lnTo>
                  <a:lnTo>
                    <a:pt x="193" y="1216"/>
                  </a:lnTo>
                  <a:lnTo>
                    <a:pt x="197" y="1211"/>
                  </a:lnTo>
                  <a:lnTo>
                    <a:pt x="200" y="1206"/>
                  </a:lnTo>
                  <a:lnTo>
                    <a:pt x="204" y="1200"/>
                  </a:lnTo>
                  <a:lnTo>
                    <a:pt x="213" y="1191"/>
                  </a:lnTo>
                  <a:lnTo>
                    <a:pt x="221" y="1180"/>
                  </a:lnTo>
                  <a:lnTo>
                    <a:pt x="224" y="1174"/>
                  </a:lnTo>
                  <a:lnTo>
                    <a:pt x="227" y="1169"/>
                  </a:lnTo>
                  <a:lnTo>
                    <a:pt x="228" y="1164"/>
                  </a:lnTo>
                  <a:lnTo>
                    <a:pt x="229" y="1157"/>
                  </a:lnTo>
                  <a:lnTo>
                    <a:pt x="228" y="1153"/>
                  </a:lnTo>
                  <a:lnTo>
                    <a:pt x="227" y="1147"/>
                  </a:lnTo>
                  <a:lnTo>
                    <a:pt x="226" y="1143"/>
                  </a:lnTo>
                  <a:lnTo>
                    <a:pt x="224" y="1139"/>
                  </a:lnTo>
                  <a:lnTo>
                    <a:pt x="218" y="1130"/>
                  </a:lnTo>
                  <a:lnTo>
                    <a:pt x="212" y="1121"/>
                  </a:lnTo>
                  <a:lnTo>
                    <a:pt x="205" y="1113"/>
                  </a:lnTo>
                  <a:lnTo>
                    <a:pt x="198" y="1105"/>
                  </a:lnTo>
                  <a:lnTo>
                    <a:pt x="193" y="1097"/>
                  </a:lnTo>
                  <a:lnTo>
                    <a:pt x="187" y="1087"/>
                  </a:lnTo>
                  <a:lnTo>
                    <a:pt x="183" y="1077"/>
                  </a:lnTo>
                  <a:lnTo>
                    <a:pt x="176" y="1070"/>
                  </a:lnTo>
                  <a:lnTo>
                    <a:pt x="170" y="1064"/>
                  </a:lnTo>
                  <a:lnTo>
                    <a:pt x="163" y="1061"/>
                  </a:lnTo>
                  <a:lnTo>
                    <a:pt x="156" y="1060"/>
                  </a:lnTo>
                  <a:lnTo>
                    <a:pt x="148" y="1061"/>
                  </a:lnTo>
                  <a:lnTo>
                    <a:pt x="140" y="1062"/>
                  </a:lnTo>
                  <a:lnTo>
                    <a:pt x="131" y="1064"/>
                  </a:lnTo>
                  <a:lnTo>
                    <a:pt x="113" y="1070"/>
                  </a:lnTo>
                  <a:lnTo>
                    <a:pt x="92" y="1074"/>
                  </a:lnTo>
                  <a:lnTo>
                    <a:pt x="82" y="1074"/>
                  </a:lnTo>
                  <a:lnTo>
                    <a:pt x="72" y="1074"/>
                  </a:lnTo>
                  <a:lnTo>
                    <a:pt x="61" y="1072"/>
                  </a:lnTo>
                  <a:lnTo>
                    <a:pt x="50" y="1067"/>
                  </a:lnTo>
                  <a:lnTo>
                    <a:pt x="39" y="1062"/>
                  </a:lnTo>
                  <a:lnTo>
                    <a:pt x="31" y="1056"/>
                  </a:lnTo>
                  <a:lnTo>
                    <a:pt x="24" y="1050"/>
                  </a:lnTo>
                  <a:lnTo>
                    <a:pt x="18" y="1043"/>
                  </a:lnTo>
                  <a:lnTo>
                    <a:pt x="12" y="1036"/>
                  </a:lnTo>
                  <a:lnTo>
                    <a:pt x="8" y="1027"/>
                  </a:lnTo>
                  <a:lnTo>
                    <a:pt x="5" y="1020"/>
                  </a:lnTo>
                  <a:lnTo>
                    <a:pt x="2" y="1011"/>
                  </a:lnTo>
                  <a:lnTo>
                    <a:pt x="0" y="1003"/>
                  </a:lnTo>
                  <a:lnTo>
                    <a:pt x="0" y="994"/>
                  </a:lnTo>
                  <a:lnTo>
                    <a:pt x="0" y="985"/>
                  </a:lnTo>
                  <a:lnTo>
                    <a:pt x="0" y="976"/>
                  </a:lnTo>
                  <a:lnTo>
                    <a:pt x="2" y="957"/>
                  </a:lnTo>
                  <a:lnTo>
                    <a:pt x="6" y="938"/>
                  </a:lnTo>
                  <a:lnTo>
                    <a:pt x="161" y="911"/>
                  </a:lnTo>
                  <a:lnTo>
                    <a:pt x="169" y="910"/>
                  </a:lnTo>
                  <a:lnTo>
                    <a:pt x="177" y="908"/>
                  </a:lnTo>
                  <a:lnTo>
                    <a:pt x="185" y="905"/>
                  </a:lnTo>
                  <a:lnTo>
                    <a:pt x="191" y="902"/>
                  </a:lnTo>
                  <a:lnTo>
                    <a:pt x="205" y="895"/>
                  </a:lnTo>
                  <a:lnTo>
                    <a:pt x="218" y="886"/>
                  </a:lnTo>
                  <a:lnTo>
                    <a:pt x="231" y="876"/>
                  </a:lnTo>
                  <a:lnTo>
                    <a:pt x="245" y="868"/>
                  </a:lnTo>
                  <a:lnTo>
                    <a:pt x="252" y="864"/>
                  </a:lnTo>
                  <a:lnTo>
                    <a:pt x="259" y="861"/>
                  </a:lnTo>
                  <a:lnTo>
                    <a:pt x="268" y="858"/>
                  </a:lnTo>
                  <a:lnTo>
                    <a:pt x="277" y="857"/>
                  </a:lnTo>
                  <a:lnTo>
                    <a:pt x="282" y="856"/>
                  </a:lnTo>
                  <a:lnTo>
                    <a:pt x="286" y="856"/>
                  </a:lnTo>
                  <a:lnTo>
                    <a:pt x="292" y="857"/>
                  </a:lnTo>
                  <a:lnTo>
                    <a:pt x="297" y="858"/>
                  </a:lnTo>
                  <a:lnTo>
                    <a:pt x="307" y="861"/>
                  </a:lnTo>
                  <a:lnTo>
                    <a:pt x="318" y="864"/>
                  </a:lnTo>
                  <a:lnTo>
                    <a:pt x="328" y="868"/>
                  </a:lnTo>
                  <a:lnTo>
                    <a:pt x="339" y="870"/>
                  </a:lnTo>
                  <a:lnTo>
                    <a:pt x="345" y="870"/>
                  </a:lnTo>
                  <a:lnTo>
                    <a:pt x="351" y="870"/>
                  </a:lnTo>
                  <a:lnTo>
                    <a:pt x="357" y="869"/>
                  </a:lnTo>
                  <a:lnTo>
                    <a:pt x="363" y="867"/>
                  </a:lnTo>
                  <a:lnTo>
                    <a:pt x="386" y="859"/>
                  </a:lnTo>
                  <a:lnTo>
                    <a:pt x="410" y="852"/>
                  </a:lnTo>
                  <a:lnTo>
                    <a:pt x="421" y="849"/>
                  </a:lnTo>
                  <a:lnTo>
                    <a:pt x="432" y="845"/>
                  </a:lnTo>
                  <a:lnTo>
                    <a:pt x="443" y="842"/>
                  </a:lnTo>
                  <a:lnTo>
                    <a:pt x="454" y="836"/>
                  </a:lnTo>
                  <a:lnTo>
                    <a:pt x="464" y="831"/>
                  </a:lnTo>
                  <a:lnTo>
                    <a:pt x="472" y="824"/>
                  </a:lnTo>
                  <a:lnTo>
                    <a:pt x="480" y="817"/>
                  </a:lnTo>
                  <a:lnTo>
                    <a:pt x="486" y="808"/>
                  </a:lnTo>
                  <a:lnTo>
                    <a:pt x="492" y="798"/>
                  </a:lnTo>
                  <a:lnTo>
                    <a:pt x="496" y="788"/>
                  </a:lnTo>
                  <a:lnTo>
                    <a:pt x="498" y="775"/>
                  </a:lnTo>
                  <a:lnTo>
                    <a:pt x="499" y="760"/>
                  </a:lnTo>
                  <a:lnTo>
                    <a:pt x="499" y="751"/>
                  </a:lnTo>
                  <a:lnTo>
                    <a:pt x="501" y="743"/>
                  </a:lnTo>
                  <a:lnTo>
                    <a:pt x="504" y="736"/>
                  </a:lnTo>
                  <a:lnTo>
                    <a:pt x="507" y="728"/>
                  </a:lnTo>
                  <a:lnTo>
                    <a:pt x="511" y="722"/>
                  </a:lnTo>
                  <a:lnTo>
                    <a:pt x="516" y="715"/>
                  </a:lnTo>
                  <a:lnTo>
                    <a:pt x="522" y="709"/>
                  </a:lnTo>
                  <a:lnTo>
                    <a:pt x="528" y="703"/>
                  </a:lnTo>
                  <a:lnTo>
                    <a:pt x="543" y="693"/>
                  </a:lnTo>
                  <a:lnTo>
                    <a:pt x="560" y="682"/>
                  </a:lnTo>
                  <a:lnTo>
                    <a:pt x="578" y="672"/>
                  </a:lnTo>
                  <a:lnTo>
                    <a:pt x="597" y="663"/>
                  </a:lnTo>
                  <a:lnTo>
                    <a:pt x="618" y="654"/>
                  </a:lnTo>
                  <a:lnTo>
                    <a:pt x="637" y="644"/>
                  </a:lnTo>
                  <a:lnTo>
                    <a:pt x="658" y="634"/>
                  </a:lnTo>
                  <a:lnTo>
                    <a:pt x="676" y="624"/>
                  </a:lnTo>
                  <a:lnTo>
                    <a:pt x="695" y="611"/>
                  </a:lnTo>
                  <a:lnTo>
                    <a:pt x="711" y="598"/>
                  </a:lnTo>
                  <a:lnTo>
                    <a:pt x="717" y="590"/>
                  </a:lnTo>
                  <a:lnTo>
                    <a:pt x="725" y="582"/>
                  </a:lnTo>
                  <a:lnTo>
                    <a:pt x="730" y="575"/>
                  </a:lnTo>
                  <a:lnTo>
                    <a:pt x="736" y="566"/>
                  </a:lnTo>
                  <a:lnTo>
                    <a:pt x="743" y="549"/>
                  </a:lnTo>
                  <a:lnTo>
                    <a:pt x="750" y="530"/>
                  </a:lnTo>
                  <a:lnTo>
                    <a:pt x="756" y="507"/>
                  </a:lnTo>
                  <a:lnTo>
                    <a:pt x="763" y="485"/>
                  </a:lnTo>
                  <a:lnTo>
                    <a:pt x="767" y="474"/>
                  </a:lnTo>
                  <a:lnTo>
                    <a:pt x="771" y="464"/>
                  </a:lnTo>
                  <a:lnTo>
                    <a:pt x="777" y="455"/>
                  </a:lnTo>
                  <a:lnTo>
                    <a:pt x="782" y="446"/>
                  </a:lnTo>
                  <a:lnTo>
                    <a:pt x="788" y="439"/>
                  </a:lnTo>
                  <a:lnTo>
                    <a:pt x="795" y="433"/>
                  </a:lnTo>
                  <a:lnTo>
                    <a:pt x="803" y="428"/>
                  </a:lnTo>
                  <a:lnTo>
                    <a:pt x="811" y="426"/>
                  </a:lnTo>
                  <a:lnTo>
                    <a:pt x="828" y="424"/>
                  </a:lnTo>
                  <a:lnTo>
                    <a:pt x="844" y="422"/>
                  </a:lnTo>
                  <a:lnTo>
                    <a:pt x="859" y="420"/>
                  </a:lnTo>
                  <a:lnTo>
                    <a:pt x="874" y="420"/>
                  </a:lnTo>
                  <a:lnTo>
                    <a:pt x="904" y="419"/>
                  </a:lnTo>
                  <a:lnTo>
                    <a:pt x="933" y="417"/>
                  </a:lnTo>
                  <a:lnTo>
                    <a:pt x="948" y="416"/>
                  </a:lnTo>
                  <a:lnTo>
                    <a:pt x="963" y="414"/>
                  </a:lnTo>
                  <a:lnTo>
                    <a:pt x="978" y="411"/>
                  </a:lnTo>
                  <a:lnTo>
                    <a:pt x="992" y="406"/>
                  </a:lnTo>
                  <a:lnTo>
                    <a:pt x="1006" y="401"/>
                  </a:lnTo>
                  <a:lnTo>
                    <a:pt x="1021" y="393"/>
                  </a:lnTo>
                  <a:lnTo>
                    <a:pt x="1035" y="385"/>
                  </a:lnTo>
                  <a:lnTo>
                    <a:pt x="1050" y="374"/>
                  </a:lnTo>
                  <a:lnTo>
                    <a:pt x="1063" y="369"/>
                  </a:lnTo>
                  <a:lnTo>
                    <a:pt x="1076" y="361"/>
                  </a:lnTo>
                  <a:lnTo>
                    <a:pt x="1088" y="352"/>
                  </a:lnTo>
                  <a:lnTo>
                    <a:pt x="1100" y="343"/>
                  </a:lnTo>
                  <a:lnTo>
                    <a:pt x="1110" y="331"/>
                  </a:lnTo>
                  <a:lnTo>
                    <a:pt x="1119" y="319"/>
                  </a:lnTo>
                  <a:lnTo>
                    <a:pt x="1123" y="312"/>
                  </a:lnTo>
                  <a:lnTo>
                    <a:pt x="1127" y="306"/>
                  </a:lnTo>
                  <a:lnTo>
                    <a:pt x="1129" y="300"/>
                  </a:lnTo>
                  <a:lnTo>
                    <a:pt x="1131" y="293"/>
                  </a:lnTo>
                  <a:lnTo>
                    <a:pt x="1135" y="269"/>
                  </a:lnTo>
                  <a:lnTo>
                    <a:pt x="1140" y="254"/>
                  </a:lnTo>
                  <a:lnTo>
                    <a:pt x="1142" y="252"/>
                  </a:lnTo>
                  <a:lnTo>
                    <a:pt x="1144" y="250"/>
                  </a:lnTo>
                  <a:lnTo>
                    <a:pt x="1146" y="248"/>
                  </a:lnTo>
                  <a:lnTo>
                    <a:pt x="1149" y="247"/>
                  </a:lnTo>
                  <a:lnTo>
                    <a:pt x="1159" y="246"/>
                  </a:lnTo>
                  <a:lnTo>
                    <a:pt x="1172" y="247"/>
                  </a:lnTo>
                  <a:lnTo>
                    <a:pt x="1180" y="247"/>
                  </a:lnTo>
                  <a:lnTo>
                    <a:pt x="1185" y="247"/>
                  </a:lnTo>
                  <a:lnTo>
                    <a:pt x="1190" y="246"/>
                  </a:lnTo>
                  <a:lnTo>
                    <a:pt x="1195" y="243"/>
                  </a:lnTo>
                  <a:lnTo>
                    <a:pt x="1198" y="240"/>
                  </a:lnTo>
                  <a:lnTo>
                    <a:pt x="1201" y="237"/>
                  </a:lnTo>
                  <a:lnTo>
                    <a:pt x="1203" y="234"/>
                  </a:lnTo>
                  <a:lnTo>
                    <a:pt x="1205" y="229"/>
                  </a:lnTo>
                  <a:lnTo>
                    <a:pt x="1209" y="220"/>
                  </a:lnTo>
                  <a:lnTo>
                    <a:pt x="1212" y="210"/>
                  </a:lnTo>
                  <a:lnTo>
                    <a:pt x="1215" y="201"/>
                  </a:lnTo>
                  <a:lnTo>
                    <a:pt x="1221" y="193"/>
                  </a:lnTo>
                  <a:lnTo>
                    <a:pt x="1227" y="187"/>
                  </a:lnTo>
                  <a:lnTo>
                    <a:pt x="1235" y="181"/>
                  </a:lnTo>
                  <a:lnTo>
                    <a:pt x="1242" y="174"/>
                  </a:lnTo>
                  <a:lnTo>
                    <a:pt x="1252" y="168"/>
                  </a:lnTo>
                  <a:lnTo>
                    <a:pt x="1274" y="155"/>
                  </a:lnTo>
                  <a:lnTo>
                    <a:pt x="1296" y="142"/>
                  </a:lnTo>
                  <a:lnTo>
                    <a:pt x="1343" y="117"/>
                  </a:lnTo>
                  <a:lnTo>
                    <a:pt x="1380" y="98"/>
                  </a:lnTo>
                  <a:lnTo>
                    <a:pt x="1399" y="89"/>
                  </a:lnTo>
                  <a:lnTo>
                    <a:pt x="1414" y="82"/>
                  </a:lnTo>
                  <a:lnTo>
                    <a:pt x="1421" y="81"/>
                  </a:lnTo>
                  <a:lnTo>
                    <a:pt x="1428" y="80"/>
                  </a:lnTo>
                  <a:lnTo>
                    <a:pt x="1433" y="80"/>
                  </a:lnTo>
                  <a:lnTo>
                    <a:pt x="1440" y="80"/>
                  </a:lnTo>
                  <a:lnTo>
                    <a:pt x="1445" y="81"/>
                  </a:lnTo>
                  <a:lnTo>
                    <a:pt x="1452" y="84"/>
                  </a:lnTo>
                  <a:lnTo>
                    <a:pt x="1457" y="86"/>
                  </a:lnTo>
                  <a:lnTo>
                    <a:pt x="1464" y="90"/>
                  </a:lnTo>
                  <a:lnTo>
                    <a:pt x="1478" y="99"/>
                  </a:lnTo>
                  <a:lnTo>
                    <a:pt x="1494" y="111"/>
                  </a:lnTo>
                  <a:lnTo>
                    <a:pt x="1509" y="120"/>
                  </a:lnTo>
                  <a:lnTo>
                    <a:pt x="1524" y="130"/>
                  </a:lnTo>
                  <a:lnTo>
                    <a:pt x="1539" y="138"/>
                  </a:lnTo>
                  <a:lnTo>
                    <a:pt x="1554" y="144"/>
                  </a:lnTo>
                  <a:lnTo>
                    <a:pt x="1569" y="149"/>
                  </a:lnTo>
                  <a:lnTo>
                    <a:pt x="1585" y="155"/>
                  </a:lnTo>
                  <a:lnTo>
                    <a:pt x="1601" y="158"/>
                  </a:lnTo>
                  <a:lnTo>
                    <a:pt x="1616" y="161"/>
                  </a:lnTo>
                  <a:lnTo>
                    <a:pt x="1632" y="163"/>
                  </a:lnTo>
                  <a:lnTo>
                    <a:pt x="1648" y="165"/>
                  </a:lnTo>
                  <a:lnTo>
                    <a:pt x="1663" y="165"/>
                  </a:lnTo>
                  <a:lnTo>
                    <a:pt x="1680" y="165"/>
                  </a:lnTo>
                  <a:lnTo>
                    <a:pt x="1696" y="163"/>
                  </a:lnTo>
                  <a:lnTo>
                    <a:pt x="1712" y="161"/>
                  </a:lnTo>
                  <a:lnTo>
                    <a:pt x="1728" y="159"/>
                  </a:lnTo>
                  <a:lnTo>
                    <a:pt x="1743" y="157"/>
                  </a:lnTo>
                  <a:lnTo>
                    <a:pt x="1776" y="149"/>
                  </a:lnTo>
                  <a:lnTo>
                    <a:pt x="1807" y="141"/>
                  </a:lnTo>
                  <a:lnTo>
                    <a:pt x="1839" y="130"/>
                  </a:lnTo>
                  <a:lnTo>
                    <a:pt x="1870" y="119"/>
                  </a:lnTo>
                  <a:lnTo>
                    <a:pt x="1930" y="95"/>
                  </a:lnTo>
                  <a:lnTo>
                    <a:pt x="1988" y="72"/>
                  </a:lnTo>
                  <a:lnTo>
                    <a:pt x="2001" y="65"/>
                  </a:lnTo>
                  <a:lnTo>
                    <a:pt x="2017" y="54"/>
                  </a:lnTo>
                  <a:lnTo>
                    <a:pt x="2032" y="42"/>
                  </a:lnTo>
                  <a:lnTo>
                    <a:pt x="2049" y="30"/>
                  </a:lnTo>
                  <a:lnTo>
                    <a:pt x="2065" y="18"/>
                  </a:lnTo>
                  <a:lnTo>
                    <a:pt x="2080" y="8"/>
                  </a:lnTo>
                  <a:lnTo>
                    <a:pt x="2087" y="5"/>
                  </a:lnTo>
                  <a:lnTo>
                    <a:pt x="2093" y="1"/>
                  </a:lnTo>
                  <a:lnTo>
                    <a:pt x="2099" y="0"/>
                  </a:lnTo>
                  <a:lnTo>
                    <a:pt x="2104" y="0"/>
                  </a:lnTo>
                  <a:lnTo>
                    <a:pt x="2109" y="5"/>
                  </a:lnTo>
                  <a:lnTo>
                    <a:pt x="2119" y="14"/>
                  </a:lnTo>
                  <a:lnTo>
                    <a:pt x="2131" y="28"/>
                  </a:lnTo>
                  <a:lnTo>
                    <a:pt x="2145" y="45"/>
                  </a:lnTo>
                  <a:lnTo>
                    <a:pt x="2172" y="77"/>
                  </a:lnTo>
                  <a:lnTo>
                    <a:pt x="2189" y="96"/>
                  </a:lnTo>
                  <a:lnTo>
                    <a:pt x="2193" y="102"/>
                  </a:lnTo>
                  <a:lnTo>
                    <a:pt x="2195" y="106"/>
                  </a:lnTo>
                  <a:lnTo>
                    <a:pt x="2194" y="112"/>
                  </a:lnTo>
                  <a:lnTo>
                    <a:pt x="2193" y="118"/>
                  </a:lnTo>
                  <a:lnTo>
                    <a:pt x="2189" y="125"/>
                  </a:lnTo>
                  <a:lnTo>
                    <a:pt x="2185" y="131"/>
                  </a:lnTo>
                  <a:lnTo>
                    <a:pt x="2181" y="138"/>
                  </a:lnTo>
                  <a:lnTo>
                    <a:pt x="2175" y="144"/>
                  </a:lnTo>
                  <a:lnTo>
                    <a:pt x="2163" y="157"/>
                  </a:lnTo>
                  <a:lnTo>
                    <a:pt x="2153" y="170"/>
                  </a:lnTo>
                  <a:lnTo>
                    <a:pt x="2145" y="180"/>
                  </a:lnTo>
                  <a:lnTo>
                    <a:pt x="2141" y="188"/>
                  </a:lnTo>
                  <a:lnTo>
                    <a:pt x="2140" y="197"/>
                  </a:lnTo>
                  <a:lnTo>
                    <a:pt x="2139" y="207"/>
                  </a:lnTo>
                  <a:lnTo>
                    <a:pt x="2140" y="216"/>
                  </a:lnTo>
                  <a:lnTo>
                    <a:pt x="2142" y="226"/>
                  </a:lnTo>
                  <a:lnTo>
                    <a:pt x="2145" y="236"/>
                  </a:lnTo>
                  <a:lnTo>
                    <a:pt x="2148" y="244"/>
                  </a:lnTo>
                  <a:lnTo>
                    <a:pt x="2153" y="251"/>
                  </a:lnTo>
                  <a:lnTo>
                    <a:pt x="2157" y="257"/>
                  </a:lnTo>
                  <a:lnTo>
                    <a:pt x="2161" y="262"/>
                  </a:lnTo>
                  <a:lnTo>
                    <a:pt x="2167" y="265"/>
                  </a:lnTo>
                  <a:lnTo>
                    <a:pt x="2169" y="265"/>
                  </a:lnTo>
                  <a:lnTo>
                    <a:pt x="2172" y="265"/>
                  </a:lnTo>
                  <a:lnTo>
                    <a:pt x="2174" y="264"/>
                  </a:lnTo>
                  <a:lnTo>
                    <a:pt x="2176" y="263"/>
                  </a:lnTo>
                  <a:lnTo>
                    <a:pt x="2181" y="258"/>
                  </a:lnTo>
                  <a:lnTo>
                    <a:pt x="2185" y="251"/>
                  </a:lnTo>
                  <a:lnTo>
                    <a:pt x="2189" y="239"/>
                  </a:lnTo>
                  <a:lnTo>
                    <a:pt x="2193" y="225"/>
                  </a:lnTo>
                  <a:lnTo>
                    <a:pt x="2194" y="214"/>
                  </a:lnTo>
                  <a:lnTo>
                    <a:pt x="2196" y="203"/>
                  </a:lnTo>
                  <a:lnTo>
                    <a:pt x="2199" y="194"/>
                  </a:lnTo>
                  <a:lnTo>
                    <a:pt x="2203" y="185"/>
                  </a:lnTo>
                  <a:lnTo>
                    <a:pt x="2205" y="183"/>
                  </a:lnTo>
                  <a:lnTo>
                    <a:pt x="2208" y="181"/>
                  </a:lnTo>
                  <a:lnTo>
                    <a:pt x="2211" y="180"/>
                  </a:lnTo>
                  <a:lnTo>
                    <a:pt x="2215" y="180"/>
                  </a:lnTo>
                  <a:lnTo>
                    <a:pt x="2218" y="181"/>
                  </a:lnTo>
                  <a:lnTo>
                    <a:pt x="2224" y="183"/>
                  </a:lnTo>
                  <a:lnTo>
                    <a:pt x="2228" y="186"/>
                  </a:lnTo>
                  <a:lnTo>
                    <a:pt x="2235" y="192"/>
                  </a:lnTo>
                  <a:lnTo>
                    <a:pt x="2243" y="199"/>
                  </a:lnTo>
                  <a:lnTo>
                    <a:pt x="2251" y="206"/>
                  </a:lnTo>
                  <a:lnTo>
                    <a:pt x="2258" y="211"/>
                  </a:lnTo>
                  <a:lnTo>
                    <a:pt x="2266" y="215"/>
                  </a:lnTo>
                  <a:lnTo>
                    <a:pt x="2274" y="220"/>
                  </a:lnTo>
                  <a:lnTo>
                    <a:pt x="2281" y="224"/>
                  </a:lnTo>
                  <a:lnTo>
                    <a:pt x="2289" y="229"/>
                  </a:lnTo>
                  <a:lnTo>
                    <a:pt x="2296" y="236"/>
                  </a:lnTo>
                  <a:lnTo>
                    <a:pt x="2302" y="241"/>
                  </a:lnTo>
                  <a:lnTo>
                    <a:pt x="2306" y="248"/>
                  </a:lnTo>
                  <a:lnTo>
                    <a:pt x="2310" y="256"/>
                  </a:lnTo>
                  <a:lnTo>
                    <a:pt x="2315" y="267"/>
                  </a:lnTo>
                  <a:lnTo>
                    <a:pt x="2322" y="290"/>
                  </a:lnTo>
                  <a:lnTo>
                    <a:pt x="2329" y="316"/>
                  </a:lnTo>
                  <a:lnTo>
                    <a:pt x="2332" y="329"/>
                  </a:lnTo>
                  <a:lnTo>
                    <a:pt x="2333" y="341"/>
                  </a:lnTo>
                  <a:lnTo>
                    <a:pt x="2334" y="352"/>
                  </a:lnTo>
                  <a:lnTo>
                    <a:pt x="2335" y="364"/>
                  </a:lnTo>
                  <a:lnTo>
                    <a:pt x="2334" y="374"/>
                  </a:lnTo>
                  <a:lnTo>
                    <a:pt x="2333" y="384"/>
                  </a:lnTo>
                  <a:lnTo>
                    <a:pt x="2330" y="390"/>
                  </a:lnTo>
                  <a:lnTo>
                    <a:pt x="2326" y="396"/>
                  </a:lnTo>
                  <a:lnTo>
                    <a:pt x="2302" y="417"/>
                  </a:lnTo>
                  <a:lnTo>
                    <a:pt x="2276" y="439"/>
                  </a:lnTo>
                  <a:lnTo>
                    <a:pt x="2263" y="450"/>
                  </a:lnTo>
                  <a:lnTo>
                    <a:pt x="2252" y="463"/>
                  </a:lnTo>
                  <a:lnTo>
                    <a:pt x="2248" y="469"/>
                  </a:lnTo>
                  <a:lnTo>
                    <a:pt x="2243" y="476"/>
                  </a:lnTo>
                  <a:lnTo>
                    <a:pt x="2239" y="483"/>
                  </a:lnTo>
                  <a:lnTo>
                    <a:pt x="2237" y="491"/>
                  </a:lnTo>
                  <a:lnTo>
                    <a:pt x="2234" y="500"/>
                  </a:lnTo>
                  <a:lnTo>
                    <a:pt x="2232" y="509"/>
                  </a:lnTo>
                  <a:lnTo>
                    <a:pt x="2232" y="517"/>
                  </a:lnTo>
                  <a:lnTo>
                    <a:pt x="2232" y="524"/>
                  </a:lnTo>
                  <a:lnTo>
                    <a:pt x="2235" y="531"/>
                  </a:lnTo>
                  <a:lnTo>
                    <a:pt x="2237" y="536"/>
                  </a:lnTo>
                  <a:lnTo>
                    <a:pt x="2240" y="540"/>
                  </a:lnTo>
                  <a:lnTo>
                    <a:pt x="2244" y="545"/>
                  </a:lnTo>
                  <a:lnTo>
                    <a:pt x="2250" y="548"/>
                  </a:lnTo>
                  <a:lnTo>
                    <a:pt x="2255" y="551"/>
                  </a:lnTo>
                  <a:lnTo>
                    <a:pt x="2262" y="552"/>
                  </a:lnTo>
                  <a:lnTo>
                    <a:pt x="2268" y="553"/>
                  </a:lnTo>
                  <a:lnTo>
                    <a:pt x="2276" y="553"/>
                  </a:lnTo>
                  <a:lnTo>
                    <a:pt x="2283" y="553"/>
                  </a:lnTo>
                  <a:lnTo>
                    <a:pt x="2292" y="551"/>
                  </a:lnTo>
                  <a:lnTo>
                    <a:pt x="2301" y="549"/>
                  </a:lnTo>
                  <a:lnTo>
                    <a:pt x="2318" y="544"/>
                  </a:lnTo>
                  <a:lnTo>
                    <a:pt x="2333" y="539"/>
                  </a:lnTo>
                  <a:lnTo>
                    <a:pt x="2345" y="538"/>
                  </a:lnTo>
                  <a:lnTo>
                    <a:pt x="2356" y="538"/>
                  </a:lnTo>
                  <a:lnTo>
                    <a:pt x="2363" y="539"/>
                  </a:lnTo>
                  <a:lnTo>
                    <a:pt x="2371" y="541"/>
                  </a:lnTo>
                  <a:lnTo>
                    <a:pt x="2376" y="545"/>
                  </a:lnTo>
                  <a:lnTo>
                    <a:pt x="2382" y="549"/>
                  </a:lnTo>
                  <a:lnTo>
                    <a:pt x="2392" y="560"/>
                  </a:lnTo>
                  <a:lnTo>
                    <a:pt x="2404" y="571"/>
                  </a:lnTo>
                  <a:lnTo>
                    <a:pt x="2413" y="576"/>
                  </a:lnTo>
                  <a:lnTo>
                    <a:pt x="2423" y="581"/>
                  </a:lnTo>
                  <a:lnTo>
                    <a:pt x="2434" y="586"/>
                  </a:lnTo>
                  <a:lnTo>
                    <a:pt x="2448" y="590"/>
                  </a:lnTo>
                  <a:lnTo>
                    <a:pt x="2461" y="591"/>
                  </a:lnTo>
                  <a:lnTo>
                    <a:pt x="2473" y="591"/>
                  </a:lnTo>
                  <a:lnTo>
                    <a:pt x="2485" y="590"/>
                  </a:lnTo>
                  <a:lnTo>
                    <a:pt x="2497" y="587"/>
                  </a:lnTo>
                  <a:lnTo>
                    <a:pt x="2509" y="584"/>
                  </a:lnTo>
                  <a:lnTo>
                    <a:pt x="2521" y="581"/>
                  </a:lnTo>
                  <a:lnTo>
                    <a:pt x="2533" y="579"/>
                  </a:lnTo>
                  <a:lnTo>
                    <a:pt x="2546" y="578"/>
                  </a:lnTo>
                  <a:lnTo>
                    <a:pt x="2552" y="578"/>
                  </a:lnTo>
                  <a:lnTo>
                    <a:pt x="2559" y="579"/>
                  </a:lnTo>
                  <a:lnTo>
                    <a:pt x="2564" y="581"/>
                  </a:lnTo>
                  <a:lnTo>
                    <a:pt x="2571" y="584"/>
                  </a:lnTo>
                  <a:lnTo>
                    <a:pt x="2582" y="590"/>
                  </a:lnTo>
                  <a:lnTo>
                    <a:pt x="2593" y="597"/>
                  </a:lnTo>
                  <a:lnTo>
                    <a:pt x="2616" y="613"/>
                  </a:lnTo>
                  <a:lnTo>
                    <a:pt x="2637" y="627"/>
                  </a:lnTo>
                  <a:lnTo>
                    <a:pt x="2703" y="658"/>
                  </a:lnTo>
                  <a:lnTo>
                    <a:pt x="2688" y="693"/>
                  </a:lnTo>
                  <a:lnTo>
                    <a:pt x="2686" y="700"/>
                  </a:lnTo>
                  <a:lnTo>
                    <a:pt x="2685" y="708"/>
                  </a:lnTo>
                  <a:lnTo>
                    <a:pt x="2685" y="715"/>
                  </a:lnTo>
                  <a:lnTo>
                    <a:pt x="2686" y="722"/>
                  </a:lnTo>
                  <a:lnTo>
                    <a:pt x="2689" y="735"/>
                  </a:lnTo>
                  <a:lnTo>
                    <a:pt x="2695" y="748"/>
                  </a:lnTo>
                  <a:lnTo>
                    <a:pt x="2701" y="760"/>
                  </a:lnTo>
                  <a:lnTo>
                    <a:pt x="2708" y="774"/>
                  </a:lnTo>
                  <a:lnTo>
                    <a:pt x="2710" y="780"/>
                  </a:lnTo>
                  <a:lnTo>
                    <a:pt x="2712" y="788"/>
                  </a:lnTo>
                  <a:lnTo>
                    <a:pt x="2714" y="795"/>
                  </a:lnTo>
                  <a:lnTo>
                    <a:pt x="2714" y="803"/>
                  </a:lnTo>
                  <a:lnTo>
                    <a:pt x="2714" y="811"/>
                  </a:lnTo>
                  <a:lnTo>
                    <a:pt x="2714" y="818"/>
                  </a:lnTo>
                  <a:lnTo>
                    <a:pt x="2712" y="823"/>
                  </a:lnTo>
                  <a:lnTo>
                    <a:pt x="2710" y="828"/>
                  </a:lnTo>
                  <a:lnTo>
                    <a:pt x="2707" y="832"/>
                  </a:lnTo>
                  <a:lnTo>
                    <a:pt x="2702" y="834"/>
                  </a:lnTo>
                  <a:lnTo>
                    <a:pt x="2698" y="836"/>
                  </a:lnTo>
                  <a:lnTo>
                    <a:pt x="2694" y="837"/>
                  </a:lnTo>
                  <a:lnTo>
                    <a:pt x="2683" y="840"/>
                  </a:lnTo>
                  <a:lnTo>
                    <a:pt x="2671" y="842"/>
                  </a:lnTo>
                  <a:lnTo>
                    <a:pt x="2666" y="844"/>
                  </a:lnTo>
                  <a:lnTo>
                    <a:pt x="2660" y="846"/>
                  </a:lnTo>
                  <a:lnTo>
                    <a:pt x="2655" y="848"/>
                  </a:lnTo>
                  <a:lnTo>
                    <a:pt x="2649" y="852"/>
                  </a:lnTo>
                  <a:lnTo>
                    <a:pt x="2635" y="868"/>
                  </a:lnTo>
                  <a:lnTo>
                    <a:pt x="2623" y="882"/>
                  </a:lnTo>
                  <a:lnTo>
                    <a:pt x="2617" y="888"/>
                  </a:lnTo>
                  <a:lnTo>
                    <a:pt x="2609" y="894"/>
                  </a:lnTo>
                  <a:lnTo>
                    <a:pt x="2600" y="898"/>
                  </a:lnTo>
                  <a:lnTo>
                    <a:pt x="2588" y="901"/>
                  </a:lnTo>
                  <a:lnTo>
                    <a:pt x="2581" y="903"/>
                  </a:lnTo>
                  <a:lnTo>
                    <a:pt x="2576" y="905"/>
                  </a:lnTo>
                  <a:lnTo>
                    <a:pt x="2571" y="908"/>
                  </a:lnTo>
                  <a:lnTo>
                    <a:pt x="2565" y="911"/>
                  </a:lnTo>
                  <a:lnTo>
                    <a:pt x="2556" y="917"/>
                  </a:lnTo>
                  <a:lnTo>
                    <a:pt x="2550" y="925"/>
                  </a:lnTo>
                  <a:lnTo>
                    <a:pt x="2536" y="942"/>
                  </a:lnTo>
                  <a:lnTo>
                    <a:pt x="2520" y="962"/>
                  </a:lnTo>
                  <a:lnTo>
                    <a:pt x="2508" y="971"/>
                  </a:lnTo>
                  <a:lnTo>
                    <a:pt x="2495" y="980"/>
                  </a:lnTo>
                  <a:lnTo>
                    <a:pt x="2484" y="985"/>
                  </a:lnTo>
                  <a:lnTo>
                    <a:pt x="2480" y="987"/>
                  </a:lnTo>
                  <a:lnTo>
                    <a:pt x="2479" y="995"/>
                  </a:lnTo>
                  <a:lnTo>
                    <a:pt x="2478" y="1004"/>
                  </a:lnTo>
                  <a:lnTo>
                    <a:pt x="2479" y="1013"/>
                  </a:lnTo>
                  <a:lnTo>
                    <a:pt x="2481" y="1024"/>
                  </a:lnTo>
                  <a:lnTo>
                    <a:pt x="2485" y="1044"/>
                  </a:lnTo>
                  <a:lnTo>
                    <a:pt x="2492" y="1060"/>
                  </a:lnTo>
                  <a:lnTo>
                    <a:pt x="2610" y="1245"/>
                  </a:lnTo>
                  <a:lnTo>
                    <a:pt x="2612" y="1248"/>
                  </a:lnTo>
                  <a:lnTo>
                    <a:pt x="2613" y="1250"/>
                  </a:lnTo>
                  <a:lnTo>
                    <a:pt x="2613" y="1252"/>
                  </a:lnTo>
                  <a:lnTo>
                    <a:pt x="2613" y="1254"/>
                  </a:lnTo>
                  <a:lnTo>
                    <a:pt x="2609" y="1256"/>
                  </a:lnTo>
                  <a:lnTo>
                    <a:pt x="2604" y="1256"/>
                  </a:lnTo>
                  <a:lnTo>
                    <a:pt x="2598" y="1256"/>
                  </a:lnTo>
                  <a:lnTo>
                    <a:pt x="2589" y="1255"/>
                  </a:lnTo>
                  <a:lnTo>
                    <a:pt x="2578" y="1253"/>
                  </a:lnTo>
                  <a:lnTo>
                    <a:pt x="2567" y="1250"/>
                  </a:lnTo>
                  <a:lnTo>
                    <a:pt x="2544" y="1241"/>
                  </a:lnTo>
                  <a:lnTo>
                    <a:pt x="2521" y="1234"/>
                  </a:lnTo>
                  <a:lnTo>
                    <a:pt x="2500" y="1225"/>
                  </a:lnTo>
                  <a:lnTo>
                    <a:pt x="2485" y="1219"/>
                  </a:lnTo>
                  <a:lnTo>
                    <a:pt x="2480" y="1215"/>
                  </a:lnTo>
                  <a:lnTo>
                    <a:pt x="2475" y="1212"/>
                  </a:lnTo>
                  <a:lnTo>
                    <a:pt x="2472" y="1209"/>
                  </a:lnTo>
                  <a:lnTo>
                    <a:pt x="2470" y="1205"/>
                  </a:lnTo>
                  <a:lnTo>
                    <a:pt x="2467" y="1197"/>
                  </a:lnTo>
                  <a:lnTo>
                    <a:pt x="2465" y="1187"/>
                  </a:lnTo>
                  <a:lnTo>
                    <a:pt x="2461" y="1178"/>
                  </a:lnTo>
                  <a:lnTo>
                    <a:pt x="2458" y="1168"/>
                  </a:lnTo>
                  <a:lnTo>
                    <a:pt x="2456" y="1164"/>
                  </a:lnTo>
                  <a:lnTo>
                    <a:pt x="2452" y="1159"/>
                  </a:lnTo>
                  <a:lnTo>
                    <a:pt x="2447" y="1155"/>
                  </a:lnTo>
                  <a:lnTo>
                    <a:pt x="2442" y="1151"/>
                  </a:lnTo>
                  <a:lnTo>
                    <a:pt x="2430" y="1143"/>
                  </a:lnTo>
                  <a:lnTo>
                    <a:pt x="2418" y="1137"/>
                  </a:lnTo>
                  <a:lnTo>
                    <a:pt x="2409" y="1132"/>
                  </a:lnTo>
                  <a:lnTo>
                    <a:pt x="2400" y="1129"/>
                  </a:lnTo>
                  <a:lnTo>
                    <a:pt x="2392" y="1127"/>
                  </a:lnTo>
                  <a:lnTo>
                    <a:pt x="2386" y="1126"/>
                  </a:lnTo>
                  <a:lnTo>
                    <a:pt x="2378" y="1126"/>
                  </a:lnTo>
                  <a:lnTo>
                    <a:pt x="2372" y="1127"/>
                  </a:lnTo>
                  <a:lnTo>
                    <a:pt x="2343" y="1139"/>
                  </a:lnTo>
                  <a:lnTo>
                    <a:pt x="2296" y="1156"/>
                  </a:lnTo>
                  <a:lnTo>
                    <a:pt x="2257" y="1165"/>
                  </a:lnTo>
                  <a:lnTo>
                    <a:pt x="2220" y="1172"/>
                  </a:lnTo>
                  <a:lnTo>
                    <a:pt x="2185" y="1179"/>
                  </a:lnTo>
                  <a:lnTo>
                    <a:pt x="2151" y="1187"/>
                  </a:lnTo>
                  <a:lnTo>
                    <a:pt x="2135" y="1193"/>
                  </a:lnTo>
                  <a:lnTo>
                    <a:pt x="2120" y="1199"/>
                  </a:lnTo>
                  <a:lnTo>
                    <a:pt x="2105" y="1208"/>
                  </a:lnTo>
                  <a:lnTo>
                    <a:pt x="2090" y="1218"/>
                  </a:lnTo>
                  <a:lnTo>
                    <a:pt x="2076" y="1228"/>
                  </a:lnTo>
                  <a:lnTo>
                    <a:pt x="2062" y="1242"/>
                  </a:lnTo>
                  <a:lnTo>
                    <a:pt x="2049" y="1260"/>
                  </a:lnTo>
                  <a:lnTo>
                    <a:pt x="2036" y="1278"/>
                  </a:lnTo>
                  <a:lnTo>
                    <a:pt x="2032" y="1283"/>
                  </a:lnTo>
                  <a:lnTo>
                    <a:pt x="2026" y="1289"/>
                  </a:lnTo>
                  <a:lnTo>
                    <a:pt x="2021" y="1292"/>
                  </a:lnTo>
                  <a:lnTo>
                    <a:pt x="2014" y="1295"/>
                  </a:lnTo>
                  <a:lnTo>
                    <a:pt x="2000" y="1300"/>
                  </a:lnTo>
                  <a:lnTo>
                    <a:pt x="1986" y="1303"/>
                  </a:lnTo>
                  <a:lnTo>
                    <a:pt x="1980" y="1305"/>
                  </a:lnTo>
                  <a:lnTo>
                    <a:pt x="1973" y="1307"/>
                  </a:lnTo>
                  <a:lnTo>
                    <a:pt x="1968" y="1310"/>
                  </a:lnTo>
                  <a:lnTo>
                    <a:pt x="1963" y="1314"/>
                  </a:lnTo>
                  <a:lnTo>
                    <a:pt x="1958" y="1318"/>
                  </a:lnTo>
                  <a:lnTo>
                    <a:pt x="1955" y="1322"/>
                  </a:lnTo>
                  <a:lnTo>
                    <a:pt x="1953" y="1329"/>
                  </a:lnTo>
                  <a:lnTo>
                    <a:pt x="1952" y="1336"/>
                  </a:lnTo>
                  <a:lnTo>
                    <a:pt x="1951" y="1340"/>
                  </a:lnTo>
                  <a:lnTo>
                    <a:pt x="1950" y="1343"/>
                  </a:lnTo>
                  <a:lnTo>
                    <a:pt x="1946" y="1346"/>
                  </a:lnTo>
                  <a:lnTo>
                    <a:pt x="1943" y="1350"/>
                  </a:lnTo>
                  <a:lnTo>
                    <a:pt x="1934" y="1360"/>
                  </a:lnTo>
                  <a:lnTo>
                    <a:pt x="1924" y="1370"/>
                  </a:lnTo>
                  <a:lnTo>
                    <a:pt x="1900" y="1389"/>
                  </a:lnTo>
                  <a:lnTo>
                    <a:pt x="1878" y="1404"/>
                  </a:lnTo>
                  <a:lnTo>
                    <a:pt x="1771" y="1483"/>
                  </a:lnTo>
                  <a:lnTo>
                    <a:pt x="1767" y="1486"/>
                  </a:lnTo>
                  <a:lnTo>
                    <a:pt x="1763" y="1489"/>
                  </a:lnTo>
                  <a:lnTo>
                    <a:pt x="1757" y="1490"/>
                  </a:lnTo>
                  <a:lnTo>
                    <a:pt x="1753" y="1490"/>
                  </a:lnTo>
                  <a:lnTo>
                    <a:pt x="1743" y="1490"/>
                  </a:lnTo>
                  <a:lnTo>
                    <a:pt x="1734" y="1489"/>
                  </a:lnTo>
                  <a:lnTo>
                    <a:pt x="1724" y="1488"/>
                  </a:lnTo>
                  <a:lnTo>
                    <a:pt x="1714" y="1485"/>
                  </a:lnTo>
                  <a:lnTo>
                    <a:pt x="1704" y="1484"/>
                  </a:lnTo>
                  <a:lnTo>
                    <a:pt x="1695" y="1485"/>
                  </a:lnTo>
                  <a:lnTo>
                    <a:pt x="1694" y="1413"/>
                  </a:lnTo>
                  <a:lnTo>
                    <a:pt x="1709" y="1344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11"/>
            <p:cNvSpPr>
              <a:spLocks/>
            </p:cNvSpPr>
            <p:nvPr/>
          </p:nvSpPr>
          <p:spPr bwMode="auto">
            <a:xfrm>
              <a:off x="6192520" y="2641105"/>
              <a:ext cx="1117209" cy="501670"/>
            </a:xfrm>
            <a:custGeom>
              <a:avLst/>
              <a:gdLst>
                <a:gd name="T0" fmla="*/ 1832 w 2714"/>
                <a:gd name="T1" fmla="*/ 1198 h 1490"/>
                <a:gd name="T2" fmla="*/ 1886 w 2714"/>
                <a:gd name="T3" fmla="*/ 1183 h 1490"/>
                <a:gd name="T4" fmla="*/ 2029 w 2714"/>
                <a:gd name="T5" fmla="*/ 1142 h 1490"/>
                <a:gd name="T6" fmla="*/ 2075 w 2714"/>
                <a:gd name="T7" fmla="*/ 1059 h 1490"/>
                <a:gd name="T8" fmla="*/ 1992 w 2714"/>
                <a:gd name="T9" fmla="*/ 1027 h 1490"/>
                <a:gd name="T10" fmla="*/ 2015 w 2714"/>
                <a:gd name="T11" fmla="*/ 842 h 1490"/>
                <a:gd name="T12" fmla="*/ 1991 w 2714"/>
                <a:gd name="T13" fmla="*/ 791 h 1490"/>
                <a:gd name="T14" fmla="*/ 1851 w 2714"/>
                <a:gd name="T15" fmla="*/ 831 h 1490"/>
                <a:gd name="T16" fmla="*/ 1662 w 2714"/>
                <a:gd name="T17" fmla="*/ 891 h 1490"/>
                <a:gd name="T18" fmla="*/ 1502 w 2714"/>
                <a:gd name="T19" fmla="*/ 943 h 1490"/>
                <a:gd name="T20" fmla="*/ 1420 w 2714"/>
                <a:gd name="T21" fmla="*/ 966 h 1490"/>
                <a:gd name="T22" fmla="*/ 1310 w 2714"/>
                <a:gd name="T23" fmla="*/ 999 h 1490"/>
                <a:gd name="T24" fmla="*/ 1223 w 2714"/>
                <a:gd name="T25" fmla="*/ 995 h 1490"/>
                <a:gd name="T26" fmla="*/ 1190 w 2714"/>
                <a:gd name="T27" fmla="*/ 1091 h 1490"/>
                <a:gd name="T28" fmla="*/ 990 w 2714"/>
                <a:gd name="T29" fmla="*/ 1318 h 1490"/>
                <a:gd name="T30" fmla="*/ 754 w 2714"/>
                <a:gd name="T31" fmla="*/ 1371 h 1490"/>
                <a:gd name="T32" fmla="*/ 575 w 2714"/>
                <a:gd name="T33" fmla="*/ 1320 h 1490"/>
                <a:gd name="T34" fmla="*/ 345 w 2714"/>
                <a:gd name="T35" fmla="*/ 1364 h 1490"/>
                <a:gd name="T36" fmla="*/ 208 w 2714"/>
                <a:gd name="T37" fmla="*/ 1283 h 1490"/>
                <a:gd name="T38" fmla="*/ 204 w 2714"/>
                <a:gd name="T39" fmla="*/ 1200 h 1490"/>
                <a:gd name="T40" fmla="*/ 218 w 2714"/>
                <a:gd name="T41" fmla="*/ 1130 h 1490"/>
                <a:gd name="T42" fmla="*/ 148 w 2714"/>
                <a:gd name="T43" fmla="*/ 1061 h 1490"/>
                <a:gd name="T44" fmla="*/ 24 w 2714"/>
                <a:gd name="T45" fmla="*/ 1050 h 1490"/>
                <a:gd name="T46" fmla="*/ 6 w 2714"/>
                <a:gd name="T47" fmla="*/ 938 h 1490"/>
                <a:gd name="T48" fmla="*/ 252 w 2714"/>
                <a:gd name="T49" fmla="*/ 864 h 1490"/>
                <a:gd name="T50" fmla="*/ 339 w 2714"/>
                <a:gd name="T51" fmla="*/ 870 h 1490"/>
                <a:gd name="T52" fmla="*/ 464 w 2714"/>
                <a:gd name="T53" fmla="*/ 831 h 1490"/>
                <a:gd name="T54" fmla="*/ 507 w 2714"/>
                <a:gd name="T55" fmla="*/ 728 h 1490"/>
                <a:gd name="T56" fmla="*/ 658 w 2714"/>
                <a:gd name="T57" fmla="*/ 634 h 1490"/>
                <a:gd name="T58" fmla="*/ 763 w 2714"/>
                <a:gd name="T59" fmla="*/ 485 h 1490"/>
                <a:gd name="T60" fmla="*/ 859 w 2714"/>
                <a:gd name="T61" fmla="*/ 420 h 1490"/>
                <a:gd name="T62" fmla="*/ 1050 w 2714"/>
                <a:gd name="T63" fmla="*/ 374 h 1490"/>
                <a:gd name="T64" fmla="*/ 1135 w 2714"/>
                <a:gd name="T65" fmla="*/ 269 h 1490"/>
                <a:gd name="T66" fmla="*/ 1195 w 2714"/>
                <a:gd name="T67" fmla="*/ 243 h 1490"/>
                <a:gd name="T68" fmla="*/ 1242 w 2714"/>
                <a:gd name="T69" fmla="*/ 174 h 1490"/>
                <a:gd name="T70" fmla="*/ 1440 w 2714"/>
                <a:gd name="T71" fmla="*/ 80 h 1490"/>
                <a:gd name="T72" fmla="*/ 1569 w 2714"/>
                <a:gd name="T73" fmla="*/ 149 h 1490"/>
                <a:gd name="T74" fmla="*/ 1743 w 2714"/>
                <a:gd name="T75" fmla="*/ 157 h 1490"/>
                <a:gd name="T76" fmla="*/ 2065 w 2714"/>
                <a:gd name="T77" fmla="*/ 18 h 1490"/>
                <a:gd name="T78" fmla="*/ 2189 w 2714"/>
                <a:gd name="T79" fmla="*/ 96 h 1490"/>
                <a:gd name="T80" fmla="*/ 2145 w 2714"/>
                <a:gd name="T81" fmla="*/ 180 h 1490"/>
                <a:gd name="T82" fmla="*/ 2167 w 2714"/>
                <a:gd name="T83" fmla="*/ 265 h 1490"/>
                <a:gd name="T84" fmla="*/ 2199 w 2714"/>
                <a:gd name="T85" fmla="*/ 194 h 1490"/>
                <a:gd name="T86" fmla="*/ 2251 w 2714"/>
                <a:gd name="T87" fmla="*/ 206 h 1490"/>
                <a:gd name="T88" fmla="*/ 2322 w 2714"/>
                <a:gd name="T89" fmla="*/ 290 h 1490"/>
                <a:gd name="T90" fmla="*/ 2276 w 2714"/>
                <a:gd name="T91" fmla="*/ 439 h 1490"/>
                <a:gd name="T92" fmla="*/ 2235 w 2714"/>
                <a:gd name="T93" fmla="*/ 531 h 1490"/>
                <a:gd name="T94" fmla="*/ 2301 w 2714"/>
                <a:gd name="T95" fmla="*/ 549 h 1490"/>
                <a:gd name="T96" fmla="*/ 2413 w 2714"/>
                <a:gd name="T97" fmla="*/ 576 h 1490"/>
                <a:gd name="T98" fmla="*/ 2546 w 2714"/>
                <a:gd name="T99" fmla="*/ 578 h 1490"/>
                <a:gd name="T100" fmla="*/ 2688 w 2714"/>
                <a:gd name="T101" fmla="*/ 693 h 1490"/>
                <a:gd name="T102" fmla="*/ 2714 w 2714"/>
                <a:gd name="T103" fmla="*/ 795 h 1490"/>
                <a:gd name="T104" fmla="*/ 2671 w 2714"/>
                <a:gd name="T105" fmla="*/ 842 h 1490"/>
                <a:gd name="T106" fmla="*/ 2581 w 2714"/>
                <a:gd name="T107" fmla="*/ 903 h 1490"/>
                <a:gd name="T108" fmla="*/ 2480 w 2714"/>
                <a:gd name="T109" fmla="*/ 987 h 1490"/>
                <a:gd name="T110" fmla="*/ 2613 w 2714"/>
                <a:gd name="T111" fmla="*/ 1254 h 1490"/>
                <a:gd name="T112" fmla="*/ 2480 w 2714"/>
                <a:gd name="T113" fmla="*/ 1215 h 1490"/>
                <a:gd name="T114" fmla="*/ 2442 w 2714"/>
                <a:gd name="T115" fmla="*/ 1151 h 1490"/>
                <a:gd name="T116" fmla="*/ 2257 w 2714"/>
                <a:gd name="T117" fmla="*/ 1165 h 1490"/>
                <a:gd name="T118" fmla="*/ 2036 w 2714"/>
                <a:gd name="T119" fmla="*/ 1278 h 1490"/>
                <a:gd name="T120" fmla="*/ 1958 w 2714"/>
                <a:gd name="T121" fmla="*/ 1318 h 1490"/>
                <a:gd name="T122" fmla="*/ 1878 w 2714"/>
                <a:gd name="T123" fmla="*/ 1404 h 1490"/>
                <a:gd name="T124" fmla="*/ 1695 w 2714"/>
                <a:gd name="T125" fmla="*/ 1485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14" h="1490">
                  <a:moveTo>
                    <a:pt x="1709" y="1344"/>
                  </a:moveTo>
                  <a:lnTo>
                    <a:pt x="1761" y="1289"/>
                  </a:lnTo>
                  <a:lnTo>
                    <a:pt x="1792" y="1270"/>
                  </a:lnTo>
                  <a:lnTo>
                    <a:pt x="1808" y="1261"/>
                  </a:lnTo>
                  <a:lnTo>
                    <a:pt x="1811" y="1257"/>
                  </a:lnTo>
                  <a:lnTo>
                    <a:pt x="1813" y="1254"/>
                  </a:lnTo>
                  <a:lnTo>
                    <a:pt x="1817" y="1250"/>
                  </a:lnTo>
                  <a:lnTo>
                    <a:pt x="1819" y="1245"/>
                  </a:lnTo>
                  <a:lnTo>
                    <a:pt x="1823" y="1229"/>
                  </a:lnTo>
                  <a:lnTo>
                    <a:pt x="1829" y="1207"/>
                  </a:lnTo>
                  <a:lnTo>
                    <a:pt x="1832" y="1198"/>
                  </a:lnTo>
                  <a:lnTo>
                    <a:pt x="1837" y="1191"/>
                  </a:lnTo>
                  <a:lnTo>
                    <a:pt x="1844" y="1183"/>
                  </a:lnTo>
                  <a:lnTo>
                    <a:pt x="1852" y="1178"/>
                  </a:lnTo>
                  <a:lnTo>
                    <a:pt x="1857" y="1175"/>
                  </a:lnTo>
                  <a:lnTo>
                    <a:pt x="1861" y="1174"/>
                  </a:lnTo>
                  <a:lnTo>
                    <a:pt x="1865" y="1173"/>
                  </a:lnTo>
                  <a:lnTo>
                    <a:pt x="1870" y="1173"/>
                  </a:lnTo>
                  <a:lnTo>
                    <a:pt x="1874" y="1174"/>
                  </a:lnTo>
                  <a:lnTo>
                    <a:pt x="1878" y="1176"/>
                  </a:lnTo>
                  <a:lnTo>
                    <a:pt x="1883" y="1179"/>
                  </a:lnTo>
                  <a:lnTo>
                    <a:pt x="1886" y="1183"/>
                  </a:lnTo>
                  <a:lnTo>
                    <a:pt x="1889" y="1185"/>
                  </a:lnTo>
                  <a:lnTo>
                    <a:pt x="1893" y="1186"/>
                  </a:lnTo>
                  <a:lnTo>
                    <a:pt x="1899" y="1187"/>
                  </a:lnTo>
                  <a:lnTo>
                    <a:pt x="1905" y="1187"/>
                  </a:lnTo>
                  <a:lnTo>
                    <a:pt x="1919" y="1185"/>
                  </a:lnTo>
                  <a:lnTo>
                    <a:pt x="1937" y="1181"/>
                  </a:lnTo>
                  <a:lnTo>
                    <a:pt x="1969" y="1171"/>
                  </a:lnTo>
                  <a:lnTo>
                    <a:pt x="1993" y="1162"/>
                  </a:lnTo>
                  <a:lnTo>
                    <a:pt x="2008" y="1156"/>
                  </a:lnTo>
                  <a:lnTo>
                    <a:pt x="2022" y="1147"/>
                  </a:lnTo>
                  <a:lnTo>
                    <a:pt x="2029" y="1142"/>
                  </a:lnTo>
                  <a:lnTo>
                    <a:pt x="2036" y="1137"/>
                  </a:lnTo>
                  <a:lnTo>
                    <a:pt x="2042" y="1130"/>
                  </a:lnTo>
                  <a:lnTo>
                    <a:pt x="2049" y="1124"/>
                  </a:lnTo>
                  <a:lnTo>
                    <a:pt x="2054" y="1116"/>
                  </a:lnTo>
                  <a:lnTo>
                    <a:pt x="2060" y="1110"/>
                  </a:lnTo>
                  <a:lnTo>
                    <a:pt x="2064" y="1102"/>
                  </a:lnTo>
                  <a:lnTo>
                    <a:pt x="2067" y="1093"/>
                  </a:lnTo>
                  <a:lnTo>
                    <a:pt x="2071" y="1085"/>
                  </a:lnTo>
                  <a:lnTo>
                    <a:pt x="2073" y="1077"/>
                  </a:lnTo>
                  <a:lnTo>
                    <a:pt x="2074" y="1067"/>
                  </a:lnTo>
                  <a:lnTo>
                    <a:pt x="2075" y="1059"/>
                  </a:lnTo>
                  <a:lnTo>
                    <a:pt x="2052" y="1062"/>
                  </a:lnTo>
                  <a:lnTo>
                    <a:pt x="2033" y="1066"/>
                  </a:lnTo>
                  <a:lnTo>
                    <a:pt x="2027" y="1066"/>
                  </a:lnTo>
                  <a:lnTo>
                    <a:pt x="2023" y="1065"/>
                  </a:lnTo>
                  <a:lnTo>
                    <a:pt x="2018" y="1064"/>
                  </a:lnTo>
                  <a:lnTo>
                    <a:pt x="2013" y="1062"/>
                  </a:lnTo>
                  <a:lnTo>
                    <a:pt x="2009" y="1059"/>
                  </a:lnTo>
                  <a:lnTo>
                    <a:pt x="2006" y="1054"/>
                  </a:lnTo>
                  <a:lnTo>
                    <a:pt x="2001" y="1049"/>
                  </a:lnTo>
                  <a:lnTo>
                    <a:pt x="1997" y="1041"/>
                  </a:lnTo>
                  <a:lnTo>
                    <a:pt x="1992" y="1027"/>
                  </a:lnTo>
                  <a:lnTo>
                    <a:pt x="1986" y="1010"/>
                  </a:lnTo>
                  <a:lnTo>
                    <a:pt x="1981" y="989"/>
                  </a:lnTo>
                  <a:lnTo>
                    <a:pt x="1977" y="967"/>
                  </a:lnTo>
                  <a:lnTo>
                    <a:pt x="1973" y="944"/>
                  </a:lnTo>
                  <a:lnTo>
                    <a:pt x="1972" y="924"/>
                  </a:lnTo>
                  <a:lnTo>
                    <a:pt x="1972" y="915"/>
                  </a:lnTo>
                  <a:lnTo>
                    <a:pt x="1973" y="908"/>
                  </a:lnTo>
                  <a:lnTo>
                    <a:pt x="1974" y="900"/>
                  </a:lnTo>
                  <a:lnTo>
                    <a:pt x="1978" y="895"/>
                  </a:lnTo>
                  <a:lnTo>
                    <a:pt x="1993" y="874"/>
                  </a:lnTo>
                  <a:lnTo>
                    <a:pt x="2015" y="842"/>
                  </a:lnTo>
                  <a:lnTo>
                    <a:pt x="2020" y="833"/>
                  </a:lnTo>
                  <a:lnTo>
                    <a:pt x="2024" y="825"/>
                  </a:lnTo>
                  <a:lnTo>
                    <a:pt x="2027" y="818"/>
                  </a:lnTo>
                  <a:lnTo>
                    <a:pt x="2028" y="810"/>
                  </a:lnTo>
                  <a:lnTo>
                    <a:pt x="2028" y="804"/>
                  </a:lnTo>
                  <a:lnTo>
                    <a:pt x="2026" y="800"/>
                  </a:lnTo>
                  <a:lnTo>
                    <a:pt x="2024" y="797"/>
                  </a:lnTo>
                  <a:lnTo>
                    <a:pt x="2022" y="795"/>
                  </a:lnTo>
                  <a:lnTo>
                    <a:pt x="2019" y="794"/>
                  </a:lnTo>
                  <a:lnTo>
                    <a:pt x="2014" y="793"/>
                  </a:lnTo>
                  <a:lnTo>
                    <a:pt x="1991" y="791"/>
                  </a:lnTo>
                  <a:lnTo>
                    <a:pt x="1955" y="791"/>
                  </a:lnTo>
                  <a:lnTo>
                    <a:pt x="1937" y="791"/>
                  </a:lnTo>
                  <a:lnTo>
                    <a:pt x="1920" y="793"/>
                  </a:lnTo>
                  <a:lnTo>
                    <a:pt x="1906" y="794"/>
                  </a:lnTo>
                  <a:lnTo>
                    <a:pt x="1897" y="796"/>
                  </a:lnTo>
                  <a:lnTo>
                    <a:pt x="1888" y="802"/>
                  </a:lnTo>
                  <a:lnTo>
                    <a:pt x="1880" y="807"/>
                  </a:lnTo>
                  <a:lnTo>
                    <a:pt x="1873" y="814"/>
                  </a:lnTo>
                  <a:lnTo>
                    <a:pt x="1866" y="820"/>
                  </a:lnTo>
                  <a:lnTo>
                    <a:pt x="1859" y="825"/>
                  </a:lnTo>
                  <a:lnTo>
                    <a:pt x="1851" y="831"/>
                  </a:lnTo>
                  <a:lnTo>
                    <a:pt x="1847" y="833"/>
                  </a:lnTo>
                  <a:lnTo>
                    <a:pt x="1843" y="834"/>
                  </a:lnTo>
                  <a:lnTo>
                    <a:pt x="1837" y="835"/>
                  </a:lnTo>
                  <a:lnTo>
                    <a:pt x="1832" y="835"/>
                  </a:lnTo>
                  <a:lnTo>
                    <a:pt x="1812" y="837"/>
                  </a:lnTo>
                  <a:lnTo>
                    <a:pt x="1794" y="841"/>
                  </a:lnTo>
                  <a:lnTo>
                    <a:pt x="1775" y="846"/>
                  </a:lnTo>
                  <a:lnTo>
                    <a:pt x="1756" y="852"/>
                  </a:lnTo>
                  <a:lnTo>
                    <a:pt x="1718" y="868"/>
                  </a:lnTo>
                  <a:lnTo>
                    <a:pt x="1681" y="884"/>
                  </a:lnTo>
                  <a:lnTo>
                    <a:pt x="1662" y="891"/>
                  </a:lnTo>
                  <a:lnTo>
                    <a:pt x="1643" y="898"/>
                  </a:lnTo>
                  <a:lnTo>
                    <a:pt x="1624" y="904"/>
                  </a:lnTo>
                  <a:lnTo>
                    <a:pt x="1605" y="909"/>
                  </a:lnTo>
                  <a:lnTo>
                    <a:pt x="1587" y="912"/>
                  </a:lnTo>
                  <a:lnTo>
                    <a:pt x="1568" y="914"/>
                  </a:lnTo>
                  <a:lnTo>
                    <a:pt x="1559" y="914"/>
                  </a:lnTo>
                  <a:lnTo>
                    <a:pt x="1549" y="913"/>
                  </a:lnTo>
                  <a:lnTo>
                    <a:pt x="1539" y="912"/>
                  </a:lnTo>
                  <a:lnTo>
                    <a:pt x="1531" y="910"/>
                  </a:lnTo>
                  <a:lnTo>
                    <a:pt x="1510" y="935"/>
                  </a:lnTo>
                  <a:lnTo>
                    <a:pt x="1502" y="943"/>
                  </a:lnTo>
                  <a:lnTo>
                    <a:pt x="1496" y="952"/>
                  </a:lnTo>
                  <a:lnTo>
                    <a:pt x="1493" y="956"/>
                  </a:lnTo>
                  <a:lnTo>
                    <a:pt x="1490" y="960"/>
                  </a:lnTo>
                  <a:lnTo>
                    <a:pt x="1484" y="964"/>
                  </a:lnTo>
                  <a:lnTo>
                    <a:pt x="1479" y="967"/>
                  </a:lnTo>
                  <a:lnTo>
                    <a:pt x="1468" y="969"/>
                  </a:lnTo>
                  <a:lnTo>
                    <a:pt x="1457" y="969"/>
                  </a:lnTo>
                  <a:lnTo>
                    <a:pt x="1446" y="968"/>
                  </a:lnTo>
                  <a:lnTo>
                    <a:pt x="1436" y="967"/>
                  </a:lnTo>
                  <a:lnTo>
                    <a:pt x="1428" y="966"/>
                  </a:lnTo>
                  <a:lnTo>
                    <a:pt x="1420" y="966"/>
                  </a:lnTo>
                  <a:lnTo>
                    <a:pt x="1414" y="966"/>
                  </a:lnTo>
                  <a:lnTo>
                    <a:pt x="1407" y="967"/>
                  </a:lnTo>
                  <a:lnTo>
                    <a:pt x="1394" y="970"/>
                  </a:lnTo>
                  <a:lnTo>
                    <a:pt x="1384" y="976"/>
                  </a:lnTo>
                  <a:lnTo>
                    <a:pt x="1372" y="981"/>
                  </a:lnTo>
                  <a:lnTo>
                    <a:pt x="1361" y="987"/>
                  </a:lnTo>
                  <a:lnTo>
                    <a:pt x="1349" y="993"/>
                  </a:lnTo>
                  <a:lnTo>
                    <a:pt x="1336" y="997"/>
                  </a:lnTo>
                  <a:lnTo>
                    <a:pt x="1329" y="998"/>
                  </a:lnTo>
                  <a:lnTo>
                    <a:pt x="1320" y="999"/>
                  </a:lnTo>
                  <a:lnTo>
                    <a:pt x="1310" y="999"/>
                  </a:lnTo>
                  <a:lnTo>
                    <a:pt x="1301" y="999"/>
                  </a:lnTo>
                  <a:lnTo>
                    <a:pt x="1280" y="997"/>
                  </a:lnTo>
                  <a:lnTo>
                    <a:pt x="1264" y="994"/>
                  </a:lnTo>
                  <a:lnTo>
                    <a:pt x="1255" y="992"/>
                  </a:lnTo>
                  <a:lnTo>
                    <a:pt x="1248" y="990"/>
                  </a:lnTo>
                  <a:lnTo>
                    <a:pt x="1240" y="989"/>
                  </a:lnTo>
                  <a:lnTo>
                    <a:pt x="1232" y="989"/>
                  </a:lnTo>
                  <a:lnTo>
                    <a:pt x="1229" y="990"/>
                  </a:lnTo>
                  <a:lnTo>
                    <a:pt x="1227" y="991"/>
                  </a:lnTo>
                  <a:lnTo>
                    <a:pt x="1225" y="993"/>
                  </a:lnTo>
                  <a:lnTo>
                    <a:pt x="1223" y="995"/>
                  </a:lnTo>
                  <a:lnTo>
                    <a:pt x="1222" y="998"/>
                  </a:lnTo>
                  <a:lnTo>
                    <a:pt x="1221" y="1003"/>
                  </a:lnTo>
                  <a:lnTo>
                    <a:pt x="1221" y="1008"/>
                  </a:lnTo>
                  <a:lnTo>
                    <a:pt x="1222" y="1014"/>
                  </a:lnTo>
                  <a:lnTo>
                    <a:pt x="1225" y="1029"/>
                  </a:lnTo>
                  <a:lnTo>
                    <a:pt x="1227" y="1039"/>
                  </a:lnTo>
                  <a:lnTo>
                    <a:pt x="1227" y="1045"/>
                  </a:lnTo>
                  <a:lnTo>
                    <a:pt x="1226" y="1050"/>
                  </a:lnTo>
                  <a:lnTo>
                    <a:pt x="1224" y="1057"/>
                  </a:lnTo>
                  <a:lnTo>
                    <a:pt x="1220" y="1063"/>
                  </a:lnTo>
                  <a:lnTo>
                    <a:pt x="1190" y="1091"/>
                  </a:lnTo>
                  <a:lnTo>
                    <a:pt x="1157" y="1121"/>
                  </a:lnTo>
                  <a:lnTo>
                    <a:pt x="1141" y="1137"/>
                  </a:lnTo>
                  <a:lnTo>
                    <a:pt x="1126" y="1152"/>
                  </a:lnTo>
                  <a:lnTo>
                    <a:pt x="1112" y="1168"/>
                  </a:lnTo>
                  <a:lnTo>
                    <a:pt x="1100" y="1183"/>
                  </a:lnTo>
                  <a:lnTo>
                    <a:pt x="1026" y="1289"/>
                  </a:lnTo>
                  <a:lnTo>
                    <a:pt x="1022" y="1294"/>
                  </a:lnTo>
                  <a:lnTo>
                    <a:pt x="1018" y="1299"/>
                  </a:lnTo>
                  <a:lnTo>
                    <a:pt x="1011" y="1304"/>
                  </a:lnTo>
                  <a:lnTo>
                    <a:pt x="1005" y="1308"/>
                  </a:lnTo>
                  <a:lnTo>
                    <a:pt x="990" y="1318"/>
                  </a:lnTo>
                  <a:lnTo>
                    <a:pt x="972" y="1327"/>
                  </a:lnTo>
                  <a:lnTo>
                    <a:pt x="953" y="1334"/>
                  </a:lnTo>
                  <a:lnTo>
                    <a:pt x="931" y="1342"/>
                  </a:lnTo>
                  <a:lnTo>
                    <a:pt x="909" y="1348"/>
                  </a:lnTo>
                  <a:lnTo>
                    <a:pt x="886" y="1354"/>
                  </a:lnTo>
                  <a:lnTo>
                    <a:pt x="862" y="1359"/>
                  </a:lnTo>
                  <a:lnTo>
                    <a:pt x="838" y="1363"/>
                  </a:lnTo>
                  <a:lnTo>
                    <a:pt x="816" y="1367"/>
                  </a:lnTo>
                  <a:lnTo>
                    <a:pt x="794" y="1369"/>
                  </a:lnTo>
                  <a:lnTo>
                    <a:pt x="774" y="1371"/>
                  </a:lnTo>
                  <a:lnTo>
                    <a:pt x="754" y="1371"/>
                  </a:lnTo>
                  <a:lnTo>
                    <a:pt x="738" y="1371"/>
                  </a:lnTo>
                  <a:lnTo>
                    <a:pt x="724" y="1369"/>
                  </a:lnTo>
                  <a:lnTo>
                    <a:pt x="704" y="1364"/>
                  </a:lnTo>
                  <a:lnTo>
                    <a:pt x="684" y="1358"/>
                  </a:lnTo>
                  <a:lnTo>
                    <a:pt x="663" y="1349"/>
                  </a:lnTo>
                  <a:lnTo>
                    <a:pt x="644" y="1341"/>
                  </a:lnTo>
                  <a:lnTo>
                    <a:pt x="623" y="1333"/>
                  </a:lnTo>
                  <a:lnTo>
                    <a:pt x="604" y="1326"/>
                  </a:lnTo>
                  <a:lnTo>
                    <a:pt x="594" y="1323"/>
                  </a:lnTo>
                  <a:lnTo>
                    <a:pt x="583" y="1321"/>
                  </a:lnTo>
                  <a:lnTo>
                    <a:pt x="575" y="1320"/>
                  </a:lnTo>
                  <a:lnTo>
                    <a:pt x="565" y="1319"/>
                  </a:lnTo>
                  <a:lnTo>
                    <a:pt x="550" y="1320"/>
                  </a:lnTo>
                  <a:lnTo>
                    <a:pt x="536" y="1321"/>
                  </a:lnTo>
                  <a:lnTo>
                    <a:pt x="522" y="1322"/>
                  </a:lnTo>
                  <a:lnTo>
                    <a:pt x="509" y="1326"/>
                  </a:lnTo>
                  <a:lnTo>
                    <a:pt x="481" y="1331"/>
                  </a:lnTo>
                  <a:lnTo>
                    <a:pt x="454" y="1338"/>
                  </a:lnTo>
                  <a:lnTo>
                    <a:pt x="427" y="1346"/>
                  </a:lnTo>
                  <a:lnTo>
                    <a:pt x="400" y="1354"/>
                  </a:lnTo>
                  <a:lnTo>
                    <a:pt x="372" y="1360"/>
                  </a:lnTo>
                  <a:lnTo>
                    <a:pt x="345" y="1364"/>
                  </a:lnTo>
                  <a:lnTo>
                    <a:pt x="230" y="1369"/>
                  </a:lnTo>
                  <a:lnTo>
                    <a:pt x="230" y="1369"/>
                  </a:lnTo>
                  <a:lnTo>
                    <a:pt x="232" y="1361"/>
                  </a:lnTo>
                  <a:lnTo>
                    <a:pt x="234" y="1354"/>
                  </a:lnTo>
                  <a:lnTo>
                    <a:pt x="234" y="1346"/>
                  </a:lnTo>
                  <a:lnTo>
                    <a:pt x="232" y="1337"/>
                  </a:lnTo>
                  <a:lnTo>
                    <a:pt x="230" y="1327"/>
                  </a:lnTo>
                  <a:lnTo>
                    <a:pt x="226" y="1316"/>
                  </a:lnTo>
                  <a:lnTo>
                    <a:pt x="221" y="1305"/>
                  </a:lnTo>
                  <a:lnTo>
                    <a:pt x="214" y="1294"/>
                  </a:lnTo>
                  <a:lnTo>
                    <a:pt x="208" y="1283"/>
                  </a:lnTo>
                  <a:lnTo>
                    <a:pt x="201" y="1273"/>
                  </a:lnTo>
                  <a:lnTo>
                    <a:pt x="195" y="1262"/>
                  </a:lnTo>
                  <a:lnTo>
                    <a:pt x="189" y="1250"/>
                  </a:lnTo>
                  <a:lnTo>
                    <a:pt x="188" y="1242"/>
                  </a:lnTo>
                  <a:lnTo>
                    <a:pt x="187" y="1236"/>
                  </a:lnTo>
                  <a:lnTo>
                    <a:pt x="188" y="1228"/>
                  </a:lnTo>
                  <a:lnTo>
                    <a:pt x="190" y="1223"/>
                  </a:lnTo>
                  <a:lnTo>
                    <a:pt x="193" y="1216"/>
                  </a:lnTo>
                  <a:lnTo>
                    <a:pt x="197" y="1211"/>
                  </a:lnTo>
                  <a:lnTo>
                    <a:pt x="200" y="1206"/>
                  </a:lnTo>
                  <a:lnTo>
                    <a:pt x="204" y="1200"/>
                  </a:lnTo>
                  <a:lnTo>
                    <a:pt x="213" y="1191"/>
                  </a:lnTo>
                  <a:lnTo>
                    <a:pt x="221" y="1180"/>
                  </a:lnTo>
                  <a:lnTo>
                    <a:pt x="224" y="1174"/>
                  </a:lnTo>
                  <a:lnTo>
                    <a:pt x="227" y="1169"/>
                  </a:lnTo>
                  <a:lnTo>
                    <a:pt x="228" y="1164"/>
                  </a:lnTo>
                  <a:lnTo>
                    <a:pt x="229" y="1157"/>
                  </a:lnTo>
                  <a:lnTo>
                    <a:pt x="228" y="1153"/>
                  </a:lnTo>
                  <a:lnTo>
                    <a:pt x="227" y="1147"/>
                  </a:lnTo>
                  <a:lnTo>
                    <a:pt x="226" y="1143"/>
                  </a:lnTo>
                  <a:lnTo>
                    <a:pt x="224" y="1139"/>
                  </a:lnTo>
                  <a:lnTo>
                    <a:pt x="218" y="1130"/>
                  </a:lnTo>
                  <a:lnTo>
                    <a:pt x="212" y="1121"/>
                  </a:lnTo>
                  <a:lnTo>
                    <a:pt x="205" y="1113"/>
                  </a:lnTo>
                  <a:lnTo>
                    <a:pt x="198" y="1105"/>
                  </a:lnTo>
                  <a:lnTo>
                    <a:pt x="193" y="1097"/>
                  </a:lnTo>
                  <a:lnTo>
                    <a:pt x="187" y="1087"/>
                  </a:lnTo>
                  <a:lnTo>
                    <a:pt x="183" y="1077"/>
                  </a:lnTo>
                  <a:lnTo>
                    <a:pt x="176" y="1070"/>
                  </a:lnTo>
                  <a:lnTo>
                    <a:pt x="170" y="1064"/>
                  </a:lnTo>
                  <a:lnTo>
                    <a:pt x="163" y="1061"/>
                  </a:lnTo>
                  <a:lnTo>
                    <a:pt x="156" y="1060"/>
                  </a:lnTo>
                  <a:lnTo>
                    <a:pt x="148" y="1061"/>
                  </a:lnTo>
                  <a:lnTo>
                    <a:pt x="140" y="1062"/>
                  </a:lnTo>
                  <a:lnTo>
                    <a:pt x="131" y="1064"/>
                  </a:lnTo>
                  <a:lnTo>
                    <a:pt x="113" y="1070"/>
                  </a:lnTo>
                  <a:lnTo>
                    <a:pt x="92" y="1074"/>
                  </a:lnTo>
                  <a:lnTo>
                    <a:pt x="82" y="1074"/>
                  </a:lnTo>
                  <a:lnTo>
                    <a:pt x="72" y="1074"/>
                  </a:lnTo>
                  <a:lnTo>
                    <a:pt x="61" y="1072"/>
                  </a:lnTo>
                  <a:lnTo>
                    <a:pt x="50" y="1067"/>
                  </a:lnTo>
                  <a:lnTo>
                    <a:pt x="39" y="1062"/>
                  </a:lnTo>
                  <a:lnTo>
                    <a:pt x="31" y="1056"/>
                  </a:lnTo>
                  <a:lnTo>
                    <a:pt x="24" y="1050"/>
                  </a:lnTo>
                  <a:lnTo>
                    <a:pt x="18" y="1043"/>
                  </a:lnTo>
                  <a:lnTo>
                    <a:pt x="12" y="1036"/>
                  </a:lnTo>
                  <a:lnTo>
                    <a:pt x="8" y="1027"/>
                  </a:lnTo>
                  <a:lnTo>
                    <a:pt x="5" y="1020"/>
                  </a:lnTo>
                  <a:lnTo>
                    <a:pt x="2" y="1011"/>
                  </a:lnTo>
                  <a:lnTo>
                    <a:pt x="0" y="1003"/>
                  </a:lnTo>
                  <a:lnTo>
                    <a:pt x="0" y="994"/>
                  </a:lnTo>
                  <a:lnTo>
                    <a:pt x="0" y="985"/>
                  </a:lnTo>
                  <a:lnTo>
                    <a:pt x="0" y="976"/>
                  </a:lnTo>
                  <a:lnTo>
                    <a:pt x="2" y="957"/>
                  </a:lnTo>
                  <a:lnTo>
                    <a:pt x="6" y="938"/>
                  </a:lnTo>
                  <a:lnTo>
                    <a:pt x="6" y="938"/>
                  </a:lnTo>
                  <a:lnTo>
                    <a:pt x="161" y="911"/>
                  </a:lnTo>
                  <a:lnTo>
                    <a:pt x="169" y="910"/>
                  </a:lnTo>
                  <a:lnTo>
                    <a:pt x="177" y="908"/>
                  </a:lnTo>
                  <a:lnTo>
                    <a:pt x="185" y="905"/>
                  </a:lnTo>
                  <a:lnTo>
                    <a:pt x="191" y="902"/>
                  </a:lnTo>
                  <a:lnTo>
                    <a:pt x="205" y="895"/>
                  </a:lnTo>
                  <a:lnTo>
                    <a:pt x="218" y="886"/>
                  </a:lnTo>
                  <a:lnTo>
                    <a:pt x="231" y="876"/>
                  </a:lnTo>
                  <a:lnTo>
                    <a:pt x="245" y="868"/>
                  </a:lnTo>
                  <a:lnTo>
                    <a:pt x="252" y="864"/>
                  </a:lnTo>
                  <a:lnTo>
                    <a:pt x="259" y="861"/>
                  </a:lnTo>
                  <a:lnTo>
                    <a:pt x="268" y="858"/>
                  </a:lnTo>
                  <a:lnTo>
                    <a:pt x="277" y="857"/>
                  </a:lnTo>
                  <a:lnTo>
                    <a:pt x="282" y="856"/>
                  </a:lnTo>
                  <a:lnTo>
                    <a:pt x="286" y="856"/>
                  </a:lnTo>
                  <a:lnTo>
                    <a:pt x="292" y="857"/>
                  </a:lnTo>
                  <a:lnTo>
                    <a:pt x="297" y="858"/>
                  </a:lnTo>
                  <a:lnTo>
                    <a:pt x="307" y="861"/>
                  </a:lnTo>
                  <a:lnTo>
                    <a:pt x="318" y="864"/>
                  </a:lnTo>
                  <a:lnTo>
                    <a:pt x="328" y="868"/>
                  </a:lnTo>
                  <a:lnTo>
                    <a:pt x="339" y="870"/>
                  </a:lnTo>
                  <a:lnTo>
                    <a:pt x="345" y="870"/>
                  </a:lnTo>
                  <a:lnTo>
                    <a:pt x="351" y="870"/>
                  </a:lnTo>
                  <a:lnTo>
                    <a:pt x="357" y="869"/>
                  </a:lnTo>
                  <a:lnTo>
                    <a:pt x="363" y="867"/>
                  </a:lnTo>
                  <a:lnTo>
                    <a:pt x="386" y="859"/>
                  </a:lnTo>
                  <a:lnTo>
                    <a:pt x="410" y="852"/>
                  </a:lnTo>
                  <a:lnTo>
                    <a:pt x="421" y="849"/>
                  </a:lnTo>
                  <a:lnTo>
                    <a:pt x="432" y="845"/>
                  </a:lnTo>
                  <a:lnTo>
                    <a:pt x="443" y="842"/>
                  </a:lnTo>
                  <a:lnTo>
                    <a:pt x="454" y="836"/>
                  </a:lnTo>
                  <a:lnTo>
                    <a:pt x="464" y="831"/>
                  </a:lnTo>
                  <a:lnTo>
                    <a:pt x="472" y="824"/>
                  </a:lnTo>
                  <a:lnTo>
                    <a:pt x="480" y="817"/>
                  </a:lnTo>
                  <a:lnTo>
                    <a:pt x="486" y="808"/>
                  </a:lnTo>
                  <a:lnTo>
                    <a:pt x="492" y="798"/>
                  </a:lnTo>
                  <a:lnTo>
                    <a:pt x="496" y="788"/>
                  </a:lnTo>
                  <a:lnTo>
                    <a:pt x="498" y="775"/>
                  </a:lnTo>
                  <a:lnTo>
                    <a:pt x="499" y="760"/>
                  </a:lnTo>
                  <a:lnTo>
                    <a:pt x="499" y="751"/>
                  </a:lnTo>
                  <a:lnTo>
                    <a:pt x="501" y="743"/>
                  </a:lnTo>
                  <a:lnTo>
                    <a:pt x="504" y="736"/>
                  </a:lnTo>
                  <a:lnTo>
                    <a:pt x="507" y="728"/>
                  </a:lnTo>
                  <a:lnTo>
                    <a:pt x="511" y="722"/>
                  </a:lnTo>
                  <a:lnTo>
                    <a:pt x="516" y="715"/>
                  </a:lnTo>
                  <a:lnTo>
                    <a:pt x="522" y="709"/>
                  </a:lnTo>
                  <a:lnTo>
                    <a:pt x="528" y="703"/>
                  </a:lnTo>
                  <a:lnTo>
                    <a:pt x="543" y="693"/>
                  </a:lnTo>
                  <a:lnTo>
                    <a:pt x="560" y="682"/>
                  </a:lnTo>
                  <a:lnTo>
                    <a:pt x="578" y="672"/>
                  </a:lnTo>
                  <a:lnTo>
                    <a:pt x="597" y="663"/>
                  </a:lnTo>
                  <a:lnTo>
                    <a:pt x="618" y="654"/>
                  </a:lnTo>
                  <a:lnTo>
                    <a:pt x="637" y="644"/>
                  </a:lnTo>
                  <a:lnTo>
                    <a:pt x="658" y="634"/>
                  </a:lnTo>
                  <a:lnTo>
                    <a:pt x="676" y="624"/>
                  </a:lnTo>
                  <a:lnTo>
                    <a:pt x="695" y="611"/>
                  </a:lnTo>
                  <a:lnTo>
                    <a:pt x="711" y="598"/>
                  </a:lnTo>
                  <a:lnTo>
                    <a:pt x="717" y="590"/>
                  </a:lnTo>
                  <a:lnTo>
                    <a:pt x="725" y="582"/>
                  </a:lnTo>
                  <a:lnTo>
                    <a:pt x="730" y="575"/>
                  </a:lnTo>
                  <a:lnTo>
                    <a:pt x="736" y="566"/>
                  </a:lnTo>
                  <a:lnTo>
                    <a:pt x="743" y="549"/>
                  </a:lnTo>
                  <a:lnTo>
                    <a:pt x="750" y="530"/>
                  </a:lnTo>
                  <a:lnTo>
                    <a:pt x="756" y="507"/>
                  </a:lnTo>
                  <a:lnTo>
                    <a:pt x="763" y="485"/>
                  </a:lnTo>
                  <a:lnTo>
                    <a:pt x="767" y="474"/>
                  </a:lnTo>
                  <a:lnTo>
                    <a:pt x="771" y="464"/>
                  </a:lnTo>
                  <a:lnTo>
                    <a:pt x="777" y="455"/>
                  </a:lnTo>
                  <a:lnTo>
                    <a:pt x="782" y="446"/>
                  </a:lnTo>
                  <a:lnTo>
                    <a:pt x="788" y="439"/>
                  </a:lnTo>
                  <a:lnTo>
                    <a:pt x="795" y="433"/>
                  </a:lnTo>
                  <a:lnTo>
                    <a:pt x="803" y="428"/>
                  </a:lnTo>
                  <a:lnTo>
                    <a:pt x="811" y="426"/>
                  </a:lnTo>
                  <a:lnTo>
                    <a:pt x="828" y="424"/>
                  </a:lnTo>
                  <a:lnTo>
                    <a:pt x="844" y="422"/>
                  </a:lnTo>
                  <a:lnTo>
                    <a:pt x="859" y="420"/>
                  </a:lnTo>
                  <a:lnTo>
                    <a:pt x="874" y="420"/>
                  </a:lnTo>
                  <a:lnTo>
                    <a:pt x="904" y="419"/>
                  </a:lnTo>
                  <a:lnTo>
                    <a:pt x="933" y="417"/>
                  </a:lnTo>
                  <a:lnTo>
                    <a:pt x="948" y="416"/>
                  </a:lnTo>
                  <a:lnTo>
                    <a:pt x="963" y="414"/>
                  </a:lnTo>
                  <a:lnTo>
                    <a:pt x="978" y="411"/>
                  </a:lnTo>
                  <a:lnTo>
                    <a:pt x="992" y="406"/>
                  </a:lnTo>
                  <a:lnTo>
                    <a:pt x="1006" y="401"/>
                  </a:lnTo>
                  <a:lnTo>
                    <a:pt x="1021" y="393"/>
                  </a:lnTo>
                  <a:lnTo>
                    <a:pt x="1035" y="385"/>
                  </a:lnTo>
                  <a:lnTo>
                    <a:pt x="1050" y="374"/>
                  </a:lnTo>
                  <a:lnTo>
                    <a:pt x="1063" y="369"/>
                  </a:lnTo>
                  <a:lnTo>
                    <a:pt x="1076" y="361"/>
                  </a:lnTo>
                  <a:lnTo>
                    <a:pt x="1088" y="352"/>
                  </a:lnTo>
                  <a:lnTo>
                    <a:pt x="1100" y="343"/>
                  </a:lnTo>
                  <a:lnTo>
                    <a:pt x="1110" y="331"/>
                  </a:lnTo>
                  <a:lnTo>
                    <a:pt x="1119" y="319"/>
                  </a:lnTo>
                  <a:lnTo>
                    <a:pt x="1123" y="312"/>
                  </a:lnTo>
                  <a:lnTo>
                    <a:pt x="1127" y="306"/>
                  </a:lnTo>
                  <a:lnTo>
                    <a:pt x="1129" y="300"/>
                  </a:lnTo>
                  <a:lnTo>
                    <a:pt x="1131" y="293"/>
                  </a:lnTo>
                  <a:lnTo>
                    <a:pt x="1135" y="269"/>
                  </a:lnTo>
                  <a:lnTo>
                    <a:pt x="1140" y="254"/>
                  </a:lnTo>
                  <a:lnTo>
                    <a:pt x="1142" y="252"/>
                  </a:lnTo>
                  <a:lnTo>
                    <a:pt x="1144" y="250"/>
                  </a:lnTo>
                  <a:lnTo>
                    <a:pt x="1146" y="248"/>
                  </a:lnTo>
                  <a:lnTo>
                    <a:pt x="1149" y="247"/>
                  </a:lnTo>
                  <a:lnTo>
                    <a:pt x="1159" y="246"/>
                  </a:lnTo>
                  <a:lnTo>
                    <a:pt x="1172" y="247"/>
                  </a:lnTo>
                  <a:lnTo>
                    <a:pt x="1180" y="247"/>
                  </a:lnTo>
                  <a:lnTo>
                    <a:pt x="1185" y="247"/>
                  </a:lnTo>
                  <a:lnTo>
                    <a:pt x="1190" y="246"/>
                  </a:lnTo>
                  <a:lnTo>
                    <a:pt x="1195" y="243"/>
                  </a:lnTo>
                  <a:lnTo>
                    <a:pt x="1198" y="240"/>
                  </a:lnTo>
                  <a:lnTo>
                    <a:pt x="1201" y="237"/>
                  </a:lnTo>
                  <a:lnTo>
                    <a:pt x="1203" y="234"/>
                  </a:lnTo>
                  <a:lnTo>
                    <a:pt x="1205" y="229"/>
                  </a:lnTo>
                  <a:lnTo>
                    <a:pt x="1209" y="220"/>
                  </a:lnTo>
                  <a:lnTo>
                    <a:pt x="1212" y="210"/>
                  </a:lnTo>
                  <a:lnTo>
                    <a:pt x="1215" y="201"/>
                  </a:lnTo>
                  <a:lnTo>
                    <a:pt x="1221" y="193"/>
                  </a:lnTo>
                  <a:lnTo>
                    <a:pt x="1227" y="187"/>
                  </a:lnTo>
                  <a:lnTo>
                    <a:pt x="1235" y="181"/>
                  </a:lnTo>
                  <a:lnTo>
                    <a:pt x="1242" y="174"/>
                  </a:lnTo>
                  <a:lnTo>
                    <a:pt x="1252" y="168"/>
                  </a:lnTo>
                  <a:lnTo>
                    <a:pt x="1274" y="155"/>
                  </a:lnTo>
                  <a:lnTo>
                    <a:pt x="1296" y="142"/>
                  </a:lnTo>
                  <a:lnTo>
                    <a:pt x="1343" y="117"/>
                  </a:lnTo>
                  <a:lnTo>
                    <a:pt x="1380" y="98"/>
                  </a:lnTo>
                  <a:lnTo>
                    <a:pt x="1399" y="89"/>
                  </a:lnTo>
                  <a:lnTo>
                    <a:pt x="1414" y="82"/>
                  </a:lnTo>
                  <a:lnTo>
                    <a:pt x="1421" y="81"/>
                  </a:lnTo>
                  <a:lnTo>
                    <a:pt x="1428" y="80"/>
                  </a:lnTo>
                  <a:lnTo>
                    <a:pt x="1433" y="80"/>
                  </a:lnTo>
                  <a:lnTo>
                    <a:pt x="1440" y="80"/>
                  </a:lnTo>
                  <a:lnTo>
                    <a:pt x="1445" y="81"/>
                  </a:lnTo>
                  <a:lnTo>
                    <a:pt x="1452" y="84"/>
                  </a:lnTo>
                  <a:lnTo>
                    <a:pt x="1457" y="86"/>
                  </a:lnTo>
                  <a:lnTo>
                    <a:pt x="1464" y="90"/>
                  </a:lnTo>
                  <a:lnTo>
                    <a:pt x="1478" y="99"/>
                  </a:lnTo>
                  <a:lnTo>
                    <a:pt x="1494" y="111"/>
                  </a:lnTo>
                  <a:lnTo>
                    <a:pt x="1509" y="120"/>
                  </a:lnTo>
                  <a:lnTo>
                    <a:pt x="1524" y="130"/>
                  </a:lnTo>
                  <a:lnTo>
                    <a:pt x="1539" y="138"/>
                  </a:lnTo>
                  <a:lnTo>
                    <a:pt x="1554" y="144"/>
                  </a:lnTo>
                  <a:lnTo>
                    <a:pt x="1569" y="149"/>
                  </a:lnTo>
                  <a:lnTo>
                    <a:pt x="1585" y="155"/>
                  </a:lnTo>
                  <a:lnTo>
                    <a:pt x="1601" y="158"/>
                  </a:lnTo>
                  <a:lnTo>
                    <a:pt x="1616" y="161"/>
                  </a:lnTo>
                  <a:lnTo>
                    <a:pt x="1632" y="163"/>
                  </a:lnTo>
                  <a:lnTo>
                    <a:pt x="1648" y="165"/>
                  </a:lnTo>
                  <a:lnTo>
                    <a:pt x="1663" y="165"/>
                  </a:lnTo>
                  <a:lnTo>
                    <a:pt x="1680" y="165"/>
                  </a:lnTo>
                  <a:lnTo>
                    <a:pt x="1696" y="163"/>
                  </a:lnTo>
                  <a:lnTo>
                    <a:pt x="1712" y="161"/>
                  </a:lnTo>
                  <a:lnTo>
                    <a:pt x="1728" y="159"/>
                  </a:lnTo>
                  <a:lnTo>
                    <a:pt x="1743" y="157"/>
                  </a:lnTo>
                  <a:lnTo>
                    <a:pt x="1776" y="149"/>
                  </a:lnTo>
                  <a:lnTo>
                    <a:pt x="1807" y="141"/>
                  </a:lnTo>
                  <a:lnTo>
                    <a:pt x="1839" y="130"/>
                  </a:lnTo>
                  <a:lnTo>
                    <a:pt x="1870" y="119"/>
                  </a:lnTo>
                  <a:lnTo>
                    <a:pt x="1930" y="95"/>
                  </a:lnTo>
                  <a:lnTo>
                    <a:pt x="1988" y="72"/>
                  </a:lnTo>
                  <a:lnTo>
                    <a:pt x="2001" y="65"/>
                  </a:lnTo>
                  <a:lnTo>
                    <a:pt x="2017" y="54"/>
                  </a:lnTo>
                  <a:lnTo>
                    <a:pt x="2032" y="42"/>
                  </a:lnTo>
                  <a:lnTo>
                    <a:pt x="2049" y="30"/>
                  </a:lnTo>
                  <a:lnTo>
                    <a:pt x="2065" y="18"/>
                  </a:lnTo>
                  <a:lnTo>
                    <a:pt x="2080" y="8"/>
                  </a:lnTo>
                  <a:lnTo>
                    <a:pt x="2087" y="5"/>
                  </a:lnTo>
                  <a:lnTo>
                    <a:pt x="2093" y="1"/>
                  </a:lnTo>
                  <a:lnTo>
                    <a:pt x="2099" y="0"/>
                  </a:lnTo>
                  <a:lnTo>
                    <a:pt x="2104" y="0"/>
                  </a:lnTo>
                  <a:lnTo>
                    <a:pt x="2109" y="5"/>
                  </a:lnTo>
                  <a:lnTo>
                    <a:pt x="2119" y="14"/>
                  </a:lnTo>
                  <a:lnTo>
                    <a:pt x="2131" y="28"/>
                  </a:lnTo>
                  <a:lnTo>
                    <a:pt x="2145" y="45"/>
                  </a:lnTo>
                  <a:lnTo>
                    <a:pt x="2172" y="77"/>
                  </a:lnTo>
                  <a:lnTo>
                    <a:pt x="2189" y="96"/>
                  </a:lnTo>
                  <a:lnTo>
                    <a:pt x="2193" y="102"/>
                  </a:lnTo>
                  <a:lnTo>
                    <a:pt x="2195" y="106"/>
                  </a:lnTo>
                  <a:lnTo>
                    <a:pt x="2194" y="112"/>
                  </a:lnTo>
                  <a:lnTo>
                    <a:pt x="2193" y="118"/>
                  </a:lnTo>
                  <a:lnTo>
                    <a:pt x="2189" y="125"/>
                  </a:lnTo>
                  <a:lnTo>
                    <a:pt x="2185" y="131"/>
                  </a:lnTo>
                  <a:lnTo>
                    <a:pt x="2181" y="138"/>
                  </a:lnTo>
                  <a:lnTo>
                    <a:pt x="2175" y="144"/>
                  </a:lnTo>
                  <a:lnTo>
                    <a:pt x="2163" y="157"/>
                  </a:lnTo>
                  <a:lnTo>
                    <a:pt x="2153" y="170"/>
                  </a:lnTo>
                  <a:lnTo>
                    <a:pt x="2145" y="180"/>
                  </a:lnTo>
                  <a:lnTo>
                    <a:pt x="2141" y="188"/>
                  </a:lnTo>
                  <a:lnTo>
                    <a:pt x="2140" y="197"/>
                  </a:lnTo>
                  <a:lnTo>
                    <a:pt x="2139" y="207"/>
                  </a:lnTo>
                  <a:lnTo>
                    <a:pt x="2140" y="216"/>
                  </a:lnTo>
                  <a:lnTo>
                    <a:pt x="2142" y="226"/>
                  </a:lnTo>
                  <a:lnTo>
                    <a:pt x="2145" y="236"/>
                  </a:lnTo>
                  <a:lnTo>
                    <a:pt x="2148" y="244"/>
                  </a:lnTo>
                  <a:lnTo>
                    <a:pt x="2153" y="251"/>
                  </a:lnTo>
                  <a:lnTo>
                    <a:pt x="2157" y="257"/>
                  </a:lnTo>
                  <a:lnTo>
                    <a:pt x="2161" y="262"/>
                  </a:lnTo>
                  <a:lnTo>
                    <a:pt x="2167" y="265"/>
                  </a:lnTo>
                  <a:lnTo>
                    <a:pt x="2169" y="265"/>
                  </a:lnTo>
                  <a:lnTo>
                    <a:pt x="2172" y="265"/>
                  </a:lnTo>
                  <a:lnTo>
                    <a:pt x="2174" y="264"/>
                  </a:lnTo>
                  <a:lnTo>
                    <a:pt x="2176" y="263"/>
                  </a:lnTo>
                  <a:lnTo>
                    <a:pt x="2181" y="258"/>
                  </a:lnTo>
                  <a:lnTo>
                    <a:pt x="2185" y="251"/>
                  </a:lnTo>
                  <a:lnTo>
                    <a:pt x="2189" y="239"/>
                  </a:lnTo>
                  <a:lnTo>
                    <a:pt x="2193" y="225"/>
                  </a:lnTo>
                  <a:lnTo>
                    <a:pt x="2194" y="214"/>
                  </a:lnTo>
                  <a:lnTo>
                    <a:pt x="2196" y="203"/>
                  </a:lnTo>
                  <a:lnTo>
                    <a:pt x="2199" y="194"/>
                  </a:lnTo>
                  <a:lnTo>
                    <a:pt x="2203" y="185"/>
                  </a:lnTo>
                  <a:lnTo>
                    <a:pt x="2205" y="183"/>
                  </a:lnTo>
                  <a:lnTo>
                    <a:pt x="2208" y="181"/>
                  </a:lnTo>
                  <a:lnTo>
                    <a:pt x="2211" y="180"/>
                  </a:lnTo>
                  <a:lnTo>
                    <a:pt x="2215" y="180"/>
                  </a:lnTo>
                  <a:lnTo>
                    <a:pt x="2218" y="181"/>
                  </a:lnTo>
                  <a:lnTo>
                    <a:pt x="2224" y="183"/>
                  </a:lnTo>
                  <a:lnTo>
                    <a:pt x="2228" y="186"/>
                  </a:lnTo>
                  <a:lnTo>
                    <a:pt x="2235" y="192"/>
                  </a:lnTo>
                  <a:lnTo>
                    <a:pt x="2243" y="199"/>
                  </a:lnTo>
                  <a:lnTo>
                    <a:pt x="2251" y="206"/>
                  </a:lnTo>
                  <a:lnTo>
                    <a:pt x="2258" y="211"/>
                  </a:lnTo>
                  <a:lnTo>
                    <a:pt x="2266" y="215"/>
                  </a:lnTo>
                  <a:lnTo>
                    <a:pt x="2274" y="220"/>
                  </a:lnTo>
                  <a:lnTo>
                    <a:pt x="2281" y="224"/>
                  </a:lnTo>
                  <a:lnTo>
                    <a:pt x="2289" y="229"/>
                  </a:lnTo>
                  <a:lnTo>
                    <a:pt x="2296" y="236"/>
                  </a:lnTo>
                  <a:lnTo>
                    <a:pt x="2302" y="241"/>
                  </a:lnTo>
                  <a:lnTo>
                    <a:pt x="2306" y="248"/>
                  </a:lnTo>
                  <a:lnTo>
                    <a:pt x="2310" y="256"/>
                  </a:lnTo>
                  <a:lnTo>
                    <a:pt x="2315" y="267"/>
                  </a:lnTo>
                  <a:lnTo>
                    <a:pt x="2322" y="290"/>
                  </a:lnTo>
                  <a:lnTo>
                    <a:pt x="2329" y="316"/>
                  </a:lnTo>
                  <a:lnTo>
                    <a:pt x="2332" y="329"/>
                  </a:lnTo>
                  <a:lnTo>
                    <a:pt x="2333" y="341"/>
                  </a:lnTo>
                  <a:lnTo>
                    <a:pt x="2334" y="352"/>
                  </a:lnTo>
                  <a:lnTo>
                    <a:pt x="2335" y="364"/>
                  </a:lnTo>
                  <a:lnTo>
                    <a:pt x="2334" y="374"/>
                  </a:lnTo>
                  <a:lnTo>
                    <a:pt x="2333" y="384"/>
                  </a:lnTo>
                  <a:lnTo>
                    <a:pt x="2330" y="390"/>
                  </a:lnTo>
                  <a:lnTo>
                    <a:pt x="2326" y="396"/>
                  </a:lnTo>
                  <a:lnTo>
                    <a:pt x="2302" y="417"/>
                  </a:lnTo>
                  <a:lnTo>
                    <a:pt x="2276" y="439"/>
                  </a:lnTo>
                  <a:lnTo>
                    <a:pt x="2263" y="450"/>
                  </a:lnTo>
                  <a:lnTo>
                    <a:pt x="2252" y="463"/>
                  </a:lnTo>
                  <a:lnTo>
                    <a:pt x="2248" y="469"/>
                  </a:lnTo>
                  <a:lnTo>
                    <a:pt x="2243" y="476"/>
                  </a:lnTo>
                  <a:lnTo>
                    <a:pt x="2239" y="483"/>
                  </a:lnTo>
                  <a:lnTo>
                    <a:pt x="2237" y="491"/>
                  </a:lnTo>
                  <a:lnTo>
                    <a:pt x="2234" y="500"/>
                  </a:lnTo>
                  <a:lnTo>
                    <a:pt x="2232" y="509"/>
                  </a:lnTo>
                  <a:lnTo>
                    <a:pt x="2232" y="517"/>
                  </a:lnTo>
                  <a:lnTo>
                    <a:pt x="2232" y="524"/>
                  </a:lnTo>
                  <a:lnTo>
                    <a:pt x="2235" y="531"/>
                  </a:lnTo>
                  <a:lnTo>
                    <a:pt x="2237" y="536"/>
                  </a:lnTo>
                  <a:lnTo>
                    <a:pt x="2240" y="540"/>
                  </a:lnTo>
                  <a:lnTo>
                    <a:pt x="2244" y="545"/>
                  </a:lnTo>
                  <a:lnTo>
                    <a:pt x="2250" y="548"/>
                  </a:lnTo>
                  <a:lnTo>
                    <a:pt x="2255" y="551"/>
                  </a:lnTo>
                  <a:lnTo>
                    <a:pt x="2262" y="552"/>
                  </a:lnTo>
                  <a:lnTo>
                    <a:pt x="2268" y="553"/>
                  </a:lnTo>
                  <a:lnTo>
                    <a:pt x="2276" y="553"/>
                  </a:lnTo>
                  <a:lnTo>
                    <a:pt x="2283" y="553"/>
                  </a:lnTo>
                  <a:lnTo>
                    <a:pt x="2292" y="551"/>
                  </a:lnTo>
                  <a:lnTo>
                    <a:pt x="2301" y="549"/>
                  </a:lnTo>
                  <a:lnTo>
                    <a:pt x="2318" y="544"/>
                  </a:lnTo>
                  <a:lnTo>
                    <a:pt x="2333" y="539"/>
                  </a:lnTo>
                  <a:lnTo>
                    <a:pt x="2345" y="538"/>
                  </a:lnTo>
                  <a:lnTo>
                    <a:pt x="2356" y="538"/>
                  </a:lnTo>
                  <a:lnTo>
                    <a:pt x="2363" y="539"/>
                  </a:lnTo>
                  <a:lnTo>
                    <a:pt x="2371" y="541"/>
                  </a:lnTo>
                  <a:lnTo>
                    <a:pt x="2376" y="545"/>
                  </a:lnTo>
                  <a:lnTo>
                    <a:pt x="2382" y="549"/>
                  </a:lnTo>
                  <a:lnTo>
                    <a:pt x="2392" y="560"/>
                  </a:lnTo>
                  <a:lnTo>
                    <a:pt x="2404" y="571"/>
                  </a:lnTo>
                  <a:lnTo>
                    <a:pt x="2413" y="576"/>
                  </a:lnTo>
                  <a:lnTo>
                    <a:pt x="2423" y="581"/>
                  </a:lnTo>
                  <a:lnTo>
                    <a:pt x="2434" y="586"/>
                  </a:lnTo>
                  <a:lnTo>
                    <a:pt x="2448" y="590"/>
                  </a:lnTo>
                  <a:lnTo>
                    <a:pt x="2461" y="591"/>
                  </a:lnTo>
                  <a:lnTo>
                    <a:pt x="2473" y="591"/>
                  </a:lnTo>
                  <a:lnTo>
                    <a:pt x="2485" y="590"/>
                  </a:lnTo>
                  <a:lnTo>
                    <a:pt x="2497" y="587"/>
                  </a:lnTo>
                  <a:lnTo>
                    <a:pt x="2509" y="584"/>
                  </a:lnTo>
                  <a:lnTo>
                    <a:pt x="2521" y="581"/>
                  </a:lnTo>
                  <a:lnTo>
                    <a:pt x="2533" y="579"/>
                  </a:lnTo>
                  <a:lnTo>
                    <a:pt x="2546" y="578"/>
                  </a:lnTo>
                  <a:lnTo>
                    <a:pt x="2552" y="578"/>
                  </a:lnTo>
                  <a:lnTo>
                    <a:pt x="2559" y="579"/>
                  </a:lnTo>
                  <a:lnTo>
                    <a:pt x="2564" y="581"/>
                  </a:lnTo>
                  <a:lnTo>
                    <a:pt x="2571" y="584"/>
                  </a:lnTo>
                  <a:lnTo>
                    <a:pt x="2582" y="590"/>
                  </a:lnTo>
                  <a:lnTo>
                    <a:pt x="2593" y="597"/>
                  </a:lnTo>
                  <a:lnTo>
                    <a:pt x="2616" y="613"/>
                  </a:lnTo>
                  <a:lnTo>
                    <a:pt x="2637" y="627"/>
                  </a:lnTo>
                  <a:lnTo>
                    <a:pt x="2703" y="658"/>
                  </a:lnTo>
                  <a:lnTo>
                    <a:pt x="2703" y="658"/>
                  </a:lnTo>
                  <a:lnTo>
                    <a:pt x="2688" y="693"/>
                  </a:lnTo>
                  <a:lnTo>
                    <a:pt x="2686" y="700"/>
                  </a:lnTo>
                  <a:lnTo>
                    <a:pt x="2685" y="708"/>
                  </a:lnTo>
                  <a:lnTo>
                    <a:pt x="2685" y="715"/>
                  </a:lnTo>
                  <a:lnTo>
                    <a:pt x="2686" y="722"/>
                  </a:lnTo>
                  <a:lnTo>
                    <a:pt x="2689" y="735"/>
                  </a:lnTo>
                  <a:lnTo>
                    <a:pt x="2695" y="748"/>
                  </a:lnTo>
                  <a:lnTo>
                    <a:pt x="2701" y="760"/>
                  </a:lnTo>
                  <a:lnTo>
                    <a:pt x="2708" y="774"/>
                  </a:lnTo>
                  <a:lnTo>
                    <a:pt x="2710" y="780"/>
                  </a:lnTo>
                  <a:lnTo>
                    <a:pt x="2712" y="788"/>
                  </a:lnTo>
                  <a:lnTo>
                    <a:pt x="2714" y="795"/>
                  </a:lnTo>
                  <a:lnTo>
                    <a:pt x="2714" y="803"/>
                  </a:lnTo>
                  <a:lnTo>
                    <a:pt x="2714" y="811"/>
                  </a:lnTo>
                  <a:lnTo>
                    <a:pt x="2714" y="818"/>
                  </a:lnTo>
                  <a:lnTo>
                    <a:pt x="2712" y="823"/>
                  </a:lnTo>
                  <a:lnTo>
                    <a:pt x="2710" y="828"/>
                  </a:lnTo>
                  <a:lnTo>
                    <a:pt x="2707" y="832"/>
                  </a:lnTo>
                  <a:lnTo>
                    <a:pt x="2702" y="834"/>
                  </a:lnTo>
                  <a:lnTo>
                    <a:pt x="2698" y="836"/>
                  </a:lnTo>
                  <a:lnTo>
                    <a:pt x="2694" y="837"/>
                  </a:lnTo>
                  <a:lnTo>
                    <a:pt x="2683" y="840"/>
                  </a:lnTo>
                  <a:lnTo>
                    <a:pt x="2671" y="842"/>
                  </a:lnTo>
                  <a:lnTo>
                    <a:pt x="2666" y="844"/>
                  </a:lnTo>
                  <a:lnTo>
                    <a:pt x="2660" y="846"/>
                  </a:lnTo>
                  <a:lnTo>
                    <a:pt x="2655" y="848"/>
                  </a:lnTo>
                  <a:lnTo>
                    <a:pt x="2649" y="852"/>
                  </a:lnTo>
                  <a:lnTo>
                    <a:pt x="2635" y="868"/>
                  </a:lnTo>
                  <a:lnTo>
                    <a:pt x="2623" y="882"/>
                  </a:lnTo>
                  <a:lnTo>
                    <a:pt x="2617" y="888"/>
                  </a:lnTo>
                  <a:lnTo>
                    <a:pt x="2609" y="894"/>
                  </a:lnTo>
                  <a:lnTo>
                    <a:pt x="2600" y="898"/>
                  </a:lnTo>
                  <a:lnTo>
                    <a:pt x="2588" y="901"/>
                  </a:lnTo>
                  <a:lnTo>
                    <a:pt x="2581" y="903"/>
                  </a:lnTo>
                  <a:lnTo>
                    <a:pt x="2576" y="905"/>
                  </a:lnTo>
                  <a:lnTo>
                    <a:pt x="2571" y="908"/>
                  </a:lnTo>
                  <a:lnTo>
                    <a:pt x="2565" y="911"/>
                  </a:lnTo>
                  <a:lnTo>
                    <a:pt x="2556" y="917"/>
                  </a:lnTo>
                  <a:lnTo>
                    <a:pt x="2550" y="925"/>
                  </a:lnTo>
                  <a:lnTo>
                    <a:pt x="2536" y="942"/>
                  </a:lnTo>
                  <a:lnTo>
                    <a:pt x="2520" y="962"/>
                  </a:lnTo>
                  <a:lnTo>
                    <a:pt x="2508" y="971"/>
                  </a:lnTo>
                  <a:lnTo>
                    <a:pt x="2495" y="980"/>
                  </a:lnTo>
                  <a:lnTo>
                    <a:pt x="2484" y="985"/>
                  </a:lnTo>
                  <a:lnTo>
                    <a:pt x="2480" y="987"/>
                  </a:lnTo>
                  <a:lnTo>
                    <a:pt x="2479" y="995"/>
                  </a:lnTo>
                  <a:lnTo>
                    <a:pt x="2478" y="1004"/>
                  </a:lnTo>
                  <a:lnTo>
                    <a:pt x="2479" y="1013"/>
                  </a:lnTo>
                  <a:lnTo>
                    <a:pt x="2481" y="1024"/>
                  </a:lnTo>
                  <a:lnTo>
                    <a:pt x="2485" y="1044"/>
                  </a:lnTo>
                  <a:lnTo>
                    <a:pt x="2492" y="1060"/>
                  </a:lnTo>
                  <a:lnTo>
                    <a:pt x="2610" y="1245"/>
                  </a:lnTo>
                  <a:lnTo>
                    <a:pt x="2612" y="1248"/>
                  </a:lnTo>
                  <a:lnTo>
                    <a:pt x="2613" y="1250"/>
                  </a:lnTo>
                  <a:lnTo>
                    <a:pt x="2613" y="1252"/>
                  </a:lnTo>
                  <a:lnTo>
                    <a:pt x="2613" y="1254"/>
                  </a:lnTo>
                  <a:lnTo>
                    <a:pt x="2609" y="1256"/>
                  </a:lnTo>
                  <a:lnTo>
                    <a:pt x="2604" y="1256"/>
                  </a:lnTo>
                  <a:lnTo>
                    <a:pt x="2598" y="1256"/>
                  </a:lnTo>
                  <a:lnTo>
                    <a:pt x="2589" y="1255"/>
                  </a:lnTo>
                  <a:lnTo>
                    <a:pt x="2578" y="1253"/>
                  </a:lnTo>
                  <a:lnTo>
                    <a:pt x="2567" y="1250"/>
                  </a:lnTo>
                  <a:lnTo>
                    <a:pt x="2544" y="1241"/>
                  </a:lnTo>
                  <a:lnTo>
                    <a:pt x="2521" y="1234"/>
                  </a:lnTo>
                  <a:lnTo>
                    <a:pt x="2500" y="1225"/>
                  </a:lnTo>
                  <a:lnTo>
                    <a:pt x="2485" y="1219"/>
                  </a:lnTo>
                  <a:lnTo>
                    <a:pt x="2480" y="1215"/>
                  </a:lnTo>
                  <a:lnTo>
                    <a:pt x="2475" y="1212"/>
                  </a:lnTo>
                  <a:lnTo>
                    <a:pt x="2472" y="1209"/>
                  </a:lnTo>
                  <a:lnTo>
                    <a:pt x="2470" y="1205"/>
                  </a:lnTo>
                  <a:lnTo>
                    <a:pt x="2467" y="1197"/>
                  </a:lnTo>
                  <a:lnTo>
                    <a:pt x="2465" y="1187"/>
                  </a:lnTo>
                  <a:lnTo>
                    <a:pt x="2461" y="1178"/>
                  </a:lnTo>
                  <a:lnTo>
                    <a:pt x="2458" y="1168"/>
                  </a:lnTo>
                  <a:lnTo>
                    <a:pt x="2456" y="1164"/>
                  </a:lnTo>
                  <a:lnTo>
                    <a:pt x="2452" y="1159"/>
                  </a:lnTo>
                  <a:lnTo>
                    <a:pt x="2447" y="1155"/>
                  </a:lnTo>
                  <a:lnTo>
                    <a:pt x="2442" y="1151"/>
                  </a:lnTo>
                  <a:lnTo>
                    <a:pt x="2430" y="1143"/>
                  </a:lnTo>
                  <a:lnTo>
                    <a:pt x="2418" y="1137"/>
                  </a:lnTo>
                  <a:lnTo>
                    <a:pt x="2409" y="1132"/>
                  </a:lnTo>
                  <a:lnTo>
                    <a:pt x="2400" y="1129"/>
                  </a:lnTo>
                  <a:lnTo>
                    <a:pt x="2392" y="1127"/>
                  </a:lnTo>
                  <a:lnTo>
                    <a:pt x="2386" y="1126"/>
                  </a:lnTo>
                  <a:lnTo>
                    <a:pt x="2378" y="1126"/>
                  </a:lnTo>
                  <a:lnTo>
                    <a:pt x="2372" y="1127"/>
                  </a:lnTo>
                  <a:lnTo>
                    <a:pt x="2343" y="1139"/>
                  </a:lnTo>
                  <a:lnTo>
                    <a:pt x="2296" y="1156"/>
                  </a:lnTo>
                  <a:lnTo>
                    <a:pt x="2257" y="1165"/>
                  </a:lnTo>
                  <a:lnTo>
                    <a:pt x="2220" y="1172"/>
                  </a:lnTo>
                  <a:lnTo>
                    <a:pt x="2185" y="1179"/>
                  </a:lnTo>
                  <a:lnTo>
                    <a:pt x="2151" y="1187"/>
                  </a:lnTo>
                  <a:lnTo>
                    <a:pt x="2135" y="1193"/>
                  </a:lnTo>
                  <a:lnTo>
                    <a:pt x="2120" y="1199"/>
                  </a:lnTo>
                  <a:lnTo>
                    <a:pt x="2105" y="1208"/>
                  </a:lnTo>
                  <a:lnTo>
                    <a:pt x="2090" y="1218"/>
                  </a:lnTo>
                  <a:lnTo>
                    <a:pt x="2076" y="1228"/>
                  </a:lnTo>
                  <a:lnTo>
                    <a:pt x="2062" y="1242"/>
                  </a:lnTo>
                  <a:lnTo>
                    <a:pt x="2049" y="1260"/>
                  </a:lnTo>
                  <a:lnTo>
                    <a:pt x="2036" y="1278"/>
                  </a:lnTo>
                  <a:lnTo>
                    <a:pt x="2032" y="1283"/>
                  </a:lnTo>
                  <a:lnTo>
                    <a:pt x="2026" y="1289"/>
                  </a:lnTo>
                  <a:lnTo>
                    <a:pt x="2021" y="1292"/>
                  </a:lnTo>
                  <a:lnTo>
                    <a:pt x="2014" y="1295"/>
                  </a:lnTo>
                  <a:lnTo>
                    <a:pt x="2000" y="1300"/>
                  </a:lnTo>
                  <a:lnTo>
                    <a:pt x="1986" y="1303"/>
                  </a:lnTo>
                  <a:lnTo>
                    <a:pt x="1980" y="1305"/>
                  </a:lnTo>
                  <a:lnTo>
                    <a:pt x="1973" y="1307"/>
                  </a:lnTo>
                  <a:lnTo>
                    <a:pt x="1968" y="1310"/>
                  </a:lnTo>
                  <a:lnTo>
                    <a:pt x="1963" y="1314"/>
                  </a:lnTo>
                  <a:lnTo>
                    <a:pt x="1958" y="1318"/>
                  </a:lnTo>
                  <a:lnTo>
                    <a:pt x="1955" y="1322"/>
                  </a:lnTo>
                  <a:lnTo>
                    <a:pt x="1953" y="1329"/>
                  </a:lnTo>
                  <a:lnTo>
                    <a:pt x="1952" y="1336"/>
                  </a:lnTo>
                  <a:lnTo>
                    <a:pt x="1951" y="1340"/>
                  </a:lnTo>
                  <a:lnTo>
                    <a:pt x="1950" y="1343"/>
                  </a:lnTo>
                  <a:lnTo>
                    <a:pt x="1946" y="1346"/>
                  </a:lnTo>
                  <a:lnTo>
                    <a:pt x="1943" y="1350"/>
                  </a:lnTo>
                  <a:lnTo>
                    <a:pt x="1934" y="1360"/>
                  </a:lnTo>
                  <a:lnTo>
                    <a:pt x="1924" y="1370"/>
                  </a:lnTo>
                  <a:lnTo>
                    <a:pt x="1900" y="1389"/>
                  </a:lnTo>
                  <a:lnTo>
                    <a:pt x="1878" y="1404"/>
                  </a:lnTo>
                  <a:lnTo>
                    <a:pt x="1771" y="1483"/>
                  </a:lnTo>
                  <a:lnTo>
                    <a:pt x="1767" y="1486"/>
                  </a:lnTo>
                  <a:lnTo>
                    <a:pt x="1763" y="1489"/>
                  </a:lnTo>
                  <a:lnTo>
                    <a:pt x="1757" y="1490"/>
                  </a:lnTo>
                  <a:lnTo>
                    <a:pt x="1753" y="1490"/>
                  </a:lnTo>
                  <a:lnTo>
                    <a:pt x="1743" y="1490"/>
                  </a:lnTo>
                  <a:lnTo>
                    <a:pt x="1734" y="1489"/>
                  </a:lnTo>
                  <a:lnTo>
                    <a:pt x="1724" y="1488"/>
                  </a:lnTo>
                  <a:lnTo>
                    <a:pt x="1714" y="1485"/>
                  </a:lnTo>
                  <a:lnTo>
                    <a:pt x="1704" y="1484"/>
                  </a:lnTo>
                  <a:lnTo>
                    <a:pt x="1695" y="1485"/>
                  </a:lnTo>
                  <a:lnTo>
                    <a:pt x="1695" y="1485"/>
                  </a:lnTo>
                  <a:lnTo>
                    <a:pt x="1694" y="1413"/>
                  </a:lnTo>
                  <a:lnTo>
                    <a:pt x="1709" y="1344"/>
                  </a:lnTo>
                  <a:lnTo>
                    <a:pt x="1709" y="134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12"/>
            <p:cNvSpPr>
              <a:spLocks/>
            </p:cNvSpPr>
            <p:nvPr/>
          </p:nvSpPr>
          <p:spPr bwMode="auto">
            <a:xfrm>
              <a:off x="5814082" y="2907407"/>
              <a:ext cx="1232385" cy="676514"/>
            </a:xfrm>
            <a:custGeom>
              <a:avLst/>
              <a:gdLst>
                <a:gd name="T0" fmla="*/ 279 w 2996"/>
                <a:gd name="T1" fmla="*/ 592 h 2011"/>
                <a:gd name="T2" fmla="*/ 408 w 2996"/>
                <a:gd name="T3" fmla="*/ 617 h 2011"/>
                <a:gd name="T4" fmla="*/ 646 w 2996"/>
                <a:gd name="T5" fmla="*/ 625 h 2011"/>
                <a:gd name="T6" fmla="*/ 804 w 2996"/>
                <a:gd name="T7" fmla="*/ 623 h 2011"/>
                <a:gd name="T8" fmla="*/ 879 w 2996"/>
                <a:gd name="T9" fmla="*/ 616 h 2011"/>
                <a:gd name="T10" fmla="*/ 999 w 2996"/>
                <a:gd name="T11" fmla="*/ 599 h 2011"/>
                <a:gd name="T12" fmla="*/ 1048 w 2996"/>
                <a:gd name="T13" fmla="*/ 611 h 2011"/>
                <a:gd name="T14" fmla="*/ 1069 w 2996"/>
                <a:gd name="T15" fmla="*/ 577 h 2011"/>
                <a:gd name="T16" fmla="*/ 1144 w 2996"/>
                <a:gd name="T17" fmla="*/ 590 h 2011"/>
                <a:gd name="T18" fmla="*/ 1486 w 2996"/>
                <a:gd name="T19" fmla="*/ 528 h 2011"/>
                <a:gd name="T20" fmla="*/ 1695 w 2996"/>
                <a:gd name="T21" fmla="*/ 580 h 2011"/>
                <a:gd name="T22" fmla="*/ 1939 w 2996"/>
                <a:gd name="T23" fmla="*/ 508 h 2011"/>
                <a:gd name="T24" fmla="*/ 2148 w 2996"/>
                <a:gd name="T25" fmla="*/ 248 h 2011"/>
                <a:gd name="T26" fmla="*/ 2176 w 2996"/>
                <a:gd name="T27" fmla="*/ 201 h 2011"/>
                <a:gd name="T28" fmla="*/ 2328 w 2996"/>
                <a:gd name="T29" fmla="*/ 176 h 2011"/>
                <a:gd name="T30" fmla="*/ 2423 w 2996"/>
                <a:gd name="T31" fmla="*/ 152 h 2011"/>
                <a:gd name="T32" fmla="*/ 2639 w 2996"/>
                <a:gd name="T33" fmla="*/ 77 h 2011"/>
                <a:gd name="T34" fmla="*/ 2801 w 2996"/>
                <a:gd name="T35" fmla="*/ 16 h 2011"/>
                <a:gd name="T36" fmla="*/ 2949 w 2996"/>
                <a:gd name="T37" fmla="*/ 13 h 2011"/>
                <a:gd name="T38" fmla="*/ 2898 w 2996"/>
                <a:gd name="T39" fmla="*/ 176 h 2011"/>
                <a:gd name="T40" fmla="*/ 2973 w 2996"/>
                <a:gd name="T41" fmla="*/ 271 h 2011"/>
                <a:gd name="T42" fmla="*/ 2943 w 2996"/>
                <a:gd name="T43" fmla="*/ 356 h 2011"/>
                <a:gd name="T44" fmla="*/ 2795 w 2996"/>
                <a:gd name="T45" fmla="*/ 383 h 2011"/>
                <a:gd name="T46" fmla="*/ 2734 w 2996"/>
                <a:gd name="T47" fmla="*/ 463 h 2011"/>
                <a:gd name="T48" fmla="*/ 2501 w 2996"/>
                <a:gd name="T49" fmla="*/ 597 h 2011"/>
                <a:gd name="T50" fmla="*/ 2351 w 2996"/>
                <a:gd name="T51" fmla="*/ 670 h 2011"/>
                <a:gd name="T52" fmla="*/ 2166 w 2996"/>
                <a:gd name="T53" fmla="*/ 813 h 2011"/>
                <a:gd name="T54" fmla="*/ 2020 w 2996"/>
                <a:gd name="T55" fmla="*/ 983 h 2011"/>
                <a:gd name="T56" fmla="*/ 1981 w 2996"/>
                <a:gd name="T57" fmla="*/ 1110 h 2011"/>
                <a:gd name="T58" fmla="*/ 1793 w 2996"/>
                <a:gd name="T59" fmla="*/ 1231 h 2011"/>
                <a:gd name="T60" fmla="*/ 1734 w 2996"/>
                <a:gd name="T61" fmla="*/ 1292 h 2011"/>
                <a:gd name="T62" fmla="*/ 1770 w 2996"/>
                <a:gd name="T63" fmla="*/ 1430 h 2011"/>
                <a:gd name="T64" fmla="*/ 1710 w 2996"/>
                <a:gd name="T65" fmla="*/ 1539 h 2011"/>
                <a:gd name="T66" fmla="*/ 1663 w 2996"/>
                <a:gd name="T67" fmla="*/ 1669 h 2011"/>
                <a:gd name="T68" fmla="*/ 1624 w 2996"/>
                <a:gd name="T69" fmla="*/ 1730 h 2011"/>
                <a:gd name="T70" fmla="*/ 1594 w 2996"/>
                <a:gd name="T71" fmla="*/ 1873 h 2011"/>
                <a:gd name="T72" fmla="*/ 1502 w 2996"/>
                <a:gd name="T73" fmla="*/ 1919 h 2011"/>
                <a:gd name="T74" fmla="*/ 1457 w 2996"/>
                <a:gd name="T75" fmla="*/ 1860 h 2011"/>
                <a:gd name="T76" fmla="*/ 1415 w 2996"/>
                <a:gd name="T77" fmla="*/ 1936 h 2011"/>
                <a:gd name="T78" fmla="*/ 1324 w 2996"/>
                <a:gd name="T79" fmla="*/ 2011 h 2011"/>
                <a:gd name="T80" fmla="*/ 1270 w 2996"/>
                <a:gd name="T81" fmla="*/ 1943 h 2011"/>
                <a:gd name="T82" fmla="*/ 1236 w 2996"/>
                <a:gd name="T83" fmla="*/ 1863 h 2011"/>
                <a:gd name="T84" fmla="*/ 1214 w 2996"/>
                <a:gd name="T85" fmla="*/ 1680 h 2011"/>
                <a:gd name="T86" fmla="*/ 1290 w 2996"/>
                <a:gd name="T87" fmla="*/ 1636 h 2011"/>
                <a:gd name="T88" fmla="*/ 1293 w 2996"/>
                <a:gd name="T89" fmla="*/ 1569 h 2011"/>
                <a:gd name="T90" fmla="*/ 1443 w 2996"/>
                <a:gd name="T91" fmla="*/ 1448 h 2011"/>
                <a:gd name="T92" fmla="*/ 1393 w 2996"/>
                <a:gd name="T93" fmla="*/ 1350 h 2011"/>
                <a:gd name="T94" fmla="*/ 1426 w 2996"/>
                <a:gd name="T95" fmla="*/ 1287 h 2011"/>
                <a:gd name="T96" fmla="*/ 1296 w 2996"/>
                <a:gd name="T97" fmla="*/ 1194 h 2011"/>
                <a:gd name="T98" fmla="*/ 1204 w 2996"/>
                <a:gd name="T99" fmla="*/ 1210 h 2011"/>
                <a:gd name="T100" fmla="*/ 1185 w 2996"/>
                <a:gd name="T101" fmla="*/ 1078 h 2011"/>
                <a:gd name="T102" fmla="*/ 1135 w 2996"/>
                <a:gd name="T103" fmla="*/ 1027 h 2011"/>
                <a:gd name="T104" fmla="*/ 986 w 2996"/>
                <a:gd name="T105" fmla="*/ 1073 h 2011"/>
                <a:gd name="T106" fmla="*/ 868 w 2996"/>
                <a:gd name="T107" fmla="*/ 1127 h 2011"/>
                <a:gd name="T108" fmla="*/ 706 w 2996"/>
                <a:gd name="T109" fmla="*/ 1118 h 2011"/>
                <a:gd name="T110" fmla="*/ 547 w 2996"/>
                <a:gd name="T111" fmla="*/ 1113 h 2011"/>
                <a:gd name="T112" fmla="*/ 229 w 2996"/>
                <a:gd name="T113" fmla="*/ 1146 h 2011"/>
                <a:gd name="T114" fmla="*/ 129 w 2996"/>
                <a:gd name="T115" fmla="*/ 1269 h 2011"/>
                <a:gd name="T116" fmla="*/ 74 w 2996"/>
                <a:gd name="T117" fmla="*/ 1130 h 2011"/>
                <a:gd name="T118" fmla="*/ 12 w 2996"/>
                <a:gd name="T119" fmla="*/ 996 h 2011"/>
                <a:gd name="T120" fmla="*/ 133 w 2996"/>
                <a:gd name="T121" fmla="*/ 921 h 2011"/>
                <a:gd name="T122" fmla="*/ 161 w 2996"/>
                <a:gd name="T123" fmla="*/ 732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96" h="2011">
                  <a:moveTo>
                    <a:pt x="179" y="655"/>
                  </a:moveTo>
                  <a:lnTo>
                    <a:pt x="190" y="653"/>
                  </a:lnTo>
                  <a:lnTo>
                    <a:pt x="200" y="651"/>
                  </a:lnTo>
                  <a:lnTo>
                    <a:pt x="210" y="648"/>
                  </a:lnTo>
                  <a:lnTo>
                    <a:pt x="220" y="644"/>
                  </a:lnTo>
                  <a:lnTo>
                    <a:pt x="227" y="639"/>
                  </a:lnTo>
                  <a:lnTo>
                    <a:pt x="234" y="635"/>
                  </a:lnTo>
                  <a:lnTo>
                    <a:pt x="240" y="630"/>
                  </a:lnTo>
                  <a:lnTo>
                    <a:pt x="246" y="624"/>
                  </a:lnTo>
                  <a:lnTo>
                    <a:pt x="257" y="613"/>
                  </a:lnTo>
                  <a:lnTo>
                    <a:pt x="268" y="603"/>
                  </a:lnTo>
                  <a:lnTo>
                    <a:pt x="273" y="597"/>
                  </a:lnTo>
                  <a:lnTo>
                    <a:pt x="279" y="592"/>
                  </a:lnTo>
                  <a:lnTo>
                    <a:pt x="284" y="587"/>
                  </a:lnTo>
                  <a:lnTo>
                    <a:pt x="291" y="583"/>
                  </a:lnTo>
                  <a:lnTo>
                    <a:pt x="298" y="580"/>
                  </a:lnTo>
                  <a:lnTo>
                    <a:pt x="306" y="578"/>
                  </a:lnTo>
                  <a:lnTo>
                    <a:pt x="313" y="576"/>
                  </a:lnTo>
                  <a:lnTo>
                    <a:pt x="323" y="576"/>
                  </a:lnTo>
                  <a:lnTo>
                    <a:pt x="331" y="576"/>
                  </a:lnTo>
                  <a:lnTo>
                    <a:pt x="338" y="578"/>
                  </a:lnTo>
                  <a:lnTo>
                    <a:pt x="347" y="581"/>
                  </a:lnTo>
                  <a:lnTo>
                    <a:pt x="354" y="584"/>
                  </a:lnTo>
                  <a:lnTo>
                    <a:pt x="372" y="594"/>
                  </a:lnTo>
                  <a:lnTo>
                    <a:pt x="390" y="605"/>
                  </a:lnTo>
                  <a:lnTo>
                    <a:pt x="408" y="617"/>
                  </a:lnTo>
                  <a:lnTo>
                    <a:pt x="428" y="626"/>
                  </a:lnTo>
                  <a:lnTo>
                    <a:pt x="439" y="631"/>
                  </a:lnTo>
                  <a:lnTo>
                    <a:pt x="449" y="634"/>
                  </a:lnTo>
                  <a:lnTo>
                    <a:pt x="460" y="637"/>
                  </a:lnTo>
                  <a:lnTo>
                    <a:pt x="471" y="638"/>
                  </a:lnTo>
                  <a:lnTo>
                    <a:pt x="485" y="639"/>
                  </a:lnTo>
                  <a:lnTo>
                    <a:pt x="499" y="640"/>
                  </a:lnTo>
                  <a:lnTo>
                    <a:pt x="513" y="639"/>
                  </a:lnTo>
                  <a:lnTo>
                    <a:pt x="528" y="639"/>
                  </a:lnTo>
                  <a:lnTo>
                    <a:pt x="557" y="636"/>
                  </a:lnTo>
                  <a:lnTo>
                    <a:pt x="587" y="633"/>
                  </a:lnTo>
                  <a:lnTo>
                    <a:pt x="617" y="628"/>
                  </a:lnTo>
                  <a:lnTo>
                    <a:pt x="646" y="625"/>
                  </a:lnTo>
                  <a:lnTo>
                    <a:pt x="674" y="622"/>
                  </a:lnTo>
                  <a:lnTo>
                    <a:pt x="700" y="621"/>
                  </a:lnTo>
                  <a:lnTo>
                    <a:pt x="723" y="627"/>
                  </a:lnTo>
                  <a:lnTo>
                    <a:pt x="741" y="634"/>
                  </a:lnTo>
                  <a:lnTo>
                    <a:pt x="750" y="636"/>
                  </a:lnTo>
                  <a:lnTo>
                    <a:pt x="757" y="637"/>
                  </a:lnTo>
                  <a:lnTo>
                    <a:pt x="765" y="638"/>
                  </a:lnTo>
                  <a:lnTo>
                    <a:pt x="772" y="639"/>
                  </a:lnTo>
                  <a:lnTo>
                    <a:pt x="779" y="638"/>
                  </a:lnTo>
                  <a:lnTo>
                    <a:pt x="785" y="636"/>
                  </a:lnTo>
                  <a:lnTo>
                    <a:pt x="792" y="633"/>
                  </a:lnTo>
                  <a:lnTo>
                    <a:pt x="797" y="628"/>
                  </a:lnTo>
                  <a:lnTo>
                    <a:pt x="804" y="623"/>
                  </a:lnTo>
                  <a:lnTo>
                    <a:pt x="809" y="616"/>
                  </a:lnTo>
                  <a:lnTo>
                    <a:pt x="814" y="606"/>
                  </a:lnTo>
                  <a:lnTo>
                    <a:pt x="820" y="595"/>
                  </a:lnTo>
                  <a:lnTo>
                    <a:pt x="823" y="590"/>
                  </a:lnTo>
                  <a:lnTo>
                    <a:pt x="826" y="585"/>
                  </a:lnTo>
                  <a:lnTo>
                    <a:pt x="829" y="583"/>
                  </a:lnTo>
                  <a:lnTo>
                    <a:pt x="834" y="582"/>
                  </a:lnTo>
                  <a:lnTo>
                    <a:pt x="837" y="583"/>
                  </a:lnTo>
                  <a:lnTo>
                    <a:pt x="841" y="584"/>
                  </a:lnTo>
                  <a:lnTo>
                    <a:pt x="846" y="585"/>
                  </a:lnTo>
                  <a:lnTo>
                    <a:pt x="850" y="589"/>
                  </a:lnTo>
                  <a:lnTo>
                    <a:pt x="866" y="603"/>
                  </a:lnTo>
                  <a:lnTo>
                    <a:pt x="879" y="616"/>
                  </a:lnTo>
                  <a:lnTo>
                    <a:pt x="886" y="620"/>
                  </a:lnTo>
                  <a:lnTo>
                    <a:pt x="894" y="622"/>
                  </a:lnTo>
                  <a:lnTo>
                    <a:pt x="903" y="624"/>
                  </a:lnTo>
                  <a:lnTo>
                    <a:pt x="914" y="625"/>
                  </a:lnTo>
                  <a:lnTo>
                    <a:pt x="934" y="625"/>
                  </a:lnTo>
                  <a:lnTo>
                    <a:pt x="950" y="625"/>
                  </a:lnTo>
                  <a:lnTo>
                    <a:pt x="957" y="625"/>
                  </a:lnTo>
                  <a:lnTo>
                    <a:pt x="963" y="624"/>
                  </a:lnTo>
                  <a:lnTo>
                    <a:pt x="969" y="622"/>
                  </a:lnTo>
                  <a:lnTo>
                    <a:pt x="974" y="620"/>
                  </a:lnTo>
                  <a:lnTo>
                    <a:pt x="983" y="613"/>
                  </a:lnTo>
                  <a:lnTo>
                    <a:pt x="991" y="607"/>
                  </a:lnTo>
                  <a:lnTo>
                    <a:pt x="999" y="599"/>
                  </a:lnTo>
                  <a:lnTo>
                    <a:pt x="1006" y="593"/>
                  </a:lnTo>
                  <a:lnTo>
                    <a:pt x="1010" y="590"/>
                  </a:lnTo>
                  <a:lnTo>
                    <a:pt x="1013" y="587"/>
                  </a:lnTo>
                  <a:lnTo>
                    <a:pt x="1017" y="586"/>
                  </a:lnTo>
                  <a:lnTo>
                    <a:pt x="1022" y="585"/>
                  </a:lnTo>
                  <a:lnTo>
                    <a:pt x="1024" y="585"/>
                  </a:lnTo>
                  <a:lnTo>
                    <a:pt x="1026" y="586"/>
                  </a:lnTo>
                  <a:lnTo>
                    <a:pt x="1028" y="587"/>
                  </a:lnTo>
                  <a:lnTo>
                    <a:pt x="1030" y="590"/>
                  </a:lnTo>
                  <a:lnTo>
                    <a:pt x="1035" y="595"/>
                  </a:lnTo>
                  <a:lnTo>
                    <a:pt x="1039" y="601"/>
                  </a:lnTo>
                  <a:lnTo>
                    <a:pt x="1043" y="607"/>
                  </a:lnTo>
                  <a:lnTo>
                    <a:pt x="1048" y="611"/>
                  </a:lnTo>
                  <a:lnTo>
                    <a:pt x="1050" y="612"/>
                  </a:lnTo>
                  <a:lnTo>
                    <a:pt x="1052" y="612"/>
                  </a:lnTo>
                  <a:lnTo>
                    <a:pt x="1055" y="611"/>
                  </a:lnTo>
                  <a:lnTo>
                    <a:pt x="1057" y="610"/>
                  </a:lnTo>
                  <a:lnTo>
                    <a:pt x="1062" y="606"/>
                  </a:lnTo>
                  <a:lnTo>
                    <a:pt x="1063" y="600"/>
                  </a:lnTo>
                  <a:lnTo>
                    <a:pt x="1064" y="595"/>
                  </a:lnTo>
                  <a:lnTo>
                    <a:pt x="1064" y="590"/>
                  </a:lnTo>
                  <a:lnTo>
                    <a:pt x="1064" y="584"/>
                  </a:lnTo>
                  <a:lnTo>
                    <a:pt x="1065" y="580"/>
                  </a:lnTo>
                  <a:lnTo>
                    <a:pt x="1066" y="579"/>
                  </a:lnTo>
                  <a:lnTo>
                    <a:pt x="1067" y="578"/>
                  </a:lnTo>
                  <a:lnTo>
                    <a:pt x="1069" y="577"/>
                  </a:lnTo>
                  <a:lnTo>
                    <a:pt x="1072" y="577"/>
                  </a:lnTo>
                  <a:lnTo>
                    <a:pt x="1079" y="578"/>
                  </a:lnTo>
                  <a:lnTo>
                    <a:pt x="1085" y="580"/>
                  </a:lnTo>
                  <a:lnTo>
                    <a:pt x="1092" y="584"/>
                  </a:lnTo>
                  <a:lnTo>
                    <a:pt x="1098" y="589"/>
                  </a:lnTo>
                  <a:lnTo>
                    <a:pt x="1106" y="592"/>
                  </a:lnTo>
                  <a:lnTo>
                    <a:pt x="1112" y="595"/>
                  </a:lnTo>
                  <a:lnTo>
                    <a:pt x="1116" y="596"/>
                  </a:lnTo>
                  <a:lnTo>
                    <a:pt x="1120" y="597"/>
                  </a:lnTo>
                  <a:lnTo>
                    <a:pt x="1123" y="597"/>
                  </a:lnTo>
                  <a:lnTo>
                    <a:pt x="1128" y="596"/>
                  </a:lnTo>
                  <a:lnTo>
                    <a:pt x="1137" y="594"/>
                  </a:lnTo>
                  <a:lnTo>
                    <a:pt x="1144" y="590"/>
                  </a:lnTo>
                  <a:lnTo>
                    <a:pt x="1148" y="584"/>
                  </a:lnTo>
                  <a:lnTo>
                    <a:pt x="1151" y="578"/>
                  </a:lnTo>
                  <a:lnTo>
                    <a:pt x="1266" y="573"/>
                  </a:lnTo>
                  <a:lnTo>
                    <a:pt x="1293" y="569"/>
                  </a:lnTo>
                  <a:lnTo>
                    <a:pt x="1321" y="563"/>
                  </a:lnTo>
                  <a:lnTo>
                    <a:pt x="1348" y="555"/>
                  </a:lnTo>
                  <a:lnTo>
                    <a:pt x="1375" y="547"/>
                  </a:lnTo>
                  <a:lnTo>
                    <a:pt x="1402" y="540"/>
                  </a:lnTo>
                  <a:lnTo>
                    <a:pt x="1430" y="535"/>
                  </a:lnTo>
                  <a:lnTo>
                    <a:pt x="1443" y="531"/>
                  </a:lnTo>
                  <a:lnTo>
                    <a:pt x="1457" y="530"/>
                  </a:lnTo>
                  <a:lnTo>
                    <a:pt x="1471" y="529"/>
                  </a:lnTo>
                  <a:lnTo>
                    <a:pt x="1486" y="528"/>
                  </a:lnTo>
                  <a:lnTo>
                    <a:pt x="1496" y="529"/>
                  </a:lnTo>
                  <a:lnTo>
                    <a:pt x="1504" y="530"/>
                  </a:lnTo>
                  <a:lnTo>
                    <a:pt x="1515" y="532"/>
                  </a:lnTo>
                  <a:lnTo>
                    <a:pt x="1525" y="535"/>
                  </a:lnTo>
                  <a:lnTo>
                    <a:pt x="1544" y="542"/>
                  </a:lnTo>
                  <a:lnTo>
                    <a:pt x="1565" y="550"/>
                  </a:lnTo>
                  <a:lnTo>
                    <a:pt x="1584" y="558"/>
                  </a:lnTo>
                  <a:lnTo>
                    <a:pt x="1605" y="567"/>
                  </a:lnTo>
                  <a:lnTo>
                    <a:pt x="1625" y="573"/>
                  </a:lnTo>
                  <a:lnTo>
                    <a:pt x="1645" y="578"/>
                  </a:lnTo>
                  <a:lnTo>
                    <a:pt x="1659" y="580"/>
                  </a:lnTo>
                  <a:lnTo>
                    <a:pt x="1675" y="580"/>
                  </a:lnTo>
                  <a:lnTo>
                    <a:pt x="1695" y="580"/>
                  </a:lnTo>
                  <a:lnTo>
                    <a:pt x="1715" y="578"/>
                  </a:lnTo>
                  <a:lnTo>
                    <a:pt x="1737" y="576"/>
                  </a:lnTo>
                  <a:lnTo>
                    <a:pt x="1759" y="572"/>
                  </a:lnTo>
                  <a:lnTo>
                    <a:pt x="1783" y="568"/>
                  </a:lnTo>
                  <a:lnTo>
                    <a:pt x="1807" y="563"/>
                  </a:lnTo>
                  <a:lnTo>
                    <a:pt x="1830" y="557"/>
                  </a:lnTo>
                  <a:lnTo>
                    <a:pt x="1852" y="551"/>
                  </a:lnTo>
                  <a:lnTo>
                    <a:pt x="1874" y="543"/>
                  </a:lnTo>
                  <a:lnTo>
                    <a:pt x="1893" y="536"/>
                  </a:lnTo>
                  <a:lnTo>
                    <a:pt x="1911" y="527"/>
                  </a:lnTo>
                  <a:lnTo>
                    <a:pt x="1926" y="517"/>
                  </a:lnTo>
                  <a:lnTo>
                    <a:pt x="1932" y="513"/>
                  </a:lnTo>
                  <a:lnTo>
                    <a:pt x="1939" y="508"/>
                  </a:lnTo>
                  <a:lnTo>
                    <a:pt x="1943" y="503"/>
                  </a:lnTo>
                  <a:lnTo>
                    <a:pt x="1947" y="498"/>
                  </a:lnTo>
                  <a:lnTo>
                    <a:pt x="2021" y="392"/>
                  </a:lnTo>
                  <a:lnTo>
                    <a:pt x="2033" y="377"/>
                  </a:lnTo>
                  <a:lnTo>
                    <a:pt x="2047" y="361"/>
                  </a:lnTo>
                  <a:lnTo>
                    <a:pt x="2062" y="346"/>
                  </a:lnTo>
                  <a:lnTo>
                    <a:pt x="2078" y="330"/>
                  </a:lnTo>
                  <a:lnTo>
                    <a:pt x="2111" y="300"/>
                  </a:lnTo>
                  <a:lnTo>
                    <a:pt x="2141" y="272"/>
                  </a:lnTo>
                  <a:lnTo>
                    <a:pt x="2145" y="266"/>
                  </a:lnTo>
                  <a:lnTo>
                    <a:pt x="2147" y="259"/>
                  </a:lnTo>
                  <a:lnTo>
                    <a:pt x="2148" y="254"/>
                  </a:lnTo>
                  <a:lnTo>
                    <a:pt x="2148" y="248"/>
                  </a:lnTo>
                  <a:lnTo>
                    <a:pt x="2146" y="238"/>
                  </a:lnTo>
                  <a:lnTo>
                    <a:pt x="2143" y="223"/>
                  </a:lnTo>
                  <a:lnTo>
                    <a:pt x="2142" y="217"/>
                  </a:lnTo>
                  <a:lnTo>
                    <a:pt x="2142" y="212"/>
                  </a:lnTo>
                  <a:lnTo>
                    <a:pt x="2143" y="207"/>
                  </a:lnTo>
                  <a:lnTo>
                    <a:pt x="2144" y="204"/>
                  </a:lnTo>
                  <a:lnTo>
                    <a:pt x="2146" y="202"/>
                  </a:lnTo>
                  <a:lnTo>
                    <a:pt x="2148" y="200"/>
                  </a:lnTo>
                  <a:lnTo>
                    <a:pt x="2150" y="199"/>
                  </a:lnTo>
                  <a:lnTo>
                    <a:pt x="2153" y="198"/>
                  </a:lnTo>
                  <a:lnTo>
                    <a:pt x="2161" y="198"/>
                  </a:lnTo>
                  <a:lnTo>
                    <a:pt x="2169" y="199"/>
                  </a:lnTo>
                  <a:lnTo>
                    <a:pt x="2176" y="201"/>
                  </a:lnTo>
                  <a:lnTo>
                    <a:pt x="2185" y="203"/>
                  </a:lnTo>
                  <a:lnTo>
                    <a:pt x="2201" y="206"/>
                  </a:lnTo>
                  <a:lnTo>
                    <a:pt x="2222" y="208"/>
                  </a:lnTo>
                  <a:lnTo>
                    <a:pt x="2231" y="208"/>
                  </a:lnTo>
                  <a:lnTo>
                    <a:pt x="2241" y="208"/>
                  </a:lnTo>
                  <a:lnTo>
                    <a:pt x="2250" y="207"/>
                  </a:lnTo>
                  <a:lnTo>
                    <a:pt x="2257" y="206"/>
                  </a:lnTo>
                  <a:lnTo>
                    <a:pt x="2270" y="202"/>
                  </a:lnTo>
                  <a:lnTo>
                    <a:pt x="2282" y="196"/>
                  </a:lnTo>
                  <a:lnTo>
                    <a:pt x="2293" y="190"/>
                  </a:lnTo>
                  <a:lnTo>
                    <a:pt x="2305" y="185"/>
                  </a:lnTo>
                  <a:lnTo>
                    <a:pt x="2315" y="179"/>
                  </a:lnTo>
                  <a:lnTo>
                    <a:pt x="2328" y="176"/>
                  </a:lnTo>
                  <a:lnTo>
                    <a:pt x="2335" y="175"/>
                  </a:lnTo>
                  <a:lnTo>
                    <a:pt x="2341" y="175"/>
                  </a:lnTo>
                  <a:lnTo>
                    <a:pt x="2349" y="175"/>
                  </a:lnTo>
                  <a:lnTo>
                    <a:pt x="2357" y="176"/>
                  </a:lnTo>
                  <a:lnTo>
                    <a:pt x="2367" y="177"/>
                  </a:lnTo>
                  <a:lnTo>
                    <a:pt x="2378" y="178"/>
                  </a:lnTo>
                  <a:lnTo>
                    <a:pt x="2389" y="178"/>
                  </a:lnTo>
                  <a:lnTo>
                    <a:pt x="2400" y="176"/>
                  </a:lnTo>
                  <a:lnTo>
                    <a:pt x="2405" y="173"/>
                  </a:lnTo>
                  <a:lnTo>
                    <a:pt x="2411" y="169"/>
                  </a:lnTo>
                  <a:lnTo>
                    <a:pt x="2414" y="165"/>
                  </a:lnTo>
                  <a:lnTo>
                    <a:pt x="2417" y="161"/>
                  </a:lnTo>
                  <a:lnTo>
                    <a:pt x="2423" y="152"/>
                  </a:lnTo>
                  <a:lnTo>
                    <a:pt x="2431" y="144"/>
                  </a:lnTo>
                  <a:lnTo>
                    <a:pt x="2452" y="119"/>
                  </a:lnTo>
                  <a:lnTo>
                    <a:pt x="2460" y="121"/>
                  </a:lnTo>
                  <a:lnTo>
                    <a:pt x="2470" y="122"/>
                  </a:lnTo>
                  <a:lnTo>
                    <a:pt x="2480" y="123"/>
                  </a:lnTo>
                  <a:lnTo>
                    <a:pt x="2489" y="123"/>
                  </a:lnTo>
                  <a:lnTo>
                    <a:pt x="2508" y="121"/>
                  </a:lnTo>
                  <a:lnTo>
                    <a:pt x="2526" y="118"/>
                  </a:lnTo>
                  <a:lnTo>
                    <a:pt x="2545" y="113"/>
                  </a:lnTo>
                  <a:lnTo>
                    <a:pt x="2564" y="107"/>
                  </a:lnTo>
                  <a:lnTo>
                    <a:pt x="2583" y="100"/>
                  </a:lnTo>
                  <a:lnTo>
                    <a:pt x="2602" y="93"/>
                  </a:lnTo>
                  <a:lnTo>
                    <a:pt x="2639" y="77"/>
                  </a:lnTo>
                  <a:lnTo>
                    <a:pt x="2677" y="61"/>
                  </a:lnTo>
                  <a:lnTo>
                    <a:pt x="2696" y="55"/>
                  </a:lnTo>
                  <a:lnTo>
                    <a:pt x="2715" y="50"/>
                  </a:lnTo>
                  <a:lnTo>
                    <a:pt x="2733" y="46"/>
                  </a:lnTo>
                  <a:lnTo>
                    <a:pt x="2753" y="44"/>
                  </a:lnTo>
                  <a:lnTo>
                    <a:pt x="2758" y="44"/>
                  </a:lnTo>
                  <a:lnTo>
                    <a:pt x="2764" y="43"/>
                  </a:lnTo>
                  <a:lnTo>
                    <a:pt x="2768" y="42"/>
                  </a:lnTo>
                  <a:lnTo>
                    <a:pt x="2772" y="40"/>
                  </a:lnTo>
                  <a:lnTo>
                    <a:pt x="2780" y="34"/>
                  </a:lnTo>
                  <a:lnTo>
                    <a:pt x="2787" y="29"/>
                  </a:lnTo>
                  <a:lnTo>
                    <a:pt x="2794" y="23"/>
                  </a:lnTo>
                  <a:lnTo>
                    <a:pt x="2801" y="16"/>
                  </a:lnTo>
                  <a:lnTo>
                    <a:pt x="2809" y="11"/>
                  </a:lnTo>
                  <a:lnTo>
                    <a:pt x="2818" y="5"/>
                  </a:lnTo>
                  <a:lnTo>
                    <a:pt x="2827" y="3"/>
                  </a:lnTo>
                  <a:lnTo>
                    <a:pt x="2841" y="2"/>
                  </a:lnTo>
                  <a:lnTo>
                    <a:pt x="2858" y="0"/>
                  </a:lnTo>
                  <a:lnTo>
                    <a:pt x="2876" y="0"/>
                  </a:lnTo>
                  <a:lnTo>
                    <a:pt x="2912" y="0"/>
                  </a:lnTo>
                  <a:lnTo>
                    <a:pt x="2935" y="2"/>
                  </a:lnTo>
                  <a:lnTo>
                    <a:pt x="2940" y="3"/>
                  </a:lnTo>
                  <a:lnTo>
                    <a:pt x="2943" y="4"/>
                  </a:lnTo>
                  <a:lnTo>
                    <a:pt x="2945" y="6"/>
                  </a:lnTo>
                  <a:lnTo>
                    <a:pt x="2947" y="9"/>
                  </a:lnTo>
                  <a:lnTo>
                    <a:pt x="2949" y="13"/>
                  </a:lnTo>
                  <a:lnTo>
                    <a:pt x="2949" y="19"/>
                  </a:lnTo>
                  <a:lnTo>
                    <a:pt x="2948" y="27"/>
                  </a:lnTo>
                  <a:lnTo>
                    <a:pt x="2945" y="34"/>
                  </a:lnTo>
                  <a:lnTo>
                    <a:pt x="2941" y="42"/>
                  </a:lnTo>
                  <a:lnTo>
                    <a:pt x="2936" y="51"/>
                  </a:lnTo>
                  <a:lnTo>
                    <a:pt x="2914" y="83"/>
                  </a:lnTo>
                  <a:lnTo>
                    <a:pt x="2899" y="104"/>
                  </a:lnTo>
                  <a:lnTo>
                    <a:pt x="2895" y="109"/>
                  </a:lnTo>
                  <a:lnTo>
                    <a:pt x="2894" y="117"/>
                  </a:lnTo>
                  <a:lnTo>
                    <a:pt x="2893" y="124"/>
                  </a:lnTo>
                  <a:lnTo>
                    <a:pt x="2893" y="133"/>
                  </a:lnTo>
                  <a:lnTo>
                    <a:pt x="2894" y="153"/>
                  </a:lnTo>
                  <a:lnTo>
                    <a:pt x="2898" y="176"/>
                  </a:lnTo>
                  <a:lnTo>
                    <a:pt x="2902" y="198"/>
                  </a:lnTo>
                  <a:lnTo>
                    <a:pt x="2907" y="219"/>
                  </a:lnTo>
                  <a:lnTo>
                    <a:pt x="2913" y="236"/>
                  </a:lnTo>
                  <a:lnTo>
                    <a:pt x="2918" y="250"/>
                  </a:lnTo>
                  <a:lnTo>
                    <a:pt x="2922" y="258"/>
                  </a:lnTo>
                  <a:lnTo>
                    <a:pt x="2927" y="263"/>
                  </a:lnTo>
                  <a:lnTo>
                    <a:pt x="2930" y="268"/>
                  </a:lnTo>
                  <a:lnTo>
                    <a:pt x="2934" y="271"/>
                  </a:lnTo>
                  <a:lnTo>
                    <a:pt x="2939" y="273"/>
                  </a:lnTo>
                  <a:lnTo>
                    <a:pt x="2944" y="274"/>
                  </a:lnTo>
                  <a:lnTo>
                    <a:pt x="2948" y="275"/>
                  </a:lnTo>
                  <a:lnTo>
                    <a:pt x="2954" y="275"/>
                  </a:lnTo>
                  <a:lnTo>
                    <a:pt x="2973" y="271"/>
                  </a:lnTo>
                  <a:lnTo>
                    <a:pt x="2996" y="268"/>
                  </a:lnTo>
                  <a:lnTo>
                    <a:pt x="2995" y="276"/>
                  </a:lnTo>
                  <a:lnTo>
                    <a:pt x="2994" y="286"/>
                  </a:lnTo>
                  <a:lnTo>
                    <a:pt x="2992" y="294"/>
                  </a:lnTo>
                  <a:lnTo>
                    <a:pt x="2988" y="302"/>
                  </a:lnTo>
                  <a:lnTo>
                    <a:pt x="2985" y="311"/>
                  </a:lnTo>
                  <a:lnTo>
                    <a:pt x="2981" y="319"/>
                  </a:lnTo>
                  <a:lnTo>
                    <a:pt x="2975" y="325"/>
                  </a:lnTo>
                  <a:lnTo>
                    <a:pt x="2970" y="333"/>
                  </a:lnTo>
                  <a:lnTo>
                    <a:pt x="2963" y="339"/>
                  </a:lnTo>
                  <a:lnTo>
                    <a:pt x="2957" y="346"/>
                  </a:lnTo>
                  <a:lnTo>
                    <a:pt x="2950" y="351"/>
                  </a:lnTo>
                  <a:lnTo>
                    <a:pt x="2943" y="356"/>
                  </a:lnTo>
                  <a:lnTo>
                    <a:pt x="2929" y="365"/>
                  </a:lnTo>
                  <a:lnTo>
                    <a:pt x="2914" y="371"/>
                  </a:lnTo>
                  <a:lnTo>
                    <a:pt x="2890" y="380"/>
                  </a:lnTo>
                  <a:lnTo>
                    <a:pt x="2858" y="390"/>
                  </a:lnTo>
                  <a:lnTo>
                    <a:pt x="2840" y="394"/>
                  </a:lnTo>
                  <a:lnTo>
                    <a:pt x="2826" y="396"/>
                  </a:lnTo>
                  <a:lnTo>
                    <a:pt x="2820" y="396"/>
                  </a:lnTo>
                  <a:lnTo>
                    <a:pt x="2814" y="395"/>
                  </a:lnTo>
                  <a:lnTo>
                    <a:pt x="2810" y="394"/>
                  </a:lnTo>
                  <a:lnTo>
                    <a:pt x="2807" y="392"/>
                  </a:lnTo>
                  <a:lnTo>
                    <a:pt x="2804" y="388"/>
                  </a:lnTo>
                  <a:lnTo>
                    <a:pt x="2799" y="385"/>
                  </a:lnTo>
                  <a:lnTo>
                    <a:pt x="2795" y="383"/>
                  </a:lnTo>
                  <a:lnTo>
                    <a:pt x="2791" y="382"/>
                  </a:lnTo>
                  <a:lnTo>
                    <a:pt x="2786" y="382"/>
                  </a:lnTo>
                  <a:lnTo>
                    <a:pt x="2782" y="383"/>
                  </a:lnTo>
                  <a:lnTo>
                    <a:pt x="2778" y="384"/>
                  </a:lnTo>
                  <a:lnTo>
                    <a:pt x="2773" y="387"/>
                  </a:lnTo>
                  <a:lnTo>
                    <a:pt x="2765" y="392"/>
                  </a:lnTo>
                  <a:lnTo>
                    <a:pt x="2758" y="400"/>
                  </a:lnTo>
                  <a:lnTo>
                    <a:pt x="2753" y="407"/>
                  </a:lnTo>
                  <a:lnTo>
                    <a:pt x="2750" y="416"/>
                  </a:lnTo>
                  <a:lnTo>
                    <a:pt x="2744" y="438"/>
                  </a:lnTo>
                  <a:lnTo>
                    <a:pt x="2740" y="454"/>
                  </a:lnTo>
                  <a:lnTo>
                    <a:pt x="2738" y="459"/>
                  </a:lnTo>
                  <a:lnTo>
                    <a:pt x="2734" y="463"/>
                  </a:lnTo>
                  <a:lnTo>
                    <a:pt x="2732" y="466"/>
                  </a:lnTo>
                  <a:lnTo>
                    <a:pt x="2729" y="470"/>
                  </a:lnTo>
                  <a:lnTo>
                    <a:pt x="2713" y="479"/>
                  </a:lnTo>
                  <a:lnTo>
                    <a:pt x="2682" y="498"/>
                  </a:lnTo>
                  <a:lnTo>
                    <a:pt x="2630" y="553"/>
                  </a:lnTo>
                  <a:lnTo>
                    <a:pt x="2606" y="564"/>
                  </a:lnTo>
                  <a:lnTo>
                    <a:pt x="2581" y="574"/>
                  </a:lnTo>
                  <a:lnTo>
                    <a:pt x="2569" y="580"/>
                  </a:lnTo>
                  <a:lnTo>
                    <a:pt x="2556" y="584"/>
                  </a:lnTo>
                  <a:lnTo>
                    <a:pt x="2543" y="587"/>
                  </a:lnTo>
                  <a:lnTo>
                    <a:pt x="2531" y="590"/>
                  </a:lnTo>
                  <a:lnTo>
                    <a:pt x="2515" y="593"/>
                  </a:lnTo>
                  <a:lnTo>
                    <a:pt x="2501" y="597"/>
                  </a:lnTo>
                  <a:lnTo>
                    <a:pt x="2486" y="604"/>
                  </a:lnTo>
                  <a:lnTo>
                    <a:pt x="2472" y="610"/>
                  </a:lnTo>
                  <a:lnTo>
                    <a:pt x="2459" y="618"/>
                  </a:lnTo>
                  <a:lnTo>
                    <a:pt x="2446" y="627"/>
                  </a:lnTo>
                  <a:lnTo>
                    <a:pt x="2434" y="637"/>
                  </a:lnTo>
                  <a:lnTo>
                    <a:pt x="2422" y="648"/>
                  </a:lnTo>
                  <a:lnTo>
                    <a:pt x="2417" y="653"/>
                  </a:lnTo>
                  <a:lnTo>
                    <a:pt x="2412" y="658"/>
                  </a:lnTo>
                  <a:lnTo>
                    <a:pt x="2405" y="661"/>
                  </a:lnTo>
                  <a:lnTo>
                    <a:pt x="2400" y="664"/>
                  </a:lnTo>
                  <a:lnTo>
                    <a:pt x="2388" y="667"/>
                  </a:lnTo>
                  <a:lnTo>
                    <a:pt x="2376" y="670"/>
                  </a:lnTo>
                  <a:lnTo>
                    <a:pt x="2351" y="670"/>
                  </a:lnTo>
                  <a:lnTo>
                    <a:pt x="2323" y="668"/>
                  </a:lnTo>
                  <a:lnTo>
                    <a:pt x="2313" y="670"/>
                  </a:lnTo>
                  <a:lnTo>
                    <a:pt x="2305" y="671"/>
                  </a:lnTo>
                  <a:lnTo>
                    <a:pt x="2297" y="673"/>
                  </a:lnTo>
                  <a:lnTo>
                    <a:pt x="2288" y="676"/>
                  </a:lnTo>
                  <a:lnTo>
                    <a:pt x="2272" y="684"/>
                  </a:lnTo>
                  <a:lnTo>
                    <a:pt x="2256" y="691"/>
                  </a:lnTo>
                  <a:lnTo>
                    <a:pt x="2234" y="714"/>
                  </a:lnTo>
                  <a:lnTo>
                    <a:pt x="2217" y="734"/>
                  </a:lnTo>
                  <a:lnTo>
                    <a:pt x="2203" y="754"/>
                  </a:lnTo>
                  <a:lnTo>
                    <a:pt x="2190" y="772"/>
                  </a:lnTo>
                  <a:lnTo>
                    <a:pt x="2178" y="792"/>
                  </a:lnTo>
                  <a:lnTo>
                    <a:pt x="2166" y="813"/>
                  </a:lnTo>
                  <a:lnTo>
                    <a:pt x="2153" y="835"/>
                  </a:lnTo>
                  <a:lnTo>
                    <a:pt x="2139" y="861"/>
                  </a:lnTo>
                  <a:lnTo>
                    <a:pt x="2133" y="870"/>
                  </a:lnTo>
                  <a:lnTo>
                    <a:pt x="2126" y="880"/>
                  </a:lnTo>
                  <a:lnTo>
                    <a:pt x="2119" y="889"/>
                  </a:lnTo>
                  <a:lnTo>
                    <a:pt x="2110" y="896"/>
                  </a:lnTo>
                  <a:lnTo>
                    <a:pt x="2094" y="911"/>
                  </a:lnTo>
                  <a:lnTo>
                    <a:pt x="2076" y="925"/>
                  </a:lnTo>
                  <a:lnTo>
                    <a:pt x="2058" y="940"/>
                  </a:lnTo>
                  <a:lnTo>
                    <a:pt x="2041" y="955"/>
                  </a:lnTo>
                  <a:lnTo>
                    <a:pt x="2034" y="963"/>
                  </a:lnTo>
                  <a:lnTo>
                    <a:pt x="2026" y="973"/>
                  </a:lnTo>
                  <a:lnTo>
                    <a:pt x="2020" y="983"/>
                  </a:lnTo>
                  <a:lnTo>
                    <a:pt x="2013" y="995"/>
                  </a:lnTo>
                  <a:lnTo>
                    <a:pt x="2010" y="1001"/>
                  </a:lnTo>
                  <a:lnTo>
                    <a:pt x="2008" y="1008"/>
                  </a:lnTo>
                  <a:lnTo>
                    <a:pt x="2006" y="1015"/>
                  </a:lnTo>
                  <a:lnTo>
                    <a:pt x="2004" y="1022"/>
                  </a:lnTo>
                  <a:lnTo>
                    <a:pt x="2003" y="1038"/>
                  </a:lnTo>
                  <a:lnTo>
                    <a:pt x="2001" y="1053"/>
                  </a:lnTo>
                  <a:lnTo>
                    <a:pt x="1999" y="1068"/>
                  </a:lnTo>
                  <a:lnTo>
                    <a:pt x="1996" y="1083"/>
                  </a:lnTo>
                  <a:lnTo>
                    <a:pt x="1994" y="1091"/>
                  </a:lnTo>
                  <a:lnTo>
                    <a:pt x="1989" y="1098"/>
                  </a:lnTo>
                  <a:lnTo>
                    <a:pt x="1986" y="1105"/>
                  </a:lnTo>
                  <a:lnTo>
                    <a:pt x="1981" y="1110"/>
                  </a:lnTo>
                  <a:lnTo>
                    <a:pt x="1971" y="1120"/>
                  </a:lnTo>
                  <a:lnTo>
                    <a:pt x="1962" y="1129"/>
                  </a:lnTo>
                  <a:lnTo>
                    <a:pt x="1953" y="1135"/>
                  </a:lnTo>
                  <a:lnTo>
                    <a:pt x="1944" y="1141"/>
                  </a:lnTo>
                  <a:lnTo>
                    <a:pt x="1928" y="1152"/>
                  </a:lnTo>
                  <a:lnTo>
                    <a:pt x="1911" y="1160"/>
                  </a:lnTo>
                  <a:lnTo>
                    <a:pt x="1875" y="1174"/>
                  </a:lnTo>
                  <a:lnTo>
                    <a:pt x="1833" y="1191"/>
                  </a:lnTo>
                  <a:lnTo>
                    <a:pt x="1824" y="1197"/>
                  </a:lnTo>
                  <a:lnTo>
                    <a:pt x="1815" y="1204"/>
                  </a:lnTo>
                  <a:lnTo>
                    <a:pt x="1808" y="1212"/>
                  </a:lnTo>
                  <a:lnTo>
                    <a:pt x="1800" y="1221"/>
                  </a:lnTo>
                  <a:lnTo>
                    <a:pt x="1793" y="1231"/>
                  </a:lnTo>
                  <a:lnTo>
                    <a:pt x="1784" y="1240"/>
                  </a:lnTo>
                  <a:lnTo>
                    <a:pt x="1777" y="1248"/>
                  </a:lnTo>
                  <a:lnTo>
                    <a:pt x="1768" y="1255"/>
                  </a:lnTo>
                  <a:lnTo>
                    <a:pt x="1758" y="1260"/>
                  </a:lnTo>
                  <a:lnTo>
                    <a:pt x="1745" y="1266"/>
                  </a:lnTo>
                  <a:lnTo>
                    <a:pt x="1739" y="1269"/>
                  </a:lnTo>
                  <a:lnTo>
                    <a:pt x="1733" y="1272"/>
                  </a:lnTo>
                  <a:lnTo>
                    <a:pt x="1732" y="1274"/>
                  </a:lnTo>
                  <a:lnTo>
                    <a:pt x="1730" y="1276"/>
                  </a:lnTo>
                  <a:lnTo>
                    <a:pt x="1730" y="1279"/>
                  </a:lnTo>
                  <a:lnTo>
                    <a:pt x="1730" y="1281"/>
                  </a:lnTo>
                  <a:lnTo>
                    <a:pt x="1732" y="1286"/>
                  </a:lnTo>
                  <a:lnTo>
                    <a:pt x="1734" y="1292"/>
                  </a:lnTo>
                  <a:lnTo>
                    <a:pt x="1739" y="1297"/>
                  </a:lnTo>
                  <a:lnTo>
                    <a:pt x="1743" y="1302"/>
                  </a:lnTo>
                  <a:lnTo>
                    <a:pt x="1753" y="1311"/>
                  </a:lnTo>
                  <a:lnTo>
                    <a:pt x="1763" y="1320"/>
                  </a:lnTo>
                  <a:lnTo>
                    <a:pt x="1773" y="1328"/>
                  </a:lnTo>
                  <a:lnTo>
                    <a:pt x="1782" y="1337"/>
                  </a:lnTo>
                  <a:lnTo>
                    <a:pt x="1785" y="1342"/>
                  </a:lnTo>
                  <a:lnTo>
                    <a:pt x="1788" y="1348"/>
                  </a:lnTo>
                  <a:lnTo>
                    <a:pt x="1790" y="1354"/>
                  </a:lnTo>
                  <a:lnTo>
                    <a:pt x="1791" y="1361"/>
                  </a:lnTo>
                  <a:lnTo>
                    <a:pt x="1786" y="1422"/>
                  </a:lnTo>
                  <a:lnTo>
                    <a:pt x="1778" y="1426"/>
                  </a:lnTo>
                  <a:lnTo>
                    <a:pt x="1770" y="1430"/>
                  </a:lnTo>
                  <a:lnTo>
                    <a:pt x="1764" y="1435"/>
                  </a:lnTo>
                  <a:lnTo>
                    <a:pt x="1758" y="1441"/>
                  </a:lnTo>
                  <a:lnTo>
                    <a:pt x="1754" y="1447"/>
                  </a:lnTo>
                  <a:lnTo>
                    <a:pt x="1750" y="1454"/>
                  </a:lnTo>
                  <a:lnTo>
                    <a:pt x="1746" y="1461"/>
                  </a:lnTo>
                  <a:lnTo>
                    <a:pt x="1743" y="1469"/>
                  </a:lnTo>
                  <a:lnTo>
                    <a:pt x="1737" y="1484"/>
                  </a:lnTo>
                  <a:lnTo>
                    <a:pt x="1731" y="1500"/>
                  </a:lnTo>
                  <a:lnTo>
                    <a:pt x="1728" y="1509"/>
                  </a:lnTo>
                  <a:lnTo>
                    <a:pt x="1724" y="1516"/>
                  </a:lnTo>
                  <a:lnTo>
                    <a:pt x="1719" y="1524"/>
                  </a:lnTo>
                  <a:lnTo>
                    <a:pt x="1714" y="1531"/>
                  </a:lnTo>
                  <a:lnTo>
                    <a:pt x="1710" y="1539"/>
                  </a:lnTo>
                  <a:lnTo>
                    <a:pt x="1705" y="1545"/>
                  </a:lnTo>
                  <a:lnTo>
                    <a:pt x="1702" y="1553"/>
                  </a:lnTo>
                  <a:lnTo>
                    <a:pt x="1699" y="1562"/>
                  </a:lnTo>
                  <a:lnTo>
                    <a:pt x="1695" y="1578"/>
                  </a:lnTo>
                  <a:lnTo>
                    <a:pt x="1691" y="1594"/>
                  </a:lnTo>
                  <a:lnTo>
                    <a:pt x="1688" y="1611"/>
                  </a:lnTo>
                  <a:lnTo>
                    <a:pt x="1684" y="1627"/>
                  </a:lnTo>
                  <a:lnTo>
                    <a:pt x="1682" y="1635"/>
                  </a:lnTo>
                  <a:lnTo>
                    <a:pt x="1679" y="1643"/>
                  </a:lnTo>
                  <a:lnTo>
                    <a:pt x="1676" y="1650"/>
                  </a:lnTo>
                  <a:lnTo>
                    <a:pt x="1672" y="1658"/>
                  </a:lnTo>
                  <a:lnTo>
                    <a:pt x="1668" y="1663"/>
                  </a:lnTo>
                  <a:lnTo>
                    <a:pt x="1663" y="1669"/>
                  </a:lnTo>
                  <a:lnTo>
                    <a:pt x="1660" y="1672"/>
                  </a:lnTo>
                  <a:lnTo>
                    <a:pt x="1656" y="1674"/>
                  </a:lnTo>
                  <a:lnTo>
                    <a:pt x="1647" y="1677"/>
                  </a:lnTo>
                  <a:lnTo>
                    <a:pt x="1639" y="1680"/>
                  </a:lnTo>
                  <a:lnTo>
                    <a:pt x="1636" y="1683"/>
                  </a:lnTo>
                  <a:lnTo>
                    <a:pt x="1633" y="1685"/>
                  </a:lnTo>
                  <a:lnTo>
                    <a:pt x="1630" y="1687"/>
                  </a:lnTo>
                  <a:lnTo>
                    <a:pt x="1628" y="1691"/>
                  </a:lnTo>
                  <a:lnTo>
                    <a:pt x="1625" y="1697"/>
                  </a:lnTo>
                  <a:lnTo>
                    <a:pt x="1624" y="1703"/>
                  </a:lnTo>
                  <a:lnTo>
                    <a:pt x="1624" y="1711"/>
                  </a:lnTo>
                  <a:lnTo>
                    <a:pt x="1624" y="1720"/>
                  </a:lnTo>
                  <a:lnTo>
                    <a:pt x="1624" y="1730"/>
                  </a:lnTo>
                  <a:lnTo>
                    <a:pt x="1623" y="1739"/>
                  </a:lnTo>
                  <a:lnTo>
                    <a:pt x="1622" y="1747"/>
                  </a:lnTo>
                  <a:lnTo>
                    <a:pt x="1620" y="1755"/>
                  </a:lnTo>
                  <a:lnTo>
                    <a:pt x="1616" y="1771"/>
                  </a:lnTo>
                  <a:lnTo>
                    <a:pt x="1610" y="1786"/>
                  </a:lnTo>
                  <a:lnTo>
                    <a:pt x="1605" y="1800"/>
                  </a:lnTo>
                  <a:lnTo>
                    <a:pt x="1601" y="1815"/>
                  </a:lnTo>
                  <a:lnTo>
                    <a:pt x="1598" y="1823"/>
                  </a:lnTo>
                  <a:lnTo>
                    <a:pt x="1596" y="1832"/>
                  </a:lnTo>
                  <a:lnTo>
                    <a:pt x="1595" y="1840"/>
                  </a:lnTo>
                  <a:lnTo>
                    <a:pt x="1595" y="1849"/>
                  </a:lnTo>
                  <a:lnTo>
                    <a:pt x="1595" y="1861"/>
                  </a:lnTo>
                  <a:lnTo>
                    <a:pt x="1594" y="1873"/>
                  </a:lnTo>
                  <a:lnTo>
                    <a:pt x="1593" y="1886"/>
                  </a:lnTo>
                  <a:lnTo>
                    <a:pt x="1591" y="1897"/>
                  </a:lnTo>
                  <a:lnTo>
                    <a:pt x="1585" y="1922"/>
                  </a:lnTo>
                  <a:lnTo>
                    <a:pt x="1579" y="1946"/>
                  </a:lnTo>
                  <a:lnTo>
                    <a:pt x="1572" y="1945"/>
                  </a:lnTo>
                  <a:lnTo>
                    <a:pt x="1566" y="1942"/>
                  </a:lnTo>
                  <a:lnTo>
                    <a:pt x="1558" y="1939"/>
                  </a:lnTo>
                  <a:lnTo>
                    <a:pt x="1552" y="1934"/>
                  </a:lnTo>
                  <a:lnTo>
                    <a:pt x="1544" y="1930"/>
                  </a:lnTo>
                  <a:lnTo>
                    <a:pt x="1538" y="1926"/>
                  </a:lnTo>
                  <a:lnTo>
                    <a:pt x="1530" y="1922"/>
                  </a:lnTo>
                  <a:lnTo>
                    <a:pt x="1523" y="1921"/>
                  </a:lnTo>
                  <a:lnTo>
                    <a:pt x="1502" y="1919"/>
                  </a:lnTo>
                  <a:lnTo>
                    <a:pt x="1486" y="1916"/>
                  </a:lnTo>
                  <a:lnTo>
                    <a:pt x="1483" y="1914"/>
                  </a:lnTo>
                  <a:lnTo>
                    <a:pt x="1480" y="1913"/>
                  </a:lnTo>
                  <a:lnTo>
                    <a:pt x="1476" y="1909"/>
                  </a:lnTo>
                  <a:lnTo>
                    <a:pt x="1474" y="1906"/>
                  </a:lnTo>
                  <a:lnTo>
                    <a:pt x="1472" y="1903"/>
                  </a:lnTo>
                  <a:lnTo>
                    <a:pt x="1470" y="1899"/>
                  </a:lnTo>
                  <a:lnTo>
                    <a:pt x="1469" y="1893"/>
                  </a:lnTo>
                  <a:lnTo>
                    <a:pt x="1468" y="1887"/>
                  </a:lnTo>
                  <a:lnTo>
                    <a:pt x="1466" y="1879"/>
                  </a:lnTo>
                  <a:lnTo>
                    <a:pt x="1462" y="1867"/>
                  </a:lnTo>
                  <a:lnTo>
                    <a:pt x="1460" y="1863"/>
                  </a:lnTo>
                  <a:lnTo>
                    <a:pt x="1457" y="1860"/>
                  </a:lnTo>
                  <a:lnTo>
                    <a:pt x="1455" y="1859"/>
                  </a:lnTo>
                  <a:lnTo>
                    <a:pt x="1454" y="1859"/>
                  </a:lnTo>
                  <a:lnTo>
                    <a:pt x="1452" y="1860"/>
                  </a:lnTo>
                  <a:lnTo>
                    <a:pt x="1449" y="1862"/>
                  </a:lnTo>
                  <a:lnTo>
                    <a:pt x="1443" y="1868"/>
                  </a:lnTo>
                  <a:lnTo>
                    <a:pt x="1437" y="1876"/>
                  </a:lnTo>
                  <a:lnTo>
                    <a:pt x="1432" y="1885"/>
                  </a:lnTo>
                  <a:lnTo>
                    <a:pt x="1428" y="1893"/>
                  </a:lnTo>
                  <a:lnTo>
                    <a:pt x="1423" y="1902"/>
                  </a:lnTo>
                  <a:lnTo>
                    <a:pt x="1420" y="1910"/>
                  </a:lnTo>
                  <a:lnTo>
                    <a:pt x="1418" y="1919"/>
                  </a:lnTo>
                  <a:lnTo>
                    <a:pt x="1417" y="1929"/>
                  </a:lnTo>
                  <a:lnTo>
                    <a:pt x="1415" y="1936"/>
                  </a:lnTo>
                  <a:lnTo>
                    <a:pt x="1414" y="1943"/>
                  </a:lnTo>
                  <a:lnTo>
                    <a:pt x="1412" y="1949"/>
                  </a:lnTo>
                  <a:lnTo>
                    <a:pt x="1408" y="1956"/>
                  </a:lnTo>
                  <a:lnTo>
                    <a:pt x="1403" y="1966"/>
                  </a:lnTo>
                  <a:lnTo>
                    <a:pt x="1394" y="1974"/>
                  </a:lnTo>
                  <a:lnTo>
                    <a:pt x="1386" y="1982"/>
                  </a:lnTo>
                  <a:lnTo>
                    <a:pt x="1376" y="1988"/>
                  </a:lnTo>
                  <a:lnTo>
                    <a:pt x="1364" y="1995"/>
                  </a:lnTo>
                  <a:lnTo>
                    <a:pt x="1352" y="2002"/>
                  </a:lnTo>
                  <a:lnTo>
                    <a:pt x="1344" y="2007"/>
                  </a:lnTo>
                  <a:lnTo>
                    <a:pt x="1336" y="2010"/>
                  </a:lnTo>
                  <a:lnTo>
                    <a:pt x="1330" y="2011"/>
                  </a:lnTo>
                  <a:lnTo>
                    <a:pt x="1324" y="2011"/>
                  </a:lnTo>
                  <a:lnTo>
                    <a:pt x="1320" y="2010"/>
                  </a:lnTo>
                  <a:lnTo>
                    <a:pt x="1314" y="2008"/>
                  </a:lnTo>
                  <a:lnTo>
                    <a:pt x="1311" y="2005"/>
                  </a:lnTo>
                  <a:lnTo>
                    <a:pt x="1308" y="2001"/>
                  </a:lnTo>
                  <a:lnTo>
                    <a:pt x="1301" y="1990"/>
                  </a:lnTo>
                  <a:lnTo>
                    <a:pt x="1297" y="1978"/>
                  </a:lnTo>
                  <a:lnTo>
                    <a:pt x="1292" y="1966"/>
                  </a:lnTo>
                  <a:lnTo>
                    <a:pt x="1287" y="1951"/>
                  </a:lnTo>
                  <a:lnTo>
                    <a:pt x="1285" y="1948"/>
                  </a:lnTo>
                  <a:lnTo>
                    <a:pt x="1283" y="1946"/>
                  </a:lnTo>
                  <a:lnTo>
                    <a:pt x="1280" y="1944"/>
                  </a:lnTo>
                  <a:lnTo>
                    <a:pt x="1278" y="1943"/>
                  </a:lnTo>
                  <a:lnTo>
                    <a:pt x="1270" y="1943"/>
                  </a:lnTo>
                  <a:lnTo>
                    <a:pt x="1263" y="1944"/>
                  </a:lnTo>
                  <a:lnTo>
                    <a:pt x="1247" y="1949"/>
                  </a:lnTo>
                  <a:lnTo>
                    <a:pt x="1233" y="1954"/>
                  </a:lnTo>
                  <a:lnTo>
                    <a:pt x="1231" y="1946"/>
                  </a:lnTo>
                  <a:lnTo>
                    <a:pt x="1230" y="1936"/>
                  </a:lnTo>
                  <a:lnTo>
                    <a:pt x="1231" y="1926"/>
                  </a:lnTo>
                  <a:lnTo>
                    <a:pt x="1232" y="1918"/>
                  </a:lnTo>
                  <a:lnTo>
                    <a:pt x="1234" y="1904"/>
                  </a:lnTo>
                  <a:lnTo>
                    <a:pt x="1239" y="1890"/>
                  </a:lnTo>
                  <a:lnTo>
                    <a:pt x="1239" y="1882"/>
                  </a:lnTo>
                  <a:lnTo>
                    <a:pt x="1239" y="1875"/>
                  </a:lnTo>
                  <a:lnTo>
                    <a:pt x="1238" y="1868"/>
                  </a:lnTo>
                  <a:lnTo>
                    <a:pt x="1236" y="1863"/>
                  </a:lnTo>
                  <a:lnTo>
                    <a:pt x="1233" y="1856"/>
                  </a:lnTo>
                  <a:lnTo>
                    <a:pt x="1229" y="1851"/>
                  </a:lnTo>
                  <a:lnTo>
                    <a:pt x="1225" y="1845"/>
                  </a:lnTo>
                  <a:lnTo>
                    <a:pt x="1220" y="1839"/>
                  </a:lnTo>
                  <a:lnTo>
                    <a:pt x="1182" y="1786"/>
                  </a:lnTo>
                  <a:lnTo>
                    <a:pt x="1189" y="1777"/>
                  </a:lnTo>
                  <a:lnTo>
                    <a:pt x="1196" y="1765"/>
                  </a:lnTo>
                  <a:lnTo>
                    <a:pt x="1202" y="1751"/>
                  </a:lnTo>
                  <a:lnTo>
                    <a:pt x="1207" y="1735"/>
                  </a:lnTo>
                  <a:lnTo>
                    <a:pt x="1212" y="1720"/>
                  </a:lnTo>
                  <a:lnTo>
                    <a:pt x="1214" y="1705"/>
                  </a:lnTo>
                  <a:lnTo>
                    <a:pt x="1215" y="1692"/>
                  </a:lnTo>
                  <a:lnTo>
                    <a:pt x="1214" y="1680"/>
                  </a:lnTo>
                  <a:lnTo>
                    <a:pt x="1213" y="1673"/>
                  </a:lnTo>
                  <a:lnTo>
                    <a:pt x="1212" y="1667"/>
                  </a:lnTo>
                  <a:lnTo>
                    <a:pt x="1212" y="1662"/>
                  </a:lnTo>
                  <a:lnTo>
                    <a:pt x="1212" y="1658"/>
                  </a:lnTo>
                  <a:lnTo>
                    <a:pt x="1213" y="1654"/>
                  </a:lnTo>
                  <a:lnTo>
                    <a:pt x="1215" y="1652"/>
                  </a:lnTo>
                  <a:lnTo>
                    <a:pt x="1217" y="1651"/>
                  </a:lnTo>
                  <a:lnTo>
                    <a:pt x="1220" y="1649"/>
                  </a:lnTo>
                  <a:lnTo>
                    <a:pt x="1236" y="1648"/>
                  </a:lnTo>
                  <a:lnTo>
                    <a:pt x="1257" y="1646"/>
                  </a:lnTo>
                  <a:lnTo>
                    <a:pt x="1270" y="1644"/>
                  </a:lnTo>
                  <a:lnTo>
                    <a:pt x="1281" y="1640"/>
                  </a:lnTo>
                  <a:lnTo>
                    <a:pt x="1290" y="1636"/>
                  </a:lnTo>
                  <a:lnTo>
                    <a:pt x="1297" y="1633"/>
                  </a:lnTo>
                  <a:lnTo>
                    <a:pt x="1304" y="1629"/>
                  </a:lnTo>
                  <a:lnTo>
                    <a:pt x="1308" y="1624"/>
                  </a:lnTo>
                  <a:lnTo>
                    <a:pt x="1311" y="1619"/>
                  </a:lnTo>
                  <a:lnTo>
                    <a:pt x="1313" y="1615"/>
                  </a:lnTo>
                  <a:lnTo>
                    <a:pt x="1314" y="1609"/>
                  </a:lnTo>
                  <a:lnTo>
                    <a:pt x="1314" y="1604"/>
                  </a:lnTo>
                  <a:lnTo>
                    <a:pt x="1313" y="1598"/>
                  </a:lnTo>
                  <a:lnTo>
                    <a:pt x="1311" y="1593"/>
                  </a:lnTo>
                  <a:lnTo>
                    <a:pt x="1308" y="1586"/>
                  </a:lnTo>
                  <a:lnTo>
                    <a:pt x="1304" y="1581"/>
                  </a:lnTo>
                  <a:lnTo>
                    <a:pt x="1298" y="1576"/>
                  </a:lnTo>
                  <a:lnTo>
                    <a:pt x="1293" y="1569"/>
                  </a:lnTo>
                  <a:lnTo>
                    <a:pt x="1300" y="1558"/>
                  </a:lnTo>
                  <a:lnTo>
                    <a:pt x="1308" y="1550"/>
                  </a:lnTo>
                  <a:lnTo>
                    <a:pt x="1317" y="1541"/>
                  </a:lnTo>
                  <a:lnTo>
                    <a:pt x="1326" y="1534"/>
                  </a:lnTo>
                  <a:lnTo>
                    <a:pt x="1345" y="1521"/>
                  </a:lnTo>
                  <a:lnTo>
                    <a:pt x="1364" y="1510"/>
                  </a:lnTo>
                  <a:lnTo>
                    <a:pt x="1385" y="1498"/>
                  </a:lnTo>
                  <a:lnTo>
                    <a:pt x="1403" y="1486"/>
                  </a:lnTo>
                  <a:lnTo>
                    <a:pt x="1413" y="1480"/>
                  </a:lnTo>
                  <a:lnTo>
                    <a:pt x="1421" y="1472"/>
                  </a:lnTo>
                  <a:lnTo>
                    <a:pt x="1430" y="1464"/>
                  </a:lnTo>
                  <a:lnTo>
                    <a:pt x="1437" y="1455"/>
                  </a:lnTo>
                  <a:lnTo>
                    <a:pt x="1443" y="1448"/>
                  </a:lnTo>
                  <a:lnTo>
                    <a:pt x="1446" y="1443"/>
                  </a:lnTo>
                  <a:lnTo>
                    <a:pt x="1448" y="1436"/>
                  </a:lnTo>
                  <a:lnTo>
                    <a:pt x="1450" y="1431"/>
                  </a:lnTo>
                  <a:lnTo>
                    <a:pt x="1452" y="1426"/>
                  </a:lnTo>
                  <a:lnTo>
                    <a:pt x="1453" y="1420"/>
                  </a:lnTo>
                  <a:lnTo>
                    <a:pt x="1452" y="1416"/>
                  </a:lnTo>
                  <a:lnTo>
                    <a:pt x="1450" y="1410"/>
                  </a:lnTo>
                  <a:lnTo>
                    <a:pt x="1447" y="1402"/>
                  </a:lnTo>
                  <a:lnTo>
                    <a:pt x="1442" y="1393"/>
                  </a:lnTo>
                  <a:lnTo>
                    <a:pt x="1435" y="1386"/>
                  </a:lnTo>
                  <a:lnTo>
                    <a:pt x="1427" y="1378"/>
                  </a:lnTo>
                  <a:lnTo>
                    <a:pt x="1409" y="1364"/>
                  </a:lnTo>
                  <a:lnTo>
                    <a:pt x="1393" y="1350"/>
                  </a:lnTo>
                  <a:lnTo>
                    <a:pt x="1387" y="1343"/>
                  </a:lnTo>
                  <a:lnTo>
                    <a:pt x="1381" y="1336"/>
                  </a:lnTo>
                  <a:lnTo>
                    <a:pt x="1379" y="1332"/>
                  </a:lnTo>
                  <a:lnTo>
                    <a:pt x="1378" y="1328"/>
                  </a:lnTo>
                  <a:lnTo>
                    <a:pt x="1377" y="1324"/>
                  </a:lnTo>
                  <a:lnTo>
                    <a:pt x="1377" y="1320"/>
                  </a:lnTo>
                  <a:lnTo>
                    <a:pt x="1378" y="1314"/>
                  </a:lnTo>
                  <a:lnTo>
                    <a:pt x="1380" y="1310"/>
                  </a:lnTo>
                  <a:lnTo>
                    <a:pt x="1385" y="1306"/>
                  </a:lnTo>
                  <a:lnTo>
                    <a:pt x="1389" y="1302"/>
                  </a:lnTo>
                  <a:lnTo>
                    <a:pt x="1400" y="1296"/>
                  </a:lnTo>
                  <a:lnTo>
                    <a:pt x="1413" y="1292"/>
                  </a:lnTo>
                  <a:lnTo>
                    <a:pt x="1426" y="1287"/>
                  </a:lnTo>
                  <a:lnTo>
                    <a:pt x="1436" y="1283"/>
                  </a:lnTo>
                  <a:lnTo>
                    <a:pt x="1441" y="1281"/>
                  </a:lnTo>
                  <a:lnTo>
                    <a:pt x="1444" y="1279"/>
                  </a:lnTo>
                  <a:lnTo>
                    <a:pt x="1446" y="1275"/>
                  </a:lnTo>
                  <a:lnTo>
                    <a:pt x="1447" y="1272"/>
                  </a:lnTo>
                  <a:lnTo>
                    <a:pt x="1408" y="1255"/>
                  </a:lnTo>
                  <a:lnTo>
                    <a:pt x="1358" y="1234"/>
                  </a:lnTo>
                  <a:lnTo>
                    <a:pt x="1346" y="1229"/>
                  </a:lnTo>
                  <a:lnTo>
                    <a:pt x="1334" y="1222"/>
                  </a:lnTo>
                  <a:lnTo>
                    <a:pt x="1323" y="1216"/>
                  </a:lnTo>
                  <a:lnTo>
                    <a:pt x="1312" y="1210"/>
                  </a:lnTo>
                  <a:lnTo>
                    <a:pt x="1304" y="1202"/>
                  </a:lnTo>
                  <a:lnTo>
                    <a:pt x="1296" y="1194"/>
                  </a:lnTo>
                  <a:lnTo>
                    <a:pt x="1291" y="1186"/>
                  </a:lnTo>
                  <a:lnTo>
                    <a:pt x="1287" y="1177"/>
                  </a:lnTo>
                  <a:lnTo>
                    <a:pt x="1284" y="1175"/>
                  </a:lnTo>
                  <a:lnTo>
                    <a:pt x="1281" y="1172"/>
                  </a:lnTo>
                  <a:lnTo>
                    <a:pt x="1273" y="1172"/>
                  </a:lnTo>
                  <a:lnTo>
                    <a:pt x="1266" y="1175"/>
                  </a:lnTo>
                  <a:lnTo>
                    <a:pt x="1259" y="1178"/>
                  </a:lnTo>
                  <a:lnTo>
                    <a:pt x="1252" y="1183"/>
                  </a:lnTo>
                  <a:lnTo>
                    <a:pt x="1238" y="1191"/>
                  </a:lnTo>
                  <a:lnTo>
                    <a:pt x="1224" y="1201"/>
                  </a:lnTo>
                  <a:lnTo>
                    <a:pt x="1217" y="1205"/>
                  </a:lnTo>
                  <a:lnTo>
                    <a:pt x="1211" y="1208"/>
                  </a:lnTo>
                  <a:lnTo>
                    <a:pt x="1204" y="1210"/>
                  </a:lnTo>
                  <a:lnTo>
                    <a:pt x="1197" y="1210"/>
                  </a:lnTo>
                  <a:lnTo>
                    <a:pt x="1190" y="1208"/>
                  </a:lnTo>
                  <a:lnTo>
                    <a:pt x="1183" y="1204"/>
                  </a:lnTo>
                  <a:lnTo>
                    <a:pt x="1176" y="1198"/>
                  </a:lnTo>
                  <a:lnTo>
                    <a:pt x="1169" y="1189"/>
                  </a:lnTo>
                  <a:lnTo>
                    <a:pt x="1168" y="1181"/>
                  </a:lnTo>
                  <a:lnTo>
                    <a:pt x="1168" y="1171"/>
                  </a:lnTo>
                  <a:lnTo>
                    <a:pt x="1169" y="1158"/>
                  </a:lnTo>
                  <a:lnTo>
                    <a:pt x="1171" y="1144"/>
                  </a:lnTo>
                  <a:lnTo>
                    <a:pt x="1175" y="1116"/>
                  </a:lnTo>
                  <a:lnTo>
                    <a:pt x="1177" y="1093"/>
                  </a:lnTo>
                  <a:lnTo>
                    <a:pt x="1179" y="1086"/>
                  </a:lnTo>
                  <a:lnTo>
                    <a:pt x="1185" y="1078"/>
                  </a:lnTo>
                  <a:lnTo>
                    <a:pt x="1192" y="1067"/>
                  </a:lnTo>
                  <a:lnTo>
                    <a:pt x="1201" y="1056"/>
                  </a:lnTo>
                  <a:lnTo>
                    <a:pt x="1209" y="1046"/>
                  </a:lnTo>
                  <a:lnTo>
                    <a:pt x="1213" y="1038"/>
                  </a:lnTo>
                  <a:lnTo>
                    <a:pt x="1214" y="1033"/>
                  </a:lnTo>
                  <a:lnTo>
                    <a:pt x="1214" y="1031"/>
                  </a:lnTo>
                  <a:lnTo>
                    <a:pt x="1213" y="1029"/>
                  </a:lnTo>
                  <a:lnTo>
                    <a:pt x="1211" y="1027"/>
                  </a:lnTo>
                  <a:lnTo>
                    <a:pt x="1202" y="1026"/>
                  </a:lnTo>
                  <a:lnTo>
                    <a:pt x="1192" y="1025"/>
                  </a:lnTo>
                  <a:lnTo>
                    <a:pt x="1180" y="1025"/>
                  </a:lnTo>
                  <a:lnTo>
                    <a:pt x="1166" y="1025"/>
                  </a:lnTo>
                  <a:lnTo>
                    <a:pt x="1135" y="1027"/>
                  </a:lnTo>
                  <a:lnTo>
                    <a:pt x="1101" y="1030"/>
                  </a:lnTo>
                  <a:lnTo>
                    <a:pt x="1084" y="1032"/>
                  </a:lnTo>
                  <a:lnTo>
                    <a:pt x="1068" y="1035"/>
                  </a:lnTo>
                  <a:lnTo>
                    <a:pt x="1053" y="1038"/>
                  </a:lnTo>
                  <a:lnTo>
                    <a:pt x="1040" y="1041"/>
                  </a:lnTo>
                  <a:lnTo>
                    <a:pt x="1028" y="1045"/>
                  </a:lnTo>
                  <a:lnTo>
                    <a:pt x="1018" y="1050"/>
                  </a:lnTo>
                  <a:lnTo>
                    <a:pt x="1011" y="1054"/>
                  </a:lnTo>
                  <a:lnTo>
                    <a:pt x="1007" y="1058"/>
                  </a:lnTo>
                  <a:lnTo>
                    <a:pt x="1002" y="1066"/>
                  </a:lnTo>
                  <a:lnTo>
                    <a:pt x="997" y="1071"/>
                  </a:lnTo>
                  <a:lnTo>
                    <a:pt x="991" y="1073"/>
                  </a:lnTo>
                  <a:lnTo>
                    <a:pt x="986" y="1073"/>
                  </a:lnTo>
                  <a:lnTo>
                    <a:pt x="975" y="1070"/>
                  </a:lnTo>
                  <a:lnTo>
                    <a:pt x="962" y="1064"/>
                  </a:lnTo>
                  <a:lnTo>
                    <a:pt x="956" y="1062"/>
                  </a:lnTo>
                  <a:lnTo>
                    <a:pt x="948" y="1060"/>
                  </a:lnTo>
                  <a:lnTo>
                    <a:pt x="941" y="1060"/>
                  </a:lnTo>
                  <a:lnTo>
                    <a:pt x="933" y="1062"/>
                  </a:lnTo>
                  <a:lnTo>
                    <a:pt x="926" y="1066"/>
                  </a:lnTo>
                  <a:lnTo>
                    <a:pt x="917" y="1072"/>
                  </a:lnTo>
                  <a:lnTo>
                    <a:pt x="907" y="1083"/>
                  </a:lnTo>
                  <a:lnTo>
                    <a:pt x="898" y="1097"/>
                  </a:lnTo>
                  <a:lnTo>
                    <a:pt x="889" y="1109"/>
                  </a:lnTo>
                  <a:lnTo>
                    <a:pt x="879" y="1119"/>
                  </a:lnTo>
                  <a:lnTo>
                    <a:pt x="868" y="1127"/>
                  </a:lnTo>
                  <a:lnTo>
                    <a:pt x="858" y="1134"/>
                  </a:lnTo>
                  <a:lnTo>
                    <a:pt x="846" y="1138"/>
                  </a:lnTo>
                  <a:lnTo>
                    <a:pt x="833" y="1141"/>
                  </a:lnTo>
                  <a:lnTo>
                    <a:pt x="820" y="1144"/>
                  </a:lnTo>
                  <a:lnTo>
                    <a:pt x="807" y="1144"/>
                  </a:lnTo>
                  <a:lnTo>
                    <a:pt x="794" y="1144"/>
                  </a:lnTo>
                  <a:lnTo>
                    <a:pt x="780" y="1141"/>
                  </a:lnTo>
                  <a:lnTo>
                    <a:pt x="767" y="1139"/>
                  </a:lnTo>
                  <a:lnTo>
                    <a:pt x="754" y="1136"/>
                  </a:lnTo>
                  <a:lnTo>
                    <a:pt x="741" y="1132"/>
                  </a:lnTo>
                  <a:lnTo>
                    <a:pt x="729" y="1127"/>
                  </a:lnTo>
                  <a:lnTo>
                    <a:pt x="717" y="1123"/>
                  </a:lnTo>
                  <a:lnTo>
                    <a:pt x="706" y="1118"/>
                  </a:lnTo>
                  <a:lnTo>
                    <a:pt x="699" y="1114"/>
                  </a:lnTo>
                  <a:lnTo>
                    <a:pt x="691" y="1113"/>
                  </a:lnTo>
                  <a:lnTo>
                    <a:pt x="683" y="1111"/>
                  </a:lnTo>
                  <a:lnTo>
                    <a:pt x="675" y="1111"/>
                  </a:lnTo>
                  <a:lnTo>
                    <a:pt x="657" y="1112"/>
                  </a:lnTo>
                  <a:lnTo>
                    <a:pt x="638" y="1114"/>
                  </a:lnTo>
                  <a:lnTo>
                    <a:pt x="620" y="1117"/>
                  </a:lnTo>
                  <a:lnTo>
                    <a:pt x="602" y="1119"/>
                  </a:lnTo>
                  <a:lnTo>
                    <a:pt x="584" y="1121"/>
                  </a:lnTo>
                  <a:lnTo>
                    <a:pt x="568" y="1120"/>
                  </a:lnTo>
                  <a:lnTo>
                    <a:pt x="561" y="1118"/>
                  </a:lnTo>
                  <a:lnTo>
                    <a:pt x="553" y="1116"/>
                  </a:lnTo>
                  <a:lnTo>
                    <a:pt x="547" y="1113"/>
                  </a:lnTo>
                  <a:lnTo>
                    <a:pt x="541" y="1110"/>
                  </a:lnTo>
                  <a:lnTo>
                    <a:pt x="529" y="1103"/>
                  </a:lnTo>
                  <a:lnTo>
                    <a:pt x="520" y="1095"/>
                  </a:lnTo>
                  <a:lnTo>
                    <a:pt x="513" y="1092"/>
                  </a:lnTo>
                  <a:lnTo>
                    <a:pt x="508" y="1089"/>
                  </a:lnTo>
                  <a:lnTo>
                    <a:pt x="501" y="1086"/>
                  </a:lnTo>
                  <a:lnTo>
                    <a:pt x="494" y="1084"/>
                  </a:lnTo>
                  <a:lnTo>
                    <a:pt x="486" y="1083"/>
                  </a:lnTo>
                  <a:lnTo>
                    <a:pt x="476" y="1084"/>
                  </a:lnTo>
                  <a:lnTo>
                    <a:pt x="467" y="1085"/>
                  </a:lnTo>
                  <a:lnTo>
                    <a:pt x="455" y="1087"/>
                  </a:lnTo>
                  <a:lnTo>
                    <a:pt x="246" y="1141"/>
                  </a:lnTo>
                  <a:lnTo>
                    <a:pt x="229" y="1146"/>
                  </a:lnTo>
                  <a:lnTo>
                    <a:pt x="215" y="1150"/>
                  </a:lnTo>
                  <a:lnTo>
                    <a:pt x="202" y="1154"/>
                  </a:lnTo>
                  <a:lnTo>
                    <a:pt x="191" y="1159"/>
                  </a:lnTo>
                  <a:lnTo>
                    <a:pt x="182" y="1164"/>
                  </a:lnTo>
                  <a:lnTo>
                    <a:pt x="174" y="1168"/>
                  </a:lnTo>
                  <a:lnTo>
                    <a:pt x="168" y="1175"/>
                  </a:lnTo>
                  <a:lnTo>
                    <a:pt x="162" y="1180"/>
                  </a:lnTo>
                  <a:lnTo>
                    <a:pt x="157" y="1188"/>
                  </a:lnTo>
                  <a:lnTo>
                    <a:pt x="152" y="1195"/>
                  </a:lnTo>
                  <a:lnTo>
                    <a:pt x="149" y="1205"/>
                  </a:lnTo>
                  <a:lnTo>
                    <a:pt x="145" y="1215"/>
                  </a:lnTo>
                  <a:lnTo>
                    <a:pt x="137" y="1239"/>
                  </a:lnTo>
                  <a:lnTo>
                    <a:pt x="129" y="1269"/>
                  </a:lnTo>
                  <a:lnTo>
                    <a:pt x="68" y="1298"/>
                  </a:lnTo>
                  <a:lnTo>
                    <a:pt x="71" y="1286"/>
                  </a:lnTo>
                  <a:lnTo>
                    <a:pt x="72" y="1276"/>
                  </a:lnTo>
                  <a:lnTo>
                    <a:pt x="74" y="1266"/>
                  </a:lnTo>
                  <a:lnTo>
                    <a:pt x="74" y="1256"/>
                  </a:lnTo>
                  <a:lnTo>
                    <a:pt x="72" y="1237"/>
                  </a:lnTo>
                  <a:lnTo>
                    <a:pt x="71" y="1217"/>
                  </a:lnTo>
                  <a:lnTo>
                    <a:pt x="69" y="1198"/>
                  </a:lnTo>
                  <a:lnTo>
                    <a:pt x="69" y="1177"/>
                  </a:lnTo>
                  <a:lnTo>
                    <a:pt x="69" y="1166"/>
                  </a:lnTo>
                  <a:lnTo>
                    <a:pt x="69" y="1154"/>
                  </a:lnTo>
                  <a:lnTo>
                    <a:pt x="71" y="1143"/>
                  </a:lnTo>
                  <a:lnTo>
                    <a:pt x="74" y="1130"/>
                  </a:lnTo>
                  <a:lnTo>
                    <a:pt x="76" y="1113"/>
                  </a:lnTo>
                  <a:lnTo>
                    <a:pt x="77" y="1100"/>
                  </a:lnTo>
                  <a:lnTo>
                    <a:pt x="77" y="1089"/>
                  </a:lnTo>
                  <a:lnTo>
                    <a:pt x="76" y="1079"/>
                  </a:lnTo>
                  <a:lnTo>
                    <a:pt x="72" y="1070"/>
                  </a:lnTo>
                  <a:lnTo>
                    <a:pt x="69" y="1063"/>
                  </a:lnTo>
                  <a:lnTo>
                    <a:pt x="65" y="1055"/>
                  </a:lnTo>
                  <a:lnTo>
                    <a:pt x="60" y="1050"/>
                  </a:lnTo>
                  <a:lnTo>
                    <a:pt x="48" y="1037"/>
                  </a:lnTo>
                  <a:lnTo>
                    <a:pt x="34" y="1024"/>
                  </a:lnTo>
                  <a:lnTo>
                    <a:pt x="26" y="1015"/>
                  </a:lnTo>
                  <a:lnTo>
                    <a:pt x="18" y="1006"/>
                  </a:lnTo>
                  <a:lnTo>
                    <a:pt x="12" y="996"/>
                  </a:lnTo>
                  <a:lnTo>
                    <a:pt x="4" y="983"/>
                  </a:lnTo>
                  <a:lnTo>
                    <a:pt x="2" y="976"/>
                  </a:lnTo>
                  <a:lnTo>
                    <a:pt x="2" y="968"/>
                  </a:lnTo>
                  <a:lnTo>
                    <a:pt x="1" y="958"/>
                  </a:lnTo>
                  <a:lnTo>
                    <a:pt x="0" y="949"/>
                  </a:lnTo>
                  <a:lnTo>
                    <a:pt x="62" y="948"/>
                  </a:lnTo>
                  <a:lnTo>
                    <a:pt x="72" y="947"/>
                  </a:lnTo>
                  <a:lnTo>
                    <a:pt x="82" y="945"/>
                  </a:lnTo>
                  <a:lnTo>
                    <a:pt x="93" y="942"/>
                  </a:lnTo>
                  <a:lnTo>
                    <a:pt x="104" y="937"/>
                  </a:lnTo>
                  <a:lnTo>
                    <a:pt x="115" y="933"/>
                  </a:lnTo>
                  <a:lnTo>
                    <a:pt x="124" y="928"/>
                  </a:lnTo>
                  <a:lnTo>
                    <a:pt x="133" y="921"/>
                  </a:lnTo>
                  <a:lnTo>
                    <a:pt x="142" y="914"/>
                  </a:lnTo>
                  <a:lnTo>
                    <a:pt x="147" y="908"/>
                  </a:lnTo>
                  <a:lnTo>
                    <a:pt x="150" y="903"/>
                  </a:lnTo>
                  <a:lnTo>
                    <a:pt x="155" y="897"/>
                  </a:lnTo>
                  <a:lnTo>
                    <a:pt x="157" y="891"/>
                  </a:lnTo>
                  <a:lnTo>
                    <a:pt x="160" y="879"/>
                  </a:lnTo>
                  <a:lnTo>
                    <a:pt x="161" y="866"/>
                  </a:lnTo>
                  <a:lnTo>
                    <a:pt x="160" y="839"/>
                  </a:lnTo>
                  <a:lnTo>
                    <a:pt x="158" y="811"/>
                  </a:lnTo>
                  <a:lnTo>
                    <a:pt x="158" y="793"/>
                  </a:lnTo>
                  <a:lnTo>
                    <a:pt x="158" y="773"/>
                  </a:lnTo>
                  <a:lnTo>
                    <a:pt x="159" y="753"/>
                  </a:lnTo>
                  <a:lnTo>
                    <a:pt x="161" y="732"/>
                  </a:lnTo>
                  <a:lnTo>
                    <a:pt x="164" y="712"/>
                  </a:lnTo>
                  <a:lnTo>
                    <a:pt x="169" y="692"/>
                  </a:lnTo>
                  <a:lnTo>
                    <a:pt x="173" y="673"/>
                  </a:lnTo>
                  <a:lnTo>
                    <a:pt x="179" y="655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13"/>
            <p:cNvSpPr>
              <a:spLocks/>
            </p:cNvSpPr>
            <p:nvPr/>
          </p:nvSpPr>
          <p:spPr bwMode="auto">
            <a:xfrm>
              <a:off x="5814082" y="2907407"/>
              <a:ext cx="1232385" cy="676514"/>
            </a:xfrm>
            <a:custGeom>
              <a:avLst/>
              <a:gdLst>
                <a:gd name="T0" fmla="*/ 279 w 2996"/>
                <a:gd name="T1" fmla="*/ 592 h 2011"/>
                <a:gd name="T2" fmla="*/ 408 w 2996"/>
                <a:gd name="T3" fmla="*/ 617 h 2011"/>
                <a:gd name="T4" fmla="*/ 646 w 2996"/>
                <a:gd name="T5" fmla="*/ 625 h 2011"/>
                <a:gd name="T6" fmla="*/ 804 w 2996"/>
                <a:gd name="T7" fmla="*/ 623 h 2011"/>
                <a:gd name="T8" fmla="*/ 879 w 2996"/>
                <a:gd name="T9" fmla="*/ 616 h 2011"/>
                <a:gd name="T10" fmla="*/ 999 w 2996"/>
                <a:gd name="T11" fmla="*/ 599 h 2011"/>
                <a:gd name="T12" fmla="*/ 1048 w 2996"/>
                <a:gd name="T13" fmla="*/ 611 h 2011"/>
                <a:gd name="T14" fmla="*/ 1069 w 2996"/>
                <a:gd name="T15" fmla="*/ 577 h 2011"/>
                <a:gd name="T16" fmla="*/ 1144 w 2996"/>
                <a:gd name="T17" fmla="*/ 590 h 2011"/>
                <a:gd name="T18" fmla="*/ 1471 w 2996"/>
                <a:gd name="T19" fmla="*/ 529 h 2011"/>
                <a:gd name="T20" fmla="*/ 1675 w 2996"/>
                <a:gd name="T21" fmla="*/ 580 h 2011"/>
                <a:gd name="T22" fmla="*/ 1932 w 2996"/>
                <a:gd name="T23" fmla="*/ 513 h 2011"/>
                <a:gd name="T24" fmla="*/ 2148 w 2996"/>
                <a:gd name="T25" fmla="*/ 254 h 2011"/>
                <a:gd name="T26" fmla="*/ 2169 w 2996"/>
                <a:gd name="T27" fmla="*/ 199 h 2011"/>
                <a:gd name="T28" fmla="*/ 2315 w 2996"/>
                <a:gd name="T29" fmla="*/ 179 h 2011"/>
                <a:gd name="T30" fmla="*/ 2417 w 2996"/>
                <a:gd name="T31" fmla="*/ 161 h 2011"/>
                <a:gd name="T32" fmla="*/ 2602 w 2996"/>
                <a:gd name="T33" fmla="*/ 93 h 2011"/>
                <a:gd name="T34" fmla="*/ 2794 w 2996"/>
                <a:gd name="T35" fmla="*/ 23 h 2011"/>
                <a:gd name="T36" fmla="*/ 2947 w 2996"/>
                <a:gd name="T37" fmla="*/ 9 h 2011"/>
                <a:gd name="T38" fmla="*/ 2894 w 2996"/>
                <a:gd name="T39" fmla="*/ 153 h 2011"/>
                <a:gd name="T40" fmla="*/ 2954 w 2996"/>
                <a:gd name="T41" fmla="*/ 275 h 2011"/>
                <a:gd name="T42" fmla="*/ 2950 w 2996"/>
                <a:gd name="T43" fmla="*/ 351 h 2011"/>
                <a:gd name="T44" fmla="*/ 2799 w 2996"/>
                <a:gd name="T45" fmla="*/ 385 h 2011"/>
                <a:gd name="T46" fmla="*/ 2738 w 2996"/>
                <a:gd name="T47" fmla="*/ 459 h 2011"/>
                <a:gd name="T48" fmla="*/ 2531 w 2996"/>
                <a:gd name="T49" fmla="*/ 590 h 2011"/>
                <a:gd name="T50" fmla="*/ 2388 w 2996"/>
                <a:gd name="T51" fmla="*/ 667 h 2011"/>
                <a:gd name="T52" fmla="*/ 2190 w 2996"/>
                <a:gd name="T53" fmla="*/ 772 h 2011"/>
                <a:gd name="T54" fmla="*/ 2034 w 2996"/>
                <a:gd name="T55" fmla="*/ 963 h 2011"/>
                <a:gd name="T56" fmla="*/ 1989 w 2996"/>
                <a:gd name="T57" fmla="*/ 1098 h 2011"/>
                <a:gd name="T58" fmla="*/ 1808 w 2996"/>
                <a:gd name="T59" fmla="*/ 1212 h 2011"/>
                <a:gd name="T60" fmla="*/ 1730 w 2996"/>
                <a:gd name="T61" fmla="*/ 1281 h 2011"/>
                <a:gd name="T62" fmla="*/ 1786 w 2996"/>
                <a:gd name="T63" fmla="*/ 1422 h 2011"/>
                <a:gd name="T64" fmla="*/ 1724 w 2996"/>
                <a:gd name="T65" fmla="*/ 1516 h 2011"/>
                <a:gd name="T66" fmla="*/ 1676 w 2996"/>
                <a:gd name="T67" fmla="*/ 1650 h 2011"/>
                <a:gd name="T68" fmla="*/ 1624 w 2996"/>
                <a:gd name="T69" fmla="*/ 1703 h 2011"/>
                <a:gd name="T70" fmla="*/ 1595 w 2996"/>
                <a:gd name="T71" fmla="*/ 1840 h 2011"/>
                <a:gd name="T72" fmla="*/ 1544 w 2996"/>
                <a:gd name="T73" fmla="*/ 1930 h 2011"/>
                <a:gd name="T74" fmla="*/ 1468 w 2996"/>
                <a:gd name="T75" fmla="*/ 1887 h 2011"/>
                <a:gd name="T76" fmla="*/ 1423 w 2996"/>
                <a:gd name="T77" fmla="*/ 1902 h 2011"/>
                <a:gd name="T78" fmla="*/ 1352 w 2996"/>
                <a:gd name="T79" fmla="*/ 2002 h 2011"/>
                <a:gd name="T80" fmla="*/ 1285 w 2996"/>
                <a:gd name="T81" fmla="*/ 1948 h 2011"/>
                <a:gd name="T82" fmla="*/ 1234 w 2996"/>
                <a:gd name="T83" fmla="*/ 1904 h 2011"/>
                <a:gd name="T84" fmla="*/ 1196 w 2996"/>
                <a:gd name="T85" fmla="*/ 1765 h 2011"/>
                <a:gd name="T86" fmla="*/ 1217 w 2996"/>
                <a:gd name="T87" fmla="*/ 1651 h 2011"/>
                <a:gd name="T88" fmla="*/ 1314 w 2996"/>
                <a:gd name="T89" fmla="*/ 1604 h 2011"/>
                <a:gd name="T90" fmla="*/ 1364 w 2996"/>
                <a:gd name="T91" fmla="*/ 1510 h 2011"/>
                <a:gd name="T92" fmla="*/ 1452 w 2996"/>
                <a:gd name="T93" fmla="*/ 1416 h 2011"/>
                <a:gd name="T94" fmla="*/ 1377 w 2996"/>
                <a:gd name="T95" fmla="*/ 1320 h 2011"/>
                <a:gd name="T96" fmla="*/ 1408 w 2996"/>
                <a:gd name="T97" fmla="*/ 1255 h 2011"/>
                <a:gd name="T98" fmla="*/ 1266 w 2996"/>
                <a:gd name="T99" fmla="*/ 1175 h 2011"/>
                <a:gd name="T100" fmla="*/ 1168 w 2996"/>
                <a:gd name="T101" fmla="*/ 1181 h 2011"/>
                <a:gd name="T102" fmla="*/ 1214 w 2996"/>
                <a:gd name="T103" fmla="*/ 1031 h 2011"/>
                <a:gd name="T104" fmla="*/ 1028 w 2996"/>
                <a:gd name="T105" fmla="*/ 1045 h 2011"/>
                <a:gd name="T106" fmla="*/ 933 w 2996"/>
                <a:gd name="T107" fmla="*/ 1062 h 2011"/>
                <a:gd name="T108" fmla="*/ 794 w 2996"/>
                <a:gd name="T109" fmla="*/ 1144 h 2011"/>
                <a:gd name="T110" fmla="*/ 638 w 2996"/>
                <a:gd name="T111" fmla="*/ 1114 h 2011"/>
                <a:gd name="T112" fmla="*/ 501 w 2996"/>
                <a:gd name="T113" fmla="*/ 1086 h 2011"/>
                <a:gd name="T114" fmla="*/ 168 w 2996"/>
                <a:gd name="T115" fmla="*/ 1175 h 2011"/>
                <a:gd name="T116" fmla="*/ 74 w 2996"/>
                <a:gd name="T117" fmla="*/ 1256 h 2011"/>
                <a:gd name="T118" fmla="*/ 72 w 2996"/>
                <a:gd name="T119" fmla="*/ 1070 h 2011"/>
                <a:gd name="T120" fmla="*/ 0 w 2996"/>
                <a:gd name="T121" fmla="*/ 949 h 2011"/>
                <a:gd name="T122" fmla="*/ 155 w 2996"/>
                <a:gd name="T123" fmla="*/ 897 h 2011"/>
                <a:gd name="T124" fmla="*/ 179 w 2996"/>
                <a:gd name="T125" fmla="*/ 65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6" h="2011">
                  <a:moveTo>
                    <a:pt x="179" y="655"/>
                  </a:moveTo>
                  <a:lnTo>
                    <a:pt x="190" y="653"/>
                  </a:lnTo>
                  <a:lnTo>
                    <a:pt x="200" y="651"/>
                  </a:lnTo>
                  <a:lnTo>
                    <a:pt x="210" y="648"/>
                  </a:lnTo>
                  <a:lnTo>
                    <a:pt x="220" y="644"/>
                  </a:lnTo>
                  <a:lnTo>
                    <a:pt x="227" y="639"/>
                  </a:lnTo>
                  <a:lnTo>
                    <a:pt x="234" y="635"/>
                  </a:lnTo>
                  <a:lnTo>
                    <a:pt x="240" y="630"/>
                  </a:lnTo>
                  <a:lnTo>
                    <a:pt x="246" y="624"/>
                  </a:lnTo>
                  <a:lnTo>
                    <a:pt x="257" y="613"/>
                  </a:lnTo>
                  <a:lnTo>
                    <a:pt x="268" y="603"/>
                  </a:lnTo>
                  <a:lnTo>
                    <a:pt x="273" y="597"/>
                  </a:lnTo>
                  <a:lnTo>
                    <a:pt x="279" y="592"/>
                  </a:lnTo>
                  <a:lnTo>
                    <a:pt x="284" y="587"/>
                  </a:lnTo>
                  <a:lnTo>
                    <a:pt x="291" y="583"/>
                  </a:lnTo>
                  <a:lnTo>
                    <a:pt x="298" y="580"/>
                  </a:lnTo>
                  <a:lnTo>
                    <a:pt x="306" y="578"/>
                  </a:lnTo>
                  <a:lnTo>
                    <a:pt x="313" y="576"/>
                  </a:lnTo>
                  <a:lnTo>
                    <a:pt x="323" y="576"/>
                  </a:lnTo>
                  <a:lnTo>
                    <a:pt x="331" y="576"/>
                  </a:lnTo>
                  <a:lnTo>
                    <a:pt x="338" y="578"/>
                  </a:lnTo>
                  <a:lnTo>
                    <a:pt x="347" y="581"/>
                  </a:lnTo>
                  <a:lnTo>
                    <a:pt x="354" y="584"/>
                  </a:lnTo>
                  <a:lnTo>
                    <a:pt x="372" y="594"/>
                  </a:lnTo>
                  <a:lnTo>
                    <a:pt x="390" y="605"/>
                  </a:lnTo>
                  <a:lnTo>
                    <a:pt x="408" y="617"/>
                  </a:lnTo>
                  <a:lnTo>
                    <a:pt x="428" y="626"/>
                  </a:lnTo>
                  <a:lnTo>
                    <a:pt x="439" y="631"/>
                  </a:lnTo>
                  <a:lnTo>
                    <a:pt x="449" y="634"/>
                  </a:lnTo>
                  <a:lnTo>
                    <a:pt x="460" y="637"/>
                  </a:lnTo>
                  <a:lnTo>
                    <a:pt x="471" y="638"/>
                  </a:lnTo>
                  <a:lnTo>
                    <a:pt x="485" y="639"/>
                  </a:lnTo>
                  <a:lnTo>
                    <a:pt x="499" y="640"/>
                  </a:lnTo>
                  <a:lnTo>
                    <a:pt x="513" y="639"/>
                  </a:lnTo>
                  <a:lnTo>
                    <a:pt x="528" y="639"/>
                  </a:lnTo>
                  <a:lnTo>
                    <a:pt x="557" y="636"/>
                  </a:lnTo>
                  <a:lnTo>
                    <a:pt x="587" y="633"/>
                  </a:lnTo>
                  <a:lnTo>
                    <a:pt x="617" y="628"/>
                  </a:lnTo>
                  <a:lnTo>
                    <a:pt x="646" y="625"/>
                  </a:lnTo>
                  <a:lnTo>
                    <a:pt x="674" y="622"/>
                  </a:lnTo>
                  <a:lnTo>
                    <a:pt x="700" y="621"/>
                  </a:lnTo>
                  <a:lnTo>
                    <a:pt x="723" y="627"/>
                  </a:lnTo>
                  <a:lnTo>
                    <a:pt x="741" y="634"/>
                  </a:lnTo>
                  <a:lnTo>
                    <a:pt x="750" y="636"/>
                  </a:lnTo>
                  <a:lnTo>
                    <a:pt x="757" y="637"/>
                  </a:lnTo>
                  <a:lnTo>
                    <a:pt x="765" y="638"/>
                  </a:lnTo>
                  <a:lnTo>
                    <a:pt x="772" y="639"/>
                  </a:lnTo>
                  <a:lnTo>
                    <a:pt x="779" y="638"/>
                  </a:lnTo>
                  <a:lnTo>
                    <a:pt x="785" y="636"/>
                  </a:lnTo>
                  <a:lnTo>
                    <a:pt x="792" y="633"/>
                  </a:lnTo>
                  <a:lnTo>
                    <a:pt x="797" y="628"/>
                  </a:lnTo>
                  <a:lnTo>
                    <a:pt x="804" y="623"/>
                  </a:lnTo>
                  <a:lnTo>
                    <a:pt x="809" y="616"/>
                  </a:lnTo>
                  <a:lnTo>
                    <a:pt x="814" y="606"/>
                  </a:lnTo>
                  <a:lnTo>
                    <a:pt x="820" y="595"/>
                  </a:lnTo>
                  <a:lnTo>
                    <a:pt x="823" y="590"/>
                  </a:lnTo>
                  <a:lnTo>
                    <a:pt x="826" y="585"/>
                  </a:lnTo>
                  <a:lnTo>
                    <a:pt x="829" y="583"/>
                  </a:lnTo>
                  <a:lnTo>
                    <a:pt x="834" y="582"/>
                  </a:lnTo>
                  <a:lnTo>
                    <a:pt x="837" y="583"/>
                  </a:lnTo>
                  <a:lnTo>
                    <a:pt x="841" y="584"/>
                  </a:lnTo>
                  <a:lnTo>
                    <a:pt x="846" y="585"/>
                  </a:lnTo>
                  <a:lnTo>
                    <a:pt x="850" y="589"/>
                  </a:lnTo>
                  <a:lnTo>
                    <a:pt x="866" y="603"/>
                  </a:lnTo>
                  <a:lnTo>
                    <a:pt x="879" y="616"/>
                  </a:lnTo>
                  <a:lnTo>
                    <a:pt x="886" y="620"/>
                  </a:lnTo>
                  <a:lnTo>
                    <a:pt x="894" y="622"/>
                  </a:lnTo>
                  <a:lnTo>
                    <a:pt x="903" y="624"/>
                  </a:lnTo>
                  <a:lnTo>
                    <a:pt x="914" y="625"/>
                  </a:lnTo>
                  <a:lnTo>
                    <a:pt x="934" y="625"/>
                  </a:lnTo>
                  <a:lnTo>
                    <a:pt x="950" y="625"/>
                  </a:lnTo>
                  <a:lnTo>
                    <a:pt x="957" y="625"/>
                  </a:lnTo>
                  <a:lnTo>
                    <a:pt x="963" y="624"/>
                  </a:lnTo>
                  <a:lnTo>
                    <a:pt x="969" y="622"/>
                  </a:lnTo>
                  <a:lnTo>
                    <a:pt x="974" y="620"/>
                  </a:lnTo>
                  <a:lnTo>
                    <a:pt x="983" y="613"/>
                  </a:lnTo>
                  <a:lnTo>
                    <a:pt x="991" y="607"/>
                  </a:lnTo>
                  <a:lnTo>
                    <a:pt x="999" y="599"/>
                  </a:lnTo>
                  <a:lnTo>
                    <a:pt x="1006" y="593"/>
                  </a:lnTo>
                  <a:lnTo>
                    <a:pt x="1010" y="590"/>
                  </a:lnTo>
                  <a:lnTo>
                    <a:pt x="1013" y="587"/>
                  </a:lnTo>
                  <a:lnTo>
                    <a:pt x="1017" y="586"/>
                  </a:lnTo>
                  <a:lnTo>
                    <a:pt x="1022" y="585"/>
                  </a:lnTo>
                  <a:lnTo>
                    <a:pt x="1024" y="585"/>
                  </a:lnTo>
                  <a:lnTo>
                    <a:pt x="1026" y="586"/>
                  </a:lnTo>
                  <a:lnTo>
                    <a:pt x="1028" y="587"/>
                  </a:lnTo>
                  <a:lnTo>
                    <a:pt x="1030" y="590"/>
                  </a:lnTo>
                  <a:lnTo>
                    <a:pt x="1035" y="595"/>
                  </a:lnTo>
                  <a:lnTo>
                    <a:pt x="1039" y="601"/>
                  </a:lnTo>
                  <a:lnTo>
                    <a:pt x="1043" y="607"/>
                  </a:lnTo>
                  <a:lnTo>
                    <a:pt x="1048" y="611"/>
                  </a:lnTo>
                  <a:lnTo>
                    <a:pt x="1050" y="612"/>
                  </a:lnTo>
                  <a:lnTo>
                    <a:pt x="1052" y="612"/>
                  </a:lnTo>
                  <a:lnTo>
                    <a:pt x="1055" y="611"/>
                  </a:lnTo>
                  <a:lnTo>
                    <a:pt x="1057" y="610"/>
                  </a:lnTo>
                  <a:lnTo>
                    <a:pt x="1062" y="606"/>
                  </a:lnTo>
                  <a:lnTo>
                    <a:pt x="1063" y="600"/>
                  </a:lnTo>
                  <a:lnTo>
                    <a:pt x="1064" y="595"/>
                  </a:lnTo>
                  <a:lnTo>
                    <a:pt x="1064" y="590"/>
                  </a:lnTo>
                  <a:lnTo>
                    <a:pt x="1064" y="584"/>
                  </a:lnTo>
                  <a:lnTo>
                    <a:pt x="1065" y="580"/>
                  </a:lnTo>
                  <a:lnTo>
                    <a:pt x="1066" y="579"/>
                  </a:lnTo>
                  <a:lnTo>
                    <a:pt x="1067" y="578"/>
                  </a:lnTo>
                  <a:lnTo>
                    <a:pt x="1069" y="577"/>
                  </a:lnTo>
                  <a:lnTo>
                    <a:pt x="1072" y="577"/>
                  </a:lnTo>
                  <a:lnTo>
                    <a:pt x="1079" y="578"/>
                  </a:lnTo>
                  <a:lnTo>
                    <a:pt x="1085" y="580"/>
                  </a:lnTo>
                  <a:lnTo>
                    <a:pt x="1092" y="584"/>
                  </a:lnTo>
                  <a:lnTo>
                    <a:pt x="1098" y="589"/>
                  </a:lnTo>
                  <a:lnTo>
                    <a:pt x="1106" y="592"/>
                  </a:lnTo>
                  <a:lnTo>
                    <a:pt x="1112" y="595"/>
                  </a:lnTo>
                  <a:lnTo>
                    <a:pt x="1116" y="596"/>
                  </a:lnTo>
                  <a:lnTo>
                    <a:pt x="1120" y="597"/>
                  </a:lnTo>
                  <a:lnTo>
                    <a:pt x="1123" y="597"/>
                  </a:lnTo>
                  <a:lnTo>
                    <a:pt x="1128" y="596"/>
                  </a:lnTo>
                  <a:lnTo>
                    <a:pt x="1137" y="594"/>
                  </a:lnTo>
                  <a:lnTo>
                    <a:pt x="1144" y="590"/>
                  </a:lnTo>
                  <a:lnTo>
                    <a:pt x="1148" y="584"/>
                  </a:lnTo>
                  <a:lnTo>
                    <a:pt x="1151" y="578"/>
                  </a:lnTo>
                  <a:lnTo>
                    <a:pt x="1151" y="578"/>
                  </a:lnTo>
                  <a:lnTo>
                    <a:pt x="1266" y="573"/>
                  </a:lnTo>
                  <a:lnTo>
                    <a:pt x="1293" y="569"/>
                  </a:lnTo>
                  <a:lnTo>
                    <a:pt x="1321" y="563"/>
                  </a:lnTo>
                  <a:lnTo>
                    <a:pt x="1348" y="555"/>
                  </a:lnTo>
                  <a:lnTo>
                    <a:pt x="1375" y="547"/>
                  </a:lnTo>
                  <a:lnTo>
                    <a:pt x="1402" y="540"/>
                  </a:lnTo>
                  <a:lnTo>
                    <a:pt x="1430" y="535"/>
                  </a:lnTo>
                  <a:lnTo>
                    <a:pt x="1443" y="531"/>
                  </a:lnTo>
                  <a:lnTo>
                    <a:pt x="1457" y="530"/>
                  </a:lnTo>
                  <a:lnTo>
                    <a:pt x="1471" y="529"/>
                  </a:lnTo>
                  <a:lnTo>
                    <a:pt x="1486" y="528"/>
                  </a:lnTo>
                  <a:lnTo>
                    <a:pt x="1496" y="529"/>
                  </a:lnTo>
                  <a:lnTo>
                    <a:pt x="1504" y="530"/>
                  </a:lnTo>
                  <a:lnTo>
                    <a:pt x="1515" y="532"/>
                  </a:lnTo>
                  <a:lnTo>
                    <a:pt x="1525" y="535"/>
                  </a:lnTo>
                  <a:lnTo>
                    <a:pt x="1544" y="542"/>
                  </a:lnTo>
                  <a:lnTo>
                    <a:pt x="1565" y="550"/>
                  </a:lnTo>
                  <a:lnTo>
                    <a:pt x="1584" y="558"/>
                  </a:lnTo>
                  <a:lnTo>
                    <a:pt x="1605" y="567"/>
                  </a:lnTo>
                  <a:lnTo>
                    <a:pt x="1625" y="573"/>
                  </a:lnTo>
                  <a:lnTo>
                    <a:pt x="1645" y="578"/>
                  </a:lnTo>
                  <a:lnTo>
                    <a:pt x="1659" y="580"/>
                  </a:lnTo>
                  <a:lnTo>
                    <a:pt x="1675" y="580"/>
                  </a:lnTo>
                  <a:lnTo>
                    <a:pt x="1695" y="580"/>
                  </a:lnTo>
                  <a:lnTo>
                    <a:pt x="1715" y="578"/>
                  </a:lnTo>
                  <a:lnTo>
                    <a:pt x="1737" y="576"/>
                  </a:lnTo>
                  <a:lnTo>
                    <a:pt x="1759" y="572"/>
                  </a:lnTo>
                  <a:lnTo>
                    <a:pt x="1783" y="568"/>
                  </a:lnTo>
                  <a:lnTo>
                    <a:pt x="1807" y="563"/>
                  </a:lnTo>
                  <a:lnTo>
                    <a:pt x="1830" y="557"/>
                  </a:lnTo>
                  <a:lnTo>
                    <a:pt x="1852" y="551"/>
                  </a:lnTo>
                  <a:lnTo>
                    <a:pt x="1874" y="543"/>
                  </a:lnTo>
                  <a:lnTo>
                    <a:pt x="1893" y="536"/>
                  </a:lnTo>
                  <a:lnTo>
                    <a:pt x="1911" y="527"/>
                  </a:lnTo>
                  <a:lnTo>
                    <a:pt x="1926" y="517"/>
                  </a:lnTo>
                  <a:lnTo>
                    <a:pt x="1932" y="513"/>
                  </a:lnTo>
                  <a:lnTo>
                    <a:pt x="1939" y="508"/>
                  </a:lnTo>
                  <a:lnTo>
                    <a:pt x="1943" y="503"/>
                  </a:lnTo>
                  <a:lnTo>
                    <a:pt x="1947" y="498"/>
                  </a:lnTo>
                  <a:lnTo>
                    <a:pt x="2021" y="392"/>
                  </a:lnTo>
                  <a:lnTo>
                    <a:pt x="2033" y="377"/>
                  </a:lnTo>
                  <a:lnTo>
                    <a:pt x="2047" y="361"/>
                  </a:lnTo>
                  <a:lnTo>
                    <a:pt x="2062" y="346"/>
                  </a:lnTo>
                  <a:lnTo>
                    <a:pt x="2078" y="330"/>
                  </a:lnTo>
                  <a:lnTo>
                    <a:pt x="2111" y="300"/>
                  </a:lnTo>
                  <a:lnTo>
                    <a:pt x="2141" y="272"/>
                  </a:lnTo>
                  <a:lnTo>
                    <a:pt x="2145" y="266"/>
                  </a:lnTo>
                  <a:lnTo>
                    <a:pt x="2147" y="259"/>
                  </a:lnTo>
                  <a:lnTo>
                    <a:pt x="2148" y="254"/>
                  </a:lnTo>
                  <a:lnTo>
                    <a:pt x="2148" y="248"/>
                  </a:lnTo>
                  <a:lnTo>
                    <a:pt x="2146" y="238"/>
                  </a:lnTo>
                  <a:lnTo>
                    <a:pt x="2143" y="223"/>
                  </a:lnTo>
                  <a:lnTo>
                    <a:pt x="2142" y="217"/>
                  </a:lnTo>
                  <a:lnTo>
                    <a:pt x="2142" y="212"/>
                  </a:lnTo>
                  <a:lnTo>
                    <a:pt x="2143" y="207"/>
                  </a:lnTo>
                  <a:lnTo>
                    <a:pt x="2144" y="204"/>
                  </a:lnTo>
                  <a:lnTo>
                    <a:pt x="2146" y="202"/>
                  </a:lnTo>
                  <a:lnTo>
                    <a:pt x="2148" y="200"/>
                  </a:lnTo>
                  <a:lnTo>
                    <a:pt x="2150" y="199"/>
                  </a:lnTo>
                  <a:lnTo>
                    <a:pt x="2153" y="198"/>
                  </a:lnTo>
                  <a:lnTo>
                    <a:pt x="2161" y="198"/>
                  </a:lnTo>
                  <a:lnTo>
                    <a:pt x="2169" y="199"/>
                  </a:lnTo>
                  <a:lnTo>
                    <a:pt x="2176" y="201"/>
                  </a:lnTo>
                  <a:lnTo>
                    <a:pt x="2185" y="203"/>
                  </a:lnTo>
                  <a:lnTo>
                    <a:pt x="2201" y="206"/>
                  </a:lnTo>
                  <a:lnTo>
                    <a:pt x="2222" y="208"/>
                  </a:lnTo>
                  <a:lnTo>
                    <a:pt x="2231" y="208"/>
                  </a:lnTo>
                  <a:lnTo>
                    <a:pt x="2241" y="208"/>
                  </a:lnTo>
                  <a:lnTo>
                    <a:pt x="2250" y="207"/>
                  </a:lnTo>
                  <a:lnTo>
                    <a:pt x="2257" y="206"/>
                  </a:lnTo>
                  <a:lnTo>
                    <a:pt x="2270" y="202"/>
                  </a:lnTo>
                  <a:lnTo>
                    <a:pt x="2282" y="196"/>
                  </a:lnTo>
                  <a:lnTo>
                    <a:pt x="2293" y="190"/>
                  </a:lnTo>
                  <a:lnTo>
                    <a:pt x="2305" y="185"/>
                  </a:lnTo>
                  <a:lnTo>
                    <a:pt x="2315" y="179"/>
                  </a:lnTo>
                  <a:lnTo>
                    <a:pt x="2328" y="176"/>
                  </a:lnTo>
                  <a:lnTo>
                    <a:pt x="2335" y="175"/>
                  </a:lnTo>
                  <a:lnTo>
                    <a:pt x="2341" y="175"/>
                  </a:lnTo>
                  <a:lnTo>
                    <a:pt x="2349" y="175"/>
                  </a:lnTo>
                  <a:lnTo>
                    <a:pt x="2357" y="176"/>
                  </a:lnTo>
                  <a:lnTo>
                    <a:pt x="2367" y="177"/>
                  </a:lnTo>
                  <a:lnTo>
                    <a:pt x="2378" y="178"/>
                  </a:lnTo>
                  <a:lnTo>
                    <a:pt x="2389" y="178"/>
                  </a:lnTo>
                  <a:lnTo>
                    <a:pt x="2400" y="176"/>
                  </a:lnTo>
                  <a:lnTo>
                    <a:pt x="2405" y="173"/>
                  </a:lnTo>
                  <a:lnTo>
                    <a:pt x="2411" y="169"/>
                  </a:lnTo>
                  <a:lnTo>
                    <a:pt x="2414" y="165"/>
                  </a:lnTo>
                  <a:lnTo>
                    <a:pt x="2417" y="161"/>
                  </a:lnTo>
                  <a:lnTo>
                    <a:pt x="2423" y="152"/>
                  </a:lnTo>
                  <a:lnTo>
                    <a:pt x="2431" y="144"/>
                  </a:lnTo>
                  <a:lnTo>
                    <a:pt x="2452" y="119"/>
                  </a:lnTo>
                  <a:lnTo>
                    <a:pt x="2460" y="121"/>
                  </a:lnTo>
                  <a:lnTo>
                    <a:pt x="2470" y="122"/>
                  </a:lnTo>
                  <a:lnTo>
                    <a:pt x="2480" y="123"/>
                  </a:lnTo>
                  <a:lnTo>
                    <a:pt x="2489" y="123"/>
                  </a:lnTo>
                  <a:lnTo>
                    <a:pt x="2508" y="121"/>
                  </a:lnTo>
                  <a:lnTo>
                    <a:pt x="2526" y="118"/>
                  </a:lnTo>
                  <a:lnTo>
                    <a:pt x="2545" y="113"/>
                  </a:lnTo>
                  <a:lnTo>
                    <a:pt x="2564" y="107"/>
                  </a:lnTo>
                  <a:lnTo>
                    <a:pt x="2583" y="100"/>
                  </a:lnTo>
                  <a:lnTo>
                    <a:pt x="2602" y="93"/>
                  </a:lnTo>
                  <a:lnTo>
                    <a:pt x="2639" y="77"/>
                  </a:lnTo>
                  <a:lnTo>
                    <a:pt x="2677" y="61"/>
                  </a:lnTo>
                  <a:lnTo>
                    <a:pt x="2696" y="55"/>
                  </a:lnTo>
                  <a:lnTo>
                    <a:pt x="2715" y="50"/>
                  </a:lnTo>
                  <a:lnTo>
                    <a:pt x="2733" y="46"/>
                  </a:lnTo>
                  <a:lnTo>
                    <a:pt x="2753" y="44"/>
                  </a:lnTo>
                  <a:lnTo>
                    <a:pt x="2758" y="44"/>
                  </a:lnTo>
                  <a:lnTo>
                    <a:pt x="2764" y="43"/>
                  </a:lnTo>
                  <a:lnTo>
                    <a:pt x="2768" y="42"/>
                  </a:lnTo>
                  <a:lnTo>
                    <a:pt x="2772" y="40"/>
                  </a:lnTo>
                  <a:lnTo>
                    <a:pt x="2780" y="34"/>
                  </a:lnTo>
                  <a:lnTo>
                    <a:pt x="2787" y="29"/>
                  </a:lnTo>
                  <a:lnTo>
                    <a:pt x="2794" y="23"/>
                  </a:lnTo>
                  <a:lnTo>
                    <a:pt x="2801" y="16"/>
                  </a:lnTo>
                  <a:lnTo>
                    <a:pt x="2809" y="11"/>
                  </a:lnTo>
                  <a:lnTo>
                    <a:pt x="2818" y="5"/>
                  </a:lnTo>
                  <a:lnTo>
                    <a:pt x="2827" y="3"/>
                  </a:lnTo>
                  <a:lnTo>
                    <a:pt x="2841" y="2"/>
                  </a:lnTo>
                  <a:lnTo>
                    <a:pt x="2858" y="0"/>
                  </a:lnTo>
                  <a:lnTo>
                    <a:pt x="2876" y="0"/>
                  </a:lnTo>
                  <a:lnTo>
                    <a:pt x="2912" y="0"/>
                  </a:lnTo>
                  <a:lnTo>
                    <a:pt x="2935" y="2"/>
                  </a:lnTo>
                  <a:lnTo>
                    <a:pt x="2940" y="3"/>
                  </a:lnTo>
                  <a:lnTo>
                    <a:pt x="2943" y="4"/>
                  </a:lnTo>
                  <a:lnTo>
                    <a:pt x="2945" y="6"/>
                  </a:lnTo>
                  <a:lnTo>
                    <a:pt x="2947" y="9"/>
                  </a:lnTo>
                  <a:lnTo>
                    <a:pt x="2949" y="13"/>
                  </a:lnTo>
                  <a:lnTo>
                    <a:pt x="2949" y="19"/>
                  </a:lnTo>
                  <a:lnTo>
                    <a:pt x="2948" y="27"/>
                  </a:lnTo>
                  <a:lnTo>
                    <a:pt x="2945" y="34"/>
                  </a:lnTo>
                  <a:lnTo>
                    <a:pt x="2941" y="42"/>
                  </a:lnTo>
                  <a:lnTo>
                    <a:pt x="2936" y="51"/>
                  </a:lnTo>
                  <a:lnTo>
                    <a:pt x="2914" y="83"/>
                  </a:lnTo>
                  <a:lnTo>
                    <a:pt x="2899" y="104"/>
                  </a:lnTo>
                  <a:lnTo>
                    <a:pt x="2895" y="109"/>
                  </a:lnTo>
                  <a:lnTo>
                    <a:pt x="2894" y="117"/>
                  </a:lnTo>
                  <a:lnTo>
                    <a:pt x="2893" y="124"/>
                  </a:lnTo>
                  <a:lnTo>
                    <a:pt x="2893" y="133"/>
                  </a:lnTo>
                  <a:lnTo>
                    <a:pt x="2894" y="153"/>
                  </a:lnTo>
                  <a:lnTo>
                    <a:pt x="2898" y="176"/>
                  </a:lnTo>
                  <a:lnTo>
                    <a:pt x="2902" y="198"/>
                  </a:lnTo>
                  <a:lnTo>
                    <a:pt x="2907" y="219"/>
                  </a:lnTo>
                  <a:lnTo>
                    <a:pt x="2913" y="236"/>
                  </a:lnTo>
                  <a:lnTo>
                    <a:pt x="2918" y="250"/>
                  </a:lnTo>
                  <a:lnTo>
                    <a:pt x="2922" y="258"/>
                  </a:lnTo>
                  <a:lnTo>
                    <a:pt x="2927" y="263"/>
                  </a:lnTo>
                  <a:lnTo>
                    <a:pt x="2930" y="268"/>
                  </a:lnTo>
                  <a:lnTo>
                    <a:pt x="2934" y="271"/>
                  </a:lnTo>
                  <a:lnTo>
                    <a:pt x="2939" y="273"/>
                  </a:lnTo>
                  <a:lnTo>
                    <a:pt x="2944" y="274"/>
                  </a:lnTo>
                  <a:lnTo>
                    <a:pt x="2948" y="275"/>
                  </a:lnTo>
                  <a:lnTo>
                    <a:pt x="2954" y="275"/>
                  </a:lnTo>
                  <a:lnTo>
                    <a:pt x="2973" y="271"/>
                  </a:lnTo>
                  <a:lnTo>
                    <a:pt x="2996" y="268"/>
                  </a:lnTo>
                  <a:lnTo>
                    <a:pt x="2995" y="276"/>
                  </a:lnTo>
                  <a:lnTo>
                    <a:pt x="2994" y="286"/>
                  </a:lnTo>
                  <a:lnTo>
                    <a:pt x="2992" y="294"/>
                  </a:lnTo>
                  <a:lnTo>
                    <a:pt x="2988" y="302"/>
                  </a:lnTo>
                  <a:lnTo>
                    <a:pt x="2985" y="311"/>
                  </a:lnTo>
                  <a:lnTo>
                    <a:pt x="2981" y="319"/>
                  </a:lnTo>
                  <a:lnTo>
                    <a:pt x="2975" y="325"/>
                  </a:lnTo>
                  <a:lnTo>
                    <a:pt x="2970" y="333"/>
                  </a:lnTo>
                  <a:lnTo>
                    <a:pt x="2963" y="339"/>
                  </a:lnTo>
                  <a:lnTo>
                    <a:pt x="2957" y="346"/>
                  </a:lnTo>
                  <a:lnTo>
                    <a:pt x="2950" y="351"/>
                  </a:lnTo>
                  <a:lnTo>
                    <a:pt x="2943" y="356"/>
                  </a:lnTo>
                  <a:lnTo>
                    <a:pt x="2929" y="365"/>
                  </a:lnTo>
                  <a:lnTo>
                    <a:pt x="2914" y="371"/>
                  </a:lnTo>
                  <a:lnTo>
                    <a:pt x="2890" y="380"/>
                  </a:lnTo>
                  <a:lnTo>
                    <a:pt x="2858" y="390"/>
                  </a:lnTo>
                  <a:lnTo>
                    <a:pt x="2840" y="394"/>
                  </a:lnTo>
                  <a:lnTo>
                    <a:pt x="2826" y="396"/>
                  </a:lnTo>
                  <a:lnTo>
                    <a:pt x="2820" y="396"/>
                  </a:lnTo>
                  <a:lnTo>
                    <a:pt x="2814" y="395"/>
                  </a:lnTo>
                  <a:lnTo>
                    <a:pt x="2810" y="394"/>
                  </a:lnTo>
                  <a:lnTo>
                    <a:pt x="2807" y="392"/>
                  </a:lnTo>
                  <a:lnTo>
                    <a:pt x="2804" y="388"/>
                  </a:lnTo>
                  <a:lnTo>
                    <a:pt x="2799" y="385"/>
                  </a:lnTo>
                  <a:lnTo>
                    <a:pt x="2795" y="383"/>
                  </a:lnTo>
                  <a:lnTo>
                    <a:pt x="2791" y="382"/>
                  </a:lnTo>
                  <a:lnTo>
                    <a:pt x="2786" y="382"/>
                  </a:lnTo>
                  <a:lnTo>
                    <a:pt x="2782" y="383"/>
                  </a:lnTo>
                  <a:lnTo>
                    <a:pt x="2778" y="384"/>
                  </a:lnTo>
                  <a:lnTo>
                    <a:pt x="2773" y="387"/>
                  </a:lnTo>
                  <a:lnTo>
                    <a:pt x="2765" y="392"/>
                  </a:lnTo>
                  <a:lnTo>
                    <a:pt x="2758" y="400"/>
                  </a:lnTo>
                  <a:lnTo>
                    <a:pt x="2753" y="407"/>
                  </a:lnTo>
                  <a:lnTo>
                    <a:pt x="2750" y="416"/>
                  </a:lnTo>
                  <a:lnTo>
                    <a:pt x="2744" y="438"/>
                  </a:lnTo>
                  <a:lnTo>
                    <a:pt x="2740" y="454"/>
                  </a:lnTo>
                  <a:lnTo>
                    <a:pt x="2738" y="459"/>
                  </a:lnTo>
                  <a:lnTo>
                    <a:pt x="2734" y="463"/>
                  </a:lnTo>
                  <a:lnTo>
                    <a:pt x="2732" y="466"/>
                  </a:lnTo>
                  <a:lnTo>
                    <a:pt x="2729" y="470"/>
                  </a:lnTo>
                  <a:lnTo>
                    <a:pt x="2713" y="479"/>
                  </a:lnTo>
                  <a:lnTo>
                    <a:pt x="2682" y="498"/>
                  </a:lnTo>
                  <a:lnTo>
                    <a:pt x="2630" y="553"/>
                  </a:lnTo>
                  <a:lnTo>
                    <a:pt x="2630" y="553"/>
                  </a:lnTo>
                  <a:lnTo>
                    <a:pt x="2606" y="564"/>
                  </a:lnTo>
                  <a:lnTo>
                    <a:pt x="2581" y="574"/>
                  </a:lnTo>
                  <a:lnTo>
                    <a:pt x="2569" y="580"/>
                  </a:lnTo>
                  <a:lnTo>
                    <a:pt x="2556" y="584"/>
                  </a:lnTo>
                  <a:lnTo>
                    <a:pt x="2543" y="587"/>
                  </a:lnTo>
                  <a:lnTo>
                    <a:pt x="2531" y="590"/>
                  </a:lnTo>
                  <a:lnTo>
                    <a:pt x="2515" y="593"/>
                  </a:lnTo>
                  <a:lnTo>
                    <a:pt x="2501" y="597"/>
                  </a:lnTo>
                  <a:lnTo>
                    <a:pt x="2486" y="604"/>
                  </a:lnTo>
                  <a:lnTo>
                    <a:pt x="2472" y="610"/>
                  </a:lnTo>
                  <a:lnTo>
                    <a:pt x="2459" y="618"/>
                  </a:lnTo>
                  <a:lnTo>
                    <a:pt x="2446" y="627"/>
                  </a:lnTo>
                  <a:lnTo>
                    <a:pt x="2434" y="637"/>
                  </a:lnTo>
                  <a:lnTo>
                    <a:pt x="2422" y="648"/>
                  </a:lnTo>
                  <a:lnTo>
                    <a:pt x="2417" y="653"/>
                  </a:lnTo>
                  <a:lnTo>
                    <a:pt x="2412" y="658"/>
                  </a:lnTo>
                  <a:lnTo>
                    <a:pt x="2405" y="661"/>
                  </a:lnTo>
                  <a:lnTo>
                    <a:pt x="2400" y="664"/>
                  </a:lnTo>
                  <a:lnTo>
                    <a:pt x="2388" y="667"/>
                  </a:lnTo>
                  <a:lnTo>
                    <a:pt x="2376" y="670"/>
                  </a:lnTo>
                  <a:lnTo>
                    <a:pt x="2351" y="670"/>
                  </a:lnTo>
                  <a:lnTo>
                    <a:pt x="2323" y="668"/>
                  </a:lnTo>
                  <a:lnTo>
                    <a:pt x="2313" y="670"/>
                  </a:lnTo>
                  <a:lnTo>
                    <a:pt x="2305" y="671"/>
                  </a:lnTo>
                  <a:lnTo>
                    <a:pt x="2297" y="673"/>
                  </a:lnTo>
                  <a:lnTo>
                    <a:pt x="2288" y="676"/>
                  </a:lnTo>
                  <a:lnTo>
                    <a:pt x="2272" y="684"/>
                  </a:lnTo>
                  <a:lnTo>
                    <a:pt x="2256" y="691"/>
                  </a:lnTo>
                  <a:lnTo>
                    <a:pt x="2234" y="714"/>
                  </a:lnTo>
                  <a:lnTo>
                    <a:pt x="2217" y="734"/>
                  </a:lnTo>
                  <a:lnTo>
                    <a:pt x="2203" y="754"/>
                  </a:lnTo>
                  <a:lnTo>
                    <a:pt x="2190" y="772"/>
                  </a:lnTo>
                  <a:lnTo>
                    <a:pt x="2178" y="792"/>
                  </a:lnTo>
                  <a:lnTo>
                    <a:pt x="2166" y="813"/>
                  </a:lnTo>
                  <a:lnTo>
                    <a:pt x="2153" y="835"/>
                  </a:lnTo>
                  <a:lnTo>
                    <a:pt x="2139" y="861"/>
                  </a:lnTo>
                  <a:lnTo>
                    <a:pt x="2133" y="870"/>
                  </a:lnTo>
                  <a:lnTo>
                    <a:pt x="2126" y="880"/>
                  </a:lnTo>
                  <a:lnTo>
                    <a:pt x="2119" y="889"/>
                  </a:lnTo>
                  <a:lnTo>
                    <a:pt x="2110" y="896"/>
                  </a:lnTo>
                  <a:lnTo>
                    <a:pt x="2094" y="911"/>
                  </a:lnTo>
                  <a:lnTo>
                    <a:pt x="2076" y="925"/>
                  </a:lnTo>
                  <a:lnTo>
                    <a:pt x="2058" y="940"/>
                  </a:lnTo>
                  <a:lnTo>
                    <a:pt x="2041" y="955"/>
                  </a:lnTo>
                  <a:lnTo>
                    <a:pt x="2034" y="963"/>
                  </a:lnTo>
                  <a:lnTo>
                    <a:pt x="2026" y="973"/>
                  </a:lnTo>
                  <a:lnTo>
                    <a:pt x="2020" y="983"/>
                  </a:lnTo>
                  <a:lnTo>
                    <a:pt x="2013" y="995"/>
                  </a:lnTo>
                  <a:lnTo>
                    <a:pt x="2010" y="1001"/>
                  </a:lnTo>
                  <a:lnTo>
                    <a:pt x="2008" y="1008"/>
                  </a:lnTo>
                  <a:lnTo>
                    <a:pt x="2006" y="1015"/>
                  </a:lnTo>
                  <a:lnTo>
                    <a:pt x="2004" y="1022"/>
                  </a:lnTo>
                  <a:lnTo>
                    <a:pt x="2003" y="1038"/>
                  </a:lnTo>
                  <a:lnTo>
                    <a:pt x="2001" y="1053"/>
                  </a:lnTo>
                  <a:lnTo>
                    <a:pt x="1999" y="1068"/>
                  </a:lnTo>
                  <a:lnTo>
                    <a:pt x="1996" y="1083"/>
                  </a:lnTo>
                  <a:lnTo>
                    <a:pt x="1994" y="1091"/>
                  </a:lnTo>
                  <a:lnTo>
                    <a:pt x="1989" y="1098"/>
                  </a:lnTo>
                  <a:lnTo>
                    <a:pt x="1986" y="1105"/>
                  </a:lnTo>
                  <a:lnTo>
                    <a:pt x="1981" y="1110"/>
                  </a:lnTo>
                  <a:lnTo>
                    <a:pt x="1971" y="1120"/>
                  </a:lnTo>
                  <a:lnTo>
                    <a:pt x="1962" y="1129"/>
                  </a:lnTo>
                  <a:lnTo>
                    <a:pt x="1953" y="1135"/>
                  </a:lnTo>
                  <a:lnTo>
                    <a:pt x="1944" y="1141"/>
                  </a:lnTo>
                  <a:lnTo>
                    <a:pt x="1928" y="1152"/>
                  </a:lnTo>
                  <a:lnTo>
                    <a:pt x="1911" y="1160"/>
                  </a:lnTo>
                  <a:lnTo>
                    <a:pt x="1875" y="1174"/>
                  </a:lnTo>
                  <a:lnTo>
                    <a:pt x="1833" y="1191"/>
                  </a:lnTo>
                  <a:lnTo>
                    <a:pt x="1824" y="1197"/>
                  </a:lnTo>
                  <a:lnTo>
                    <a:pt x="1815" y="1204"/>
                  </a:lnTo>
                  <a:lnTo>
                    <a:pt x="1808" y="1212"/>
                  </a:lnTo>
                  <a:lnTo>
                    <a:pt x="1800" y="1221"/>
                  </a:lnTo>
                  <a:lnTo>
                    <a:pt x="1793" y="1231"/>
                  </a:lnTo>
                  <a:lnTo>
                    <a:pt x="1784" y="1240"/>
                  </a:lnTo>
                  <a:lnTo>
                    <a:pt x="1777" y="1248"/>
                  </a:lnTo>
                  <a:lnTo>
                    <a:pt x="1768" y="1255"/>
                  </a:lnTo>
                  <a:lnTo>
                    <a:pt x="1758" y="1260"/>
                  </a:lnTo>
                  <a:lnTo>
                    <a:pt x="1745" y="1266"/>
                  </a:lnTo>
                  <a:lnTo>
                    <a:pt x="1739" y="1269"/>
                  </a:lnTo>
                  <a:lnTo>
                    <a:pt x="1733" y="1272"/>
                  </a:lnTo>
                  <a:lnTo>
                    <a:pt x="1732" y="1274"/>
                  </a:lnTo>
                  <a:lnTo>
                    <a:pt x="1730" y="1276"/>
                  </a:lnTo>
                  <a:lnTo>
                    <a:pt x="1730" y="1279"/>
                  </a:lnTo>
                  <a:lnTo>
                    <a:pt x="1730" y="1281"/>
                  </a:lnTo>
                  <a:lnTo>
                    <a:pt x="1732" y="1286"/>
                  </a:lnTo>
                  <a:lnTo>
                    <a:pt x="1734" y="1292"/>
                  </a:lnTo>
                  <a:lnTo>
                    <a:pt x="1739" y="1297"/>
                  </a:lnTo>
                  <a:lnTo>
                    <a:pt x="1743" y="1302"/>
                  </a:lnTo>
                  <a:lnTo>
                    <a:pt x="1753" y="1311"/>
                  </a:lnTo>
                  <a:lnTo>
                    <a:pt x="1763" y="1320"/>
                  </a:lnTo>
                  <a:lnTo>
                    <a:pt x="1773" y="1328"/>
                  </a:lnTo>
                  <a:lnTo>
                    <a:pt x="1782" y="1337"/>
                  </a:lnTo>
                  <a:lnTo>
                    <a:pt x="1785" y="1342"/>
                  </a:lnTo>
                  <a:lnTo>
                    <a:pt x="1788" y="1348"/>
                  </a:lnTo>
                  <a:lnTo>
                    <a:pt x="1790" y="1354"/>
                  </a:lnTo>
                  <a:lnTo>
                    <a:pt x="1791" y="1361"/>
                  </a:lnTo>
                  <a:lnTo>
                    <a:pt x="1786" y="1422"/>
                  </a:lnTo>
                  <a:lnTo>
                    <a:pt x="1786" y="1422"/>
                  </a:lnTo>
                  <a:lnTo>
                    <a:pt x="1778" y="1426"/>
                  </a:lnTo>
                  <a:lnTo>
                    <a:pt x="1770" y="1430"/>
                  </a:lnTo>
                  <a:lnTo>
                    <a:pt x="1764" y="1435"/>
                  </a:lnTo>
                  <a:lnTo>
                    <a:pt x="1758" y="1441"/>
                  </a:lnTo>
                  <a:lnTo>
                    <a:pt x="1754" y="1447"/>
                  </a:lnTo>
                  <a:lnTo>
                    <a:pt x="1750" y="1454"/>
                  </a:lnTo>
                  <a:lnTo>
                    <a:pt x="1746" y="1461"/>
                  </a:lnTo>
                  <a:lnTo>
                    <a:pt x="1743" y="1469"/>
                  </a:lnTo>
                  <a:lnTo>
                    <a:pt x="1737" y="1484"/>
                  </a:lnTo>
                  <a:lnTo>
                    <a:pt x="1731" y="1500"/>
                  </a:lnTo>
                  <a:lnTo>
                    <a:pt x="1728" y="1509"/>
                  </a:lnTo>
                  <a:lnTo>
                    <a:pt x="1724" y="1516"/>
                  </a:lnTo>
                  <a:lnTo>
                    <a:pt x="1719" y="1524"/>
                  </a:lnTo>
                  <a:lnTo>
                    <a:pt x="1714" y="1531"/>
                  </a:lnTo>
                  <a:lnTo>
                    <a:pt x="1710" y="1539"/>
                  </a:lnTo>
                  <a:lnTo>
                    <a:pt x="1705" y="1545"/>
                  </a:lnTo>
                  <a:lnTo>
                    <a:pt x="1702" y="1553"/>
                  </a:lnTo>
                  <a:lnTo>
                    <a:pt x="1699" y="1562"/>
                  </a:lnTo>
                  <a:lnTo>
                    <a:pt x="1695" y="1578"/>
                  </a:lnTo>
                  <a:lnTo>
                    <a:pt x="1691" y="1594"/>
                  </a:lnTo>
                  <a:lnTo>
                    <a:pt x="1688" y="1611"/>
                  </a:lnTo>
                  <a:lnTo>
                    <a:pt x="1684" y="1627"/>
                  </a:lnTo>
                  <a:lnTo>
                    <a:pt x="1682" y="1635"/>
                  </a:lnTo>
                  <a:lnTo>
                    <a:pt x="1679" y="1643"/>
                  </a:lnTo>
                  <a:lnTo>
                    <a:pt x="1676" y="1650"/>
                  </a:lnTo>
                  <a:lnTo>
                    <a:pt x="1672" y="1658"/>
                  </a:lnTo>
                  <a:lnTo>
                    <a:pt x="1668" y="1663"/>
                  </a:lnTo>
                  <a:lnTo>
                    <a:pt x="1663" y="1669"/>
                  </a:lnTo>
                  <a:lnTo>
                    <a:pt x="1660" y="1672"/>
                  </a:lnTo>
                  <a:lnTo>
                    <a:pt x="1656" y="1674"/>
                  </a:lnTo>
                  <a:lnTo>
                    <a:pt x="1647" y="1677"/>
                  </a:lnTo>
                  <a:lnTo>
                    <a:pt x="1639" y="1680"/>
                  </a:lnTo>
                  <a:lnTo>
                    <a:pt x="1636" y="1683"/>
                  </a:lnTo>
                  <a:lnTo>
                    <a:pt x="1633" y="1685"/>
                  </a:lnTo>
                  <a:lnTo>
                    <a:pt x="1630" y="1687"/>
                  </a:lnTo>
                  <a:lnTo>
                    <a:pt x="1628" y="1691"/>
                  </a:lnTo>
                  <a:lnTo>
                    <a:pt x="1625" y="1697"/>
                  </a:lnTo>
                  <a:lnTo>
                    <a:pt x="1624" y="1703"/>
                  </a:lnTo>
                  <a:lnTo>
                    <a:pt x="1624" y="1711"/>
                  </a:lnTo>
                  <a:lnTo>
                    <a:pt x="1624" y="1720"/>
                  </a:lnTo>
                  <a:lnTo>
                    <a:pt x="1624" y="1730"/>
                  </a:lnTo>
                  <a:lnTo>
                    <a:pt x="1623" y="1739"/>
                  </a:lnTo>
                  <a:lnTo>
                    <a:pt x="1622" y="1747"/>
                  </a:lnTo>
                  <a:lnTo>
                    <a:pt x="1620" y="1755"/>
                  </a:lnTo>
                  <a:lnTo>
                    <a:pt x="1616" y="1771"/>
                  </a:lnTo>
                  <a:lnTo>
                    <a:pt x="1610" y="1786"/>
                  </a:lnTo>
                  <a:lnTo>
                    <a:pt x="1605" y="1800"/>
                  </a:lnTo>
                  <a:lnTo>
                    <a:pt x="1601" y="1815"/>
                  </a:lnTo>
                  <a:lnTo>
                    <a:pt x="1598" y="1823"/>
                  </a:lnTo>
                  <a:lnTo>
                    <a:pt x="1596" y="1832"/>
                  </a:lnTo>
                  <a:lnTo>
                    <a:pt x="1595" y="1840"/>
                  </a:lnTo>
                  <a:lnTo>
                    <a:pt x="1595" y="1849"/>
                  </a:lnTo>
                  <a:lnTo>
                    <a:pt x="1595" y="1861"/>
                  </a:lnTo>
                  <a:lnTo>
                    <a:pt x="1594" y="1873"/>
                  </a:lnTo>
                  <a:lnTo>
                    <a:pt x="1593" y="1886"/>
                  </a:lnTo>
                  <a:lnTo>
                    <a:pt x="1591" y="1897"/>
                  </a:lnTo>
                  <a:lnTo>
                    <a:pt x="1585" y="1922"/>
                  </a:lnTo>
                  <a:lnTo>
                    <a:pt x="1579" y="1946"/>
                  </a:lnTo>
                  <a:lnTo>
                    <a:pt x="1579" y="1946"/>
                  </a:lnTo>
                  <a:lnTo>
                    <a:pt x="1572" y="1945"/>
                  </a:lnTo>
                  <a:lnTo>
                    <a:pt x="1566" y="1942"/>
                  </a:lnTo>
                  <a:lnTo>
                    <a:pt x="1558" y="1939"/>
                  </a:lnTo>
                  <a:lnTo>
                    <a:pt x="1552" y="1934"/>
                  </a:lnTo>
                  <a:lnTo>
                    <a:pt x="1544" y="1930"/>
                  </a:lnTo>
                  <a:lnTo>
                    <a:pt x="1538" y="1926"/>
                  </a:lnTo>
                  <a:lnTo>
                    <a:pt x="1530" y="1922"/>
                  </a:lnTo>
                  <a:lnTo>
                    <a:pt x="1523" y="1921"/>
                  </a:lnTo>
                  <a:lnTo>
                    <a:pt x="1502" y="1919"/>
                  </a:lnTo>
                  <a:lnTo>
                    <a:pt x="1486" y="1916"/>
                  </a:lnTo>
                  <a:lnTo>
                    <a:pt x="1483" y="1914"/>
                  </a:lnTo>
                  <a:lnTo>
                    <a:pt x="1480" y="1913"/>
                  </a:lnTo>
                  <a:lnTo>
                    <a:pt x="1476" y="1909"/>
                  </a:lnTo>
                  <a:lnTo>
                    <a:pt x="1474" y="1906"/>
                  </a:lnTo>
                  <a:lnTo>
                    <a:pt x="1472" y="1903"/>
                  </a:lnTo>
                  <a:lnTo>
                    <a:pt x="1470" y="1899"/>
                  </a:lnTo>
                  <a:lnTo>
                    <a:pt x="1469" y="1893"/>
                  </a:lnTo>
                  <a:lnTo>
                    <a:pt x="1468" y="1887"/>
                  </a:lnTo>
                  <a:lnTo>
                    <a:pt x="1466" y="1879"/>
                  </a:lnTo>
                  <a:lnTo>
                    <a:pt x="1462" y="1867"/>
                  </a:lnTo>
                  <a:lnTo>
                    <a:pt x="1460" y="1863"/>
                  </a:lnTo>
                  <a:lnTo>
                    <a:pt x="1457" y="1860"/>
                  </a:lnTo>
                  <a:lnTo>
                    <a:pt x="1455" y="1859"/>
                  </a:lnTo>
                  <a:lnTo>
                    <a:pt x="1454" y="1859"/>
                  </a:lnTo>
                  <a:lnTo>
                    <a:pt x="1452" y="1860"/>
                  </a:lnTo>
                  <a:lnTo>
                    <a:pt x="1449" y="1862"/>
                  </a:lnTo>
                  <a:lnTo>
                    <a:pt x="1443" y="1868"/>
                  </a:lnTo>
                  <a:lnTo>
                    <a:pt x="1437" y="1876"/>
                  </a:lnTo>
                  <a:lnTo>
                    <a:pt x="1432" y="1885"/>
                  </a:lnTo>
                  <a:lnTo>
                    <a:pt x="1428" y="1893"/>
                  </a:lnTo>
                  <a:lnTo>
                    <a:pt x="1423" y="1902"/>
                  </a:lnTo>
                  <a:lnTo>
                    <a:pt x="1420" y="1910"/>
                  </a:lnTo>
                  <a:lnTo>
                    <a:pt x="1418" y="1919"/>
                  </a:lnTo>
                  <a:lnTo>
                    <a:pt x="1417" y="1929"/>
                  </a:lnTo>
                  <a:lnTo>
                    <a:pt x="1415" y="1936"/>
                  </a:lnTo>
                  <a:lnTo>
                    <a:pt x="1414" y="1943"/>
                  </a:lnTo>
                  <a:lnTo>
                    <a:pt x="1412" y="1949"/>
                  </a:lnTo>
                  <a:lnTo>
                    <a:pt x="1408" y="1956"/>
                  </a:lnTo>
                  <a:lnTo>
                    <a:pt x="1403" y="1966"/>
                  </a:lnTo>
                  <a:lnTo>
                    <a:pt x="1394" y="1974"/>
                  </a:lnTo>
                  <a:lnTo>
                    <a:pt x="1386" y="1982"/>
                  </a:lnTo>
                  <a:lnTo>
                    <a:pt x="1376" y="1988"/>
                  </a:lnTo>
                  <a:lnTo>
                    <a:pt x="1364" y="1995"/>
                  </a:lnTo>
                  <a:lnTo>
                    <a:pt x="1352" y="2002"/>
                  </a:lnTo>
                  <a:lnTo>
                    <a:pt x="1344" y="2007"/>
                  </a:lnTo>
                  <a:lnTo>
                    <a:pt x="1336" y="2010"/>
                  </a:lnTo>
                  <a:lnTo>
                    <a:pt x="1330" y="2011"/>
                  </a:lnTo>
                  <a:lnTo>
                    <a:pt x="1324" y="2011"/>
                  </a:lnTo>
                  <a:lnTo>
                    <a:pt x="1320" y="2010"/>
                  </a:lnTo>
                  <a:lnTo>
                    <a:pt x="1314" y="2008"/>
                  </a:lnTo>
                  <a:lnTo>
                    <a:pt x="1311" y="2005"/>
                  </a:lnTo>
                  <a:lnTo>
                    <a:pt x="1308" y="2001"/>
                  </a:lnTo>
                  <a:lnTo>
                    <a:pt x="1301" y="1990"/>
                  </a:lnTo>
                  <a:lnTo>
                    <a:pt x="1297" y="1978"/>
                  </a:lnTo>
                  <a:lnTo>
                    <a:pt x="1292" y="1966"/>
                  </a:lnTo>
                  <a:lnTo>
                    <a:pt x="1287" y="1951"/>
                  </a:lnTo>
                  <a:lnTo>
                    <a:pt x="1285" y="1948"/>
                  </a:lnTo>
                  <a:lnTo>
                    <a:pt x="1283" y="1946"/>
                  </a:lnTo>
                  <a:lnTo>
                    <a:pt x="1280" y="1944"/>
                  </a:lnTo>
                  <a:lnTo>
                    <a:pt x="1278" y="1943"/>
                  </a:lnTo>
                  <a:lnTo>
                    <a:pt x="1270" y="1943"/>
                  </a:lnTo>
                  <a:lnTo>
                    <a:pt x="1263" y="1944"/>
                  </a:lnTo>
                  <a:lnTo>
                    <a:pt x="1247" y="1949"/>
                  </a:lnTo>
                  <a:lnTo>
                    <a:pt x="1233" y="1954"/>
                  </a:lnTo>
                  <a:lnTo>
                    <a:pt x="1233" y="1954"/>
                  </a:lnTo>
                  <a:lnTo>
                    <a:pt x="1231" y="1946"/>
                  </a:lnTo>
                  <a:lnTo>
                    <a:pt x="1230" y="1936"/>
                  </a:lnTo>
                  <a:lnTo>
                    <a:pt x="1231" y="1926"/>
                  </a:lnTo>
                  <a:lnTo>
                    <a:pt x="1232" y="1918"/>
                  </a:lnTo>
                  <a:lnTo>
                    <a:pt x="1234" y="1904"/>
                  </a:lnTo>
                  <a:lnTo>
                    <a:pt x="1239" y="1890"/>
                  </a:lnTo>
                  <a:lnTo>
                    <a:pt x="1239" y="1882"/>
                  </a:lnTo>
                  <a:lnTo>
                    <a:pt x="1239" y="1875"/>
                  </a:lnTo>
                  <a:lnTo>
                    <a:pt x="1238" y="1868"/>
                  </a:lnTo>
                  <a:lnTo>
                    <a:pt x="1236" y="1863"/>
                  </a:lnTo>
                  <a:lnTo>
                    <a:pt x="1233" y="1856"/>
                  </a:lnTo>
                  <a:lnTo>
                    <a:pt x="1229" y="1851"/>
                  </a:lnTo>
                  <a:lnTo>
                    <a:pt x="1225" y="1845"/>
                  </a:lnTo>
                  <a:lnTo>
                    <a:pt x="1220" y="1839"/>
                  </a:lnTo>
                  <a:lnTo>
                    <a:pt x="1182" y="1786"/>
                  </a:lnTo>
                  <a:lnTo>
                    <a:pt x="1182" y="1786"/>
                  </a:lnTo>
                  <a:lnTo>
                    <a:pt x="1189" y="1777"/>
                  </a:lnTo>
                  <a:lnTo>
                    <a:pt x="1196" y="1765"/>
                  </a:lnTo>
                  <a:lnTo>
                    <a:pt x="1202" y="1751"/>
                  </a:lnTo>
                  <a:lnTo>
                    <a:pt x="1207" y="1735"/>
                  </a:lnTo>
                  <a:lnTo>
                    <a:pt x="1212" y="1720"/>
                  </a:lnTo>
                  <a:lnTo>
                    <a:pt x="1214" y="1705"/>
                  </a:lnTo>
                  <a:lnTo>
                    <a:pt x="1215" y="1692"/>
                  </a:lnTo>
                  <a:lnTo>
                    <a:pt x="1214" y="1680"/>
                  </a:lnTo>
                  <a:lnTo>
                    <a:pt x="1213" y="1673"/>
                  </a:lnTo>
                  <a:lnTo>
                    <a:pt x="1212" y="1667"/>
                  </a:lnTo>
                  <a:lnTo>
                    <a:pt x="1212" y="1662"/>
                  </a:lnTo>
                  <a:lnTo>
                    <a:pt x="1212" y="1658"/>
                  </a:lnTo>
                  <a:lnTo>
                    <a:pt x="1213" y="1654"/>
                  </a:lnTo>
                  <a:lnTo>
                    <a:pt x="1215" y="1652"/>
                  </a:lnTo>
                  <a:lnTo>
                    <a:pt x="1217" y="1651"/>
                  </a:lnTo>
                  <a:lnTo>
                    <a:pt x="1220" y="1649"/>
                  </a:lnTo>
                  <a:lnTo>
                    <a:pt x="1236" y="1648"/>
                  </a:lnTo>
                  <a:lnTo>
                    <a:pt x="1257" y="1646"/>
                  </a:lnTo>
                  <a:lnTo>
                    <a:pt x="1270" y="1644"/>
                  </a:lnTo>
                  <a:lnTo>
                    <a:pt x="1281" y="1640"/>
                  </a:lnTo>
                  <a:lnTo>
                    <a:pt x="1290" y="1636"/>
                  </a:lnTo>
                  <a:lnTo>
                    <a:pt x="1297" y="1633"/>
                  </a:lnTo>
                  <a:lnTo>
                    <a:pt x="1304" y="1629"/>
                  </a:lnTo>
                  <a:lnTo>
                    <a:pt x="1308" y="1624"/>
                  </a:lnTo>
                  <a:lnTo>
                    <a:pt x="1311" y="1619"/>
                  </a:lnTo>
                  <a:lnTo>
                    <a:pt x="1313" y="1615"/>
                  </a:lnTo>
                  <a:lnTo>
                    <a:pt x="1314" y="1609"/>
                  </a:lnTo>
                  <a:lnTo>
                    <a:pt x="1314" y="1604"/>
                  </a:lnTo>
                  <a:lnTo>
                    <a:pt x="1313" y="1598"/>
                  </a:lnTo>
                  <a:lnTo>
                    <a:pt x="1311" y="1593"/>
                  </a:lnTo>
                  <a:lnTo>
                    <a:pt x="1308" y="1586"/>
                  </a:lnTo>
                  <a:lnTo>
                    <a:pt x="1304" y="1581"/>
                  </a:lnTo>
                  <a:lnTo>
                    <a:pt x="1298" y="1576"/>
                  </a:lnTo>
                  <a:lnTo>
                    <a:pt x="1293" y="1569"/>
                  </a:lnTo>
                  <a:lnTo>
                    <a:pt x="1293" y="1569"/>
                  </a:lnTo>
                  <a:lnTo>
                    <a:pt x="1300" y="1558"/>
                  </a:lnTo>
                  <a:lnTo>
                    <a:pt x="1308" y="1550"/>
                  </a:lnTo>
                  <a:lnTo>
                    <a:pt x="1317" y="1541"/>
                  </a:lnTo>
                  <a:lnTo>
                    <a:pt x="1326" y="1534"/>
                  </a:lnTo>
                  <a:lnTo>
                    <a:pt x="1345" y="1521"/>
                  </a:lnTo>
                  <a:lnTo>
                    <a:pt x="1364" y="1510"/>
                  </a:lnTo>
                  <a:lnTo>
                    <a:pt x="1385" y="1498"/>
                  </a:lnTo>
                  <a:lnTo>
                    <a:pt x="1403" y="1486"/>
                  </a:lnTo>
                  <a:lnTo>
                    <a:pt x="1413" y="1480"/>
                  </a:lnTo>
                  <a:lnTo>
                    <a:pt x="1421" y="1472"/>
                  </a:lnTo>
                  <a:lnTo>
                    <a:pt x="1430" y="1464"/>
                  </a:lnTo>
                  <a:lnTo>
                    <a:pt x="1437" y="1455"/>
                  </a:lnTo>
                  <a:lnTo>
                    <a:pt x="1443" y="1448"/>
                  </a:lnTo>
                  <a:lnTo>
                    <a:pt x="1446" y="1443"/>
                  </a:lnTo>
                  <a:lnTo>
                    <a:pt x="1448" y="1436"/>
                  </a:lnTo>
                  <a:lnTo>
                    <a:pt x="1450" y="1431"/>
                  </a:lnTo>
                  <a:lnTo>
                    <a:pt x="1452" y="1426"/>
                  </a:lnTo>
                  <a:lnTo>
                    <a:pt x="1453" y="1420"/>
                  </a:lnTo>
                  <a:lnTo>
                    <a:pt x="1452" y="1416"/>
                  </a:lnTo>
                  <a:lnTo>
                    <a:pt x="1450" y="1410"/>
                  </a:lnTo>
                  <a:lnTo>
                    <a:pt x="1447" y="1402"/>
                  </a:lnTo>
                  <a:lnTo>
                    <a:pt x="1442" y="1393"/>
                  </a:lnTo>
                  <a:lnTo>
                    <a:pt x="1435" y="1386"/>
                  </a:lnTo>
                  <a:lnTo>
                    <a:pt x="1427" y="1378"/>
                  </a:lnTo>
                  <a:lnTo>
                    <a:pt x="1409" y="1364"/>
                  </a:lnTo>
                  <a:lnTo>
                    <a:pt x="1393" y="1350"/>
                  </a:lnTo>
                  <a:lnTo>
                    <a:pt x="1387" y="1343"/>
                  </a:lnTo>
                  <a:lnTo>
                    <a:pt x="1381" y="1336"/>
                  </a:lnTo>
                  <a:lnTo>
                    <a:pt x="1379" y="1332"/>
                  </a:lnTo>
                  <a:lnTo>
                    <a:pt x="1378" y="1328"/>
                  </a:lnTo>
                  <a:lnTo>
                    <a:pt x="1377" y="1324"/>
                  </a:lnTo>
                  <a:lnTo>
                    <a:pt x="1377" y="1320"/>
                  </a:lnTo>
                  <a:lnTo>
                    <a:pt x="1378" y="1314"/>
                  </a:lnTo>
                  <a:lnTo>
                    <a:pt x="1380" y="1310"/>
                  </a:lnTo>
                  <a:lnTo>
                    <a:pt x="1385" y="1306"/>
                  </a:lnTo>
                  <a:lnTo>
                    <a:pt x="1389" y="1302"/>
                  </a:lnTo>
                  <a:lnTo>
                    <a:pt x="1400" y="1296"/>
                  </a:lnTo>
                  <a:lnTo>
                    <a:pt x="1413" y="1292"/>
                  </a:lnTo>
                  <a:lnTo>
                    <a:pt x="1426" y="1287"/>
                  </a:lnTo>
                  <a:lnTo>
                    <a:pt x="1436" y="1283"/>
                  </a:lnTo>
                  <a:lnTo>
                    <a:pt x="1441" y="1281"/>
                  </a:lnTo>
                  <a:lnTo>
                    <a:pt x="1444" y="1279"/>
                  </a:lnTo>
                  <a:lnTo>
                    <a:pt x="1446" y="1275"/>
                  </a:lnTo>
                  <a:lnTo>
                    <a:pt x="1447" y="1272"/>
                  </a:lnTo>
                  <a:lnTo>
                    <a:pt x="1408" y="1255"/>
                  </a:lnTo>
                  <a:lnTo>
                    <a:pt x="1358" y="1234"/>
                  </a:lnTo>
                  <a:lnTo>
                    <a:pt x="1346" y="1229"/>
                  </a:lnTo>
                  <a:lnTo>
                    <a:pt x="1334" y="1222"/>
                  </a:lnTo>
                  <a:lnTo>
                    <a:pt x="1323" y="1216"/>
                  </a:lnTo>
                  <a:lnTo>
                    <a:pt x="1312" y="1210"/>
                  </a:lnTo>
                  <a:lnTo>
                    <a:pt x="1304" y="1202"/>
                  </a:lnTo>
                  <a:lnTo>
                    <a:pt x="1296" y="1194"/>
                  </a:lnTo>
                  <a:lnTo>
                    <a:pt x="1291" y="1186"/>
                  </a:lnTo>
                  <a:lnTo>
                    <a:pt x="1287" y="1177"/>
                  </a:lnTo>
                  <a:lnTo>
                    <a:pt x="1284" y="1175"/>
                  </a:lnTo>
                  <a:lnTo>
                    <a:pt x="1281" y="1172"/>
                  </a:lnTo>
                  <a:lnTo>
                    <a:pt x="1273" y="1172"/>
                  </a:lnTo>
                  <a:lnTo>
                    <a:pt x="1266" y="1175"/>
                  </a:lnTo>
                  <a:lnTo>
                    <a:pt x="1259" y="1178"/>
                  </a:lnTo>
                  <a:lnTo>
                    <a:pt x="1252" y="1183"/>
                  </a:lnTo>
                  <a:lnTo>
                    <a:pt x="1238" y="1191"/>
                  </a:lnTo>
                  <a:lnTo>
                    <a:pt x="1224" y="1201"/>
                  </a:lnTo>
                  <a:lnTo>
                    <a:pt x="1217" y="1205"/>
                  </a:lnTo>
                  <a:lnTo>
                    <a:pt x="1211" y="1208"/>
                  </a:lnTo>
                  <a:lnTo>
                    <a:pt x="1204" y="1210"/>
                  </a:lnTo>
                  <a:lnTo>
                    <a:pt x="1197" y="1210"/>
                  </a:lnTo>
                  <a:lnTo>
                    <a:pt x="1190" y="1208"/>
                  </a:lnTo>
                  <a:lnTo>
                    <a:pt x="1183" y="1204"/>
                  </a:lnTo>
                  <a:lnTo>
                    <a:pt x="1176" y="1198"/>
                  </a:lnTo>
                  <a:lnTo>
                    <a:pt x="1169" y="1189"/>
                  </a:lnTo>
                  <a:lnTo>
                    <a:pt x="1168" y="1181"/>
                  </a:lnTo>
                  <a:lnTo>
                    <a:pt x="1168" y="1171"/>
                  </a:lnTo>
                  <a:lnTo>
                    <a:pt x="1169" y="1158"/>
                  </a:lnTo>
                  <a:lnTo>
                    <a:pt x="1171" y="1144"/>
                  </a:lnTo>
                  <a:lnTo>
                    <a:pt x="1175" y="1116"/>
                  </a:lnTo>
                  <a:lnTo>
                    <a:pt x="1177" y="1093"/>
                  </a:lnTo>
                  <a:lnTo>
                    <a:pt x="1179" y="1086"/>
                  </a:lnTo>
                  <a:lnTo>
                    <a:pt x="1185" y="1078"/>
                  </a:lnTo>
                  <a:lnTo>
                    <a:pt x="1192" y="1067"/>
                  </a:lnTo>
                  <a:lnTo>
                    <a:pt x="1201" y="1056"/>
                  </a:lnTo>
                  <a:lnTo>
                    <a:pt x="1209" y="1046"/>
                  </a:lnTo>
                  <a:lnTo>
                    <a:pt x="1213" y="1038"/>
                  </a:lnTo>
                  <a:lnTo>
                    <a:pt x="1214" y="1033"/>
                  </a:lnTo>
                  <a:lnTo>
                    <a:pt x="1214" y="1031"/>
                  </a:lnTo>
                  <a:lnTo>
                    <a:pt x="1213" y="1029"/>
                  </a:lnTo>
                  <a:lnTo>
                    <a:pt x="1211" y="1027"/>
                  </a:lnTo>
                  <a:lnTo>
                    <a:pt x="1202" y="1026"/>
                  </a:lnTo>
                  <a:lnTo>
                    <a:pt x="1192" y="1025"/>
                  </a:lnTo>
                  <a:lnTo>
                    <a:pt x="1180" y="1025"/>
                  </a:lnTo>
                  <a:lnTo>
                    <a:pt x="1166" y="1025"/>
                  </a:lnTo>
                  <a:lnTo>
                    <a:pt x="1135" y="1027"/>
                  </a:lnTo>
                  <a:lnTo>
                    <a:pt x="1101" y="1030"/>
                  </a:lnTo>
                  <a:lnTo>
                    <a:pt x="1084" y="1032"/>
                  </a:lnTo>
                  <a:lnTo>
                    <a:pt x="1068" y="1035"/>
                  </a:lnTo>
                  <a:lnTo>
                    <a:pt x="1053" y="1038"/>
                  </a:lnTo>
                  <a:lnTo>
                    <a:pt x="1040" y="1041"/>
                  </a:lnTo>
                  <a:lnTo>
                    <a:pt x="1028" y="1045"/>
                  </a:lnTo>
                  <a:lnTo>
                    <a:pt x="1018" y="1050"/>
                  </a:lnTo>
                  <a:lnTo>
                    <a:pt x="1011" y="1054"/>
                  </a:lnTo>
                  <a:lnTo>
                    <a:pt x="1007" y="1058"/>
                  </a:lnTo>
                  <a:lnTo>
                    <a:pt x="1002" y="1066"/>
                  </a:lnTo>
                  <a:lnTo>
                    <a:pt x="997" y="1071"/>
                  </a:lnTo>
                  <a:lnTo>
                    <a:pt x="991" y="1073"/>
                  </a:lnTo>
                  <a:lnTo>
                    <a:pt x="986" y="1073"/>
                  </a:lnTo>
                  <a:lnTo>
                    <a:pt x="975" y="1070"/>
                  </a:lnTo>
                  <a:lnTo>
                    <a:pt x="962" y="1064"/>
                  </a:lnTo>
                  <a:lnTo>
                    <a:pt x="956" y="1062"/>
                  </a:lnTo>
                  <a:lnTo>
                    <a:pt x="948" y="1060"/>
                  </a:lnTo>
                  <a:lnTo>
                    <a:pt x="941" y="1060"/>
                  </a:lnTo>
                  <a:lnTo>
                    <a:pt x="933" y="1062"/>
                  </a:lnTo>
                  <a:lnTo>
                    <a:pt x="926" y="1066"/>
                  </a:lnTo>
                  <a:lnTo>
                    <a:pt x="917" y="1072"/>
                  </a:lnTo>
                  <a:lnTo>
                    <a:pt x="907" y="1083"/>
                  </a:lnTo>
                  <a:lnTo>
                    <a:pt x="898" y="1097"/>
                  </a:lnTo>
                  <a:lnTo>
                    <a:pt x="889" y="1109"/>
                  </a:lnTo>
                  <a:lnTo>
                    <a:pt x="879" y="1119"/>
                  </a:lnTo>
                  <a:lnTo>
                    <a:pt x="868" y="1127"/>
                  </a:lnTo>
                  <a:lnTo>
                    <a:pt x="858" y="1134"/>
                  </a:lnTo>
                  <a:lnTo>
                    <a:pt x="846" y="1138"/>
                  </a:lnTo>
                  <a:lnTo>
                    <a:pt x="833" y="1141"/>
                  </a:lnTo>
                  <a:lnTo>
                    <a:pt x="820" y="1144"/>
                  </a:lnTo>
                  <a:lnTo>
                    <a:pt x="807" y="1144"/>
                  </a:lnTo>
                  <a:lnTo>
                    <a:pt x="794" y="1144"/>
                  </a:lnTo>
                  <a:lnTo>
                    <a:pt x="780" y="1141"/>
                  </a:lnTo>
                  <a:lnTo>
                    <a:pt x="767" y="1139"/>
                  </a:lnTo>
                  <a:lnTo>
                    <a:pt x="754" y="1136"/>
                  </a:lnTo>
                  <a:lnTo>
                    <a:pt x="741" y="1132"/>
                  </a:lnTo>
                  <a:lnTo>
                    <a:pt x="729" y="1127"/>
                  </a:lnTo>
                  <a:lnTo>
                    <a:pt x="717" y="1123"/>
                  </a:lnTo>
                  <a:lnTo>
                    <a:pt x="706" y="1118"/>
                  </a:lnTo>
                  <a:lnTo>
                    <a:pt x="699" y="1114"/>
                  </a:lnTo>
                  <a:lnTo>
                    <a:pt x="691" y="1113"/>
                  </a:lnTo>
                  <a:lnTo>
                    <a:pt x="683" y="1111"/>
                  </a:lnTo>
                  <a:lnTo>
                    <a:pt x="675" y="1111"/>
                  </a:lnTo>
                  <a:lnTo>
                    <a:pt x="657" y="1112"/>
                  </a:lnTo>
                  <a:lnTo>
                    <a:pt x="638" y="1114"/>
                  </a:lnTo>
                  <a:lnTo>
                    <a:pt x="620" y="1117"/>
                  </a:lnTo>
                  <a:lnTo>
                    <a:pt x="602" y="1119"/>
                  </a:lnTo>
                  <a:lnTo>
                    <a:pt x="584" y="1121"/>
                  </a:lnTo>
                  <a:lnTo>
                    <a:pt x="568" y="1120"/>
                  </a:lnTo>
                  <a:lnTo>
                    <a:pt x="561" y="1118"/>
                  </a:lnTo>
                  <a:lnTo>
                    <a:pt x="553" y="1116"/>
                  </a:lnTo>
                  <a:lnTo>
                    <a:pt x="547" y="1113"/>
                  </a:lnTo>
                  <a:lnTo>
                    <a:pt x="541" y="1110"/>
                  </a:lnTo>
                  <a:lnTo>
                    <a:pt x="529" y="1103"/>
                  </a:lnTo>
                  <a:lnTo>
                    <a:pt x="520" y="1095"/>
                  </a:lnTo>
                  <a:lnTo>
                    <a:pt x="513" y="1092"/>
                  </a:lnTo>
                  <a:lnTo>
                    <a:pt x="508" y="1089"/>
                  </a:lnTo>
                  <a:lnTo>
                    <a:pt x="501" y="1086"/>
                  </a:lnTo>
                  <a:lnTo>
                    <a:pt x="494" y="1084"/>
                  </a:lnTo>
                  <a:lnTo>
                    <a:pt x="486" y="1083"/>
                  </a:lnTo>
                  <a:lnTo>
                    <a:pt x="476" y="1084"/>
                  </a:lnTo>
                  <a:lnTo>
                    <a:pt x="467" y="1085"/>
                  </a:lnTo>
                  <a:lnTo>
                    <a:pt x="455" y="1087"/>
                  </a:lnTo>
                  <a:lnTo>
                    <a:pt x="246" y="1141"/>
                  </a:lnTo>
                  <a:lnTo>
                    <a:pt x="229" y="1146"/>
                  </a:lnTo>
                  <a:lnTo>
                    <a:pt x="215" y="1150"/>
                  </a:lnTo>
                  <a:lnTo>
                    <a:pt x="202" y="1154"/>
                  </a:lnTo>
                  <a:lnTo>
                    <a:pt x="191" y="1159"/>
                  </a:lnTo>
                  <a:lnTo>
                    <a:pt x="182" y="1164"/>
                  </a:lnTo>
                  <a:lnTo>
                    <a:pt x="174" y="1168"/>
                  </a:lnTo>
                  <a:lnTo>
                    <a:pt x="168" y="1175"/>
                  </a:lnTo>
                  <a:lnTo>
                    <a:pt x="162" y="1180"/>
                  </a:lnTo>
                  <a:lnTo>
                    <a:pt x="157" y="1188"/>
                  </a:lnTo>
                  <a:lnTo>
                    <a:pt x="152" y="1195"/>
                  </a:lnTo>
                  <a:lnTo>
                    <a:pt x="149" y="1205"/>
                  </a:lnTo>
                  <a:lnTo>
                    <a:pt x="145" y="1215"/>
                  </a:lnTo>
                  <a:lnTo>
                    <a:pt x="137" y="1239"/>
                  </a:lnTo>
                  <a:lnTo>
                    <a:pt x="129" y="1269"/>
                  </a:lnTo>
                  <a:lnTo>
                    <a:pt x="68" y="1298"/>
                  </a:lnTo>
                  <a:lnTo>
                    <a:pt x="68" y="1298"/>
                  </a:lnTo>
                  <a:lnTo>
                    <a:pt x="71" y="1286"/>
                  </a:lnTo>
                  <a:lnTo>
                    <a:pt x="72" y="1276"/>
                  </a:lnTo>
                  <a:lnTo>
                    <a:pt x="74" y="1266"/>
                  </a:lnTo>
                  <a:lnTo>
                    <a:pt x="74" y="1256"/>
                  </a:lnTo>
                  <a:lnTo>
                    <a:pt x="72" y="1237"/>
                  </a:lnTo>
                  <a:lnTo>
                    <a:pt x="71" y="1217"/>
                  </a:lnTo>
                  <a:lnTo>
                    <a:pt x="69" y="1198"/>
                  </a:lnTo>
                  <a:lnTo>
                    <a:pt x="69" y="1177"/>
                  </a:lnTo>
                  <a:lnTo>
                    <a:pt x="69" y="1166"/>
                  </a:lnTo>
                  <a:lnTo>
                    <a:pt x="69" y="1154"/>
                  </a:lnTo>
                  <a:lnTo>
                    <a:pt x="71" y="1143"/>
                  </a:lnTo>
                  <a:lnTo>
                    <a:pt x="74" y="1130"/>
                  </a:lnTo>
                  <a:lnTo>
                    <a:pt x="76" y="1113"/>
                  </a:lnTo>
                  <a:lnTo>
                    <a:pt x="77" y="1100"/>
                  </a:lnTo>
                  <a:lnTo>
                    <a:pt x="77" y="1089"/>
                  </a:lnTo>
                  <a:lnTo>
                    <a:pt x="76" y="1079"/>
                  </a:lnTo>
                  <a:lnTo>
                    <a:pt x="72" y="1070"/>
                  </a:lnTo>
                  <a:lnTo>
                    <a:pt x="69" y="1063"/>
                  </a:lnTo>
                  <a:lnTo>
                    <a:pt x="65" y="1055"/>
                  </a:lnTo>
                  <a:lnTo>
                    <a:pt x="60" y="1050"/>
                  </a:lnTo>
                  <a:lnTo>
                    <a:pt x="48" y="1037"/>
                  </a:lnTo>
                  <a:lnTo>
                    <a:pt x="34" y="1024"/>
                  </a:lnTo>
                  <a:lnTo>
                    <a:pt x="26" y="1015"/>
                  </a:lnTo>
                  <a:lnTo>
                    <a:pt x="18" y="1006"/>
                  </a:lnTo>
                  <a:lnTo>
                    <a:pt x="12" y="996"/>
                  </a:lnTo>
                  <a:lnTo>
                    <a:pt x="4" y="983"/>
                  </a:lnTo>
                  <a:lnTo>
                    <a:pt x="2" y="976"/>
                  </a:lnTo>
                  <a:lnTo>
                    <a:pt x="2" y="968"/>
                  </a:lnTo>
                  <a:lnTo>
                    <a:pt x="1" y="958"/>
                  </a:lnTo>
                  <a:lnTo>
                    <a:pt x="0" y="949"/>
                  </a:lnTo>
                  <a:lnTo>
                    <a:pt x="0" y="949"/>
                  </a:lnTo>
                  <a:lnTo>
                    <a:pt x="62" y="948"/>
                  </a:lnTo>
                  <a:lnTo>
                    <a:pt x="72" y="947"/>
                  </a:lnTo>
                  <a:lnTo>
                    <a:pt x="82" y="945"/>
                  </a:lnTo>
                  <a:lnTo>
                    <a:pt x="93" y="942"/>
                  </a:lnTo>
                  <a:lnTo>
                    <a:pt x="104" y="937"/>
                  </a:lnTo>
                  <a:lnTo>
                    <a:pt x="115" y="933"/>
                  </a:lnTo>
                  <a:lnTo>
                    <a:pt x="124" y="928"/>
                  </a:lnTo>
                  <a:lnTo>
                    <a:pt x="133" y="921"/>
                  </a:lnTo>
                  <a:lnTo>
                    <a:pt x="142" y="914"/>
                  </a:lnTo>
                  <a:lnTo>
                    <a:pt x="147" y="908"/>
                  </a:lnTo>
                  <a:lnTo>
                    <a:pt x="150" y="903"/>
                  </a:lnTo>
                  <a:lnTo>
                    <a:pt x="155" y="897"/>
                  </a:lnTo>
                  <a:lnTo>
                    <a:pt x="157" y="891"/>
                  </a:lnTo>
                  <a:lnTo>
                    <a:pt x="160" y="879"/>
                  </a:lnTo>
                  <a:lnTo>
                    <a:pt x="161" y="866"/>
                  </a:lnTo>
                  <a:lnTo>
                    <a:pt x="160" y="839"/>
                  </a:lnTo>
                  <a:lnTo>
                    <a:pt x="158" y="811"/>
                  </a:lnTo>
                  <a:lnTo>
                    <a:pt x="158" y="793"/>
                  </a:lnTo>
                  <a:lnTo>
                    <a:pt x="158" y="773"/>
                  </a:lnTo>
                  <a:lnTo>
                    <a:pt x="159" y="753"/>
                  </a:lnTo>
                  <a:lnTo>
                    <a:pt x="161" y="732"/>
                  </a:lnTo>
                  <a:lnTo>
                    <a:pt x="164" y="712"/>
                  </a:lnTo>
                  <a:lnTo>
                    <a:pt x="169" y="692"/>
                  </a:lnTo>
                  <a:lnTo>
                    <a:pt x="173" y="673"/>
                  </a:lnTo>
                  <a:lnTo>
                    <a:pt x="179" y="655"/>
                  </a:lnTo>
                  <a:lnTo>
                    <a:pt x="179" y="65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14"/>
            <p:cNvSpPr>
              <a:spLocks/>
            </p:cNvSpPr>
            <p:nvPr/>
          </p:nvSpPr>
          <p:spPr bwMode="auto">
            <a:xfrm>
              <a:off x="6524885" y="3093011"/>
              <a:ext cx="370209" cy="305305"/>
            </a:xfrm>
            <a:custGeom>
              <a:avLst/>
              <a:gdLst>
                <a:gd name="T0" fmla="*/ 876 w 900"/>
                <a:gd name="T1" fmla="*/ 11 h 907"/>
                <a:gd name="T2" fmla="*/ 813 w 900"/>
                <a:gd name="T3" fmla="*/ 34 h 907"/>
                <a:gd name="T4" fmla="*/ 756 w 900"/>
                <a:gd name="T5" fmla="*/ 51 h 907"/>
                <a:gd name="T6" fmla="*/ 704 w 900"/>
                <a:gd name="T7" fmla="*/ 84 h 907"/>
                <a:gd name="T8" fmla="*/ 675 w 900"/>
                <a:gd name="T9" fmla="*/ 108 h 907"/>
                <a:gd name="T10" fmla="*/ 621 w 900"/>
                <a:gd name="T11" fmla="*/ 117 h 907"/>
                <a:gd name="T12" fmla="*/ 567 w 900"/>
                <a:gd name="T13" fmla="*/ 120 h 907"/>
                <a:gd name="T14" fmla="*/ 504 w 900"/>
                <a:gd name="T15" fmla="*/ 161 h 907"/>
                <a:gd name="T16" fmla="*/ 448 w 900"/>
                <a:gd name="T17" fmla="*/ 239 h 907"/>
                <a:gd name="T18" fmla="*/ 403 w 900"/>
                <a:gd name="T19" fmla="*/ 317 h 907"/>
                <a:gd name="T20" fmla="*/ 364 w 900"/>
                <a:gd name="T21" fmla="*/ 358 h 907"/>
                <a:gd name="T22" fmla="*/ 304 w 900"/>
                <a:gd name="T23" fmla="*/ 410 h 907"/>
                <a:gd name="T24" fmla="*/ 280 w 900"/>
                <a:gd name="T25" fmla="*/ 448 h 907"/>
                <a:gd name="T26" fmla="*/ 273 w 900"/>
                <a:gd name="T27" fmla="*/ 485 h 907"/>
                <a:gd name="T28" fmla="*/ 264 w 900"/>
                <a:gd name="T29" fmla="*/ 538 h 907"/>
                <a:gd name="T30" fmla="*/ 241 w 900"/>
                <a:gd name="T31" fmla="*/ 567 h 907"/>
                <a:gd name="T32" fmla="*/ 198 w 900"/>
                <a:gd name="T33" fmla="*/ 599 h 907"/>
                <a:gd name="T34" fmla="*/ 94 w 900"/>
                <a:gd name="T35" fmla="*/ 644 h 907"/>
                <a:gd name="T36" fmla="*/ 63 w 900"/>
                <a:gd name="T37" fmla="*/ 678 h 907"/>
                <a:gd name="T38" fmla="*/ 28 w 900"/>
                <a:gd name="T39" fmla="*/ 707 h 907"/>
                <a:gd name="T40" fmla="*/ 2 w 900"/>
                <a:gd name="T41" fmla="*/ 721 h 907"/>
                <a:gd name="T42" fmla="*/ 2 w 900"/>
                <a:gd name="T43" fmla="*/ 733 h 907"/>
                <a:gd name="T44" fmla="*/ 23 w 900"/>
                <a:gd name="T45" fmla="*/ 758 h 907"/>
                <a:gd name="T46" fmla="*/ 55 w 900"/>
                <a:gd name="T47" fmla="*/ 789 h 907"/>
                <a:gd name="T48" fmla="*/ 56 w 900"/>
                <a:gd name="T49" fmla="*/ 869 h 907"/>
                <a:gd name="T50" fmla="*/ 108 w 900"/>
                <a:gd name="T51" fmla="*/ 906 h 907"/>
                <a:gd name="T52" fmla="*/ 123 w 900"/>
                <a:gd name="T53" fmla="*/ 898 h 907"/>
                <a:gd name="T54" fmla="*/ 158 w 900"/>
                <a:gd name="T55" fmla="*/ 846 h 907"/>
                <a:gd name="T56" fmla="*/ 193 w 900"/>
                <a:gd name="T57" fmla="*/ 814 h 907"/>
                <a:gd name="T58" fmla="*/ 213 w 900"/>
                <a:gd name="T59" fmla="*/ 787 h 907"/>
                <a:gd name="T60" fmla="*/ 218 w 900"/>
                <a:gd name="T61" fmla="*/ 754 h 907"/>
                <a:gd name="T62" fmla="*/ 229 w 900"/>
                <a:gd name="T63" fmla="*/ 743 h 907"/>
                <a:gd name="T64" fmla="*/ 246 w 900"/>
                <a:gd name="T65" fmla="*/ 740 h 907"/>
                <a:gd name="T66" fmla="*/ 293 w 900"/>
                <a:gd name="T67" fmla="*/ 749 h 907"/>
                <a:gd name="T68" fmla="*/ 368 w 900"/>
                <a:gd name="T69" fmla="*/ 753 h 907"/>
                <a:gd name="T70" fmla="*/ 466 w 900"/>
                <a:gd name="T71" fmla="*/ 738 h 907"/>
                <a:gd name="T72" fmla="*/ 497 w 900"/>
                <a:gd name="T73" fmla="*/ 722 h 907"/>
                <a:gd name="T74" fmla="*/ 555 w 900"/>
                <a:gd name="T75" fmla="*/ 679 h 907"/>
                <a:gd name="T76" fmla="*/ 583 w 900"/>
                <a:gd name="T77" fmla="*/ 671 h 907"/>
                <a:gd name="T78" fmla="*/ 585 w 900"/>
                <a:gd name="T79" fmla="*/ 702 h 907"/>
                <a:gd name="T80" fmla="*/ 571 w 900"/>
                <a:gd name="T81" fmla="*/ 756 h 907"/>
                <a:gd name="T82" fmla="*/ 580 w 900"/>
                <a:gd name="T83" fmla="*/ 782 h 907"/>
                <a:gd name="T84" fmla="*/ 600 w 900"/>
                <a:gd name="T85" fmla="*/ 799 h 907"/>
                <a:gd name="T86" fmla="*/ 629 w 900"/>
                <a:gd name="T87" fmla="*/ 780 h 907"/>
                <a:gd name="T88" fmla="*/ 650 w 900"/>
                <a:gd name="T89" fmla="*/ 760 h 907"/>
                <a:gd name="T90" fmla="*/ 682 w 900"/>
                <a:gd name="T91" fmla="*/ 757 h 907"/>
                <a:gd name="T92" fmla="*/ 700 w 900"/>
                <a:gd name="T93" fmla="*/ 749 h 907"/>
                <a:gd name="T94" fmla="*/ 728 w 900"/>
                <a:gd name="T95" fmla="*/ 708 h 907"/>
                <a:gd name="T96" fmla="*/ 808 w 900"/>
                <a:gd name="T97" fmla="*/ 625 h 907"/>
                <a:gd name="T98" fmla="*/ 811 w 900"/>
                <a:gd name="T99" fmla="*/ 604 h 907"/>
                <a:gd name="T100" fmla="*/ 796 w 900"/>
                <a:gd name="T101" fmla="*/ 545 h 907"/>
                <a:gd name="T102" fmla="*/ 805 w 900"/>
                <a:gd name="T103" fmla="*/ 523 h 907"/>
                <a:gd name="T104" fmla="*/ 846 w 900"/>
                <a:gd name="T105" fmla="*/ 487 h 907"/>
                <a:gd name="T106" fmla="*/ 850 w 900"/>
                <a:gd name="T107" fmla="*/ 470 h 907"/>
                <a:gd name="T108" fmla="*/ 838 w 900"/>
                <a:gd name="T109" fmla="*/ 422 h 907"/>
                <a:gd name="T110" fmla="*/ 836 w 900"/>
                <a:gd name="T111" fmla="*/ 370 h 907"/>
                <a:gd name="T112" fmla="*/ 823 w 900"/>
                <a:gd name="T113" fmla="*/ 329 h 907"/>
                <a:gd name="T114" fmla="*/ 815 w 900"/>
                <a:gd name="T115" fmla="*/ 283 h 907"/>
                <a:gd name="T116" fmla="*/ 840 w 900"/>
                <a:gd name="T117" fmla="*/ 194 h 907"/>
                <a:gd name="T118" fmla="*/ 866 w 900"/>
                <a:gd name="T119" fmla="*/ 152 h 907"/>
                <a:gd name="T120" fmla="*/ 886 w 900"/>
                <a:gd name="T121" fmla="*/ 141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0" h="907">
                  <a:moveTo>
                    <a:pt x="886" y="141"/>
                  </a:moveTo>
                  <a:lnTo>
                    <a:pt x="885" y="69"/>
                  </a:lnTo>
                  <a:lnTo>
                    <a:pt x="900" y="0"/>
                  </a:lnTo>
                  <a:lnTo>
                    <a:pt x="876" y="11"/>
                  </a:lnTo>
                  <a:lnTo>
                    <a:pt x="851" y="21"/>
                  </a:lnTo>
                  <a:lnTo>
                    <a:pt x="839" y="27"/>
                  </a:lnTo>
                  <a:lnTo>
                    <a:pt x="826" y="31"/>
                  </a:lnTo>
                  <a:lnTo>
                    <a:pt x="813" y="34"/>
                  </a:lnTo>
                  <a:lnTo>
                    <a:pt x="801" y="37"/>
                  </a:lnTo>
                  <a:lnTo>
                    <a:pt x="785" y="40"/>
                  </a:lnTo>
                  <a:lnTo>
                    <a:pt x="771" y="44"/>
                  </a:lnTo>
                  <a:lnTo>
                    <a:pt x="756" y="51"/>
                  </a:lnTo>
                  <a:lnTo>
                    <a:pt x="742" y="57"/>
                  </a:lnTo>
                  <a:lnTo>
                    <a:pt x="729" y="65"/>
                  </a:lnTo>
                  <a:lnTo>
                    <a:pt x="716" y="74"/>
                  </a:lnTo>
                  <a:lnTo>
                    <a:pt x="704" y="84"/>
                  </a:lnTo>
                  <a:lnTo>
                    <a:pt x="692" y="95"/>
                  </a:lnTo>
                  <a:lnTo>
                    <a:pt x="687" y="100"/>
                  </a:lnTo>
                  <a:lnTo>
                    <a:pt x="682" y="105"/>
                  </a:lnTo>
                  <a:lnTo>
                    <a:pt x="675" y="108"/>
                  </a:lnTo>
                  <a:lnTo>
                    <a:pt x="670" y="111"/>
                  </a:lnTo>
                  <a:lnTo>
                    <a:pt x="658" y="114"/>
                  </a:lnTo>
                  <a:lnTo>
                    <a:pt x="646" y="117"/>
                  </a:lnTo>
                  <a:lnTo>
                    <a:pt x="621" y="117"/>
                  </a:lnTo>
                  <a:lnTo>
                    <a:pt x="593" y="115"/>
                  </a:lnTo>
                  <a:lnTo>
                    <a:pt x="583" y="117"/>
                  </a:lnTo>
                  <a:lnTo>
                    <a:pt x="575" y="118"/>
                  </a:lnTo>
                  <a:lnTo>
                    <a:pt x="567" y="120"/>
                  </a:lnTo>
                  <a:lnTo>
                    <a:pt x="558" y="123"/>
                  </a:lnTo>
                  <a:lnTo>
                    <a:pt x="542" y="131"/>
                  </a:lnTo>
                  <a:lnTo>
                    <a:pt x="526" y="138"/>
                  </a:lnTo>
                  <a:lnTo>
                    <a:pt x="504" y="161"/>
                  </a:lnTo>
                  <a:lnTo>
                    <a:pt x="487" y="181"/>
                  </a:lnTo>
                  <a:lnTo>
                    <a:pt x="473" y="201"/>
                  </a:lnTo>
                  <a:lnTo>
                    <a:pt x="460" y="219"/>
                  </a:lnTo>
                  <a:lnTo>
                    <a:pt x="448" y="239"/>
                  </a:lnTo>
                  <a:lnTo>
                    <a:pt x="436" y="260"/>
                  </a:lnTo>
                  <a:lnTo>
                    <a:pt x="423" y="282"/>
                  </a:lnTo>
                  <a:lnTo>
                    <a:pt x="409" y="308"/>
                  </a:lnTo>
                  <a:lnTo>
                    <a:pt x="403" y="317"/>
                  </a:lnTo>
                  <a:lnTo>
                    <a:pt x="396" y="327"/>
                  </a:lnTo>
                  <a:lnTo>
                    <a:pt x="389" y="336"/>
                  </a:lnTo>
                  <a:lnTo>
                    <a:pt x="380" y="343"/>
                  </a:lnTo>
                  <a:lnTo>
                    <a:pt x="364" y="358"/>
                  </a:lnTo>
                  <a:lnTo>
                    <a:pt x="346" y="372"/>
                  </a:lnTo>
                  <a:lnTo>
                    <a:pt x="328" y="387"/>
                  </a:lnTo>
                  <a:lnTo>
                    <a:pt x="311" y="402"/>
                  </a:lnTo>
                  <a:lnTo>
                    <a:pt x="304" y="410"/>
                  </a:lnTo>
                  <a:lnTo>
                    <a:pt x="296" y="420"/>
                  </a:lnTo>
                  <a:lnTo>
                    <a:pt x="290" y="430"/>
                  </a:lnTo>
                  <a:lnTo>
                    <a:pt x="283" y="442"/>
                  </a:lnTo>
                  <a:lnTo>
                    <a:pt x="280" y="448"/>
                  </a:lnTo>
                  <a:lnTo>
                    <a:pt x="278" y="455"/>
                  </a:lnTo>
                  <a:lnTo>
                    <a:pt x="276" y="462"/>
                  </a:lnTo>
                  <a:lnTo>
                    <a:pt x="274" y="469"/>
                  </a:lnTo>
                  <a:lnTo>
                    <a:pt x="273" y="485"/>
                  </a:lnTo>
                  <a:lnTo>
                    <a:pt x="271" y="500"/>
                  </a:lnTo>
                  <a:lnTo>
                    <a:pt x="269" y="515"/>
                  </a:lnTo>
                  <a:lnTo>
                    <a:pt x="266" y="530"/>
                  </a:lnTo>
                  <a:lnTo>
                    <a:pt x="264" y="538"/>
                  </a:lnTo>
                  <a:lnTo>
                    <a:pt x="259" y="545"/>
                  </a:lnTo>
                  <a:lnTo>
                    <a:pt x="256" y="552"/>
                  </a:lnTo>
                  <a:lnTo>
                    <a:pt x="251" y="557"/>
                  </a:lnTo>
                  <a:lnTo>
                    <a:pt x="241" y="567"/>
                  </a:lnTo>
                  <a:lnTo>
                    <a:pt x="232" y="576"/>
                  </a:lnTo>
                  <a:lnTo>
                    <a:pt x="223" y="582"/>
                  </a:lnTo>
                  <a:lnTo>
                    <a:pt x="214" y="588"/>
                  </a:lnTo>
                  <a:lnTo>
                    <a:pt x="198" y="599"/>
                  </a:lnTo>
                  <a:lnTo>
                    <a:pt x="181" y="607"/>
                  </a:lnTo>
                  <a:lnTo>
                    <a:pt x="145" y="621"/>
                  </a:lnTo>
                  <a:lnTo>
                    <a:pt x="103" y="638"/>
                  </a:lnTo>
                  <a:lnTo>
                    <a:pt x="94" y="644"/>
                  </a:lnTo>
                  <a:lnTo>
                    <a:pt x="85" y="651"/>
                  </a:lnTo>
                  <a:lnTo>
                    <a:pt x="78" y="659"/>
                  </a:lnTo>
                  <a:lnTo>
                    <a:pt x="70" y="668"/>
                  </a:lnTo>
                  <a:lnTo>
                    <a:pt x="63" y="678"/>
                  </a:lnTo>
                  <a:lnTo>
                    <a:pt x="54" y="687"/>
                  </a:lnTo>
                  <a:lnTo>
                    <a:pt x="47" y="695"/>
                  </a:lnTo>
                  <a:lnTo>
                    <a:pt x="38" y="702"/>
                  </a:lnTo>
                  <a:lnTo>
                    <a:pt x="28" y="707"/>
                  </a:lnTo>
                  <a:lnTo>
                    <a:pt x="15" y="713"/>
                  </a:lnTo>
                  <a:lnTo>
                    <a:pt x="9" y="716"/>
                  </a:lnTo>
                  <a:lnTo>
                    <a:pt x="3" y="719"/>
                  </a:lnTo>
                  <a:lnTo>
                    <a:pt x="2" y="721"/>
                  </a:lnTo>
                  <a:lnTo>
                    <a:pt x="0" y="723"/>
                  </a:lnTo>
                  <a:lnTo>
                    <a:pt x="0" y="726"/>
                  </a:lnTo>
                  <a:lnTo>
                    <a:pt x="0" y="728"/>
                  </a:lnTo>
                  <a:lnTo>
                    <a:pt x="2" y="733"/>
                  </a:lnTo>
                  <a:lnTo>
                    <a:pt x="4" y="739"/>
                  </a:lnTo>
                  <a:lnTo>
                    <a:pt x="9" y="744"/>
                  </a:lnTo>
                  <a:lnTo>
                    <a:pt x="13" y="749"/>
                  </a:lnTo>
                  <a:lnTo>
                    <a:pt x="23" y="758"/>
                  </a:lnTo>
                  <a:lnTo>
                    <a:pt x="33" y="767"/>
                  </a:lnTo>
                  <a:lnTo>
                    <a:pt x="43" y="775"/>
                  </a:lnTo>
                  <a:lnTo>
                    <a:pt x="52" y="784"/>
                  </a:lnTo>
                  <a:lnTo>
                    <a:pt x="55" y="789"/>
                  </a:lnTo>
                  <a:lnTo>
                    <a:pt x="58" y="795"/>
                  </a:lnTo>
                  <a:lnTo>
                    <a:pt x="60" y="801"/>
                  </a:lnTo>
                  <a:lnTo>
                    <a:pt x="61" y="808"/>
                  </a:lnTo>
                  <a:lnTo>
                    <a:pt x="56" y="869"/>
                  </a:lnTo>
                  <a:lnTo>
                    <a:pt x="80" y="889"/>
                  </a:lnTo>
                  <a:lnTo>
                    <a:pt x="96" y="901"/>
                  </a:lnTo>
                  <a:lnTo>
                    <a:pt x="103" y="905"/>
                  </a:lnTo>
                  <a:lnTo>
                    <a:pt x="108" y="906"/>
                  </a:lnTo>
                  <a:lnTo>
                    <a:pt x="112" y="907"/>
                  </a:lnTo>
                  <a:lnTo>
                    <a:pt x="117" y="905"/>
                  </a:lnTo>
                  <a:lnTo>
                    <a:pt x="120" y="903"/>
                  </a:lnTo>
                  <a:lnTo>
                    <a:pt x="123" y="898"/>
                  </a:lnTo>
                  <a:lnTo>
                    <a:pt x="128" y="893"/>
                  </a:lnTo>
                  <a:lnTo>
                    <a:pt x="132" y="885"/>
                  </a:lnTo>
                  <a:lnTo>
                    <a:pt x="143" y="868"/>
                  </a:lnTo>
                  <a:lnTo>
                    <a:pt x="158" y="846"/>
                  </a:lnTo>
                  <a:lnTo>
                    <a:pt x="166" y="836"/>
                  </a:lnTo>
                  <a:lnTo>
                    <a:pt x="175" y="828"/>
                  </a:lnTo>
                  <a:lnTo>
                    <a:pt x="185" y="822"/>
                  </a:lnTo>
                  <a:lnTo>
                    <a:pt x="193" y="814"/>
                  </a:lnTo>
                  <a:lnTo>
                    <a:pt x="201" y="807"/>
                  </a:lnTo>
                  <a:lnTo>
                    <a:pt x="207" y="798"/>
                  </a:lnTo>
                  <a:lnTo>
                    <a:pt x="211" y="794"/>
                  </a:lnTo>
                  <a:lnTo>
                    <a:pt x="213" y="787"/>
                  </a:lnTo>
                  <a:lnTo>
                    <a:pt x="214" y="782"/>
                  </a:lnTo>
                  <a:lnTo>
                    <a:pt x="215" y="774"/>
                  </a:lnTo>
                  <a:lnTo>
                    <a:pt x="216" y="762"/>
                  </a:lnTo>
                  <a:lnTo>
                    <a:pt x="218" y="754"/>
                  </a:lnTo>
                  <a:lnTo>
                    <a:pt x="220" y="750"/>
                  </a:lnTo>
                  <a:lnTo>
                    <a:pt x="223" y="747"/>
                  </a:lnTo>
                  <a:lnTo>
                    <a:pt x="226" y="744"/>
                  </a:lnTo>
                  <a:lnTo>
                    <a:pt x="229" y="743"/>
                  </a:lnTo>
                  <a:lnTo>
                    <a:pt x="232" y="741"/>
                  </a:lnTo>
                  <a:lnTo>
                    <a:pt x="237" y="740"/>
                  </a:lnTo>
                  <a:lnTo>
                    <a:pt x="241" y="740"/>
                  </a:lnTo>
                  <a:lnTo>
                    <a:pt x="246" y="740"/>
                  </a:lnTo>
                  <a:lnTo>
                    <a:pt x="257" y="741"/>
                  </a:lnTo>
                  <a:lnTo>
                    <a:pt x="270" y="744"/>
                  </a:lnTo>
                  <a:lnTo>
                    <a:pt x="281" y="747"/>
                  </a:lnTo>
                  <a:lnTo>
                    <a:pt x="293" y="749"/>
                  </a:lnTo>
                  <a:lnTo>
                    <a:pt x="305" y="750"/>
                  </a:lnTo>
                  <a:lnTo>
                    <a:pt x="318" y="752"/>
                  </a:lnTo>
                  <a:lnTo>
                    <a:pt x="342" y="753"/>
                  </a:lnTo>
                  <a:lnTo>
                    <a:pt x="368" y="753"/>
                  </a:lnTo>
                  <a:lnTo>
                    <a:pt x="393" y="750"/>
                  </a:lnTo>
                  <a:lnTo>
                    <a:pt x="419" y="747"/>
                  </a:lnTo>
                  <a:lnTo>
                    <a:pt x="443" y="743"/>
                  </a:lnTo>
                  <a:lnTo>
                    <a:pt x="466" y="738"/>
                  </a:lnTo>
                  <a:lnTo>
                    <a:pt x="474" y="735"/>
                  </a:lnTo>
                  <a:lnTo>
                    <a:pt x="482" y="732"/>
                  </a:lnTo>
                  <a:lnTo>
                    <a:pt x="489" y="728"/>
                  </a:lnTo>
                  <a:lnTo>
                    <a:pt x="497" y="722"/>
                  </a:lnTo>
                  <a:lnTo>
                    <a:pt x="511" y="712"/>
                  </a:lnTo>
                  <a:lnTo>
                    <a:pt x="526" y="700"/>
                  </a:lnTo>
                  <a:lnTo>
                    <a:pt x="540" y="689"/>
                  </a:lnTo>
                  <a:lnTo>
                    <a:pt x="555" y="679"/>
                  </a:lnTo>
                  <a:lnTo>
                    <a:pt x="562" y="676"/>
                  </a:lnTo>
                  <a:lnTo>
                    <a:pt x="569" y="673"/>
                  </a:lnTo>
                  <a:lnTo>
                    <a:pt x="576" y="671"/>
                  </a:lnTo>
                  <a:lnTo>
                    <a:pt x="583" y="671"/>
                  </a:lnTo>
                  <a:lnTo>
                    <a:pt x="587" y="677"/>
                  </a:lnTo>
                  <a:lnTo>
                    <a:pt x="588" y="686"/>
                  </a:lnTo>
                  <a:lnTo>
                    <a:pt x="587" y="693"/>
                  </a:lnTo>
                  <a:lnTo>
                    <a:pt x="585" y="702"/>
                  </a:lnTo>
                  <a:lnTo>
                    <a:pt x="579" y="719"/>
                  </a:lnTo>
                  <a:lnTo>
                    <a:pt x="574" y="738"/>
                  </a:lnTo>
                  <a:lnTo>
                    <a:pt x="571" y="747"/>
                  </a:lnTo>
                  <a:lnTo>
                    <a:pt x="571" y="756"/>
                  </a:lnTo>
                  <a:lnTo>
                    <a:pt x="573" y="765"/>
                  </a:lnTo>
                  <a:lnTo>
                    <a:pt x="575" y="773"/>
                  </a:lnTo>
                  <a:lnTo>
                    <a:pt x="577" y="777"/>
                  </a:lnTo>
                  <a:lnTo>
                    <a:pt x="580" y="782"/>
                  </a:lnTo>
                  <a:lnTo>
                    <a:pt x="584" y="786"/>
                  </a:lnTo>
                  <a:lnTo>
                    <a:pt x="589" y="790"/>
                  </a:lnTo>
                  <a:lnTo>
                    <a:pt x="593" y="795"/>
                  </a:lnTo>
                  <a:lnTo>
                    <a:pt x="600" y="799"/>
                  </a:lnTo>
                  <a:lnTo>
                    <a:pt x="606" y="802"/>
                  </a:lnTo>
                  <a:lnTo>
                    <a:pt x="615" y="807"/>
                  </a:lnTo>
                  <a:lnTo>
                    <a:pt x="621" y="793"/>
                  </a:lnTo>
                  <a:lnTo>
                    <a:pt x="629" y="780"/>
                  </a:lnTo>
                  <a:lnTo>
                    <a:pt x="634" y="773"/>
                  </a:lnTo>
                  <a:lnTo>
                    <a:pt x="638" y="769"/>
                  </a:lnTo>
                  <a:lnTo>
                    <a:pt x="644" y="765"/>
                  </a:lnTo>
                  <a:lnTo>
                    <a:pt x="650" y="760"/>
                  </a:lnTo>
                  <a:lnTo>
                    <a:pt x="660" y="757"/>
                  </a:lnTo>
                  <a:lnTo>
                    <a:pt x="668" y="756"/>
                  </a:lnTo>
                  <a:lnTo>
                    <a:pt x="675" y="756"/>
                  </a:lnTo>
                  <a:lnTo>
                    <a:pt x="682" y="757"/>
                  </a:lnTo>
                  <a:lnTo>
                    <a:pt x="688" y="757"/>
                  </a:lnTo>
                  <a:lnTo>
                    <a:pt x="693" y="755"/>
                  </a:lnTo>
                  <a:lnTo>
                    <a:pt x="697" y="753"/>
                  </a:lnTo>
                  <a:lnTo>
                    <a:pt x="700" y="749"/>
                  </a:lnTo>
                  <a:lnTo>
                    <a:pt x="703" y="745"/>
                  </a:lnTo>
                  <a:lnTo>
                    <a:pt x="706" y="740"/>
                  </a:lnTo>
                  <a:lnTo>
                    <a:pt x="716" y="723"/>
                  </a:lnTo>
                  <a:lnTo>
                    <a:pt x="728" y="708"/>
                  </a:lnTo>
                  <a:lnTo>
                    <a:pt x="741" y="694"/>
                  </a:lnTo>
                  <a:lnTo>
                    <a:pt x="754" y="680"/>
                  </a:lnTo>
                  <a:lnTo>
                    <a:pt x="782" y="653"/>
                  </a:lnTo>
                  <a:lnTo>
                    <a:pt x="808" y="625"/>
                  </a:lnTo>
                  <a:lnTo>
                    <a:pt x="811" y="621"/>
                  </a:lnTo>
                  <a:lnTo>
                    <a:pt x="812" y="615"/>
                  </a:lnTo>
                  <a:lnTo>
                    <a:pt x="812" y="610"/>
                  </a:lnTo>
                  <a:lnTo>
                    <a:pt x="811" y="604"/>
                  </a:lnTo>
                  <a:lnTo>
                    <a:pt x="808" y="590"/>
                  </a:lnTo>
                  <a:lnTo>
                    <a:pt x="803" y="574"/>
                  </a:lnTo>
                  <a:lnTo>
                    <a:pt x="798" y="559"/>
                  </a:lnTo>
                  <a:lnTo>
                    <a:pt x="796" y="545"/>
                  </a:lnTo>
                  <a:lnTo>
                    <a:pt x="796" y="539"/>
                  </a:lnTo>
                  <a:lnTo>
                    <a:pt x="797" y="532"/>
                  </a:lnTo>
                  <a:lnTo>
                    <a:pt x="800" y="527"/>
                  </a:lnTo>
                  <a:lnTo>
                    <a:pt x="805" y="523"/>
                  </a:lnTo>
                  <a:lnTo>
                    <a:pt x="823" y="507"/>
                  </a:lnTo>
                  <a:lnTo>
                    <a:pt x="837" y="496"/>
                  </a:lnTo>
                  <a:lnTo>
                    <a:pt x="841" y="491"/>
                  </a:lnTo>
                  <a:lnTo>
                    <a:pt x="846" y="487"/>
                  </a:lnTo>
                  <a:lnTo>
                    <a:pt x="848" y="483"/>
                  </a:lnTo>
                  <a:lnTo>
                    <a:pt x="850" y="478"/>
                  </a:lnTo>
                  <a:lnTo>
                    <a:pt x="850" y="474"/>
                  </a:lnTo>
                  <a:lnTo>
                    <a:pt x="850" y="470"/>
                  </a:lnTo>
                  <a:lnTo>
                    <a:pt x="850" y="464"/>
                  </a:lnTo>
                  <a:lnTo>
                    <a:pt x="848" y="458"/>
                  </a:lnTo>
                  <a:lnTo>
                    <a:pt x="845" y="443"/>
                  </a:lnTo>
                  <a:lnTo>
                    <a:pt x="838" y="422"/>
                  </a:lnTo>
                  <a:lnTo>
                    <a:pt x="836" y="405"/>
                  </a:lnTo>
                  <a:lnTo>
                    <a:pt x="836" y="388"/>
                  </a:lnTo>
                  <a:lnTo>
                    <a:pt x="836" y="379"/>
                  </a:lnTo>
                  <a:lnTo>
                    <a:pt x="836" y="370"/>
                  </a:lnTo>
                  <a:lnTo>
                    <a:pt x="834" y="362"/>
                  </a:lnTo>
                  <a:lnTo>
                    <a:pt x="832" y="353"/>
                  </a:lnTo>
                  <a:lnTo>
                    <a:pt x="827" y="340"/>
                  </a:lnTo>
                  <a:lnTo>
                    <a:pt x="823" y="329"/>
                  </a:lnTo>
                  <a:lnTo>
                    <a:pt x="821" y="317"/>
                  </a:lnTo>
                  <a:lnTo>
                    <a:pt x="818" y="307"/>
                  </a:lnTo>
                  <a:lnTo>
                    <a:pt x="817" y="295"/>
                  </a:lnTo>
                  <a:lnTo>
                    <a:pt x="815" y="283"/>
                  </a:lnTo>
                  <a:lnTo>
                    <a:pt x="815" y="270"/>
                  </a:lnTo>
                  <a:lnTo>
                    <a:pt x="817" y="256"/>
                  </a:lnTo>
                  <a:lnTo>
                    <a:pt x="826" y="228"/>
                  </a:lnTo>
                  <a:lnTo>
                    <a:pt x="840" y="194"/>
                  </a:lnTo>
                  <a:lnTo>
                    <a:pt x="848" y="178"/>
                  </a:lnTo>
                  <a:lnTo>
                    <a:pt x="857" y="164"/>
                  </a:lnTo>
                  <a:lnTo>
                    <a:pt x="861" y="158"/>
                  </a:lnTo>
                  <a:lnTo>
                    <a:pt x="866" y="152"/>
                  </a:lnTo>
                  <a:lnTo>
                    <a:pt x="872" y="148"/>
                  </a:lnTo>
                  <a:lnTo>
                    <a:pt x="877" y="145"/>
                  </a:lnTo>
                  <a:lnTo>
                    <a:pt x="881" y="142"/>
                  </a:lnTo>
                  <a:lnTo>
                    <a:pt x="886" y="141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0" name="Freeform 15"/>
            <p:cNvSpPr>
              <a:spLocks/>
            </p:cNvSpPr>
            <p:nvPr/>
          </p:nvSpPr>
          <p:spPr bwMode="auto">
            <a:xfrm>
              <a:off x="6524885" y="3093011"/>
              <a:ext cx="370209" cy="305305"/>
            </a:xfrm>
            <a:custGeom>
              <a:avLst/>
              <a:gdLst>
                <a:gd name="T0" fmla="*/ 900 w 900"/>
                <a:gd name="T1" fmla="*/ 0 h 907"/>
                <a:gd name="T2" fmla="*/ 826 w 900"/>
                <a:gd name="T3" fmla="*/ 31 h 907"/>
                <a:gd name="T4" fmla="*/ 771 w 900"/>
                <a:gd name="T5" fmla="*/ 44 h 907"/>
                <a:gd name="T6" fmla="*/ 716 w 900"/>
                <a:gd name="T7" fmla="*/ 74 h 907"/>
                <a:gd name="T8" fmla="*/ 682 w 900"/>
                <a:gd name="T9" fmla="*/ 105 h 907"/>
                <a:gd name="T10" fmla="*/ 646 w 900"/>
                <a:gd name="T11" fmla="*/ 117 h 907"/>
                <a:gd name="T12" fmla="*/ 575 w 900"/>
                <a:gd name="T13" fmla="*/ 118 h 907"/>
                <a:gd name="T14" fmla="*/ 526 w 900"/>
                <a:gd name="T15" fmla="*/ 138 h 907"/>
                <a:gd name="T16" fmla="*/ 460 w 900"/>
                <a:gd name="T17" fmla="*/ 219 h 907"/>
                <a:gd name="T18" fmla="*/ 409 w 900"/>
                <a:gd name="T19" fmla="*/ 308 h 907"/>
                <a:gd name="T20" fmla="*/ 380 w 900"/>
                <a:gd name="T21" fmla="*/ 343 h 907"/>
                <a:gd name="T22" fmla="*/ 311 w 900"/>
                <a:gd name="T23" fmla="*/ 402 h 907"/>
                <a:gd name="T24" fmla="*/ 283 w 900"/>
                <a:gd name="T25" fmla="*/ 442 h 907"/>
                <a:gd name="T26" fmla="*/ 274 w 900"/>
                <a:gd name="T27" fmla="*/ 469 h 907"/>
                <a:gd name="T28" fmla="*/ 266 w 900"/>
                <a:gd name="T29" fmla="*/ 530 h 907"/>
                <a:gd name="T30" fmla="*/ 251 w 900"/>
                <a:gd name="T31" fmla="*/ 557 h 907"/>
                <a:gd name="T32" fmla="*/ 214 w 900"/>
                <a:gd name="T33" fmla="*/ 588 h 907"/>
                <a:gd name="T34" fmla="*/ 103 w 900"/>
                <a:gd name="T35" fmla="*/ 638 h 907"/>
                <a:gd name="T36" fmla="*/ 70 w 900"/>
                <a:gd name="T37" fmla="*/ 668 h 907"/>
                <a:gd name="T38" fmla="*/ 38 w 900"/>
                <a:gd name="T39" fmla="*/ 702 h 907"/>
                <a:gd name="T40" fmla="*/ 3 w 900"/>
                <a:gd name="T41" fmla="*/ 719 h 907"/>
                <a:gd name="T42" fmla="*/ 0 w 900"/>
                <a:gd name="T43" fmla="*/ 728 h 907"/>
                <a:gd name="T44" fmla="*/ 13 w 900"/>
                <a:gd name="T45" fmla="*/ 749 h 907"/>
                <a:gd name="T46" fmla="*/ 52 w 900"/>
                <a:gd name="T47" fmla="*/ 784 h 907"/>
                <a:gd name="T48" fmla="*/ 61 w 900"/>
                <a:gd name="T49" fmla="*/ 808 h 907"/>
                <a:gd name="T50" fmla="*/ 96 w 900"/>
                <a:gd name="T51" fmla="*/ 901 h 907"/>
                <a:gd name="T52" fmla="*/ 117 w 900"/>
                <a:gd name="T53" fmla="*/ 905 h 907"/>
                <a:gd name="T54" fmla="*/ 132 w 900"/>
                <a:gd name="T55" fmla="*/ 885 h 907"/>
                <a:gd name="T56" fmla="*/ 175 w 900"/>
                <a:gd name="T57" fmla="*/ 828 h 907"/>
                <a:gd name="T58" fmla="*/ 207 w 900"/>
                <a:gd name="T59" fmla="*/ 798 h 907"/>
                <a:gd name="T60" fmla="*/ 215 w 900"/>
                <a:gd name="T61" fmla="*/ 774 h 907"/>
                <a:gd name="T62" fmla="*/ 223 w 900"/>
                <a:gd name="T63" fmla="*/ 747 h 907"/>
                <a:gd name="T64" fmla="*/ 237 w 900"/>
                <a:gd name="T65" fmla="*/ 740 h 907"/>
                <a:gd name="T66" fmla="*/ 270 w 900"/>
                <a:gd name="T67" fmla="*/ 744 h 907"/>
                <a:gd name="T68" fmla="*/ 318 w 900"/>
                <a:gd name="T69" fmla="*/ 752 h 907"/>
                <a:gd name="T70" fmla="*/ 419 w 900"/>
                <a:gd name="T71" fmla="*/ 747 h 907"/>
                <a:gd name="T72" fmla="*/ 482 w 900"/>
                <a:gd name="T73" fmla="*/ 732 h 907"/>
                <a:gd name="T74" fmla="*/ 526 w 900"/>
                <a:gd name="T75" fmla="*/ 700 h 907"/>
                <a:gd name="T76" fmla="*/ 569 w 900"/>
                <a:gd name="T77" fmla="*/ 673 h 907"/>
                <a:gd name="T78" fmla="*/ 588 w 900"/>
                <a:gd name="T79" fmla="*/ 686 h 907"/>
                <a:gd name="T80" fmla="*/ 574 w 900"/>
                <a:gd name="T81" fmla="*/ 738 h 907"/>
                <a:gd name="T82" fmla="*/ 575 w 900"/>
                <a:gd name="T83" fmla="*/ 773 h 907"/>
                <a:gd name="T84" fmla="*/ 589 w 900"/>
                <a:gd name="T85" fmla="*/ 790 h 907"/>
                <a:gd name="T86" fmla="*/ 615 w 900"/>
                <a:gd name="T87" fmla="*/ 807 h 907"/>
                <a:gd name="T88" fmla="*/ 634 w 900"/>
                <a:gd name="T89" fmla="*/ 773 h 907"/>
                <a:gd name="T90" fmla="*/ 660 w 900"/>
                <a:gd name="T91" fmla="*/ 757 h 907"/>
                <a:gd name="T92" fmla="*/ 688 w 900"/>
                <a:gd name="T93" fmla="*/ 757 h 907"/>
                <a:gd name="T94" fmla="*/ 703 w 900"/>
                <a:gd name="T95" fmla="*/ 745 h 907"/>
                <a:gd name="T96" fmla="*/ 741 w 900"/>
                <a:gd name="T97" fmla="*/ 694 h 907"/>
                <a:gd name="T98" fmla="*/ 811 w 900"/>
                <a:gd name="T99" fmla="*/ 621 h 907"/>
                <a:gd name="T100" fmla="*/ 808 w 900"/>
                <a:gd name="T101" fmla="*/ 590 h 907"/>
                <a:gd name="T102" fmla="*/ 796 w 900"/>
                <a:gd name="T103" fmla="*/ 539 h 907"/>
                <a:gd name="T104" fmla="*/ 823 w 900"/>
                <a:gd name="T105" fmla="*/ 507 h 907"/>
                <a:gd name="T106" fmla="*/ 848 w 900"/>
                <a:gd name="T107" fmla="*/ 483 h 907"/>
                <a:gd name="T108" fmla="*/ 850 w 900"/>
                <a:gd name="T109" fmla="*/ 464 h 907"/>
                <a:gd name="T110" fmla="*/ 836 w 900"/>
                <a:gd name="T111" fmla="*/ 405 h 907"/>
                <a:gd name="T112" fmla="*/ 834 w 900"/>
                <a:gd name="T113" fmla="*/ 362 h 907"/>
                <a:gd name="T114" fmla="*/ 821 w 900"/>
                <a:gd name="T115" fmla="*/ 317 h 907"/>
                <a:gd name="T116" fmla="*/ 815 w 900"/>
                <a:gd name="T117" fmla="*/ 270 h 907"/>
                <a:gd name="T118" fmla="*/ 848 w 900"/>
                <a:gd name="T119" fmla="*/ 178 h 907"/>
                <a:gd name="T120" fmla="*/ 872 w 900"/>
                <a:gd name="T121" fmla="*/ 148 h 907"/>
                <a:gd name="T122" fmla="*/ 886 w 900"/>
                <a:gd name="T123" fmla="*/ 141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0" h="907">
                  <a:moveTo>
                    <a:pt x="886" y="141"/>
                  </a:moveTo>
                  <a:lnTo>
                    <a:pt x="885" y="69"/>
                  </a:lnTo>
                  <a:lnTo>
                    <a:pt x="900" y="0"/>
                  </a:lnTo>
                  <a:lnTo>
                    <a:pt x="900" y="0"/>
                  </a:lnTo>
                  <a:lnTo>
                    <a:pt x="876" y="11"/>
                  </a:lnTo>
                  <a:lnTo>
                    <a:pt x="851" y="21"/>
                  </a:lnTo>
                  <a:lnTo>
                    <a:pt x="839" y="27"/>
                  </a:lnTo>
                  <a:lnTo>
                    <a:pt x="826" y="31"/>
                  </a:lnTo>
                  <a:lnTo>
                    <a:pt x="813" y="34"/>
                  </a:lnTo>
                  <a:lnTo>
                    <a:pt x="801" y="37"/>
                  </a:lnTo>
                  <a:lnTo>
                    <a:pt x="785" y="40"/>
                  </a:lnTo>
                  <a:lnTo>
                    <a:pt x="771" y="44"/>
                  </a:lnTo>
                  <a:lnTo>
                    <a:pt x="756" y="51"/>
                  </a:lnTo>
                  <a:lnTo>
                    <a:pt x="742" y="57"/>
                  </a:lnTo>
                  <a:lnTo>
                    <a:pt x="729" y="65"/>
                  </a:lnTo>
                  <a:lnTo>
                    <a:pt x="716" y="74"/>
                  </a:lnTo>
                  <a:lnTo>
                    <a:pt x="704" y="84"/>
                  </a:lnTo>
                  <a:lnTo>
                    <a:pt x="692" y="95"/>
                  </a:lnTo>
                  <a:lnTo>
                    <a:pt x="687" y="100"/>
                  </a:lnTo>
                  <a:lnTo>
                    <a:pt x="682" y="105"/>
                  </a:lnTo>
                  <a:lnTo>
                    <a:pt x="675" y="108"/>
                  </a:lnTo>
                  <a:lnTo>
                    <a:pt x="670" y="111"/>
                  </a:lnTo>
                  <a:lnTo>
                    <a:pt x="658" y="114"/>
                  </a:lnTo>
                  <a:lnTo>
                    <a:pt x="646" y="117"/>
                  </a:lnTo>
                  <a:lnTo>
                    <a:pt x="621" y="117"/>
                  </a:lnTo>
                  <a:lnTo>
                    <a:pt x="593" y="115"/>
                  </a:lnTo>
                  <a:lnTo>
                    <a:pt x="583" y="117"/>
                  </a:lnTo>
                  <a:lnTo>
                    <a:pt x="575" y="118"/>
                  </a:lnTo>
                  <a:lnTo>
                    <a:pt x="567" y="120"/>
                  </a:lnTo>
                  <a:lnTo>
                    <a:pt x="558" y="123"/>
                  </a:lnTo>
                  <a:lnTo>
                    <a:pt x="542" y="131"/>
                  </a:lnTo>
                  <a:lnTo>
                    <a:pt x="526" y="138"/>
                  </a:lnTo>
                  <a:lnTo>
                    <a:pt x="504" y="161"/>
                  </a:lnTo>
                  <a:lnTo>
                    <a:pt x="487" y="181"/>
                  </a:lnTo>
                  <a:lnTo>
                    <a:pt x="473" y="201"/>
                  </a:lnTo>
                  <a:lnTo>
                    <a:pt x="460" y="219"/>
                  </a:lnTo>
                  <a:lnTo>
                    <a:pt x="448" y="239"/>
                  </a:lnTo>
                  <a:lnTo>
                    <a:pt x="436" y="260"/>
                  </a:lnTo>
                  <a:lnTo>
                    <a:pt x="423" y="282"/>
                  </a:lnTo>
                  <a:lnTo>
                    <a:pt x="409" y="308"/>
                  </a:lnTo>
                  <a:lnTo>
                    <a:pt x="403" y="317"/>
                  </a:lnTo>
                  <a:lnTo>
                    <a:pt x="396" y="327"/>
                  </a:lnTo>
                  <a:lnTo>
                    <a:pt x="389" y="336"/>
                  </a:lnTo>
                  <a:lnTo>
                    <a:pt x="380" y="343"/>
                  </a:lnTo>
                  <a:lnTo>
                    <a:pt x="364" y="358"/>
                  </a:lnTo>
                  <a:lnTo>
                    <a:pt x="346" y="372"/>
                  </a:lnTo>
                  <a:lnTo>
                    <a:pt x="328" y="387"/>
                  </a:lnTo>
                  <a:lnTo>
                    <a:pt x="311" y="402"/>
                  </a:lnTo>
                  <a:lnTo>
                    <a:pt x="304" y="410"/>
                  </a:lnTo>
                  <a:lnTo>
                    <a:pt x="296" y="420"/>
                  </a:lnTo>
                  <a:lnTo>
                    <a:pt x="290" y="430"/>
                  </a:lnTo>
                  <a:lnTo>
                    <a:pt x="283" y="442"/>
                  </a:lnTo>
                  <a:lnTo>
                    <a:pt x="280" y="448"/>
                  </a:lnTo>
                  <a:lnTo>
                    <a:pt x="278" y="455"/>
                  </a:lnTo>
                  <a:lnTo>
                    <a:pt x="276" y="462"/>
                  </a:lnTo>
                  <a:lnTo>
                    <a:pt x="274" y="469"/>
                  </a:lnTo>
                  <a:lnTo>
                    <a:pt x="273" y="485"/>
                  </a:lnTo>
                  <a:lnTo>
                    <a:pt x="271" y="500"/>
                  </a:lnTo>
                  <a:lnTo>
                    <a:pt x="269" y="515"/>
                  </a:lnTo>
                  <a:lnTo>
                    <a:pt x="266" y="530"/>
                  </a:lnTo>
                  <a:lnTo>
                    <a:pt x="264" y="538"/>
                  </a:lnTo>
                  <a:lnTo>
                    <a:pt x="259" y="545"/>
                  </a:lnTo>
                  <a:lnTo>
                    <a:pt x="256" y="552"/>
                  </a:lnTo>
                  <a:lnTo>
                    <a:pt x="251" y="557"/>
                  </a:lnTo>
                  <a:lnTo>
                    <a:pt x="241" y="567"/>
                  </a:lnTo>
                  <a:lnTo>
                    <a:pt x="232" y="576"/>
                  </a:lnTo>
                  <a:lnTo>
                    <a:pt x="223" y="582"/>
                  </a:lnTo>
                  <a:lnTo>
                    <a:pt x="214" y="588"/>
                  </a:lnTo>
                  <a:lnTo>
                    <a:pt x="198" y="599"/>
                  </a:lnTo>
                  <a:lnTo>
                    <a:pt x="181" y="607"/>
                  </a:lnTo>
                  <a:lnTo>
                    <a:pt x="145" y="621"/>
                  </a:lnTo>
                  <a:lnTo>
                    <a:pt x="103" y="638"/>
                  </a:lnTo>
                  <a:lnTo>
                    <a:pt x="94" y="644"/>
                  </a:lnTo>
                  <a:lnTo>
                    <a:pt x="85" y="651"/>
                  </a:lnTo>
                  <a:lnTo>
                    <a:pt x="78" y="659"/>
                  </a:lnTo>
                  <a:lnTo>
                    <a:pt x="70" y="668"/>
                  </a:lnTo>
                  <a:lnTo>
                    <a:pt x="63" y="678"/>
                  </a:lnTo>
                  <a:lnTo>
                    <a:pt x="54" y="687"/>
                  </a:lnTo>
                  <a:lnTo>
                    <a:pt x="47" y="695"/>
                  </a:lnTo>
                  <a:lnTo>
                    <a:pt x="38" y="702"/>
                  </a:lnTo>
                  <a:lnTo>
                    <a:pt x="28" y="707"/>
                  </a:lnTo>
                  <a:lnTo>
                    <a:pt x="15" y="713"/>
                  </a:lnTo>
                  <a:lnTo>
                    <a:pt x="9" y="716"/>
                  </a:lnTo>
                  <a:lnTo>
                    <a:pt x="3" y="719"/>
                  </a:lnTo>
                  <a:lnTo>
                    <a:pt x="2" y="721"/>
                  </a:lnTo>
                  <a:lnTo>
                    <a:pt x="0" y="723"/>
                  </a:lnTo>
                  <a:lnTo>
                    <a:pt x="0" y="726"/>
                  </a:lnTo>
                  <a:lnTo>
                    <a:pt x="0" y="728"/>
                  </a:lnTo>
                  <a:lnTo>
                    <a:pt x="2" y="733"/>
                  </a:lnTo>
                  <a:lnTo>
                    <a:pt x="4" y="739"/>
                  </a:lnTo>
                  <a:lnTo>
                    <a:pt x="9" y="744"/>
                  </a:lnTo>
                  <a:lnTo>
                    <a:pt x="13" y="749"/>
                  </a:lnTo>
                  <a:lnTo>
                    <a:pt x="23" y="758"/>
                  </a:lnTo>
                  <a:lnTo>
                    <a:pt x="33" y="767"/>
                  </a:lnTo>
                  <a:lnTo>
                    <a:pt x="43" y="775"/>
                  </a:lnTo>
                  <a:lnTo>
                    <a:pt x="52" y="784"/>
                  </a:lnTo>
                  <a:lnTo>
                    <a:pt x="55" y="789"/>
                  </a:lnTo>
                  <a:lnTo>
                    <a:pt x="58" y="795"/>
                  </a:lnTo>
                  <a:lnTo>
                    <a:pt x="60" y="801"/>
                  </a:lnTo>
                  <a:lnTo>
                    <a:pt x="61" y="808"/>
                  </a:lnTo>
                  <a:lnTo>
                    <a:pt x="56" y="869"/>
                  </a:lnTo>
                  <a:lnTo>
                    <a:pt x="56" y="869"/>
                  </a:lnTo>
                  <a:lnTo>
                    <a:pt x="80" y="889"/>
                  </a:lnTo>
                  <a:lnTo>
                    <a:pt x="96" y="901"/>
                  </a:lnTo>
                  <a:lnTo>
                    <a:pt x="103" y="905"/>
                  </a:lnTo>
                  <a:lnTo>
                    <a:pt x="108" y="906"/>
                  </a:lnTo>
                  <a:lnTo>
                    <a:pt x="112" y="907"/>
                  </a:lnTo>
                  <a:lnTo>
                    <a:pt x="117" y="905"/>
                  </a:lnTo>
                  <a:lnTo>
                    <a:pt x="120" y="903"/>
                  </a:lnTo>
                  <a:lnTo>
                    <a:pt x="123" y="898"/>
                  </a:lnTo>
                  <a:lnTo>
                    <a:pt x="128" y="893"/>
                  </a:lnTo>
                  <a:lnTo>
                    <a:pt x="132" y="885"/>
                  </a:lnTo>
                  <a:lnTo>
                    <a:pt x="143" y="868"/>
                  </a:lnTo>
                  <a:lnTo>
                    <a:pt x="158" y="846"/>
                  </a:lnTo>
                  <a:lnTo>
                    <a:pt x="166" y="836"/>
                  </a:lnTo>
                  <a:lnTo>
                    <a:pt x="175" y="828"/>
                  </a:lnTo>
                  <a:lnTo>
                    <a:pt x="185" y="822"/>
                  </a:lnTo>
                  <a:lnTo>
                    <a:pt x="193" y="814"/>
                  </a:lnTo>
                  <a:lnTo>
                    <a:pt x="201" y="807"/>
                  </a:lnTo>
                  <a:lnTo>
                    <a:pt x="207" y="798"/>
                  </a:lnTo>
                  <a:lnTo>
                    <a:pt x="211" y="794"/>
                  </a:lnTo>
                  <a:lnTo>
                    <a:pt x="213" y="787"/>
                  </a:lnTo>
                  <a:lnTo>
                    <a:pt x="214" y="782"/>
                  </a:lnTo>
                  <a:lnTo>
                    <a:pt x="215" y="774"/>
                  </a:lnTo>
                  <a:lnTo>
                    <a:pt x="216" y="762"/>
                  </a:lnTo>
                  <a:lnTo>
                    <a:pt x="218" y="754"/>
                  </a:lnTo>
                  <a:lnTo>
                    <a:pt x="220" y="750"/>
                  </a:lnTo>
                  <a:lnTo>
                    <a:pt x="223" y="747"/>
                  </a:lnTo>
                  <a:lnTo>
                    <a:pt x="226" y="744"/>
                  </a:lnTo>
                  <a:lnTo>
                    <a:pt x="229" y="743"/>
                  </a:lnTo>
                  <a:lnTo>
                    <a:pt x="232" y="741"/>
                  </a:lnTo>
                  <a:lnTo>
                    <a:pt x="237" y="740"/>
                  </a:lnTo>
                  <a:lnTo>
                    <a:pt x="241" y="740"/>
                  </a:lnTo>
                  <a:lnTo>
                    <a:pt x="246" y="740"/>
                  </a:lnTo>
                  <a:lnTo>
                    <a:pt x="257" y="741"/>
                  </a:lnTo>
                  <a:lnTo>
                    <a:pt x="270" y="744"/>
                  </a:lnTo>
                  <a:lnTo>
                    <a:pt x="281" y="747"/>
                  </a:lnTo>
                  <a:lnTo>
                    <a:pt x="293" y="749"/>
                  </a:lnTo>
                  <a:lnTo>
                    <a:pt x="305" y="750"/>
                  </a:lnTo>
                  <a:lnTo>
                    <a:pt x="318" y="752"/>
                  </a:lnTo>
                  <a:lnTo>
                    <a:pt x="342" y="753"/>
                  </a:lnTo>
                  <a:lnTo>
                    <a:pt x="368" y="753"/>
                  </a:lnTo>
                  <a:lnTo>
                    <a:pt x="393" y="750"/>
                  </a:lnTo>
                  <a:lnTo>
                    <a:pt x="419" y="747"/>
                  </a:lnTo>
                  <a:lnTo>
                    <a:pt x="443" y="743"/>
                  </a:lnTo>
                  <a:lnTo>
                    <a:pt x="466" y="738"/>
                  </a:lnTo>
                  <a:lnTo>
                    <a:pt x="474" y="735"/>
                  </a:lnTo>
                  <a:lnTo>
                    <a:pt x="482" y="732"/>
                  </a:lnTo>
                  <a:lnTo>
                    <a:pt x="489" y="728"/>
                  </a:lnTo>
                  <a:lnTo>
                    <a:pt x="497" y="722"/>
                  </a:lnTo>
                  <a:lnTo>
                    <a:pt x="511" y="712"/>
                  </a:lnTo>
                  <a:lnTo>
                    <a:pt x="526" y="700"/>
                  </a:lnTo>
                  <a:lnTo>
                    <a:pt x="540" y="689"/>
                  </a:lnTo>
                  <a:lnTo>
                    <a:pt x="555" y="679"/>
                  </a:lnTo>
                  <a:lnTo>
                    <a:pt x="562" y="676"/>
                  </a:lnTo>
                  <a:lnTo>
                    <a:pt x="569" y="673"/>
                  </a:lnTo>
                  <a:lnTo>
                    <a:pt x="576" y="671"/>
                  </a:lnTo>
                  <a:lnTo>
                    <a:pt x="583" y="671"/>
                  </a:lnTo>
                  <a:lnTo>
                    <a:pt x="587" y="677"/>
                  </a:lnTo>
                  <a:lnTo>
                    <a:pt x="588" y="686"/>
                  </a:lnTo>
                  <a:lnTo>
                    <a:pt x="587" y="693"/>
                  </a:lnTo>
                  <a:lnTo>
                    <a:pt x="585" y="702"/>
                  </a:lnTo>
                  <a:lnTo>
                    <a:pt x="579" y="719"/>
                  </a:lnTo>
                  <a:lnTo>
                    <a:pt x="574" y="738"/>
                  </a:lnTo>
                  <a:lnTo>
                    <a:pt x="571" y="747"/>
                  </a:lnTo>
                  <a:lnTo>
                    <a:pt x="571" y="756"/>
                  </a:lnTo>
                  <a:lnTo>
                    <a:pt x="573" y="765"/>
                  </a:lnTo>
                  <a:lnTo>
                    <a:pt x="575" y="773"/>
                  </a:lnTo>
                  <a:lnTo>
                    <a:pt x="577" y="777"/>
                  </a:lnTo>
                  <a:lnTo>
                    <a:pt x="580" y="782"/>
                  </a:lnTo>
                  <a:lnTo>
                    <a:pt x="584" y="786"/>
                  </a:lnTo>
                  <a:lnTo>
                    <a:pt x="589" y="790"/>
                  </a:lnTo>
                  <a:lnTo>
                    <a:pt x="593" y="795"/>
                  </a:lnTo>
                  <a:lnTo>
                    <a:pt x="600" y="799"/>
                  </a:lnTo>
                  <a:lnTo>
                    <a:pt x="606" y="802"/>
                  </a:lnTo>
                  <a:lnTo>
                    <a:pt x="615" y="807"/>
                  </a:lnTo>
                  <a:lnTo>
                    <a:pt x="615" y="807"/>
                  </a:lnTo>
                  <a:lnTo>
                    <a:pt x="621" y="793"/>
                  </a:lnTo>
                  <a:lnTo>
                    <a:pt x="629" y="780"/>
                  </a:lnTo>
                  <a:lnTo>
                    <a:pt x="634" y="773"/>
                  </a:lnTo>
                  <a:lnTo>
                    <a:pt x="638" y="769"/>
                  </a:lnTo>
                  <a:lnTo>
                    <a:pt x="644" y="765"/>
                  </a:lnTo>
                  <a:lnTo>
                    <a:pt x="650" y="760"/>
                  </a:lnTo>
                  <a:lnTo>
                    <a:pt x="660" y="757"/>
                  </a:lnTo>
                  <a:lnTo>
                    <a:pt x="668" y="756"/>
                  </a:lnTo>
                  <a:lnTo>
                    <a:pt x="675" y="756"/>
                  </a:lnTo>
                  <a:lnTo>
                    <a:pt x="682" y="757"/>
                  </a:lnTo>
                  <a:lnTo>
                    <a:pt x="688" y="757"/>
                  </a:lnTo>
                  <a:lnTo>
                    <a:pt x="693" y="755"/>
                  </a:lnTo>
                  <a:lnTo>
                    <a:pt x="697" y="753"/>
                  </a:lnTo>
                  <a:lnTo>
                    <a:pt x="700" y="749"/>
                  </a:lnTo>
                  <a:lnTo>
                    <a:pt x="703" y="745"/>
                  </a:lnTo>
                  <a:lnTo>
                    <a:pt x="706" y="740"/>
                  </a:lnTo>
                  <a:lnTo>
                    <a:pt x="716" y="723"/>
                  </a:lnTo>
                  <a:lnTo>
                    <a:pt x="728" y="708"/>
                  </a:lnTo>
                  <a:lnTo>
                    <a:pt x="741" y="694"/>
                  </a:lnTo>
                  <a:lnTo>
                    <a:pt x="754" y="680"/>
                  </a:lnTo>
                  <a:lnTo>
                    <a:pt x="782" y="653"/>
                  </a:lnTo>
                  <a:lnTo>
                    <a:pt x="808" y="625"/>
                  </a:lnTo>
                  <a:lnTo>
                    <a:pt x="811" y="621"/>
                  </a:lnTo>
                  <a:lnTo>
                    <a:pt x="812" y="615"/>
                  </a:lnTo>
                  <a:lnTo>
                    <a:pt x="812" y="610"/>
                  </a:lnTo>
                  <a:lnTo>
                    <a:pt x="811" y="604"/>
                  </a:lnTo>
                  <a:lnTo>
                    <a:pt x="808" y="590"/>
                  </a:lnTo>
                  <a:lnTo>
                    <a:pt x="803" y="574"/>
                  </a:lnTo>
                  <a:lnTo>
                    <a:pt x="798" y="559"/>
                  </a:lnTo>
                  <a:lnTo>
                    <a:pt x="796" y="545"/>
                  </a:lnTo>
                  <a:lnTo>
                    <a:pt x="796" y="539"/>
                  </a:lnTo>
                  <a:lnTo>
                    <a:pt x="797" y="532"/>
                  </a:lnTo>
                  <a:lnTo>
                    <a:pt x="800" y="527"/>
                  </a:lnTo>
                  <a:lnTo>
                    <a:pt x="805" y="523"/>
                  </a:lnTo>
                  <a:lnTo>
                    <a:pt x="823" y="507"/>
                  </a:lnTo>
                  <a:lnTo>
                    <a:pt x="837" y="496"/>
                  </a:lnTo>
                  <a:lnTo>
                    <a:pt x="841" y="491"/>
                  </a:lnTo>
                  <a:lnTo>
                    <a:pt x="846" y="487"/>
                  </a:lnTo>
                  <a:lnTo>
                    <a:pt x="848" y="483"/>
                  </a:lnTo>
                  <a:lnTo>
                    <a:pt x="850" y="478"/>
                  </a:lnTo>
                  <a:lnTo>
                    <a:pt x="850" y="474"/>
                  </a:lnTo>
                  <a:lnTo>
                    <a:pt x="850" y="470"/>
                  </a:lnTo>
                  <a:lnTo>
                    <a:pt x="850" y="464"/>
                  </a:lnTo>
                  <a:lnTo>
                    <a:pt x="848" y="458"/>
                  </a:lnTo>
                  <a:lnTo>
                    <a:pt x="845" y="443"/>
                  </a:lnTo>
                  <a:lnTo>
                    <a:pt x="838" y="422"/>
                  </a:lnTo>
                  <a:lnTo>
                    <a:pt x="836" y="405"/>
                  </a:lnTo>
                  <a:lnTo>
                    <a:pt x="836" y="388"/>
                  </a:lnTo>
                  <a:lnTo>
                    <a:pt x="836" y="379"/>
                  </a:lnTo>
                  <a:lnTo>
                    <a:pt x="836" y="370"/>
                  </a:lnTo>
                  <a:lnTo>
                    <a:pt x="834" y="362"/>
                  </a:lnTo>
                  <a:lnTo>
                    <a:pt x="832" y="353"/>
                  </a:lnTo>
                  <a:lnTo>
                    <a:pt x="827" y="340"/>
                  </a:lnTo>
                  <a:lnTo>
                    <a:pt x="823" y="329"/>
                  </a:lnTo>
                  <a:lnTo>
                    <a:pt x="821" y="317"/>
                  </a:lnTo>
                  <a:lnTo>
                    <a:pt x="818" y="307"/>
                  </a:lnTo>
                  <a:lnTo>
                    <a:pt x="817" y="295"/>
                  </a:lnTo>
                  <a:lnTo>
                    <a:pt x="815" y="283"/>
                  </a:lnTo>
                  <a:lnTo>
                    <a:pt x="815" y="270"/>
                  </a:lnTo>
                  <a:lnTo>
                    <a:pt x="817" y="256"/>
                  </a:lnTo>
                  <a:lnTo>
                    <a:pt x="826" y="228"/>
                  </a:lnTo>
                  <a:lnTo>
                    <a:pt x="840" y="194"/>
                  </a:lnTo>
                  <a:lnTo>
                    <a:pt x="848" y="178"/>
                  </a:lnTo>
                  <a:lnTo>
                    <a:pt x="857" y="164"/>
                  </a:lnTo>
                  <a:lnTo>
                    <a:pt x="861" y="158"/>
                  </a:lnTo>
                  <a:lnTo>
                    <a:pt x="866" y="152"/>
                  </a:lnTo>
                  <a:lnTo>
                    <a:pt x="872" y="148"/>
                  </a:lnTo>
                  <a:lnTo>
                    <a:pt x="877" y="145"/>
                  </a:lnTo>
                  <a:lnTo>
                    <a:pt x="881" y="142"/>
                  </a:lnTo>
                  <a:lnTo>
                    <a:pt x="886" y="141"/>
                  </a:lnTo>
                  <a:lnTo>
                    <a:pt x="886" y="14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1" name="Freeform 16"/>
            <p:cNvSpPr>
              <a:spLocks/>
            </p:cNvSpPr>
            <p:nvPr/>
          </p:nvSpPr>
          <p:spPr bwMode="auto">
            <a:xfrm>
              <a:off x="5832183" y="3251715"/>
              <a:ext cx="579171" cy="182914"/>
            </a:xfrm>
            <a:custGeom>
              <a:avLst/>
              <a:gdLst>
                <a:gd name="T0" fmla="*/ 104 w 1408"/>
                <a:gd name="T1" fmla="*/ 180 h 544"/>
                <a:gd name="T2" fmla="*/ 129 w 1408"/>
                <a:gd name="T3" fmla="*/ 143 h 544"/>
                <a:gd name="T4" fmla="*/ 184 w 1408"/>
                <a:gd name="T5" fmla="*/ 121 h 544"/>
                <a:gd name="T6" fmla="*/ 441 w 1408"/>
                <a:gd name="T7" fmla="*/ 58 h 544"/>
                <a:gd name="T8" fmla="*/ 475 w 1408"/>
                <a:gd name="T9" fmla="*/ 70 h 544"/>
                <a:gd name="T10" fmla="*/ 516 w 1408"/>
                <a:gd name="T11" fmla="*/ 93 h 544"/>
                <a:gd name="T12" fmla="*/ 593 w 1408"/>
                <a:gd name="T13" fmla="*/ 89 h 544"/>
                <a:gd name="T14" fmla="*/ 654 w 1408"/>
                <a:gd name="T15" fmla="*/ 89 h 544"/>
                <a:gd name="T16" fmla="*/ 709 w 1408"/>
                <a:gd name="T17" fmla="*/ 111 h 544"/>
                <a:gd name="T18" fmla="*/ 775 w 1408"/>
                <a:gd name="T19" fmla="*/ 119 h 544"/>
                <a:gd name="T20" fmla="*/ 834 w 1408"/>
                <a:gd name="T21" fmla="*/ 94 h 544"/>
                <a:gd name="T22" fmla="*/ 881 w 1408"/>
                <a:gd name="T23" fmla="*/ 41 h 544"/>
                <a:gd name="T24" fmla="*/ 917 w 1408"/>
                <a:gd name="T25" fmla="*/ 39 h 544"/>
                <a:gd name="T26" fmla="*/ 957 w 1408"/>
                <a:gd name="T27" fmla="*/ 41 h 544"/>
                <a:gd name="T28" fmla="*/ 995 w 1408"/>
                <a:gd name="T29" fmla="*/ 16 h 544"/>
                <a:gd name="T30" fmla="*/ 1090 w 1408"/>
                <a:gd name="T31" fmla="*/ 2 h 544"/>
                <a:gd name="T32" fmla="*/ 1166 w 1408"/>
                <a:gd name="T33" fmla="*/ 2 h 544"/>
                <a:gd name="T34" fmla="*/ 1164 w 1408"/>
                <a:gd name="T35" fmla="*/ 21 h 544"/>
                <a:gd name="T36" fmla="*/ 1132 w 1408"/>
                <a:gd name="T37" fmla="*/ 68 h 544"/>
                <a:gd name="T38" fmla="*/ 1123 w 1408"/>
                <a:gd name="T39" fmla="*/ 156 h 544"/>
                <a:gd name="T40" fmla="*/ 1152 w 1408"/>
                <a:gd name="T41" fmla="*/ 185 h 544"/>
                <a:gd name="T42" fmla="*/ 1193 w 1408"/>
                <a:gd name="T43" fmla="*/ 166 h 544"/>
                <a:gd name="T44" fmla="*/ 1236 w 1408"/>
                <a:gd name="T45" fmla="*/ 147 h 544"/>
                <a:gd name="T46" fmla="*/ 1259 w 1408"/>
                <a:gd name="T47" fmla="*/ 177 h 544"/>
                <a:gd name="T48" fmla="*/ 1313 w 1408"/>
                <a:gd name="T49" fmla="*/ 209 h 544"/>
                <a:gd name="T50" fmla="*/ 1396 w 1408"/>
                <a:gd name="T51" fmla="*/ 256 h 544"/>
                <a:gd name="T52" fmla="*/ 1344 w 1408"/>
                <a:gd name="T53" fmla="*/ 277 h 544"/>
                <a:gd name="T54" fmla="*/ 1332 w 1408"/>
                <a:gd name="T55" fmla="*/ 299 h 544"/>
                <a:gd name="T56" fmla="*/ 1348 w 1408"/>
                <a:gd name="T57" fmla="*/ 325 h 544"/>
                <a:gd name="T58" fmla="*/ 1402 w 1408"/>
                <a:gd name="T59" fmla="*/ 377 h 544"/>
                <a:gd name="T60" fmla="*/ 1405 w 1408"/>
                <a:gd name="T61" fmla="*/ 406 h 544"/>
                <a:gd name="T62" fmla="*/ 1385 w 1408"/>
                <a:gd name="T63" fmla="*/ 439 h 544"/>
                <a:gd name="T64" fmla="*/ 1319 w 1408"/>
                <a:gd name="T65" fmla="*/ 485 h 544"/>
                <a:gd name="T66" fmla="*/ 1255 w 1408"/>
                <a:gd name="T67" fmla="*/ 533 h 544"/>
                <a:gd name="T68" fmla="*/ 1199 w 1408"/>
                <a:gd name="T69" fmla="*/ 509 h 544"/>
                <a:gd name="T70" fmla="*/ 1125 w 1408"/>
                <a:gd name="T71" fmla="*/ 472 h 544"/>
                <a:gd name="T72" fmla="*/ 1059 w 1408"/>
                <a:gd name="T73" fmla="*/ 453 h 544"/>
                <a:gd name="T74" fmla="*/ 928 w 1408"/>
                <a:gd name="T75" fmla="*/ 473 h 544"/>
                <a:gd name="T76" fmla="*/ 809 w 1408"/>
                <a:gd name="T77" fmla="*/ 477 h 544"/>
                <a:gd name="T78" fmla="*/ 749 w 1408"/>
                <a:gd name="T79" fmla="*/ 457 h 544"/>
                <a:gd name="T80" fmla="*/ 719 w 1408"/>
                <a:gd name="T81" fmla="*/ 443 h 544"/>
                <a:gd name="T82" fmla="*/ 672 w 1408"/>
                <a:gd name="T83" fmla="*/ 450 h 544"/>
                <a:gd name="T84" fmla="*/ 618 w 1408"/>
                <a:gd name="T85" fmla="*/ 448 h 544"/>
                <a:gd name="T86" fmla="*/ 554 w 1408"/>
                <a:gd name="T87" fmla="*/ 458 h 544"/>
                <a:gd name="T88" fmla="*/ 491 w 1408"/>
                <a:gd name="T89" fmla="*/ 469 h 544"/>
                <a:gd name="T90" fmla="*/ 412 w 1408"/>
                <a:gd name="T91" fmla="*/ 456 h 544"/>
                <a:gd name="T92" fmla="*/ 290 w 1408"/>
                <a:gd name="T93" fmla="*/ 459 h 544"/>
                <a:gd name="T94" fmla="*/ 208 w 1408"/>
                <a:gd name="T95" fmla="*/ 445 h 544"/>
                <a:gd name="T96" fmla="*/ 127 w 1408"/>
                <a:gd name="T97" fmla="*/ 413 h 544"/>
                <a:gd name="T98" fmla="*/ 65 w 1408"/>
                <a:gd name="T99" fmla="*/ 395 h 544"/>
                <a:gd name="T100" fmla="*/ 11 w 1408"/>
                <a:gd name="T101" fmla="*/ 370 h 544"/>
                <a:gd name="T102" fmla="*/ 8 w 1408"/>
                <a:gd name="T103" fmla="*/ 315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08" h="544">
                  <a:moveTo>
                    <a:pt x="23" y="273"/>
                  </a:moveTo>
                  <a:lnTo>
                    <a:pt x="84" y="244"/>
                  </a:lnTo>
                  <a:lnTo>
                    <a:pt x="92" y="214"/>
                  </a:lnTo>
                  <a:lnTo>
                    <a:pt x="100" y="190"/>
                  </a:lnTo>
                  <a:lnTo>
                    <a:pt x="104" y="180"/>
                  </a:lnTo>
                  <a:lnTo>
                    <a:pt x="107" y="170"/>
                  </a:lnTo>
                  <a:lnTo>
                    <a:pt x="112" y="163"/>
                  </a:lnTo>
                  <a:lnTo>
                    <a:pt x="117" y="155"/>
                  </a:lnTo>
                  <a:lnTo>
                    <a:pt x="123" y="150"/>
                  </a:lnTo>
                  <a:lnTo>
                    <a:pt x="129" y="143"/>
                  </a:lnTo>
                  <a:lnTo>
                    <a:pt x="137" y="139"/>
                  </a:lnTo>
                  <a:lnTo>
                    <a:pt x="146" y="134"/>
                  </a:lnTo>
                  <a:lnTo>
                    <a:pt x="157" y="129"/>
                  </a:lnTo>
                  <a:lnTo>
                    <a:pt x="170" y="125"/>
                  </a:lnTo>
                  <a:lnTo>
                    <a:pt x="184" y="121"/>
                  </a:lnTo>
                  <a:lnTo>
                    <a:pt x="201" y="116"/>
                  </a:lnTo>
                  <a:lnTo>
                    <a:pt x="410" y="62"/>
                  </a:lnTo>
                  <a:lnTo>
                    <a:pt x="422" y="60"/>
                  </a:lnTo>
                  <a:lnTo>
                    <a:pt x="431" y="59"/>
                  </a:lnTo>
                  <a:lnTo>
                    <a:pt x="441" y="58"/>
                  </a:lnTo>
                  <a:lnTo>
                    <a:pt x="449" y="59"/>
                  </a:lnTo>
                  <a:lnTo>
                    <a:pt x="456" y="61"/>
                  </a:lnTo>
                  <a:lnTo>
                    <a:pt x="463" y="64"/>
                  </a:lnTo>
                  <a:lnTo>
                    <a:pt x="468" y="67"/>
                  </a:lnTo>
                  <a:lnTo>
                    <a:pt x="475" y="70"/>
                  </a:lnTo>
                  <a:lnTo>
                    <a:pt x="484" y="78"/>
                  </a:lnTo>
                  <a:lnTo>
                    <a:pt x="496" y="85"/>
                  </a:lnTo>
                  <a:lnTo>
                    <a:pt x="502" y="88"/>
                  </a:lnTo>
                  <a:lnTo>
                    <a:pt x="508" y="91"/>
                  </a:lnTo>
                  <a:lnTo>
                    <a:pt x="516" y="93"/>
                  </a:lnTo>
                  <a:lnTo>
                    <a:pt x="523" y="95"/>
                  </a:lnTo>
                  <a:lnTo>
                    <a:pt x="539" y="96"/>
                  </a:lnTo>
                  <a:lnTo>
                    <a:pt x="557" y="94"/>
                  </a:lnTo>
                  <a:lnTo>
                    <a:pt x="575" y="92"/>
                  </a:lnTo>
                  <a:lnTo>
                    <a:pt x="593" y="89"/>
                  </a:lnTo>
                  <a:lnTo>
                    <a:pt x="612" y="87"/>
                  </a:lnTo>
                  <a:lnTo>
                    <a:pt x="630" y="86"/>
                  </a:lnTo>
                  <a:lnTo>
                    <a:pt x="638" y="86"/>
                  </a:lnTo>
                  <a:lnTo>
                    <a:pt x="646" y="88"/>
                  </a:lnTo>
                  <a:lnTo>
                    <a:pt x="654" y="89"/>
                  </a:lnTo>
                  <a:lnTo>
                    <a:pt x="661" y="93"/>
                  </a:lnTo>
                  <a:lnTo>
                    <a:pt x="672" y="98"/>
                  </a:lnTo>
                  <a:lnTo>
                    <a:pt x="684" y="102"/>
                  </a:lnTo>
                  <a:lnTo>
                    <a:pt x="696" y="107"/>
                  </a:lnTo>
                  <a:lnTo>
                    <a:pt x="709" y="111"/>
                  </a:lnTo>
                  <a:lnTo>
                    <a:pt x="722" y="114"/>
                  </a:lnTo>
                  <a:lnTo>
                    <a:pt x="735" y="116"/>
                  </a:lnTo>
                  <a:lnTo>
                    <a:pt x="749" y="119"/>
                  </a:lnTo>
                  <a:lnTo>
                    <a:pt x="762" y="119"/>
                  </a:lnTo>
                  <a:lnTo>
                    <a:pt x="775" y="119"/>
                  </a:lnTo>
                  <a:lnTo>
                    <a:pt x="788" y="116"/>
                  </a:lnTo>
                  <a:lnTo>
                    <a:pt x="801" y="113"/>
                  </a:lnTo>
                  <a:lnTo>
                    <a:pt x="813" y="109"/>
                  </a:lnTo>
                  <a:lnTo>
                    <a:pt x="823" y="102"/>
                  </a:lnTo>
                  <a:lnTo>
                    <a:pt x="834" y="94"/>
                  </a:lnTo>
                  <a:lnTo>
                    <a:pt x="844" y="84"/>
                  </a:lnTo>
                  <a:lnTo>
                    <a:pt x="853" y="72"/>
                  </a:lnTo>
                  <a:lnTo>
                    <a:pt x="862" y="58"/>
                  </a:lnTo>
                  <a:lnTo>
                    <a:pt x="872" y="47"/>
                  </a:lnTo>
                  <a:lnTo>
                    <a:pt x="881" y="41"/>
                  </a:lnTo>
                  <a:lnTo>
                    <a:pt x="888" y="37"/>
                  </a:lnTo>
                  <a:lnTo>
                    <a:pt x="896" y="35"/>
                  </a:lnTo>
                  <a:lnTo>
                    <a:pt x="903" y="35"/>
                  </a:lnTo>
                  <a:lnTo>
                    <a:pt x="911" y="37"/>
                  </a:lnTo>
                  <a:lnTo>
                    <a:pt x="917" y="39"/>
                  </a:lnTo>
                  <a:lnTo>
                    <a:pt x="930" y="45"/>
                  </a:lnTo>
                  <a:lnTo>
                    <a:pt x="941" y="48"/>
                  </a:lnTo>
                  <a:lnTo>
                    <a:pt x="946" y="48"/>
                  </a:lnTo>
                  <a:lnTo>
                    <a:pt x="952" y="46"/>
                  </a:lnTo>
                  <a:lnTo>
                    <a:pt x="957" y="41"/>
                  </a:lnTo>
                  <a:lnTo>
                    <a:pt x="962" y="33"/>
                  </a:lnTo>
                  <a:lnTo>
                    <a:pt x="966" y="29"/>
                  </a:lnTo>
                  <a:lnTo>
                    <a:pt x="973" y="25"/>
                  </a:lnTo>
                  <a:lnTo>
                    <a:pt x="983" y="20"/>
                  </a:lnTo>
                  <a:lnTo>
                    <a:pt x="995" y="16"/>
                  </a:lnTo>
                  <a:lnTo>
                    <a:pt x="1008" y="13"/>
                  </a:lnTo>
                  <a:lnTo>
                    <a:pt x="1023" y="10"/>
                  </a:lnTo>
                  <a:lnTo>
                    <a:pt x="1039" y="7"/>
                  </a:lnTo>
                  <a:lnTo>
                    <a:pt x="1056" y="5"/>
                  </a:lnTo>
                  <a:lnTo>
                    <a:pt x="1090" y="2"/>
                  </a:lnTo>
                  <a:lnTo>
                    <a:pt x="1121" y="0"/>
                  </a:lnTo>
                  <a:lnTo>
                    <a:pt x="1135" y="0"/>
                  </a:lnTo>
                  <a:lnTo>
                    <a:pt x="1147" y="0"/>
                  </a:lnTo>
                  <a:lnTo>
                    <a:pt x="1157" y="1"/>
                  </a:lnTo>
                  <a:lnTo>
                    <a:pt x="1166" y="2"/>
                  </a:lnTo>
                  <a:lnTo>
                    <a:pt x="1168" y="4"/>
                  </a:lnTo>
                  <a:lnTo>
                    <a:pt x="1169" y="6"/>
                  </a:lnTo>
                  <a:lnTo>
                    <a:pt x="1169" y="8"/>
                  </a:lnTo>
                  <a:lnTo>
                    <a:pt x="1168" y="13"/>
                  </a:lnTo>
                  <a:lnTo>
                    <a:pt x="1164" y="21"/>
                  </a:lnTo>
                  <a:lnTo>
                    <a:pt x="1156" y="31"/>
                  </a:lnTo>
                  <a:lnTo>
                    <a:pt x="1147" y="42"/>
                  </a:lnTo>
                  <a:lnTo>
                    <a:pt x="1140" y="53"/>
                  </a:lnTo>
                  <a:lnTo>
                    <a:pt x="1134" y="61"/>
                  </a:lnTo>
                  <a:lnTo>
                    <a:pt x="1132" y="68"/>
                  </a:lnTo>
                  <a:lnTo>
                    <a:pt x="1130" y="91"/>
                  </a:lnTo>
                  <a:lnTo>
                    <a:pt x="1126" y="119"/>
                  </a:lnTo>
                  <a:lnTo>
                    <a:pt x="1124" y="133"/>
                  </a:lnTo>
                  <a:lnTo>
                    <a:pt x="1123" y="146"/>
                  </a:lnTo>
                  <a:lnTo>
                    <a:pt x="1123" y="156"/>
                  </a:lnTo>
                  <a:lnTo>
                    <a:pt x="1124" y="164"/>
                  </a:lnTo>
                  <a:lnTo>
                    <a:pt x="1131" y="173"/>
                  </a:lnTo>
                  <a:lnTo>
                    <a:pt x="1138" y="179"/>
                  </a:lnTo>
                  <a:lnTo>
                    <a:pt x="1145" y="183"/>
                  </a:lnTo>
                  <a:lnTo>
                    <a:pt x="1152" y="185"/>
                  </a:lnTo>
                  <a:lnTo>
                    <a:pt x="1159" y="185"/>
                  </a:lnTo>
                  <a:lnTo>
                    <a:pt x="1166" y="183"/>
                  </a:lnTo>
                  <a:lnTo>
                    <a:pt x="1172" y="180"/>
                  </a:lnTo>
                  <a:lnTo>
                    <a:pt x="1179" y="176"/>
                  </a:lnTo>
                  <a:lnTo>
                    <a:pt x="1193" y="166"/>
                  </a:lnTo>
                  <a:lnTo>
                    <a:pt x="1207" y="158"/>
                  </a:lnTo>
                  <a:lnTo>
                    <a:pt x="1214" y="153"/>
                  </a:lnTo>
                  <a:lnTo>
                    <a:pt x="1221" y="150"/>
                  </a:lnTo>
                  <a:lnTo>
                    <a:pt x="1228" y="147"/>
                  </a:lnTo>
                  <a:lnTo>
                    <a:pt x="1236" y="147"/>
                  </a:lnTo>
                  <a:lnTo>
                    <a:pt x="1239" y="150"/>
                  </a:lnTo>
                  <a:lnTo>
                    <a:pt x="1242" y="152"/>
                  </a:lnTo>
                  <a:lnTo>
                    <a:pt x="1246" y="161"/>
                  </a:lnTo>
                  <a:lnTo>
                    <a:pt x="1251" y="169"/>
                  </a:lnTo>
                  <a:lnTo>
                    <a:pt x="1259" y="177"/>
                  </a:lnTo>
                  <a:lnTo>
                    <a:pt x="1267" y="185"/>
                  </a:lnTo>
                  <a:lnTo>
                    <a:pt x="1278" y="191"/>
                  </a:lnTo>
                  <a:lnTo>
                    <a:pt x="1289" y="197"/>
                  </a:lnTo>
                  <a:lnTo>
                    <a:pt x="1301" y="204"/>
                  </a:lnTo>
                  <a:lnTo>
                    <a:pt x="1313" y="209"/>
                  </a:lnTo>
                  <a:lnTo>
                    <a:pt x="1363" y="230"/>
                  </a:lnTo>
                  <a:lnTo>
                    <a:pt x="1402" y="247"/>
                  </a:lnTo>
                  <a:lnTo>
                    <a:pt x="1401" y="250"/>
                  </a:lnTo>
                  <a:lnTo>
                    <a:pt x="1399" y="254"/>
                  </a:lnTo>
                  <a:lnTo>
                    <a:pt x="1396" y="256"/>
                  </a:lnTo>
                  <a:lnTo>
                    <a:pt x="1391" y="258"/>
                  </a:lnTo>
                  <a:lnTo>
                    <a:pt x="1381" y="262"/>
                  </a:lnTo>
                  <a:lnTo>
                    <a:pt x="1368" y="267"/>
                  </a:lnTo>
                  <a:lnTo>
                    <a:pt x="1355" y="271"/>
                  </a:lnTo>
                  <a:lnTo>
                    <a:pt x="1344" y="277"/>
                  </a:lnTo>
                  <a:lnTo>
                    <a:pt x="1340" y="281"/>
                  </a:lnTo>
                  <a:lnTo>
                    <a:pt x="1335" y="285"/>
                  </a:lnTo>
                  <a:lnTo>
                    <a:pt x="1333" y="289"/>
                  </a:lnTo>
                  <a:lnTo>
                    <a:pt x="1332" y="295"/>
                  </a:lnTo>
                  <a:lnTo>
                    <a:pt x="1332" y="299"/>
                  </a:lnTo>
                  <a:lnTo>
                    <a:pt x="1333" y="303"/>
                  </a:lnTo>
                  <a:lnTo>
                    <a:pt x="1334" y="307"/>
                  </a:lnTo>
                  <a:lnTo>
                    <a:pt x="1336" y="311"/>
                  </a:lnTo>
                  <a:lnTo>
                    <a:pt x="1342" y="318"/>
                  </a:lnTo>
                  <a:lnTo>
                    <a:pt x="1348" y="325"/>
                  </a:lnTo>
                  <a:lnTo>
                    <a:pt x="1364" y="339"/>
                  </a:lnTo>
                  <a:lnTo>
                    <a:pt x="1382" y="353"/>
                  </a:lnTo>
                  <a:lnTo>
                    <a:pt x="1390" y="361"/>
                  </a:lnTo>
                  <a:lnTo>
                    <a:pt x="1397" y="368"/>
                  </a:lnTo>
                  <a:lnTo>
                    <a:pt x="1402" y="377"/>
                  </a:lnTo>
                  <a:lnTo>
                    <a:pt x="1405" y="385"/>
                  </a:lnTo>
                  <a:lnTo>
                    <a:pt x="1407" y="391"/>
                  </a:lnTo>
                  <a:lnTo>
                    <a:pt x="1408" y="395"/>
                  </a:lnTo>
                  <a:lnTo>
                    <a:pt x="1407" y="401"/>
                  </a:lnTo>
                  <a:lnTo>
                    <a:pt x="1405" y="406"/>
                  </a:lnTo>
                  <a:lnTo>
                    <a:pt x="1403" y="411"/>
                  </a:lnTo>
                  <a:lnTo>
                    <a:pt x="1401" y="418"/>
                  </a:lnTo>
                  <a:lnTo>
                    <a:pt x="1398" y="423"/>
                  </a:lnTo>
                  <a:lnTo>
                    <a:pt x="1392" y="430"/>
                  </a:lnTo>
                  <a:lnTo>
                    <a:pt x="1385" y="439"/>
                  </a:lnTo>
                  <a:lnTo>
                    <a:pt x="1376" y="447"/>
                  </a:lnTo>
                  <a:lnTo>
                    <a:pt x="1368" y="455"/>
                  </a:lnTo>
                  <a:lnTo>
                    <a:pt x="1358" y="461"/>
                  </a:lnTo>
                  <a:lnTo>
                    <a:pt x="1340" y="473"/>
                  </a:lnTo>
                  <a:lnTo>
                    <a:pt x="1319" y="485"/>
                  </a:lnTo>
                  <a:lnTo>
                    <a:pt x="1300" y="496"/>
                  </a:lnTo>
                  <a:lnTo>
                    <a:pt x="1281" y="509"/>
                  </a:lnTo>
                  <a:lnTo>
                    <a:pt x="1272" y="516"/>
                  </a:lnTo>
                  <a:lnTo>
                    <a:pt x="1263" y="525"/>
                  </a:lnTo>
                  <a:lnTo>
                    <a:pt x="1255" y="533"/>
                  </a:lnTo>
                  <a:lnTo>
                    <a:pt x="1248" y="544"/>
                  </a:lnTo>
                  <a:lnTo>
                    <a:pt x="1237" y="536"/>
                  </a:lnTo>
                  <a:lnTo>
                    <a:pt x="1225" y="527"/>
                  </a:lnTo>
                  <a:lnTo>
                    <a:pt x="1213" y="517"/>
                  </a:lnTo>
                  <a:lnTo>
                    <a:pt x="1199" y="509"/>
                  </a:lnTo>
                  <a:lnTo>
                    <a:pt x="1185" y="501"/>
                  </a:lnTo>
                  <a:lnTo>
                    <a:pt x="1170" y="492"/>
                  </a:lnTo>
                  <a:lnTo>
                    <a:pt x="1155" y="486"/>
                  </a:lnTo>
                  <a:lnTo>
                    <a:pt x="1140" y="478"/>
                  </a:lnTo>
                  <a:lnTo>
                    <a:pt x="1125" y="472"/>
                  </a:lnTo>
                  <a:lnTo>
                    <a:pt x="1110" y="466"/>
                  </a:lnTo>
                  <a:lnTo>
                    <a:pt x="1096" y="462"/>
                  </a:lnTo>
                  <a:lnTo>
                    <a:pt x="1083" y="458"/>
                  </a:lnTo>
                  <a:lnTo>
                    <a:pt x="1070" y="455"/>
                  </a:lnTo>
                  <a:lnTo>
                    <a:pt x="1059" y="453"/>
                  </a:lnTo>
                  <a:lnTo>
                    <a:pt x="1049" y="452"/>
                  </a:lnTo>
                  <a:lnTo>
                    <a:pt x="1042" y="452"/>
                  </a:lnTo>
                  <a:lnTo>
                    <a:pt x="1006" y="459"/>
                  </a:lnTo>
                  <a:lnTo>
                    <a:pt x="968" y="466"/>
                  </a:lnTo>
                  <a:lnTo>
                    <a:pt x="928" y="473"/>
                  </a:lnTo>
                  <a:lnTo>
                    <a:pt x="888" y="478"/>
                  </a:lnTo>
                  <a:lnTo>
                    <a:pt x="868" y="479"/>
                  </a:lnTo>
                  <a:lnTo>
                    <a:pt x="848" y="480"/>
                  </a:lnTo>
                  <a:lnTo>
                    <a:pt x="829" y="479"/>
                  </a:lnTo>
                  <a:lnTo>
                    <a:pt x="809" y="477"/>
                  </a:lnTo>
                  <a:lnTo>
                    <a:pt x="791" y="474"/>
                  </a:lnTo>
                  <a:lnTo>
                    <a:pt x="774" y="469"/>
                  </a:lnTo>
                  <a:lnTo>
                    <a:pt x="765" y="465"/>
                  </a:lnTo>
                  <a:lnTo>
                    <a:pt x="757" y="461"/>
                  </a:lnTo>
                  <a:lnTo>
                    <a:pt x="749" y="457"/>
                  </a:lnTo>
                  <a:lnTo>
                    <a:pt x="741" y="451"/>
                  </a:lnTo>
                  <a:lnTo>
                    <a:pt x="736" y="448"/>
                  </a:lnTo>
                  <a:lnTo>
                    <a:pt x="729" y="446"/>
                  </a:lnTo>
                  <a:lnTo>
                    <a:pt x="724" y="444"/>
                  </a:lnTo>
                  <a:lnTo>
                    <a:pt x="719" y="443"/>
                  </a:lnTo>
                  <a:lnTo>
                    <a:pt x="709" y="443"/>
                  </a:lnTo>
                  <a:lnTo>
                    <a:pt x="698" y="445"/>
                  </a:lnTo>
                  <a:lnTo>
                    <a:pt x="688" y="447"/>
                  </a:lnTo>
                  <a:lnTo>
                    <a:pt x="678" y="449"/>
                  </a:lnTo>
                  <a:lnTo>
                    <a:pt x="672" y="450"/>
                  </a:lnTo>
                  <a:lnTo>
                    <a:pt x="667" y="450"/>
                  </a:lnTo>
                  <a:lnTo>
                    <a:pt x="660" y="450"/>
                  </a:lnTo>
                  <a:lnTo>
                    <a:pt x="654" y="449"/>
                  </a:lnTo>
                  <a:lnTo>
                    <a:pt x="637" y="448"/>
                  </a:lnTo>
                  <a:lnTo>
                    <a:pt x="618" y="448"/>
                  </a:lnTo>
                  <a:lnTo>
                    <a:pt x="600" y="448"/>
                  </a:lnTo>
                  <a:lnTo>
                    <a:pt x="583" y="449"/>
                  </a:lnTo>
                  <a:lnTo>
                    <a:pt x="573" y="451"/>
                  </a:lnTo>
                  <a:lnTo>
                    <a:pt x="563" y="455"/>
                  </a:lnTo>
                  <a:lnTo>
                    <a:pt x="554" y="458"/>
                  </a:lnTo>
                  <a:lnTo>
                    <a:pt x="545" y="462"/>
                  </a:lnTo>
                  <a:lnTo>
                    <a:pt x="534" y="466"/>
                  </a:lnTo>
                  <a:lnTo>
                    <a:pt x="522" y="469"/>
                  </a:lnTo>
                  <a:lnTo>
                    <a:pt x="506" y="470"/>
                  </a:lnTo>
                  <a:lnTo>
                    <a:pt x="491" y="469"/>
                  </a:lnTo>
                  <a:lnTo>
                    <a:pt x="476" y="466"/>
                  </a:lnTo>
                  <a:lnTo>
                    <a:pt x="459" y="463"/>
                  </a:lnTo>
                  <a:lnTo>
                    <a:pt x="444" y="460"/>
                  </a:lnTo>
                  <a:lnTo>
                    <a:pt x="428" y="458"/>
                  </a:lnTo>
                  <a:lnTo>
                    <a:pt x="412" y="456"/>
                  </a:lnTo>
                  <a:lnTo>
                    <a:pt x="396" y="457"/>
                  </a:lnTo>
                  <a:lnTo>
                    <a:pt x="359" y="459"/>
                  </a:lnTo>
                  <a:lnTo>
                    <a:pt x="324" y="460"/>
                  </a:lnTo>
                  <a:lnTo>
                    <a:pt x="307" y="460"/>
                  </a:lnTo>
                  <a:lnTo>
                    <a:pt x="290" y="459"/>
                  </a:lnTo>
                  <a:lnTo>
                    <a:pt x="274" y="457"/>
                  </a:lnTo>
                  <a:lnTo>
                    <a:pt x="257" y="455"/>
                  </a:lnTo>
                  <a:lnTo>
                    <a:pt x="240" y="452"/>
                  </a:lnTo>
                  <a:lnTo>
                    <a:pt x="224" y="449"/>
                  </a:lnTo>
                  <a:lnTo>
                    <a:pt x="208" y="445"/>
                  </a:lnTo>
                  <a:lnTo>
                    <a:pt x="192" y="439"/>
                  </a:lnTo>
                  <a:lnTo>
                    <a:pt x="175" y="434"/>
                  </a:lnTo>
                  <a:lnTo>
                    <a:pt x="159" y="429"/>
                  </a:lnTo>
                  <a:lnTo>
                    <a:pt x="143" y="421"/>
                  </a:lnTo>
                  <a:lnTo>
                    <a:pt x="127" y="413"/>
                  </a:lnTo>
                  <a:lnTo>
                    <a:pt x="118" y="409"/>
                  </a:lnTo>
                  <a:lnTo>
                    <a:pt x="107" y="406"/>
                  </a:lnTo>
                  <a:lnTo>
                    <a:pt x="98" y="403"/>
                  </a:lnTo>
                  <a:lnTo>
                    <a:pt x="87" y="401"/>
                  </a:lnTo>
                  <a:lnTo>
                    <a:pt x="65" y="395"/>
                  </a:lnTo>
                  <a:lnTo>
                    <a:pt x="45" y="390"/>
                  </a:lnTo>
                  <a:lnTo>
                    <a:pt x="35" y="386"/>
                  </a:lnTo>
                  <a:lnTo>
                    <a:pt x="26" y="382"/>
                  </a:lnTo>
                  <a:lnTo>
                    <a:pt x="18" y="377"/>
                  </a:lnTo>
                  <a:lnTo>
                    <a:pt x="11" y="370"/>
                  </a:lnTo>
                  <a:lnTo>
                    <a:pt x="6" y="363"/>
                  </a:lnTo>
                  <a:lnTo>
                    <a:pt x="3" y="354"/>
                  </a:lnTo>
                  <a:lnTo>
                    <a:pt x="0" y="343"/>
                  </a:lnTo>
                  <a:lnTo>
                    <a:pt x="0" y="330"/>
                  </a:lnTo>
                  <a:lnTo>
                    <a:pt x="8" y="315"/>
                  </a:lnTo>
                  <a:lnTo>
                    <a:pt x="15" y="300"/>
                  </a:lnTo>
                  <a:lnTo>
                    <a:pt x="20" y="286"/>
                  </a:lnTo>
                  <a:lnTo>
                    <a:pt x="23" y="273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2" name="Freeform 17"/>
            <p:cNvSpPr>
              <a:spLocks/>
            </p:cNvSpPr>
            <p:nvPr/>
          </p:nvSpPr>
          <p:spPr bwMode="auto">
            <a:xfrm>
              <a:off x="5832183" y="3251715"/>
              <a:ext cx="579171" cy="182914"/>
            </a:xfrm>
            <a:custGeom>
              <a:avLst/>
              <a:gdLst>
                <a:gd name="T0" fmla="*/ 104 w 1408"/>
                <a:gd name="T1" fmla="*/ 180 h 544"/>
                <a:gd name="T2" fmla="*/ 129 w 1408"/>
                <a:gd name="T3" fmla="*/ 143 h 544"/>
                <a:gd name="T4" fmla="*/ 184 w 1408"/>
                <a:gd name="T5" fmla="*/ 121 h 544"/>
                <a:gd name="T6" fmla="*/ 441 w 1408"/>
                <a:gd name="T7" fmla="*/ 58 h 544"/>
                <a:gd name="T8" fmla="*/ 475 w 1408"/>
                <a:gd name="T9" fmla="*/ 70 h 544"/>
                <a:gd name="T10" fmla="*/ 516 w 1408"/>
                <a:gd name="T11" fmla="*/ 93 h 544"/>
                <a:gd name="T12" fmla="*/ 593 w 1408"/>
                <a:gd name="T13" fmla="*/ 89 h 544"/>
                <a:gd name="T14" fmla="*/ 654 w 1408"/>
                <a:gd name="T15" fmla="*/ 89 h 544"/>
                <a:gd name="T16" fmla="*/ 709 w 1408"/>
                <a:gd name="T17" fmla="*/ 111 h 544"/>
                <a:gd name="T18" fmla="*/ 775 w 1408"/>
                <a:gd name="T19" fmla="*/ 119 h 544"/>
                <a:gd name="T20" fmla="*/ 834 w 1408"/>
                <a:gd name="T21" fmla="*/ 94 h 544"/>
                <a:gd name="T22" fmla="*/ 881 w 1408"/>
                <a:gd name="T23" fmla="*/ 41 h 544"/>
                <a:gd name="T24" fmla="*/ 917 w 1408"/>
                <a:gd name="T25" fmla="*/ 39 h 544"/>
                <a:gd name="T26" fmla="*/ 957 w 1408"/>
                <a:gd name="T27" fmla="*/ 41 h 544"/>
                <a:gd name="T28" fmla="*/ 995 w 1408"/>
                <a:gd name="T29" fmla="*/ 16 h 544"/>
                <a:gd name="T30" fmla="*/ 1090 w 1408"/>
                <a:gd name="T31" fmla="*/ 2 h 544"/>
                <a:gd name="T32" fmla="*/ 1166 w 1408"/>
                <a:gd name="T33" fmla="*/ 2 h 544"/>
                <a:gd name="T34" fmla="*/ 1164 w 1408"/>
                <a:gd name="T35" fmla="*/ 21 h 544"/>
                <a:gd name="T36" fmla="*/ 1132 w 1408"/>
                <a:gd name="T37" fmla="*/ 68 h 544"/>
                <a:gd name="T38" fmla="*/ 1123 w 1408"/>
                <a:gd name="T39" fmla="*/ 156 h 544"/>
                <a:gd name="T40" fmla="*/ 1152 w 1408"/>
                <a:gd name="T41" fmla="*/ 185 h 544"/>
                <a:gd name="T42" fmla="*/ 1193 w 1408"/>
                <a:gd name="T43" fmla="*/ 166 h 544"/>
                <a:gd name="T44" fmla="*/ 1236 w 1408"/>
                <a:gd name="T45" fmla="*/ 147 h 544"/>
                <a:gd name="T46" fmla="*/ 1259 w 1408"/>
                <a:gd name="T47" fmla="*/ 177 h 544"/>
                <a:gd name="T48" fmla="*/ 1313 w 1408"/>
                <a:gd name="T49" fmla="*/ 209 h 544"/>
                <a:gd name="T50" fmla="*/ 1396 w 1408"/>
                <a:gd name="T51" fmla="*/ 256 h 544"/>
                <a:gd name="T52" fmla="*/ 1344 w 1408"/>
                <a:gd name="T53" fmla="*/ 277 h 544"/>
                <a:gd name="T54" fmla="*/ 1332 w 1408"/>
                <a:gd name="T55" fmla="*/ 299 h 544"/>
                <a:gd name="T56" fmla="*/ 1348 w 1408"/>
                <a:gd name="T57" fmla="*/ 325 h 544"/>
                <a:gd name="T58" fmla="*/ 1402 w 1408"/>
                <a:gd name="T59" fmla="*/ 377 h 544"/>
                <a:gd name="T60" fmla="*/ 1405 w 1408"/>
                <a:gd name="T61" fmla="*/ 406 h 544"/>
                <a:gd name="T62" fmla="*/ 1385 w 1408"/>
                <a:gd name="T63" fmla="*/ 439 h 544"/>
                <a:gd name="T64" fmla="*/ 1319 w 1408"/>
                <a:gd name="T65" fmla="*/ 485 h 544"/>
                <a:gd name="T66" fmla="*/ 1255 w 1408"/>
                <a:gd name="T67" fmla="*/ 533 h 544"/>
                <a:gd name="T68" fmla="*/ 1213 w 1408"/>
                <a:gd name="T69" fmla="*/ 517 h 544"/>
                <a:gd name="T70" fmla="*/ 1140 w 1408"/>
                <a:gd name="T71" fmla="*/ 478 h 544"/>
                <a:gd name="T72" fmla="*/ 1070 w 1408"/>
                <a:gd name="T73" fmla="*/ 455 h 544"/>
                <a:gd name="T74" fmla="*/ 968 w 1408"/>
                <a:gd name="T75" fmla="*/ 466 h 544"/>
                <a:gd name="T76" fmla="*/ 829 w 1408"/>
                <a:gd name="T77" fmla="*/ 479 h 544"/>
                <a:gd name="T78" fmla="*/ 757 w 1408"/>
                <a:gd name="T79" fmla="*/ 461 h 544"/>
                <a:gd name="T80" fmla="*/ 724 w 1408"/>
                <a:gd name="T81" fmla="*/ 444 h 544"/>
                <a:gd name="T82" fmla="*/ 678 w 1408"/>
                <a:gd name="T83" fmla="*/ 449 h 544"/>
                <a:gd name="T84" fmla="*/ 637 w 1408"/>
                <a:gd name="T85" fmla="*/ 448 h 544"/>
                <a:gd name="T86" fmla="*/ 573 w 1408"/>
                <a:gd name="T87" fmla="*/ 451 h 544"/>
                <a:gd name="T88" fmla="*/ 534 w 1408"/>
                <a:gd name="T89" fmla="*/ 466 h 544"/>
                <a:gd name="T90" fmla="*/ 476 w 1408"/>
                <a:gd name="T91" fmla="*/ 466 h 544"/>
                <a:gd name="T92" fmla="*/ 396 w 1408"/>
                <a:gd name="T93" fmla="*/ 457 h 544"/>
                <a:gd name="T94" fmla="*/ 274 w 1408"/>
                <a:gd name="T95" fmla="*/ 457 h 544"/>
                <a:gd name="T96" fmla="*/ 192 w 1408"/>
                <a:gd name="T97" fmla="*/ 439 h 544"/>
                <a:gd name="T98" fmla="*/ 118 w 1408"/>
                <a:gd name="T99" fmla="*/ 409 h 544"/>
                <a:gd name="T100" fmla="*/ 45 w 1408"/>
                <a:gd name="T101" fmla="*/ 390 h 544"/>
                <a:gd name="T102" fmla="*/ 6 w 1408"/>
                <a:gd name="T103" fmla="*/ 363 h 544"/>
                <a:gd name="T104" fmla="*/ 15 w 1408"/>
                <a:gd name="T105" fmla="*/ 30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8" h="544">
                  <a:moveTo>
                    <a:pt x="23" y="273"/>
                  </a:moveTo>
                  <a:lnTo>
                    <a:pt x="84" y="244"/>
                  </a:lnTo>
                  <a:lnTo>
                    <a:pt x="92" y="214"/>
                  </a:lnTo>
                  <a:lnTo>
                    <a:pt x="100" y="190"/>
                  </a:lnTo>
                  <a:lnTo>
                    <a:pt x="104" y="180"/>
                  </a:lnTo>
                  <a:lnTo>
                    <a:pt x="107" y="170"/>
                  </a:lnTo>
                  <a:lnTo>
                    <a:pt x="112" y="163"/>
                  </a:lnTo>
                  <a:lnTo>
                    <a:pt x="117" y="155"/>
                  </a:lnTo>
                  <a:lnTo>
                    <a:pt x="123" y="150"/>
                  </a:lnTo>
                  <a:lnTo>
                    <a:pt x="129" y="143"/>
                  </a:lnTo>
                  <a:lnTo>
                    <a:pt x="137" y="139"/>
                  </a:lnTo>
                  <a:lnTo>
                    <a:pt x="146" y="134"/>
                  </a:lnTo>
                  <a:lnTo>
                    <a:pt x="157" y="129"/>
                  </a:lnTo>
                  <a:lnTo>
                    <a:pt x="170" y="125"/>
                  </a:lnTo>
                  <a:lnTo>
                    <a:pt x="184" y="121"/>
                  </a:lnTo>
                  <a:lnTo>
                    <a:pt x="201" y="116"/>
                  </a:lnTo>
                  <a:lnTo>
                    <a:pt x="410" y="62"/>
                  </a:lnTo>
                  <a:lnTo>
                    <a:pt x="422" y="60"/>
                  </a:lnTo>
                  <a:lnTo>
                    <a:pt x="431" y="59"/>
                  </a:lnTo>
                  <a:lnTo>
                    <a:pt x="441" y="58"/>
                  </a:lnTo>
                  <a:lnTo>
                    <a:pt x="449" y="59"/>
                  </a:lnTo>
                  <a:lnTo>
                    <a:pt x="456" y="61"/>
                  </a:lnTo>
                  <a:lnTo>
                    <a:pt x="463" y="64"/>
                  </a:lnTo>
                  <a:lnTo>
                    <a:pt x="468" y="67"/>
                  </a:lnTo>
                  <a:lnTo>
                    <a:pt x="475" y="70"/>
                  </a:lnTo>
                  <a:lnTo>
                    <a:pt x="484" y="78"/>
                  </a:lnTo>
                  <a:lnTo>
                    <a:pt x="496" y="85"/>
                  </a:lnTo>
                  <a:lnTo>
                    <a:pt x="502" y="88"/>
                  </a:lnTo>
                  <a:lnTo>
                    <a:pt x="508" y="91"/>
                  </a:lnTo>
                  <a:lnTo>
                    <a:pt x="516" y="93"/>
                  </a:lnTo>
                  <a:lnTo>
                    <a:pt x="523" y="95"/>
                  </a:lnTo>
                  <a:lnTo>
                    <a:pt x="539" y="96"/>
                  </a:lnTo>
                  <a:lnTo>
                    <a:pt x="557" y="94"/>
                  </a:lnTo>
                  <a:lnTo>
                    <a:pt x="575" y="92"/>
                  </a:lnTo>
                  <a:lnTo>
                    <a:pt x="593" y="89"/>
                  </a:lnTo>
                  <a:lnTo>
                    <a:pt x="612" y="87"/>
                  </a:lnTo>
                  <a:lnTo>
                    <a:pt x="630" y="86"/>
                  </a:lnTo>
                  <a:lnTo>
                    <a:pt x="638" y="86"/>
                  </a:lnTo>
                  <a:lnTo>
                    <a:pt x="646" y="88"/>
                  </a:lnTo>
                  <a:lnTo>
                    <a:pt x="654" y="89"/>
                  </a:lnTo>
                  <a:lnTo>
                    <a:pt x="661" y="93"/>
                  </a:lnTo>
                  <a:lnTo>
                    <a:pt x="672" y="98"/>
                  </a:lnTo>
                  <a:lnTo>
                    <a:pt x="684" y="102"/>
                  </a:lnTo>
                  <a:lnTo>
                    <a:pt x="696" y="107"/>
                  </a:lnTo>
                  <a:lnTo>
                    <a:pt x="709" y="111"/>
                  </a:lnTo>
                  <a:lnTo>
                    <a:pt x="722" y="114"/>
                  </a:lnTo>
                  <a:lnTo>
                    <a:pt x="735" y="116"/>
                  </a:lnTo>
                  <a:lnTo>
                    <a:pt x="749" y="119"/>
                  </a:lnTo>
                  <a:lnTo>
                    <a:pt x="762" y="119"/>
                  </a:lnTo>
                  <a:lnTo>
                    <a:pt x="775" y="119"/>
                  </a:lnTo>
                  <a:lnTo>
                    <a:pt x="788" y="116"/>
                  </a:lnTo>
                  <a:lnTo>
                    <a:pt x="801" y="113"/>
                  </a:lnTo>
                  <a:lnTo>
                    <a:pt x="813" y="109"/>
                  </a:lnTo>
                  <a:lnTo>
                    <a:pt x="823" y="102"/>
                  </a:lnTo>
                  <a:lnTo>
                    <a:pt x="834" y="94"/>
                  </a:lnTo>
                  <a:lnTo>
                    <a:pt x="844" y="84"/>
                  </a:lnTo>
                  <a:lnTo>
                    <a:pt x="853" y="72"/>
                  </a:lnTo>
                  <a:lnTo>
                    <a:pt x="862" y="58"/>
                  </a:lnTo>
                  <a:lnTo>
                    <a:pt x="872" y="47"/>
                  </a:lnTo>
                  <a:lnTo>
                    <a:pt x="881" y="41"/>
                  </a:lnTo>
                  <a:lnTo>
                    <a:pt x="888" y="37"/>
                  </a:lnTo>
                  <a:lnTo>
                    <a:pt x="896" y="35"/>
                  </a:lnTo>
                  <a:lnTo>
                    <a:pt x="903" y="35"/>
                  </a:lnTo>
                  <a:lnTo>
                    <a:pt x="911" y="37"/>
                  </a:lnTo>
                  <a:lnTo>
                    <a:pt x="917" y="39"/>
                  </a:lnTo>
                  <a:lnTo>
                    <a:pt x="930" y="45"/>
                  </a:lnTo>
                  <a:lnTo>
                    <a:pt x="941" y="48"/>
                  </a:lnTo>
                  <a:lnTo>
                    <a:pt x="946" y="48"/>
                  </a:lnTo>
                  <a:lnTo>
                    <a:pt x="952" y="46"/>
                  </a:lnTo>
                  <a:lnTo>
                    <a:pt x="957" y="41"/>
                  </a:lnTo>
                  <a:lnTo>
                    <a:pt x="962" y="33"/>
                  </a:lnTo>
                  <a:lnTo>
                    <a:pt x="966" y="29"/>
                  </a:lnTo>
                  <a:lnTo>
                    <a:pt x="973" y="25"/>
                  </a:lnTo>
                  <a:lnTo>
                    <a:pt x="983" y="20"/>
                  </a:lnTo>
                  <a:lnTo>
                    <a:pt x="995" y="16"/>
                  </a:lnTo>
                  <a:lnTo>
                    <a:pt x="1008" y="13"/>
                  </a:lnTo>
                  <a:lnTo>
                    <a:pt x="1023" y="10"/>
                  </a:lnTo>
                  <a:lnTo>
                    <a:pt x="1039" y="7"/>
                  </a:lnTo>
                  <a:lnTo>
                    <a:pt x="1056" y="5"/>
                  </a:lnTo>
                  <a:lnTo>
                    <a:pt x="1090" y="2"/>
                  </a:lnTo>
                  <a:lnTo>
                    <a:pt x="1121" y="0"/>
                  </a:lnTo>
                  <a:lnTo>
                    <a:pt x="1135" y="0"/>
                  </a:lnTo>
                  <a:lnTo>
                    <a:pt x="1147" y="0"/>
                  </a:lnTo>
                  <a:lnTo>
                    <a:pt x="1157" y="1"/>
                  </a:lnTo>
                  <a:lnTo>
                    <a:pt x="1166" y="2"/>
                  </a:lnTo>
                  <a:lnTo>
                    <a:pt x="1168" y="4"/>
                  </a:lnTo>
                  <a:lnTo>
                    <a:pt x="1169" y="6"/>
                  </a:lnTo>
                  <a:lnTo>
                    <a:pt x="1169" y="8"/>
                  </a:lnTo>
                  <a:lnTo>
                    <a:pt x="1168" y="13"/>
                  </a:lnTo>
                  <a:lnTo>
                    <a:pt x="1164" y="21"/>
                  </a:lnTo>
                  <a:lnTo>
                    <a:pt x="1156" y="31"/>
                  </a:lnTo>
                  <a:lnTo>
                    <a:pt x="1147" y="42"/>
                  </a:lnTo>
                  <a:lnTo>
                    <a:pt x="1140" y="53"/>
                  </a:lnTo>
                  <a:lnTo>
                    <a:pt x="1134" y="61"/>
                  </a:lnTo>
                  <a:lnTo>
                    <a:pt x="1132" y="68"/>
                  </a:lnTo>
                  <a:lnTo>
                    <a:pt x="1130" y="91"/>
                  </a:lnTo>
                  <a:lnTo>
                    <a:pt x="1126" y="119"/>
                  </a:lnTo>
                  <a:lnTo>
                    <a:pt x="1124" y="133"/>
                  </a:lnTo>
                  <a:lnTo>
                    <a:pt x="1123" y="146"/>
                  </a:lnTo>
                  <a:lnTo>
                    <a:pt x="1123" y="156"/>
                  </a:lnTo>
                  <a:lnTo>
                    <a:pt x="1124" y="164"/>
                  </a:lnTo>
                  <a:lnTo>
                    <a:pt x="1131" y="173"/>
                  </a:lnTo>
                  <a:lnTo>
                    <a:pt x="1138" y="179"/>
                  </a:lnTo>
                  <a:lnTo>
                    <a:pt x="1145" y="183"/>
                  </a:lnTo>
                  <a:lnTo>
                    <a:pt x="1152" y="185"/>
                  </a:lnTo>
                  <a:lnTo>
                    <a:pt x="1159" y="185"/>
                  </a:lnTo>
                  <a:lnTo>
                    <a:pt x="1166" y="183"/>
                  </a:lnTo>
                  <a:lnTo>
                    <a:pt x="1172" y="180"/>
                  </a:lnTo>
                  <a:lnTo>
                    <a:pt x="1179" y="176"/>
                  </a:lnTo>
                  <a:lnTo>
                    <a:pt x="1193" y="166"/>
                  </a:lnTo>
                  <a:lnTo>
                    <a:pt x="1207" y="158"/>
                  </a:lnTo>
                  <a:lnTo>
                    <a:pt x="1214" y="153"/>
                  </a:lnTo>
                  <a:lnTo>
                    <a:pt x="1221" y="150"/>
                  </a:lnTo>
                  <a:lnTo>
                    <a:pt x="1228" y="147"/>
                  </a:lnTo>
                  <a:lnTo>
                    <a:pt x="1236" y="147"/>
                  </a:lnTo>
                  <a:lnTo>
                    <a:pt x="1239" y="150"/>
                  </a:lnTo>
                  <a:lnTo>
                    <a:pt x="1242" y="152"/>
                  </a:lnTo>
                  <a:lnTo>
                    <a:pt x="1246" y="161"/>
                  </a:lnTo>
                  <a:lnTo>
                    <a:pt x="1251" y="169"/>
                  </a:lnTo>
                  <a:lnTo>
                    <a:pt x="1259" y="177"/>
                  </a:lnTo>
                  <a:lnTo>
                    <a:pt x="1267" y="185"/>
                  </a:lnTo>
                  <a:lnTo>
                    <a:pt x="1278" y="191"/>
                  </a:lnTo>
                  <a:lnTo>
                    <a:pt x="1289" y="197"/>
                  </a:lnTo>
                  <a:lnTo>
                    <a:pt x="1301" y="204"/>
                  </a:lnTo>
                  <a:lnTo>
                    <a:pt x="1313" y="209"/>
                  </a:lnTo>
                  <a:lnTo>
                    <a:pt x="1363" y="230"/>
                  </a:lnTo>
                  <a:lnTo>
                    <a:pt x="1402" y="247"/>
                  </a:lnTo>
                  <a:lnTo>
                    <a:pt x="1401" y="250"/>
                  </a:lnTo>
                  <a:lnTo>
                    <a:pt x="1399" y="254"/>
                  </a:lnTo>
                  <a:lnTo>
                    <a:pt x="1396" y="256"/>
                  </a:lnTo>
                  <a:lnTo>
                    <a:pt x="1391" y="258"/>
                  </a:lnTo>
                  <a:lnTo>
                    <a:pt x="1381" y="262"/>
                  </a:lnTo>
                  <a:lnTo>
                    <a:pt x="1368" y="267"/>
                  </a:lnTo>
                  <a:lnTo>
                    <a:pt x="1355" y="271"/>
                  </a:lnTo>
                  <a:lnTo>
                    <a:pt x="1344" y="277"/>
                  </a:lnTo>
                  <a:lnTo>
                    <a:pt x="1340" y="281"/>
                  </a:lnTo>
                  <a:lnTo>
                    <a:pt x="1335" y="285"/>
                  </a:lnTo>
                  <a:lnTo>
                    <a:pt x="1333" y="289"/>
                  </a:lnTo>
                  <a:lnTo>
                    <a:pt x="1332" y="295"/>
                  </a:lnTo>
                  <a:lnTo>
                    <a:pt x="1332" y="299"/>
                  </a:lnTo>
                  <a:lnTo>
                    <a:pt x="1333" y="303"/>
                  </a:lnTo>
                  <a:lnTo>
                    <a:pt x="1334" y="307"/>
                  </a:lnTo>
                  <a:lnTo>
                    <a:pt x="1336" y="311"/>
                  </a:lnTo>
                  <a:lnTo>
                    <a:pt x="1342" y="318"/>
                  </a:lnTo>
                  <a:lnTo>
                    <a:pt x="1348" y="325"/>
                  </a:lnTo>
                  <a:lnTo>
                    <a:pt x="1364" y="339"/>
                  </a:lnTo>
                  <a:lnTo>
                    <a:pt x="1382" y="353"/>
                  </a:lnTo>
                  <a:lnTo>
                    <a:pt x="1390" y="361"/>
                  </a:lnTo>
                  <a:lnTo>
                    <a:pt x="1397" y="368"/>
                  </a:lnTo>
                  <a:lnTo>
                    <a:pt x="1402" y="377"/>
                  </a:lnTo>
                  <a:lnTo>
                    <a:pt x="1405" y="385"/>
                  </a:lnTo>
                  <a:lnTo>
                    <a:pt x="1407" y="391"/>
                  </a:lnTo>
                  <a:lnTo>
                    <a:pt x="1408" y="395"/>
                  </a:lnTo>
                  <a:lnTo>
                    <a:pt x="1407" y="401"/>
                  </a:lnTo>
                  <a:lnTo>
                    <a:pt x="1405" y="406"/>
                  </a:lnTo>
                  <a:lnTo>
                    <a:pt x="1403" y="411"/>
                  </a:lnTo>
                  <a:lnTo>
                    <a:pt x="1401" y="418"/>
                  </a:lnTo>
                  <a:lnTo>
                    <a:pt x="1398" y="423"/>
                  </a:lnTo>
                  <a:lnTo>
                    <a:pt x="1392" y="430"/>
                  </a:lnTo>
                  <a:lnTo>
                    <a:pt x="1385" y="439"/>
                  </a:lnTo>
                  <a:lnTo>
                    <a:pt x="1376" y="447"/>
                  </a:lnTo>
                  <a:lnTo>
                    <a:pt x="1368" y="455"/>
                  </a:lnTo>
                  <a:lnTo>
                    <a:pt x="1358" y="461"/>
                  </a:lnTo>
                  <a:lnTo>
                    <a:pt x="1340" y="473"/>
                  </a:lnTo>
                  <a:lnTo>
                    <a:pt x="1319" y="485"/>
                  </a:lnTo>
                  <a:lnTo>
                    <a:pt x="1300" y="496"/>
                  </a:lnTo>
                  <a:lnTo>
                    <a:pt x="1281" y="509"/>
                  </a:lnTo>
                  <a:lnTo>
                    <a:pt x="1272" y="516"/>
                  </a:lnTo>
                  <a:lnTo>
                    <a:pt x="1263" y="525"/>
                  </a:lnTo>
                  <a:lnTo>
                    <a:pt x="1255" y="533"/>
                  </a:lnTo>
                  <a:lnTo>
                    <a:pt x="1248" y="544"/>
                  </a:lnTo>
                  <a:lnTo>
                    <a:pt x="1248" y="544"/>
                  </a:lnTo>
                  <a:lnTo>
                    <a:pt x="1237" y="536"/>
                  </a:lnTo>
                  <a:lnTo>
                    <a:pt x="1225" y="527"/>
                  </a:lnTo>
                  <a:lnTo>
                    <a:pt x="1213" y="517"/>
                  </a:lnTo>
                  <a:lnTo>
                    <a:pt x="1199" y="509"/>
                  </a:lnTo>
                  <a:lnTo>
                    <a:pt x="1185" y="501"/>
                  </a:lnTo>
                  <a:lnTo>
                    <a:pt x="1170" y="492"/>
                  </a:lnTo>
                  <a:lnTo>
                    <a:pt x="1155" y="486"/>
                  </a:lnTo>
                  <a:lnTo>
                    <a:pt x="1140" y="478"/>
                  </a:lnTo>
                  <a:lnTo>
                    <a:pt x="1125" y="472"/>
                  </a:lnTo>
                  <a:lnTo>
                    <a:pt x="1110" y="466"/>
                  </a:lnTo>
                  <a:lnTo>
                    <a:pt x="1096" y="462"/>
                  </a:lnTo>
                  <a:lnTo>
                    <a:pt x="1083" y="458"/>
                  </a:lnTo>
                  <a:lnTo>
                    <a:pt x="1070" y="455"/>
                  </a:lnTo>
                  <a:lnTo>
                    <a:pt x="1059" y="453"/>
                  </a:lnTo>
                  <a:lnTo>
                    <a:pt x="1049" y="452"/>
                  </a:lnTo>
                  <a:lnTo>
                    <a:pt x="1042" y="452"/>
                  </a:lnTo>
                  <a:lnTo>
                    <a:pt x="1006" y="459"/>
                  </a:lnTo>
                  <a:lnTo>
                    <a:pt x="968" y="466"/>
                  </a:lnTo>
                  <a:lnTo>
                    <a:pt x="928" y="473"/>
                  </a:lnTo>
                  <a:lnTo>
                    <a:pt x="888" y="478"/>
                  </a:lnTo>
                  <a:lnTo>
                    <a:pt x="868" y="479"/>
                  </a:lnTo>
                  <a:lnTo>
                    <a:pt x="848" y="480"/>
                  </a:lnTo>
                  <a:lnTo>
                    <a:pt x="829" y="479"/>
                  </a:lnTo>
                  <a:lnTo>
                    <a:pt x="809" y="477"/>
                  </a:lnTo>
                  <a:lnTo>
                    <a:pt x="791" y="474"/>
                  </a:lnTo>
                  <a:lnTo>
                    <a:pt x="774" y="469"/>
                  </a:lnTo>
                  <a:lnTo>
                    <a:pt x="765" y="465"/>
                  </a:lnTo>
                  <a:lnTo>
                    <a:pt x="757" y="461"/>
                  </a:lnTo>
                  <a:lnTo>
                    <a:pt x="749" y="457"/>
                  </a:lnTo>
                  <a:lnTo>
                    <a:pt x="741" y="451"/>
                  </a:lnTo>
                  <a:lnTo>
                    <a:pt x="736" y="448"/>
                  </a:lnTo>
                  <a:lnTo>
                    <a:pt x="729" y="446"/>
                  </a:lnTo>
                  <a:lnTo>
                    <a:pt x="724" y="444"/>
                  </a:lnTo>
                  <a:lnTo>
                    <a:pt x="719" y="443"/>
                  </a:lnTo>
                  <a:lnTo>
                    <a:pt x="709" y="443"/>
                  </a:lnTo>
                  <a:lnTo>
                    <a:pt x="698" y="445"/>
                  </a:lnTo>
                  <a:lnTo>
                    <a:pt x="688" y="447"/>
                  </a:lnTo>
                  <a:lnTo>
                    <a:pt x="678" y="449"/>
                  </a:lnTo>
                  <a:lnTo>
                    <a:pt x="672" y="450"/>
                  </a:lnTo>
                  <a:lnTo>
                    <a:pt x="667" y="450"/>
                  </a:lnTo>
                  <a:lnTo>
                    <a:pt x="660" y="450"/>
                  </a:lnTo>
                  <a:lnTo>
                    <a:pt x="654" y="449"/>
                  </a:lnTo>
                  <a:lnTo>
                    <a:pt x="637" y="448"/>
                  </a:lnTo>
                  <a:lnTo>
                    <a:pt x="618" y="448"/>
                  </a:lnTo>
                  <a:lnTo>
                    <a:pt x="600" y="448"/>
                  </a:lnTo>
                  <a:lnTo>
                    <a:pt x="583" y="449"/>
                  </a:lnTo>
                  <a:lnTo>
                    <a:pt x="583" y="449"/>
                  </a:lnTo>
                  <a:lnTo>
                    <a:pt x="573" y="451"/>
                  </a:lnTo>
                  <a:lnTo>
                    <a:pt x="563" y="455"/>
                  </a:lnTo>
                  <a:lnTo>
                    <a:pt x="554" y="458"/>
                  </a:lnTo>
                  <a:lnTo>
                    <a:pt x="545" y="462"/>
                  </a:lnTo>
                  <a:lnTo>
                    <a:pt x="545" y="462"/>
                  </a:lnTo>
                  <a:lnTo>
                    <a:pt x="534" y="466"/>
                  </a:lnTo>
                  <a:lnTo>
                    <a:pt x="522" y="469"/>
                  </a:lnTo>
                  <a:lnTo>
                    <a:pt x="522" y="469"/>
                  </a:lnTo>
                  <a:lnTo>
                    <a:pt x="506" y="470"/>
                  </a:lnTo>
                  <a:lnTo>
                    <a:pt x="491" y="469"/>
                  </a:lnTo>
                  <a:lnTo>
                    <a:pt x="476" y="466"/>
                  </a:lnTo>
                  <a:lnTo>
                    <a:pt x="459" y="463"/>
                  </a:lnTo>
                  <a:lnTo>
                    <a:pt x="444" y="460"/>
                  </a:lnTo>
                  <a:lnTo>
                    <a:pt x="428" y="458"/>
                  </a:lnTo>
                  <a:lnTo>
                    <a:pt x="412" y="456"/>
                  </a:lnTo>
                  <a:lnTo>
                    <a:pt x="396" y="457"/>
                  </a:lnTo>
                  <a:lnTo>
                    <a:pt x="359" y="459"/>
                  </a:lnTo>
                  <a:lnTo>
                    <a:pt x="324" y="460"/>
                  </a:lnTo>
                  <a:lnTo>
                    <a:pt x="307" y="460"/>
                  </a:lnTo>
                  <a:lnTo>
                    <a:pt x="290" y="459"/>
                  </a:lnTo>
                  <a:lnTo>
                    <a:pt x="274" y="457"/>
                  </a:lnTo>
                  <a:lnTo>
                    <a:pt x="257" y="455"/>
                  </a:lnTo>
                  <a:lnTo>
                    <a:pt x="240" y="452"/>
                  </a:lnTo>
                  <a:lnTo>
                    <a:pt x="224" y="449"/>
                  </a:lnTo>
                  <a:lnTo>
                    <a:pt x="208" y="445"/>
                  </a:lnTo>
                  <a:lnTo>
                    <a:pt x="192" y="439"/>
                  </a:lnTo>
                  <a:lnTo>
                    <a:pt x="175" y="434"/>
                  </a:lnTo>
                  <a:lnTo>
                    <a:pt x="159" y="429"/>
                  </a:lnTo>
                  <a:lnTo>
                    <a:pt x="143" y="421"/>
                  </a:lnTo>
                  <a:lnTo>
                    <a:pt x="127" y="413"/>
                  </a:lnTo>
                  <a:lnTo>
                    <a:pt x="118" y="409"/>
                  </a:lnTo>
                  <a:lnTo>
                    <a:pt x="107" y="406"/>
                  </a:lnTo>
                  <a:lnTo>
                    <a:pt x="98" y="403"/>
                  </a:lnTo>
                  <a:lnTo>
                    <a:pt x="87" y="401"/>
                  </a:lnTo>
                  <a:lnTo>
                    <a:pt x="65" y="395"/>
                  </a:lnTo>
                  <a:lnTo>
                    <a:pt x="45" y="390"/>
                  </a:lnTo>
                  <a:lnTo>
                    <a:pt x="35" y="386"/>
                  </a:lnTo>
                  <a:lnTo>
                    <a:pt x="26" y="382"/>
                  </a:lnTo>
                  <a:lnTo>
                    <a:pt x="18" y="377"/>
                  </a:lnTo>
                  <a:lnTo>
                    <a:pt x="11" y="370"/>
                  </a:lnTo>
                  <a:lnTo>
                    <a:pt x="6" y="363"/>
                  </a:lnTo>
                  <a:lnTo>
                    <a:pt x="3" y="354"/>
                  </a:lnTo>
                  <a:lnTo>
                    <a:pt x="0" y="343"/>
                  </a:lnTo>
                  <a:lnTo>
                    <a:pt x="0" y="330"/>
                  </a:lnTo>
                  <a:lnTo>
                    <a:pt x="8" y="315"/>
                  </a:lnTo>
                  <a:lnTo>
                    <a:pt x="15" y="300"/>
                  </a:lnTo>
                  <a:lnTo>
                    <a:pt x="20" y="286"/>
                  </a:lnTo>
                  <a:lnTo>
                    <a:pt x="23" y="273"/>
                  </a:lnTo>
                  <a:lnTo>
                    <a:pt x="23" y="27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3" name="Freeform 18"/>
            <p:cNvSpPr>
              <a:spLocks/>
            </p:cNvSpPr>
            <p:nvPr/>
          </p:nvSpPr>
          <p:spPr bwMode="auto">
            <a:xfrm>
              <a:off x="6457425" y="3318963"/>
              <a:ext cx="340593" cy="320100"/>
            </a:xfrm>
            <a:custGeom>
              <a:avLst/>
              <a:gdLst>
                <a:gd name="T0" fmla="*/ 272 w 828"/>
                <a:gd name="T1" fmla="*/ 235 h 951"/>
                <a:gd name="T2" fmla="*/ 292 w 828"/>
                <a:gd name="T3" fmla="*/ 222 h 951"/>
                <a:gd name="T4" fmla="*/ 339 w 828"/>
                <a:gd name="T5" fmla="*/ 157 h 951"/>
                <a:gd name="T6" fmla="*/ 375 w 828"/>
                <a:gd name="T7" fmla="*/ 123 h 951"/>
                <a:gd name="T8" fmla="*/ 382 w 828"/>
                <a:gd name="T9" fmla="*/ 83 h 951"/>
                <a:gd name="T10" fmla="*/ 396 w 828"/>
                <a:gd name="T11" fmla="*/ 70 h 951"/>
                <a:gd name="T12" fmla="*/ 434 w 828"/>
                <a:gd name="T13" fmla="*/ 73 h 951"/>
                <a:gd name="T14" fmla="*/ 506 w 828"/>
                <a:gd name="T15" fmla="*/ 82 h 951"/>
                <a:gd name="T16" fmla="*/ 630 w 828"/>
                <a:gd name="T17" fmla="*/ 67 h 951"/>
                <a:gd name="T18" fmla="*/ 675 w 828"/>
                <a:gd name="T19" fmla="*/ 41 h 951"/>
                <a:gd name="T20" fmla="*/ 733 w 828"/>
                <a:gd name="T21" fmla="*/ 2 h 951"/>
                <a:gd name="T22" fmla="*/ 751 w 828"/>
                <a:gd name="T23" fmla="*/ 22 h 951"/>
                <a:gd name="T24" fmla="*/ 735 w 828"/>
                <a:gd name="T25" fmla="*/ 85 h 951"/>
                <a:gd name="T26" fmla="*/ 748 w 828"/>
                <a:gd name="T27" fmla="*/ 115 h 951"/>
                <a:gd name="T28" fmla="*/ 779 w 828"/>
                <a:gd name="T29" fmla="*/ 136 h 951"/>
                <a:gd name="T30" fmla="*/ 755 w 828"/>
                <a:gd name="T31" fmla="*/ 187 h 951"/>
                <a:gd name="T32" fmla="*/ 751 w 828"/>
                <a:gd name="T33" fmla="*/ 226 h 951"/>
                <a:gd name="T34" fmla="*/ 771 w 828"/>
                <a:gd name="T35" fmla="*/ 250 h 951"/>
                <a:gd name="T36" fmla="*/ 816 w 828"/>
                <a:gd name="T37" fmla="*/ 278 h 951"/>
                <a:gd name="T38" fmla="*/ 828 w 828"/>
                <a:gd name="T39" fmla="*/ 310 h 951"/>
                <a:gd name="T40" fmla="*/ 816 w 828"/>
                <a:gd name="T41" fmla="*/ 373 h 951"/>
                <a:gd name="T42" fmla="*/ 774 w 828"/>
                <a:gd name="T43" fmla="*/ 473 h 951"/>
                <a:gd name="T44" fmla="*/ 673 w 828"/>
                <a:gd name="T45" fmla="*/ 626 h 951"/>
                <a:gd name="T46" fmla="*/ 639 w 828"/>
                <a:gd name="T47" fmla="*/ 691 h 951"/>
                <a:gd name="T48" fmla="*/ 598 w 828"/>
                <a:gd name="T49" fmla="*/ 804 h 951"/>
                <a:gd name="T50" fmla="*/ 565 w 828"/>
                <a:gd name="T51" fmla="*/ 912 h 951"/>
                <a:gd name="T52" fmla="*/ 539 w 828"/>
                <a:gd name="T53" fmla="*/ 948 h 951"/>
                <a:gd name="T54" fmla="*/ 518 w 828"/>
                <a:gd name="T55" fmla="*/ 948 h 951"/>
                <a:gd name="T56" fmla="*/ 455 w 828"/>
                <a:gd name="T57" fmla="*/ 896 h 951"/>
                <a:gd name="T58" fmla="*/ 418 w 828"/>
                <a:gd name="T59" fmla="*/ 893 h 951"/>
                <a:gd name="T60" fmla="*/ 394 w 828"/>
                <a:gd name="T61" fmla="*/ 897 h 951"/>
                <a:gd name="T62" fmla="*/ 351 w 828"/>
                <a:gd name="T63" fmla="*/ 874 h 951"/>
                <a:gd name="T64" fmla="*/ 309 w 828"/>
                <a:gd name="T65" fmla="*/ 874 h 951"/>
                <a:gd name="T66" fmla="*/ 254 w 828"/>
                <a:gd name="T67" fmla="*/ 893 h 951"/>
                <a:gd name="T68" fmla="*/ 224 w 828"/>
                <a:gd name="T69" fmla="*/ 880 h 951"/>
                <a:gd name="T70" fmla="*/ 189 w 828"/>
                <a:gd name="T71" fmla="*/ 823 h 951"/>
                <a:gd name="T72" fmla="*/ 173 w 828"/>
                <a:gd name="T73" fmla="*/ 827 h 951"/>
                <a:gd name="T74" fmla="*/ 153 w 828"/>
                <a:gd name="T75" fmla="*/ 848 h 951"/>
                <a:gd name="T76" fmla="*/ 81 w 828"/>
                <a:gd name="T77" fmla="*/ 830 h 951"/>
                <a:gd name="T78" fmla="*/ 39 w 828"/>
                <a:gd name="T79" fmla="*/ 828 h 951"/>
                <a:gd name="T80" fmla="*/ 19 w 828"/>
                <a:gd name="T81" fmla="*/ 811 h 951"/>
                <a:gd name="T82" fmla="*/ 25 w 828"/>
                <a:gd name="T83" fmla="*/ 673 h 951"/>
                <a:gd name="T84" fmla="*/ 29 w 828"/>
                <a:gd name="T85" fmla="*/ 616 h 951"/>
                <a:gd name="T86" fmla="*/ 44 w 828"/>
                <a:gd name="T87" fmla="*/ 562 h 951"/>
                <a:gd name="T88" fmla="*/ 58 w 828"/>
                <a:gd name="T89" fmla="*/ 506 h 951"/>
                <a:gd name="T90" fmla="*/ 62 w 828"/>
                <a:gd name="T91" fmla="*/ 467 h 951"/>
                <a:gd name="T92" fmla="*/ 81 w 828"/>
                <a:gd name="T93" fmla="*/ 453 h 951"/>
                <a:gd name="T94" fmla="*/ 106 w 828"/>
                <a:gd name="T95" fmla="*/ 434 h 951"/>
                <a:gd name="T96" fmla="*/ 122 w 828"/>
                <a:gd name="T97" fmla="*/ 387 h 951"/>
                <a:gd name="T98" fmla="*/ 139 w 828"/>
                <a:gd name="T99" fmla="*/ 321 h 951"/>
                <a:gd name="T100" fmla="*/ 162 w 828"/>
                <a:gd name="T101" fmla="*/ 285 h 951"/>
                <a:gd name="T102" fmla="*/ 184 w 828"/>
                <a:gd name="T103" fmla="*/ 230 h 951"/>
                <a:gd name="T104" fmla="*/ 212 w 828"/>
                <a:gd name="T105" fmla="*/ 202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8" h="951">
                  <a:moveTo>
                    <a:pt x="220" y="198"/>
                  </a:moveTo>
                  <a:lnTo>
                    <a:pt x="244" y="218"/>
                  </a:lnTo>
                  <a:lnTo>
                    <a:pt x="260" y="230"/>
                  </a:lnTo>
                  <a:lnTo>
                    <a:pt x="267" y="234"/>
                  </a:lnTo>
                  <a:lnTo>
                    <a:pt x="272" y="235"/>
                  </a:lnTo>
                  <a:lnTo>
                    <a:pt x="276" y="236"/>
                  </a:lnTo>
                  <a:lnTo>
                    <a:pt x="281" y="234"/>
                  </a:lnTo>
                  <a:lnTo>
                    <a:pt x="284" y="232"/>
                  </a:lnTo>
                  <a:lnTo>
                    <a:pt x="287" y="227"/>
                  </a:lnTo>
                  <a:lnTo>
                    <a:pt x="292" y="222"/>
                  </a:lnTo>
                  <a:lnTo>
                    <a:pt x="296" y="214"/>
                  </a:lnTo>
                  <a:lnTo>
                    <a:pt x="307" y="197"/>
                  </a:lnTo>
                  <a:lnTo>
                    <a:pt x="322" y="175"/>
                  </a:lnTo>
                  <a:lnTo>
                    <a:pt x="330" y="165"/>
                  </a:lnTo>
                  <a:lnTo>
                    <a:pt x="339" y="157"/>
                  </a:lnTo>
                  <a:lnTo>
                    <a:pt x="349" y="151"/>
                  </a:lnTo>
                  <a:lnTo>
                    <a:pt x="357" y="143"/>
                  </a:lnTo>
                  <a:lnTo>
                    <a:pt x="365" y="136"/>
                  </a:lnTo>
                  <a:lnTo>
                    <a:pt x="371" y="127"/>
                  </a:lnTo>
                  <a:lnTo>
                    <a:pt x="375" y="123"/>
                  </a:lnTo>
                  <a:lnTo>
                    <a:pt x="377" y="116"/>
                  </a:lnTo>
                  <a:lnTo>
                    <a:pt x="378" y="111"/>
                  </a:lnTo>
                  <a:lnTo>
                    <a:pt x="379" y="103"/>
                  </a:lnTo>
                  <a:lnTo>
                    <a:pt x="380" y="91"/>
                  </a:lnTo>
                  <a:lnTo>
                    <a:pt x="382" y="83"/>
                  </a:lnTo>
                  <a:lnTo>
                    <a:pt x="384" y="79"/>
                  </a:lnTo>
                  <a:lnTo>
                    <a:pt x="387" y="76"/>
                  </a:lnTo>
                  <a:lnTo>
                    <a:pt x="390" y="73"/>
                  </a:lnTo>
                  <a:lnTo>
                    <a:pt x="393" y="72"/>
                  </a:lnTo>
                  <a:lnTo>
                    <a:pt x="396" y="70"/>
                  </a:lnTo>
                  <a:lnTo>
                    <a:pt x="401" y="69"/>
                  </a:lnTo>
                  <a:lnTo>
                    <a:pt x="405" y="69"/>
                  </a:lnTo>
                  <a:lnTo>
                    <a:pt x="410" y="69"/>
                  </a:lnTo>
                  <a:lnTo>
                    <a:pt x="421" y="70"/>
                  </a:lnTo>
                  <a:lnTo>
                    <a:pt x="434" y="73"/>
                  </a:lnTo>
                  <a:lnTo>
                    <a:pt x="445" y="76"/>
                  </a:lnTo>
                  <a:lnTo>
                    <a:pt x="457" y="78"/>
                  </a:lnTo>
                  <a:lnTo>
                    <a:pt x="469" y="79"/>
                  </a:lnTo>
                  <a:lnTo>
                    <a:pt x="482" y="81"/>
                  </a:lnTo>
                  <a:lnTo>
                    <a:pt x="506" y="82"/>
                  </a:lnTo>
                  <a:lnTo>
                    <a:pt x="532" y="82"/>
                  </a:lnTo>
                  <a:lnTo>
                    <a:pt x="557" y="79"/>
                  </a:lnTo>
                  <a:lnTo>
                    <a:pt x="583" y="76"/>
                  </a:lnTo>
                  <a:lnTo>
                    <a:pt x="607" y="72"/>
                  </a:lnTo>
                  <a:lnTo>
                    <a:pt x="630" y="67"/>
                  </a:lnTo>
                  <a:lnTo>
                    <a:pt x="638" y="64"/>
                  </a:lnTo>
                  <a:lnTo>
                    <a:pt x="646" y="61"/>
                  </a:lnTo>
                  <a:lnTo>
                    <a:pt x="653" y="57"/>
                  </a:lnTo>
                  <a:lnTo>
                    <a:pt x="661" y="51"/>
                  </a:lnTo>
                  <a:lnTo>
                    <a:pt x="675" y="41"/>
                  </a:lnTo>
                  <a:lnTo>
                    <a:pt x="690" y="29"/>
                  </a:lnTo>
                  <a:lnTo>
                    <a:pt x="704" y="18"/>
                  </a:lnTo>
                  <a:lnTo>
                    <a:pt x="719" y="8"/>
                  </a:lnTo>
                  <a:lnTo>
                    <a:pt x="726" y="5"/>
                  </a:lnTo>
                  <a:lnTo>
                    <a:pt x="733" y="2"/>
                  </a:lnTo>
                  <a:lnTo>
                    <a:pt x="740" y="0"/>
                  </a:lnTo>
                  <a:lnTo>
                    <a:pt x="747" y="0"/>
                  </a:lnTo>
                  <a:lnTo>
                    <a:pt x="751" y="6"/>
                  </a:lnTo>
                  <a:lnTo>
                    <a:pt x="752" y="15"/>
                  </a:lnTo>
                  <a:lnTo>
                    <a:pt x="751" y="22"/>
                  </a:lnTo>
                  <a:lnTo>
                    <a:pt x="749" y="31"/>
                  </a:lnTo>
                  <a:lnTo>
                    <a:pt x="743" y="48"/>
                  </a:lnTo>
                  <a:lnTo>
                    <a:pt x="738" y="67"/>
                  </a:lnTo>
                  <a:lnTo>
                    <a:pt x="735" y="76"/>
                  </a:lnTo>
                  <a:lnTo>
                    <a:pt x="735" y="85"/>
                  </a:lnTo>
                  <a:lnTo>
                    <a:pt x="737" y="94"/>
                  </a:lnTo>
                  <a:lnTo>
                    <a:pt x="739" y="102"/>
                  </a:lnTo>
                  <a:lnTo>
                    <a:pt x="741" y="106"/>
                  </a:lnTo>
                  <a:lnTo>
                    <a:pt x="744" y="111"/>
                  </a:lnTo>
                  <a:lnTo>
                    <a:pt x="748" y="115"/>
                  </a:lnTo>
                  <a:lnTo>
                    <a:pt x="753" y="119"/>
                  </a:lnTo>
                  <a:lnTo>
                    <a:pt x="757" y="124"/>
                  </a:lnTo>
                  <a:lnTo>
                    <a:pt x="764" y="128"/>
                  </a:lnTo>
                  <a:lnTo>
                    <a:pt x="770" y="131"/>
                  </a:lnTo>
                  <a:lnTo>
                    <a:pt x="779" y="136"/>
                  </a:lnTo>
                  <a:lnTo>
                    <a:pt x="773" y="146"/>
                  </a:lnTo>
                  <a:lnTo>
                    <a:pt x="769" y="157"/>
                  </a:lnTo>
                  <a:lnTo>
                    <a:pt x="765" y="168"/>
                  </a:lnTo>
                  <a:lnTo>
                    <a:pt x="760" y="178"/>
                  </a:lnTo>
                  <a:lnTo>
                    <a:pt x="755" y="187"/>
                  </a:lnTo>
                  <a:lnTo>
                    <a:pt x="752" y="197"/>
                  </a:lnTo>
                  <a:lnTo>
                    <a:pt x="749" y="206"/>
                  </a:lnTo>
                  <a:lnTo>
                    <a:pt x="748" y="213"/>
                  </a:lnTo>
                  <a:lnTo>
                    <a:pt x="748" y="220"/>
                  </a:lnTo>
                  <a:lnTo>
                    <a:pt x="751" y="226"/>
                  </a:lnTo>
                  <a:lnTo>
                    <a:pt x="753" y="232"/>
                  </a:lnTo>
                  <a:lnTo>
                    <a:pt x="756" y="237"/>
                  </a:lnTo>
                  <a:lnTo>
                    <a:pt x="760" y="241"/>
                  </a:lnTo>
                  <a:lnTo>
                    <a:pt x="765" y="246"/>
                  </a:lnTo>
                  <a:lnTo>
                    <a:pt x="771" y="250"/>
                  </a:lnTo>
                  <a:lnTo>
                    <a:pt x="776" y="254"/>
                  </a:lnTo>
                  <a:lnTo>
                    <a:pt x="791" y="262"/>
                  </a:lnTo>
                  <a:lnTo>
                    <a:pt x="806" y="270"/>
                  </a:lnTo>
                  <a:lnTo>
                    <a:pt x="812" y="274"/>
                  </a:lnTo>
                  <a:lnTo>
                    <a:pt x="816" y="278"/>
                  </a:lnTo>
                  <a:lnTo>
                    <a:pt x="821" y="284"/>
                  </a:lnTo>
                  <a:lnTo>
                    <a:pt x="824" y="290"/>
                  </a:lnTo>
                  <a:lnTo>
                    <a:pt x="826" y="295"/>
                  </a:lnTo>
                  <a:lnTo>
                    <a:pt x="827" y="302"/>
                  </a:lnTo>
                  <a:lnTo>
                    <a:pt x="828" y="310"/>
                  </a:lnTo>
                  <a:lnTo>
                    <a:pt x="828" y="316"/>
                  </a:lnTo>
                  <a:lnTo>
                    <a:pt x="827" y="331"/>
                  </a:lnTo>
                  <a:lnTo>
                    <a:pt x="824" y="345"/>
                  </a:lnTo>
                  <a:lnTo>
                    <a:pt x="821" y="360"/>
                  </a:lnTo>
                  <a:lnTo>
                    <a:pt x="816" y="373"/>
                  </a:lnTo>
                  <a:lnTo>
                    <a:pt x="812" y="391"/>
                  </a:lnTo>
                  <a:lnTo>
                    <a:pt x="806" y="407"/>
                  </a:lnTo>
                  <a:lnTo>
                    <a:pt x="799" y="423"/>
                  </a:lnTo>
                  <a:lnTo>
                    <a:pt x="792" y="440"/>
                  </a:lnTo>
                  <a:lnTo>
                    <a:pt x="774" y="473"/>
                  </a:lnTo>
                  <a:lnTo>
                    <a:pt x="756" y="505"/>
                  </a:lnTo>
                  <a:lnTo>
                    <a:pt x="735" y="536"/>
                  </a:lnTo>
                  <a:lnTo>
                    <a:pt x="714" y="567"/>
                  </a:lnTo>
                  <a:lnTo>
                    <a:pt x="693" y="597"/>
                  </a:lnTo>
                  <a:lnTo>
                    <a:pt x="673" y="626"/>
                  </a:lnTo>
                  <a:lnTo>
                    <a:pt x="666" y="636"/>
                  </a:lnTo>
                  <a:lnTo>
                    <a:pt x="660" y="646"/>
                  </a:lnTo>
                  <a:lnTo>
                    <a:pt x="654" y="657"/>
                  </a:lnTo>
                  <a:lnTo>
                    <a:pt x="649" y="668"/>
                  </a:lnTo>
                  <a:lnTo>
                    <a:pt x="639" y="691"/>
                  </a:lnTo>
                  <a:lnTo>
                    <a:pt x="632" y="712"/>
                  </a:lnTo>
                  <a:lnTo>
                    <a:pt x="624" y="735"/>
                  </a:lnTo>
                  <a:lnTo>
                    <a:pt x="617" y="758"/>
                  </a:lnTo>
                  <a:lnTo>
                    <a:pt x="608" y="780"/>
                  </a:lnTo>
                  <a:lnTo>
                    <a:pt x="598" y="804"/>
                  </a:lnTo>
                  <a:lnTo>
                    <a:pt x="593" y="820"/>
                  </a:lnTo>
                  <a:lnTo>
                    <a:pt x="586" y="844"/>
                  </a:lnTo>
                  <a:lnTo>
                    <a:pt x="579" y="871"/>
                  </a:lnTo>
                  <a:lnTo>
                    <a:pt x="570" y="899"/>
                  </a:lnTo>
                  <a:lnTo>
                    <a:pt x="565" y="912"/>
                  </a:lnTo>
                  <a:lnTo>
                    <a:pt x="559" y="924"/>
                  </a:lnTo>
                  <a:lnTo>
                    <a:pt x="553" y="935"/>
                  </a:lnTo>
                  <a:lnTo>
                    <a:pt x="546" y="942"/>
                  </a:lnTo>
                  <a:lnTo>
                    <a:pt x="543" y="946"/>
                  </a:lnTo>
                  <a:lnTo>
                    <a:pt x="539" y="948"/>
                  </a:lnTo>
                  <a:lnTo>
                    <a:pt x="536" y="950"/>
                  </a:lnTo>
                  <a:lnTo>
                    <a:pt x="531" y="951"/>
                  </a:lnTo>
                  <a:lnTo>
                    <a:pt x="527" y="951"/>
                  </a:lnTo>
                  <a:lnTo>
                    <a:pt x="523" y="950"/>
                  </a:lnTo>
                  <a:lnTo>
                    <a:pt x="518" y="948"/>
                  </a:lnTo>
                  <a:lnTo>
                    <a:pt x="514" y="945"/>
                  </a:lnTo>
                  <a:lnTo>
                    <a:pt x="490" y="924"/>
                  </a:lnTo>
                  <a:lnTo>
                    <a:pt x="467" y="904"/>
                  </a:lnTo>
                  <a:lnTo>
                    <a:pt x="461" y="899"/>
                  </a:lnTo>
                  <a:lnTo>
                    <a:pt x="455" y="896"/>
                  </a:lnTo>
                  <a:lnTo>
                    <a:pt x="447" y="893"/>
                  </a:lnTo>
                  <a:lnTo>
                    <a:pt x="441" y="891"/>
                  </a:lnTo>
                  <a:lnTo>
                    <a:pt x="433" y="891"/>
                  </a:lnTo>
                  <a:lnTo>
                    <a:pt x="427" y="891"/>
                  </a:lnTo>
                  <a:lnTo>
                    <a:pt x="418" y="893"/>
                  </a:lnTo>
                  <a:lnTo>
                    <a:pt x="410" y="896"/>
                  </a:lnTo>
                  <a:lnTo>
                    <a:pt x="406" y="897"/>
                  </a:lnTo>
                  <a:lnTo>
                    <a:pt x="402" y="898"/>
                  </a:lnTo>
                  <a:lnTo>
                    <a:pt x="398" y="898"/>
                  </a:lnTo>
                  <a:lnTo>
                    <a:pt x="394" y="897"/>
                  </a:lnTo>
                  <a:lnTo>
                    <a:pt x="386" y="894"/>
                  </a:lnTo>
                  <a:lnTo>
                    <a:pt x="377" y="889"/>
                  </a:lnTo>
                  <a:lnTo>
                    <a:pt x="368" y="884"/>
                  </a:lnTo>
                  <a:lnTo>
                    <a:pt x="360" y="879"/>
                  </a:lnTo>
                  <a:lnTo>
                    <a:pt x="351" y="874"/>
                  </a:lnTo>
                  <a:lnTo>
                    <a:pt x="342" y="872"/>
                  </a:lnTo>
                  <a:lnTo>
                    <a:pt x="334" y="871"/>
                  </a:lnTo>
                  <a:lnTo>
                    <a:pt x="325" y="871"/>
                  </a:lnTo>
                  <a:lnTo>
                    <a:pt x="318" y="872"/>
                  </a:lnTo>
                  <a:lnTo>
                    <a:pt x="309" y="874"/>
                  </a:lnTo>
                  <a:lnTo>
                    <a:pt x="293" y="880"/>
                  </a:lnTo>
                  <a:lnTo>
                    <a:pt x="276" y="886"/>
                  </a:lnTo>
                  <a:lnTo>
                    <a:pt x="269" y="888"/>
                  </a:lnTo>
                  <a:lnTo>
                    <a:pt x="261" y="891"/>
                  </a:lnTo>
                  <a:lnTo>
                    <a:pt x="254" y="893"/>
                  </a:lnTo>
                  <a:lnTo>
                    <a:pt x="247" y="893"/>
                  </a:lnTo>
                  <a:lnTo>
                    <a:pt x="241" y="892"/>
                  </a:lnTo>
                  <a:lnTo>
                    <a:pt x="234" y="889"/>
                  </a:lnTo>
                  <a:lnTo>
                    <a:pt x="229" y="885"/>
                  </a:lnTo>
                  <a:lnTo>
                    <a:pt x="224" y="880"/>
                  </a:lnTo>
                  <a:lnTo>
                    <a:pt x="216" y="865"/>
                  </a:lnTo>
                  <a:lnTo>
                    <a:pt x="205" y="843"/>
                  </a:lnTo>
                  <a:lnTo>
                    <a:pt x="200" y="832"/>
                  </a:lnTo>
                  <a:lnTo>
                    <a:pt x="192" y="825"/>
                  </a:lnTo>
                  <a:lnTo>
                    <a:pt x="189" y="823"/>
                  </a:lnTo>
                  <a:lnTo>
                    <a:pt x="186" y="820"/>
                  </a:lnTo>
                  <a:lnTo>
                    <a:pt x="181" y="820"/>
                  </a:lnTo>
                  <a:lnTo>
                    <a:pt x="178" y="823"/>
                  </a:lnTo>
                  <a:lnTo>
                    <a:pt x="175" y="825"/>
                  </a:lnTo>
                  <a:lnTo>
                    <a:pt x="173" y="827"/>
                  </a:lnTo>
                  <a:lnTo>
                    <a:pt x="171" y="830"/>
                  </a:lnTo>
                  <a:lnTo>
                    <a:pt x="170" y="833"/>
                  </a:lnTo>
                  <a:lnTo>
                    <a:pt x="167" y="841"/>
                  </a:lnTo>
                  <a:lnTo>
                    <a:pt x="167" y="850"/>
                  </a:lnTo>
                  <a:lnTo>
                    <a:pt x="153" y="848"/>
                  </a:lnTo>
                  <a:lnTo>
                    <a:pt x="134" y="845"/>
                  </a:lnTo>
                  <a:lnTo>
                    <a:pt x="116" y="841"/>
                  </a:lnTo>
                  <a:lnTo>
                    <a:pt x="102" y="837"/>
                  </a:lnTo>
                  <a:lnTo>
                    <a:pt x="91" y="832"/>
                  </a:lnTo>
                  <a:lnTo>
                    <a:pt x="81" y="830"/>
                  </a:lnTo>
                  <a:lnTo>
                    <a:pt x="70" y="830"/>
                  </a:lnTo>
                  <a:lnTo>
                    <a:pt x="58" y="830"/>
                  </a:lnTo>
                  <a:lnTo>
                    <a:pt x="51" y="830"/>
                  </a:lnTo>
                  <a:lnTo>
                    <a:pt x="44" y="830"/>
                  </a:lnTo>
                  <a:lnTo>
                    <a:pt x="39" y="828"/>
                  </a:lnTo>
                  <a:lnTo>
                    <a:pt x="33" y="826"/>
                  </a:lnTo>
                  <a:lnTo>
                    <a:pt x="29" y="823"/>
                  </a:lnTo>
                  <a:lnTo>
                    <a:pt x="26" y="819"/>
                  </a:lnTo>
                  <a:lnTo>
                    <a:pt x="23" y="815"/>
                  </a:lnTo>
                  <a:lnTo>
                    <a:pt x="19" y="811"/>
                  </a:lnTo>
                  <a:lnTo>
                    <a:pt x="10" y="790"/>
                  </a:lnTo>
                  <a:lnTo>
                    <a:pt x="0" y="767"/>
                  </a:lnTo>
                  <a:lnTo>
                    <a:pt x="13" y="722"/>
                  </a:lnTo>
                  <a:lnTo>
                    <a:pt x="19" y="698"/>
                  </a:lnTo>
                  <a:lnTo>
                    <a:pt x="25" y="673"/>
                  </a:lnTo>
                  <a:lnTo>
                    <a:pt x="27" y="662"/>
                  </a:lnTo>
                  <a:lnTo>
                    <a:pt x="28" y="649"/>
                  </a:lnTo>
                  <a:lnTo>
                    <a:pt x="29" y="637"/>
                  </a:lnTo>
                  <a:lnTo>
                    <a:pt x="29" y="625"/>
                  </a:lnTo>
                  <a:lnTo>
                    <a:pt x="29" y="616"/>
                  </a:lnTo>
                  <a:lnTo>
                    <a:pt x="30" y="608"/>
                  </a:lnTo>
                  <a:lnTo>
                    <a:pt x="32" y="599"/>
                  </a:lnTo>
                  <a:lnTo>
                    <a:pt x="35" y="591"/>
                  </a:lnTo>
                  <a:lnTo>
                    <a:pt x="39" y="576"/>
                  </a:lnTo>
                  <a:lnTo>
                    <a:pt x="44" y="562"/>
                  </a:lnTo>
                  <a:lnTo>
                    <a:pt x="50" y="547"/>
                  </a:lnTo>
                  <a:lnTo>
                    <a:pt x="54" y="531"/>
                  </a:lnTo>
                  <a:lnTo>
                    <a:pt x="56" y="523"/>
                  </a:lnTo>
                  <a:lnTo>
                    <a:pt x="57" y="515"/>
                  </a:lnTo>
                  <a:lnTo>
                    <a:pt x="58" y="506"/>
                  </a:lnTo>
                  <a:lnTo>
                    <a:pt x="58" y="496"/>
                  </a:lnTo>
                  <a:lnTo>
                    <a:pt x="58" y="487"/>
                  </a:lnTo>
                  <a:lnTo>
                    <a:pt x="58" y="479"/>
                  </a:lnTo>
                  <a:lnTo>
                    <a:pt x="59" y="473"/>
                  </a:lnTo>
                  <a:lnTo>
                    <a:pt x="62" y="467"/>
                  </a:lnTo>
                  <a:lnTo>
                    <a:pt x="64" y="463"/>
                  </a:lnTo>
                  <a:lnTo>
                    <a:pt x="67" y="461"/>
                  </a:lnTo>
                  <a:lnTo>
                    <a:pt x="70" y="459"/>
                  </a:lnTo>
                  <a:lnTo>
                    <a:pt x="73" y="456"/>
                  </a:lnTo>
                  <a:lnTo>
                    <a:pt x="81" y="453"/>
                  </a:lnTo>
                  <a:lnTo>
                    <a:pt x="90" y="450"/>
                  </a:lnTo>
                  <a:lnTo>
                    <a:pt x="94" y="448"/>
                  </a:lnTo>
                  <a:lnTo>
                    <a:pt x="97" y="445"/>
                  </a:lnTo>
                  <a:lnTo>
                    <a:pt x="102" y="439"/>
                  </a:lnTo>
                  <a:lnTo>
                    <a:pt x="106" y="434"/>
                  </a:lnTo>
                  <a:lnTo>
                    <a:pt x="110" y="426"/>
                  </a:lnTo>
                  <a:lnTo>
                    <a:pt x="113" y="419"/>
                  </a:lnTo>
                  <a:lnTo>
                    <a:pt x="116" y="411"/>
                  </a:lnTo>
                  <a:lnTo>
                    <a:pt x="118" y="403"/>
                  </a:lnTo>
                  <a:lnTo>
                    <a:pt x="122" y="387"/>
                  </a:lnTo>
                  <a:lnTo>
                    <a:pt x="125" y="370"/>
                  </a:lnTo>
                  <a:lnTo>
                    <a:pt x="129" y="354"/>
                  </a:lnTo>
                  <a:lnTo>
                    <a:pt x="133" y="338"/>
                  </a:lnTo>
                  <a:lnTo>
                    <a:pt x="136" y="329"/>
                  </a:lnTo>
                  <a:lnTo>
                    <a:pt x="139" y="321"/>
                  </a:lnTo>
                  <a:lnTo>
                    <a:pt x="144" y="315"/>
                  </a:lnTo>
                  <a:lnTo>
                    <a:pt x="148" y="307"/>
                  </a:lnTo>
                  <a:lnTo>
                    <a:pt x="153" y="300"/>
                  </a:lnTo>
                  <a:lnTo>
                    <a:pt x="158" y="292"/>
                  </a:lnTo>
                  <a:lnTo>
                    <a:pt x="162" y="285"/>
                  </a:lnTo>
                  <a:lnTo>
                    <a:pt x="165" y="276"/>
                  </a:lnTo>
                  <a:lnTo>
                    <a:pt x="171" y="260"/>
                  </a:lnTo>
                  <a:lnTo>
                    <a:pt x="177" y="245"/>
                  </a:lnTo>
                  <a:lnTo>
                    <a:pt x="180" y="237"/>
                  </a:lnTo>
                  <a:lnTo>
                    <a:pt x="184" y="230"/>
                  </a:lnTo>
                  <a:lnTo>
                    <a:pt x="188" y="223"/>
                  </a:lnTo>
                  <a:lnTo>
                    <a:pt x="192" y="217"/>
                  </a:lnTo>
                  <a:lnTo>
                    <a:pt x="198" y="211"/>
                  </a:lnTo>
                  <a:lnTo>
                    <a:pt x="204" y="206"/>
                  </a:lnTo>
                  <a:lnTo>
                    <a:pt x="212" y="202"/>
                  </a:lnTo>
                  <a:lnTo>
                    <a:pt x="220" y="198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4" name="Freeform 19"/>
            <p:cNvSpPr>
              <a:spLocks/>
            </p:cNvSpPr>
            <p:nvPr/>
          </p:nvSpPr>
          <p:spPr bwMode="auto">
            <a:xfrm>
              <a:off x="6457425" y="3318963"/>
              <a:ext cx="340593" cy="320100"/>
            </a:xfrm>
            <a:custGeom>
              <a:avLst/>
              <a:gdLst>
                <a:gd name="T0" fmla="*/ 272 w 828"/>
                <a:gd name="T1" fmla="*/ 235 h 951"/>
                <a:gd name="T2" fmla="*/ 292 w 828"/>
                <a:gd name="T3" fmla="*/ 222 h 951"/>
                <a:gd name="T4" fmla="*/ 339 w 828"/>
                <a:gd name="T5" fmla="*/ 157 h 951"/>
                <a:gd name="T6" fmla="*/ 375 w 828"/>
                <a:gd name="T7" fmla="*/ 123 h 951"/>
                <a:gd name="T8" fmla="*/ 382 w 828"/>
                <a:gd name="T9" fmla="*/ 83 h 951"/>
                <a:gd name="T10" fmla="*/ 396 w 828"/>
                <a:gd name="T11" fmla="*/ 70 h 951"/>
                <a:gd name="T12" fmla="*/ 434 w 828"/>
                <a:gd name="T13" fmla="*/ 73 h 951"/>
                <a:gd name="T14" fmla="*/ 506 w 828"/>
                <a:gd name="T15" fmla="*/ 82 h 951"/>
                <a:gd name="T16" fmla="*/ 630 w 828"/>
                <a:gd name="T17" fmla="*/ 67 h 951"/>
                <a:gd name="T18" fmla="*/ 675 w 828"/>
                <a:gd name="T19" fmla="*/ 41 h 951"/>
                <a:gd name="T20" fmla="*/ 733 w 828"/>
                <a:gd name="T21" fmla="*/ 2 h 951"/>
                <a:gd name="T22" fmla="*/ 751 w 828"/>
                <a:gd name="T23" fmla="*/ 22 h 951"/>
                <a:gd name="T24" fmla="*/ 735 w 828"/>
                <a:gd name="T25" fmla="*/ 85 h 951"/>
                <a:gd name="T26" fmla="*/ 748 w 828"/>
                <a:gd name="T27" fmla="*/ 115 h 951"/>
                <a:gd name="T28" fmla="*/ 779 w 828"/>
                <a:gd name="T29" fmla="*/ 136 h 951"/>
                <a:gd name="T30" fmla="*/ 760 w 828"/>
                <a:gd name="T31" fmla="*/ 178 h 951"/>
                <a:gd name="T32" fmla="*/ 748 w 828"/>
                <a:gd name="T33" fmla="*/ 220 h 951"/>
                <a:gd name="T34" fmla="*/ 765 w 828"/>
                <a:gd name="T35" fmla="*/ 246 h 951"/>
                <a:gd name="T36" fmla="*/ 812 w 828"/>
                <a:gd name="T37" fmla="*/ 274 h 951"/>
                <a:gd name="T38" fmla="*/ 827 w 828"/>
                <a:gd name="T39" fmla="*/ 302 h 951"/>
                <a:gd name="T40" fmla="*/ 821 w 828"/>
                <a:gd name="T41" fmla="*/ 360 h 951"/>
                <a:gd name="T42" fmla="*/ 792 w 828"/>
                <a:gd name="T43" fmla="*/ 440 h 951"/>
                <a:gd name="T44" fmla="*/ 693 w 828"/>
                <a:gd name="T45" fmla="*/ 597 h 951"/>
                <a:gd name="T46" fmla="*/ 649 w 828"/>
                <a:gd name="T47" fmla="*/ 668 h 951"/>
                <a:gd name="T48" fmla="*/ 608 w 828"/>
                <a:gd name="T49" fmla="*/ 780 h 951"/>
                <a:gd name="T50" fmla="*/ 570 w 828"/>
                <a:gd name="T51" fmla="*/ 899 h 951"/>
                <a:gd name="T52" fmla="*/ 543 w 828"/>
                <a:gd name="T53" fmla="*/ 946 h 951"/>
                <a:gd name="T54" fmla="*/ 523 w 828"/>
                <a:gd name="T55" fmla="*/ 950 h 951"/>
                <a:gd name="T56" fmla="*/ 461 w 828"/>
                <a:gd name="T57" fmla="*/ 899 h 951"/>
                <a:gd name="T58" fmla="*/ 427 w 828"/>
                <a:gd name="T59" fmla="*/ 891 h 951"/>
                <a:gd name="T60" fmla="*/ 398 w 828"/>
                <a:gd name="T61" fmla="*/ 898 h 951"/>
                <a:gd name="T62" fmla="*/ 360 w 828"/>
                <a:gd name="T63" fmla="*/ 879 h 951"/>
                <a:gd name="T64" fmla="*/ 318 w 828"/>
                <a:gd name="T65" fmla="*/ 872 h 951"/>
                <a:gd name="T66" fmla="*/ 261 w 828"/>
                <a:gd name="T67" fmla="*/ 891 h 951"/>
                <a:gd name="T68" fmla="*/ 229 w 828"/>
                <a:gd name="T69" fmla="*/ 885 h 951"/>
                <a:gd name="T70" fmla="*/ 192 w 828"/>
                <a:gd name="T71" fmla="*/ 825 h 951"/>
                <a:gd name="T72" fmla="*/ 175 w 828"/>
                <a:gd name="T73" fmla="*/ 825 h 951"/>
                <a:gd name="T74" fmla="*/ 167 w 828"/>
                <a:gd name="T75" fmla="*/ 850 h 951"/>
                <a:gd name="T76" fmla="*/ 102 w 828"/>
                <a:gd name="T77" fmla="*/ 837 h 951"/>
                <a:gd name="T78" fmla="*/ 51 w 828"/>
                <a:gd name="T79" fmla="*/ 830 h 951"/>
                <a:gd name="T80" fmla="*/ 26 w 828"/>
                <a:gd name="T81" fmla="*/ 819 h 951"/>
                <a:gd name="T82" fmla="*/ 13 w 828"/>
                <a:gd name="T83" fmla="*/ 722 h 951"/>
                <a:gd name="T84" fmla="*/ 28 w 828"/>
                <a:gd name="T85" fmla="*/ 649 h 951"/>
                <a:gd name="T86" fmla="*/ 32 w 828"/>
                <a:gd name="T87" fmla="*/ 599 h 951"/>
                <a:gd name="T88" fmla="*/ 54 w 828"/>
                <a:gd name="T89" fmla="*/ 531 h 951"/>
                <a:gd name="T90" fmla="*/ 58 w 828"/>
                <a:gd name="T91" fmla="*/ 487 h 951"/>
                <a:gd name="T92" fmla="*/ 67 w 828"/>
                <a:gd name="T93" fmla="*/ 461 h 951"/>
                <a:gd name="T94" fmla="*/ 94 w 828"/>
                <a:gd name="T95" fmla="*/ 448 h 951"/>
                <a:gd name="T96" fmla="*/ 113 w 828"/>
                <a:gd name="T97" fmla="*/ 419 h 951"/>
                <a:gd name="T98" fmla="*/ 129 w 828"/>
                <a:gd name="T99" fmla="*/ 354 h 951"/>
                <a:gd name="T100" fmla="*/ 148 w 828"/>
                <a:gd name="T101" fmla="*/ 307 h 951"/>
                <a:gd name="T102" fmla="*/ 171 w 828"/>
                <a:gd name="T103" fmla="*/ 260 h 951"/>
                <a:gd name="T104" fmla="*/ 192 w 828"/>
                <a:gd name="T105" fmla="*/ 217 h 951"/>
                <a:gd name="T106" fmla="*/ 220 w 828"/>
                <a:gd name="T107" fmla="*/ 198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8" h="951">
                  <a:moveTo>
                    <a:pt x="220" y="198"/>
                  </a:moveTo>
                  <a:lnTo>
                    <a:pt x="244" y="218"/>
                  </a:lnTo>
                  <a:lnTo>
                    <a:pt x="260" y="230"/>
                  </a:lnTo>
                  <a:lnTo>
                    <a:pt x="267" y="234"/>
                  </a:lnTo>
                  <a:lnTo>
                    <a:pt x="272" y="235"/>
                  </a:lnTo>
                  <a:lnTo>
                    <a:pt x="276" y="236"/>
                  </a:lnTo>
                  <a:lnTo>
                    <a:pt x="281" y="234"/>
                  </a:lnTo>
                  <a:lnTo>
                    <a:pt x="284" y="232"/>
                  </a:lnTo>
                  <a:lnTo>
                    <a:pt x="287" y="227"/>
                  </a:lnTo>
                  <a:lnTo>
                    <a:pt x="292" y="222"/>
                  </a:lnTo>
                  <a:lnTo>
                    <a:pt x="296" y="214"/>
                  </a:lnTo>
                  <a:lnTo>
                    <a:pt x="307" y="197"/>
                  </a:lnTo>
                  <a:lnTo>
                    <a:pt x="322" y="175"/>
                  </a:lnTo>
                  <a:lnTo>
                    <a:pt x="330" y="165"/>
                  </a:lnTo>
                  <a:lnTo>
                    <a:pt x="339" y="157"/>
                  </a:lnTo>
                  <a:lnTo>
                    <a:pt x="349" y="151"/>
                  </a:lnTo>
                  <a:lnTo>
                    <a:pt x="357" y="143"/>
                  </a:lnTo>
                  <a:lnTo>
                    <a:pt x="365" y="136"/>
                  </a:lnTo>
                  <a:lnTo>
                    <a:pt x="371" y="127"/>
                  </a:lnTo>
                  <a:lnTo>
                    <a:pt x="375" y="123"/>
                  </a:lnTo>
                  <a:lnTo>
                    <a:pt x="377" y="116"/>
                  </a:lnTo>
                  <a:lnTo>
                    <a:pt x="378" y="111"/>
                  </a:lnTo>
                  <a:lnTo>
                    <a:pt x="379" y="103"/>
                  </a:lnTo>
                  <a:lnTo>
                    <a:pt x="380" y="91"/>
                  </a:lnTo>
                  <a:lnTo>
                    <a:pt x="382" y="83"/>
                  </a:lnTo>
                  <a:lnTo>
                    <a:pt x="384" y="79"/>
                  </a:lnTo>
                  <a:lnTo>
                    <a:pt x="387" y="76"/>
                  </a:lnTo>
                  <a:lnTo>
                    <a:pt x="390" y="73"/>
                  </a:lnTo>
                  <a:lnTo>
                    <a:pt x="393" y="72"/>
                  </a:lnTo>
                  <a:lnTo>
                    <a:pt x="396" y="70"/>
                  </a:lnTo>
                  <a:lnTo>
                    <a:pt x="401" y="69"/>
                  </a:lnTo>
                  <a:lnTo>
                    <a:pt x="405" y="69"/>
                  </a:lnTo>
                  <a:lnTo>
                    <a:pt x="410" y="69"/>
                  </a:lnTo>
                  <a:lnTo>
                    <a:pt x="421" y="70"/>
                  </a:lnTo>
                  <a:lnTo>
                    <a:pt x="434" y="73"/>
                  </a:lnTo>
                  <a:lnTo>
                    <a:pt x="445" y="76"/>
                  </a:lnTo>
                  <a:lnTo>
                    <a:pt x="457" y="78"/>
                  </a:lnTo>
                  <a:lnTo>
                    <a:pt x="469" y="79"/>
                  </a:lnTo>
                  <a:lnTo>
                    <a:pt x="482" y="81"/>
                  </a:lnTo>
                  <a:lnTo>
                    <a:pt x="506" y="82"/>
                  </a:lnTo>
                  <a:lnTo>
                    <a:pt x="532" y="82"/>
                  </a:lnTo>
                  <a:lnTo>
                    <a:pt x="557" y="79"/>
                  </a:lnTo>
                  <a:lnTo>
                    <a:pt x="583" y="76"/>
                  </a:lnTo>
                  <a:lnTo>
                    <a:pt x="607" y="72"/>
                  </a:lnTo>
                  <a:lnTo>
                    <a:pt x="630" y="67"/>
                  </a:lnTo>
                  <a:lnTo>
                    <a:pt x="638" y="64"/>
                  </a:lnTo>
                  <a:lnTo>
                    <a:pt x="646" y="61"/>
                  </a:lnTo>
                  <a:lnTo>
                    <a:pt x="653" y="57"/>
                  </a:lnTo>
                  <a:lnTo>
                    <a:pt x="661" y="51"/>
                  </a:lnTo>
                  <a:lnTo>
                    <a:pt x="675" y="41"/>
                  </a:lnTo>
                  <a:lnTo>
                    <a:pt x="690" y="29"/>
                  </a:lnTo>
                  <a:lnTo>
                    <a:pt x="704" y="18"/>
                  </a:lnTo>
                  <a:lnTo>
                    <a:pt x="719" y="8"/>
                  </a:lnTo>
                  <a:lnTo>
                    <a:pt x="726" y="5"/>
                  </a:lnTo>
                  <a:lnTo>
                    <a:pt x="733" y="2"/>
                  </a:lnTo>
                  <a:lnTo>
                    <a:pt x="740" y="0"/>
                  </a:lnTo>
                  <a:lnTo>
                    <a:pt x="747" y="0"/>
                  </a:lnTo>
                  <a:lnTo>
                    <a:pt x="751" y="6"/>
                  </a:lnTo>
                  <a:lnTo>
                    <a:pt x="752" y="15"/>
                  </a:lnTo>
                  <a:lnTo>
                    <a:pt x="751" y="22"/>
                  </a:lnTo>
                  <a:lnTo>
                    <a:pt x="749" y="31"/>
                  </a:lnTo>
                  <a:lnTo>
                    <a:pt x="743" y="48"/>
                  </a:lnTo>
                  <a:lnTo>
                    <a:pt x="738" y="67"/>
                  </a:lnTo>
                  <a:lnTo>
                    <a:pt x="735" y="76"/>
                  </a:lnTo>
                  <a:lnTo>
                    <a:pt x="735" y="85"/>
                  </a:lnTo>
                  <a:lnTo>
                    <a:pt x="737" y="94"/>
                  </a:lnTo>
                  <a:lnTo>
                    <a:pt x="739" y="102"/>
                  </a:lnTo>
                  <a:lnTo>
                    <a:pt x="741" y="106"/>
                  </a:lnTo>
                  <a:lnTo>
                    <a:pt x="744" y="111"/>
                  </a:lnTo>
                  <a:lnTo>
                    <a:pt x="748" y="115"/>
                  </a:lnTo>
                  <a:lnTo>
                    <a:pt x="753" y="119"/>
                  </a:lnTo>
                  <a:lnTo>
                    <a:pt x="757" y="124"/>
                  </a:lnTo>
                  <a:lnTo>
                    <a:pt x="764" y="128"/>
                  </a:lnTo>
                  <a:lnTo>
                    <a:pt x="770" y="131"/>
                  </a:lnTo>
                  <a:lnTo>
                    <a:pt x="779" y="136"/>
                  </a:lnTo>
                  <a:lnTo>
                    <a:pt x="779" y="136"/>
                  </a:lnTo>
                  <a:lnTo>
                    <a:pt x="773" y="146"/>
                  </a:lnTo>
                  <a:lnTo>
                    <a:pt x="769" y="157"/>
                  </a:lnTo>
                  <a:lnTo>
                    <a:pt x="765" y="168"/>
                  </a:lnTo>
                  <a:lnTo>
                    <a:pt x="760" y="178"/>
                  </a:lnTo>
                  <a:lnTo>
                    <a:pt x="755" y="187"/>
                  </a:lnTo>
                  <a:lnTo>
                    <a:pt x="752" y="197"/>
                  </a:lnTo>
                  <a:lnTo>
                    <a:pt x="749" y="206"/>
                  </a:lnTo>
                  <a:lnTo>
                    <a:pt x="748" y="213"/>
                  </a:lnTo>
                  <a:lnTo>
                    <a:pt x="748" y="220"/>
                  </a:lnTo>
                  <a:lnTo>
                    <a:pt x="751" y="226"/>
                  </a:lnTo>
                  <a:lnTo>
                    <a:pt x="753" y="232"/>
                  </a:lnTo>
                  <a:lnTo>
                    <a:pt x="756" y="237"/>
                  </a:lnTo>
                  <a:lnTo>
                    <a:pt x="760" y="241"/>
                  </a:lnTo>
                  <a:lnTo>
                    <a:pt x="765" y="246"/>
                  </a:lnTo>
                  <a:lnTo>
                    <a:pt x="771" y="250"/>
                  </a:lnTo>
                  <a:lnTo>
                    <a:pt x="776" y="254"/>
                  </a:lnTo>
                  <a:lnTo>
                    <a:pt x="791" y="262"/>
                  </a:lnTo>
                  <a:lnTo>
                    <a:pt x="806" y="270"/>
                  </a:lnTo>
                  <a:lnTo>
                    <a:pt x="812" y="274"/>
                  </a:lnTo>
                  <a:lnTo>
                    <a:pt x="816" y="278"/>
                  </a:lnTo>
                  <a:lnTo>
                    <a:pt x="821" y="284"/>
                  </a:lnTo>
                  <a:lnTo>
                    <a:pt x="824" y="290"/>
                  </a:lnTo>
                  <a:lnTo>
                    <a:pt x="826" y="295"/>
                  </a:lnTo>
                  <a:lnTo>
                    <a:pt x="827" y="302"/>
                  </a:lnTo>
                  <a:lnTo>
                    <a:pt x="828" y="310"/>
                  </a:lnTo>
                  <a:lnTo>
                    <a:pt x="828" y="316"/>
                  </a:lnTo>
                  <a:lnTo>
                    <a:pt x="827" y="331"/>
                  </a:lnTo>
                  <a:lnTo>
                    <a:pt x="824" y="345"/>
                  </a:lnTo>
                  <a:lnTo>
                    <a:pt x="821" y="360"/>
                  </a:lnTo>
                  <a:lnTo>
                    <a:pt x="816" y="373"/>
                  </a:lnTo>
                  <a:lnTo>
                    <a:pt x="812" y="391"/>
                  </a:lnTo>
                  <a:lnTo>
                    <a:pt x="806" y="407"/>
                  </a:lnTo>
                  <a:lnTo>
                    <a:pt x="799" y="423"/>
                  </a:lnTo>
                  <a:lnTo>
                    <a:pt x="792" y="440"/>
                  </a:lnTo>
                  <a:lnTo>
                    <a:pt x="774" y="473"/>
                  </a:lnTo>
                  <a:lnTo>
                    <a:pt x="756" y="505"/>
                  </a:lnTo>
                  <a:lnTo>
                    <a:pt x="735" y="536"/>
                  </a:lnTo>
                  <a:lnTo>
                    <a:pt x="714" y="567"/>
                  </a:lnTo>
                  <a:lnTo>
                    <a:pt x="693" y="597"/>
                  </a:lnTo>
                  <a:lnTo>
                    <a:pt x="673" y="626"/>
                  </a:lnTo>
                  <a:lnTo>
                    <a:pt x="666" y="636"/>
                  </a:lnTo>
                  <a:lnTo>
                    <a:pt x="660" y="646"/>
                  </a:lnTo>
                  <a:lnTo>
                    <a:pt x="654" y="657"/>
                  </a:lnTo>
                  <a:lnTo>
                    <a:pt x="649" y="668"/>
                  </a:lnTo>
                  <a:lnTo>
                    <a:pt x="639" y="691"/>
                  </a:lnTo>
                  <a:lnTo>
                    <a:pt x="632" y="712"/>
                  </a:lnTo>
                  <a:lnTo>
                    <a:pt x="624" y="735"/>
                  </a:lnTo>
                  <a:lnTo>
                    <a:pt x="617" y="758"/>
                  </a:lnTo>
                  <a:lnTo>
                    <a:pt x="608" y="780"/>
                  </a:lnTo>
                  <a:lnTo>
                    <a:pt x="598" y="804"/>
                  </a:lnTo>
                  <a:lnTo>
                    <a:pt x="593" y="820"/>
                  </a:lnTo>
                  <a:lnTo>
                    <a:pt x="586" y="844"/>
                  </a:lnTo>
                  <a:lnTo>
                    <a:pt x="579" y="871"/>
                  </a:lnTo>
                  <a:lnTo>
                    <a:pt x="570" y="899"/>
                  </a:lnTo>
                  <a:lnTo>
                    <a:pt x="565" y="912"/>
                  </a:lnTo>
                  <a:lnTo>
                    <a:pt x="559" y="924"/>
                  </a:lnTo>
                  <a:lnTo>
                    <a:pt x="553" y="935"/>
                  </a:lnTo>
                  <a:lnTo>
                    <a:pt x="546" y="942"/>
                  </a:lnTo>
                  <a:lnTo>
                    <a:pt x="543" y="946"/>
                  </a:lnTo>
                  <a:lnTo>
                    <a:pt x="539" y="948"/>
                  </a:lnTo>
                  <a:lnTo>
                    <a:pt x="536" y="950"/>
                  </a:lnTo>
                  <a:lnTo>
                    <a:pt x="531" y="951"/>
                  </a:lnTo>
                  <a:lnTo>
                    <a:pt x="527" y="951"/>
                  </a:lnTo>
                  <a:lnTo>
                    <a:pt x="523" y="950"/>
                  </a:lnTo>
                  <a:lnTo>
                    <a:pt x="518" y="948"/>
                  </a:lnTo>
                  <a:lnTo>
                    <a:pt x="514" y="945"/>
                  </a:lnTo>
                  <a:lnTo>
                    <a:pt x="490" y="924"/>
                  </a:lnTo>
                  <a:lnTo>
                    <a:pt x="467" y="904"/>
                  </a:lnTo>
                  <a:lnTo>
                    <a:pt x="461" y="899"/>
                  </a:lnTo>
                  <a:lnTo>
                    <a:pt x="455" y="896"/>
                  </a:lnTo>
                  <a:lnTo>
                    <a:pt x="447" y="893"/>
                  </a:lnTo>
                  <a:lnTo>
                    <a:pt x="441" y="891"/>
                  </a:lnTo>
                  <a:lnTo>
                    <a:pt x="433" y="891"/>
                  </a:lnTo>
                  <a:lnTo>
                    <a:pt x="427" y="891"/>
                  </a:lnTo>
                  <a:lnTo>
                    <a:pt x="418" y="893"/>
                  </a:lnTo>
                  <a:lnTo>
                    <a:pt x="410" y="896"/>
                  </a:lnTo>
                  <a:lnTo>
                    <a:pt x="406" y="897"/>
                  </a:lnTo>
                  <a:lnTo>
                    <a:pt x="402" y="898"/>
                  </a:lnTo>
                  <a:lnTo>
                    <a:pt x="398" y="898"/>
                  </a:lnTo>
                  <a:lnTo>
                    <a:pt x="394" y="897"/>
                  </a:lnTo>
                  <a:lnTo>
                    <a:pt x="386" y="894"/>
                  </a:lnTo>
                  <a:lnTo>
                    <a:pt x="377" y="889"/>
                  </a:lnTo>
                  <a:lnTo>
                    <a:pt x="368" y="884"/>
                  </a:lnTo>
                  <a:lnTo>
                    <a:pt x="360" y="879"/>
                  </a:lnTo>
                  <a:lnTo>
                    <a:pt x="351" y="874"/>
                  </a:lnTo>
                  <a:lnTo>
                    <a:pt x="342" y="872"/>
                  </a:lnTo>
                  <a:lnTo>
                    <a:pt x="334" y="871"/>
                  </a:lnTo>
                  <a:lnTo>
                    <a:pt x="325" y="871"/>
                  </a:lnTo>
                  <a:lnTo>
                    <a:pt x="318" y="872"/>
                  </a:lnTo>
                  <a:lnTo>
                    <a:pt x="309" y="874"/>
                  </a:lnTo>
                  <a:lnTo>
                    <a:pt x="293" y="880"/>
                  </a:lnTo>
                  <a:lnTo>
                    <a:pt x="276" y="886"/>
                  </a:lnTo>
                  <a:lnTo>
                    <a:pt x="269" y="888"/>
                  </a:lnTo>
                  <a:lnTo>
                    <a:pt x="261" y="891"/>
                  </a:lnTo>
                  <a:lnTo>
                    <a:pt x="254" y="893"/>
                  </a:lnTo>
                  <a:lnTo>
                    <a:pt x="247" y="893"/>
                  </a:lnTo>
                  <a:lnTo>
                    <a:pt x="241" y="892"/>
                  </a:lnTo>
                  <a:lnTo>
                    <a:pt x="234" y="889"/>
                  </a:lnTo>
                  <a:lnTo>
                    <a:pt x="229" y="885"/>
                  </a:lnTo>
                  <a:lnTo>
                    <a:pt x="224" y="880"/>
                  </a:lnTo>
                  <a:lnTo>
                    <a:pt x="216" y="865"/>
                  </a:lnTo>
                  <a:lnTo>
                    <a:pt x="205" y="843"/>
                  </a:lnTo>
                  <a:lnTo>
                    <a:pt x="200" y="832"/>
                  </a:lnTo>
                  <a:lnTo>
                    <a:pt x="192" y="825"/>
                  </a:lnTo>
                  <a:lnTo>
                    <a:pt x="189" y="823"/>
                  </a:lnTo>
                  <a:lnTo>
                    <a:pt x="186" y="820"/>
                  </a:lnTo>
                  <a:lnTo>
                    <a:pt x="181" y="820"/>
                  </a:lnTo>
                  <a:lnTo>
                    <a:pt x="178" y="823"/>
                  </a:lnTo>
                  <a:lnTo>
                    <a:pt x="175" y="825"/>
                  </a:lnTo>
                  <a:lnTo>
                    <a:pt x="173" y="827"/>
                  </a:lnTo>
                  <a:lnTo>
                    <a:pt x="171" y="830"/>
                  </a:lnTo>
                  <a:lnTo>
                    <a:pt x="170" y="833"/>
                  </a:lnTo>
                  <a:lnTo>
                    <a:pt x="167" y="841"/>
                  </a:lnTo>
                  <a:lnTo>
                    <a:pt x="167" y="850"/>
                  </a:lnTo>
                  <a:lnTo>
                    <a:pt x="167" y="850"/>
                  </a:lnTo>
                  <a:lnTo>
                    <a:pt x="153" y="848"/>
                  </a:lnTo>
                  <a:lnTo>
                    <a:pt x="134" y="845"/>
                  </a:lnTo>
                  <a:lnTo>
                    <a:pt x="116" y="841"/>
                  </a:lnTo>
                  <a:lnTo>
                    <a:pt x="102" y="837"/>
                  </a:lnTo>
                  <a:lnTo>
                    <a:pt x="91" y="832"/>
                  </a:lnTo>
                  <a:lnTo>
                    <a:pt x="81" y="830"/>
                  </a:lnTo>
                  <a:lnTo>
                    <a:pt x="70" y="830"/>
                  </a:lnTo>
                  <a:lnTo>
                    <a:pt x="58" y="830"/>
                  </a:lnTo>
                  <a:lnTo>
                    <a:pt x="51" y="830"/>
                  </a:lnTo>
                  <a:lnTo>
                    <a:pt x="44" y="830"/>
                  </a:lnTo>
                  <a:lnTo>
                    <a:pt x="39" y="828"/>
                  </a:lnTo>
                  <a:lnTo>
                    <a:pt x="33" y="826"/>
                  </a:lnTo>
                  <a:lnTo>
                    <a:pt x="29" y="823"/>
                  </a:lnTo>
                  <a:lnTo>
                    <a:pt x="26" y="819"/>
                  </a:lnTo>
                  <a:lnTo>
                    <a:pt x="23" y="815"/>
                  </a:lnTo>
                  <a:lnTo>
                    <a:pt x="19" y="811"/>
                  </a:lnTo>
                  <a:lnTo>
                    <a:pt x="10" y="790"/>
                  </a:lnTo>
                  <a:lnTo>
                    <a:pt x="0" y="767"/>
                  </a:lnTo>
                  <a:lnTo>
                    <a:pt x="13" y="722"/>
                  </a:lnTo>
                  <a:lnTo>
                    <a:pt x="13" y="722"/>
                  </a:lnTo>
                  <a:lnTo>
                    <a:pt x="19" y="698"/>
                  </a:lnTo>
                  <a:lnTo>
                    <a:pt x="25" y="673"/>
                  </a:lnTo>
                  <a:lnTo>
                    <a:pt x="27" y="662"/>
                  </a:lnTo>
                  <a:lnTo>
                    <a:pt x="28" y="649"/>
                  </a:lnTo>
                  <a:lnTo>
                    <a:pt x="29" y="637"/>
                  </a:lnTo>
                  <a:lnTo>
                    <a:pt x="29" y="625"/>
                  </a:lnTo>
                  <a:lnTo>
                    <a:pt x="29" y="616"/>
                  </a:lnTo>
                  <a:lnTo>
                    <a:pt x="30" y="608"/>
                  </a:lnTo>
                  <a:lnTo>
                    <a:pt x="32" y="599"/>
                  </a:lnTo>
                  <a:lnTo>
                    <a:pt x="35" y="591"/>
                  </a:lnTo>
                  <a:lnTo>
                    <a:pt x="39" y="576"/>
                  </a:lnTo>
                  <a:lnTo>
                    <a:pt x="44" y="562"/>
                  </a:lnTo>
                  <a:lnTo>
                    <a:pt x="50" y="547"/>
                  </a:lnTo>
                  <a:lnTo>
                    <a:pt x="54" y="531"/>
                  </a:lnTo>
                  <a:lnTo>
                    <a:pt x="56" y="523"/>
                  </a:lnTo>
                  <a:lnTo>
                    <a:pt x="57" y="515"/>
                  </a:lnTo>
                  <a:lnTo>
                    <a:pt x="58" y="506"/>
                  </a:lnTo>
                  <a:lnTo>
                    <a:pt x="58" y="496"/>
                  </a:lnTo>
                  <a:lnTo>
                    <a:pt x="58" y="487"/>
                  </a:lnTo>
                  <a:lnTo>
                    <a:pt x="58" y="479"/>
                  </a:lnTo>
                  <a:lnTo>
                    <a:pt x="59" y="473"/>
                  </a:lnTo>
                  <a:lnTo>
                    <a:pt x="62" y="467"/>
                  </a:lnTo>
                  <a:lnTo>
                    <a:pt x="64" y="463"/>
                  </a:lnTo>
                  <a:lnTo>
                    <a:pt x="67" y="461"/>
                  </a:lnTo>
                  <a:lnTo>
                    <a:pt x="70" y="459"/>
                  </a:lnTo>
                  <a:lnTo>
                    <a:pt x="73" y="456"/>
                  </a:lnTo>
                  <a:lnTo>
                    <a:pt x="81" y="453"/>
                  </a:lnTo>
                  <a:lnTo>
                    <a:pt x="90" y="450"/>
                  </a:lnTo>
                  <a:lnTo>
                    <a:pt x="94" y="448"/>
                  </a:lnTo>
                  <a:lnTo>
                    <a:pt x="97" y="445"/>
                  </a:lnTo>
                  <a:lnTo>
                    <a:pt x="102" y="439"/>
                  </a:lnTo>
                  <a:lnTo>
                    <a:pt x="106" y="434"/>
                  </a:lnTo>
                  <a:lnTo>
                    <a:pt x="110" y="426"/>
                  </a:lnTo>
                  <a:lnTo>
                    <a:pt x="113" y="419"/>
                  </a:lnTo>
                  <a:lnTo>
                    <a:pt x="116" y="411"/>
                  </a:lnTo>
                  <a:lnTo>
                    <a:pt x="118" y="403"/>
                  </a:lnTo>
                  <a:lnTo>
                    <a:pt x="122" y="387"/>
                  </a:lnTo>
                  <a:lnTo>
                    <a:pt x="125" y="370"/>
                  </a:lnTo>
                  <a:lnTo>
                    <a:pt x="129" y="354"/>
                  </a:lnTo>
                  <a:lnTo>
                    <a:pt x="133" y="338"/>
                  </a:lnTo>
                  <a:lnTo>
                    <a:pt x="136" y="329"/>
                  </a:lnTo>
                  <a:lnTo>
                    <a:pt x="139" y="321"/>
                  </a:lnTo>
                  <a:lnTo>
                    <a:pt x="144" y="315"/>
                  </a:lnTo>
                  <a:lnTo>
                    <a:pt x="148" y="307"/>
                  </a:lnTo>
                  <a:lnTo>
                    <a:pt x="153" y="300"/>
                  </a:lnTo>
                  <a:lnTo>
                    <a:pt x="158" y="292"/>
                  </a:lnTo>
                  <a:lnTo>
                    <a:pt x="162" y="285"/>
                  </a:lnTo>
                  <a:lnTo>
                    <a:pt x="165" y="276"/>
                  </a:lnTo>
                  <a:lnTo>
                    <a:pt x="171" y="260"/>
                  </a:lnTo>
                  <a:lnTo>
                    <a:pt x="177" y="245"/>
                  </a:lnTo>
                  <a:lnTo>
                    <a:pt x="180" y="237"/>
                  </a:lnTo>
                  <a:lnTo>
                    <a:pt x="184" y="230"/>
                  </a:lnTo>
                  <a:lnTo>
                    <a:pt x="188" y="223"/>
                  </a:lnTo>
                  <a:lnTo>
                    <a:pt x="192" y="217"/>
                  </a:lnTo>
                  <a:lnTo>
                    <a:pt x="198" y="211"/>
                  </a:lnTo>
                  <a:lnTo>
                    <a:pt x="204" y="206"/>
                  </a:lnTo>
                  <a:lnTo>
                    <a:pt x="212" y="202"/>
                  </a:lnTo>
                  <a:lnTo>
                    <a:pt x="220" y="198"/>
                  </a:lnTo>
                  <a:lnTo>
                    <a:pt x="220" y="19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5" name="Freeform 20"/>
            <p:cNvSpPr>
              <a:spLocks/>
            </p:cNvSpPr>
            <p:nvPr/>
          </p:nvSpPr>
          <p:spPr bwMode="auto">
            <a:xfrm>
              <a:off x="6315923" y="3532811"/>
              <a:ext cx="228707" cy="426352"/>
            </a:xfrm>
            <a:custGeom>
              <a:avLst/>
              <a:gdLst>
                <a:gd name="T0" fmla="*/ 370 w 558"/>
                <a:gd name="T1" fmla="*/ 180 h 1268"/>
                <a:gd name="T2" fmla="*/ 391 w 558"/>
                <a:gd name="T3" fmla="*/ 195 h 1268"/>
                <a:gd name="T4" fmla="*/ 438 w 558"/>
                <a:gd name="T5" fmla="*/ 197 h 1268"/>
                <a:gd name="T6" fmla="*/ 514 w 558"/>
                <a:gd name="T7" fmla="*/ 215 h 1268"/>
                <a:gd name="T8" fmla="*/ 551 w 558"/>
                <a:gd name="T9" fmla="*/ 359 h 1268"/>
                <a:gd name="T10" fmla="*/ 554 w 558"/>
                <a:gd name="T11" fmla="*/ 443 h 1268"/>
                <a:gd name="T12" fmla="*/ 531 w 558"/>
                <a:gd name="T13" fmla="*/ 563 h 1268"/>
                <a:gd name="T14" fmla="*/ 523 w 558"/>
                <a:gd name="T15" fmla="*/ 641 h 1268"/>
                <a:gd name="T16" fmla="*/ 511 w 558"/>
                <a:gd name="T17" fmla="*/ 726 h 1268"/>
                <a:gd name="T18" fmla="*/ 491 w 558"/>
                <a:gd name="T19" fmla="*/ 749 h 1268"/>
                <a:gd name="T20" fmla="*/ 467 w 558"/>
                <a:gd name="T21" fmla="*/ 747 h 1268"/>
                <a:gd name="T22" fmla="*/ 453 w 558"/>
                <a:gd name="T23" fmla="*/ 731 h 1268"/>
                <a:gd name="T24" fmla="*/ 436 w 558"/>
                <a:gd name="T25" fmla="*/ 711 h 1268"/>
                <a:gd name="T26" fmla="*/ 419 w 558"/>
                <a:gd name="T27" fmla="*/ 721 h 1268"/>
                <a:gd name="T28" fmla="*/ 422 w 558"/>
                <a:gd name="T29" fmla="*/ 803 h 1268"/>
                <a:gd name="T30" fmla="*/ 402 w 558"/>
                <a:gd name="T31" fmla="*/ 924 h 1268"/>
                <a:gd name="T32" fmla="*/ 413 w 558"/>
                <a:gd name="T33" fmla="*/ 991 h 1268"/>
                <a:gd name="T34" fmla="*/ 440 w 558"/>
                <a:gd name="T35" fmla="*/ 1041 h 1268"/>
                <a:gd name="T36" fmla="*/ 446 w 558"/>
                <a:gd name="T37" fmla="*/ 1095 h 1268"/>
                <a:gd name="T38" fmla="*/ 427 w 558"/>
                <a:gd name="T39" fmla="*/ 1141 h 1268"/>
                <a:gd name="T40" fmla="*/ 389 w 558"/>
                <a:gd name="T41" fmla="*/ 1161 h 1268"/>
                <a:gd name="T42" fmla="*/ 365 w 558"/>
                <a:gd name="T43" fmla="*/ 1205 h 1268"/>
                <a:gd name="T44" fmla="*/ 343 w 558"/>
                <a:gd name="T45" fmla="*/ 1239 h 1268"/>
                <a:gd name="T46" fmla="*/ 301 w 558"/>
                <a:gd name="T47" fmla="*/ 1266 h 1268"/>
                <a:gd name="T48" fmla="*/ 281 w 558"/>
                <a:gd name="T49" fmla="*/ 1236 h 1268"/>
                <a:gd name="T50" fmla="*/ 223 w 558"/>
                <a:gd name="T51" fmla="*/ 1184 h 1268"/>
                <a:gd name="T52" fmla="*/ 197 w 558"/>
                <a:gd name="T53" fmla="*/ 1239 h 1268"/>
                <a:gd name="T54" fmla="*/ 171 w 558"/>
                <a:gd name="T55" fmla="*/ 1256 h 1268"/>
                <a:gd name="T56" fmla="*/ 105 w 558"/>
                <a:gd name="T57" fmla="*/ 893 h 1268"/>
                <a:gd name="T58" fmla="*/ 93 w 558"/>
                <a:gd name="T59" fmla="*/ 841 h 1268"/>
                <a:gd name="T60" fmla="*/ 51 w 558"/>
                <a:gd name="T61" fmla="*/ 760 h 1268"/>
                <a:gd name="T62" fmla="*/ 31 w 558"/>
                <a:gd name="T63" fmla="*/ 682 h 1268"/>
                <a:gd name="T64" fmla="*/ 33 w 558"/>
                <a:gd name="T65" fmla="*/ 611 h 1268"/>
                <a:gd name="T66" fmla="*/ 39 w 558"/>
                <a:gd name="T67" fmla="*/ 555 h 1268"/>
                <a:gd name="T68" fmla="*/ 18 w 558"/>
                <a:gd name="T69" fmla="*/ 496 h 1268"/>
                <a:gd name="T70" fmla="*/ 4 w 558"/>
                <a:gd name="T71" fmla="*/ 442 h 1268"/>
                <a:gd name="T72" fmla="*/ 5 w 558"/>
                <a:gd name="T73" fmla="*/ 393 h 1268"/>
                <a:gd name="T74" fmla="*/ 20 w 558"/>
                <a:gd name="T75" fmla="*/ 297 h 1268"/>
                <a:gd name="T76" fmla="*/ 34 w 558"/>
                <a:gd name="T77" fmla="*/ 179 h 1268"/>
                <a:gd name="T78" fmla="*/ 44 w 558"/>
                <a:gd name="T79" fmla="*/ 85 h 1268"/>
                <a:gd name="T80" fmla="*/ 66 w 558"/>
                <a:gd name="T81" fmla="*/ 89 h 1268"/>
                <a:gd name="T82" fmla="*/ 89 w 558"/>
                <a:gd name="T83" fmla="*/ 142 h 1268"/>
                <a:gd name="T84" fmla="*/ 111 w 558"/>
                <a:gd name="T85" fmla="*/ 152 h 1268"/>
                <a:gd name="T86" fmla="*/ 157 w 558"/>
                <a:gd name="T87" fmla="*/ 129 h 1268"/>
                <a:gd name="T88" fmla="*/ 193 w 558"/>
                <a:gd name="T89" fmla="*/ 90 h 1268"/>
                <a:gd name="T90" fmla="*/ 201 w 558"/>
                <a:gd name="T91" fmla="*/ 51 h 1268"/>
                <a:gd name="T92" fmla="*/ 224 w 558"/>
                <a:gd name="T93" fmla="*/ 9 h 1268"/>
                <a:gd name="T94" fmla="*/ 238 w 558"/>
                <a:gd name="T95" fmla="*/ 1 h 1268"/>
                <a:gd name="T96" fmla="*/ 250 w 558"/>
                <a:gd name="T97" fmla="*/ 34 h 1268"/>
                <a:gd name="T98" fmla="*/ 261 w 558"/>
                <a:gd name="T99" fmla="*/ 54 h 1268"/>
                <a:gd name="T100" fmla="*/ 311 w 558"/>
                <a:gd name="T101" fmla="*/ 63 h 1268"/>
                <a:gd name="T102" fmla="*/ 347 w 558"/>
                <a:gd name="T103" fmla="*/ 83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8" h="1268">
                  <a:moveTo>
                    <a:pt x="360" y="87"/>
                  </a:moveTo>
                  <a:lnTo>
                    <a:pt x="347" y="132"/>
                  </a:lnTo>
                  <a:lnTo>
                    <a:pt x="357" y="155"/>
                  </a:lnTo>
                  <a:lnTo>
                    <a:pt x="366" y="176"/>
                  </a:lnTo>
                  <a:lnTo>
                    <a:pt x="370" y="180"/>
                  </a:lnTo>
                  <a:lnTo>
                    <a:pt x="373" y="184"/>
                  </a:lnTo>
                  <a:lnTo>
                    <a:pt x="376" y="188"/>
                  </a:lnTo>
                  <a:lnTo>
                    <a:pt x="380" y="191"/>
                  </a:lnTo>
                  <a:lnTo>
                    <a:pt x="386" y="193"/>
                  </a:lnTo>
                  <a:lnTo>
                    <a:pt x="391" y="195"/>
                  </a:lnTo>
                  <a:lnTo>
                    <a:pt x="398" y="195"/>
                  </a:lnTo>
                  <a:lnTo>
                    <a:pt x="405" y="195"/>
                  </a:lnTo>
                  <a:lnTo>
                    <a:pt x="417" y="195"/>
                  </a:lnTo>
                  <a:lnTo>
                    <a:pt x="428" y="195"/>
                  </a:lnTo>
                  <a:lnTo>
                    <a:pt x="438" y="197"/>
                  </a:lnTo>
                  <a:lnTo>
                    <a:pt x="449" y="202"/>
                  </a:lnTo>
                  <a:lnTo>
                    <a:pt x="463" y="206"/>
                  </a:lnTo>
                  <a:lnTo>
                    <a:pt x="481" y="210"/>
                  </a:lnTo>
                  <a:lnTo>
                    <a:pt x="500" y="213"/>
                  </a:lnTo>
                  <a:lnTo>
                    <a:pt x="514" y="215"/>
                  </a:lnTo>
                  <a:lnTo>
                    <a:pt x="517" y="230"/>
                  </a:lnTo>
                  <a:lnTo>
                    <a:pt x="520" y="244"/>
                  </a:lnTo>
                  <a:lnTo>
                    <a:pt x="523" y="257"/>
                  </a:lnTo>
                  <a:lnTo>
                    <a:pt x="526" y="266"/>
                  </a:lnTo>
                  <a:lnTo>
                    <a:pt x="551" y="359"/>
                  </a:lnTo>
                  <a:lnTo>
                    <a:pt x="554" y="375"/>
                  </a:lnTo>
                  <a:lnTo>
                    <a:pt x="557" y="393"/>
                  </a:lnTo>
                  <a:lnTo>
                    <a:pt x="558" y="409"/>
                  </a:lnTo>
                  <a:lnTo>
                    <a:pt x="557" y="426"/>
                  </a:lnTo>
                  <a:lnTo>
                    <a:pt x="554" y="443"/>
                  </a:lnTo>
                  <a:lnTo>
                    <a:pt x="552" y="461"/>
                  </a:lnTo>
                  <a:lnTo>
                    <a:pt x="549" y="478"/>
                  </a:lnTo>
                  <a:lnTo>
                    <a:pt x="546" y="495"/>
                  </a:lnTo>
                  <a:lnTo>
                    <a:pt x="538" y="530"/>
                  </a:lnTo>
                  <a:lnTo>
                    <a:pt x="531" y="563"/>
                  </a:lnTo>
                  <a:lnTo>
                    <a:pt x="527" y="581"/>
                  </a:lnTo>
                  <a:lnTo>
                    <a:pt x="525" y="597"/>
                  </a:lnTo>
                  <a:lnTo>
                    <a:pt x="524" y="613"/>
                  </a:lnTo>
                  <a:lnTo>
                    <a:pt x="523" y="628"/>
                  </a:lnTo>
                  <a:lnTo>
                    <a:pt x="523" y="641"/>
                  </a:lnTo>
                  <a:lnTo>
                    <a:pt x="523" y="661"/>
                  </a:lnTo>
                  <a:lnTo>
                    <a:pt x="521" y="682"/>
                  </a:lnTo>
                  <a:lnTo>
                    <a:pt x="518" y="706"/>
                  </a:lnTo>
                  <a:lnTo>
                    <a:pt x="514" y="717"/>
                  </a:lnTo>
                  <a:lnTo>
                    <a:pt x="511" y="726"/>
                  </a:lnTo>
                  <a:lnTo>
                    <a:pt x="506" y="735"/>
                  </a:lnTo>
                  <a:lnTo>
                    <a:pt x="500" y="742"/>
                  </a:lnTo>
                  <a:lnTo>
                    <a:pt x="497" y="745"/>
                  </a:lnTo>
                  <a:lnTo>
                    <a:pt x="494" y="747"/>
                  </a:lnTo>
                  <a:lnTo>
                    <a:pt x="491" y="749"/>
                  </a:lnTo>
                  <a:lnTo>
                    <a:pt x="486" y="750"/>
                  </a:lnTo>
                  <a:lnTo>
                    <a:pt x="482" y="750"/>
                  </a:lnTo>
                  <a:lnTo>
                    <a:pt x="478" y="750"/>
                  </a:lnTo>
                  <a:lnTo>
                    <a:pt x="472" y="749"/>
                  </a:lnTo>
                  <a:lnTo>
                    <a:pt x="467" y="747"/>
                  </a:lnTo>
                  <a:lnTo>
                    <a:pt x="464" y="745"/>
                  </a:lnTo>
                  <a:lnTo>
                    <a:pt x="460" y="743"/>
                  </a:lnTo>
                  <a:lnTo>
                    <a:pt x="458" y="740"/>
                  </a:lnTo>
                  <a:lnTo>
                    <a:pt x="456" y="737"/>
                  </a:lnTo>
                  <a:lnTo>
                    <a:pt x="453" y="731"/>
                  </a:lnTo>
                  <a:lnTo>
                    <a:pt x="450" y="724"/>
                  </a:lnTo>
                  <a:lnTo>
                    <a:pt x="446" y="718"/>
                  </a:lnTo>
                  <a:lnTo>
                    <a:pt x="441" y="713"/>
                  </a:lnTo>
                  <a:lnTo>
                    <a:pt x="439" y="712"/>
                  </a:lnTo>
                  <a:lnTo>
                    <a:pt x="436" y="711"/>
                  </a:lnTo>
                  <a:lnTo>
                    <a:pt x="431" y="711"/>
                  </a:lnTo>
                  <a:lnTo>
                    <a:pt x="427" y="712"/>
                  </a:lnTo>
                  <a:lnTo>
                    <a:pt x="424" y="715"/>
                  </a:lnTo>
                  <a:lnTo>
                    <a:pt x="420" y="717"/>
                  </a:lnTo>
                  <a:lnTo>
                    <a:pt x="419" y="721"/>
                  </a:lnTo>
                  <a:lnTo>
                    <a:pt x="417" y="726"/>
                  </a:lnTo>
                  <a:lnTo>
                    <a:pt x="416" y="738"/>
                  </a:lnTo>
                  <a:lnTo>
                    <a:pt x="416" y="753"/>
                  </a:lnTo>
                  <a:lnTo>
                    <a:pt x="419" y="783"/>
                  </a:lnTo>
                  <a:lnTo>
                    <a:pt x="422" y="803"/>
                  </a:lnTo>
                  <a:lnTo>
                    <a:pt x="415" y="827"/>
                  </a:lnTo>
                  <a:lnTo>
                    <a:pt x="410" y="853"/>
                  </a:lnTo>
                  <a:lnTo>
                    <a:pt x="404" y="881"/>
                  </a:lnTo>
                  <a:lnTo>
                    <a:pt x="402" y="910"/>
                  </a:lnTo>
                  <a:lnTo>
                    <a:pt x="402" y="924"/>
                  </a:lnTo>
                  <a:lnTo>
                    <a:pt x="402" y="939"/>
                  </a:lnTo>
                  <a:lnTo>
                    <a:pt x="403" y="952"/>
                  </a:lnTo>
                  <a:lnTo>
                    <a:pt x="405" y="966"/>
                  </a:lnTo>
                  <a:lnTo>
                    <a:pt x="409" y="979"/>
                  </a:lnTo>
                  <a:lnTo>
                    <a:pt x="413" y="991"/>
                  </a:lnTo>
                  <a:lnTo>
                    <a:pt x="418" y="1003"/>
                  </a:lnTo>
                  <a:lnTo>
                    <a:pt x="426" y="1014"/>
                  </a:lnTo>
                  <a:lnTo>
                    <a:pt x="431" y="1021"/>
                  </a:lnTo>
                  <a:lnTo>
                    <a:pt x="436" y="1031"/>
                  </a:lnTo>
                  <a:lnTo>
                    <a:pt x="440" y="1041"/>
                  </a:lnTo>
                  <a:lnTo>
                    <a:pt x="442" y="1052"/>
                  </a:lnTo>
                  <a:lnTo>
                    <a:pt x="444" y="1062"/>
                  </a:lnTo>
                  <a:lnTo>
                    <a:pt x="446" y="1073"/>
                  </a:lnTo>
                  <a:lnTo>
                    <a:pt x="446" y="1084"/>
                  </a:lnTo>
                  <a:lnTo>
                    <a:pt x="446" y="1095"/>
                  </a:lnTo>
                  <a:lnTo>
                    <a:pt x="444" y="1106"/>
                  </a:lnTo>
                  <a:lnTo>
                    <a:pt x="442" y="1115"/>
                  </a:lnTo>
                  <a:lnTo>
                    <a:pt x="438" y="1125"/>
                  </a:lnTo>
                  <a:lnTo>
                    <a:pt x="433" y="1134"/>
                  </a:lnTo>
                  <a:lnTo>
                    <a:pt x="427" y="1141"/>
                  </a:lnTo>
                  <a:lnTo>
                    <a:pt x="419" y="1147"/>
                  </a:lnTo>
                  <a:lnTo>
                    <a:pt x="412" y="1152"/>
                  </a:lnTo>
                  <a:lnTo>
                    <a:pt x="402" y="1155"/>
                  </a:lnTo>
                  <a:lnTo>
                    <a:pt x="396" y="1157"/>
                  </a:lnTo>
                  <a:lnTo>
                    <a:pt x="389" y="1161"/>
                  </a:lnTo>
                  <a:lnTo>
                    <a:pt x="385" y="1165"/>
                  </a:lnTo>
                  <a:lnTo>
                    <a:pt x="380" y="1169"/>
                  </a:lnTo>
                  <a:lnTo>
                    <a:pt x="374" y="1180"/>
                  </a:lnTo>
                  <a:lnTo>
                    <a:pt x="370" y="1192"/>
                  </a:lnTo>
                  <a:lnTo>
                    <a:pt x="365" y="1205"/>
                  </a:lnTo>
                  <a:lnTo>
                    <a:pt x="360" y="1218"/>
                  </a:lnTo>
                  <a:lnTo>
                    <a:pt x="357" y="1224"/>
                  </a:lnTo>
                  <a:lnTo>
                    <a:pt x="352" y="1230"/>
                  </a:lnTo>
                  <a:lnTo>
                    <a:pt x="348" y="1235"/>
                  </a:lnTo>
                  <a:lnTo>
                    <a:pt x="343" y="1239"/>
                  </a:lnTo>
                  <a:lnTo>
                    <a:pt x="323" y="1256"/>
                  </a:lnTo>
                  <a:lnTo>
                    <a:pt x="310" y="1264"/>
                  </a:lnTo>
                  <a:lnTo>
                    <a:pt x="306" y="1266"/>
                  </a:lnTo>
                  <a:lnTo>
                    <a:pt x="303" y="1268"/>
                  </a:lnTo>
                  <a:lnTo>
                    <a:pt x="301" y="1266"/>
                  </a:lnTo>
                  <a:lnTo>
                    <a:pt x="298" y="1264"/>
                  </a:lnTo>
                  <a:lnTo>
                    <a:pt x="295" y="1258"/>
                  </a:lnTo>
                  <a:lnTo>
                    <a:pt x="290" y="1248"/>
                  </a:lnTo>
                  <a:lnTo>
                    <a:pt x="285" y="1243"/>
                  </a:lnTo>
                  <a:lnTo>
                    <a:pt x="281" y="1236"/>
                  </a:lnTo>
                  <a:lnTo>
                    <a:pt x="275" y="1230"/>
                  </a:lnTo>
                  <a:lnTo>
                    <a:pt x="266" y="1223"/>
                  </a:lnTo>
                  <a:lnTo>
                    <a:pt x="255" y="1214"/>
                  </a:lnTo>
                  <a:lnTo>
                    <a:pt x="239" y="1198"/>
                  </a:lnTo>
                  <a:lnTo>
                    <a:pt x="223" y="1184"/>
                  </a:lnTo>
                  <a:lnTo>
                    <a:pt x="215" y="1178"/>
                  </a:lnTo>
                  <a:lnTo>
                    <a:pt x="210" y="1204"/>
                  </a:lnTo>
                  <a:lnTo>
                    <a:pt x="202" y="1229"/>
                  </a:lnTo>
                  <a:lnTo>
                    <a:pt x="200" y="1234"/>
                  </a:lnTo>
                  <a:lnTo>
                    <a:pt x="197" y="1239"/>
                  </a:lnTo>
                  <a:lnTo>
                    <a:pt x="193" y="1245"/>
                  </a:lnTo>
                  <a:lnTo>
                    <a:pt x="188" y="1248"/>
                  </a:lnTo>
                  <a:lnTo>
                    <a:pt x="184" y="1251"/>
                  </a:lnTo>
                  <a:lnTo>
                    <a:pt x="177" y="1253"/>
                  </a:lnTo>
                  <a:lnTo>
                    <a:pt x="171" y="1256"/>
                  </a:lnTo>
                  <a:lnTo>
                    <a:pt x="163" y="1256"/>
                  </a:lnTo>
                  <a:lnTo>
                    <a:pt x="156" y="1118"/>
                  </a:lnTo>
                  <a:lnTo>
                    <a:pt x="114" y="954"/>
                  </a:lnTo>
                  <a:lnTo>
                    <a:pt x="109" y="926"/>
                  </a:lnTo>
                  <a:lnTo>
                    <a:pt x="105" y="893"/>
                  </a:lnTo>
                  <a:lnTo>
                    <a:pt x="103" y="875"/>
                  </a:lnTo>
                  <a:lnTo>
                    <a:pt x="100" y="860"/>
                  </a:lnTo>
                  <a:lnTo>
                    <a:pt x="99" y="853"/>
                  </a:lnTo>
                  <a:lnTo>
                    <a:pt x="96" y="846"/>
                  </a:lnTo>
                  <a:lnTo>
                    <a:pt x="93" y="841"/>
                  </a:lnTo>
                  <a:lnTo>
                    <a:pt x="91" y="837"/>
                  </a:lnTo>
                  <a:lnTo>
                    <a:pt x="77" y="815"/>
                  </a:lnTo>
                  <a:lnTo>
                    <a:pt x="64" y="789"/>
                  </a:lnTo>
                  <a:lnTo>
                    <a:pt x="58" y="775"/>
                  </a:lnTo>
                  <a:lnTo>
                    <a:pt x="51" y="760"/>
                  </a:lnTo>
                  <a:lnTo>
                    <a:pt x="46" y="745"/>
                  </a:lnTo>
                  <a:lnTo>
                    <a:pt x="41" y="730"/>
                  </a:lnTo>
                  <a:lnTo>
                    <a:pt x="37" y="713"/>
                  </a:lnTo>
                  <a:lnTo>
                    <a:pt x="33" y="698"/>
                  </a:lnTo>
                  <a:lnTo>
                    <a:pt x="31" y="682"/>
                  </a:lnTo>
                  <a:lnTo>
                    <a:pt x="28" y="667"/>
                  </a:lnTo>
                  <a:lnTo>
                    <a:pt x="27" y="652"/>
                  </a:lnTo>
                  <a:lnTo>
                    <a:pt x="27" y="638"/>
                  </a:lnTo>
                  <a:lnTo>
                    <a:pt x="30" y="624"/>
                  </a:lnTo>
                  <a:lnTo>
                    <a:pt x="33" y="611"/>
                  </a:lnTo>
                  <a:lnTo>
                    <a:pt x="36" y="597"/>
                  </a:lnTo>
                  <a:lnTo>
                    <a:pt x="38" y="585"/>
                  </a:lnTo>
                  <a:lnTo>
                    <a:pt x="39" y="574"/>
                  </a:lnTo>
                  <a:lnTo>
                    <a:pt x="39" y="563"/>
                  </a:lnTo>
                  <a:lnTo>
                    <a:pt x="39" y="555"/>
                  </a:lnTo>
                  <a:lnTo>
                    <a:pt x="37" y="546"/>
                  </a:lnTo>
                  <a:lnTo>
                    <a:pt x="35" y="537"/>
                  </a:lnTo>
                  <a:lnTo>
                    <a:pt x="33" y="530"/>
                  </a:lnTo>
                  <a:lnTo>
                    <a:pt x="25" y="514"/>
                  </a:lnTo>
                  <a:lnTo>
                    <a:pt x="18" y="496"/>
                  </a:lnTo>
                  <a:lnTo>
                    <a:pt x="14" y="487"/>
                  </a:lnTo>
                  <a:lnTo>
                    <a:pt x="11" y="477"/>
                  </a:lnTo>
                  <a:lnTo>
                    <a:pt x="8" y="465"/>
                  </a:lnTo>
                  <a:lnTo>
                    <a:pt x="5" y="452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4" y="422"/>
                  </a:lnTo>
                  <a:lnTo>
                    <a:pt x="4" y="412"/>
                  </a:lnTo>
                  <a:lnTo>
                    <a:pt x="5" y="402"/>
                  </a:lnTo>
                  <a:lnTo>
                    <a:pt x="5" y="393"/>
                  </a:lnTo>
                  <a:lnTo>
                    <a:pt x="3" y="384"/>
                  </a:lnTo>
                  <a:lnTo>
                    <a:pt x="0" y="375"/>
                  </a:lnTo>
                  <a:lnTo>
                    <a:pt x="6" y="353"/>
                  </a:lnTo>
                  <a:lnTo>
                    <a:pt x="13" y="326"/>
                  </a:lnTo>
                  <a:lnTo>
                    <a:pt x="20" y="297"/>
                  </a:lnTo>
                  <a:lnTo>
                    <a:pt x="26" y="266"/>
                  </a:lnTo>
                  <a:lnTo>
                    <a:pt x="32" y="236"/>
                  </a:lnTo>
                  <a:lnTo>
                    <a:pt x="34" y="206"/>
                  </a:lnTo>
                  <a:lnTo>
                    <a:pt x="35" y="192"/>
                  </a:lnTo>
                  <a:lnTo>
                    <a:pt x="34" y="179"/>
                  </a:lnTo>
                  <a:lnTo>
                    <a:pt x="33" y="166"/>
                  </a:lnTo>
                  <a:lnTo>
                    <a:pt x="31" y="154"/>
                  </a:lnTo>
                  <a:lnTo>
                    <a:pt x="14" y="95"/>
                  </a:lnTo>
                  <a:lnTo>
                    <a:pt x="28" y="90"/>
                  </a:lnTo>
                  <a:lnTo>
                    <a:pt x="44" y="85"/>
                  </a:lnTo>
                  <a:lnTo>
                    <a:pt x="51" y="84"/>
                  </a:lnTo>
                  <a:lnTo>
                    <a:pt x="59" y="84"/>
                  </a:lnTo>
                  <a:lnTo>
                    <a:pt x="61" y="85"/>
                  </a:lnTo>
                  <a:lnTo>
                    <a:pt x="64" y="87"/>
                  </a:lnTo>
                  <a:lnTo>
                    <a:pt x="66" y="89"/>
                  </a:lnTo>
                  <a:lnTo>
                    <a:pt x="68" y="92"/>
                  </a:lnTo>
                  <a:lnTo>
                    <a:pt x="73" y="107"/>
                  </a:lnTo>
                  <a:lnTo>
                    <a:pt x="78" y="119"/>
                  </a:lnTo>
                  <a:lnTo>
                    <a:pt x="82" y="131"/>
                  </a:lnTo>
                  <a:lnTo>
                    <a:pt x="89" y="142"/>
                  </a:lnTo>
                  <a:lnTo>
                    <a:pt x="92" y="146"/>
                  </a:lnTo>
                  <a:lnTo>
                    <a:pt x="95" y="149"/>
                  </a:lnTo>
                  <a:lnTo>
                    <a:pt x="101" y="151"/>
                  </a:lnTo>
                  <a:lnTo>
                    <a:pt x="105" y="152"/>
                  </a:lnTo>
                  <a:lnTo>
                    <a:pt x="111" y="152"/>
                  </a:lnTo>
                  <a:lnTo>
                    <a:pt x="117" y="151"/>
                  </a:lnTo>
                  <a:lnTo>
                    <a:pt x="125" y="148"/>
                  </a:lnTo>
                  <a:lnTo>
                    <a:pt x="133" y="143"/>
                  </a:lnTo>
                  <a:lnTo>
                    <a:pt x="145" y="136"/>
                  </a:lnTo>
                  <a:lnTo>
                    <a:pt x="157" y="129"/>
                  </a:lnTo>
                  <a:lnTo>
                    <a:pt x="167" y="123"/>
                  </a:lnTo>
                  <a:lnTo>
                    <a:pt x="175" y="115"/>
                  </a:lnTo>
                  <a:lnTo>
                    <a:pt x="184" y="107"/>
                  </a:lnTo>
                  <a:lnTo>
                    <a:pt x="189" y="97"/>
                  </a:lnTo>
                  <a:lnTo>
                    <a:pt x="193" y="90"/>
                  </a:lnTo>
                  <a:lnTo>
                    <a:pt x="195" y="84"/>
                  </a:lnTo>
                  <a:lnTo>
                    <a:pt x="196" y="77"/>
                  </a:lnTo>
                  <a:lnTo>
                    <a:pt x="198" y="70"/>
                  </a:lnTo>
                  <a:lnTo>
                    <a:pt x="199" y="60"/>
                  </a:lnTo>
                  <a:lnTo>
                    <a:pt x="201" y="51"/>
                  </a:lnTo>
                  <a:lnTo>
                    <a:pt x="204" y="43"/>
                  </a:lnTo>
                  <a:lnTo>
                    <a:pt x="209" y="34"/>
                  </a:lnTo>
                  <a:lnTo>
                    <a:pt x="213" y="26"/>
                  </a:lnTo>
                  <a:lnTo>
                    <a:pt x="218" y="17"/>
                  </a:lnTo>
                  <a:lnTo>
                    <a:pt x="224" y="9"/>
                  </a:lnTo>
                  <a:lnTo>
                    <a:pt x="230" y="3"/>
                  </a:lnTo>
                  <a:lnTo>
                    <a:pt x="233" y="1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8" y="1"/>
                  </a:lnTo>
                  <a:lnTo>
                    <a:pt x="241" y="4"/>
                  </a:lnTo>
                  <a:lnTo>
                    <a:pt x="243" y="8"/>
                  </a:lnTo>
                  <a:lnTo>
                    <a:pt x="247" y="20"/>
                  </a:lnTo>
                  <a:lnTo>
                    <a:pt x="249" y="28"/>
                  </a:lnTo>
                  <a:lnTo>
                    <a:pt x="250" y="34"/>
                  </a:lnTo>
                  <a:lnTo>
                    <a:pt x="251" y="40"/>
                  </a:lnTo>
                  <a:lnTo>
                    <a:pt x="253" y="44"/>
                  </a:lnTo>
                  <a:lnTo>
                    <a:pt x="255" y="47"/>
                  </a:lnTo>
                  <a:lnTo>
                    <a:pt x="257" y="50"/>
                  </a:lnTo>
                  <a:lnTo>
                    <a:pt x="261" y="54"/>
                  </a:lnTo>
                  <a:lnTo>
                    <a:pt x="264" y="55"/>
                  </a:lnTo>
                  <a:lnTo>
                    <a:pt x="267" y="57"/>
                  </a:lnTo>
                  <a:lnTo>
                    <a:pt x="283" y="60"/>
                  </a:lnTo>
                  <a:lnTo>
                    <a:pt x="304" y="62"/>
                  </a:lnTo>
                  <a:lnTo>
                    <a:pt x="311" y="63"/>
                  </a:lnTo>
                  <a:lnTo>
                    <a:pt x="319" y="67"/>
                  </a:lnTo>
                  <a:lnTo>
                    <a:pt x="325" y="71"/>
                  </a:lnTo>
                  <a:lnTo>
                    <a:pt x="333" y="75"/>
                  </a:lnTo>
                  <a:lnTo>
                    <a:pt x="339" y="80"/>
                  </a:lnTo>
                  <a:lnTo>
                    <a:pt x="347" y="83"/>
                  </a:lnTo>
                  <a:lnTo>
                    <a:pt x="353" y="86"/>
                  </a:lnTo>
                  <a:lnTo>
                    <a:pt x="360" y="87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6" name="Freeform 21"/>
            <p:cNvSpPr>
              <a:spLocks/>
            </p:cNvSpPr>
            <p:nvPr/>
          </p:nvSpPr>
          <p:spPr bwMode="auto">
            <a:xfrm>
              <a:off x="6315923" y="3532811"/>
              <a:ext cx="228707" cy="426352"/>
            </a:xfrm>
            <a:custGeom>
              <a:avLst/>
              <a:gdLst>
                <a:gd name="T0" fmla="*/ 370 w 558"/>
                <a:gd name="T1" fmla="*/ 180 h 1268"/>
                <a:gd name="T2" fmla="*/ 391 w 558"/>
                <a:gd name="T3" fmla="*/ 195 h 1268"/>
                <a:gd name="T4" fmla="*/ 438 w 558"/>
                <a:gd name="T5" fmla="*/ 197 h 1268"/>
                <a:gd name="T6" fmla="*/ 514 w 558"/>
                <a:gd name="T7" fmla="*/ 215 h 1268"/>
                <a:gd name="T8" fmla="*/ 526 w 558"/>
                <a:gd name="T9" fmla="*/ 266 h 1268"/>
                <a:gd name="T10" fmla="*/ 557 w 558"/>
                <a:gd name="T11" fmla="*/ 426 h 1268"/>
                <a:gd name="T12" fmla="*/ 538 w 558"/>
                <a:gd name="T13" fmla="*/ 530 h 1268"/>
                <a:gd name="T14" fmla="*/ 523 w 558"/>
                <a:gd name="T15" fmla="*/ 628 h 1268"/>
                <a:gd name="T16" fmla="*/ 514 w 558"/>
                <a:gd name="T17" fmla="*/ 717 h 1268"/>
                <a:gd name="T18" fmla="*/ 494 w 558"/>
                <a:gd name="T19" fmla="*/ 747 h 1268"/>
                <a:gd name="T20" fmla="*/ 472 w 558"/>
                <a:gd name="T21" fmla="*/ 749 h 1268"/>
                <a:gd name="T22" fmla="*/ 456 w 558"/>
                <a:gd name="T23" fmla="*/ 737 h 1268"/>
                <a:gd name="T24" fmla="*/ 439 w 558"/>
                <a:gd name="T25" fmla="*/ 712 h 1268"/>
                <a:gd name="T26" fmla="*/ 420 w 558"/>
                <a:gd name="T27" fmla="*/ 717 h 1268"/>
                <a:gd name="T28" fmla="*/ 419 w 558"/>
                <a:gd name="T29" fmla="*/ 783 h 1268"/>
                <a:gd name="T30" fmla="*/ 402 w 558"/>
                <a:gd name="T31" fmla="*/ 910 h 1268"/>
                <a:gd name="T32" fmla="*/ 409 w 558"/>
                <a:gd name="T33" fmla="*/ 979 h 1268"/>
                <a:gd name="T34" fmla="*/ 436 w 558"/>
                <a:gd name="T35" fmla="*/ 1031 h 1268"/>
                <a:gd name="T36" fmla="*/ 446 w 558"/>
                <a:gd name="T37" fmla="*/ 1084 h 1268"/>
                <a:gd name="T38" fmla="*/ 433 w 558"/>
                <a:gd name="T39" fmla="*/ 1134 h 1268"/>
                <a:gd name="T40" fmla="*/ 396 w 558"/>
                <a:gd name="T41" fmla="*/ 1157 h 1268"/>
                <a:gd name="T42" fmla="*/ 370 w 558"/>
                <a:gd name="T43" fmla="*/ 1192 h 1268"/>
                <a:gd name="T44" fmla="*/ 348 w 558"/>
                <a:gd name="T45" fmla="*/ 1235 h 1268"/>
                <a:gd name="T46" fmla="*/ 303 w 558"/>
                <a:gd name="T47" fmla="*/ 1268 h 1268"/>
                <a:gd name="T48" fmla="*/ 285 w 558"/>
                <a:gd name="T49" fmla="*/ 1243 h 1268"/>
                <a:gd name="T50" fmla="*/ 239 w 558"/>
                <a:gd name="T51" fmla="*/ 1198 h 1268"/>
                <a:gd name="T52" fmla="*/ 200 w 558"/>
                <a:gd name="T53" fmla="*/ 1234 h 1268"/>
                <a:gd name="T54" fmla="*/ 177 w 558"/>
                <a:gd name="T55" fmla="*/ 1253 h 1268"/>
                <a:gd name="T56" fmla="*/ 114 w 558"/>
                <a:gd name="T57" fmla="*/ 954 h 1268"/>
                <a:gd name="T58" fmla="*/ 99 w 558"/>
                <a:gd name="T59" fmla="*/ 853 h 1268"/>
                <a:gd name="T60" fmla="*/ 64 w 558"/>
                <a:gd name="T61" fmla="*/ 789 h 1268"/>
                <a:gd name="T62" fmla="*/ 37 w 558"/>
                <a:gd name="T63" fmla="*/ 713 h 1268"/>
                <a:gd name="T64" fmla="*/ 27 w 558"/>
                <a:gd name="T65" fmla="*/ 638 h 1268"/>
                <a:gd name="T66" fmla="*/ 39 w 558"/>
                <a:gd name="T67" fmla="*/ 574 h 1268"/>
                <a:gd name="T68" fmla="*/ 33 w 558"/>
                <a:gd name="T69" fmla="*/ 530 h 1268"/>
                <a:gd name="T70" fmla="*/ 8 w 558"/>
                <a:gd name="T71" fmla="*/ 465 h 1268"/>
                <a:gd name="T72" fmla="*/ 4 w 558"/>
                <a:gd name="T73" fmla="*/ 412 h 1268"/>
                <a:gd name="T74" fmla="*/ 0 w 558"/>
                <a:gd name="T75" fmla="*/ 375 h 1268"/>
                <a:gd name="T76" fmla="*/ 32 w 558"/>
                <a:gd name="T77" fmla="*/ 236 h 1268"/>
                <a:gd name="T78" fmla="*/ 31 w 558"/>
                <a:gd name="T79" fmla="*/ 154 h 1268"/>
                <a:gd name="T80" fmla="*/ 51 w 558"/>
                <a:gd name="T81" fmla="*/ 84 h 1268"/>
                <a:gd name="T82" fmla="*/ 68 w 558"/>
                <a:gd name="T83" fmla="*/ 92 h 1268"/>
                <a:gd name="T84" fmla="*/ 92 w 558"/>
                <a:gd name="T85" fmla="*/ 146 h 1268"/>
                <a:gd name="T86" fmla="*/ 117 w 558"/>
                <a:gd name="T87" fmla="*/ 151 h 1268"/>
                <a:gd name="T88" fmla="*/ 167 w 558"/>
                <a:gd name="T89" fmla="*/ 123 h 1268"/>
                <a:gd name="T90" fmla="*/ 195 w 558"/>
                <a:gd name="T91" fmla="*/ 84 h 1268"/>
                <a:gd name="T92" fmla="*/ 204 w 558"/>
                <a:gd name="T93" fmla="*/ 43 h 1268"/>
                <a:gd name="T94" fmla="*/ 230 w 558"/>
                <a:gd name="T95" fmla="*/ 3 h 1268"/>
                <a:gd name="T96" fmla="*/ 241 w 558"/>
                <a:gd name="T97" fmla="*/ 4 h 1268"/>
                <a:gd name="T98" fmla="*/ 251 w 558"/>
                <a:gd name="T99" fmla="*/ 40 h 1268"/>
                <a:gd name="T100" fmla="*/ 264 w 558"/>
                <a:gd name="T101" fmla="*/ 55 h 1268"/>
                <a:gd name="T102" fmla="*/ 319 w 558"/>
                <a:gd name="T103" fmla="*/ 67 h 1268"/>
                <a:gd name="T104" fmla="*/ 353 w 558"/>
                <a:gd name="T105" fmla="*/ 86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8" h="1268">
                  <a:moveTo>
                    <a:pt x="360" y="87"/>
                  </a:moveTo>
                  <a:lnTo>
                    <a:pt x="347" y="132"/>
                  </a:lnTo>
                  <a:lnTo>
                    <a:pt x="357" y="155"/>
                  </a:lnTo>
                  <a:lnTo>
                    <a:pt x="366" y="176"/>
                  </a:lnTo>
                  <a:lnTo>
                    <a:pt x="370" y="180"/>
                  </a:lnTo>
                  <a:lnTo>
                    <a:pt x="373" y="184"/>
                  </a:lnTo>
                  <a:lnTo>
                    <a:pt x="376" y="188"/>
                  </a:lnTo>
                  <a:lnTo>
                    <a:pt x="380" y="191"/>
                  </a:lnTo>
                  <a:lnTo>
                    <a:pt x="386" y="193"/>
                  </a:lnTo>
                  <a:lnTo>
                    <a:pt x="391" y="195"/>
                  </a:lnTo>
                  <a:lnTo>
                    <a:pt x="398" y="195"/>
                  </a:lnTo>
                  <a:lnTo>
                    <a:pt x="405" y="195"/>
                  </a:lnTo>
                  <a:lnTo>
                    <a:pt x="417" y="195"/>
                  </a:lnTo>
                  <a:lnTo>
                    <a:pt x="428" y="195"/>
                  </a:lnTo>
                  <a:lnTo>
                    <a:pt x="438" y="197"/>
                  </a:lnTo>
                  <a:lnTo>
                    <a:pt x="449" y="202"/>
                  </a:lnTo>
                  <a:lnTo>
                    <a:pt x="463" y="206"/>
                  </a:lnTo>
                  <a:lnTo>
                    <a:pt x="481" y="210"/>
                  </a:lnTo>
                  <a:lnTo>
                    <a:pt x="500" y="213"/>
                  </a:lnTo>
                  <a:lnTo>
                    <a:pt x="514" y="215"/>
                  </a:lnTo>
                  <a:lnTo>
                    <a:pt x="514" y="215"/>
                  </a:lnTo>
                  <a:lnTo>
                    <a:pt x="517" y="230"/>
                  </a:lnTo>
                  <a:lnTo>
                    <a:pt x="520" y="244"/>
                  </a:lnTo>
                  <a:lnTo>
                    <a:pt x="523" y="257"/>
                  </a:lnTo>
                  <a:lnTo>
                    <a:pt x="526" y="266"/>
                  </a:lnTo>
                  <a:lnTo>
                    <a:pt x="551" y="359"/>
                  </a:lnTo>
                  <a:lnTo>
                    <a:pt x="554" y="375"/>
                  </a:lnTo>
                  <a:lnTo>
                    <a:pt x="557" y="393"/>
                  </a:lnTo>
                  <a:lnTo>
                    <a:pt x="558" y="409"/>
                  </a:lnTo>
                  <a:lnTo>
                    <a:pt x="557" y="426"/>
                  </a:lnTo>
                  <a:lnTo>
                    <a:pt x="554" y="443"/>
                  </a:lnTo>
                  <a:lnTo>
                    <a:pt x="552" y="461"/>
                  </a:lnTo>
                  <a:lnTo>
                    <a:pt x="549" y="478"/>
                  </a:lnTo>
                  <a:lnTo>
                    <a:pt x="546" y="495"/>
                  </a:lnTo>
                  <a:lnTo>
                    <a:pt x="538" y="530"/>
                  </a:lnTo>
                  <a:lnTo>
                    <a:pt x="531" y="563"/>
                  </a:lnTo>
                  <a:lnTo>
                    <a:pt x="527" y="581"/>
                  </a:lnTo>
                  <a:lnTo>
                    <a:pt x="525" y="597"/>
                  </a:lnTo>
                  <a:lnTo>
                    <a:pt x="524" y="613"/>
                  </a:lnTo>
                  <a:lnTo>
                    <a:pt x="523" y="628"/>
                  </a:lnTo>
                  <a:lnTo>
                    <a:pt x="523" y="641"/>
                  </a:lnTo>
                  <a:lnTo>
                    <a:pt x="523" y="661"/>
                  </a:lnTo>
                  <a:lnTo>
                    <a:pt x="521" y="682"/>
                  </a:lnTo>
                  <a:lnTo>
                    <a:pt x="518" y="706"/>
                  </a:lnTo>
                  <a:lnTo>
                    <a:pt x="514" y="717"/>
                  </a:lnTo>
                  <a:lnTo>
                    <a:pt x="511" y="726"/>
                  </a:lnTo>
                  <a:lnTo>
                    <a:pt x="506" y="735"/>
                  </a:lnTo>
                  <a:lnTo>
                    <a:pt x="500" y="742"/>
                  </a:lnTo>
                  <a:lnTo>
                    <a:pt x="497" y="745"/>
                  </a:lnTo>
                  <a:lnTo>
                    <a:pt x="494" y="747"/>
                  </a:lnTo>
                  <a:lnTo>
                    <a:pt x="491" y="749"/>
                  </a:lnTo>
                  <a:lnTo>
                    <a:pt x="486" y="750"/>
                  </a:lnTo>
                  <a:lnTo>
                    <a:pt x="482" y="750"/>
                  </a:lnTo>
                  <a:lnTo>
                    <a:pt x="478" y="750"/>
                  </a:lnTo>
                  <a:lnTo>
                    <a:pt x="472" y="749"/>
                  </a:lnTo>
                  <a:lnTo>
                    <a:pt x="467" y="747"/>
                  </a:lnTo>
                  <a:lnTo>
                    <a:pt x="464" y="745"/>
                  </a:lnTo>
                  <a:lnTo>
                    <a:pt x="460" y="743"/>
                  </a:lnTo>
                  <a:lnTo>
                    <a:pt x="458" y="740"/>
                  </a:lnTo>
                  <a:lnTo>
                    <a:pt x="456" y="737"/>
                  </a:lnTo>
                  <a:lnTo>
                    <a:pt x="453" y="731"/>
                  </a:lnTo>
                  <a:lnTo>
                    <a:pt x="450" y="724"/>
                  </a:lnTo>
                  <a:lnTo>
                    <a:pt x="446" y="718"/>
                  </a:lnTo>
                  <a:lnTo>
                    <a:pt x="441" y="713"/>
                  </a:lnTo>
                  <a:lnTo>
                    <a:pt x="439" y="712"/>
                  </a:lnTo>
                  <a:lnTo>
                    <a:pt x="436" y="711"/>
                  </a:lnTo>
                  <a:lnTo>
                    <a:pt x="431" y="711"/>
                  </a:lnTo>
                  <a:lnTo>
                    <a:pt x="427" y="712"/>
                  </a:lnTo>
                  <a:lnTo>
                    <a:pt x="424" y="715"/>
                  </a:lnTo>
                  <a:lnTo>
                    <a:pt x="420" y="717"/>
                  </a:lnTo>
                  <a:lnTo>
                    <a:pt x="419" y="721"/>
                  </a:lnTo>
                  <a:lnTo>
                    <a:pt x="417" y="726"/>
                  </a:lnTo>
                  <a:lnTo>
                    <a:pt x="416" y="738"/>
                  </a:lnTo>
                  <a:lnTo>
                    <a:pt x="416" y="753"/>
                  </a:lnTo>
                  <a:lnTo>
                    <a:pt x="419" y="783"/>
                  </a:lnTo>
                  <a:lnTo>
                    <a:pt x="422" y="803"/>
                  </a:lnTo>
                  <a:lnTo>
                    <a:pt x="415" y="827"/>
                  </a:lnTo>
                  <a:lnTo>
                    <a:pt x="410" y="853"/>
                  </a:lnTo>
                  <a:lnTo>
                    <a:pt x="404" y="881"/>
                  </a:lnTo>
                  <a:lnTo>
                    <a:pt x="402" y="910"/>
                  </a:lnTo>
                  <a:lnTo>
                    <a:pt x="402" y="924"/>
                  </a:lnTo>
                  <a:lnTo>
                    <a:pt x="402" y="939"/>
                  </a:lnTo>
                  <a:lnTo>
                    <a:pt x="403" y="952"/>
                  </a:lnTo>
                  <a:lnTo>
                    <a:pt x="405" y="966"/>
                  </a:lnTo>
                  <a:lnTo>
                    <a:pt x="409" y="979"/>
                  </a:lnTo>
                  <a:lnTo>
                    <a:pt x="413" y="991"/>
                  </a:lnTo>
                  <a:lnTo>
                    <a:pt x="418" y="1003"/>
                  </a:lnTo>
                  <a:lnTo>
                    <a:pt x="426" y="1014"/>
                  </a:lnTo>
                  <a:lnTo>
                    <a:pt x="431" y="1021"/>
                  </a:lnTo>
                  <a:lnTo>
                    <a:pt x="436" y="1031"/>
                  </a:lnTo>
                  <a:lnTo>
                    <a:pt x="440" y="1041"/>
                  </a:lnTo>
                  <a:lnTo>
                    <a:pt x="442" y="1052"/>
                  </a:lnTo>
                  <a:lnTo>
                    <a:pt x="444" y="1062"/>
                  </a:lnTo>
                  <a:lnTo>
                    <a:pt x="446" y="1073"/>
                  </a:lnTo>
                  <a:lnTo>
                    <a:pt x="446" y="1084"/>
                  </a:lnTo>
                  <a:lnTo>
                    <a:pt x="446" y="1095"/>
                  </a:lnTo>
                  <a:lnTo>
                    <a:pt x="444" y="1106"/>
                  </a:lnTo>
                  <a:lnTo>
                    <a:pt x="442" y="1115"/>
                  </a:lnTo>
                  <a:lnTo>
                    <a:pt x="438" y="1125"/>
                  </a:lnTo>
                  <a:lnTo>
                    <a:pt x="433" y="1134"/>
                  </a:lnTo>
                  <a:lnTo>
                    <a:pt x="427" y="1141"/>
                  </a:lnTo>
                  <a:lnTo>
                    <a:pt x="419" y="1147"/>
                  </a:lnTo>
                  <a:lnTo>
                    <a:pt x="412" y="1152"/>
                  </a:lnTo>
                  <a:lnTo>
                    <a:pt x="402" y="1155"/>
                  </a:lnTo>
                  <a:lnTo>
                    <a:pt x="396" y="1157"/>
                  </a:lnTo>
                  <a:lnTo>
                    <a:pt x="389" y="1161"/>
                  </a:lnTo>
                  <a:lnTo>
                    <a:pt x="385" y="1165"/>
                  </a:lnTo>
                  <a:lnTo>
                    <a:pt x="380" y="1169"/>
                  </a:lnTo>
                  <a:lnTo>
                    <a:pt x="374" y="1180"/>
                  </a:lnTo>
                  <a:lnTo>
                    <a:pt x="370" y="1192"/>
                  </a:lnTo>
                  <a:lnTo>
                    <a:pt x="365" y="1205"/>
                  </a:lnTo>
                  <a:lnTo>
                    <a:pt x="360" y="1218"/>
                  </a:lnTo>
                  <a:lnTo>
                    <a:pt x="357" y="1224"/>
                  </a:lnTo>
                  <a:lnTo>
                    <a:pt x="352" y="1230"/>
                  </a:lnTo>
                  <a:lnTo>
                    <a:pt x="348" y="1235"/>
                  </a:lnTo>
                  <a:lnTo>
                    <a:pt x="343" y="1239"/>
                  </a:lnTo>
                  <a:lnTo>
                    <a:pt x="323" y="1256"/>
                  </a:lnTo>
                  <a:lnTo>
                    <a:pt x="310" y="1264"/>
                  </a:lnTo>
                  <a:lnTo>
                    <a:pt x="306" y="1266"/>
                  </a:lnTo>
                  <a:lnTo>
                    <a:pt x="303" y="1268"/>
                  </a:lnTo>
                  <a:lnTo>
                    <a:pt x="301" y="1266"/>
                  </a:lnTo>
                  <a:lnTo>
                    <a:pt x="298" y="1264"/>
                  </a:lnTo>
                  <a:lnTo>
                    <a:pt x="295" y="1258"/>
                  </a:lnTo>
                  <a:lnTo>
                    <a:pt x="290" y="1248"/>
                  </a:lnTo>
                  <a:lnTo>
                    <a:pt x="285" y="1243"/>
                  </a:lnTo>
                  <a:lnTo>
                    <a:pt x="281" y="1236"/>
                  </a:lnTo>
                  <a:lnTo>
                    <a:pt x="275" y="1230"/>
                  </a:lnTo>
                  <a:lnTo>
                    <a:pt x="266" y="1223"/>
                  </a:lnTo>
                  <a:lnTo>
                    <a:pt x="255" y="1214"/>
                  </a:lnTo>
                  <a:lnTo>
                    <a:pt x="239" y="1198"/>
                  </a:lnTo>
                  <a:lnTo>
                    <a:pt x="223" y="1184"/>
                  </a:lnTo>
                  <a:lnTo>
                    <a:pt x="215" y="1178"/>
                  </a:lnTo>
                  <a:lnTo>
                    <a:pt x="210" y="1204"/>
                  </a:lnTo>
                  <a:lnTo>
                    <a:pt x="202" y="1229"/>
                  </a:lnTo>
                  <a:lnTo>
                    <a:pt x="200" y="1234"/>
                  </a:lnTo>
                  <a:lnTo>
                    <a:pt x="197" y="1239"/>
                  </a:lnTo>
                  <a:lnTo>
                    <a:pt x="193" y="1245"/>
                  </a:lnTo>
                  <a:lnTo>
                    <a:pt x="188" y="1248"/>
                  </a:lnTo>
                  <a:lnTo>
                    <a:pt x="184" y="1251"/>
                  </a:lnTo>
                  <a:lnTo>
                    <a:pt x="177" y="1253"/>
                  </a:lnTo>
                  <a:lnTo>
                    <a:pt x="171" y="1256"/>
                  </a:lnTo>
                  <a:lnTo>
                    <a:pt x="163" y="1256"/>
                  </a:lnTo>
                  <a:lnTo>
                    <a:pt x="163" y="1256"/>
                  </a:lnTo>
                  <a:lnTo>
                    <a:pt x="156" y="1118"/>
                  </a:lnTo>
                  <a:lnTo>
                    <a:pt x="114" y="954"/>
                  </a:lnTo>
                  <a:lnTo>
                    <a:pt x="109" y="926"/>
                  </a:lnTo>
                  <a:lnTo>
                    <a:pt x="105" y="893"/>
                  </a:lnTo>
                  <a:lnTo>
                    <a:pt x="103" y="875"/>
                  </a:lnTo>
                  <a:lnTo>
                    <a:pt x="100" y="860"/>
                  </a:lnTo>
                  <a:lnTo>
                    <a:pt x="99" y="853"/>
                  </a:lnTo>
                  <a:lnTo>
                    <a:pt x="96" y="846"/>
                  </a:lnTo>
                  <a:lnTo>
                    <a:pt x="93" y="841"/>
                  </a:lnTo>
                  <a:lnTo>
                    <a:pt x="91" y="837"/>
                  </a:lnTo>
                  <a:lnTo>
                    <a:pt x="77" y="815"/>
                  </a:lnTo>
                  <a:lnTo>
                    <a:pt x="64" y="789"/>
                  </a:lnTo>
                  <a:lnTo>
                    <a:pt x="58" y="775"/>
                  </a:lnTo>
                  <a:lnTo>
                    <a:pt x="51" y="760"/>
                  </a:lnTo>
                  <a:lnTo>
                    <a:pt x="46" y="745"/>
                  </a:lnTo>
                  <a:lnTo>
                    <a:pt x="41" y="730"/>
                  </a:lnTo>
                  <a:lnTo>
                    <a:pt x="37" y="713"/>
                  </a:lnTo>
                  <a:lnTo>
                    <a:pt x="33" y="698"/>
                  </a:lnTo>
                  <a:lnTo>
                    <a:pt x="31" y="682"/>
                  </a:lnTo>
                  <a:lnTo>
                    <a:pt x="28" y="667"/>
                  </a:lnTo>
                  <a:lnTo>
                    <a:pt x="27" y="652"/>
                  </a:lnTo>
                  <a:lnTo>
                    <a:pt x="27" y="638"/>
                  </a:lnTo>
                  <a:lnTo>
                    <a:pt x="30" y="624"/>
                  </a:lnTo>
                  <a:lnTo>
                    <a:pt x="33" y="611"/>
                  </a:lnTo>
                  <a:lnTo>
                    <a:pt x="36" y="597"/>
                  </a:lnTo>
                  <a:lnTo>
                    <a:pt x="38" y="585"/>
                  </a:lnTo>
                  <a:lnTo>
                    <a:pt x="39" y="574"/>
                  </a:lnTo>
                  <a:lnTo>
                    <a:pt x="39" y="563"/>
                  </a:lnTo>
                  <a:lnTo>
                    <a:pt x="39" y="555"/>
                  </a:lnTo>
                  <a:lnTo>
                    <a:pt x="37" y="546"/>
                  </a:lnTo>
                  <a:lnTo>
                    <a:pt x="35" y="537"/>
                  </a:lnTo>
                  <a:lnTo>
                    <a:pt x="33" y="530"/>
                  </a:lnTo>
                  <a:lnTo>
                    <a:pt x="25" y="514"/>
                  </a:lnTo>
                  <a:lnTo>
                    <a:pt x="18" y="496"/>
                  </a:lnTo>
                  <a:lnTo>
                    <a:pt x="14" y="487"/>
                  </a:lnTo>
                  <a:lnTo>
                    <a:pt x="11" y="477"/>
                  </a:lnTo>
                  <a:lnTo>
                    <a:pt x="8" y="465"/>
                  </a:lnTo>
                  <a:lnTo>
                    <a:pt x="5" y="452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4" y="422"/>
                  </a:lnTo>
                  <a:lnTo>
                    <a:pt x="4" y="412"/>
                  </a:lnTo>
                  <a:lnTo>
                    <a:pt x="5" y="402"/>
                  </a:lnTo>
                  <a:lnTo>
                    <a:pt x="5" y="393"/>
                  </a:lnTo>
                  <a:lnTo>
                    <a:pt x="3" y="384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6" y="353"/>
                  </a:lnTo>
                  <a:lnTo>
                    <a:pt x="13" y="326"/>
                  </a:lnTo>
                  <a:lnTo>
                    <a:pt x="20" y="297"/>
                  </a:lnTo>
                  <a:lnTo>
                    <a:pt x="26" y="266"/>
                  </a:lnTo>
                  <a:lnTo>
                    <a:pt x="32" y="236"/>
                  </a:lnTo>
                  <a:lnTo>
                    <a:pt x="34" y="206"/>
                  </a:lnTo>
                  <a:lnTo>
                    <a:pt x="35" y="192"/>
                  </a:lnTo>
                  <a:lnTo>
                    <a:pt x="34" y="179"/>
                  </a:lnTo>
                  <a:lnTo>
                    <a:pt x="33" y="166"/>
                  </a:lnTo>
                  <a:lnTo>
                    <a:pt x="31" y="154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28" y="90"/>
                  </a:lnTo>
                  <a:lnTo>
                    <a:pt x="44" y="85"/>
                  </a:lnTo>
                  <a:lnTo>
                    <a:pt x="51" y="84"/>
                  </a:lnTo>
                  <a:lnTo>
                    <a:pt x="59" y="84"/>
                  </a:lnTo>
                  <a:lnTo>
                    <a:pt x="61" y="85"/>
                  </a:lnTo>
                  <a:lnTo>
                    <a:pt x="64" y="87"/>
                  </a:lnTo>
                  <a:lnTo>
                    <a:pt x="66" y="89"/>
                  </a:lnTo>
                  <a:lnTo>
                    <a:pt x="68" y="92"/>
                  </a:lnTo>
                  <a:lnTo>
                    <a:pt x="73" y="107"/>
                  </a:lnTo>
                  <a:lnTo>
                    <a:pt x="78" y="119"/>
                  </a:lnTo>
                  <a:lnTo>
                    <a:pt x="82" y="131"/>
                  </a:lnTo>
                  <a:lnTo>
                    <a:pt x="89" y="142"/>
                  </a:lnTo>
                  <a:lnTo>
                    <a:pt x="92" y="146"/>
                  </a:lnTo>
                  <a:lnTo>
                    <a:pt x="95" y="149"/>
                  </a:lnTo>
                  <a:lnTo>
                    <a:pt x="101" y="151"/>
                  </a:lnTo>
                  <a:lnTo>
                    <a:pt x="105" y="152"/>
                  </a:lnTo>
                  <a:lnTo>
                    <a:pt x="111" y="152"/>
                  </a:lnTo>
                  <a:lnTo>
                    <a:pt x="117" y="151"/>
                  </a:lnTo>
                  <a:lnTo>
                    <a:pt x="125" y="148"/>
                  </a:lnTo>
                  <a:lnTo>
                    <a:pt x="133" y="143"/>
                  </a:lnTo>
                  <a:lnTo>
                    <a:pt x="145" y="136"/>
                  </a:lnTo>
                  <a:lnTo>
                    <a:pt x="157" y="129"/>
                  </a:lnTo>
                  <a:lnTo>
                    <a:pt x="167" y="123"/>
                  </a:lnTo>
                  <a:lnTo>
                    <a:pt x="175" y="115"/>
                  </a:lnTo>
                  <a:lnTo>
                    <a:pt x="184" y="107"/>
                  </a:lnTo>
                  <a:lnTo>
                    <a:pt x="189" y="97"/>
                  </a:lnTo>
                  <a:lnTo>
                    <a:pt x="193" y="90"/>
                  </a:lnTo>
                  <a:lnTo>
                    <a:pt x="195" y="84"/>
                  </a:lnTo>
                  <a:lnTo>
                    <a:pt x="196" y="77"/>
                  </a:lnTo>
                  <a:lnTo>
                    <a:pt x="198" y="70"/>
                  </a:lnTo>
                  <a:lnTo>
                    <a:pt x="199" y="60"/>
                  </a:lnTo>
                  <a:lnTo>
                    <a:pt x="201" y="51"/>
                  </a:lnTo>
                  <a:lnTo>
                    <a:pt x="204" y="43"/>
                  </a:lnTo>
                  <a:lnTo>
                    <a:pt x="209" y="34"/>
                  </a:lnTo>
                  <a:lnTo>
                    <a:pt x="213" y="26"/>
                  </a:lnTo>
                  <a:lnTo>
                    <a:pt x="218" y="17"/>
                  </a:lnTo>
                  <a:lnTo>
                    <a:pt x="224" y="9"/>
                  </a:lnTo>
                  <a:lnTo>
                    <a:pt x="230" y="3"/>
                  </a:lnTo>
                  <a:lnTo>
                    <a:pt x="233" y="1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8" y="1"/>
                  </a:lnTo>
                  <a:lnTo>
                    <a:pt x="241" y="4"/>
                  </a:lnTo>
                  <a:lnTo>
                    <a:pt x="243" y="8"/>
                  </a:lnTo>
                  <a:lnTo>
                    <a:pt x="247" y="20"/>
                  </a:lnTo>
                  <a:lnTo>
                    <a:pt x="249" y="28"/>
                  </a:lnTo>
                  <a:lnTo>
                    <a:pt x="250" y="34"/>
                  </a:lnTo>
                  <a:lnTo>
                    <a:pt x="251" y="40"/>
                  </a:lnTo>
                  <a:lnTo>
                    <a:pt x="253" y="44"/>
                  </a:lnTo>
                  <a:lnTo>
                    <a:pt x="255" y="47"/>
                  </a:lnTo>
                  <a:lnTo>
                    <a:pt x="257" y="50"/>
                  </a:lnTo>
                  <a:lnTo>
                    <a:pt x="261" y="54"/>
                  </a:lnTo>
                  <a:lnTo>
                    <a:pt x="264" y="55"/>
                  </a:lnTo>
                  <a:lnTo>
                    <a:pt x="267" y="57"/>
                  </a:lnTo>
                  <a:lnTo>
                    <a:pt x="283" y="60"/>
                  </a:lnTo>
                  <a:lnTo>
                    <a:pt x="304" y="62"/>
                  </a:lnTo>
                  <a:lnTo>
                    <a:pt x="311" y="63"/>
                  </a:lnTo>
                  <a:lnTo>
                    <a:pt x="319" y="67"/>
                  </a:lnTo>
                  <a:lnTo>
                    <a:pt x="325" y="71"/>
                  </a:lnTo>
                  <a:lnTo>
                    <a:pt x="333" y="75"/>
                  </a:lnTo>
                  <a:lnTo>
                    <a:pt x="339" y="80"/>
                  </a:lnTo>
                  <a:lnTo>
                    <a:pt x="347" y="83"/>
                  </a:lnTo>
                  <a:lnTo>
                    <a:pt x="353" y="86"/>
                  </a:lnTo>
                  <a:lnTo>
                    <a:pt x="360" y="87"/>
                  </a:lnTo>
                  <a:lnTo>
                    <a:pt x="360" y="8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7" name="Freeform 22"/>
            <p:cNvSpPr>
              <a:spLocks/>
            </p:cNvSpPr>
            <p:nvPr/>
          </p:nvSpPr>
          <p:spPr bwMode="auto">
            <a:xfrm>
              <a:off x="6098733" y="3508601"/>
              <a:ext cx="230353" cy="275717"/>
            </a:xfrm>
            <a:custGeom>
              <a:avLst/>
              <a:gdLst>
                <a:gd name="T0" fmla="*/ 542 w 563"/>
                <a:gd name="T1" fmla="*/ 70 h 823"/>
                <a:gd name="T2" fmla="*/ 548 w 563"/>
                <a:gd name="T3" fmla="*/ 104 h 823"/>
                <a:gd name="T4" fmla="*/ 540 w 563"/>
                <a:gd name="T5" fmla="*/ 160 h 823"/>
                <a:gd name="T6" fmla="*/ 563 w 563"/>
                <a:gd name="T7" fmla="*/ 265 h 823"/>
                <a:gd name="T8" fmla="*/ 541 w 563"/>
                <a:gd name="T9" fmla="*/ 399 h 823"/>
                <a:gd name="T10" fmla="*/ 501 w 563"/>
                <a:gd name="T11" fmla="*/ 466 h 823"/>
                <a:gd name="T12" fmla="*/ 486 w 563"/>
                <a:gd name="T13" fmla="*/ 464 h 823"/>
                <a:gd name="T14" fmla="*/ 470 w 563"/>
                <a:gd name="T15" fmla="*/ 456 h 823"/>
                <a:gd name="T16" fmla="*/ 442 w 563"/>
                <a:gd name="T17" fmla="*/ 483 h 823"/>
                <a:gd name="T18" fmla="*/ 427 w 563"/>
                <a:gd name="T19" fmla="*/ 488 h 823"/>
                <a:gd name="T20" fmla="*/ 405 w 563"/>
                <a:gd name="T21" fmla="*/ 467 h 823"/>
                <a:gd name="T22" fmla="*/ 389 w 563"/>
                <a:gd name="T23" fmla="*/ 457 h 823"/>
                <a:gd name="T24" fmla="*/ 380 w 563"/>
                <a:gd name="T25" fmla="*/ 498 h 823"/>
                <a:gd name="T26" fmla="*/ 387 w 563"/>
                <a:gd name="T27" fmla="*/ 565 h 823"/>
                <a:gd name="T28" fmla="*/ 358 w 563"/>
                <a:gd name="T29" fmla="*/ 614 h 823"/>
                <a:gd name="T30" fmla="*/ 315 w 563"/>
                <a:gd name="T31" fmla="*/ 662 h 823"/>
                <a:gd name="T32" fmla="*/ 308 w 563"/>
                <a:gd name="T33" fmla="*/ 752 h 823"/>
                <a:gd name="T34" fmla="*/ 295 w 563"/>
                <a:gd name="T35" fmla="*/ 792 h 823"/>
                <a:gd name="T36" fmla="*/ 258 w 563"/>
                <a:gd name="T37" fmla="*/ 817 h 823"/>
                <a:gd name="T38" fmla="*/ 219 w 563"/>
                <a:gd name="T39" fmla="*/ 822 h 823"/>
                <a:gd name="T40" fmla="*/ 185 w 563"/>
                <a:gd name="T41" fmla="*/ 793 h 823"/>
                <a:gd name="T42" fmla="*/ 129 w 563"/>
                <a:gd name="T43" fmla="*/ 685 h 823"/>
                <a:gd name="T44" fmla="*/ 116 w 563"/>
                <a:gd name="T45" fmla="*/ 701 h 823"/>
                <a:gd name="T46" fmla="*/ 119 w 563"/>
                <a:gd name="T47" fmla="*/ 736 h 823"/>
                <a:gd name="T48" fmla="*/ 109 w 563"/>
                <a:gd name="T49" fmla="*/ 784 h 823"/>
                <a:gd name="T50" fmla="*/ 97 w 563"/>
                <a:gd name="T51" fmla="*/ 783 h 823"/>
                <a:gd name="T52" fmla="*/ 80 w 563"/>
                <a:gd name="T53" fmla="*/ 731 h 823"/>
                <a:gd name="T54" fmla="*/ 63 w 563"/>
                <a:gd name="T55" fmla="*/ 645 h 823"/>
                <a:gd name="T56" fmla="*/ 43 w 563"/>
                <a:gd name="T57" fmla="*/ 563 h 823"/>
                <a:gd name="T58" fmla="*/ 4 w 563"/>
                <a:gd name="T59" fmla="*/ 493 h 823"/>
                <a:gd name="T60" fmla="*/ 2 w 563"/>
                <a:gd name="T61" fmla="*/ 461 h 823"/>
                <a:gd name="T62" fmla="*/ 25 w 563"/>
                <a:gd name="T63" fmla="*/ 432 h 823"/>
                <a:gd name="T64" fmla="*/ 45 w 563"/>
                <a:gd name="T65" fmla="*/ 412 h 823"/>
                <a:gd name="T66" fmla="*/ 47 w 563"/>
                <a:gd name="T67" fmla="*/ 340 h 823"/>
                <a:gd name="T68" fmla="*/ 60 w 563"/>
                <a:gd name="T69" fmla="*/ 317 h 823"/>
                <a:gd name="T70" fmla="*/ 114 w 563"/>
                <a:gd name="T71" fmla="*/ 295 h 823"/>
                <a:gd name="T72" fmla="*/ 118 w 563"/>
                <a:gd name="T73" fmla="*/ 277 h 823"/>
                <a:gd name="T74" fmla="*/ 122 w 563"/>
                <a:gd name="T75" fmla="*/ 253 h 823"/>
                <a:gd name="T76" fmla="*/ 202 w 563"/>
                <a:gd name="T77" fmla="*/ 263 h 823"/>
                <a:gd name="T78" fmla="*/ 227 w 563"/>
                <a:gd name="T79" fmla="*/ 254 h 823"/>
                <a:gd name="T80" fmla="*/ 246 w 563"/>
                <a:gd name="T81" fmla="*/ 203 h 823"/>
                <a:gd name="T82" fmla="*/ 259 w 563"/>
                <a:gd name="T83" fmla="*/ 199 h 823"/>
                <a:gd name="T84" fmla="*/ 281 w 563"/>
                <a:gd name="T85" fmla="*/ 228 h 823"/>
                <a:gd name="T86" fmla="*/ 302 w 563"/>
                <a:gd name="T87" fmla="*/ 226 h 823"/>
                <a:gd name="T88" fmla="*/ 297 w 563"/>
                <a:gd name="T89" fmla="*/ 188 h 823"/>
                <a:gd name="T90" fmla="*/ 303 w 563"/>
                <a:gd name="T91" fmla="*/ 175 h 823"/>
                <a:gd name="T92" fmla="*/ 322 w 563"/>
                <a:gd name="T93" fmla="*/ 188 h 823"/>
                <a:gd name="T94" fmla="*/ 342 w 563"/>
                <a:gd name="T95" fmla="*/ 231 h 823"/>
                <a:gd name="T96" fmla="*/ 354 w 563"/>
                <a:gd name="T97" fmla="*/ 218 h 823"/>
                <a:gd name="T98" fmla="*/ 375 w 563"/>
                <a:gd name="T99" fmla="*/ 140 h 823"/>
                <a:gd name="T100" fmla="*/ 388 w 563"/>
                <a:gd name="T101" fmla="*/ 140 h 823"/>
                <a:gd name="T102" fmla="*/ 401 w 563"/>
                <a:gd name="T103" fmla="*/ 138 h 823"/>
                <a:gd name="T104" fmla="*/ 400 w 563"/>
                <a:gd name="T105" fmla="*/ 110 h 823"/>
                <a:gd name="T106" fmla="*/ 413 w 563"/>
                <a:gd name="T107" fmla="*/ 97 h 823"/>
                <a:gd name="T108" fmla="*/ 458 w 563"/>
                <a:gd name="T109" fmla="*/ 113 h 823"/>
                <a:gd name="T110" fmla="*/ 478 w 563"/>
                <a:gd name="T111" fmla="*/ 18 h 823"/>
                <a:gd name="T112" fmla="*/ 491 w 563"/>
                <a:gd name="T11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3" h="823">
                  <a:moveTo>
                    <a:pt x="491" y="0"/>
                  </a:moveTo>
                  <a:lnTo>
                    <a:pt x="529" y="53"/>
                  </a:lnTo>
                  <a:lnTo>
                    <a:pt x="534" y="59"/>
                  </a:lnTo>
                  <a:lnTo>
                    <a:pt x="538" y="65"/>
                  </a:lnTo>
                  <a:lnTo>
                    <a:pt x="542" y="70"/>
                  </a:lnTo>
                  <a:lnTo>
                    <a:pt x="545" y="77"/>
                  </a:lnTo>
                  <a:lnTo>
                    <a:pt x="547" y="82"/>
                  </a:lnTo>
                  <a:lnTo>
                    <a:pt x="548" y="89"/>
                  </a:lnTo>
                  <a:lnTo>
                    <a:pt x="548" y="96"/>
                  </a:lnTo>
                  <a:lnTo>
                    <a:pt x="548" y="104"/>
                  </a:lnTo>
                  <a:lnTo>
                    <a:pt x="543" y="118"/>
                  </a:lnTo>
                  <a:lnTo>
                    <a:pt x="541" y="132"/>
                  </a:lnTo>
                  <a:lnTo>
                    <a:pt x="540" y="140"/>
                  </a:lnTo>
                  <a:lnTo>
                    <a:pt x="539" y="150"/>
                  </a:lnTo>
                  <a:lnTo>
                    <a:pt x="540" y="160"/>
                  </a:lnTo>
                  <a:lnTo>
                    <a:pt x="542" y="168"/>
                  </a:lnTo>
                  <a:lnTo>
                    <a:pt x="559" y="227"/>
                  </a:lnTo>
                  <a:lnTo>
                    <a:pt x="561" y="239"/>
                  </a:lnTo>
                  <a:lnTo>
                    <a:pt x="562" y="252"/>
                  </a:lnTo>
                  <a:lnTo>
                    <a:pt x="563" y="265"/>
                  </a:lnTo>
                  <a:lnTo>
                    <a:pt x="562" y="279"/>
                  </a:lnTo>
                  <a:lnTo>
                    <a:pt x="560" y="309"/>
                  </a:lnTo>
                  <a:lnTo>
                    <a:pt x="554" y="339"/>
                  </a:lnTo>
                  <a:lnTo>
                    <a:pt x="548" y="370"/>
                  </a:lnTo>
                  <a:lnTo>
                    <a:pt x="541" y="399"/>
                  </a:lnTo>
                  <a:lnTo>
                    <a:pt x="534" y="426"/>
                  </a:lnTo>
                  <a:lnTo>
                    <a:pt x="528" y="448"/>
                  </a:lnTo>
                  <a:lnTo>
                    <a:pt x="518" y="455"/>
                  </a:lnTo>
                  <a:lnTo>
                    <a:pt x="505" y="465"/>
                  </a:lnTo>
                  <a:lnTo>
                    <a:pt x="501" y="466"/>
                  </a:lnTo>
                  <a:lnTo>
                    <a:pt x="498" y="468"/>
                  </a:lnTo>
                  <a:lnTo>
                    <a:pt x="495" y="468"/>
                  </a:lnTo>
                  <a:lnTo>
                    <a:pt x="492" y="468"/>
                  </a:lnTo>
                  <a:lnTo>
                    <a:pt x="489" y="467"/>
                  </a:lnTo>
                  <a:lnTo>
                    <a:pt x="486" y="464"/>
                  </a:lnTo>
                  <a:lnTo>
                    <a:pt x="484" y="460"/>
                  </a:lnTo>
                  <a:lnTo>
                    <a:pt x="483" y="455"/>
                  </a:lnTo>
                  <a:lnTo>
                    <a:pt x="479" y="454"/>
                  </a:lnTo>
                  <a:lnTo>
                    <a:pt x="474" y="454"/>
                  </a:lnTo>
                  <a:lnTo>
                    <a:pt x="470" y="456"/>
                  </a:lnTo>
                  <a:lnTo>
                    <a:pt x="467" y="457"/>
                  </a:lnTo>
                  <a:lnTo>
                    <a:pt x="459" y="462"/>
                  </a:lnTo>
                  <a:lnTo>
                    <a:pt x="454" y="469"/>
                  </a:lnTo>
                  <a:lnTo>
                    <a:pt x="447" y="477"/>
                  </a:lnTo>
                  <a:lnTo>
                    <a:pt x="442" y="483"/>
                  </a:lnTo>
                  <a:lnTo>
                    <a:pt x="440" y="485"/>
                  </a:lnTo>
                  <a:lnTo>
                    <a:pt x="437" y="487"/>
                  </a:lnTo>
                  <a:lnTo>
                    <a:pt x="434" y="488"/>
                  </a:lnTo>
                  <a:lnTo>
                    <a:pt x="431" y="489"/>
                  </a:lnTo>
                  <a:lnTo>
                    <a:pt x="427" y="488"/>
                  </a:lnTo>
                  <a:lnTo>
                    <a:pt x="424" y="487"/>
                  </a:lnTo>
                  <a:lnTo>
                    <a:pt x="420" y="485"/>
                  </a:lnTo>
                  <a:lnTo>
                    <a:pt x="417" y="482"/>
                  </a:lnTo>
                  <a:lnTo>
                    <a:pt x="411" y="474"/>
                  </a:lnTo>
                  <a:lnTo>
                    <a:pt x="405" y="467"/>
                  </a:lnTo>
                  <a:lnTo>
                    <a:pt x="401" y="460"/>
                  </a:lnTo>
                  <a:lnTo>
                    <a:pt x="396" y="456"/>
                  </a:lnTo>
                  <a:lnTo>
                    <a:pt x="393" y="455"/>
                  </a:lnTo>
                  <a:lnTo>
                    <a:pt x="391" y="455"/>
                  </a:lnTo>
                  <a:lnTo>
                    <a:pt x="389" y="457"/>
                  </a:lnTo>
                  <a:lnTo>
                    <a:pt x="387" y="460"/>
                  </a:lnTo>
                  <a:lnTo>
                    <a:pt x="383" y="470"/>
                  </a:lnTo>
                  <a:lnTo>
                    <a:pt x="380" y="480"/>
                  </a:lnTo>
                  <a:lnTo>
                    <a:pt x="379" y="488"/>
                  </a:lnTo>
                  <a:lnTo>
                    <a:pt x="380" y="498"/>
                  </a:lnTo>
                  <a:lnTo>
                    <a:pt x="383" y="518"/>
                  </a:lnTo>
                  <a:lnTo>
                    <a:pt x="386" y="536"/>
                  </a:lnTo>
                  <a:lnTo>
                    <a:pt x="387" y="546"/>
                  </a:lnTo>
                  <a:lnTo>
                    <a:pt x="387" y="555"/>
                  </a:lnTo>
                  <a:lnTo>
                    <a:pt x="387" y="565"/>
                  </a:lnTo>
                  <a:lnTo>
                    <a:pt x="385" y="575"/>
                  </a:lnTo>
                  <a:lnTo>
                    <a:pt x="381" y="585"/>
                  </a:lnTo>
                  <a:lnTo>
                    <a:pt x="375" y="594"/>
                  </a:lnTo>
                  <a:lnTo>
                    <a:pt x="367" y="604"/>
                  </a:lnTo>
                  <a:lnTo>
                    <a:pt x="358" y="614"/>
                  </a:lnTo>
                  <a:lnTo>
                    <a:pt x="342" y="628"/>
                  </a:lnTo>
                  <a:lnTo>
                    <a:pt x="330" y="637"/>
                  </a:lnTo>
                  <a:lnTo>
                    <a:pt x="322" y="646"/>
                  </a:lnTo>
                  <a:lnTo>
                    <a:pt x="318" y="654"/>
                  </a:lnTo>
                  <a:lnTo>
                    <a:pt x="315" y="662"/>
                  </a:lnTo>
                  <a:lnTo>
                    <a:pt x="312" y="674"/>
                  </a:lnTo>
                  <a:lnTo>
                    <a:pt x="312" y="688"/>
                  </a:lnTo>
                  <a:lnTo>
                    <a:pt x="311" y="708"/>
                  </a:lnTo>
                  <a:lnTo>
                    <a:pt x="310" y="731"/>
                  </a:lnTo>
                  <a:lnTo>
                    <a:pt x="308" y="752"/>
                  </a:lnTo>
                  <a:lnTo>
                    <a:pt x="307" y="761"/>
                  </a:lnTo>
                  <a:lnTo>
                    <a:pt x="305" y="769"/>
                  </a:lnTo>
                  <a:lnTo>
                    <a:pt x="302" y="778"/>
                  </a:lnTo>
                  <a:lnTo>
                    <a:pt x="298" y="784"/>
                  </a:lnTo>
                  <a:lnTo>
                    <a:pt x="295" y="792"/>
                  </a:lnTo>
                  <a:lnTo>
                    <a:pt x="290" y="797"/>
                  </a:lnTo>
                  <a:lnTo>
                    <a:pt x="283" y="804"/>
                  </a:lnTo>
                  <a:lnTo>
                    <a:pt x="277" y="808"/>
                  </a:lnTo>
                  <a:lnTo>
                    <a:pt x="268" y="812"/>
                  </a:lnTo>
                  <a:lnTo>
                    <a:pt x="258" y="817"/>
                  </a:lnTo>
                  <a:lnTo>
                    <a:pt x="246" y="820"/>
                  </a:lnTo>
                  <a:lnTo>
                    <a:pt x="234" y="823"/>
                  </a:lnTo>
                  <a:lnTo>
                    <a:pt x="229" y="823"/>
                  </a:lnTo>
                  <a:lnTo>
                    <a:pt x="225" y="823"/>
                  </a:lnTo>
                  <a:lnTo>
                    <a:pt x="219" y="822"/>
                  </a:lnTo>
                  <a:lnTo>
                    <a:pt x="215" y="821"/>
                  </a:lnTo>
                  <a:lnTo>
                    <a:pt x="208" y="817"/>
                  </a:lnTo>
                  <a:lnTo>
                    <a:pt x="199" y="810"/>
                  </a:lnTo>
                  <a:lnTo>
                    <a:pt x="191" y="803"/>
                  </a:lnTo>
                  <a:lnTo>
                    <a:pt x="185" y="793"/>
                  </a:lnTo>
                  <a:lnTo>
                    <a:pt x="177" y="783"/>
                  </a:lnTo>
                  <a:lnTo>
                    <a:pt x="172" y="771"/>
                  </a:lnTo>
                  <a:lnTo>
                    <a:pt x="149" y="724"/>
                  </a:lnTo>
                  <a:lnTo>
                    <a:pt x="133" y="686"/>
                  </a:lnTo>
                  <a:lnTo>
                    <a:pt x="129" y="685"/>
                  </a:lnTo>
                  <a:lnTo>
                    <a:pt x="126" y="686"/>
                  </a:lnTo>
                  <a:lnTo>
                    <a:pt x="123" y="687"/>
                  </a:lnTo>
                  <a:lnTo>
                    <a:pt x="121" y="689"/>
                  </a:lnTo>
                  <a:lnTo>
                    <a:pt x="118" y="694"/>
                  </a:lnTo>
                  <a:lnTo>
                    <a:pt x="116" y="701"/>
                  </a:lnTo>
                  <a:lnTo>
                    <a:pt x="116" y="709"/>
                  </a:lnTo>
                  <a:lnTo>
                    <a:pt x="116" y="716"/>
                  </a:lnTo>
                  <a:lnTo>
                    <a:pt x="117" y="724"/>
                  </a:lnTo>
                  <a:lnTo>
                    <a:pt x="118" y="730"/>
                  </a:lnTo>
                  <a:lnTo>
                    <a:pt x="119" y="736"/>
                  </a:lnTo>
                  <a:lnTo>
                    <a:pt x="119" y="744"/>
                  </a:lnTo>
                  <a:lnTo>
                    <a:pt x="118" y="755"/>
                  </a:lnTo>
                  <a:lnTo>
                    <a:pt x="116" y="766"/>
                  </a:lnTo>
                  <a:lnTo>
                    <a:pt x="113" y="777"/>
                  </a:lnTo>
                  <a:lnTo>
                    <a:pt x="109" y="784"/>
                  </a:lnTo>
                  <a:lnTo>
                    <a:pt x="108" y="788"/>
                  </a:lnTo>
                  <a:lnTo>
                    <a:pt x="106" y="789"/>
                  </a:lnTo>
                  <a:lnTo>
                    <a:pt x="104" y="789"/>
                  </a:lnTo>
                  <a:lnTo>
                    <a:pt x="102" y="788"/>
                  </a:lnTo>
                  <a:lnTo>
                    <a:pt x="97" y="783"/>
                  </a:lnTo>
                  <a:lnTo>
                    <a:pt x="94" y="778"/>
                  </a:lnTo>
                  <a:lnTo>
                    <a:pt x="91" y="772"/>
                  </a:lnTo>
                  <a:lnTo>
                    <a:pt x="89" y="765"/>
                  </a:lnTo>
                  <a:lnTo>
                    <a:pt x="83" y="749"/>
                  </a:lnTo>
                  <a:lnTo>
                    <a:pt x="80" y="731"/>
                  </a:lnTo>
                  <a:lnTo>
                    <a:pt x="76" y="713"/>
                  </a:lnTo>
                  <a:lnTo>
                    <a:pt x="72" y="695"/>
                  </a:lnTo>
                  <a:lnTo>
                    <a:pt x="67" y="680"/>
                  </a:lnTo>
                  <a:lnTo>
                    <a:pt x="63" y="667"/>
                  </a:lnTo>
                  <a:lnTo>
                    <a:pt x="63" y="645"/>
                  </a:lnTo>
                  <a:lnTo>
                    <a:pt x="62" y="627"/>
                  </a:lnTo>
                  <a:lnTo>
                    <a:pt x="59" y="609"/>
                  </a:lnTo>
                  <a:lnTo>
                    <a:pt x="55" y="594"/>
                  </a:lnTo>
                  <a:lnTo>
                    <a:pt x="50" y="579"/>
                  </a:lnTo>
                  <a:lnTo>
                    <a:pt x="43" y="563"/>
                  </a:lnTo>
                  <a:lnTo>
                    <a:pt x="35" y="548"/>
                  </a:lnTo>
                  <a:lnTo>
                    <a:pt x="24" y="531"/>
                  </a:lnTo>
                  <a:lnTo>
                    <a:pt x="13" y="514"/>
                  </a:lnTo>
                  <a:lnTo>
                    <a:pt x="6" y="499"/>
                  </a:lnTo>
                  <a:lnTo>
                    <a:pt x="4" y="493"/>
                  </a:lnTo>
                  <a:lnTo>
                    <a:pt x="1" y="486"/>
                  </a:lnTo>
                  <a:lnTo>
                    <a:pt x="0" y="480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2" y="461"/>
                  </a:lnTo>
                  <a:lnTo>
                    <a:pt x="5" y="456"/>
                  </a:lnTo>
                  <a:lnTo>
                    <a:pt x="8" y="450"/>
                  </a:lnTo>
                  <a:lnTo>
                    <a:pt x="13" y="444"/>
                  </a:lnTo>
                  <a:lnTo>
                    <a:pt x="19" y="439"/>
                  </a:lnTo>
                  <a:lnTo>
                    <a:pt x="25" y="432"/>
                  </a:lnTo>
                  <a:lnTo>
                    <a:pt x="33" y="427"/>
                  </a:lnTo>
                  <a:lnTo>
                    <a:pt x="37" y="424"/>
                  </a:lnTo>
                  <a:lnTo>
                    <a:pt x="40" y="420"/>
                  </a:lnTo>
                  <a:lnTo>
                    <a:pt x="42" y="416"/>
                  </a:lnTo>
                  <a:lnTo>
                    <a:pt x="45" y="412"/>
                  </a:lnTo>
                  <a:lnTo>
                    <a:pt x="48" y="402"/>
                  </a:lnTo>
                  <a:lnTo>
                    <a:pt x="48" y="391"/>
                  </a:lnTo>
                  <a:lnTo>
                    <a:pt x="48" y="370"/>
                  </a:lnTo>
                  <a:lnTo>
                    <a:pt x="47" y="349"/>
                  </a:lnTo>
                  <a:lnTo>
                    <a:pt x="47" y="340"/>
                  </a:lnTo>
                  <a:lnTo>
                    <a:pt x="48" y="334"/>
                  </a:lnTo>
                  <a:lnTo>
                    <a:pt x="50" y="329"/>
                  </a:lnTo>
                  <a:lnTo>
                    <a:pt x="52" y="323"/>
                  </a:lnTo>
                  <a:lnTo>
                    <a:pt x="55" y="319"/>
                  </a:lnTo>
                  <a:lnTo>
                    <a:pt x="60" y="317"/>
                  </a:lnTo>
                  <a:lnTo>
                    <a:pt x="64" y="313"/>
                  </a:lnTo>
                  <a:lnTo>
                    <a:pt x="68" y="311"/>
                  </a:lnTo>
                  <a:lnTo>
                    <a:pt x="89" y="306"/>
                  </a:lnTo>
                  <a:lnTo>
                    <a:pt x="109" y="297"/>
                  </a:lnTo>
                  <a:lnTo>
                    <a:pt x="114" y="295"/>
                  </a:lnTo>
                  <a:lnTo>
                    <a:pt x="116" y="293"/>
                  </a:lnTo>
                  <a:lnTo>
                    <a:pt x="118" y="290"/>
                  </a:lnTo>
                  <a:lnTo>
                    <a:pt x="119" y="288"/>
                  </a:lnTo>
                  <a:lnTo>
                    <a:pt x="119" y="282"/>
                  </a:lnTo>
                  <a:lnTo>
                    <a:pt x="118" y="277"/>
                  </a:lnTo>
                  <a:lnTo>
                    <a:pt x="116" y="270"/>
                  </a:lnTo>
                  <a:lnTo>
                    <a:pt x="114" y="265"/>
                  </a:lnTo>
                  <a:lnTo>
                    <a:pt x="113" y="259"/>
                  </a:lnTo>
                  <a:lnTo>
                    <a:pt x="113" y="254"/>
                  </a:lnTo>
                  <a:lnTo>
                    <a:pt x="122" y="253"/>
                  </a:lnTo>
                  <a:lnTo>
                    <a:pt x="133" y="253"/>
                  </a:lnTo>
                  <a:lnTo>
                    <a:pt x="145" y="254"/>
                  </a:lnTo>
                  <a:lnTo>
                    <a:pt x="157" y="256"/>
                  </a:lnTo>
                  <a:lnTo>
                    <a:pt x="180" y="261"/>
                  </a:lnTo>
                  <a:lnTo>
                    <a:pt x="202" y="263"/>
                  </a:lnTo>
                  <a:lnTo>
                    <a:pt x="209" y="263"/>
                  </a:lnTo>
                  <a:lnTo>
                    <a:pt x="214" y="262"/>
                  </a:lnTo>
                  <a:lnTo>
                    <a:pt x="219" y="259"/>
                  </a:lnTo>
                  <a:lnTo>
                    <a:pt x="224" y="257"/>
                  </a:lnTo>
                  <a:lnTo>
                    <a:pt x="227" y="254"/>
                  </a:lnTo>
                  <a:lnTo>
                    <a:pt x="230" y="251"/>
                  </a:lnTo>
                  <a:lnTo>
                    <a:pt x="232" y="248"/>
                  </a:lnTo>
                  <a:lnTo>
                    <a:pt x="235" y="243"/>
                  </a:lnTo>
                  <a:lnTo>
                    <a:pt x="240" y="224"/>
                  </a:lnTo>
                  <a:lnTo>
                    <a:pt x="246" y="203"/>
                  </a:lnTo>
                  <a:lnTo>
                    <a:pt x="250" y="200"/>
                  </a:lnTo>
                  <a:lnTo>
                    <a:pt x="252" y="197"/>
                  </a:lnTo>
                  <a:lnTo>
                    <a:pt x="254" y="196"/>
                  </a:lnTo>
                  <a:lnTo>
                    <a:pt x="255" y="196"/>
                  </a:lnTo>
                  <a:lnTo>
                    <a:pt x="259" y="199"/>
                  </a:lnTo>
                  <a:lnTo>
                    <a:pt x="264" y="204"/>
                  </a:lnTo>
                  <a:lnTo>
                    <a:pt x="268" y="211"/>
                  </a:lnTo>
                  <a:lnTo>
                    <a:pt x="271" y="218"/>
                  </a:lnTo>
                  <a:lnTo>
                    <a:pt x="276" y="225"/>
                  </a:lnTo>
                  <a:lnTo>
                    <a:pt x="281" y="228"/>
                  </a:lnTo>
                  <a:lnTo>
                    <a:pt x="288" y="231"/>
                  </a:lnTo>
                  <a:lnTo>
                    <a:pt x="293" y="232"/>
                  </a:lnTo>
                  <a:lnTo>
                    <a:pt x="297" y="231"/>
                  </a:lnTo>
                  <a:lnTo>
                    <a:pt x="299" y="229"/>
                  </a:lnTo>
                  <a:lnTo>
                    <a:pt x="302" y="226"/>
                  </a:lnTo>
                  <a:lnTo>
                    <a:pt x="302" y="222"/>
                  </a:lnTo>
                  <a:lnTo>
                    <a:pt x="302" y="217"/>
                  </a:lnTo>
                  <a:lnTo>
                    <a:pt x="302" y="211"/>
                  </a:lnTo>
                  <a:lnTo>
                    <a:pt x="299" y="200"/>
                  </a:lnTo>
                  <a:lnTo>
                    <a:pt x="297" y="188"/>
                  </a:lnTo>
                  <a:lnTo>
                    <a:pt x="296" y="184"/>
                  </a:lnTo>
                  <a:lnTo>
                    <a:pt x="297" y="180"/>
                  </a:lnTo>
                  <a:lnTo>
                    <a:pt x="298" y="177"/>
                  </a:lnTo>
                  <a:lnTo>
                    <a:pt x="299" y="175"/>
                  </a:lnTo>
                  <a:lnTo>
                    <a:pt x="303" y="175"/>
                  </a:lnTo>
                  <a:lnTo>
                    <a:pt x="306" y="175"/>
                  </a:lnTo>
                  <a:lnTo>
                    <a:pt x="309" y="176"/>
                  </a:lnTo>
                  <a:lnTo>
                    <a:pt x="312" y="178"/>
                  </a:lnTo>
                  <a:lnTo>
                    <a:pt x="318" y="183"/>
                  </a:lnTo>
                  <a:lnTo>
                    <a:pt x="322" y="188"/>
                  </a:lnTo>
                  <a:lnTo>
                    <a:pt x="329" y="202"/>
                  </a:lnTo>
                  <a:lnTo>
                    <a:pt x="332" y="215"/>
                  </a:lnTo>
                  <a:lnTo>
                    <a:pt x="336" y="225"/>
                  </a:lnTo>
                  <a:lnTo>
                    <a:pt x="339" y="230"/>
                  </a:lnTo>
                  <a:lnTo>
                    <a:pt x="342" y="231"/>
                  </a:lnTo>
                  <a:lnTo>
                    <a:pt x="344" y="231"/>
                  </a:lnTo>
                  <a:lnTo>
                    <a:pt x="346" y="230"/>
                  </a:lnTo>
                  <a:lnTo>
                    <a:pt x="347" y="229"/>
                  </a:lnTo>
                  <a:lnTo>
                    <a:pt x="351" y="225"/>
                  </a:lnTo>
                  <a:lnTo>
                    <a:pt x="354" y="218"/>
                  </a:lnTo>
                  <a:lnTo>
                    <a:pt x="358" y="209"/>
                  </a:lnTo>
                  <a:lnTo>
                    <a:pt x="361" y="199"/>
                  </a:lnTo>
                  <a:lnTo>
                    <a:pt x="367" y="177"/>
                  </a:lnTo>
                  <a:lnTo>
                    <a:pt x="372" y="156"/>
                  </a:lnTo>
                  <a:lnTo>
                    <a:pt x="375" y="140"/>
                  </a:lnTo>
                  <a:lnTo>
                    <a:pt x="376" y="132"/>
                  </a:lnTo>
                  <a:lnTo>
                    <a:pt x="379" y="132"/>
                  </a:lnTo>
                  <a:lnTo>
                    <a:pt x="383" y="133"/>
                  </a:lnTo>
                  <a:lnTo>
                    <a:pt x="385" y="136"/>
                  </a:lnTo>
                  <a:lnTo>
                    <a:pt x="388" y="140"/>
                  </a:lnTo>
                  <a:lnTo>
                    <a:pt x="391" y="142"/>
                  </a:lnTo>
                  <a:lnTo>
                    <a:pt x="393" y="142"/>
                  </a:lnTo>
                  <a:lnTo>
                    <a:pt x="396" y="142"/>
                  </a:lnTo>
                  <a:lnTo>
                    <a:pt x="398" y="142"/>
                  </a:lnTo>
                  <a:lnTo>
                    <a:pt x="401" y="138"/>
                  </a:lnTo>
                  <a:lnTo>
                    <a:pt x="402" y="135"/>
                  </a:lnTo>
                  <a:lnTo>
                    <a:pt x="403" y="132"/>
                  </a:lnTo>
                  <a:lnTo>
                    <a:pt x="403" y="128"/>
                  </a:lnTo>
                  <a:lnTo>
                    <a:pt x="402" y="118"/>
                  </a:lnTo>
                  <a:lnTo>
                    <a:pt x="400" y="110"/>
                  </a:lnTo>
                  <a:lnTo>
                    <a:pt x="401" y="106"/>
                  </a:lnTo>
                  <a:lnTo>
                    <a:pt x="403" y="102"/>
                  </a:lnTo>
                  <a:lnTo>
                    <a:pt x="405" y="100"/>
                  </a:lnTo>
                  <a:lnTo>
                    <a:pt x="408" y="99"/>
                  </a:lnTo>
                  <a:lnTo>
                    <a:pt x="413" y="97"/>
                  </a:lnTo>
                  <a:lnTo>
                    <a:pt x="416" y="99"/>
                  </a:lnTo>
                  <a:lnTo>
                    <a:pt x="420" y="99"/>
                  </a:lnTo>
                  <a:lnTo>
                    <a:pt x="425" y="101"/>
                  </a:lnTo>
                  <a:lnTo>
                    <a:pt x="443" y="108"/>
                  </a:lnTo>
                  <a:lnTo>
                    <a:pt x="458" y="113"/>
                  </a:lnTo>
                  <a:lnTo>
                    <a:pt x="462" y="88"/>
                  </a:lnTo>
                  <a:lnTo>
                    <a:pt x="468" y="55"/>
                  </a:lnTo>
                  <a:lnTo>
                    <a:pt x="471" y="38"/>
                  </a:lnTo>
                  <a:lnTo>
                    <a:pt x="475" y="24"/>
                  </a:lnTo>
                  <a:lnTo>
                    <a:pt x="478" y="18"/>
                  </a:lnTo>
                  <a:lnTo>
                    <a:pt x="481" y="12"/>
                  </a:lnTo>
                  <a:lnTo>
                    <a:pt x="483" y="8"/>
                  </a:lnTo>
                  <a:lnTo>
                    <a:pt x="486" y="5"/>
                  </a:lnTo>
                  <a:lnTo>
                    <a:pt x="488" y="2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8" name="Freeform 23"/>
            <p:cNvSpPr>
              <a:spLocks/>
            </p:cNvSpPr>
            <p:nvPr/>
          </p:nvSpPr>
          <p:spPr bwMode="auto">
            <a:xfrm>
              <a:off x="6098733" y="3508601"/>
              <a:ext cx="230353" cy="275717"/>
            </a:xfrm>
            <a:custGeom>
              <a:avLst/>
              <a:gdLst>
                <a:gd name="T0" fmla="*/ 542 w 563"/>
                <a:gd name="T1" fmla="*/ 70 h 823"/>
                <a:gd name="T2" fmla="*/ 548 w 563"/>
                <a:gd name="T3" fmla="*/ 104 h 823"/>
                <a:gd name="T4" fmla="*/ 540 w 563"/>
                <a:gd name="T5" fmla="*/ 160 h 823"/>
                <a:gd name="T6" fmla="*/ 562 w 563"/>
                <a:gd name="T7" fmla="*/ 252 h 823"/>
                <a:gd name="T8" fmla="*/ 548 w 563"/>
                <a:gd name="T9" fmla="*/ 370 h 823"/>
                <a:gd name="T10" fmla="*/ 518 w 563"/>
                <a:gd name="T11" fmla="*/ 455 h 823"/>
                <a:gd name="T12" fmla="*/ 492 w 563"/>
                <a:gd name="T13" fmla="*/ 468 h 823"/>
                <a:gd name="T14" fmla="*/ 479 w 563"/>
                <a:gd name="T15" fmla="*/ 454 h 823"/>
                <a:gd name="T16" fmla="*/ 454 w 563"/>
                <a:gd name="T17" fmla="*/ 469 h 823"/>
                <a:gd name="T18" fmla="*/ 434 w 563"/>
                <a:gd name="T19" fmla="*/ 488 h 823"/>
                <a:gd name="T20" fmla="*/ 417 w 563"/>
                <a:gd name="T21" fmla="*/ 482 h 823"/>
                <a:gd name="T22" fmla="*/ 393 w 563"/>
                <a:gd name="T23" fmla="*/ 455 h 823"/>
                <a:gd name="T24" fmla="*/ 380 w 563"/>
                <a:gd name="T25" fmla="*/ 480 h 823"/>
                <a:gd name="T26" fmla="*/ 387 w 563"/>
                <a:gd name="T27" fmla="*/ 546 h 823"/>
                <a:gd name="T28" fmla="*/ 375 w 563"/>
                <a:gd name="T29" fmla="*/ 594 h 823"/>
                <a:gd name="T30" fmla="*/ 322 w 563"/>
                <a:gd name="T31" fmla="*/ 646 h 823"/>
                <a:gd name="T32" fmla="*/ 311 w 563"/>
                <a:gd name="T33" fmla="*/ 708 h 823"/>
                <a:gd name="T34" fmla="*/ 302 w 563"/>
                <a:gd name="T35" fmla="*/ 778 h 823"/>
                <a:gd name="T36" fmla="*/ 277 w 563"/>
                <a:gd name="T37" fmla="*/ 808 h 823"/>
                <a:gd name="T38" fmla="*/ 229 w 563"/>
                <a:gd name="T39" fmla="*/ 823 h 823"/>
                <a:gd name="T40" fmla="*/ 199 w 563"/>
                <a:gd name="T41" fmla="*/ 810 h 823"/>
                <a:gd name="T42" fmla="*/ 149 w 563"/>
                <a:gd name="T43" fmla="*/ 724 h 823"/>
                <a:gd name="T44" fmla="*/ 121 w 563"/>
                <a:gd name="T45" fmla="*/ 689 h 823"/>
                <a:gd name="T46" fmla="*/ 117 w 563"/>
                <a:gd name="T47" fmla="*/ 724 h 823"/>
                <a:gd name="T48" fmla="*/ 116 w 563"/>
                <a:gd name="T49" fmla="*/ 766 h 823"/>
                <a:gd name="T50" fmla="*/ 104 w 563"/>
                <a:gd name="T51" fmla="*/ 789 h 823"/>
                <a:gd name="T52" fmla="*/ 89 w 563"/>
                <a:gd name="T53" fmla="*/ 765 h 823"/>
                <a:gd name="T54" fmla="*/ 67 w 563"/>
                <a:gd name="T55" fmla="*/ 680 h 823"/>
                <a:gd name="T56" fmla="*/ 55 w 563"/>
                <a:gd name="T57" fmla="*/ 594 h 823"/>
                <a:gd name="T58" fmla="*/ 13 w 563"/>
                <a:gd name="T59" fmla="*/ 514 h 823"/>
                <a:gd name="T60" fmla="*/ 0 w 563"/>
                <a:gd name="T61" fmla="*/ 473 h 823"/>
                <a:gd name="T62" fmla="*/ 13 w 563"/>
                <a:gd name="T63" fmla="*/ 444 h 823"/>
                <a:gd name="T64" fmla="*/ 40 w 563"/>
                <a:gd name="T65" fmla="*/ 420 h 823"/>
                <a:gd name="T66" fmla="*/ 48 w 563"/>
                <a:gd name="T67" fmla="*/ 370 h 823"/>
                <a:gd name="T68" fmla="*/ 52 w 563"/>
                <a:gd name="T69" fmla="*/ 323 h 823"/>
                <a:gd name="T70" fmla="*/ 89 w 563"/>
                <a:gd name="T71" fmla="*/ 306 h 823"/>
                <a:gd name="T72" fmla="*/ 119 w 563"/>
                <a:gd name="T73" fmla="*/ 288 h 823"/>
                <a:gd name="T74" fmla="*/ 113 w 563"/>
                <a:gd name="T75" fmla="*/ 259 h 823"/>
                <a:gd name="T76" fmla="*/ 157 w 563"/>
                <a:gd name="T77" fmla="*/ 256 h 823"/>
                <a:gd name="T78" fmla="*/ 219 w 563"/>
                <a:gd name="T79" fmla="*/ 259 h 823"/>
                <a:gd name="T80" fmla="*/ 235 w 563"/>
                <a:gd name="T81" fmla="*/ 243 h 823"/>
                <a:gd name="T82" fmla="*/ 254 w 563"/>
                <a:gd name="T83" fmla="*/ 196 h 823"/>
                <a:gd name="T84" fmla="*/ 271 w 563"/>
                <a:gd name="T85" fmla="*/ 218 h 823"/>
                <a:gd name="T86" fmla="*/ 297 w 563"/>
                <a:gd name="T87" fmla="*/ 231 h 823"/>
                <a:gd name="T88" fmla="*/ 302 w 563"/>
                <a:gd name="T89" fmla="*/ 211 h 823"/>
                <a:gd name="T90" fmla="*/ 298 w 563"/>
                <a:gd name="T91" fmla="*/ 177 h 823"/>
                <a:gd name="T92" fmla="*/ 312 w 563"/>
                <a:gd name="T93" fmla="*/ 178 h 823"/>
                <a:gd name="T94" fmla="*/ 336 w 563"/>
                <a:gd name="T95" fmla="*/ 225 h 823"/>
                <a:gd name="T96" fmla="*/ 347 w 563"/>
                <a:gd name="T97" fmla="*/ 229 h 823"/>
                <a:gd name="T98" fmla="*/ 367 w 563"/>
                <a:gd name="T99" fmla="*/ 177 h 823"/>
                <a:gd name="T100" fmla="*/ 383 w 563"/>
                <a:gd name="T101" fmla="*/ 133 h 823"/>
                <a:gd name="T102" fmla="*/ 396 w 563"/>
                <a:gd name="T103" fmla="*/ 142 h 823"/>
                <a:gd name="T104" fmla="*/ 403 w 563"/>
                <a:gd name="T105" fmla="*/ 128 h 823"/>
                <a:gd name="T106" fmla="*/ 405 w 563"/>
                <a:gd name="T107" fmla="*/ 100 h 823"/>
                <a:gd name="T108" fmla="*/ 425 w 563"/>
                <a:gd name="T109" fmla="*/ 101 h 823"/>
                <a:gd name="T110" fmla="*/ 471 w 563"/>
                <a:gd name="T111" fmla="*/ 38 h 823"/>
                <a:gd name="T112" fmla="*/ 486 w 563"/>
                <a:gd name="T113" fmla="*/ 5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3" h="823">
                  <a:moveTo>
                    <a:pt x="491" y="0"/>
                  </a:moveTo>
                  <a:lnTo>
                    <a:pt x="529" y="53"/>
                  </a:lnTo>
                  <a:lnTo>
                    <a:pt x="534" y="59"/>
                  </a:lnTo>
                  <a:lnTo>
                    <a:pt x="538" y="65"/>
                  </a:lnTo>
                  <a:lnTo>
                    <a:pt x="542" y="70"/>
                  </a:lnTo>
                  <a:lnTo>
                    <a:pt x="545" y="77"/>
                  </a:lnTo>
                  <a:lnTo>
                    <a:pt x="547" y="82"/>
                  </a:lnTo>
                  <a:lnTo>
                    <a:pt x="548" y="89"/>
                  </a:lnTo>
                  <a:lnTo>
                    <a:pt x="548" y="96"/>
                  </a:lnTo>
                  <a:lnTo>
                    <a:pt x="548" y="104"/>
                  </a:lnTo>
                  <a:lnTo>
                    <a:pt x="543" y="118"/>
                  </a:lnTo>
                  <a:lnTo>
                    <a:pt x="541" y="132"/>
                  </a:lnTo>
                  <a:lnTo>
                    <a:pt x="540" y="140"/>
                  </a:lnTo>
                  <a:lnTo>
                    <a:pt x="539" y="150"/>
                  </a:lnTo>
                  <a:lnTo>
                    <a:pt x="540" y="160"/>
                  </a:lnTo>
                  <a:lnTo>
                    <a:pt x="542" y="168"/>
                  </a:lnTo>
                  <a:lnTo>
                    <a:pt x="542" y="168"/>
                  </a:lnTo>
                  <a:lnTo>
                    <a:pt x="559" y="227"/>
                  </a:lnTo>
                  <a:lnTo>
                    <a:pt x="561" y="239"/>
                  </a:lnTo>
                  <a:lnTo>
                    <a:pt x="562" y="252"/>
                  </a:lnTo>
                  <a:lnTo>
                    <a:pt x="563" y="265"/>
                  </a:lnTo>
                  <a:lnTo>
                    <a:pt x="562" y="279"/>
                  </a:lnTo>
                  <a:lnTo>
                    <a:pt x="560" y="309"/>
                  </a:lnTo>
                  <a:lnTo>
                    <a:pt x="554" y="339"/>
                  </a:lnTo>
                  <a:lnTo>
                    <a:pt x="548" y="370"/>
                  </a:lnTo>
                  <a:lnTo>
                    <a:pt x="541" y="399"/>
                  </a:lnTo>
                  <a:lnTo>
                    <a:pt x="534" y="426"/>
                  </a:lnTo>
                  <a:lnTo>
                    <a:pt x="528" y="448"/>
                  </a:lnTo>
                  <a:lnTo>
                    <a:pt x="528" y="448"/>
                  </a:lnTo>
                  <a:lnTo>
                    <a:pt x="518" y="455"/>
                  </a:lnTo>
                  <a:lnTo>
                    <a:pt x="505" y="465"/>
                  </a:lnTo>
                  <a:lnTo>
                    <a:pt x="501" y="466"/>
                  </a:lnTo>
                  <a:lnTo>
                    <a:pt x="498" y="468"/>
                  </a:lnTo>
                  <a:lnTo>
                    <a:pt x="495" y="468"/>
                  </a:lnTo>
                  <a:lnTo>
                    <a:pt x="492" y="468"/>
                  </a:lnTo>
                  <a:lnTo>
                    <a:pt x="489" y="467"/>
                  </a:lnTo>
                  <a:lnTo>
                    <a:pt x="486" y="464"/>
                  </a:lnTo>
                  <a:lnTo>
                    <a:pt x="484" y="460"/>
                  </a:lnTo>
                  <a:lnTo>
                    <a:pt x="483" y="455"/>
                  </a:lnTo>
                  <a:lnTo>
                    <a:pt x="479" y="454"/>
                  </a:lnTo>
                  <a:lnTo>
                    <a:pt x="474" y="454"/>
                  </a:lnTo>
                  <a:lnTo>
                    <a:pt x="470" y="456"/>
                  </a:lnTo>
                  <a:lnTo>
                    <a:pt x="467" y="457"/>
                  </a:lnTo>
                  <a:lnTo>
                    <a:pt x="459" y="462"/>
                  </a:lnTo>
                  <a:lnTo>
                    <a:pt x="454" y="469"/>
                  </a:lnTo>
                  <a:lnTo>
                    <a:pt x="447" y="477"/>
                  </a:lnTo>
                  <a:lnTo>
                    <a:pt x="442" y="483"/>
                  </a:lnTo>
                  <a:lnTo>
                    <a:pt x="440" y="485"/>
                  </a:lnTo>
                  <a:lnTo>
                    <a:pt x="437" y="487"/>
                  </a:lnTo>
                  <a:lnTo>
                    <a:pt x="434" y="488"/>
                  </a:lnTo>
                  <a:lnTo>
                    <a:pt x="431" y="489"/>
                  </a:lnTo>
                  <a:lnTo>
                    <a:pt x="427" y="488"/>
                  </a:lnTo>
                  <a:lnTo>
                    <a:pt x="424" y="487"/>
                  </a:lnTo>
                  <a:lnTo>
                    <a:pt x="420" y="485"/>
                  </a:lnTo>
                  <a:lnTo>
                    <a:pt x="417" y="482"/>
                  </a:lnTo>
                  <a:lnTo>
                    <a:pt x="411" y="474"/>
                  </a:lnTo>
                  <a:lnTo>
                    <a:pt x="405" y="467"/>
                  </a:lnTo>
                  <a:lnTo>
                    <a:pt x="401" y="460"/>
                  </a:lnTo>
                  <a:lnTo>
                    <a:pt x="396" y="456"/>
                  </a:lnTo>
                  <a:lnTo>
                    <a:pt x="393" y="455"/>
                  </a:lnTo>
                  <a:lnTo>
                    <a:pt x="391" y="455"/>
                  </a:lnTo>
                  <a:lnTo>
                    <a:pt x="389" y="457"/>
                  </a:lnTo>
                  <a:lnTo>
                    <a:pt x="387" y="460"/>
                  </a:lnTo>
                  <a:lnTo>
                    <a:pt x="383" y="470"/>
                  </a:lnTo>
                  <a:lnTo>
                    <a:pt x="380" y="480"/>
                  </a:lnTo>
                  <a:lnTo>
                    <a:pt x="379" y="488"/>
                  </a:lnTo>
                  <a:lnTo>
                    <a:pt x="380" y="498"/>
                  </a:lnTo>
                  <a:lnTo>
                    <a:pt x="383" y="518"/>
                  </a:lnTo>
                  <a:lnTo>
                    <a:pt x="386" y="536"/>
                  </a:lnTo>
                  <a:lnTo>
                    <a:pt x="387" y="546"/>
                  </a:lnTo>
                  <a:lnTo>
                    <a:pt x="387" y="555"/>
                  </a:lnTo>
                  <a:lnTo>
                    <a:pt x="387" y="565"/>
                  </a:lnTo>
                  <a:lnTo>
                    <a:pt x="385" y="575"/>
                  </a:lnTo>
                  <a:lnTo>
                    <a:pt x="381" y="585"/>
                  </a:lnTo>
                  <a:lnTo>
                    <a:pt x="375" y="594"/>
                  </a:lnTo>
                  <a:lnTo>
                    <a:pt x="367" y="604"/>
                  </a:lnTo>
                  <a:lnTo>
                    <a:pt x="358" y="614"/>
                  </a:lnTo>
                  <a:lnTo>
                    <a:pt x="342" y="628"/>
                  </a:lnTo>
                  <a:lnTo>
                    <a:pt x="330" y="637"/>
                  </a:lnTo>
                  <a:lnTo>
                    <a:pt x="322" y="646"/>
                  </a:lnTo>
                  <a:lnTo>
                    <a:pt x="318" y="654"/>
                  </a:lnTo>
                  <a:lnTo>
                    <a:pt x="315" y="662"/>
                  </a:lnTo>
                  <a:lnTo>
                    <a:pt x="312" y="674"/>
                  </a:lnTo>
                  <a:lnTo>
                    <a:pt x="312" y="688"/>
                  </a:lnTo>
                  <a:lnTo>
                    <a:pt x="311" y="708"/>
                  </a:lnTo>
                  <a:lnTo>
                    <a:pt x="310" y="731"/>
                  </a:lnTo>
                  <a:lnTo>
                    <a:pt x="308" y="752"/>
                  </a:lnTo>
                  <a:lnTo>
                    <a:pt x="307" y="761"/>
                  </a:lnTo>
                  <a:lnTo>
                    <a:pt x="305" y="769"/>
                  </a:lnTo>
                  <a:lnTo>
                    <a:pt x="302" y="778"/>
                  </a:lnTo>
                  <a:lnTo>
                    <a:pt x="298" y="784"/>
                  </a:lnTo>
                  <a:lnTo>
                    <a:pt x="295" y="792"/>
                  </a:lnTo>
                  <a:lnTo>
                    <a:pt x="290" y="797"/>
                  </a:lnTo>
                  <a:lnTo>
                    <a:pt x="283" y="804"/>
                  </a:lnTo>
                  <a:lnTo>
                    <a:pt x="277" y="808"/>
                  </a:lnTo>
                  <a:lnTo>
                    <a:pt x="268" y="812"/>
                  </a:lnTo>
                  <a:lnTo>
                    <a:pt x="258" y="817"/>
                  </a:lnTo>
                  <a:lnTo>
                    <a:pt x="246" y="820"/>
                  </a:lnTo>
                  <a:lnTo>
                    <a:pt x="234" y="823"/>
                  </a:lnTo>
                  <a:lnTo>
                    <a:pt x="229" y="823"/>
                  </a:lnTo>
                  <a:lnTo>
                    <a:pt x="225" y="823"/>
                  </a:lnTo>
                  <a:lnTo>
                    <a:pt x="219" y="822"/>
                  </a:lnTo>
                  <a:lnTo>
                    <a:pt x="215" y="821"/>
                  </a:lnTo>
                  <a:lnTo>
                    <a:pt x="208" y="817"/>
                  </a:lnTo>
                  <a:lnTo>
                    <a:pt x="199" y="810"/>
                  </a:lnTo>
                  <a:lnTo>
                    <a:pt x="191" y="803"/>
                  </a:lnTo>
                  <a:lnTo>
                    <a:pt x="185" y="793"/>
                  </a:lnTo>
                  <a:lnTo>
                    <a:pt x="177" y="783"/>
                  </a:lnTo>
                  <a:lnTo>
                    <a:pt x="172" y="771"/>
                  </a:lnTo>
                  <a:lnTo>
                    <a:pt x="149" y="724"/>
                  </a:lnTo>
                  <a:lnTo>
                    <a:pt x="133" y="686"/>
                  </a:lnTo>
                  <a:lnTo>
                    <a:pt x="129" y="685"/>
                  </a:lnTo>
                  <a:lnTo>
                    <a:pt x="126" y="686"/>
                  </a:lnTo>
                  <a:lnTo>
                    <a:pt x="123" y="687"/>
                  </a:lnTo>
                  <a:lnTo>
                    <a:pt x="121" y="689"/>
                  </a:lnTo>
                  <a:lnTo>
                    <a:pt x="118" y="694"/>
                  </a:lnTo>
                  <a:lnTo>
                    <a:pt x="116" y="701"/>
                  </a:lnTo>
                  <a:lnTo>
                    <a:pt x="116" y="709"/>
                  </a:lnTo>
                  <a:lnTo>
                    <a:pt x="116" y="716"/>
                  </a:lnTo>
                  <a:lnTo>
                    <a:pt x="117" y="724"/>
                  </a:lnTo>
                  <a:lnTo>
                    <a:pt x="118" y="730"/>
                  </a:lnTo>
                  <a:lnTo>
                    <a:pt x="119" y="736"/>
                  </a:lnTo>
                  <a:lnTo>
                    <a:pt x="119" y="744"/>
                  </a:lnTo>
                  <a:lnTo>
                    <a:pt x="118" y="755"/>
                  </a:lnTo>
                  <a:lnTo>
                    <a:pt x="116" y="766"/>
                  </a:lnTo>
                  <a:lnTo>
                    <a:pt x="113" y="777"/>
                  </a:lnTo>
                  <a:lnTo>
                    <a:pt x="109" y="784"/>
                  </a:lnTo>
                  <a:lnTo>
                    <a:pt x="108" y="788"/>
                  </a:lnTo>
                  <a:lnTo>
                    <a:pt x="106" y="789"/>
                  </a:lnTo>
                  <a:lnTo>
                    <a:pt x="104" y="789"/>
                  </a:lnTo>
                  <a:lnTo>
                    <a:pt x="102" y="788"/>
                  </a:lnTo>
                  <a:lnTo>
                    <a:pt x="97" y="783"/>
                  </a:lnTo>
                  <a:lnTo>
                    <a:pt x="94" y="778"/>
                  </a:lnTo>
                  <a:lnTo>
                    <a:pt x="91" y="772"/>
                  </a:lnTo>
                  <a:lnTo>
                    <a:pt x="89" y="765"/>
                  </a:lnTo>
                  <a:lnTo>
                    <a:pt x="83" y="749"/>
                  </a:lnTo>
                  <a:lnTo>
                    <a:pt x="80" y="731"/>
                  </a:lnTo>
                  <a:lnTo>
                    <a:pt x="76" y="713"/>
                  </a:lnTo>
                  <a:lnTo>
                    <a:pt x="72" y="695"/>
                  </a:lnTo>
                  <a:lnTo>
                    <a:pt x="67" y="680"/>
                  </a:lnTo>
                  <a:lnTo>
                    <a:pt x="63" y="667"/>
                  </a:lnTo>
                  <a:lnTo>
                    <a:pt x="63" y="645"/>
                  </a:lnTo>
                  <a:lnTo>
                    <a:pt x="62" y="627"/>
                  </a:lnTo>
                  <a:lnTo>
                    <a:pt x="59" y="609"/>
                  </a:lnTo>
                  <a:lnTo>
                    <a:pt x="55" y="594"/>
                  </a:lnTo>
                  <a:lnTo>
                    <a:pt x="50" y="579"/>
                  </a:lnTo>
                  <a:lnTo>
                    <a:pt x="43" y="563"/>
                  </a:lnTo>
                  <a:lnTo>
                    <a:pt x="35" y="548"/>
                  </a:lnTo>
                  <a:lnTo>
                    <a:pt x="24" y="531"/>
                  </a:lnTo>
                  <a:lnTo>
                    <a:pt x="13" y="514"/>
                  </a:lnTo>
                  <a:lnTo>
                    <a:pt x="6" y="499"/>
                  </a:lnTo>
                  <a:lnTo>
                    <a:pt x="4" y="493"/>
                  </a:lnTo>
                  <a:lnTo>
                    <a:pt x="1" y="486"/>
                  </a:lnTo>
                  <a:lnTo>
                    <a:pt x="0" y="480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2" y="461"/>
                  </a:lnTo>
                  <a:lnTo>
                    <a:pt x="5" y="456"/>
                  </a:lnTo>
                  <a:lnTo>
                    <a:pt x="8" y="450"/>
                  </a:lnTo>
                  <a:lnTo>
                    <a:pt x="13" y="444"/>
                  </a:lnTo>
                  <a:lnTo>
                    <a:pt x="19" y="439"/>
                  </a:lnTo>
                  <a:lnTo>
                    <a:pt x="25" y="432"/>
                  </a:lnTo>
                  <a:lnTo>
                    <a:pt x="33" y="427"/>
                  </a:lnTo>
                  <a:lnTo>
                    <a:pt x="37" y="424"/>
                  </a:lnTo>
                  <a:lnTo>
                    <a:pt x="40" y="420"/>
                  </a:lnTo>
                  <a:lnTo>
                    <a:pt x="42" y="416"/>
                  </a:lnTo>
                  <a:lnTo>
                    <a:pt x="45" y="412"/>
                  </a:lnTo>
                  <a:lnTo>
                    <a:pt x="48" y="402"/>
                  </a:lnTo>
                  <a:lnTo>
                    <a:pt x="48" y="391"/>
                  </a:lnTo>
                  <a:lnTo>
                    <a:pt x="48" y="370"/>
                  </a:lnTo>
                  <a:lnTo>
                    <a:pt x="47" y="349"/>
                  </a:lnTo>
                  <a:lnTo>
                    <a:pt x="47" y="340"/>
                  </a:lnTo>
                  <a:lnTo>
                    <a:pt x="48" y="334"/>
                  </a:lnTo>
                  <a:lnTo>
                    <a:pt x="50" y="329"/>
                  </a:lnTo>
                  <a:lnTo>
                    <a:pt x="52" y="323"/>
                  </a:lnTo>
                  <a:lnTo>
                    <a:pt x="55" y="319"/>
                  </a:lnTo>
                  <a:lnTo>
                    <a:pt x="60" y="317"/>
                  </a:lnTo>
                  <a:lnTo>
                    <a:pt x="64" y="313"/>
                  </a:lnTo>
                  <a:lnTo>
                    <a:pt x="68" y="311"/>
                  </a:lnTo>
                  <a:lnTo>
                    <a:pt x="89" y="306"/>
                  </a:lnTo>
                  <a:lnTo>
                    <a:pt x="109" y="297"/>
                  </a:lnTo>
                  <a:lnTo>
                    <a:pt x="114" y="295"/>
                  </a:lnTo>
                  <a:lnTo>
                    <a:pt x="116" y="293"/>
                  </a:lnTo>
                  <a:lnTo>
                    <a:pt x="118" y="290"/>
                  </a:lnTo>
                  <a:lnTo>
                    <a:pt x="119" y="288"/>
                  </a:lnTo>
                  <a:lnTo>
                    <a:pt x="119" y="282"/>
                  </a:lnTo>
                  <a:lnTo>
                    <a:pt x="118" y="277"/>
                  </a:lnTo>
                  <a:lnTo>
                    <a:pt x="116" y="270"/>
                  </a:lnTo>
                  <a:lnTo>
                    <a:pt x="114" y="265"/>
                  </a:lnTo>
                  <a:lnTo>
                    <a:pt x="113" y="259"/>
                  </a:lnTo>
                  <a:lnTo>
                    <a:pt x="113" y="254"/>
                  </a:lnTo>
                  <a:lnTo>
                    <a:pt x="122" y="253"/>
                  </a:lnTo>
                  <a:lnTo>
                    <a:pt x="133" y="253"/>
                  </a:lnTo>
                  <a:lnTo>
                    <a:pt x="145" y="254"/>
                  </a:lnTo>
                  <a:lnTo>
                    <a:pt x="157" y="256"/>
                  </a:lnTo>
                  <a:lnTo>
                    <a:pt x="180" y="261"/>
                  </a:lnTo>
                  <a:lnTo>
                    <a:pt x="202" y="263"/>
                  </a:lnTo>
                  <a:lnTo>
                    <a:pt x="209" y="263"/>
                  </a:lnTo>
                  <a:lnTo>
                    <a:pt x="214" y="262"/>
                  </a:lnTo>
                  <a:lnTo>
                    <a:pt x="219" y="259"/>
                  </a:lnTo>
                  <a:lnTo>
                    <a:pt x="224" y="257"/>
                  </a:lnTo>
                  <a:lnTo>
                    <a:pt x="227" y="254"/>
                  </a:lnTo>
                  <a:lnTo>
                    <a:pt x="230" y="251"/>
                  </a:lnTo>
                  <a:lnTo>
                    <a:pt x="232" y="248"/>
                  </a:lnTo>
                  <a:lnTo>
                    <a:pt x="235" y="243"/>
                  </a:lnTo>
                  <a:lnTo>
                    <a:pt x="240" y="224"/>
                  </a:lnTo>
                  <a:lnTo>
                    <a:pt x="246" y="203"/>
                  </a:lnTo>
                  <a:lnTo>
                    <a:pt x="250" y="200"/>
                  </a:lnTo>
                  <a:lnTo>
                    <a:pt x="252" y="197"/>
                  </a:lnTo>
                  <a:lnTo>
                    <a:pt x="254" y="196"/>
                  </a:lnTo>
                  <a:lnTo>
                    <a:pt x="255" y="196"/>
                  </a:lnTo>
                  <a:lnTo>
                    <a:pt x="259" y="199"/>
                  </a:lnTo>
                  <a:lnTo>
                    <a:pt x="264" y="204"/>
                  </a:lnTo>
                  <a:lnTo>
                    <a:pt x="268" y="211"/>
                  </a:lnTo>
                  <a:lnTo>
                    <a:pt x="271" y="218"/>
                  </a:lnTo>
                  <a:lnTo>
                    <a:pt x="276" y="225"/>
                  </a:lnTo>
                  <a:lnTo>
                    <a:pt x="281" y="228"/>
                  </a:lnTo>
                  <a:lnTo>
                    <a:pt x="288" y="231"/>
                  </a:lnTo>
                  <a:lnTo>
                    <a:pt x="293" y="232"/>
                  </a:lnTo>
                  <a:lnTo>
                    <a:pt x="297" y="231"/>
                  </a:lnTo>
                  <a:lnTo>
                    <a:pt x="299" y="229"/>
                  </a:lnTo>
                  <a:lnTo>
                    <a:pt x="302" y="226"/>
                  </a:lnTo>
                  <a:lnTo>
                    <a:pt x="302" y="222"/>
                  </a:lnTo>
                  <a:lnTo>
                    <a:pt x="302" y="217"/>
                  </a:lnTo>
                  <a:lnTo>
                    <a:pt x="302" y="211"/>
                  </a:lnTo>
                  <a:lnTo>
                    <a:pt x="299" y="200"/>
                  </a:lnTo>
                  <a:lnTo>
                    <a:pt x="297" y="188"/>
                  </a:lnTo>
                  <a:lnTo>
                    <a:pt x="296" y="184"/>
                  </a:lnTo>
                  <a:lnTo>
                    <a:pt x="297" y="180"/>
                  </a:lnTo>
                  <a:lnTo>
                    <a:pt x="298" y="177"/>
                  </a:lnTo>
                  <a:lnTo>
                    <a:pt x="299" y="175"/>
                  </a:lnTo>
                  <a:lnTo>
                    <a:pt x="303" y="175"/>
                  </a:lnTo>
                  <a:lnTo>
                    <a:pt x="306" y="175"/>
                  </a:lnTo>
                  <a:lnTo>
                    <a:pt x="309" y="176"/>
                  </a:lnTo>
                  <a:lnTo>
                    <a:pt x="312" y="178"/>
                  </a:lnTo>
                  <a:lnTo>
                    <a:pt x="318" y="183"/>
                  </a:lnTo>
                  <a:lnTo>
                    <a:pt x="322" y="188"/>
                  </a:lnTo>
                  <a:lnTo>
                    <a:pt x="329" y="202"/>
                  </a:lnTo>
                  <a:lnTo>
                    <a:pt x="332" y="215"/>
                  </a:lnTo>
                  <a:lnTo>
                    <a:pt x="336" y="225"/>
                  </a:lnTo>
                  <a:lnTo>
                    <a:pt x="339" y="230"/>
                  </a:lnTo>
                  <a:lnTo>
                    <a:pt x="342" y="231"/>
                  </a:lnTo>
                  <a:lnTo>
                    <a:pt x="344" y="231"/>
                  </a:lnTo>
                  <a:lnTo>
                    <a:pt x="346" y="230"/>
                  </a:lnTo>
                  <a:lnTo>
                    <a:pt x="347" y="229"/>
                  </a:lnTo>
                  <a:lnTo>
                    <a:pt x="351" y="225"/>
                  </a:lnTo>
                  <a:lnTo>
                    <a:pt x="354" y="218"/>
                  </a:lnTo>
                  <a:lnTo>
                    <a:pt x="358" y="209"/>
                  </a:lnTo>
                  <a:lnTo>
                    <a:pt x="361" y="199"/>
                  </a:lnTo>
                  <a:lnTo>
                    <a:pt x="367" y="177"/>
                  </a:lnTo>
                  <a:lnTo>
                    <a:pt x="372" y="156"/>
                  </a:lnTo>
                  <a:lnTo>
                    <a:pt x="375" y="140"/>
                  </a:lnTo>
                  <a:lnTo>
                    <a:pt x="376" y="132"/>
                  </a:lnTo>
                  <a:lnTo>
                    <a:pt x="379" y="132"/>
                  </a:lnTo>
                  <a:lnTo>
                    <a:pt x="383" y="133"/>
                  </a:lnTo>
                  <a:lnTo>
                    <a:pt x="385" y="136"/>
                  </a:lnTo>
                  <a:lnTo>
                    <a:pt x="388" y="140"/>
                  </a:lnTo>
                  <a:lnTo>
                    <a:pt x="391" y="142"/>
                  </a:lnTo>
                  <a:lnTo>
                    <a:pt x="393" y="142"/>
                  </a:lnTo>
                  <a:lnTo>
                    <a:pt x="396" y="142"/>
                  </a:lnTo>
                  <a:lnTo>
                    <a:pt x="398" y="142"/>
                  </a:lnTo>
                  <a:lnTo>
                    <a:pt x="401" y="138"/>
                  </a:lnTo>
                  <a:lnTo>
                    <a:pt x="402" y="135"/>
                  </a:lnTo>
                  <a:lnTo>
                    <a:pt x="403" y="132"/>
                  </a:lnTo>
                  <a:lnTo>
                    <a:pt x="403" y="128"/>
                  </a:lnTo>
                  <a:lnTo>
                    <a:pt x="402" y="118"/>
                  </a:lnTo>
                  <a:lnTo>
                    <a:pt x="400" y="110"/>
                  </a:lnTo>
                  <a:lnTo>
                    <a:pt x="401" y="106"/>
                  </a:lnTo>
                  <a:lnTo>
                    <a:pt x="403" y="102"/>
                  </a:lnTo>
                  <a:lnTo>
                    <a:pt x="405" y="100"/>
                  </a:lnTo>
                  <a:lnTo>
                    <a:pt x="408" y="99"/>
                  </a:lnTo>
                  <a:lnTo>
                    <a:pt x="413" y="97"/>
                  </a:lnTo>
                  <a:lnTo>
                    <a:pt x="416" y="99"/>
                  </a:lnTo>
                  <a:lnTo>
                    <a:pt x="420" y="99"/>
                  </a:lnTo>
                  <a:lnTo>
                    <a:pt x="425" y="101"/>
                  </a:lnTo>
                  <a:lnTo>
                    <a:pt x="443" y="108"/>
                  </a:lnTo>
                  <a:lnTo>
                    <a:pt x="458" y="113"/>
                  </a:lnTo>
                  <a:lnTo>
                    <a:pt x="462" y="88"/>
                  </a:lnTo>
                  <a:lnTo>
                    <a:pt x="468" y="55"/>
                  </a:lnTo>
                  <a:lnTo>
                    <a:pt x="471" y="38"/>
                  </a:lnTo>
                  <a:lnTo>
                    <a:pt x="475" y="24"/>
                  </a:lnTo>
                  <a:lnTo>
                    <a:pt x="478" y="18"/>
                  </a:lnTo>
                  <a:lnTo>
                    <a:pt x="481" y="12"/>
                  </a:lnTo>
                  <a:lnTo>
                    <a:pt x="483" y="8"/>
                  </a:lnTo>
                  <a:lnTo>
                    <a:pt x="486" y="5"/>
                  </a:lnTo>
                  <a:lnTo>
                    <a:pt x="488" y="2"/>
                  </a:lnTo>
                  <a:lnTo>
                    <a:pt x="491" y="0"/>
                  </a:lnTo>
                  <a:lnTo>
                    <a:pt x="49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9" name="Freeform 24"/>
            <p:cNvSpPr>
              <a:spLocks/>
            </p:cNvSpPr>
            <p:nvPr/>
          </p:nvSpPr>
          <p:spPr bwMode="auto">
            <a:xfrm>
              <a:off x="5067084" y="3040558"/>
              <a:ext cx="821041" cy="983163"/>
            </a:xfrm>
            <a:custGeom>
              <a:avLst/>
              <a:gdLst>
                <a:gd name="T0" fmla="*/ 1973 w 1994"/>
                <a:gd name="T1" fmla="*/ 414 h 2923"/>
                <a:gd name="T2" fmla="*/ 1843 w 1994"/>
                <a:gd name="T3" fmla="*/ 263 h 2923"/>
                <a:gd name="T4" fmla="*/ 1593 w 1994"/>
                <a:gd name="T5" fmla="*/ 215 h 2923"/>
                <a:gd name="T6" fmla="*/ 1441 w 1994"/>
                <a:gd name="T7" fmla="*/ 114 h 2923"/>
                <a:gd name="T8" fmla="*/ 1286 w 1994"/>
                <a:gd name="T9" fmla="*/ 27 h 2923"/>
                <a:gd name="T10" fmla="*/ 1151 w 1994"/>
                <a:gd name="T11" fmla="*/ 53 h 2923"/>
                <a:gd name="T12" fmla="*/ 1042 w 1994"/>
                <a:gd name="T13" fmla="*/ 92 h 2923"/>
                <a:gd name="T14" fmla="*/ 1128 w 1994"/>
                <a:gd name="T15" fmla="*/ 300 h 2923"/>
                <a:gd name="T16" fmla="*/ 1155 w 1994"/>
                <a:gd name="T17" fmla="*/ 442 h 2923"/>
                <a:gd name="T18" fmla="*/ 979 w 1994"/>
                <a:gd name="T19" fmla="*/ 604 h 2923"/>
                <a:gd name="T20" fmla="*/ 975 w 1994"/>
                <a:gd name="T21" fmla="*/ 764 h 2923"/>
                <a:gd name="T22" fmla="*/ 965 w 1994"/>
                <a:gd name="T23" fmla="*/ 945 h 2923"/>
                <a:gd name="T24" fmla="*/ 909 w 1994"/>
                <a:gd name="T25" fmla="*/ 1129 h 2923"/>
                <a:gd name="T26" fmla="*/ 993 w 1994"/>
                <a:gd name="T27" fmla="*/ 1223 h 2923"/>
                <a:gd name="T28" fmla="*/ 972 w 1994"/>
                <a:gd name="T29" fmla="*/ 1401 h 2923"/>
                <a:gd name="T30" fmla="*/ 921 w 1994"/>
                <a:gd name="T31" fmla="*/ 1471 h 2923"/>
                <a:gd name="T32" fmla="*/ 814 w 1994"/>
                <a:gd name="T33" fmla="*/ 1639 h 2923"/>
                <a:gd name="T34" fmla="*/ 694 w 1994"/>
                <a:gd name="T35" fmla="*/ 1674 h 2923"/>
                <a:gd name="T36" fmla="*/ 686 w 1994"/>
                <a:gd name="T37" fmla="*/ 1754 h 2923"/>
                <a:gd name="T38" fmla="*/ 517 w 1994"/>
                <a:gd name="T39" fmla="*/ 1755 h 2923"/>
                <a:gd name="T40" fmla="*/ 419 w 1994"/>
                <a:gd name="T41" fmla="*/ 1858 h 2923"/>
                <a:gd name="T42" fmla="*/ 244 w 1994"/>
                <a:gd name="T43" fmla="*/ 2002 h 2923"/>
                <a:gd name="T44" fmla="*/ 99 w 1994"/>
                <a:gd name="T45" fmla="*/ 1958 h 2923"/>
                <a:gd name="T46" fmla="*/ 14 w 1994"/>
                <a:gd name="T47" fmla="*/ 2036 h 2923"/>
                <a:gd name="T48" fmla="*/ 116 w 1994"/>
                <a:gd name="T49" fmla="*/ 2179 h 2923"/>
                <a:gd name="T50" fmla="*/ 325 w 1994"/>
                <a:gd name="T51" fmla="*/ 2218 h 2923"/>
                <a:gd name="T52" fmla="*/ 308 w 1994"/>
                <a:gd name="T53" fmla="*/ 2309 h 2923"/>
                <a:gd name="T54" fmla="*/ 439 w 1994"/>
                <a:gd name="T55" fmla="*/ 2427 h 2923"/>
                <a:gd name="T56" fmla="*/ 495 w 1994"/>
                <a:gd name="T57" fmla="*/ 2542 h 2923"/>
                <a:gd name="T58" fmla="*/ 488 w 1994"/>
                <a:gd name="T59" fmla="*/ 2660 h 2923"/>
                <a:gd name="T60" fmla="*/ 587 w 1994"/>
                <a:gd name="T61" fmla="*/ 2774 h 2923"/>
                <a:gd name="T62" fmla="*/ 676 w 1994"/>
                <a:gd name="T63" fmla="*/ 2773 h 2923"/>
                <a:gd name="T64" fmla="*/ 768 w 1994"/>
                <a:gd name="T65" fmla="*/ 2902 h 2923"/>
                <a:gd name="T66" fmla="*/ 961 w 1994"/>
                <a:gd name="T67" fmla="*/ 2832 h 2923"/>
                <a:gd name="T68" fmla="*/ 1137 w 1994"/>
                <a:gd name="T69" fmla="*/ 2852 h 2923"/>
                <a:gd name="T70" fmla="*/ 1270 w 1994"/>
                <a:gd name="T71" fmla="*/ 2901 h 2923"/>
                <a:gd name="T72" fmla="*/ 1404 w 1994"/>
                <a:gd name="T73" fmla="*/ 2912 h 2923"/>
                <a:gd name="T74" fmla="*/ 1526 w 1994"/>
                <a:gd name="T75" fmla="*/ 2876 h 2923"/>
                <a:gd name="T76" fmla="*/ 1533 w 1994"/>
                <a:gd name="T77" fmla="*/ 2749 h 2923"/>
                <a:gd name="T78" fmla="*/ 1531 w 1994"/>
                <a:gd name="T79" fmla="*/ 2624 h 2923"/>
                <a:gd name="T80" fmla="*/ 1464 w 1994"/>
                <a:gd name="T81" fmla="*/ 2386 h 2923"/>
                <a:gd name="T82" fmla="*/ 1431 w 1994"/>
                <a:gd name="T83" fmla="*/ 2207 h 2923"/>
                <a:gd name="T84" fmla="*/ 1437 w 1994"/>
                <a:gd name="T85" fmla="*/ 2084 h 2923"/>
                <a:gd name="T86" fmla="*/ 1383 w 1994"/>
                <a:gd name="T87" fmla="*/ 1977 h 2923"/>
                <a:gd name="T88" fmla="*/ 1289 w 1994"/>
                <a:gd name="T89" fmla="*/ 1822 h 2923"/>
                <a:gd name="T90" fmla="*/ 1362 w 1994"/>
                <a:gd name="T91" fmla="*/ 1634 h 2923"/>
                <a:gd name="T92" fmla="*/ 1286 w 1994"/>
                <a:gd name="T93" fmla="*/ 1527 h 2923"/>
                <a:gd name="T94" fmla="*/ 1084 w 1994"/>
                <a:gd name="T95" fmla="*/ 1413 h 2923"/>
                <a:gd name="T96" fmla="*/ 1144 w 1994"/>
                <a:gd name="T97" fmla="*/ 1211 h 2923"/>
                <a:gd name="T98" fmla="*/ 1234 w 1994"/>
                <a:gd name="T99" fmla="*/ 1120 h 2923"/>
                <a:gd name="T100" fmla="*/ 1396 w 1994"/>
                <a:gd name="T101" fmla="*/ 1070 h 2923"/>
                <a:gd name="T102" fmla="*/ 1447 w 1994"/>
                <a:gd name="T103" fmla="*/ 1024 h 2923"/>
                <a:gd name="T104" fmla="*/ 1326 w 1994"/>
                <a:gd name="T105" fmla="*/ 910 h 2923"/>
                <a:gd name="T106" fmla="*/ 1177 w 1994"/>
                <a:gd name="T107" fmla="*/ 776 h 2923"/>
                <a:gd name="T108" fmla="*/ 1068 w 1994"/>
                <a:gd name="T109" fmla="*/ 713 h 2923"/>
                <a:gd name="T110" fmla="*/ 1168 w 1994"/>
                <a:gd name="T111" fmla="*/ 549 h 2923"/>
                <a:gd name="T112" fmla="*/ 1213 w 1994"/>
                <a:gd name="T113" fmla="*/ 418 h 2923"/>
                <a:gd name="T114" fmla="*/ 1248 w 1994"/>
                <a:gd name="T115" fmla="*/ 369 h 2923"/>
                <a:gd name="T116" fmla="*/ 1342 w 1994"/>
                <a:gd name="T117" fmla="*/ 471 h 2923"/>
                <a:gd name="T118" fmla="*/ 1497 w 1994"/>
                <a:gd name="T119" fmla="*/ 523 h 2923"/>
                <a:gd name="T120" fmla="*/ 1490 w 1994"/>
                <a:gd name="T121" fmla="*/ 428 h 2923"/>
                <a:gd name="T122" fmla="*/ 1549 w 1994"/>
                <a:gd name="T123" fmla="*/ 546 h 2923"/>
                <a:gd name="T124" fmla="*/ 1773 w 1994"/>
                <a:gd name="T125" fmla="*/ 617 h 2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94" h="2923">
                  <a:moveTo>
                    <a:pt x="1815" y="552"/>
                  </a:moveTo>
                  <a:lnTo>
                    <a:pt x="1877" y="551"/>
                  </a:lnTo>
                  <a:lnTo>
                    <a:pt x="1887" y="550"/>
                  </a:lnTo>
                  <a:lnTo>
                    <a:pt x="1897" y="548"/>
                  </a:lnTo>
                  <a:lnTo>
                    <a:pt x="1908" y="545"/>
                  </a:lnTo>
                  <a:lnTo>
                    <a:pt x="1919" y="540"/>
                  </a:lnTo>
                  <a:lnTo>
                    <a:pt x="1930" y="536"/>
                  </a:lnTo>
                  <a:lnTo>
                    <a:pt x="1939" y="531"/>
                  </a:lnTo>
                  <a:lnTo>
                    <a:pt x="1948" y="524"/>
                  </a:lnTo>
                  <a:lnTo>
                    <a:pt x="1957" y="517"/>
                  </a:lnTo>
                  <a:lnTo>
                    <a:pt x="1962" y="511"/>
                  </a:lnTo>
                  <a:lnTo>
                    <a:pt x="1965" y="506"/>
                  </a:lnTo>
                  <a:lnTo>
                    <a:pt x="1970" y="500"/>
                  </a:lnTo>
                  <a:lnTo>
                    <a:pt x="1972" y="494"/>
                  </a:lnTo>
                  <a:lnTo>
                    <a:pt x="1975" y="482"/>
                  </a:lnTo>
                  <a:lnTo>
                    <a:pt x="1976" y="469"/>
                  </a:lnTo>
                  <a:lnTo>
                    <a:pt x="1975" y="442"/>
                  </a:lnTo>
                  <a:lnTo>
                    <a:pt x="1973" y="414"/>
                  </a:lnTo>
                  <a:lnTo>
                    <a:pt x="1973" y="396"/>
                  </a:lnTo>
                  <a:lnTo>
                    <a:pt x="1973" y="376"/>
                  </a:lnTo>
                  <a:lnTo>
                    <a:pt x="1974" y="356"/>
                  </a:lnTo>
                  <a:lnTo>
                    <a:pt x="1976" y="335"/>
                  </a:lnTo>
                  <a:lnTo>
                    <a:pt x="1979" y="315"/>
                  </a:lnTo>
                  <a:lnTo>
                    <a:pt x="1984" y="295"/>
                  </a:lnTo>
                  <a:lnTo>
                    <a:pt x="1988" y="276"/>
                  </a:lnTo>
                  <a:lnTo>
                    <a:pt x="1994" y="258"/>
                  </a:lnTo>
                  <a:lnTo>
                    <a:pt x="1978" y="260"/>
                  </a:lnTo>
                  <a:lnTo>
                    <a:pt x="1961" y="260"/>
                  </a:lnTo>
                  <a:lnTo>
                    <a:pt x="1945" y="260"/>
                  </a:lnTo>
                  <a:lnTo>
                    <a:pt x="1927" y="258"/>
                  </a:lnTo>
                  <a:lnTo>
                    <a:pt x="1910" y="258"/>
                  </a:lnTo>
                  <a:lnTo>
                    <a:pt x="1893" y="258"/>
                  </a:lnTo>
                  <a:lnTo>
                    <a:pt x="1877" y="260"/>
                  </a:lnTo>
                  <a:lnTo>
                    <a:pt x="1859" y="263"/>
                  </a:lnTo>
                  <a:lnTo>
                    <a:pt x="1852" y="264"/>
                  </a:lnTo>
                  <a:lnTo>
                    <a:pt x="1843" y="263"/>
                  </a:lnTo>
                  <a:lnTo>
                    <a:pt x="1833" y="262"/>
                  </a:lnTo>
                  <a:lnTo>
                    <a:pt x="1823" y="258"/>
                  </a:lnTo>
                  <a:lnTo>
                    <a:pt x="1800" y="251"/>
                  </a:lnTo>
                  <a:lnTo>
                    <a:pt x="1775" y="241"/>
                  </a:lnTo>
                  <a:lnTo>
                    <a:pt x="1749" y="230"/>
                  </a:lnTo>
                  <a:lnTo>
                    <a:pt x="1725" y="220"/>
                  </a:lnTo>
                  <a:lnTo>
                    <a:pt x="1704" y="211"/>
                  </a:lnTo>
                  <a:lnTo>
                    <a:pt x="1686" y="206"/>
                  </a:lnTo>
                  <a:lnTo>
                    <a:pt x="1678" y="203"/>
                  </a:lnTo>
                  <a:lnTo>
                    <a:pt x="1671" y="203"/>
                  </a:lnTo>
                  <a:lnTo>
                    <a:pt x="1664" y="203"/>
                  </a:lnTo>
                  <a:lnTo>
                    <a:pt x="1657" y="203"/>
                  </a:lnTo>
                  <a:lnTo>
                    <a:pt x="1644" y="206"/>
                  </a:lnTo>
                  <a:lnTo>
                    <a:pt x="1632" y="209"/>
                  </a:lnTo>
                  <a:lnTo>
                    <a:pt x="1619" y="212"/>
                  </a:lnTo>
                  <a:lnTo>
                    <a:pt x="1606" y="215"/>
                  </a:lnTo>
                  <a:lnTo>
                    <a:pt x="1599" y="215"/>
                  </a:lnTo>
                  <a:lnTo>
                    <a:pt x="1593" y="215"/>
                  </a:lnTo>
                  <a:lnTo>
                    <a:pt x="1586" y="215"/>
                  </a:lnTo>
                  <a:lnTo>
                    <a:pt x="1579" y="214"/>
                  </a:lnTo>
                  <a:lnTo>
                    <a:pt x="1571" y="212"/>
                  </a:lnTo>
                  <a:lnTo>
                    <a:pt x="1565" y="209"/>
                  </a:lnTo>
                  <a:lnTo>
                    <a:pt x="1558" y="206"/>
                  </a:lnTo>
                  <a:lnTo>
                    <a:pt x="1552" y="201"/>
                  </a:lnTo>
                  <a:lnTo>
                    <a:pt x="1541" y="193"/>
                  </a:lnTo>
                  <a:lnTo>
                    <a:pt x="1530" y="182"/>
                  </a:lnTo>
                  <a:lnTo>
                    <a:pt x="1519" y="172"/>
                  </a:lnTo>
                  <a:lnTo>
                    <a:pt x="1508" y="161"/>
                  </a:lnTo>
                  <a:lnTo>
                    <a:pt x="1497" y="153"/>
                  </a:lnTo>
                  <a:lnTo>
                    <a:pt x="1484" y="145"/>
                  </a:lnTo>
                  <a:lnTo>
                    <a:pt x="1473" y="140"/>
                  </a:lnTo>
                  <a:lnTo>
                    <a:pt x="1464" y="134"/>
                  </a:lnTo>
                  <a:lnTo>
                    <a:pt x="1457" y="129"/>
                  </a:lnTo>
                  <a:lnTo>
                    <a:pt x="1451" y="125"/>
                  </a:lnTo>
                  <a:lnTo>
                    <a:pt x="1446" y="119"/>
                  </a:lnTo>
                  <a:lnTo>
                    <a:pt x="1441" y="114"/>
                  </a:lnTo>
                  <a:lnTo>
                    <a:pt x="1438" y="108"/>
                  </a:lnTo>
                  <a:lnTo>
                    <a:pt x="1435" y="103"/>
                  </a:lnTo>
                  <a:lnTo>
                    <a:pt x="1430" y="92"/>
                  </a:lnTo>
                  <a:lnTo>
                    <a:pt x="1424" y="80"/>
                  </a:lnTo>
                  <a:lnTo>
                    <a:pt x="1417" y="66"/>
                  </a:lnTo>
                  <a:lnTo>
                    <a:pt x="1406" y="50"/>
                  </a:lnTo>
                  <a:lnTo>
                    <a:pt x="1400" y="42"/>
                  </a:lnTo>
                  <a:lnTo>
                    <a:pt x="1397" y="35"/>
                  </a:lnTo>
                  <a:lnTo>
                    <a:pt x="1397" y="28"/>
                  </a:lnTo>
                  <a:lnTo>
                    <a:pt x="1397" y="23"/>
                  </a:lnTo>
                  <a:lnTo>
                    <a:pt x="1371" y="22"/>
                  </a:lnTo>
                  <a:lnTo>
                    <a:pt x="1340" y="21"/>
                  </a:lnTo>
                  <a:lnTo>
                    <a:pt x="1325" y="21"/>
                  </a:lnTo>
                  <a:lnTo>
                    <a:pt x="1311" y="22"/>
                  </a:lnTo>
                  <a:lnTo>
                    <a:pt x="1303" y="22"/>
                  </a:lnTo>
                  <a:lnTo>
                    <a:pt x="1297" y="24"/>
                  </a:lnTo>
                  <a:lnTo>
                    <a:pt x="1291" y="25"/>
                  </a:lnTo>
                  <a:lnTo>
                    <a:pt x="1286" y="27"/>
                  </a:lnTo>
                  <a:lnTo>
                    <a:pt x="1276" y="34"/>
                  </a:lnTo>
                  <a:lnTo>
                    <a:pt x="1268" y="40"/>
                  </a:lnTo>
                  <a:lnTo>
                    <a:pt x="1260" y="48"/>
                  </a:lnTo>
                  <a:lnTo>
                    <a:pt x="1252" y="55"/>
                  </a:lnTo>
                  <a:lnTo>
                    <a:pt x="1245" y="62"/>
                  </a:lnTo>
                  <a:lnTo>
                    <a:pt x="1236" y="67"/>
                  </a:lnTo>
                  <a:lnTo>
                    <a:pt x="1232" y="69"/>
                  </a:lnTo>
                  <a:lnTo>
                    <a:pt x="1227" y="71"/>
                  </a:lnTo>
                  <a:lnTo>
                    <a:pt x="1221" y="72"/>
                  </a:lnTo>
                  <a:lnTo>
                    <a:pt x="1215" y="72"/>
                  </a:lnTo>
                  <a:lnTo>
                    <a:pt x="1207" y="72"/>
                  </a:lnTo>
                  <a:lnTo>
                    <a:pt x="1201" y="69"/>
                  </a:lnTo>
                  <a:lnTo>
                    <a:pt x="1194" y="68"/>
                  </a:lnTo>
                  <a:lnTo>
                    <a:pt x="1188" y="65"/>
                  </a:lnTo>
                  <a:lnTo>
                    <a:pt x="1176" y="60"/>
                  </a:lnTo>
                  <a:lnTo>
                    <a:pt x="1163" y="55"/>
                  </a:lnTo>
                  <a:lnTo>
                    <a:pt x="1156" y="54"/>
                  </a:lnTo>
                  <a:lnTo>
                    <a:pt x="1151" y="53"/>
                  </a:lnTo>
                  <a:lnTo>
                    <a:pt x="1146" y="53"/>
                  </a:lnTo>
                  <a:lnTo>
                    <a:pt x="1141" y="54"/>
                  </a:lnTo>
                  <a:lnTo>
                    <a:pt x="1132" y="57"/>
                  </a:lnTo>
                  <a:lnTo>
                    <a:pt x="1124" y="59"/>
                  </a:lnTo>
                  <a:lnTo>
                    <a:pt x="1115" y="61"/>
                  </a:lnTo>
                  <a:lnTo>
                    <a:pt x="1107" y="62"/>
                  </a:lnTo>
                  <a:lnTo>
                    <a:pt x="1101" y="61"/>
                  </a:lnTo>
                  <a:lnTo>
                    <a:pt x="1096" y="60"/>
                  </a:lnTo>
                  <a:lnTo>
                    <a:pt x="1090" y="58"/>
                  </a:lnTo>
                  <a:lnTo>
                    <a:pt x="1085" y="54"/>
                  </a:lnTo>
                  <a:lnTo>
                    <a:pt x="1034" y="0"/>
                  </a:lnTo>
                  <a:lnTo>
                    <a:pt x="1031" y="17"/>
                  </a:lnTo>
                  <a:lnTo>
                    <a:pt x="1030" y="32"/>
                  </a:lnTo>
                  <a:lnTo>
                    <a:pt x="1030" y="45"/>
                  </a:lnTo>
                  <a:lnTo>
                    <a:pt x="1031" y="58"/>
                  </a:lnTo>
                  <a:lnTo>
                    <a:pt x="1033" y="69"/>
                  </a:lnTo>
                  <a:lnTo>
                    <a:pt x="1038" y="81"/>
                  </a:lnTo>
                  <a:lnTo>
                    <a:pt x="1042" y="92"/>
                  </a:lnTo>
                  <a:lnTo>
                    <a:pt x="1047" y="103"/>
                  </a:lnTo>
                  <a:lnTo>
                    <a:pt x="1059" y="123"/>
                  </a:lnTo>
                  <a:lnTo>
                    <a:pt x="1072" y="146"/>
                  </a:lnTo>
                  <a:lnTo>
                    <a:pt x="1079" y="158"/>
                  </a:lnTo>
                  <a:lnTo>
                    <a:pt x="1085" y="170"/>
                  </a:lnTo>
                  <a:lnTo>
                    <a:pt x="1092" y="183"/>
                  </a:lnTo>
                  <a:lnTo>
                    <a:pt x="1096" y="198"/>
                  </a:lnTo>
                  <a:lnTo>
                    <a:pt x="1102" y="215"/>
                  </a:lnTo>
                  <a:lnTo>
                    <a:pt x="1107" y="229"/>
                  </a:lnTo>
                  <a:lnTo>
                    <a:pt x="1109" y="241"/>
                  </a:lnTo>
                  <a:lnTo>
                    <a:pt x="1111" y="251"/>
                  </a:lnTo>
                  <a:lnTo>
                    <a:pt x="1111" y="260"/>
                  </a:lnTo>
                  <a:lnTo>
                    <a:pt x="1109" y="268"/>
                  </a:lnTo>
                  <a:lnTo>
                    <a:pt x="1107" y="276"/>
                  </a:lnTo>
                  <a:lnTo>
                    <a:pt x="1102" y="284"/>
                  </a:lnTo>
                  <a:lnTo>
                    <a:pt x="1110" y="288"/>
                  </a:lnTo>
                  <a:lnTo>
                    <a:pt x="1120" y="293"/>
                  </a:lnTo>
                  <a:lnTo>
                    <a:pt x="1128" y="300"/>
                  </a:lnTo>
                  <a:lnTo>
                    <a:pt x="1138" y="308"/>
                  </a:lnTo>
                  <a:lnTo>
                    <a:pt x="1146" y="317"/>
                  </a:lnTo>
                  <a:lnTo>
                    <a:pt x="1152" y="325"/>
                  </a:lnTo>
                  <a:lnTo>
                    <a:pt x="1155" y="331"/>
                  </a:lnTo>
                  <a:lnTo>
                    <a:pt x="1157" y="335"/>
                  </a:lnTo>
                  <a:lnTo>
                    <a:pt x="1159" y="339"/>
                  </a:lnTo>
                  <a:lnTo>
                    <a:pt x="1159" y="344"/>
                  </a:lnTo>
                  <a:lnTo>
                    <a:pt x="1157" y="357"/>
                  </a:lnTo>
                  <a:lnTo>
                    <a:pt x="1156" y="370"/>
                  </a:lnTo>
                  <a:lnTo>
                    <a:pt x="1155" y="376"/>
                  </a:lnTo>
                  <a:lnTo>
                    <a:pt x="1155" y="383"/>
                  </a:lnTo>
                  <a:lnTo>
                    <a:pt x="1155" y="389"/>
                  </a:lnTo>
                  <a:lnTo>
                    <a:pt x="1156" y="396"/>
                  </a:lnTo>
                  <a:lnTo>
                    <a:pt x="1159" y="405"/>
                  </a:lnTo>
                  <a:lnTo>
                    <a:pt x="1161" y="415"/>
                  </a:lnTo>
                  <a:lnTo>
                    <a:pt x="1161" y="425"/>
                  </a:lnTo>
                  <a:lnTo>
                    <a:pt x="1159" y="433"/>
                  </a:lnTo>
                  <a:lnTo>
                    <a:pt x="1155" y="442"/>
                  </a:lnTo>
                  <a:lnTo>
                    <a:pt x="1151" y="450"/>
                  </a:lnTo>
                  <a:lnTo>
                    <a:pt x="1147" y="456"/>
                  </a:lnTo>
                  <a:lnTo>
                    <a:pt x="1142" y="462"/>
                  </a:lnTo>
                  <a:lnTo>
                    <a:pt x="1136" y="467"/>
                  </a:lnTo>
                  <a:lnTo>
                    <a:pt x="1130" y="471"/>
                  </a:lnTo>
                  <a:lnTo>
                    <a:pt x="1123" y="476"/>
                  </a:lnTo>
                  <a:lnTo>
                    <a:pt x="1115" y="480"/>
                  </a:lnTo>
                  <a:lnTo>
                    <a:pt x="1101" y="490"/>
                  </a:lnTo>
                  <a:lnTo>
                    <a:pt x="1087" y="500"/>
                  </a:lnTo>
                  <a:lnTo>
                    <a:pt x="1067" y="525"/>
                  </a:lnTo>
                  <a:lnTo>
                    <a:pt x="1040" y="558"/>
                  </a:lnTo>
                  <a:lnTo>
                    <a:pt x="1025" y="574"/>
                  </a:lnTo>
                  <a:lnTo>
                    <a:pt x="1012" y="587"/>
                  </a:lnTo>
                  <a:lnTo>
                    <a:pt x="1004" y="592"/>
                  </a:lnTo>
                  <a:lnTo>
                    <a:pt x="999" y="597"/>
                  </a:lnTo>
                  <a:lnTo>
                    <a:pt x="992" y="600"/>
                  </a:lnTo>
                  <a:lnTo>
                    <a:pt x="987" y="602"/>
                  </a:lnTo>
                  <a:lnTo>
                    <a:pt x="979" y="604"/>
                  </a:lnTo>
                  <a:lnTo>
                    <a:pt x="973" y="606"/>
                  </a:lnTo>
                  <a:lnTo>
                    <a:pt x="967" y="608"/>
                  </a:lnTo>
                  <a:lnTo>
                    <a:pt x="962" y="612"/>
                  </a:lnTo>
                  <a:lnTo>
                    <a:pt x="958" y="616"/>
                  </a:lnTo>
                  <a:lnTo>
                    <a:pt x="954" y="620"/>
                  </a:lnTo>
                  <a:lnTo>
                    <a:pt x="951" y="625"/>
                  </a:lnTo>
                  <a:lnTo>
                    <a:pt x="949" y="630"/>
                  </a:lnTo>
                  <a:lnTo>
                    <a:pt x="945" y="642"/>
                  </a:lnTo>
                  <a:lnTo>
                    <a:pt x="943" y="655"/>
                  </a:lnTo>
                  <a:lnTo>
                    <a:pt x="941" y="668"/>
                  </a:lnTo>
                  <a:lnTo>
                    <a:pt x="940" y="683"/>
                  </a:lnTo>
                  <a:lnTo>
                    <a:pt x="940" y="699"/>
                  </a:lnTo>
                  <a:lnTo>
                    <a:pt x="943" y="714"/>
                  </a:lnTo>
                  <a:lnTo>
                    <a:pt x="947" y="726"/>
                  </a:lnTo>
                  <a:lnTo>
                    <a:pt x="952" y="737"/>
                  </a:lnTo>
                  <a:lnTo>
                    <a:pt x="959" y="747"/>
                  </a:lnTo>
                  <a:lnTo>
                    <a:pt x="966" y="755"/>
                  </a:lnTo>
                  <a:lnTo>
                    <a:pt x="975" y="764"/>
                  </a:lnTo>
                  <a:lnTo>
                    <a:pt x="984" y="771"/>
                  </a:lnTo>
                  <a:lnTo>
                    <a:pt x="1002" y="786"/>
                  </a:lnTo>
                  <a:lnTo>
                    <a:pt x="1019" y="803"/>
                  </a:lnTo>
                  <a:lnTo>
                    <a:pt x="1027" y="811"/>
                  </a:lnTo>
                  <a:lnTo>
                    <a:pt x="1033" y="822"/>
                  </a:lnTo>
                  <a:lnTo>
                    <a:pt x="1039" y="834"/>
                  </a:lnTo>
                  <a:lnTo>
                    <a:pt x="1043" y="848"/>
                  </a:lnTo>
                  <a:lnTo>
                    <a:pt x="1044" y="859"/>
                  </a:lnTo>
                  <a:lnTo>
                    <a:pt x="1044" y="869"/>
                  </a:lnTo>
                  <a:lnTo>
                    <a:pt x="1042" y="877"/>
                  </a:lnTo>
                  <a:lnTo>
                    <a:pt x="1039" y="886"/>
                  </a:lnTo>
                  <a:lnTo>
                    <a:pt x="1035" y="895"/>
                  </a:lnTo>
                  <a:lnTo>
                    <a:pt x="1030" y="901"/>
                  </a:lnTo>
                  <a:lnTo>
                    <a:pt x="1024" y="909"/>
                  </a:lnTo>
                  <a:lnTo>
                    <a:pt x="1017" y="915"/>
                  </a:lnTo>
                  <a:lnTo>
                    <a:pt x="1001" y="926"/>
                  </a:lnTo>
                  <a:lnTo>
                    <a:pt x="984" y="937"/>
                  </a:lnTo>
                  <a:lnTo>
                    <a:pt x="965" y="945"/>
                  </a:lnTo>
                  <a:lnTo>
                    <a:pt x="948" y="953"/>
                  </a:lnTo>
                  <a:lnTo>
                    <a:pt x="936" y="960"/>
                  </a:lnTo>
                  <a:lnTo>
                    <a:pt x="927" y="968"/>
                  </a:lnTo>
                  <a:lnTo>
                    <a:pt x="920" y="977"/>
                  </a:lnTo>
                  <a:lnTo>
                    <a:pt x="913" y="985"/>
                  </a:lnTo>
                  <a:lnTo>
                    <a:pt x="902" y="1006"/>
                  </a:lnTo>
                  <a:lnTo>
                    <a:pt x="889" y="1026"/>
                  </a:lnTo>
                  <a:lnTo>
                    <a:pt x="895" y="1045"/>
                  </a:lnTo>
                  <a:lnTo>
                    <a:pt x="902" y="1060"/>
                  </a:lnTo>
                  <a:lnTo>
                    <a:pt x="904" y="1068"/>
                  </a:lnTo>
                  <a:lnTo>
                    <a:pt x="905" y="1076"/>
                  </a:lnTo>
                  <a:lnTo>
                    <a:pt x="905" y="1086"/>
                  </a:lnTo>
                  <a:lnTo>
                    <a:pt x="904" y="1095"/>
                  </a:lnTo>
                  <a:lnTo>
                    <a:pt x="903" y="1104"/>
                  </a:lnTo>
                  <a:lnTo>
                    <a:pt x="903" y="1111"/>
                  </a:lnTo>
                  <a:lnTo>
                    <a:pt x="904" y="1117"/>
                  </a:lnTo>
                  <a:lnTo>
                    <a:pt x="906" y="1124"/>
                  </a:lnTo>
                  <a:lnTo>
                    <a:pt x="909" y="1129"/>
                  </a:lnTo>
                  <a:lnTo>
                    <a:pt x="913" y="1135"/>
                  </a:lnTo>
                  <a:lnTo>
                    <a:pt x="918" y="1140"/>
                  </a:lnTo>
                  <a:lnTo>
                    <a:pt x="924" y="1145"/>
                  </a:lnTo>
                  <a:lnTo>
                    <a:pt x="928" y="1149"/>
                  </a:lnTo>
                  <a:lnTo>
                    <a:pt x="934" y="1153"/>
                  </a:lnTo>
                  <a:lnTo>
                    <a:pt x="940" y="1156"/>
                  </a:lnTo>
                  <a:lnTo>
                    <a:pt x="947" y="1158"/>
                  </a:lnTo>
                  <a:lnTo>
                    <a:pt x="960" y="1164"/>
                  </a:lnTo>
                  <a:lnTo>
                    <a:pt x="972" y="1169"/>
                  </a:lnTo>
                  <a:lnTo>
                    <a:pt x="978" y="1172"/>
                  </a:lnTo>
                  <a:lnTo>
                    <a:pt x="984" y="1175"/>
                  </a:lnTo>
                  <a:lnTo>
                    <a:pt x="988" y="1180"/>
                  </a:lnTo>
                  <a:lnTo>
                    <a:pt x="992" y="1184"/>
                  </a:lnTo>
                  <a:lnTo>
                    <a:pt x="994" y="1189"/>
                  </a:lnTo>
                  <a:lnTo>
                    <a:pt x="997" y="1196"/>
                  </a:lnTo>
                  <a:lnTo>
                    <a:pt x="998" y="1203"/>
                  </a:lnTo>
                  <a:lnTo>
                    <a:pt x="997" y="1212"/>
                  </a:lnTo>
                  <a:lnTo>
                    <a:pt x="993" y="1223"/>
                  </a:lnTo>
                  <a:lnTo>
                    <a:pt x="989" y="1233"/>
                  </a:lnTo>
                  <a:lnTo>
                    <a:pt x="984" y="1242"/>
                  </a:lnTo>
                  <a:lnTo>
                    <a:pt x="977" y="1252"/>
                  </a:lnTo>
                  <a:lnTo>
                    <a:pt x="972" y="1261"/>
                  </a:lnTo>
                  <a:lnTo>
                    <a:pt x="966" y="1268"/>
                  </a:lnTo>
                  <a:lnTo>
                    <a:pt x="963" y="1275"/>
                  </a:lnTo>
                  <a:lnTo>
                    <a:pt x="962" y="1281"/>
                  </a:lnTo>
                  <a:lnTo>
                    <a:pt x="962" y="1293"/>
                  </a:lnTo>
                  <a:lnTo>
                    <a:pt x="963" y="1305"/>
                  </a:lnTo>
                  <a:lnTo>
                    <a:pt x="965" y="1318"/>
                  </a:lnTo>
                  <a:lnTo>
                    <a:pt x="967" y="1332"/>
                  </a:lnTo>
                  <a:lnTo>
                    <a:pt x="970" y="1345"/>
                  </a:lnTo>
                  <a:lnTo>
                    <a:pt x="972" y="1359"/>
                  </a:lnTo>
                  <a:lnTo>
                    <a:pt x="974" y="1372"/>
                  </a:lnTo>
                  <a:lnTo>
                    <a:pt x="975" y="1385"/>
                  </a:lnTo>
                  <a:lnTo>
                    <a:pt x="974" y="1392"/>
                  </a:lnTo>
                  <a:lnTo>
                    <a:pt x="973" y="1398"/>
                  </a:lnTo>
                  <a:lnTo>
                    <a:pt x="972" y="1401"/>
                  </a:lnTo>
                  <a:lnTo>
                    <a:pt x="970" y="1404"/>
                  </a:lnTo>
                  <a:lnTo>
                    <a:pt x="966" y="1407"/>
                  </a:lnTo>
                  <a:lnTo>
                    <a:pt x="963" y="1409"/>
                  </a:lnTo>
                  <a:lnTo>
                    <a:pt x="960" y="1410"/>
                  </a:lnTo>
                  <a:lnTo>
                    <a:pt x="957" y="1410"/>
                  </a:lnTo>
                  <a:lnTo>
                    <a:pt x="948" y="1411"/>
                  </a:lnTo>
                  <a:lnTo>
                    <a:pt x="940" y="1412"/>
                  </a:lnTo>
                  <a:lnTo>
                    <a:pt x="936" y="1413"/>
                  </a:lnTo>
                  <a:lnTo>
                    <a:pt x="932" y="1414"/>
                  </a:lnTo>
                  <a:lnTo>
                    <a:pt x="928" y="1416"/>
                  </a:lnTo>
                  <a:lnTo>
                    <a:pt x="924" y="1419"/>
                  </a:lnTo>
                  <a:lnTo>
                    <a:pt x="922" y="1423"/>
                  </a:lnTo>
                  <a:lnTo>
                    <a:pt x="920" y="1426"/>
                  </a:lnTo>
                  <a:lnTo>
                    <a:pt x="919" y="1430"/>
                  </a:lnTo>
                  <a:lnTo>
                    <a:pt x="918" y="1435"/>
                  </a:lnTo>
                  <a:lnTo>
                    <a:pt x="918" y="1443"/>
                  </a:lnTo>
                  <a:lnTo>
                    <a:pt x="918" y="1452"/>
                  </a:lnTo>
                  <a:lnTo>
                    <a:pt x="921" y="1471"/>
                  </a:lnTo>
                  <a:lnTo>
                    <a:pt x="923" y="1489"/>
                  </a:lnTo>
                  <a:lnTo>
                    <a:pt x="922" y="1496"/>
                  </a:lnTo>
                  <a:lnTo>
                    <a:pt x="922" y="1504"/>
                  </a:lnTo>
                  <a:lnTo>
                    <a:pt x="920" y="1509"/>
                  </a:lnTo>
                  <a:lnTo>
                    <a:pt x="919" y="1515"/>
                  </a:lnTo>
                  <a:lnTo>
                    <a:pt x="917" y="1520"/>
                  </a:lnTo>
                  <a:lnTo>
                    <a:pt x="913" y="1524"/>
                  </a:lnTo>
                  <a:lnTo>
                    <a:pt x="910" y="1529"/>
                  </a:lnTo>
                  <a:lnTo>
                    <a:pt x="907" y="1532"/>
                  </a:lnTo>
                  <a:lnTo>
                    <a:pt x="889" y="1546"/>
                  </a:lnTo>
                  <a:lnTo>
                    <a:pt x="868" y="1561"/>
                  </a:lnTo>
                  <a:lnTo>
                    <a:pt x="859" y="1569"/>
                  </a:lnTo>
                  <a:lnTo>
                    <a:pt x="851" y="1579"/>
                  </a:lnTo>
                  <a:lnTo>
                    <a:pt x="842" y="1591"/>
                  </a:lnTo>
                  <a:lnTo>
                    <a:pt x="835" y="1603"/>
                  </a:lnTo>
                  <a:lnTo>
                    <a:pt x="824" y="1625"/>
                  </a:lnTo>
                  <a:lnTo>
                    <a:pt x="819" y="1632"/>
                  </a:lnTo>
                  <a:lnTo>
                    <a:pt x="814" y="1639"/>
                  </a:lnTo>
                  <a:lnTo>
                    <a:pt x="810" y="1645"/>
                  </a:lnTo>
                  <a:lnTo>
                    <a:pt x="805" y="1653"/>
                  </a:lnTo>
                  <a:lnTo>
                    <a:pt x="801" y="1660"/>
                  </a:lnTo>
                  <a:lnTo>
                    <a:pt x="792" y="1677"/>
                  </a:lnTo>
                  <a:lnTo>
                    <a:pt x="784" y="1691"/>
                  </a:lnTo>
                  <a:lnTo>
                    <a:pt x="779" y="1697"/>
                  </a:lnTo>
                  <a:lnTo>
                    <a:pt x="774" y="1702"/>
                  </a:lnTo>
                  <a:lnTo>
                    <a:pt x="770" y="1707"/>
                  </a:lnTo>
                  <a:lnTo>
                    <a:pt x="764" y="1709"/>
                  </a:lnTo>
                  <a:lnTo>
                    <a:pt x="758" y="1710"/>
                  </a:lnTo>
                  <a:lnTo>
                    <a:pt x="751" y="1709"/>
                  </a:lnTo>
                  <a:lnTo>
                    <a:pt x="744" y="1706"/>
                  </a:lnTo>
                  <a:lnTo>
                    <a:pt x="736" y="1700"/>
                  </a:lnTo>
                  <a:lnTo>
                    <a:pt x="727" y="1693"/>
                  </a:lnTo>
                  <a:lnTo>
                    <a:pt x="718" y="1686"/>
                  </a:lnTo>
                  <a:lnTo>
                    <a:pt x="709" y="1682"/>
                  </a:lnTo>
                  <a:lnTo>
                    <a:pt x="702" y="1678"/>
                  </a:lnTo>
                  <a:lnTo>
                    <a:pt x="694" y="1674"/>
                  </a:lnTo>
                  <a:lnTo>
                    <a:pt x="687" y="1672"/>
                  </a:lnTo>
                  <a:lnTo>
                    <a:pt x="681" y="1671"/>
                  </a:lnTo>
                  <a:lnTo>
                    <a:pt x="676" y="1672"/>
                  </a:lnTo>
                  <a:lnTo>
                    <a:pt x="673" y="1674"/>
                  </a:lnTo>
                  <a:lnTo>
                    <a:pt x="669" y="1678"/>
                  </a:lnTo>
                  <a:lnTo>
                    <a:pt x="668" y="1682"/>
                  </a:lnTo>
                  <a:lnTo>
                    <a:pt x="669" y="1688"/>
                  </a:lnTo>
                  <a:lnTo>
                    <a:pt x="671" y="1696"/>
                  </a:lnTo>
                  <a:lnTo>
                    <a:pt x="676" y="1705"/>
                  </a:lnTo>
                  <a:lnTo>
                    <a:pt x="681" y="1715"/>
                  </a:lnTo>
                  <a:lnTo>
                    <a:pt x="690" y="1728"/>
                  </a:lnTo>
                  <a:lnTo>
                    <a:pt x="693" y="1734"/>
                  </a:lnTo>
                  <a:lnTo>
                    <a:pt x="694" y="1738"/>
                  </a:lnTo>
                  <a:lnTo>
                    <a:pt x="694" y="1742"/>
                  </a:lnTo>
                  <a:lnTo>
                    <a:pt x="693" y="1746"/>
                  </a:lnTo>
                  <a:lnTo>
                    <a:pt x="692" y="1749"/>
                  </a:lnTo>
                  <a:lnTo>
                    <a:pt x="689" y="1752"/>
                  </a:lnTo>
                  <a:lnTo>
                    <a:pt x="686" y="1754"/>
                  </a:lnTo>
                  <a:lnTo>
                    <a:pt x="681" y="1758"/>
                  </a:lnTo>
                  <a:lnTo>
                    <a:pt x="662" y="1765"/>
                  </a:lnTo>
                  <a:lnTo>
                    <a:pt x="646" y="1773"/>
                  </a:lnTo>
                  <a:lnTo>
                    <a:pt x="637" y="1778"/>
                  </a:lnTo>
                  <a:lnTo>
                    <a:pt x="629" y="1782"/>
                  </a:lnTo>
                  <a:lnTo>
                    <a:pt x="622" y="1786"/>
                  </a:lnTo>
                  <a:lnTo>
                    <a:pt x="615" y="1788"/>
                  </a:lnTo>
                  <a:lnTo>
                    <a:pt x="608" y="1789"/>
                  </a:lnTo>
                  <a:lnTo>
                    <a:pt x="601" y="1790"/>
                  </a:lnTo>
                  <a:lnTo>
                    <a:pt x="595" y="1789"/>
                  </a:lnTo>
                  <a:lnTo>
                    <a:pt x="588" y="1788"/>
                  </a:lnTo>
                  <a:lnTo>
                    <a:pt x="576" y="1785"/>
                  </a:lnTo>
                  <a:lnTo>
                    <a:pt x="562" y="1778"/>
                  </a:lnTo>
                  <a:lnTo>
                    <a:pt x="549" y="1770"/>
                  </a:lnTo>
                  <a:lnTo>
                    <a:pt x="534" y="1762"/>
                  </a:lnTo>
                  <a:lnTo>
                    <a:pt x="528" y="1759"/>
                  </a:lnTo>
                  <a:lnTo>
                    <a:pt x="522" y="1756"/>
                  </a:lnTo>
                  <a:lnTo>
                    <a:pt x="517" y="1755"/>
                  </a:lnTo>
                  <a:lnTo>
                    <a:pt x="513" y="1754"/>
                  </a:lnTo>
                  <a:lnTo>
                    <a:pt x="508" y="1754"/>
                  </a:lnTo>
                  <a:lnTo>
                    <a:pt x="504" y="1755"/>
                  </a:lnTo>
                  <a:lnTo>
                    <a:pt x="500" y="1758"/>
                  </a:lnTo>
                  <a:lnTo>
                    <a:pt x="497" y="1759"/>
                  </a:lnTo>
                  <a:lnTo>
                    <a:pt x="491" y="1765"/>
                  </a:lnTo>
                  <a:lnTo>
                    <a:pt x="486" y="1773"/>
                  </a:lnTo>
                  <a:lnTo>
                    <a:pt x="481" y="1781"/>
                  </a:lnTo>
                  <a:lnTo>
                    <a:pt x="478" y="1791"/>
                  </a:lnTo>
                  <a:lnTo>
                    <a:pt x="472" y="1812"/>
                  </a:lnTo>
                  <a:lnTo>
                    <a:pt x="465" y="1831"/>
                  </a:lnTo>
                  <a:lnTo>
                    <a:pt x="462" y="1839"/>
                  </a:lnTo>
                  <a:lnTo>
                    <a:pt x="458" y="1846"/>
                  </a:lnTo>
                  <a:lnTo>
                    <a:pt x="454" y="1848"/>
                  </a:lnTo>
                  <a:lnTo>
                    <a:pt x="452" y="1850"/>
                  </a:lnTo>
                  <a:lnTo>
                    <a:pt x="449" y="1853"/>
                  </a:lnTo>
                  <a:lnTo>
                    <a:pt x="446" y="1854"/>
                  </a:lnTo>
                  <a:lnTo>
                    <a:pt x="419" y="1858"/>
                  </a:lnTo>
                  <a:lnTo>
                    <a:pt x="390" y="1864"/>
                  </a:lnTo>
                  <a:lnTo>
                    <a:pt x="376" y="1868"/>
                  </a:lnTo>
                  <a:lnTo>
                    <a:pt x="362" y="1871"/>
                  </a:lnTo>
                  <a:lnTo>
                    <a:pt x="349" y="1876"/>
                  </a:lnTo>
                  <a:lnTo>
                    <a:pt x="335" y="1882"/>
                  </a:lnTo>
                  <a:lnTo>
                    <a:pt x="323" y="1887"/>
                  </a:lnTo>
                  <a:lnTo>
                    <a:pt x="311" y="1895"/>
                  </a:lnTo>
                  <a:lnTo>
                    <a:pt x="300" y="1903"/>
                  </a:lnTo>
                  <a:lnTo>
                    <a:pt x="290" y="1913"/>
                  </a:lnTo>
                  <a:lnTo>
                    <a:pt x="282" y="1924"/>
                  </a:lnTo>
                  <a:lnTo>
                    <a:pt x="274" y="1937"/>
                  </a:lnTo>
                  <a:lnTo>
                    <a:pt x="269" y="1952"/>
                  </a:lnTo>
                  <a:lnTo>
                    <a:pt x="265" y="1968"/>
                  </a:lnTo>
                  <a:lnTo>
                    <a:pt x="262" y="1978"/>
                  </a:lnTo>
                  <a:lnTo>
                    <a:pt x="259" y="1986"/>
                  </a:lnTo>
                  <a:lnTo>
                    <a:pt x="255" y="1993"/>
                  </a:lnTo>
                  <a:lnTo>
                    <a:pt x="249" y="1998"/>
                  </a:lnTo>
                  <a:lnTo>
                    <a:pt x="244" y="2002"/>
                  </a:lnTo>
                  <a:lnTo>
                    <a:pt x="237" y="2004"/>
                  </a:lnTo>
                  <a:lnTo>
                    <a:pt x="231" y="2004"/>
                  </a:lnTo>
                  <a:lnTo>
                    <a:pt x="223" y="2004"/>
                  </a:lnTo>
                  <a:lnTo>
                    <a:pt x="216" y="2002"/>
                  </a:lnTo>
                  <a:lnTo>
                    <a:pt x="208" y="1999"/>
                  </a:lnTo>
                  <a:lnTo>
                    <a:pt x="202" y="1995"/>
                  </a:lnTo>
                  <a:lnTo>
                    <a:pt x="194" y="1992"/>
                  </a:lnTo>
                  <a:lnTo>
                    <a:pt x="179" y="1981"/>
                  </a:lnTo>
                  <a:lnTo>
                    <a:pt x="166" y="1970"/>
                  </a:lnTo>
                  <a:lnTo>
                    <a:pt x="150" y="1955"/>
                  </a:lnTo>
                  <a:lnTo>
                    <a:pt x="138" y="1947"/>
                  </a:lnTo>
                  <a:lnTo>
                    <a:pt x="133" y="1944"/>
                  </a:lnTo>
                  <a:lnTo>
                    <a:pt x="129" y="1943"/>
                  </a:lnTo>
                  <a:lnTo>
                    <a:pt x="125" y="1943"/>
                  </a:lnTo>
                  <a:lnTo>
                    <a:pt x="122" y="1944"/>
                  </a:lnTo>
                  <a:lnTo>
                    <a:pt x="114" y="1949"/>
                  </a:lnTo>
                  <a:lnTo>
                    <a:pt x="106" y="1954"/>
                  </a:lnTo>
                  <a:lnTo>
                    <a:pt x="99" y="1958"/>
                  </a:lnTo>
                  <a:lnTo>
                    <a:pt x="92" y="1962"/>
                  </a:lnTo>
                  <a:lnTo>
                    <a:pt x="83" y="1965"/>
                  </a:lnTo>
                  <a:lnTo>
                    <a:pt x="72" y="1968"/>
                  </a:lnTo>
                  <a:lnTo>
                    <a:pt x="63" y="1969"/>
                  </a:lnTo>
                  <a:lnTo>
                    <a:pt x="48" y="1969"/>
                  </a:lnTo>
                  <a:lnTo>
                    <a:pt x="42" y="1969"/>
                  </a:lnTo>
                  <a:lnTo>
                    <a:pt x="35" y="1970"/>
                  </a:lnTo>
                  <a:lnTo>
                    <a:pt x="33" y="1971"/>
                  </a:lnTo>
                  <a:lnTo>
                    <a:pt x="32" y="1974"/>
                  </a:lnTo>
                  <a:lnTo>
                    <a:pt x="31" y="1975"/>
                  </a:lnTo>
                  <a:lnTo>
                    <a:pt x="31" y="1977"/>
                  </a:lnTo>
                  <a:lnTo>
                    <a:pt x="34" y="1992"/>
                  </a:lnTo>
                  <a:lnTo>
                    <a:pt x="35" y="2007"/>
                  </a:lnTo>
                  <a:lnTo>
                    <a:pt x="34" y="2013"/>
                  </a:lnTo>
                  <a:lnTo>
                    <a:pt x="32" y="2020"/>
                  </a:lnTo>
                  <a:lnTo>
                    <a:pt x="28" y="2026"/>
                  </a:lnTo>
                  <a:lnTo>
                    <a:pt x="21" y="2032"/>
                  </a:lnTo>
                  <a:lnTo>
                    <a:pt x="14" y="2036"/>
                  </a:lnTo>
                  <a:lnTo>
                    <a:pt x="8" y="2043"/>
                  </a:lnTo>
                  <a:lnTo>
                    <a:pt x="4" y="2049"/>
                  </a:lnTo>
                  <a:lnTo>
                    <a:pt x="1" y="2057"/>
                  </a:lnTo>
                  <a:lnTo>
                    <a:pt x="0" y="2065"/>
                  </a:lnTo>
                  <a:lnTo>
                    <a:pt x="0" y="2073"/>
                  </a:lnTo>
                  <a:lnTo>
                    <a:pt x="1" y="2082"/>
                  </a:lnTo>
                  <a:lnTo>
                    <a:pt x="4" y="2089"/>
                  </a:lnTo>
                  <a:lnTo>
                    <a:pt x="13" y="2105"/>
                  </a:lnTo>
                  <a:lnTo>
                    <a:pt x="20" y="2119"/>
                  </a:lnTo>
                  <a:lnTo>
                    <a:pt x="29" y="2131"/>
                  </a:lnTo>
                  <a:lnTo>
                    <a:pt x="39" y="2141"/>
                  </a:lnTo>
                  <a:lnTo>
                    <a:pt x="48" y="2151"/>
                  </a:lnTo>
                  <a:lnTo>
                    <a:pt x="60" y="2158"/>
                  </a:lnTo>
                  <a:lnTo>
                    <a:pt x="74" y="2167"/>
                  </a:lnTo>
                  <a:lnTo>
                    <a:pt x="90" y="2174"/>
                  </a:lnTo>
                  <a:lnTo>
                    <a:pt x="98" y="2177"/>
                  </a:lnTo>
                  <a:lnTo>
                    <a:pt x="107" y="2178"/>
                  </a:lnTo>
                  <a:lnTo>
                    <a:pt x="116" y="2179"/>
                  </a:lnTo>
                  <a:lnTo>
                    <a:pt x="126" y="2179"/>
                  </a:lnTo>
                  <a:lnTo>
                    <a:pt x="136" y="2180"/>
                  </a:lnTo>
                  <a:lnTo>
                    <a:pt x="146" y="2181"/>
                  </a:lnTo>
                  <a:lnTo>
                    <a:pt x="150" y="2182"/>
                  </a:lnTo>
                  <a:lnTo>
                    <a:pt x="154" y="2184"/>
                  </a:lnTo>
                  <a:lnTo>
                    <a:pt x="157" y="2186"/>
                  </a:lnTo>
                  <a:lnTo>
                    <a:pt x="161" y="2190"/>
                  </a:lnTo>
                  <a:lnTo>
                    <a:pt x="169" y="2197"/>
                  </a:lnTo>
                  <a:lnTo>
                    <a:pt x="178" y="2204"/>
                  </a:lnTo>
                  <a:lnTo>
                    <a:pt x="187" y="2209"/>
                  </a:lnTo>
                  <a:lnTo>
                    <a:pt x="196" y="2213"/>
                  </a:lnTo>
                  <a:lnTo>
                    <a:pt x="205" y="2215"/>
                  </a:lnTo>
                  <a:lnTo>
                    <a:pt x="215" y="2218"/>
                  </a:lnTo>
                  <a:lnTo>
                    <a:pt x="224" y="2220"/>
                  </a:lnTo>
                  <a:lnTo>
                    <a:pt x="233" y="2220"/>
                  </a:lnTo>
                  <a:lnTo>
                    <a:pt x="273" y="2219"/>
                  </a:lnTo>
                  <a:lnTo>
                    <a:pt x="316" y="2217"/>
                  </a:lnTo>
                  <a:lnTo>
                    <a:pt x="325" y="2218"/>
                  </a:lnTo>
                  <a:lnTo>
                    <a:pt x="330" y="2218"/>
                  </a:lnTo>
                  <a:lnTo>
                    <a:pt x="333" y="2220"/>
                  </a:lnTo>
                  <a:lnTo>
                    <a:pt x="336" y="2222"/>
                  </a:lnTo>
                  <a:lnTo>
                    <a:pt x="336" y="2224"/>
                  </a:lnTo>
                  <a:lnTo>
                    <a:pt x="333" y="2226"/>
                  </a:lnTo>
                  <a:lnTo>
                    <a:pt x="330" y="2229"/>
                  </a:lnTo>
                  <a:lnTo>
                    <a:pt x="327" y="2232"/>
                  </a:lnTo>
                  <a:lnTo>
                    <a:pt x="317" y="2238"/>
                  </a:lnTo>
                  <a:lnTo>
                    <a:pt x="305" y="2244"/>
                  </a:lnTo>
                  <a:lnTo>
                    <a:pt x="295" y="2247"/>
                  </a:lnTo>
                  <a:lnTo>
                    <a:pt x="285" y="2249"/>
                  </a:lnTo>
                  <a:lnTo>
                    <a:pt x="286" y="2258"/>
                  </a:lnTo>
                  <a:lnTo>
                    <a:pt x="287" y="2267"/>
                  </a:lnTo>
                  <a:lnTo>
                    <a:pt x="290" y="2278"/>
                  </a:lnTo>
                  <a:lnTo>
                    <a:pt x="294" y="2288"/>
                  </a:lnTo>
                  <a:lnTo>
                    <a:pt x="299" y="2298"/>
                  </a:lnTo>
                  <a:lnTo>
                    <a:pt x="304" y="2306"/>
                  </a:lnTo>
                  <a:lnTo>
                    <a:pt x="308" y="2309"/>
                  </a:lnTo>
                  <a:lnTo>
                    <a:pt x="312" y="2313"/>
                  </a:lnTo>
                  <a:lnTo>
                    <a:pt x="316" y="2315"/>
                  </a:lnTo>
                  <a:lnTo>
                    <a:pt x="321" y="2317"/>
                  </a:lnTo>
                  <a:lnTo>
                    <a:pt x="328" y="2319"/>
                  </a:lnTo>
                  <a:lnTo>
                    <a:pt x="336" y="2322"/>
                  </a:lnTo>
                  <a:lnTo>
                    <a:pt x="342" y="2327"/>
                  </a:lnTo>
                  <a:lnTo>
                    <a:pt x="348" y="2331"/>
                  </a:lnTo>
                  <a:lnTo>
                    <a:pt x="357" y="2342"/>
                  </a:lnTo>
                  <a:lnTo>
                    <a:pt x="365" y="2354"/>
                  </a:lnTo>
                  <a:lnTo>
                    <a:pt x="372" y="2367"/>
                  </a:lnTo>
                  <a:lnTo>
                    <a:pt x="380" y="2379"/>
                  </a:lnTo>
                  <a:lnTo>
                    <a:pt x="384" y="2385"/>
                  </a:lnTo>
                  <a:lnTo>
                    <a:pt x="389" y="2390"/>
                  </a:lnTo>
                  <a:lnTo>
                    <a:pt x="393" y="2397"/>
                  </a:lnTo>
                  <a:lnTo>
                    <a:pt x="398" y="2401"/>
                  </a:lnTo>
                  <a:lnTo>
                    <a:pt x="412" y="2411"/>
                  </a:lnTo>
                  <a:lnTo>
                    <a:pt x="425" y="2420"/>
                  </a:lnTo>
                  <a:lnTo>
                    <a:pt x="439" y="2427"/>
                  </a:lnTo>
                  <a:lnTo>
                    <a:pt x="453" y="2436"/>
                  </a:lnTo>
                  <a:lnTo>
                    <a:pt x="458" y="2440"/>
                  </a:lnTo>
                  <a:lnTo>
                    <a:pt x="461" y="2443"/>
                  </a:lnTo>
                  <a:lnTo>
                    <a:pt x="462" y="2448"/>
                  </a:lnTo>
                  <a:lnTo>
                    <a:pt x="462" y="2452"/>
                  </a:lnTo>
                  <a:lnTo>
                    <a:pt x="459" y="2460"/>
                  </a:lnTo>
                  <a:lnTo>
                    <a:pt x="453" y="2467"/>
                  </a:lnTo>
                  <a:lnTo>
                    <a:pt x="448" y="2476"/>
                  </a:lnTo>
                  <a:lnTo>
                    <a:pt x="445" y="2483"/>
                  </a:lnTo>
                  <a:lnTo>
                    <a:pt x="445" y="2488"/>
                  </a:lnTo>
                  <a:lnTo>
                    <a:pt x="446" y="2492"/>
                  </a:lnTo>
                  <a:lnTo>
                    <a:pt x="448" y="2496"/>
                  </a:lnTo>
                  <a:lnTo>
                    <a:pt x="453" y="2501"/>
                  </a:lnTo>
                  <a:lnTo>
                    <a:pt x="463" y="2509"/>
                  </a:lnTo>
                  <a:lnTo>
                    <a:pt x="474" y="2518"/>
                  </a:lnTo>
                  <a:lnTo>
                    <a:pt x="484" y="2526"/>
                  </a:lnTo>
                  <a:lnTo>
                    <a:pt x="492" y="2537"/>
                  </a:lnTo>
                  <a:lnTo>
                    <a:pt x="495" y="2542"/>
                  </a:lnTo>
                  <a:lnTo>
                    <a:pt x="498" y="2547"/>
                  </a:lnTo>
                  <a:lnTo>
                    <a:pt x="500" y="2552"/>
                  </a:lnTo>
                  <a:lnTo>
                    <a:pt x="500" y="2558"/>
                  </a:lnTo>
                  <a:lnTo>
                    <a:pt x="499" y="2563"/>
                  </a:lnTo>
                  <a:lnTo>
                    <a:pt x="495" y="2569"/>
                  </a:lnTo>
                  <a:lnTo>
                    <a:pt x="492" y="2575"/>
                  </a:lnTo>
                  <a:lnTo>
                    <a:pt x="486" y="2580"/>
                  </a:lnTo>
                  <a:lnTo>
                    <a:pt x="472" y="2591"/>
                  </a:lnTo>
                  <a:lnTo>
                    <a:pt x="448" y="2605"/>
                  </a:lnTo>
                  <a:lnTo>
                    <a:pt x="424" y="2619"/>
                  </a:lnTo>
                  <a:lnTo>
                    <a:pt x="409" y="2628"/>
                  </a:lnTo>
                  <a:lnTo>
                    <a:pt x="416" y="2634"/>
                  </a:lnTo>
                  <a:lnTo>
                    <a:pt x="422" y="2640"/>
                  </a:lnTo>
                  <a:lnTo>
                    <a:pt x="430" y="2644"/>
                  </a:lnTo>
                  <a:lnTo>
                    <a:pt x="437" y="2647"/>
                  </a:lnTo>
                  <a:lnTo>
                    <a:pt x="454" y="2652"/>
                  </a:lnTo>
                  <a:lnTo>
                    <a:pt x="472" y="2656"/>
                  </a:lnTo>
                  <a:lnTo>
                    <a:pt x="488" y="2660"/>
                  </a:lnTo>
                  <a:lnTo>
                    <a:pt x="505" y="2666"/>
                  </a:lnTo>
                  <a:lnTo>
                    <a:pt x="513" y="2670"/>
                  </a:lnTo>
                  <a:lnTo>
                    <a:pt x="519" y="2674"/>
                  </a:lnTo>
                  <a:lnTo>
                    <a:pt x="526" y="2681"/>
                  </a:lnTo>
                  <a:lnTo>
                    <a:pt x="532" y="2688"/>
                  </a:lnTo>
                  <a:lnTo>
                    <a:pt x="538" y="2699"/>
                  </a:lnTo>
                  <a:lnTo>
                    <a:pt x="543" y="2712"/>
                  </a:lnTo>
                  <a:lnTo>
                    <a:pt x="546" y="2725"/>
                  </a:lnTo>
                  <a:lnTo>
                    <a:pt x="551" y="2739"/>
                  </a:lnTo>
                  <a:lnTo>
                    <a:pt x="553" y="2746"/>
                  </a:lnTo>
                  <a:lnTo>
                    <a:pt x="556" y="2751"/>
                  </a:lnTo>
                  <a:lnTo>
                    <a:pt x="558" y="2757"/>
                  </a:lnTo>
                  <a:lnTo>
                    <a:pt x="562" y="2762"/>
                  </a:lnTo>
                  <a:lnTo>
                    <a:pt x="567" y="2766"/>
                  </a:lnTo>
                  <a:lnTo>
                    <a:pt x="571" y="2769"/>
                  </a:lnTo>
                  <a:lnTo>
                    <a:pt x="576" y="2773"/>
                  </a:lnTo>
                  <a:lnTo>
                    <a:pt x="583" y="2774"/>
                  </a:lnTo>
                  <a:lnTo>
                    <a:pt x="587" y="2774"/>
                  </a:lnTo>
                  <a:lnTo>
                    <a:pt x="590" y="2774"/>
                  </a:lnTo>
                  <a:lnTo>
                    <a:pt x="595" y="2772"/>
                  </a:lnTo>
                  <a:lnTo>
                    <a:pt x="599" y="2769"/>
                  </a:lnTo>
                  <a:lnTo>
                    <a:pt x="609" y="2763"/>
                  </a:lnTo>
                  <a:lnTo>
                    <a:pt x="619" y="2755"/>
                  </a:lnTo>
                  <a:lnTo>
                    <a:pt x="629" y="2748"/>
                  </a:lnTo>
                  <a:lnTo>
                    <a:pt x="640" y="2741"/>
                  </a:lnTo>
                  <a:lnTo>
                    <a:pt x="647" y="2738"/>
                  </a:lnTo>
                  <a:lnTo>
                    <a:pt x="652" y="2736"/>
                  </a:lnTo>
                  <a:lnTo>
                    <a:pt x="659" y="2735"/>
                  </a:lnTo>
                  <a:lnTo>
                    <a:pt x="665" y="2735"/>
                  </a:lnTo>
                  <a:lnTo>
                    <a:pt x="670" y="2735"/>
                  </a:lnTo>
                  <a:lnTo>
                    <a:pt x="675" y="2737"/>
                  </a:lnTo>
                  <a:lnTo>
                    <a:pt x="678" y="2740"/>
                  </a:lnTo>
                  <a:lnTo>
                    <a:pt x="679" y="2744"/>
                  </a:lnTo>
                  <a:lnTo>
                    <a:pt x="678" y="2754"/>
                  </a:lnTo>
                  <a:lnTo>
                    <a:pt x="677" y="2766"/>
                  </a:lnTo>
                  <a:lnTo>
                    <a:pt x="676" y="2773"/>
                  </a:lnTo>
                  <a:lnTo>
                    <a:pt x="675" y="2778"/>
                  </a:lnTo>
                  <a:lnTo>
                    <a:pt x="676" y="2785"/>
                  </a:lnTo>
                  <a:lnTo>
                    <a:pt x="677" y="2791"/>
                  </a:lnTo>
                  <a:lnTo>
                    <a:pt x="679" y="2796"/>
                  </a:lnTo>
                  <a:lnTo>
                    <a:pt x="683" y="2801"/>
                  </a:lnTo>
                  <a:lnTo>
                    <a:pt x="689" y="2805"/>
                  </a:lnTo>
                  <a:lnTo>
                    <a:pt x="697" y="2808"/>
                  </a:lnTo>
                  <a:lnTo>
                    <a:pt x="708" y="2812"/>
                  </a:lnTo>
                  <a:lnTo>
                    <a:pt x="717" y="2816"/>
                  </a:lnTo>
                  <a:lnTo>
                    <a:pt x="725" y="2821"/>
                  </a:lnTo>
                  <a:lnTo>
                    <a:pt x="732" y="2826"/>
                  </a:lnTo>
                  <a:lnTo>
                    <a:pt x="738" y="2832"/>
                  </a:lnTo>
                  <a:lnTo>
                    <a:pt x="744" y="2838"/>
                  </a:lnTo>
                  <a:lnTo>
                    <a:pt x="748" y="2844"/>
                  </a:lnTo>
                  <a:lnTo>
                    <a:pt x="751" y="2852"/>
                  </a:lnTo>
                  <a:lnTo>
                    <a:pt x="758" y="2867"/>
                  </a:lnTo>
                  <a:lnTo>
                    <a:pt x="763" y="2884"/>
                  </a:lnTo>
                  <a:lnTo>
                    <a:pt x="768" y="2902"/>
                  </a:lnTo>
                  <a:lnTo>
                    <a:pt x="774" y="2923"/>
                  </a:lnTo>
                  <a:lnTo>
                    <a:pt x="784" y="2920"/>
                  </a:lnTo>
                  <a:lnTo>
                    <a:pt x="795" y="2916"/>
                  </a:lnTo>
                  <a:lnTo>
                    <a:pt x="804" y="2912"/>
                  </a:lnTo>
                  <a:lnTo>
                    <a:pt x="814" y="2907"/>
                  </a:lnTo>
                  <a:lnTo>
                    <a:pt x="825" y="2902"/>
                  </a:lnTo>
                  <a:lnTo>
                    <a:pt x="836" y="2899"/>
                  </a:lnTo>
                  <a:lnTo>
                    <a:pt x="846" y="2895"/>
                  </a:lnTo>
                  <a:lnTo>
                    <a:pt x="858" y="2893"/>
                  </a:lnTo>
                  <a:lnTo>
                    <a:pt x="881" y="2886"/>
                  </a:lnTo>
                  <a:lnTo>
                    <a:pt x="904" y="2880"/>
                  </a:lnTo>
                  <a:lnTo>
                    <a:pt x="910" y="2876"/>
                  </a:lnTo>
                  <a:lnTo>
                    <a:pt x="917" y="2873"/>
                  </a:lnTo>
                  <a:lnTo>
                    <a:pt x="923" y="2869"/>
                  </a:lnTo>
                  <a:lnTo>
                    <a:pt x="928" y="2865"/>
                  </a:lnTo>
                  <a:lnTo>
                    <a:pt x="940" y="2854"/>
                  </a:lnTo>
                  <a:lnTo>
                    <a:pt x="951" y="2843"/>
                  </a:lnTo>
                  <a:lnTo>
                    <a:pt x="961" y="2832"/>
                  </a:lnTo>
                  <a:lnTo>
                    <a:pt x="972" y="2820"/>
                  </a:lnTo>
                  <a:lnTo>
                    <a:pt x="984" y="2811"/>
                  </a:lnTo>
                  <a:lnTo>
                    <a:pt x="995" y="2802"/>
                  </a:lnTo>
                  <a:lnTo>
                    <a:pt x="1066" y="2733"/>
                  </a:lnTo>
                  <a:lnTo>
                    <a:pt x="1068" y="2731"/>
                  </a:lnTo>
                  <a:lnTo>
                    <a:pt x="1071" y="2730"/>
                  </a:lnTo>
                  <a:lnTo>
                    <a:pt x="1073" y="2728"/>
                  </a:lnTo>
                  <a:lnTo>
                    <a:pt x="1076" y="2728"/>
                  </a:lnTo>
                  <a:lnTo>
                    <a:pt x="1082" y="2732"/>
                  </a:lnTo>
                  <a:lnTo>
                    <a:pt x="1087" y="2736"/>
                  </a:lnTo>
                  <a:lnTo>
                    <a:pt x="1093" y="2742"/>
                  </a:lnTo>
                  <a:lnTo>
                    <a:pt x="1098" y="2751"/>
                  </a:lnTo>
                  <a:lnTo>
                    <a:pt x="1103" y="2761"/>
                  </a:lnTo>
                  <a:lnTo>
                    <a:pt x="1109" y="2772"/>
                  </a:lnTo>
                  <a:lnTo>
                    <a:pt x="1117" y="2795"/>
                  </a:lnTo>
                  <a:lnTo>
                    <a:pt x="1126" y="2818"/>
                  </a:lnTo>
                  <a:lnTo>
                    <a:pt x="1133" y="2838"/>
                  </a:lnTo>
                  <a:lnTo>
                    <a:pt x="1137" y="2852"/>
                  </a:lnTo>
                  <a:lnTo>
                    <a:pt x="1139" y="2868"/>
                  </a:lnTo>
                  <a:lnTo>
                    <a:pt x="1146" y="2892"/>
                  </a:lnTo>
                  <a:lnTo>
                    <a:pt x="1147" y="2897"/>
                  </a:lnTo>
                  <a:lnTo>
                    <a:pt x="1149" y="2902"/>
                  </a:lnTo>
                  <a:lnTo>
                    <a:pt x="1152" y="2907"/>
                  </a:lnTo>
                  <a:lnTo>
                    <a:pt x="1154" y="2910"/>
                  </a:lnTo>
                  <a:lnTo>
                    <a:pt x="1157" y="2912"/>
                  </a:lnTo>
                  <a:lnTo>
                    <a:pt x="1161" y="2912"/>
                  </a:lnTo>
                  <a:lnTo>
                    <a:pt x="1164" y="2910"/>
                  </a:lnTo>
                  <a:lnTo>
                    <a:pt x="1168" y="2907"/>
                  </a:lnTo>
                  <a:lnTo>
                    <a:pt x="1192" y="2882"/>
                  </a:lnTo>
                  <a:lnTo>
                    <a:pt x="1208" y="2867"/>
                  </a:lnTo>
                  <a:lnTo>
                    <a:pt x="1215" y="2861"/>
                  </a:lnTo>
                  <a:lnTo>
                    <a:pt x="1220" y="2859"/>
                  </a:lnTo>
                  <a:lnTo>
                    <a:pt x="1224" y="2858"/>
                  </a:lnTo>
                  <a:lnTo>
                    <a:pt x="1228" y="2859"/>
                  </a:lnTo>
                  <a:lnTo>
                    <a:pt x="1243" y="2874"/>
                  </a:lnTo>
                  <a:lnTo>
                    <a:pt x="1270" y="2901"/>
                  </a:lnTo>
                  <a:lnTo>
                    <a:pt x="1273" y="2903"/>
                  </a:lnTo>
                  <a:lnTo>
                    <a:pt x="1278" y="2906"/>
                  </a:lnTo>
                  <a:lnTo>
                    <a:pt x="1283" y="2907"/>
                  </a:lnTo>
                  <a:lnTo>
                    <a:pt x="1289" y="2908"/>
                  </a:lnTo>
                  <a:lnTo>
                    <a:pt x="1302" y="2909"/>
                  </a:lnTo>
                  <a:lnTo>
                    <a:pt x="1316" y="2910"/>
                  </a:lnTo>
                  <a:lnTo>
                    <a:pt x="1331" y="2911"/>
                  </a:lnTo>
                  <a:lnTo>
                    <a:pt x="1346" y="2912"/>
                  </a:lnTo>
                  <a:lnTo>
                    <a:pt x="1360" y="2914"/>
                  </a:lnTo>
                  <a:lnTo>
                    <a:pt x="1373" y="2917"/>
                  </a:lnTo>
                  <a:lnTo>
                    <a:pt x="1379" y="2920"/>
                  </a:lnTo>
                  <a:lnTo>
                    <a:pt x="1384" y="2920"/>
                  </a:lnTo>
                  <a:lnTo>
                    <a:pt x="1389" y="2921"/>
                  </a:lnTo>
                  <a:lnTo>
                    <a:pt x="1392" y="2920"/>
                  </a:lnTo>
                  <a:lnTo>
                    <a:pt x="1396" y="2919"/>
                  </a:lnTo>
                  <a:lnTo>
                    <a:pt x="1399" y="2917"/>
                  </a:lnTo>
                  <a:lnTo>
                    <a:pt x="1402" y="2915"/>
                  </a:lnTo>
                  <a:lnTo>
                    <a:pt x="1404" y="2912"/>
                  </a:lnTo>
                  <a:lnTo>
                    <a:pt x="1408" y="2907"/>
                  </a:lnTo>
                  <a:lnTo>
                    <a:pt x="1411" y="2899"/>
                  </a:lnTo>
                  <a:lnTo>
                    <a:pt x="1413" y="2890"/>
                  </a:lnTo>
                  <a:lnTo>
                    <a:pt x="1416" y="2882"/>
                  </a:lnTo>
                  <a:lnTo>
                    <a:pt x="1419" y="2865"/>
                  </a:lnTo>
                  <a:lnTo>
                    <a:pt x="1423" y="2850"/>
                  </a:lnTo>
                  <a:lnTo>
                    <a:pt x="1424" y="2848"/>
                  </a:lnTo>
                  <a:lnTo>
                    <a:pt x="1426" y="2846"/>
                  </a:lnTo>
                  <a:lnTo>
                    <a:pt x="1429" y="2844"/>
                  </a:lnTo>
                  <a:lnTo>
                    <a:pt x="1431" y="2843"/>
                  </a:lnTo>
                  <a:lnTo>
                    <a:pt x="1434" y="2843"/>
                  </a:lnTo>
                  <a:lnTo>
                    <a:pt x="1437" y="2843"/>
                  </a:lnTo>
                  <a:lnTo>
                    <a:pt x="1440" y="2843"/>
                  </a:lnTo>
                  <a:lnTo>
                    <a:pt x="1445" y="2845"/>
                  </a:lnTo>
                  <a:lnTo>
                    <a:pt x="1465" y="2854"/>
                  </a:lnTo>
                  <a:lnTo>
                    <a:pt x="1493" y="2866"/>
                  </a:lnTo>
                  <a:lnTo>
                    <a:pt x="1509" y="2871"/>
                  </a:lnTo>
                  <a:lnTo>
                    <a:pt x="1526" y="2876"/>
                  </a:lnTo>
                  <a:lnTo>
                    <a:pt x="1542" y="2880"/>
                  </a:lnTo>
                  <a:lnTo>
                    <a:pt x="1558" y="2882"/>
                  </a:lnTo>
                  <a:lnTo>
                    <a:pt x="1513" y="2815"/>
                  </a:lnTo>
                  <a:lnTo>
                    <a:pt x="1517" y="2815"/>
                  </a:lnTo>
                  <a:lnTo>
                    <a:pt x="1522" y="2815"/>
                  </a:lnTo>
                  <a:lnTo>
                    <a:pt x="1521" y="2808"/>
                  </a:lnTo>
                  <a:lnTo>
                    <a:pt x="1520" y="2802"/>
                  </a:lnTo>
                  <a:lnTo>
                    <a:pt x="1518" y="2795"/>
                  </a:lnTo>
                  <a:lnTo>
                    <a:pt x="1516" y="2789"/>
                  </a:lnTo>
                  <a:lnTo>
                    <a:pt x="1514" y="2782"/>
                  </a:lnTo>
                  <a:lnTo>
                    <a:pt x="1512" y="2776"/>
                  </a:lnTo>
                  <a:lnTo>
                    <a:pt x="1511" y="2768"/>
                  </a:lnTo>
                  <a:lnTo>
                    <a:pt x="1509" y="2761"/>
                  </a:lnTo>
                  <a:lnTo>
                    <a:pt x="1516" y="2760"/>
                  </a:lnTo>
                  <a:lnTo>
                    <a:pt x="1521" y="2758"/>
                  </a:lnTo>
                  <a:lnTo>
                    <a:pt x="1526" y="2755"/>
                  </a:lnTo>
                  <a:lnTo>
                    <a:pt x="1530" y="2752"/>
                  </a:lnTo>
                  <a:lnTo>
                    <a:pt x="1533" y="2749"/>
                  </a:lnTo>
                  <a:lnTo>
                    <a:pt x="1535" y="2746"/>
                  </a:lnTo>
                  <a:lnTo>
                    <a:pt x="1538" y="2742"/>
                  </a:lnTo>
                  <a:lnTo>
                    <a:pt x="1539" y="2738"/>
                  </a:lnTo>
                  <a:lnTo>
                    <a:pt x="1539" y="2728"/>
                  </a:lnTo>
                  <a:lnTo>
                    <a:pt x="1538" y="2719"/>
                  </a:lnTo>
                  <a:lnTo>
                    <a:pt x="1534" y="2708"/>
                  </a:lnTo>
                  <a:lnTo>
                    <a:pt x="1530" y="2698"/>
                  </a:lnTo>
                  <a:lnTo>
                    <a:pt x="1526" y="2688"/>
                  </a:lnTo>
                  <a:lnTo>
                    <a:pt x="1525" y="2681"/>
                  </a:lnTo>
                  <a:lnTo>
                    <a:pt x="1526" y="2676"/>
                  </a:lnTo>
                  <a:lnTo>
                    <a:pt x="1527" y="2670"/>
                  </a:lnTo>
                  <a:lnTo>
                    <a:pt x="1529" y="2666"/>
                  </a:lnTo>
                  <a:lnTo>
                    <a:pt x="1531" y="2660"/>
                  </a:lnTo>
                  <a:lnTo>
                    <a:pt x="1533" y="2654"/>
                  </a:lnTo>
                  <a:lnTo>
                    <a:pt x="1533" y="2645"/>
                  </a:lnTo>
                  <a:lnTo>
                    <a:pt x="1533" y="2638"/>
                  </a:lnTo>
                  <a:lnTo>
                    <a:pt x="1532" y="2630"/>
                  </a:lnTo>
                  <a:lnTo>
                    <a:pt x="1531" y="2624"/>
                  </a:lnTo>
                  <a:lnTo>
                    <a:pt x="1529" y="2616"/>
                  </a:lnTo>
                  <a:lnTo>
                    <a:pt x="1524" y="2602"/>
                  </a:lnTo>
                  <a:lnTo>
                    <a:pt x="1517" y="2589"/>
                  </a:lnTo>
                  <a:lnTo>
                    <a:pt x="1503" y="2562"/>
                  </a:lnTo>
                  <a:lnTo>
                    <a:pt x="1490" y="2536"/>
                  </a:lnTo>
                  <a:lnTo>
                    <a:pt x="1488" y="2529"/>
                  </a:lnTo>
                  <a:lnTo>
                    <a:pt x="1487" y="2520"/>
                  </a:lnTo>
                  <a:lnTo>
                    <a:pt x="1486" y="2511"/>
                  </a:lnTo>
                  <a:lnTo>
                    <a:pt x="1486" y="2503"/>
                  </a:lnTo>
                  <a:lnTo>
                    <a:pt x="1485" y="2494"/>
                  </a:lnTo>
                  <a:lnTo>
                    <a:pt x="1484" y="2485"/>
                  </a:lnTo>
                  <a:lnTo>
                    <a:pt x="1483" y="2478"/>
                  </a:lnTo>
                  <a:lnTo>
                    <a:pt x="1480" y="2469"/>
                  </a:lnTo>
                  <a:lnTo>
                    <a:pt x="1474" y="2451"/>
                  </a:lnTo>
                  <a:lnTo>
                    <a:pt x="1468" y="2431"/>
                  </a:lnTo>
                  <a:lnTo>
                    <a:pt x="1465" y="2413"/>
                  </a:lnTo>
                  <a:lnTo>
                    <a:pt x="1460" y="2394"/>
                  </a:lnTo>
                  <a:lnTo>
                    <a:pt x="1464" y="2386"/>
                  </a:lnTo>
                  <a:lnTo>
                    <a:pt x="1467" y="2376"/>
                  </a:lnTo>
                  <a:lnTo>
                    <a:pt x="1470" y="2366"/>
                  </a:lnTo>
                  <a:lnTo>
                    <a:pt x="1472" y="2355"/>
                  </a:lnTo>
                  <a:lnTo>
                    <a:pt x="1474" y="2343"/>
                  </a:lnTo>
                  <a:lnTo>
                    <a:pt x="1474" y="2331"/>
                  </a:lnTo>
                  <a:lnTo>
                    <a:pt x="1475" y="2319"/>
                  </a:lnTo>
                  <a:lnTo>
                    <a:pt x="1474" y="2306"/>
                  </a:lnTo>
                  <a:lnTo>
                    <a:pt x="1473" y="2294"/>
                  </a:lnTo>
                  <a:lnTo>
                    <a:pt x="1471" y="2281"/>
                  </a:lnTo>
                  <a:lnTo>
                    <a:pt x="1468" y="2271"/>
                  </a:lnTo>
                  <a:lnTo>
                    <a:pt x="1465" y="2259"/>
                  </a:lnTo>
                  <a:lnTo>
                    <a:pt x="1461" y="2249"/>
                  </a:lnTo>
                  <a:lnTo>
                    <a:pt x="1456" y="2240"/>
                  </a:lnTo>
                  <a:lnTo>
                    <a:pt x="1450" y="2232"/>
                  </a:lnTo>
                  <a:lnTo>
                    <a:pt x="1444" y="2225"/>
                  </a:lnTo>
                  <a:lnTo>
                    <a:pt x="1437" y="2220"/>
                  </a:lnTo>
                  <a:lnTo>
                    <a:pt x="1433" y="2213"/>
                  </a:lnTo>
                  <a:lnTo>
                    <a:pt x="1431" y="2207"/>
                  </a:lnTo>
                  <a:lnTo>
                    <a:pt x="1431" y="2200"/>
                  </a:lnTo>
                  <a:lnTo>
                    <a:pt x="1431" y="2195"/>
                  </a:lnTo>
                  <a:lnTo>
                    <a:pt x="1433" y="2188"/>
                  </a:lnTo>
                  <a:lnTo>
                    <a:pt x="1436" y="2182"/>
                  </a:lnTo>
                  <a:lnTo>
                    <a:pt x="1439" y="2175"/>
                  </a:lnTo>
                  <a:lnTo>
                    <a:pt x="1448" y="2163"/>
                  </a:lnTo>
                  <a:lnTo>
                    <a:pt x="1457" y="2150"/>
                  </a:lnTo>
                  <a:lnTo>
                    <a:pt x="1465" y="2138"/>
                  </a:lnTo>
                  <a:lnTo>
                    <a:pt x="1472" y="2126"/>
                  </a:lnTo>
                  <a:lnTo>
                    <a:pt x="1473" y="2118"/>
                  </a:lnTo>
                  <a:lnTo>
                    <a:pt x="1474" y="2113"/>
                  </a:lnTo>
                  <a:lnTo>
                    <a:pt x="1474" y="2107"/>
                  </a:lnTo>
                  <a:lnTo>
                    <a:pt x="1472" y="2103"/>
                  </a:lnTo>
                  <a:lnTo>
                    <a:pt x="1470" y="2099"/>
                  </a:lnTo>
                  <a:lnTo>
                    <a:pt x="1466" y="2096"/>
                  </a:lnTo>
                  <a:lnTo>
                    <a:pt x="1463" y="2092"/>
                  </a:lnTo>
                  <a:lnTo>
                    <a:pt x="1459" y="2090"/>
                  </a:lnTo>
                  <a:lnTo>
                    <a:pt x="1437" y="2084"/>
                  </a:lnTo>
                  <a:lnTo>
                    <a:pt x="1413" y="2077"/>
                  </a:lnTo>
                  <a:lnTo>
                    <a:pt x="1396" y="2072"/>
                  </a:lnTo>
                  <a:lnTo>
                    <a:pt x="1371" y="2066"/>
                  </a:lnTo>
                  <a:lnTo>
                    <a:pt x="1366" y="2064"/>
                  </a:lnTo>
                  <a:lnTo>
                    <a:pt x="1360" y="2061"/>
                  </a:lnTo>
                  <a:lnTo>
                    <a:pt x="1356" y="2059"/>
                  </a:lnTo>
                  <a:lnTo>
                    <a:pt x="1353" y="2056"/>
                  </a:lnTo>
                  <a:lnTo>
                    <a:pt x="1352" y="2052"/>
                  </a:lnTo>
                  <a:lnTo>
                    <a:pt x="1351" y="2048"/>
                  </a:lnTo>
                  <a:lnTo>
                    <a:pt x="1352" y="2044"/>
                  </a:lnTo>
                  <a:lnTo>
                    <a:pt x="1355" y="2039"/>
                  </a:lnTo>
                  <a:lnTo>
                    <a:pt x="1366" y="2025"/>
                  </a:lnTo>
                  <a:lnTo>
                    <a:pt x="1373" y="2011"/>
                  </a:lnTo>
                  <a:lnTo>
                    <a:pt x="1377" y="2005"/>
                  </a:lnTo>
                  <a:lnTo>
                    <a:pt x="1380" y="1997"/>
                  </a:lnTo>
                  <a:lnTo>
                    <a:pt x="1381" y="1991"/>
                  </a:lnTo>
                  <a:lnTo>
                    <a:pt x="1382" y="1984"/>
                  </a:lnTo>
                  <a:lnTo>
                    <a:pt x="1383" y="1977"/>
                  </a:lnTo>
                  <a:lnTo>
                    <a:pt x="1382" y="1970"/>
                  </a:lnTo>
                  <a:lnTo>
                    <a:pt x="1381" y="1964"/>
                  </a:lnTo>
                  <a:lnTo>
                    <a:pt x="1378" y="1957"/>
                  </a:lnTo>
                  <a:lnTo>
                    <a:pt x="1375" y="1951"/>
                  </a:lnTo>
                  <a:lnTo>
                    <a:pt x="1370" y="1945"/>
                  </a:lnTo>
                  <a:lnTo>
                    <a:pt x="1364" y="1939"/>
                  </a:lnTo>
                  <a:lnTo>
                    <a:pt x="1357" y="1932"/>
                  </a:lnTo>
                  <a:lnTo>
                    <a:pt x="1345" y="1926"/>
                  </a:lnTo>
                  <a:lnTo>
                    <a:pt x="1335" y="1921"/>
                  </a:lnTo>
                  <a:lnTo>
                    <a:pt x="1328" y="1918"/>
                  </a:lnTo>
                  <a:lnTo>
                    <a:pt x="1323" y="1914"/>
                  </a:lnTo>
                  <a:lnTo>
                    <a:pt x="1318" y="1910"/>
                  </a:lnTo>
                  <a:lnTo>
                    <a:pt x="1313" y="1903"/>
                  </a:lnTo>
                  <a:lnTo>
                    <a:pt x="1306" y="1893"/>
                  </a:lnTo>
                  <a:lnTo>
                    <a:pt x="1302" y="1880"/>
                  </a:lnTo>
                  <a:lnTo>
                    <a:pt x="1298" y="1866"/>
                  </a:lnTo>
                  <a:lnTo>
                    <a:pt x="1295" y="1851"/>
                  </a:lnTo>
                  <a:lnTo>
                    <a:pt x="1289" y="1822"/>
                  </a:lnTo>
                  <a:lnTo>
                    <a:pt x="1287" y="1795"/>
                  </a:lnTo>
                  <a:lnTo>
                    <a:pt x="1297" y="1783"/>
                  </a:lnTo>
                  <a:lnTo>
                    <a:pt x="1305" y="1773"/>
                  </a:lnTo>
                  <a:lnTo>
                    <a:pt x="1310" y="1768"/>
                  </a:lnTo>
                  <a:lnTo>
                    <a:pt x="1315" y="1764"/>
                  </a:lnTo>
                  <a:lnTo>
                    <a:pt x="1322" y="1760"/>
                  </a:lnTo>
                  <a:lnTo>
                    <a:pt x="1328" y="1756"/>
                  </a:lnTo>
                  <a:lnTo>
                    <a:pt x="1341" y="1751"/>
                  </a:lnTo>
                  <a:lnTo>
                    <a:pt x="1351" y="1745"/>
                  </a:lnTo>
                  <a:lnTo>
                    <a:pt x="1357" y="1737"/>
                  </a:lnTo>
                  <a:lnTo>
                    <a:pt x="1363" y="1728"/>
                  </a:lnTo>
                  <a:lnTo>
                    <a:pt x="1367" y="1720"/>
                  </a:lnTo>
                  <a:lnTo>
                    <a:pt x="1369" y="1710"/>
                  </a:lnTo>
                  <a:lnTo>
                    <a:pt x="1369" y="1700"/>
                  </a:lnTo>
                  <a:lnTo>
                    <a:pt x="1369" y="1689"/>
                  </a:lnTo>
                  <a:lnTo>
                    <a:pt x="1367" y="1668"/>
                  </a:lnTo>
                  <a:lnTo>
                    <a:pt x="1363" y="1646"/>
                  </a:lnTo>
                  <a:lnTo>
                    <a:pt x="1362" y="1634"/>
                  </a:lnTo>
                  <a:lnTo>
                    <a:pt x="1360" y="1624"/>
                  </a:lnTo>
                  <a:lnTo>
                    <a:pt x="1359" y="1613"/>
                  </a:lnTo>
                  <a:lnTo>
                    <a:pt x="1360" y="1603"/>
                  </a:lnTo>
                  <a:lnTo>
                    <a:pt x="1360" y="1593"/>
                  </a:lnTo>
                  <a:lnTo>
                    <a:pt x="1362" y="1583"/>
                  </a:lnTo>
                  <a:lnTo>
                    <a:pt x="1360" y="1571"/>
                  </a:lnTo>
                  <a:lnTo>
                    <a:pt x="1359" y="1559"/>
                  </a:lnTo>
                  <a:lnTo>
                    <a:pt x="1357" y="1553"/>
                  </a:lnTo>
                  <a:lnTo>
                    <a:pt x="1355" y="1548"/>
                  </a:lnTo>
                  <a:lnTo>
                    <a:pt x="1353" y="1544"/>
                  </a:lnTo>
                  <a:lnTo>
                    <a:pt x="1351" y="1539"/>
                  </a:lnTo>
                  <a:lnTo>
                    <a:pt x="1346" y="1536"/>
                  </a:lnTo>
                  <a:lnTo>
                    <a:pt x="1342" y="1533"/>
                  </a:lnTo>
                  <a:lnTo>
                    <a:pt x="1338" y="1532"/>
                  </a:lnTo>
                  <a:lnTo>
                    <a:pt x="1332" y="1531"/>
                  </a:lnTo>
                  <a:lnTo>
                    <a:pt x="1313" y="1531"/>
                  </a:lnTo>
                  <a:lnTo>
                    <a:pt x="1295" y="1529"/>
                  </a:lnTo>
                  <a:lnTo>
                    <a:pt x="1286" y="1527"/>
                  </a:lnTo>
                  <a:lnTo>
                    <a:pt x="1277" y="1525"/>
                  </a:lnTo>
                  <a:lnTo>
                    <a:pt x="1269" y="1522"/>
                  </a:lnTo>
                  <a:lnTo>
                    <a:pt x="1259" y="1519"/>
                  </a:lnTo>
                  <a:lnTo>
                    <a:pt x="1216" y="1519"/>
                  </a:lnTo>
                  <a:lnTo>
                    <a:pt x="1210" y="1510"/>
                  </a:lnTo>
                  <a:lnTo>
                    <a:pt x="1206" y="1502"/>
                  </a:lnTo>
                  <a:lnTo>
                    <a:pt x="1202" y="1493"/>
                  </a:lnTo>
                  <a:lnTo>
                    <a:pt x="1197" y="1483"/>
                  </a:lnTo>
                  <a:lnTo>
                    <a:pt x="1194" y="1477"/>
                  </a:lnTo>
                  <a:lnTo>
                    <a:pt x="1190" y="1471"/>
                  </a:lnTo>
                  <a:lnTo>
                    <a:pt x="1186" y="1467"/>
                  </a:lnTo>
                  <a:lnTo>
                    <a:pt x="1181" y="1462"/>
                  </a:lnTo>
                  <a:lnTo>
                    <a:pt x="1169" y="1454"/>
                  </a:lnTo>
                  <a:lnTo>
                    <a:pt x="1157" y="1448"/>
                  </a:lnTo>
                  <a:lnTo>
                    <a:pt x="1129" y="1436"/>
                  </a:lnTo>
                  <a:lnTo>
                    <a:pt x="1102" y="1424"/>
                  </a:lnTo>
                  <a:lnTo>
                    <a:pt x="1093" y="1419"/>
                  </a:lnTo>
                  <a:lnTo>
                    <a:pt x="1084" y="1413"/>
                  </a:lnTo>
                  <a:lnTo>
                    <a:pt x="1076" y="1407"/>
                  </a:lnTo>
                  <a:lnTo>
                    <a:pt x="1070" y="1399"/>
                  </a:lnTo>
                  <a:lnTo>
                    <a:pt x="1065" y="1389"/>
                  </a:lnTo>
                  <a:lnTo>
                    <a:pt x="1060" y="1380"/>
                  </a:lnTo>
                  <a:lnTo>
                    <a:pt x="1056" y="1369"/>
                  </a:lnTo>
                  <a:lnTo>
                    <a:pt x="1054" y="1358"/>
                  </a:lnTo>
                  <a:lnTo>
                    <a:pt x="1048" y="1336"/>
                  </a:lnTo>
                  <a:lnTo>
                    <a:pt x="1043" y="1317"/>
                  </a:lnTo>
                  <a:lnTo>
                    <a:pt x="1080" y="1274"/>
                  </a:lnTo>
                  <a:lnTo>
                    <a:pt x="1088" y="1261"/>
                  </a:lnTo>
                  <a:lnTo>
                    <a:pt x="1098" y="1240"/>
                  </a:lnTo>
                  <a:lnTo>
                    <a:pt x="1108" y="1221"/>
                  </a:lnTo>
                  <a:lnTo>
                    <a:pt x="1113" y="1206"/>
                  </a:lnTo>
                  <a:lnTo>
                    <a:pt x="1121" y="1206"/>
                  </a:lnTo>
                  <a:lnTo>
                    <a:pt x="1127" y="1206"/>
                  </a:lnTo>
                  <a:lnTo>
                    <a:pt x="1134" y="1206"/>
                  </a:lnTo>
                  <a:lnTo>
                    <a:pt x="1139" y="1208"/>
                  </a:lnTo>
                  <a:lnTo>
                    <a:pt x="1144" y="1211"/>
                  </a:lnTo>
                  <a:lnTo>
                    <a:pt x="1149" y="1216"/>
                  </a:lnTo>
                  <a:lnTo>
                    <a:pt x="1152" y="1223"/>
                  </a:lnTo>
                  <a:lnTo>
                    <a:pt x="1155" y="1232"/>
                  </a:lnTo>
                  <a:lnTo>
                    <a:pt x="1159" y="1232"/>
                  </a:lnTo>
                  <a:lnTo>
                    <a:pt x="1163" y="1230"/>
                  </a:lnTo>
                  <a:lnTo>
                    <a:pt x="1167" y="1227"/>
                  </a:lnTo>
                  <a:lnTo>
                    <a:pt x="1173" y="1224"/>
                  </a:lnTo>
                  <a:lnTo>
                    <a:pt x="1183" y="1213"/>
                  </a:lnTo>
                  <a:lnTo>
                    <a:pt x="1195" y="1201"/>
                  </a:lnTo>
                  <a:lnTo>
                    <a:pt x="1205" y="1188"/>
                  </a:lnTo>
                  <a:lnTo>
                    <a:pt x="1215" y="1175"/>
                  </a:lnTo>
                  <a:lnTo>
                    <a:pt x="1222" y="1165"/>
                  </a:lnTo>
                  <a:lnTo>
                    <a:pt x="1227" y="1157"/>
                  </a:lnTo>
                  <a:lnTo>
                    <a:pt x="1230" y="1151"/>
                  </a:lnTo>
                  <a:lnTo>
                    <a:pt x="1231" y="1145"/>
                  </a:lnTo>
                  <a:lnTo>
                    <a:pt x="1233" y="1139"/>
                  </a:lnTo>
                  <a:lnTo>
                    <a:pt x="1233" y="1132"/>
                  </a:lnTo>
                  <a:lnTo>
                    <a:pt x="1234" y="1120"/>
                  </a:lnTo>
                  <a:lnTo>
                    <a:pt x="1234" y="1108"/>
                  </a:lnTo>
                  <a:lnTo>
                    <a:pt x="1235" y="1103"/>
                  </a:lnTo>
                  <a:lnTo>
                    <a:pt x="1235" y="1097"/>
                  </a:lnTo>
                  <a:lnTo>
                    <a:pt x="1237" y="1091"/>
                  </a:lnTo>
                  <a:lnTo>
                    <a:pt x="1240" y="1087"/>
                  </a:lnTo>
                  <a:lnTo>
                    <a:pt x="1243" y="1081"/>
                  </a:lnTo>
                  <a:lnTo>
                    <a:pt x="1247" y="1077"/>
                  </a:lnTo>
                  <a:lnTo>
                    <a:pt x="1251" y="1073"/>
                  </a:lnTo>
                  <a:lnTo>
                    <a:pt x="1258" y="1068"/>
                  </a:lnTo>
                  <a:lnTo>
                    <a:pt x="1263" y="1066"/>
                  </a:lnTo>
                  <a:lnTo>
                    <a:pt x="1270" y="1065"/>
                  </a:lnTo>
                  <a:lnTo>
                    <a:pt x="1277" y="1063"/>
                  </a:lnTo>
                  <a:lnTo>
                    <a:pt x="1287" y="1063"/>
                  </a:lnTo>
                  <a:lnTo>
                    <a:pt x="1309" y="1062"/>
                  </a:lnTo>
                  <a:lnTo>
                    <a:pt x="1332" y="1062"/>
                  </a:lnTo>
                  <a:lnTo>
                    <a:pt x="1356" y="1064"/>
                  </a:lnTo>
                  <a:lnTo>
                    <a:pt x="1379" y="1066"/>
                  </a:lnTo>
                  <a:lnTo>
                    <a:pt x="1396" y="1070"/>
                  </a:lnTo>
                  <a:lnTo>
                    <a:pt x="1408" y="1073"/>
                  </a:lnTo>
                  <a:lnTo>
                    <a:pt x="1420" y="1081"/>
                  </a:lnTo>
                  <a:lnTo>
                    <a:pt x="1429" y="1088"/>
                  </a:lnTo>
                  <a:lnTo>
                    <a:pt x="1431" y="1089"/>
                  </a:lnTo>
                  <a:lnTo>
                    <a:pt x="1433" y="1089"/>
                  </a:lnTo>
                  <a:lnTo>
                    <a:pt x="1435" y="1089"/>
                  </a:lnTo>
                  <a:lnTo>
                    <a:pt x="1437" y="1088"/>
                  </a:lnTo>
                  <a:lnTo>
                    <a:pt x="1441" y="1083"/>
                  </a:lnTo>
                  <a:lnTo>
                    <a:pt x="1446" y="1075"/>
                  </a:lnTo>
                  <a:lnTo>
                    <a:pt x="1454" y="1064"/>
                  </a:lnTo>
                  <a:lnTo>
                    <a:pt x="1467" y="1051"/>
                  </a:lnTo>
                  <a:lnTo>
                    <a:pt x="1474" y="1045"/>
                  </a:lnTo>
                  <a:lnTo>
                    <a:pt x="1479" y="1039"/>
                  </a:lnTo>
                  <a:lnTo>
                    <a:pt x="1484" y="1034"/>
                  </a:lnTo>
                  <a:lnTo>
                    <a:pt x="1485" y="1030"/>
                  </a:lnTo>
                  <a:lnTo>
                    <a:pt x="1470" y="1029"/>
                  </a:lnTo>
                  <a:lnTo>
                    <a:pt x="1457" y="1027"/>
                  </a:lnTo>
                  <a:lnTo>
                    <a:pt x="1447" y="1024"/>
                  </a:lnTo>
                  <a:lnTo>
                    <a:pt x="1438" y="1020"/>
                  </a:lnTo>
                  <a:lnTo>
                    <a:pt x="1433" y="1014"/>
                  </a:lnTo>
                  <a:lnTo>
                    <a:pt x="1427" y="1009"/>
                  </a:lnTo>
                  <a:lnTo>
                    <a:pt x="1425" y="1002"/>
                  </a:lnTo>
                  <a:lnTo>
                    <a:pt x="1423" y="994"/>
                  </a:lnTo>
                  <a:lnTo>
                    <a:pt x="1421" y="960"/>
                  </a:lnTo>
                  <a:lnTo>
                    <a:pt x="1418" y="925"/>
                  </a:lnTo>
                  <a:lnTo>
                    <a:pt x="1416" y="921"/>
                  </a:lnTo>
                  <a:lnTo>
                    <a:pt x="1412" y="917"/>
                  </a:lnTo>
                  <a:lnTo>
                    <a:pt x="1408" y="915"/>
                  </a:lnTo>
                  <a:lnTo>
                    <a:pt x="1403" y="914"/>
                  </a:lnTo>
                  <a:lnTo>
                    <a:pt x="1391" y="913"/>
                  </a:lnTo>
                  <a:lnTo>
                    <a:pt x="1377" y="915"/>
                  </a:lnTo>
                  <a:lnTo>
                    <a:pt x="1362" y="916"/>
                  </a:lnTo>
                  <a:lnTo>
                    <a:pt x="1346" y="916"/>
                  </a:lnTo>
                  <a:lnTo>
                    <a:pt x="1340" y="915"/>
                  </a:lnTo>
                  <a:lnTo>
                    <a:pt x="1332" y="913"/>
                  </a:lnTo>
                  <a:lnTo>
                    <a:pt x="1326" y="910"/>
                  </a:lnTo>
                  <a:lnTo>
                    <a:pt x="1321" y="905"/>
                  </a:lnTo>
                  <a:lnTo>
                    <a:pt x="1314" y="896"/>
                  </a:lnTo>
                  <a:lnTo>
                    <a:pt x="1308" y="886"/>
                  </a:lnTo>
                  <a:lnTo>
                    <a:pt x="1303" y="881"/>
                  </a:lnTo>
                  <a:lnTo>
                    <a:pt x="1300" y="876"/>
                  </a:lnTo>
                  <a:lnTo>
                    <a:pt x="1296" y="873"/>
                  </a:lnTo>
                  <a:lnTo>
                    <a:pt x="1291" y="871"/>
                  </a:lnTo>
                  <a:lnTo>
                    <a:pt x="1269" y="865"/>
                  </a:lnTo>
                  <a:lnTo>
                    <a:pt x="1256" y="861"/>
                  </a:lnTo>
                  <a:lnTo>
                    <a:pt x="1250" y="858"/>
                  </a:lnTo>
                  <a:lnTo>
                    <a:pt x="1245" y="852"/>
                  </a:lnTo>
                  <a:lnTo>
                    <a:pt x="1238" y="845"/>
                  </a:lnTo>
                  <a:lnTo>
                    <a:pt x="1232" y="833"/>
                  </a:lnTo>
                  <a:lnTo>
                    <a:pt x="1224" y="823"/>
                  </a:lnTo>
                  <a:lnTo>
                    <a:pt x="1215" y="811"/>
                  </a:lnTo>
                  <a:lnTo>
                    <a:pt x="1203" y="798"/>
                  </a:lnTo>
                  <a:lnTo>
                    <a:pt x="1191" y="787"/>
                  </a:lnTo>
                  <a:lnTo>
                    <a:pt x="1177" y="776"/>
                  </a:lnTo>
                  <a:lnTo>
                    <a:pt x="1164" y="767"/>
                  </a:lnTo>
                  <a:lnTo>
                    <a:pt x="1157" y="764"/>
                  </a:lnTo>
                  <a:lnTo>
                    <a:pt x="1151" y="761"/>
                  </a:lnTo>
                  <a:lnTo>
                    <a:pt x="1144" y="760"/>
                  </a:lnTo>
                  <a:lnTo>
                    <a:pt x="1139" y="760"/>
                  </a:lnTo>
                  <a:lnTo>
                    <a:pt x="1125" y="761"/>
                  </a:lnTo>
                  <a:lnTo>
                    <a:pt x="1111" y="763"/>
                  </a:lnTo>
                  <a:lnTo>
                    <a:pt x="1103" y="764"/>
                  </a:lnTo>
                  <a:lnTo>
                    <a:pt x="1097" y="763"/>
                  </a:lnTo>
                  <a:lnTo>
                    <a:pt x="1090" y="761"/>
                  </a:lnTo>
                  <a:lnTo>
                    <a:pt x="1085" y="756"/>
                  </a:lnTo>
                  <a:lnTo>
                    <a:pt x="1081" y="752"/>
                  </a:lnTo>
                  <a:lnTo>
                    <a:pt x="1078" y="748"/>
                  </a:lnTo>
                  <a:lnTo>
                    <a:pt x="1074" y="743"/>
                  </a:lnTo>
                  <a:lnTo>
                    <a:pt x="1072" y="739"/>
                  </a:lnTo>
                  <a:lnTo>
                    <a:pt x="1070" y="730"/>
                  </a:lnTo>
                  <a:lnTo>
                    <a:pt x="1069" y="722"/>
                  </a:lnTo>
                  <a:lnTo>
                    <a:pt x="1068" y="713"/>
                  </a:lnTo>
                  <a:lnTo>
                    <a:pt x="1068" y="705"/>
                  </a:lnTo>
                  <a:lnTo>
                    <a:pt x="1066" y="696"/>
                  </a:lnTo>
                  <a:lnTo>
                    <a:pt x="1062" y="686"/>
                  </a:lnTo>
                  <a:lnTo>
                    <a:pt x="1072" y="680"/>
                  </a:lnTo>
                  <a:lnTo>
                    <a:pt x="1081" y="672"/>
                  </a:lnTo>
                  <a:lnTo>
                    <a:pt x="1087" y="663"/>
                  </a:lnTo>
                  <a:lnTo>
                    <a:pt x="1092" y="656"/>
                  </a:lnTo>
                  <a:lnTo>
                    <a:pt x="1099" y="639"/>
                  </a:lnTo>
                  <a:lnTo>
                    <a:pt x="1105" y="621"/>
                  </a:lnTo>
                  <a:lnTo>
                    <a:pt x="1107" y="613"/>
                  </a:lnTo>
                  <a:lnTo>
                    <a:pt x="1110" y="604"/>
                  </a:lnTo>
                  <a:lnTo>
                    <a:pt x="1113" y="597"/>
                  </a:lnTo>
                  <a:lnTo>
                    <a:pt x="1117" y="589"/>
                  </a:lnTo>
                  <a:lnTo>
                    <a:pt x="1124" y="581"/>
                  </a:lnTo>
                  <a:lnTo>
                    <a:pt x="1130" y="574"/>
                  </a:lnTo>
                  <a:lnTo>
                    <a:pt x="1140" y="567"/>
                  </a:lnTo>
                  <a:lnTo>
                    <a:pt x="1151" y="562"/>
                  </a:lnTo>
                  <a:lnTo>
                    <a:pt x="1168" y="549"/>
                  </a:lnTo>
                  <a:lnTo>
                    <a:pt x="1197" y="523"/>
                  </a:lnTo>
                  <a:lnTo>
                    <a:pt x="1213" y="509"/>
                  </a:lnTo>
                  <a:lnTo>
                    <a:pt x="1225" y="496"/>
                  </a:lnTo>
                  <a:lnTo>
                    <a:pt x="1235" y="486"/>
                  </a:lnTo>
                  <a:lnTo>
                    <a:pt x="1241" y="480"/>
                  </a:lnTo>
                  <a:lnTo>
                    <a:pt x="1243" y="473"/>
                  </a:lnTo>
                  <a:lnTo>
                    <a:pt x="1245" y="468"/>
                  </a:lnTo>
                  <a:lnTo>
                    <a:pt x="1246" y="463"/>
                  </a:lnTo>
                  <a:lnTo>
                    <a:pt x="1247" y="458"/>
                  </a:lnTo>
                  <a:lnTo>
                    <a:pt x="1246" y="454"/>
                  </a:lnTo>
                  <a:lnTo>
                    <a:pt x="1246" y="450"/>
                  </a:lnTo>
                  <a:lnTo>
                    <a:pt x="1245" y="446"/>
                  </a:lnTo>
                  <a:lnTo>
                    <a:pt x="1243" y="443"/>
                  </a:lnTo>
                  <a:lnTo>
                    <a:pt x="1238" y="438"/>
                  </a:lnTo>
                  <a:lnTo>
                    <a:pt x="1232" y="432"/>
                  </a:lnTo>
                  <a:lnTo>
                    <a:pt x="1225" y="428"/>
                  </a:lnTo>
                  <a:lnTo>
                    <a:pt x="1219" y="423"/>
                  </a:lnTo>
                  <a:lnTo>
                    <a:pt x="1213" y="418"/>
                  </a:lnTo>
                  <a:lnTo>
                    <a:pt x="1206" y="414"/>
                  </a:lnTo>
                  <a:lnTo>
                    <a:pt x="1202" y="409"/>
                  </a:lnTo>
                  <a:lnTo>
                    <a:pt x="1200" y="402"/>
                  </a:lnTo>
                  <a:lnTo>
                    <a:pt x="1198" y="399"/>
                  </a:lnTo>
                  <a:lnTo>
                    <a:pt x="1200" y="395"/>
                  </a:lnTo>
                  <a:lnTo>
                    <a:pt x="1200" y="390"/>
                  </a:lnTo>
                  <a:lnTo>
                    <a:pt x="1202" y="386"/>
                  </a:lnTo>
                  <a:lnTo>
                    <a:pt x="1207" y="375"/>
                  </a:lnTo>
                  <a:lnTo>
                    <a:pt x="1216" y="363"/>
                  </a:lnTo>
                  <a:lnTo>
                    <a:pt x="1220" y="359"/>
                  </a:lnTo>
                  <a:lnTo>
                    <a:pt x="1224" y="356"/>
                  </a:lnTo>
                  <a:lnTo>
                    <a:pt x="1228" y="355"/>
                  </a:lnTo>
                  <a:lnTo>
                    <a:pt x="1231" y="354"/>
                  </a:lnTo>
                  <a:lnTo>
                    <a:pt x="1234" y="355"/>
                  </a:lnTo>
                  <a:lnTo>
                    <a:pt x="1237" y="356"/>
                  </a:lnTo>
                  <a:lnTo>
                    <a:pt x="1240" y="359"/>
                  </a:lnTo>
                  <a:lnTo>
                    <a:pt x="1243" y="361"/>
                  </a:lnTo>
                  <a:lnTo>
                    <a:pt x="1248" y="369"/>
                  </a:lnTo>
                  <a:lnTo>
                    <a:pt x="1254" y="377"/>
                  </a:lnTo>
                  <a:lnTo>
                    <a:pt x="1260" y="386"/>
                  </a:lnTo>
                  <a:lnTo>
                    <a:pt x="1268" y="395"/>
                  </a:lnTo>
                  <a:lnTo>
                    <a:pt x="1284" y="405"/>
                  </a:lnTo>
                  <a:lnTo>
                    <a:pt x="1301" y="417"/>
                  </a:lnTo>
                  <a:lnTo>
                    <a:pt x="1310" y="424"/>
                  </a:lnTo>
                  <a:lnTo>
                    <a:pt x="1316" y="431"/>
                  </a:lnTo>
                  <a:lnTo>
                    <a:pt x="1323" y="439"/>
                  </a:lnTo>
                  <a:lnTo>
                    <a:pt x="1326" y="446"/>
                  </a:lnTo>
                  <a:lnTo>
                    <a:pt x="1329" y="449"/>
                  </a:lnTo>
                  <a:lnTo>
                    <a:pt x="1331" y="450"/>
                  </a:lnTo>
                  <a:lnTo>
                    <a:pt x="1332" y="452"/>
                  </a:lnTo>
                  <a:lnTo>
                    <a:pt x="1333" y="454"/>
                  </a:lnTo>
                  <a:lnTo>
                    <a:pt x="1335" y="458"/>
                  </a:lnTo>
                  <a:lnTo>
                    <a:pt x="1336" y="464"/>
                  </a:lnTo>
                  <a:lnTo>
                    <a:pt x="1337" y="466"/>
                  </a:lnTo>
                  <a:lnTo>
                    <a:pt x="1339" y="468"/>
                  </a:lnTo>
                  <a:lnTo>
                    <a:pt x="1342" y="471"/>
                  </a:lnTo>
                  <a:lnTo>
                    <a:pt x="1346" y="472"/>
                  </a:lnTo>
                  <a:lnTo>
                    <a:pt x="1352" y="474"/>
                  </a:lnTo>
                  <a:lnTo>
                    <a:pt x="1359" y="476"/>
                  </a:lnTo>
                  <a:lnTo>
                    <a:pt x="1369" y="477"/>
                  </a:lnTo>
                  <a:lnTo>
                    <a:pt x="1380" y="477"/>
                  </a:lnTo>
                  <a:lnTo>
                    <a:pt x="1384" y="478"/>
                  </a:lnTo>
                  <a:lnTo>
                    <a:pt x="1391" y="480"/>
                  </a:lnTo>
                  <a:lnTo>
                    <a:pt x="1398" y="484"/>
                  </a:lnTo>
                  <a:lnTo>
                    <a:pt x="1407" y="490"/>
                  </a:lnTo>
                  <a:lnTo>
                    <a:pt x="1427" y="501"/>
                  </a:lnTo>
                  <a:lnTo>
                    <a:pt x="1449" y="512"/>
                  </a:lnTo>
                  <a:lnTo>
                    <a:pt x="1459" y="518"/>
                  </a:lnTo>
                  <a:lnTo>
                    <a:pt x="1470" y="522"/>
                  </a:lnTo>
                  <a:lnTo>
                    <a:pt x="1478" y="524"/>
                  </a:lnTo>
                  <a:lnTo>
                    <a:pt x="1487" y="525"/>
                  </a:lnTo>
                  <a:lnTo>
                    <a:pt x="1491" y="525"/>
                  </a:lnTo>
                  <a:lnTo>
                    <a:pt x="1494" y="524"/>
                  </a:lnTo>
                  <a:lnTo>
                    <a:pt x="1497" y="523"/>
                  </a:lnTo>
                  <a:lnTo>
                    <a:pt x="1499" y="521"/>
                  </a:lnTo>
                  <a:lnTo>
                    <a:pt x="1501" y="518"/>
                  </a:lnTo>
                  <a:lnTo>
                    <a:pt x="1503" y="514"/>
                  </a:lnTo>
                  <a:lnTo>
                    <a:pt x="1503" y="510"/>
                  </a:lnTo>
                  <a:lnTo>
                    <a:pt x="1504" y="506"/>
                  </a:lnTo>
                  <a:lnTo>
                    <a:pt x="1503" y="498"/>
                  </a:lnTo>
                  <a:lnTo>
                    <a:pt x="1501" y="491"/>
                  </a:lnTo>
                  <a:lnTo>
                    <a:pt x="1498" y="483"/>
                  </a:lnTo>
                  <a:lnTo>
                    <a:pt x="1493" y="476"/>
                  </a:lnTo>
                  <a:lnTo>
                    <a:pt x="1484" y="463"/>
                  </a:lnTo>
                  <a:lnTo>
                    <a:pt x="1475" y="451"/>
                  </a:lnTo>
                  <a:lnTo>
                    <a:pt x="1472" y="445"/>
                  </a:lnTo>
                  <a:lnTo>
                    <a:pt x="1470" y="441"/>
                  </a:lnTo>
                  <a:lnTo>
                    <a:pt x="1470" y="437"/>
                  </a:lnTo>
                  <a:lnTo>
                    <a:pt x="1471" y="433"/>
                  </a:lnTo>
                  <a:lnTo>
                    <a:pt x="1475" y="430"/>
                  </a:lnTo>
                  <a:lnTo>
                    <a:pt x="1480" y="429"/>
                  </a:lnTo>
                  <a:lnTo>
                    <a:pt x="1490" y="428"/>
                  </a:lnTo>
                  <a:lnTo>
                    <a:pt x="1502" y="428"/>
                  </a:lnTo>
                  <a:lnTo>
                    <a:pt x="1509" y="428"/>
                  </a:lnTo>
                  <a:lnTo>
                    <a:pt x="1516" y="430"/>
                  </a:lnTo>
                  <a:lnTo>
                    <a:pt x="1521" y="433"/>
                  </a:lnTo>
                  <a:lnTo>
                    <a:pt x="1525" y="437"/>
                  </a:lnTo>
                  <a:lnTo>
                    <a:pt x="1526" y="441"/>
                  </a:lnTo>
                  <a:lnTo>
                    <a:pt x="1527" y="445"/>
                  </a:lnTo>
                  <a:lnTo>
                    <a:pt x="1527" y="451"/>
                  </a:lnTo>
                  <a:lnTo>
                    <a:pt x="1527" y="456"/>
                  </a:lnTo>
                  <a:lnTo>
                    <a:pt x="1525" y="469"/>
                  </a:lnTo>
                  <a:lnTo>
                    <a:pt x="1522" y="482"/>
                  </a:lnTo>
                  <a:lnTo>
                    <a:pt x="1521" y="489"/>
                  </a:lnTo>
                  <a:lnTo>
                    <a:pt x="1521" y="495"/>
                  </a:lnTo>
                  <a:lnTo>
                    <a:pt x="1522" y="501"/>
                  </a:lnTo>
                  <a:lnTo>
                    <a:pt x="1524" y="507"/>
                  </a:lnTo>
                  <a:lnTo>
                    <a:pt x="1530" y="520"/>
                  </a:lnTo>
                  <a:lnTo>
                    <a:pt x="1539" y="532"/>
                  </a:lnTo>
                  <a:lnTo>
                    <a:pt x="1549" y="546"/>
                  </a:lnTo>
                  <a:lnTo>
                    <a:pt x="1562" y="559"/>
                  </a:lnTo>
                  <a:lnTo>
                    <a:pt x="1576" y="573"/>
                  </a:lnTo>
                  <a:lnTo>
                    <a:pt x="1593" y="586"/>
                  </a:lnTo>
                  <a:lnTo>
                    <a:pt x="1610" y="599"/>
                  </a:lnTo>
                  <a:lnTo>
                    <a:pt x="1627" y="612"/>
                  </a:lnTo>
                  <a:lnTo>
                    <a:pt x="1646" y="622"/>
                  </a:lnTo>
                  <a:lnTo>
                    <a:pt x="1664" y="633"/>
                  </a:lnTo>
                  <a:lnTo>
                    <a:pt x="1682" y="643"/>
                  </a:lnTo>
                  <a:lnTo>
                    <a:pt x="1700" y="651"/>
                  </a:lnTo>
                  <a:lnTo>
                    <a:pt x="1717" y="656"/>
                  </a:lnTo>
                  <a:lnTo>
                    <a:pt x="1733" y="660"/>
                  </a:lnTo>
                  <a:lnTo>
                    <a:pt x="1741" y="661"/>
                  </a:lnTo>
                  <a:lnTo>
                    <a:pt x="1748" y="662"/>
                  </a:lnTo>
                  <a:lnTo>
                    <a:pt x="1756" y="662"/>
                  </a:lnTo>
                  <a:lnTo>
                    <a:pt x="1762" y="661"/>
                  </a:lnTo>
                  <a:lnTo>
                    <a:pt x="1763" y="652"/>
                  </a:lnTo>
                  <a:lnTo>
                    <a:pt x="1767" y="636"/>
                  </a:lnTo>
                  <a:lnTo>
                    <a:pt x="1773" y="617"/>
                  </a:lnTo>
                  <a:lnTo>
                    <a:pt x="1779" y="597"/>
                  </a:lnTo>
                  <a:lnTo>
                    <a:pt x="1787" y="577"/>
                  </a:lnTo>
                  <a:lnTo>
                    <a:pt x="1796" y="561"/>
                  </a:lnTo>
                  <a:lnTo>
                    <a:pt x="1799" y="554"/>
                  </a:lnTo>
                  <a:lnTo>
                    <a:pt x="1803" y="549"/>
                  </a:lnTo>
                  <a:lnTo>
                    <a:pt x="1806" y="546"/>
                  </a:lnTo>
                  <a:lnTo>
                    <a:pt x="1810" y="545"/>
                  </a:lnTo>
                  <a:lnTo>
                    <a:pt x="1812" y="545"/>
                  </a:lnTo>
                  <a:lnTo>
                    <a:pt x="1813" y="547"/>
                  </a:lnTo>
                  <a:lnTo>
                    <a:pt x="1814" y="549"/>
                  </a:lnTo>
                  <a:lnTo>
                    <a:pt x="1815" y="552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0" name="Freeform 25"/>
            <p:cNvSpPr>
              <a:spLocks/>
            </p:cNvSpPr>
            <p:nvPr/>
          </p:nvSpPr>
          <p:spPr bwMode="auto">
            <a:xfrm>
              <a:off x="5067084" y="3040558"/>
              <a:ext cx="821041" cy="983163"/>
            </a:xfrm>
            <a:custGeom>
              <a:avLst/>
              <a:gdLst>
                <a:gd name="T0" fmla="*/ 1973 w 1994"/>
                <a:gd name="T1" fmla="*/ 396 h 2923"/>
                <a:gd name="T2" fmla="*/ 1833 w 1994"/>
                <a:gd name="T3" fmla="*/ 262 h 2923"/>
                <a:gd name="T4" fmla="*/ 1579 w 1994"/>
                <a:gd name="T5" fmla="*/ 214 h 2923"/>
                <a:gd name="T6" fmla="*/ 1430 w 1994"/>
                <a:gd name="T7" fmla="*/ 92 h 2923"/>
                <a:gd name="T8" fmla="*/ 1260 w 1994"/>
                <a:gd name="T9" fmla="*/ 48 h 2923"/>
                <a:gd name="T10" fmla="*/ 1124 w 1994"/>
                <a:gd name="T11" fmla="*/ 59 h 2923"/>
                <a:gd name="T12" fmla="*/ 1079 w 1994"/>
                <a:gd name="T13" fmla="*/ 158 h 2923"/>
                <a:gd name="T14" fmla="*/ 1155 w 1994"/>
                <a:gd name="T15" fmla="*/ 331 h 2923"/>
                <a:gd name="T16" fmla="*/ 1130 w 1994"/>
                <a:gd name="T17" fmla="*/ 471 h 2923"/>
                <a:gd name="T18" fmla="*/ 951 w 1994"/>
                <a:gd name="T19" fmla="*/ 625 h 2923"/>
                <a:gd name="T20" fmla="*/ 1043 w 1994"/>
                <a:gd name="T21" fmla="*/ 848 h 2923"/>
                <a:gd name="T22" fmla="*/ 889 w 1994"/>
                <a:gd name="T23" fmla="*/ 1026 h 2923"/>
                <a:gd name="T24" fmla="*/ 960 w 1994"/>
                <a:gd name="T25" fmla="*/ 1164 h 2923"/>
                <a:gd name="T26" fmla="*/ 963 w 1994"/>
                <a:gd name="T27" fmla="*/ 1305 h 2923"/>
                <a:gd name="T28" fmla="*/ 928 w 1994"/>
                <a:gd name="T29" fmla="*/ 1416 h 2923"/>
                <a:gd name="T30" fmla="*/ 868 w 1994"/>
                <a:gd name="T31" fmla="*/ 1561 h 2923"/>
                <a:gd name="T32" fmla="*/ 744 w 1994"/>
                <a:gd name="T33" fmla="*/ 1706 h 2923"/>
                <a:gd name="T34" fmla="*/ 694 w 1994"/>
                <a:gd name="T35" fmla="*/ 1738 h 2923"/>
                <a:gd name="T36" fmla="*/ 549 w 1994"/>
                <a:gd name="T37" fmla="*/ 1770 h 2923"/>
                <a:gd name="T38" fmla="*/ 452 w 1994"/>
                <a:gd name="T39" fmla="*/ 1850 h 2923"/>
                <a:gd name="T40" fmla="*/ 255 w 1994"/>
                <a:gd name="T41" fmla="*/ 1993 h 2923"/>
                <a:gd name="T42" fmla="*/ 106 w 1994"/>
                <a:gd name="T43" fmla="*/ 1954 h 2923"/>
                <a:gd name="T44" fmla="*/ 14 w 1994"/>
                <a:gd name="T45" fmla="*/ 2036 h 2923"/>
                <a:gd name="T46" fmla="*/ 126 w 1994"/>
                <a:gd name="T47" fmla="*/ 2179 h 2923"/>
                <a:gd name="T48" fmla="*/ 333 w 1994"/>
                <a:gd name="T49" fmla="*/ 2220 h 2923"/>
                <a:gd name="T50" fmla="*/ 321 w 1994"/>
                <a:gd name="T51" fmla="*/ 2317 h 2923"/>
                <a:gd name="T52" fmla="*/ 462 w 1994"/>
                <a:gd name="T53" fmla="*/ 2448 h 2923"/>
                <a:gd name="T54" fmla="*/ 495 w 1994"/>
                <a:gd name="T55" fmla="*/ 2569 h 2923"/>
                <a:gd name="T56" fmla="*/ 532 w 1994"/>
                <a:gd name="T57" fmla="*/ 2688 h 2923"/>
                <a:gd name="T58" fmla="*/ 629 w 1994"/>
                <a:gd name="T59" fmla="*/ 2748 h 2923"/>
                <a:gd name="T60" fmla="*/ 697 w 1994"/>
                <a:gd name="T61" fmla="*/ 2808 h 2923"/>
                <a:gd name="T62" fmla="*/ 836 w 1994"/>
                <a:gd name="T63" fmla="*/ 2899 h 2923"/>
                <a:gd name="T64" fmla="*/ 1076 w 1994"/>
                <a:gd name="T65" fmla="*/ 2728 h 2923"/>
                <a:gd name="T66" fmla="*/ 1164 w 1994"/>
                <a:gd name="T67" fmla="*/ 2910 h 2923"/>
                <a:gd name="T68" fmla="*/ 1373 w 1994"/>
                <a:gd name="T69" fmla="*/ 2917 h 2923"/>
                <a:gd name="T70" fmla="*/ 1434 w 1994"/>
                <a:gd name="T71" fmla="*/ 2843 h 2923"/>
                <a:gd name="T72" fmla="*/ 1512 w 1994"/>
                <a:gd name="T73" fmla="*/ 2776 h 2923"/>
                <a:gd name="T74" fmla="*/ 1529 w 1994"/>
                <a:gd name="T75" fmla="*/ 2666 h 2923"/>
                <a:gd name="T76" fmla="*/ 1480 w 1994"/>
                <a:gd name="T77" fmla="*/ 2469 h 2923"/>
                <a:gd name="T78" fmla="*/ 1450 w 1994"/>
                <a:gd name="T79" fmla="*/ 2232 h 2923"/>
                <a:gd name="T80" fmla="*/ 1466 w 1994"/>
                <a:gd name="T81" fmla="*/ 2096 h 2923"/>
                <a:gd name="T82" fmla="*/ 1381 w 1994"/>
                <a:gd name="T83" fmla="*/ 1991 h 2923"/>
                <a:gd name="T84" fmla="*/ 1295 w 1994"/>
                <a:gd name="T85" fmla="*/ 1851 h 2923"/>
                <a:gd name="T86" fmla="*/ 1362 w 1994"/>
                <a:gd name="T87" fmla="*/ 1634 h 2923"/>
                <a:gd name="T88" fmla="*/ 1277 w 1994"/>
                <a:gd name="T89" fmla="*/ 1525 h 2923"/>
                <a:gd name="T90" fmla="*/ 1070 w 1994"/>
                <a:gd name="T91" fmla="*/ 1399 h 2923"/>
                <a:gd name="T92" fmla="*/ 1155 w 1994"/>
                <a:gd name="T93" fmla="*/ 1232 h 2923"/>
                <a:gd name="T94" fmla="*/ 1237 w 1994"/>
                <a:gd name="T95" fmla="*/ 1091 h 2923"/>
                <a:gd name="T96" fmla="*/ 1433 w 1994"/>
                <a:gd name="T97" fmla="*/ 1089 h 2923"/>
                <a:gd name="T98" fmla="*/ 1421 w 1994"/>
                <a:gd name="T99" fmla="*/ 960 h 2923"/>
                <a:gd name="T100" fmla="*/ 1291 w 1994"/>
                <a:gd name="T101" fmla="*/ 871 h 2923"/>
                <a:gd name="T102" fmla="*/ 1103 w 1994"/>
                <a:gd name="T103" fmla="*/ 764 h 2923"/>
                <a:gd name="T104" fmla="*/ 1105 w 1994"/>
                <a:gd name="T105" fmla="*/ 621 h 2923"/>
                <a:gd name="T106" fmla="*/ 1246 w 1994"/>
                <a:gd name="T107" fmla="*/ 454 h 2923"/>
                <a:gd name="T108" fmla="*/ 1224 w 1994"/>
                <a:gd name="T109" fmla="*/ 356 h 2923"/>
                <a:gd name="T110" fmla="*/ 1332 w 1994"/>
                <a:gd name="T111" fmla="*/ 452 h 2923"/>
                <a:gd name="T112" fmla="*/ 1470 w 1994"/>
                <a:gd name="T113" fmla="*/ 522 h 2923"/>
                <a:gd name="T114" fmla="*/ 1470 w 1994"/>
                <a:gd name="T115" fmla="*/ 437 h 2923"/>
                <a:gd name="T116" fmla="*/ 1524 w 1994"/>
                <a:gd name="T117" fmla="*/ 507 h 2923"/>
                <a:gd name="T118" fmla="*/ 1763 w 1994"/>
                <a:gd name="T119" fmla="*/ 652 h 2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94" h="2923">
                  <a:moveTo>
                    <a:pt x="1815" y="552"/>
                  </a:moveTo>
                  <a:lnTo>
                    <a:pt x="1877" y="551"/>
                  </a:lnTo>
                  <a:lnTo>
                    <a:pt x="1887" y="550"/>
                  </a:lnTo>
                  <a:lnTo>
                    <a:pt x="1897" y="548"/>
                  </a:lnTo>
                  <a:lnTo>
                    <a:pt x="1908" y="545"/>
                  </a:lnTo>
                  <a:lnTo>
                    <a:pt x="1919" y="540"/>
                  </a:lnTo>
                  <a:lnTo>
                    <a:pt x="1930" y="536"/>
                  </a:lnTo>
                  <a:lnTo>
                    <a:pt x="1939" y="531"/>
                  </a:lnTo>
                  <a:lnTo>
                    <a:pt x="1948" y="524"/>
                  </a:lnTo>
                  <a:lnTo>
                    <a:pt x="1957" y="517"/>
                  </a:lnTo>
                  <a:lnTo>
                    <a:pt x="1962" y="511"/>
                  </a:lnTo>
                  <a:lnTo>
                    <a:pt x="1965" y="506"/>
                  </a:lnTo>
                  <a:lnTo>
                    <a:pt x="1970" y="500"/>
                  </a:lnTo>
                  <a:lnTo>
                    <a:pt x="1972" y="494"/>
                  </a:lnTo>
                  <a:lnTo>
                    <a:pt x="1975" y="482"/>
                  </a:lnTo>
                  <a:lnTo>
                    <a:pt x="1976" y="469"/>
                  </a:lnTo>
                  <a:lnTo>
                    <a:pt x="1975" y="442"/>
                  </a:lnTo>
                  <a:lnTo>
                    <a:pt x="1973" y="414"/>
                  </a:lnTo>
                  <a:lnTo>
                    <a:pt x="1973" y="396"/>
                  </a:lnTo>
                  <a:lnTo>
                    <a:pt x="1973" y="376"/>
                  </a:lnTo>
                  <a:lnTo>
                    <a:pt x="1974" y="356"/>
                  </a:lnTo>
                  <a:lnTo>
                    <a:pt x="1976" y="335"/>
                  </a:lnTo>
                  <a:lnTo>
                    <a:pt x="1979" y="315"/>
                  </a:lnTo>
                  <a:lnTo>
                    <a:pt x="1984" y="295"/>
                  </a:lnTo>
                  <a:lnTo>
                    <a:pt x="1988" y="276"/>
                  </a:lnTo>
                  <a:lnTo>
                    <a:pt x="1994" y="258"/>
                  </a:lnTo>
                  <a:lnTo>
                    <a:pt x="1994" y="258"/>
                  </a:lnTo>
                  <a:lnTo>
                    <a:pt x="1978" y="260"/>
                  </a:lnTo>
                  <a:lnTo>
                    <a:pt x="1961" y="260"/>
                  </a:lnTo>
                  <a:lnTo>
                    <a:pt x="1945" y="260"/>
                  </a:lnTo>
                  <a:lnTo>
                    <a:pt x="1927" y="258"/>
                  </a:lnTo>
                  <a:lnTo>
                    <a:pt x="1910" y="258"/>
                  </a:lnTo>
                  <a:lnTo>
                    <a:pt x="1893" y="258"/>
                  </a:lnTo>
                  <a:lnTo>
                    <a:pt x="1877" y="260"/>
                  </a:lnTo>
                  <a:lnTo>
                    <a:pt x="1859" y="263"/>
                  </a:lnTo>
                  <a:lnTo>
                    <a:pt x="1852" y="264"/>
                  </a:lnTo>
                  <a:lnTo>
                    <a:pt x="1843" y="263"/>
                  </a:lnTo>
                  <a:lnTo>
                    <a:pt x="1833" y="262"/>
                  </a:lnTo>
                  <a:lnTo>
                    <a:pt x="1823" y="258"/>
                  </a:lnTo>
                  <a:lnTo>
                    <a:pt x="1800" y="251"/>
                  </a:lnTo>
                  <a:lnTo>
                    <a:pt x="1775" y="241"/>
                  </a:lnTo>
                  <a:lnTo>
                    <a:pt x="1749" y="230"/>
                  </a:lnTo>
                  <a:lnTo>
                    <a:pt x="1725" y="220"/>
                  </a:lnTo>
                  <a:lnTo>
                    <a:pt x="1704" y="211"/>
                  </a:lnTo>
                  <a:lnTo>
                    <a:pt x="1686" y="206"/>
                  </a:lnTo>
                  <a:lnTo>
                    <a:pt x="1678" y="203"/>
                  </a:lnTo>
                  <a:lnTo>
                    <a:pt x="1671" y="203"/>
                  </a:lnTo>
                  <a:lnTo>
                    <a:pt x="1664" y="203"/>
                  </a:lnTo>
                  <a:lnTo>
                    <a:pt x="1657" y="203"/>
                  </a:lnTo>
                  <a:lnTo>
                    <a:pt x="1644" y="206"/>
                  </a:lnTo>
                  <a:lnTo>
                    <a:pt x="1632" y="209"/>
                  </a:lnTo>
                  <a:lnTo>
                    <a:pt x="1619" y="212"/>
                  </a:lnTo>
                  <a:lnTo>
                    <a:pt x="1606" y="215"/>
                  </a:lnTo>
                  <a:lnTo>
                    <a:pt x="1599" y="215"/>
                  </a:lnTo>
                  <a:lnTo>
                    <a:pt x="1593" y="215"/>
                  </a:lnTo>
                  <a:lnTo>
                    <a:pt x="1586" y="215"/>
                  </a:lnTo>
                  <a:lnTo>
                    <a:pt x="1579" y="214"/>
                  </a:lnTo>
                  <a:lnTo>
                    <a:pt x="1571" y="212"/>
                  </a:lnTo>
                  <a:lnTo>
                    <a:pt x="1565" y="209"/>
                  </a:lnTo>
                  <a:lnTo>
                    <a:pt x="1558" y="206"/>
                  </a:lnTo>
                  <a:lnTo>
                    <a:pt x="1552" y="201"/>
                  </a:lnTo>
                  <a:lnTo>
                    <a:pt x="1541" y="193"/>
                  </a:lnTo>
                  <a:lnTo>
                    <a:pt x="1530" y="182"/>
                  </a:lnTo>
                  <a:lnTo>
                    <a:pt x="1519" y="172"/>
                  </a:lnTo>
                  <a:lnTo>
                    <a:pt x="1508" y="161"/>
                  </a:lnTo>
                  <a:lnTo>
                    <a:pt x="1497" y="153"/>
                  </a:lnTo>
                  <a:lnTo>
                    <a:pt x="1484" y="145"/>
                  </a:lnTo>
                  <a:lnTo>
                    <a:pt x="1473" y="140"/>
                  </a:lnTo>
                  <a:lnTo>
                    <a:pt x="1464" y="134"/>
                  </a:lnTo>
                  <a:lnTo>
                    <a:pt x="1457" y="129"/>
                  </a:lnTo>
                  <a:lnTo>
                    <a:pt x="1451" y="125"/>
                  </a:lnTo>
                  <a:lnTo>
                    <a:pt x="1446" y="119"/>
                  </a:lnTo>
                  <a:lnTo>
                    <a:pt x="1441" y="114"/>
                  </a:lnTo>
                  <a:lnTo>
                    <a:pt x="1438" y="108"/>
                  </a:lnTo>
                  <a:lnTo>
                    <a:pt x="1435" y="103"/>
                  </a:lnTo>
                  <a:lnTo>
                    <a:pt x="1430" y="92"/>
                  </a:lnTo>
                  <a:lnTo>
                    <a:pt x="1424" y="80"/>
                  </a:lnTo>
                  <a:lnTo>
                    <a:pt x="1417" y="66"/>
                  </a:lnTo>
                  <a:lnTo>
                    <a:pt x="1406" y="50"/>
                  </a:lnTo>
                  <a:lnTo>
                    <a:pt x="1400" y="42"/>
                  </a:lnTo>
                  <a:lnTo>
                    <a:pt x="1397" y="35"/>
                  </a:lnTo>
                  <a:lnTo>
                    <a:pt x="1397" y="28"/>
                  </a:lnTo>
                  <a:lnTo>
                    <a:pt x="1397" y="23"/>
                  </a:lnTo>
                  <a:lnTo>
                    <a:pt x="1397" y="23"/>
                  </a:lnTo>
                  <a:lnTo>
                    <a:pt x="1371" y="22"/>
                  </a:lnTo>
                  <a:lnTo>
                    <a:pt x="1340" y="21"/>
                  </a:lnTo>
                  <a:lnTo>
                    <a:pt x="1325" y="21"/>
                  </a:lnTo>
                  <a:lnTo>
                    <a:pt x="1311" y="22"/>
                  </a:lnTo>
                  <a:lnTo>
                    <a:pt x="1303" y="22"/>
                  </a:lnTo>
                  <a:lnTo>
                    <a:pt x="1297" y="24"/>
                  </a:lnTo>
                  <a:lnTo>
                    <a:pt x="1291" y="25"/>
                  </a:lnTo>
                  <a:lnTo>
                    <a:pt x="1286" y="27"/>
                  </a:lnTo>
                  <a:lnTo>
                    <a:pt x="1276" y="34"/>
                  </a:lnTo>
                  <a:lnTo>
                    <a:pt x="1268" y="40"/>
                  </a:lnTo>
                  <a:lnTo>
                    <a:pt x="1260" y="48"/>
                  </a:lnTo>
                  <a:lnTo>
                    <a:pt x="1252" y="55"/>
                  </a:lnTo>
                  <a:lnTo>
                    <a:pt x="1245" y="62"/>
                  </a:lnTo>
                  <a:lnTo>
                    <a:pt x="1236" y="67"/>
                  </a:lnTo>
                  <a:lnTo>
                    <a:pt x="1232" y="69"/>
                  </a:lnTo>
                  <a:lnTo>
                    <a:pt x="1227" y="71"/>
                  </a:lnTo>
                  <a:lnTo>
                    <a:pt x="1221" y="72"/>
                  </a:lnTo>
                  <a:lnTo>
                    <a:pt x="1215" y="72"/>
                  </a:lnTo>
                  <a:lnTo>
                    <a:pt x="1207" y="72"/>
                  </a:lnTo>
                  <a:lnTo>
                    <a:pt x="1201" y="69"/>
                  </a:lnTo>
                  <a:lnTo>
                    <a:pt x="1194" y="68"/>
                  </a:lnTo>
                  <a:lnTo>
                    <a:pt x="1188" y="65"/>
                  </a:lnTo>
                  <a:lnTo>
                    <a:pt x="1176" y="60"/>
                  </a:lnTo>
                  <a:lnTo>
                    <a:pt x="1163" y="55"/>
                  </a:lnTo>
                  <a:lnTo>
                    <a:pt x="1156" y="54"/>
                  </a:lnTo>
                  <a:lnTo>
                    <a:pt x="1151" y="53"/>
                  </a:lnTo>
                  <a:lnTo>
                    <a:pt x="1146" y="53"/>
                  </a:lnTo>
                  <a:lnTo>
                    <a:pt x="1141" y="54"/>
                  </a:lnTo>
                  <a:lnTo>
                    <a:pt x="1132" y="57"/>
                  </a:lnTo>
                  <a:lnTo>
                    <a:pt x="1124" y="59"/>
                  </a:lnTo>
                  <a:lnTo>
                    <a:pt x="1115" y="61"/>
                  </a:lnTo>
                  <a:lnTo>
                    <a:pt x="1107" y="62"/>
                  </a:lnTo>
                  <a:lnTo>
                    <a:pt x="1101" y="61"/>
                  </a:lnTo>
                  <a:lnTo>
                    <a:pt x="1096" y="60"/>
                  </a:lnTo>
                  <a:lnTo>
                    <a:pt x="1090" y="58"/>
                  </a:lnTo>
                  <a:lnTo>
                    <a:pt x="1085" y="54"/>
                  </a:lnTo>
                  <a:lnTo>
                    <a:pt x="1034" y="0"/>
                  </a:lnTo>
                  <a:lnTo>
                    <a:pt x="1034" y="0"/>
                  </a:lnTo>
                  <a:lnTo>
                    <a:pt x="1031" y="17"/>
                  </a:lnTo>
                  <a:lnTo>
                    <a:pt x="1030" y="32"/>
                  </a:lnTo>
                  <a:lnTo>
                    <a:pt x="1030" y="45"/>
                  </a:lnTo>
                  <a:lnTo>
                    <a:pt x="1031" y="58"/>
                  </a:lnTo>
                  <a:lnTo>
                    <a:pt x="1033" y="69"/>
                  </a:lnTo>
                  <a:lnTo>
                    <a:pt x="1038" y="81"/>
                  </a:lnTo>
                  <a:lnTo>
                    <a:pt x="1042" y="92"/>
                  </a:lnTo>
                  <a:lnTo>
                    <a:pt x="1047" y="103"/>
                  </a:lnTo>
                  <a:lnTo>
                    <a:pt x="1059" y="123"/>
                  </a:lnTo>
                  <a:lnTo>
                    <a:pt x="1072" y="146"/>
                  </a:lnTo>
                  <a:lnTo>
                    <a:pt x="1079" y="158"/>
                  </a:lnTo>
                  <a:lnTo>
                    <a:pt x="1085" y="170"/>
                  </a:lnTo>
                  <a:lnTo>
                    <a:pt x="1092" y="183"/>
                  </a:lnTo>
                  <a:lnTo>
                    <a:pt x="1096" y="198"/>
                  </a:lnTo>
                  <a:lnTo>
                    <a:pt x="1102" y="215"/>
                  </a:lnTo>
                  <a:lnTo>
                    <a:pt x="1107" y="229"/>
                  </a:lnTo>
                  <a:lnTo>
                    <a:pt x="1109" y="241"/>
                  </a:lnTo>
                  <a:lnTo>
                    <a:pt x="1111" y="251"/>
                  </a:lnTo>
                  <a:lnTo>
                    <a:pt x="1111" y="260"/>
                  </a:lnTo>
                  <a:lnTo>
                    <a:pt x="1109" y="268"/>
                  </a:lnTo>
                  <a:lnTo>
                    <a:pt x="1107" y="276"/>
                  </a:lnTo>
                  <a:lnTo>
                    <a:pt x="1102" y="284"/>
                  </a:lnTo>
                  <a:lnTo>
                    <a:pt x="1102" y="284"/>
                  </a:lnTo>
                  <a:lnTo>
                    <a:pt x="1110" y="288"/>
                  </a:lnTo>
                  <a:lnTo>
                    <a:pt x="1120" y="293"/>
                  </a:lnTo>
                  <a:lnTo>
                    <a:pt x="1128" y="300"/>
                  </a:lnTo>
                  <a:lnTo>
                    <a:pt x="1138" y="308"/>
                  </a:lnTo>
                  <a:lnTo>
                    <a:pt x="1146" y="317"/>
                  </a:lnTo>
                  <a:lnTo>
                    <a:pt x="1152" y="325"/>
                  </a:lnTo>
                  <a:lnTo>
                    <a:pt x="1155" y="331"/>
                  </a:lnTo>
                  <a:lnTo>
                    <a:pt x="1157" y="335"/>
                  </a:lnTo>
                  <a:lnTo>
                    <a:pt x="1159" y="339"/>
                  </a:lnTo>
                  <a:lnTo>
                    <a:pt x="1159" y="344"/>
                  </a:lnTo>
                  <a:lnTo>
                    <a:pt x="1157" y="357"/>
                  </a:lnTo>
                  <a:lnTo>
                    <a:pt x="1156" y="370"/>
                  </a:lnTo>
                  <a:lnTo>
                    <a:pt x="1155" y="376"/>
                  </a:lnTo>
                  <a:lnTo>
                    <a:pt x="1155" y="383"/>
                  </a:lnTo>
                  <a:lnTo>
                    <a:pt x="1155" y="389"/>
                  </a:lnTo>
                  <a:lnTo>
                    <a:pt x="1156" y="396"/>
                  </a:lnTo>
                  <a:lnTo>
                    <a:pt x="1159" y="405"/>
                  </a:lnTo>
                  <a:lnTo>
                    <a:pt x="1161" y="415"/>
                  </a:lnTo>
                  <a:lnTo>
                    <a:pt x="1161" y="425"/>
                  </a:lnTo>
                  <a:lnTo>
                    <a:pt x="1159" y="433"/>
                  </a:lnTo>
                  <a:lnTo>
                    <a:pt x="1155" y="442"/>
                  </a:lnTo>
                  <a:lnTo>
                    <a:pt x="1151" y="450"/>
                  </a:lnTo>
                  <a:lnTo>
                    <a:pt x="1147" y="456"/>
                  </a:lnTo>
                  <a:lnTo>
                    <a:pt x="1142" y="462"/>
                  </a:lnTo>
                  <a:lnTo>
                    <a:pt x="1136" y="467"/>
                  </a:lnTo>
                  <a:lnTo>
                    <a:pt x="1130" y="471"/>
                  </a:lnTo>
                  <a:lnTo>
                    <a:pt x="1123" y="476"/>
                  </a:lnTo>
                  <a:lnTo>
                    <a:pt x="1115" y="480"/>
                  </a:lnTo>
                  <a:lnTo>
                    <a:pt x="1101" y="490"/>
                  </a:lnTo>
                  <a:lnTo>
                    <a:pt x="1087" y="500"/>
                  </a:lnTo>
                  <a:lnTo>
                    <a:pt x="1067" y="525"/>
                  </a:lnTo>
                  <a:lnTo>
                    <a:pt x="1040" y="558"/>
                  </a:lnTo>
                  <a:lnTo>
                    <a:pt x="1025" y="574"/>
                  </a:lnTo>
                  <a:lnTo>
                    <a:pt x="1012" y="587"/>
                  </a:lnTo>
                  <a:lnTo>
                    <a:pt x="1004" y="592"/>
                  </a:lnTo>
                  <a:lnTo>
                    <a:pt x="999" y="597"/>
                  </a:lnTo>
                  <a:lnTo>
                    <a:pt x="992" y="600"/>
                  </a:lnTo>
                  <a:lnTo>
                    <a:pt x="987" y="602"/>
                  </a:lnTo>
                  <a:lnTo>
                    <a:pt x="979" y="604"/>
                  </a:lnTo>
                  <a:lnTo>
                    <a:pt x="973" y="606"/>
                  </a:lnTo>
                  <a:lnTo>
                    <a:pt x="967" y="608"/>
                  </a:lnTo>
                  <a:lnTo>
                    <a:pt x="962" y="612"/>
                  </a:lnTo>
                  <a:lnTo>
                    <a:pt x="958" y="616"/>
                  </a:lnTo>
                  <a:lnTo>
                    <a:pt x="954" y="620"/>
                  </a:lnTo>
                  <a:lnTo>
                    <a:pt x="951" y="625"/>
                  </a:lnTo>
                  <a:lnTo>
                    <a:pt x="949" y="630"/>
                  </a:lnTo>
                  <a:lnTo>
                    <a:pt x="945" y="642"/>
                  </a:lnTo>
                  <a:lnTo>
                    <a:pt x="943" y="655"/>
                  </a:lnTo>
                  <a:lnTo>
                    <a:pt x="941" y="668"/>
                  </a:lnTo>
                  <a:lnTo>
                    <a:pt x="940" y="683"/>
                  </a:lnTo>
                  <a:lnTo>
                    <a:pt x="940" y="699"/>
                  </a:lnTo>
                  <a:lnTo>
                    <a:pt x="943" y="714"/>
                  </a:lnTo>
                  <a:lnTo>
                    <a:pt x="947" y="726"/>
                  </a:lnTo>
                  <a:lnTo>
                    <a:pt x="952" y="737"/>
                  </a:lnTo>
                  <a:lnTo>
                    <a:pt x="959" y="747"/>
                  </a:lnTo>
                  <a:lnTo>
                    <a:pt x="966" y="755"/>
                  </a:lnTo>
                  <a:lnTo>
                    <a:pt x="975" y="764"/>
                  </a:lnTo>
                  <a:lnTo>
                    <a:pt x="984" y="771"/>
                  </a:lnTo>
                  <a:lnTo>
                    <a:pt x="1002" y="786"/>
                  </a:lnTo>
                  <a:lnTo>
                    <a:pt x="1019" y="803"/>
                  </a:lnTo>
                  <a:lnTo>
                    <a:pt x="1027" y="811"/>
                  </a:lnTo>
                  <a:lnTo>
                    <a:pt x="1033" y="822"/>
                  </a:lnTo>
                  <a:lnTo>
                    <a:pt x="1039" y="834"/>
                  </a:lnTo>
                  <a:lnTo>
                    <a:pt x="1043" y="848"/>
                  </a:lnTo>
                  <a:lnTo>
                    <a:pt x="1044" y="859"/>
                  </a:lnTo>
                  <a:lnTo>
                    <a:pt x="1044" y="869"/>
                  </a:lnTo>
                  <a:lnTo>
                    <a:pt x="1042" y="877"/>
                  </a:lnTo>
                  <a:lnTo>
                    <a:pt x="1039" y="886"/>
                  </a:lnTo>
                  <a:lnTo>
                    <a:pt x="1035" y="895"/>
                  </a:lnTo>
                  <a:lnTo>
                    <a:pt x="1030" y="901"/>
                  </a:lnTo>
                  <a:lnTo>
                    <a:pt x="1024" y="909"/>
                  </a:lnTo>
                  <a:lnTo>
                    <a:pt x="1017" y="915"/>
                  </a:lnTo>
                  <a:lnTo>
                    <a:pt x="1001" y="926"/>
                  </a:lnTo>
                  <a:lnTo>
                    <a:pt x="984" y="937"/>
                  </a:lnTo>
                  <a:lnTo>
                    <a:pt x="965" y="945"/>
                  </a:lnTo>
                  <a:lnTo>
                    <a:pt x="948" y="953"/>
                  </a:lnTo>
                  <a:lnTo>
                    <a:pt x="936" y="960"/>
                  </a:lnTo>
                  <a:lnTo>
                    <a:pt x="927" y="968"/>
                  </a:lnTo>
                  <a:lnTo>
                    <a:pt x="920" y="977"/>
                  </a:lnTo>
                  <a:lnTo>
                    <a:pt x="913" y="985"/>
                  </a:lnTo>
                  <a:lnTo>
                    <a:pt x="902" y="1006"/>
                  </a:lnTo>
                  <a:lnTo>
                    <a:pt x="889" y="1026"/>
                  </a:lnTo>
                  <a:lnTo>
                    <a:pt x="889" y="1026"/>
                  </a:lnTo>
                  <a:lnTo>
                    <a:pt x="895" y="1045"/>
                  </a:lnTo>
                  <a:lnTo>
                    <a:pt x="902" y="1060"/>
                  </a:lnTo>
                  <a:lnTo>
                    <a:pt x="904" y="1068"/>
                  </a:lnTo>
                  <a:lnTo>
                    <a:pt x="905" y="1076"/>
                  </a:lnTo>
                  <a:lnTo>
                    <a:pt x="905" y="1086"/>
                  </a:lnTo>
                  <a:lnTo>
                    <a:pt x="904" y="1095"/>
                  </a:lnTo>
                  <a:lnTo>
                    <a:pt x="903" y="1104"/>
                  </a:lnTo>
                  <a:lnTo>
                    <a:pt x="903" y="1111"/>
                  </a:lnTo>
                  <a:lnTo>
                    <a:pt x="904" y="1117"/>
                  </a:lnTo>
                  <a:lnTo>
                    <a:pt x="906" y="1124"/>
                  </a:lnTo>
                  <a:lnTo>
                    <a:pt x="909" y="1129"/>
                  </a:lnTo>
                  <a:lnTo>
                    <a:pt x="913" y="1135"/>
                  </a:lnTo>
                  <a:lnTo>
                    <a:pt x="918" y="1140"/>
                  </a:lnTo>
                  <a:lnTo>
                    <a:pt x="924" y="1145"/>
                  </a:lnTo>
                  <a:lnTo>
                    <a:pt x="928" y="1149"/>
                  </a:lnTo>
                  <a:lnTo>
                    <a:pt x="934" y="1153"/>
                  </a:lnTo>
                  <a:lnTo>
                    <a:pt x="940" y="1156"/>
                  </a:lnTo>
                  <a:lnTo>
                    <a:pt x="947" y="1158"/>
                  </a:lnTo>
                  <a:lnTo>
                    <a:pt x="960" y="1164"/>
                  </a:lnTo>
                  <a:lnTo>
                    <a:pt x="972" y="1169"/>
                  </a:lnTo>
                  <a:lnTo>
                    <a:pt x="978" y="1172"/>
                  </a:lnTo>
                  <a:lnTo>
                    <a:pt x="984" y="1175"/>
                  </a:lnTo>
                  <a:lnTo>
                    <a:pt x="988" y="1180"/>
                  </a:lnTo>
                  <a:lnTo>
                    <a:pt x="992" y="1184"/>
                  </a:lnTo>
                  <a:lnTo>
                    <a:pt x="994" y="1189"/>
                  </a:lnTo>
                  <a:lnTo>
                    <a:pt x="997" y="1196"/>
                  </a:lnTo>
                  <a:lnTo>
                    <a:pt x="998" y="1203"/>
                  </a:lnTo>
                  <a:lnTo>
                    <a:pt x="997" y="1212"/>
                  </a:lnTo>
                  <a:lnTo>
                    <a:pt x="993" y="1223"/>
                  </a:lnTo>
                  <a:lnTo>
                    <a:pt x="989" y="1233"/>
                  </a:lnTo>
                  <a:lnTo>
                    <a:pt x="984" y="1242"/>
                  </a:lnTo>
                  <a:lnTo>
                    <a:pt x="977" y="1252"/>
                  </a:lnTo>
                  <a:lnTo>
                    <a:pt x="972" y="1261"/>
                  </a:lnTo>
                  <a:lnTo>
                    <a:pt x="966" y="1268"/>
                  </a:lnTo>
                  <a:lnTo>
                    <a:pt x="963" y="1275"/>
                  </a:lnTo>
                  <a:lnTo>
                    <a:pt x="962" y="1281"/>
                  </a:lnTo>
                  <a:lnTo>
                    <a:pt x="962" y="1293"/>
                  </a:lnTo>
                  <a:lnTo>
                    <a:pt x="963" y="1305"/>
                  </a:lnTo>
                  <a:lnTo>
                    <a:pt x="965" y="1318"/>
                  </a:lnTo>
                  <a:lnTo>
                    <a:pt x="967" y="1332"/>
                  </a:lnTo>
                  <a:lnTo>
                    <a:pt x="970" y="1345"/>
                  </a:lnTo>
                  <a:lnTo>
                    <a:pt x="972" y="1359"/>
                  </a:lnTo>
                  <a:lnTo>
                    <a:pt x="974" y="1372"/>
                  </a:lnTo>
                  <a:lnTo>
                    <a:pt x="975" y="1385"/>
                  </a:lnTo>
                  <a:lnTo>
                    <a:pt x="974" y="1392"/>
                  </a:lnTo>
                  <a:lnTo>
                    <a:pt x="973" y="1398"/>
                  </a:lnTo>
                  <a:lnTo>
                    <a:pt x="972" y="1401"/>
                  </a:lnTo>
                  <a:lnTo>
                    <a:pt x="970" y="1404"/>
                  </a:lnTo>
                  <a:lnTo>
                    <a:pt x="966" y="1407"/>
                  </a:lnTo>
                  <a:lnTo>
                    <a:pt x="963" y="1409"/>
                  </a:lnTo>
                  <a:lnTo>
                    <a:pt x="960" y="1410"/>
                  </a:lnTo>
                  <a:lnTo>
                    <a:pt x="957" y="1410"/>
                  </a:lnTo>
                  <a:lnTo>
                    <a:pt x="948" y="1411"/>
                  </a:lnTo>
                  <a:lnTo>
                    <a:pt x="940" y="1412"/>
                  </a:lnTo>
                  <a:lnTo>
                    <a:pt x="936" y="1413"/>
                  </a:lnTo>
                  <a:lnTo>
                    <a:pt x="932" y="1414"/>
                  </a:lnTo>
                  <a:lnTo>
                    <a:pt x="928" y="1416"/>
                  </a:lnTo>
                  <a:lnTo>
                    <a:pt x="924" y="1419"/>
                  </a:lnTo>
                  <a:lnTo>
                    <a:pt x="922" y="1423"/>
                  </a:lnTo>
                  <a:lnTo>
                    <a:pt x="920" y="1426"/>
                  </a:lnTo>
                  <a:lnTo>
                    <a:pt x="919" y="1430"/>
                  </a:lnTo>
                  <a:lnTo>
                    <a:pt x="918" y="1435"/>
                  </a:lnTo>
                  <a:lnTo>
                    <a:pt x="918" y="1443"/>
                  </a:lnTo>
                  <a:lnTo>
                    <a:pt x="918" y="1452"/>
                  </a:lnTo>
                  <a:lnTo>
                    <a:pt x="921" y="1471"/>
                  </a:lnTo>
                  <a:lnTo>
                    <a:pt x="923" y="1489"/>
                  </a:lnTo>
                  <a:lnTo>
                    <a:pt x="922" y="1496"/>
                  </a:lnTo>
                  <a:lnTo>
                    <a:pt x="922" y="1504"/>
                  </a:lnTo>
                  <a:lnTo>
                    <a:pt x="920" y="1509"/>
                  </a:lnTo>
                  <a:lnTo>
                    <a:pt x="919" y="1515"/>
                  </a:lnTo>
                  <a:lnTo>
                    <a:pt x="917" y="1520"/>
                  </a:lnTo>
                  <a:lnTo>
                    <a:pt x="913" y="1524"/>
                  </a:lnTo>
                  <a:lnTo>
                    <a:pt x="910" y="1529"/>
                  </a:lnTo>
                  <a:lnTo>
                    <a:pt x="907" y="1532"/>
                  </a:lnTo>
                  <a:lnTo>
                    <a:pt x="889" y="1546"/>
                  </a:lnTo>
                  <a:lnTo>
                    <a:pt x="868" y="1561"/>
                  </a:lnTo>
                  <a:lnTo>
                    <a:pt x="859" y="1569"/>
                  </a:lnTo>
                  <a:lnTo>
                    <a:pt x="851" y="1579"/>
                  </a:lnTo>
                  <a:lnTo>
                    <a:pt x="842" y="1591"/>
                  </a:lnTo>
                  <a:lnTo>
                    <a:pt x="835" y="1603"/>
                  </a:lnTo>
                  <a:lnTo>
                    <a:pt x="824" y="1625"/>
                  </a:lnTo>
                  <a:lnTo>
                    <a:pt x="819" y="1632"/>
                  </a:lnTo>
                  <a:lnTo>
                    <a:pt x="814" y="1639"/>
                  </a:lnTo>
                  <a:lnTo>
                    <a:pt x="810" y="1645"/>
                  </a:lnTo>
                  <a:lnTo>
                    <a:pt x="805" y="1653"/>
                  </a:lnTo>
                  <a:lnTo>
                    <a:pt x="801" y="1660"/>
                  </a:lnTo>
                  <a:lnTo>
                    <a:pt x="792" y="1677"/>
                  </a:lnTo>
                  <a:lnTo>
                    <a:pt x="784" y="1691"/>
                  </a:lnTo>
                  <a:lnTo>
                    <a:pt x="779" y="1697"/>
                  </a:lnTo>
                  <a:lnTo>
                    <a:pt x="774" y="1702"/>
                  </a:lnTo>
                  <a:lnTo>
                    <a:pt x="770" y="1707"/>
                  </a:lnTo>
                  <a:lnTo>
                    <a:pt x="764" y="1709"/>
                  </a:lnTo>
                  <a:lnTo>
                    <a:pt x="758" y="1710"/>
                  </a:lnTo>
                  <a:lnTo>
                    <a:pt x="751" y="1709"/>
                  </a:lnTo>
                  <a:lnTo>
                    <a:pt x="744" y="1706"/>
                  </a:lnTo>
                  <a:lnTo>
                    <a:pt x="736" y="1700"/>
                  </a:lnTo>
                  <a:lnTo>
                    <a:pt x="727" y="1693"/>
                  </a:lnTo>
                  <a:lnTo>
                    <a:pt x="718" y="1686"/>
                  </a:lnTo>
                  <a:lnTo>
                    <a:pt x="709" y="1682"/>
                  </a:lnTo>
                  <a:lnTo>
                    <a:pt x="702" y="1678"/>
                  </a:lnTo>
                  <a:lnTo>
                    <a:pt x="694" y="1674"/>
                  </a:lnTo>
                  <a:lnTo>
                    <a:pt x="687" y="1672"/>
                  </a:lnTo>
                  <a:lnTo>
                    <a:pt x="681" y="1671"/>
                  </a:lnTo>
                  <a:lnTo>
                    <a:pt x="676" y="1672"/>
                  </a:lnTo>
                  <a:lnTo>
                    <a:pt x="673" y="1674"/>
                  </a:lnTo>
                  <a:lnTo>
                    <a:pt x="669" y="1678"/>
                  </a:lnTo>
                  <a:lnTo>
                    <a:pt x="668" y="1682"/>
                  </a:lnTo>
                  <a:lnTo>
                    <a:pt x="669" y="1688"/>
                  </a:lnTo>
                  <a:lnTo>
                    <a:pt x="671" y="1696"/>
                  </a:lnTo>
                  <a:lnTo>
                    <a:pt x="676" y="1705"/>
                  </a:lnTo>
                  <a:lnTo>
                    <a:pt x="681" y="1715"/>
                  </a:lnTo>
                  <a:lnTo>
                    <a:pt x="690" y="1728"/>
                  </a:lnTo>
                  <a:lnTo>
                    <a:pt x="693" y="1734"/>
                  </a:lnTo>
                  <a:lnTo>
                    <a:pt x="694" y="1738"/>
                  </a:lnTo>
                  <a:lnTo>
                    <a:pt x="694" y="1742"/>
                  </a:lnTo>
                  <a:lnTo>
                    <a:pt x="693" y="1746"/>
                  </a:lnTo>
                  <a:lnTo>
                    <a:pt x="692" y="1749"/>
                  </a:lnTo>
                  <a:lnTo>
                    <a:pt x="689" y="1752"/>
                  </a:lnTo>
                  <a:lnTo>
                    <a:pt x="686" y="1754"/>
                  </a:lnTo>
                  <a:lnTo>
                    <a:pt x="681" y="1758"/>
                  </a:lnTo>
                  <a:lnTo>
                    <a:pt x="662" y="1765"/>
                  </a:lnTo>
                  <a:lnTo>
                    <a:pt x="646" y="1773"/>
                  </a:lnTo>
                  <a:lnTo>
                    <a:pt x="637" y="1778"/>
                  </a:lnTo>
                  <a:lnTo>
                    <a:pt x="629" y="1782"/>
                  </a:lnTo>
                  <a:lnTo>
                    <a:pt x="622" y="1786"/>
                  </a:lnTo>
                  <a:lnTo>
                    <a:pt x="615" y="1788"/>
                  </a:lnTo>
                  <a:lnTo>
                    <a:pt x="608" y="1789"/>
                  </a:lnTo>
                  <a:lnTo>
                    <a:pt x="601" y="1790"/>
                  </a:lnTo>
                  <a:lnTo>
                    <a:pt x="595" y="1789"/>
                  </a:lnTo>
                  <a:lnTo>
                    <a:pt x="588" y="1788"/>
                  </a:lnTo>
                  <a:lnTo>
                    <a:pt x="576" y="1785"/>
                  </a:lnTo>
                  <a:lnTo>
                    <a:pt x="562" y="1778"/>
                  </a:lnTo>
                  <a:lnTo>
                    <a:pt x="549" y="1770"/>
                  </a:lnTo>
                  <a:lnTo>
                    <a:pt x="534" y="1762"/>
                  </a:lnTo>
                  <a:lnTo>
                    <a:pt x="528" y="1759"/>
                  </a:lnTo>
                  <a:lnTo>
                    <a:pt x="522" y="1756"/>
                  </a:lnTo>
                  <a:lnTo>
                    <a:pt x="517" y="1755"/>
                  </a:lnTo>
                  <a:lnTo>
                    <a:pt x="513" y="1754"/>
                  </a:lnTo>
                  <a:lnTo>
                    <a:pt x="508" y="1754"/>
                  </a:lnTo>
                  <a:lnTo>
                    <a:pt x="504" y="1755"/>
                  </a:lnTo>
                  <a:lnTo>
                    <a:pt x="500" y="1758"/>
                  </a:lnTo>
                  <a:lnTo>
                    <a:pt x="497" y="1759"/>
                  </a:lnTo>
                  <a:lnTo>
                    <a:pt x="491" y="1765"/>
                  </a:lnTo>
                  <a:lnTo>
                    <a:pt x="486" y="1773"/>
                  </a:lnTo>
                  <a:lnTo>
                    <a:pt x="481" y="1781"/>
                  </a:lnTo>
                  <a:lnTo>
                    <a:pt x="478" y="1791"/>
                  </a:lnTo>
                  <a:lnTo>
                    <a:pt x="472" y="1812"/>
                  </a:lnTo>
                  <a:lnTo>
                    <a:pt x="465" y="1831"/>
                  </a:lnTo>
                  <a:lnTo>
                    <a:pt x="462" y="1839"/>
                  </a:lnTo>
                  <a:lnTo>
                    <a:pt x="458" y="1846"/>
                  </a:lnTo>
                  <a:lnTo>
                    <a:pt x="454" y="1848"/>
                  </a:lnTo>
                  <a:lnTo>
                    <a:pt x="452" y="1850"/>
                  </a:lnTo>
                  <a:lnTo>
                    <a:pt x="449" y="1853"/>
                  </a:lnTo>
                  <a:lnTo>
                    <a:pt x="446" y="1854"/>
                  </a:lnTo>
                  <a:lnTo>
                    <a:pt x="419" y="1858"/>
                  </a:lnTo>
                  <a:lnTo>
                    <a:pt x="390" y="1864"/>
                  </a:lnTo>
                  <a:lnTo>
                    <a:pt x="376" y="1868"/>
                  </a:lnTo>
                  <a:lnTo>
                    <a:pt x="362" y="1871"/>
                  </a:lnTo>
                  <a:lnTo>
                    <a:pt x="349" y="1876"/>
                  </a:lnTo>
                  <a:lnTo>
                    <a:pt x="335" y="1882"/>
                  </a:lnTo>
                  <a:lnTo>
                    <a:pt x="323" y="1887"/>
                  </a:lnTo>
                  <a:lnTo>
                    <a:pt x="311" y="1895"/>
                  </a:lnTo>
                  <a:lnTo>
                    <a:pt x="300" y="1903"/>
                  </a:lnTo>
                  <a:lnTo>
                    <a:pt x="290" y="1913"/>
                  </a:lnTo>
                  <a:lnTo>
                    <a:pt x="282" y="1924"/>
                  </a:lnTo>
                  <a:lnTo>
                    <a:pt x="274" y="1937"/>
                  </a:lnTo>
                  <a:lnTo>
                    <a:pt x="269" y="1952"/>
                  </a:lnTo>
                  <a:lnTo>
                    <a:pt x="265" y="1968"/>
                  </a:lnTo>
                  <a:lnTo>
                    <a:pt x="262" y="1978"/>
                  </a:lnTo>
                  <a:lnTo>
                    <a:pt x="259" y="1986"/>
                  </a:lnTo>
                  <a:lnTo>
                    <a:pt x="255" y="1993"/>
                  </a:lnTo>
                  <a:lnTo>
                    <a:pt x="249" y="1998"/>
                  </a:lnTo>
                  <a:lnTo>
                    <a:pt x="244" y="2002"/>
                  </a:lnTo>
                  <a:lnTo>
                    <a:pt x="237" y="2004"/>
                  </a:lnTo>
                  <a:lnTo>
                    <a:pt x="231" y="2004"/>
                  </a:lnTo>
                  <a:lnTo>
                    <a:pt x="223" y="2004"/>
                  </a:lnTo>
                  <a:lnTo>
                    <a:pt x="216" y="2002"/>
                  </a:lnTo>
                  <a:lnTo>
                    <a:pt x="208" y="1999"/>
                  </a:lnTo>
                  <a:lnTo>
                    <a:pt x="202" y="1995"/>
                  </a:lnTo>
                  <a:lnTo>
                    <a:pt x="194" y="1992"/>
                  </a:lnTo>
                  <a:lnTo>
                    <a:pt x="179" y="1981"/>
                  </a:lnTo>
                  <a:lnTo>
                    <a:pt x="166" y="1970"/>
                  </a:lnTo>
                  <a:lnTo>
                    <a:pt x="150" y="1955"/>
                  </a:lnTo>
                  <a:lnTo>
                    <a:pt x="138" y="1947"/>
                  </a:lnTo>
                  <a:lnTo>
                    <a:pt x="133" y="1944"/>
                  </a:lnTo>
                  <a:lnTo>
                    <a:pt x="129" y="1943"/>
                  </a:lnTo>
                  <a:lnTo>
                    <a:pt x="125" y="1943"/>
                  </a:lnTo>
                  <a:lnTo>
                    <a:pt x="122" y="1944"/>
                  </a:lnTo>
                  <a:lnTo>
                    <a:pt x="114" y="1949"/>
                  </a:lnTo>
                  <a:lnTo>
                    <a:pt x="106" y="1954"/>
                  </a:lnTo>
                  <a:lnTo>
                    <a:pt x="99" y="1958"/>
                  </a:lnTo>
                  <a:lnTo>
                    <a:pt x="92" y="1962"/>
                  </a:lnTo>
                  <a:lnTo>
                    <a:pt x="83" y="1965"/>
                  </a:lnTo>
                  <a:lnTo>
                    <a:pt x="72" y="1968"/>
                  </a:lnTo>
                  <a:lnTo>
                    <a:pt x="63" y="1969"/>
                  </a:lnTo>
                  <a:lnTo>
                    <a:pt x="48" y="1969"/>
                  </a:lnTo>
                  <a:lnTo>
                    <a:pt x="42" y="1969"/>
                  </a:lnTo>
                  <a:lnTo>
                    <a:pt x="35" y="1970"/>
                  </a:lnTo>
                  <a:lnTo>
                    <a:pt x="33" y="1971"/>
                  </a:lnTo>
                  <a:lnTo>
                    <a:pt x="32" y="1974"/>
                  </a:lnTo>
                  <a:lnTo>
                    <a:pt x="31" y="1975"/>
                  </a:lnTo>
                  <a:lnTo>
                    <a:pt x="31" y="1977"/>
                  </a:lnTo>
                  <a:lnTo>
                    <a:pt x="34" y="1992"/>
                  </a:lnTo>
                  <a:lnTo>
                    <a:pt x="35" y="2007"/>
                  </a:lnTo>
                  <a:lnTo>
                    <a:pt x="34" y="2013"/>
                  </a:lnTo>
                  <a:lnTo>
                    <a:pt x="32" y="2020"/>
                  </a:lnTo>
                  <a:lnTo>
                    <a:pt x="28" y="2026"/>
                  </a:lnTo>
                  <a:lnTo>
                    <a:pt x="21" y="2032"/>
                  </a:lnTo>
                  <a:lnTo>
                    <a:pt x="14" y="2036"/>
                  </a:lnTo>
                  <a:lnTo>
                    <a:pt x="8" y="2043"/>
                  </a:lnTo>
                  <a:lnTo>
                    <a:pt x="4" y="2049"/>
                  </a:lnTo>
                  <a:lnTo>
                    <a:pt x="1" y="2057"/>
                  </a:lnTo>
                  <a:lnTo>
                    <a:pt x="0" y="2065"/>
                  </a:lnTo>
                  <a:lnTo>
                    <a:pt x="0" y="2073"/>
                  </a:lnTo>
                  <a:lnTo>
                    <a:pt x="1" y="2082"/>
                  </a:lnTo>
                  <a:lnTo>
                    <a:pt x="4" y="2089"/>
                  </a:lnTo>
                  <a:lnTo>
                    <a:pt x="13" y="2105"/>
                  </a:lnTo>
                  <a:lnTo>
                    <a:pt x="20" y="2119"/>
                  </a:lnTo>
                  <a:lnTo>
                    <a:pt x="29" y="2131"/>
                  </a:lnTo>
                  <a:lnTo>
                    <a:pt x="39" y="2141"/>
                  </a:lnTo>
                  <a:lnTo>
                    <a:pt x="48" y="2151"/>
                  </a:lnTo>
                  <a:lnTo>
                    <a:pt x="60" y="2158"/>
                  </a:lnTo>
                  <a:lnTo>
                    <a:pt x="74" y="2167"/>
                  </a:lnTo>
                  <a:lnTo>
                    <a:pt x="90" y="2174"/>
                  </a:lnTo>
                  <a:lnTo>
                    <a:pt x="98" y="2177"/>
                  </a:lnTo>
                  <a:lnTo>
                    <a:pt x="107" y="2178"/>
                  </a:lnTo>
                  <a:lnTo>
                    <a:pt x="116" y="2179"/>
                  </a:lnTo>
                  <a:lnTo>
                    <a:pt x="126" y="2179"/>
                  </a:lnTo>
                  <a:lnTo>
                    <a:pt x="136" y="2180"/>
                  </a:lnTo>
                  <a:lnTo>
                    <a:pt x="146" y="2181"/>
                  </a:lnTo>
                  <a:lnTo>
                    <a:pt x="150" y="2182"/>
                  </a:lnTo>
                  <a:lnTo>
                    <a:pt x="154" y="2184"/>
                  </a:lnTo>
                  <a:lnTo>
                    <a:pt x="157" y="2186"/>
                  </a:lnTo>
                  <a:lnTo>
                    <a:pt x="161" y="2190"/>
                  </a:lnTo>
                  <a:lnTo>
                    <a:pt x="169" y="2197"/>
                  </a:lnTo>
                  <a:lnTo>
                    <a:pt x="178" y="2204"/>
                  </a:lnTo>
                  <a:lnTo>
                    <a:pt x="187" y="2209"/>
                  </a:lnTo>
                  <a:lnTo>
                    <a:pt x="196" y="2213"/>
                  </a:lnTo>
                  <a:lnTo>
                    <a:pt x="205" y="2215"/>
                  </a:lnTo>
                  <a:lnTo>
                    <a:pt x="215" y="2218"/>
                  </a:lnTo>
                  <a:lnTo>
                    <a:pt x="224" y="2220"/>
                  </a:lnTo>
                  <a:lnTo>
                    <a:pt x="233" y="2220"/>
                  </a:lnTo>
                  <a:lnTo>
                    <a:pt x="273" y="2219"/>
                  </a:lnTo>
                  <a:lnTo>
                    <a:pt x="316" y="2217"/>
                  </a:lnTo>
                  <a:lnTo>
                    <a:pt x="325" y="2218"/>
                  </a:lnTo>
                  <a:lnTo>
                    <a:pt x="330" y="2218"/>
                  </a:lnTo>
                  <a:lnTo>
                    <a:pt x="333" y="2220"/>
                  </a:lnTo>
                  <a:lnTo>
                    <a:pt x="336" y="2222"/>
                  </a:lnTo>
                  <a:lnTo>
                    <a:pt x="336" y="2224"/>
                  </a:lnTo>
                  <a:lnTo>
                    <a:pt x="333" y="2226"/>
                  </a:lnTo>
                  <a:lnTo>
                    <a:pt x="330" y="2229"/>
                  </a:lnTo>
                  <a:lnTo>
                    <a:pt x="327" y="2232"/>
                  </a:lnTo>
                  <a:lnTo>
                    <a:pt x="317" y="2238"/>
                  </a:lnTo>
                  <a:lnTo>
                    <a:pt x="305" y="2244"/>
                  </a:lnTo>
                  <a:lnTo>
                    <a:pt x="295" y="2247"/>
                  </a:lnTo>
                  <a:lnTo>
                    <a:pt x="285" y="2249"/>
                  </a:lnTo>
                  <a:lnTo>
                    <a:pt x="286" y="2258"/>
                  </a:lnTo>
                  <a:lnTo>
                    <a:pt x="287" y="2267"/>
                  </a:lnTo>
                  <a:lnTo>
                    <a:pt x="290" y="2278"/>
                  </a:lnTo>
                  <a:lnTo>
                    <a:pt x="294" y="2288"/>
                  </a:lnTo>
                  <a:lnTo>
                    <a:pt x="299" y="2298"/>
                  </a:lnTo>
                  <a:lnTo>
                    <a:pt x="304" y="2306"/>
                  </a:lnTo>
                  <a:lnTo>
                    <a:pt x="308" y="2309"/>
                  </a:lnTo>
                  <a:lnTo>
                    <a:pt x="312" y="2313"/>
                  </a:lnTo>
                  <a:lnTo>
                    <a:pt x="316" y="2315"/>
                  </a:lnTo>
                  <a:lnTo>
                    <a:pt x="321" y="2317"/>
                  </a:lnTo>
                  <a:lnTo>
                    <a:pt x="328" y="2319"/>
                  </a:lnTo>
                  <a:lnTo>
                    <a:pt x="336" y="2322"/>
                  </a:lnTo>
                  <a:lnTo>
                    <a:pt x="342" y="2327"/>
                  </a:lnTo>
                  <a:lnTo>
                    <a:pt x="348" y="2331"/>
                  </a:lnTo>
                  <a:lnTo>
                    <a:pt x="357" y="2342"/>
                  </a:lnTo>
                  <a:lnTo>
                    <a:pt x="365" y="2354"/>
                  </a:lnTo>
                  <a:lnTo>
                    <a:pt x="372" y="2367"/>
                  </a:lnTo>
                  <a:lnTo>
                    <a:pt x="380" y="2379"/>
                  </a:lnTo>
                  <a:lnTo>
                    <a:pt x="384" y="2385"/>
                  </a:lnTo>
                  <a:lnTo>
                    <a:pt x="389" y="2390"/>
                  </a:lnTo>
                  <a:lnTo>
                    <a:pt x="393" y="2397"/>
                  </a:lnTo>
                  <a:lnTo>
                    <a:pt x="398" y="2401"/>
                  </a:lnTo>
                  <a:lnTo>
                    <a:pt x="412" y="2411"/>
                  </a:lnTo>
                  <a:lnTo>
                    <a:pt x="425" y="2420"/>
                  </a:lnTo>
                  <a:lnTo>
                    <a:pt x="439" y="2427"/>
                  </a:lnTo>
                  <a:lnTo>
                    <a:pt x="453" y="2436"/>
                  </a:lnTo>
                  <a:lnTo>
                    <a:pt x="458" y="2440"/>
                  </a:lnTo>
                  <a:lnTo>
                    <a:pt x="461" y="2443"/>
                  </a:lnTo>
                  <a:lnTo>
                    <a:pt x="462" y="2448"/>
                  </a:lnTo>
                  <a:lnTo>
                    <a:pt x="462" y="2452"/>
                  </a:lnTo>
                  <a:lnTo>
                    <a:pt x="459" y="2460"/>
                  </a:lnTo>
                  <a:lnTo>
                    <a:pt x="453" y="2467"/>
                  </a:lnTo>
                  <a:lnTo>
                    <a:pt x="448" y="2476"/>
                  </a:lnTo>
                  <a:lnTo>
                    <a:pt x="445" y="2483"/>
                  </a:lnTo>
                  <a:lnTo>
                    <a:pt x="445" y="2488"/>
                  </a:lnTo>
                  <a:lnTo>
                    <a:pt x="446" y="2492"/>
                  </a:lnTo>
                  <a:lnTo>
                    <a:pt x="448" y="2496"/>
                  </a:lnTo>
                  <a:lnTo>
                    <a:pt x="453" y="2501"/>
                  </a:lnTo>
                  <a:lnTo>
                    <a:pt x="463" y="2509"/>
                  </a:lnTo>
                  <a:lnTo>
                    <a:pt x="474" y="2518"/>
                  </a:lnTo>
                  <a:lnTo>
                    <a:pt x="484" y="2526"/>
                  </a:lnTo>
                  <a:lnTo>
                    <a:pt x="492" y="2537"/>
                  </a:lnTo>
                  <a:lnTo>
                    <a:pt x="495" y="2542"/>
                  </a:lnTo>
                  <a:lnTo>
                    <a:pt x="498" y="2547"/>
                  </a:lnTo>
                  <a:lnTo>
                    <a:pt x="500" y="2552"/>
                  </a:lnTo>
                  <a:lnTo>
                    <a:pt x="500" y="2558"/>
                  </a:lnTo>
                  <a:lnTo>
                    <a:pt x="499" y="2563"/>
                  </a:lnTo>
                  <a:lnTo>
                    <a:pt x="495" y="2569"/>
                  </a:lnTo>
                  <a:lnTo>
                    <a:pt x="492" y="2575"/>
                  </a:lnTo>
                  <a:lnTo>
                    <a:pt x="486" y="2580"/>
                  </a:lnTo>
                  <a:lnTo>
                    <a:pt x="472" y="2591"/>
                  </a:lnTo>
                  <a:lnTo>
                    <a:pt x="448" y="2605"/>
                  </a:lnTo>
                  <a:lnTo>
                    <a:pt x="424" y="2619"/>
                  </a:lnTo>
                  <a:lnTo>
                    <a:pt x="409" y="2628"/>
                  </a:lnTo>
                  <a:lnTo>
                    <a:pt x="409" y="2628"/>
                  </a:lnTo>
                  <a:lnTo>
                    <a:pt x="416" y="2634"/>
                  </a:lnTo>
                  <a:lnTo>
                    <a:pt x="422" y="2640"/>
                  </a:lnTo>
                  <a:lnTo>
                    <a:pt x="430" y="2644"/>
                  </a:lnTo>
                  <a:lnTo>
                    <a:pt x="437" y="2647"/>
                  </a:lnTo>
                  <a:lnTo>
                    <a:pt x="454" y="2652"/>
                  </a:lnTo>
                  <a:lnTo>
                    <a:pt x="472" y="2656"/>
                  </a:lnTo>
                  <a:lnTo>
                    <a:pt x="488" y="2660"/>
                  </a:lnTo>
                  <a:lnTo>
                    <a:pt x="505" y="2666"/>
                  </a:lnTo>
                  <a:lnTo>
                    <a:pt x="513" y="2670"/>
                  </a:lnTo>
                  <a:lnTo>
                    <a:pt x="519" y="2674"/>
                  </a:lnTo>
                  <a:lnTo>
                    <a:pt x="526" y="2681"/>
                  </a:lnTo>
                  <a:lnTo>
                    <a:pt x="532" y="2688"/>
                  </a:lnTo>
                  <a:lnTo>
                    <a:pt x="538" y="2699"/>
                  </a:lnTo>
                  <a:lnTo>
                    <a:pt x="543" y="2712"/>
                  </a:lnTo>
                  <a:lnTo>
                    <a:pt x="546" y="2725"/>
                  </a:lnTo>
                  <a:lnTo>
                    <a:pt x="551" y="2739"/>
                  </a:lnTo>
                  <a:lnTo>
                    <a:pt x="553" y="2746"/>
                  </a:lnTo>
                  <a:lnTo>
                    <a:pt x="556" y="2751"/>
                  </a:lnTo>
                  <a:lnTo>
                    <a:pt x="558" y="2757"/>
                  </a:lnTo>
                  <a:lnTo>
                    <a:pt x="562" y="2762"/>
                  </a:lnTo>
                  <a:lnTo>
                    <a:pt x="567" y="2766"/>
                  </a:lnTo>
                  <a:lnTo>
                    <a:pt x="571" y="2769"/>
                  </a:lnTo>
                  <a:lnTo>
                    <a:pt x="576" y="2773"/>
                  </a:lnTo>
                  <a:lnTo>
                    <a:pt x="583" y="2774"/>
                  </a:lnTo>
                  <a:lnTo>
                    <a:pt x="587" y="2774"/>
                  </a:lnTo>
                  <a:lnTo>
                    <a:pt x="590" y="2774"/>
                  </a:lnTo>
                  <a:lnTo>
                    <a:pt x="595" y="2772"/>
                  </a:lnTo>
                  <a:lnTo>
                    <a:pt x="599" y="2769"/>
                  </a:lnTo>
                  <a:lnTo>
                    <a:pt x="609" y="2763"/>
                  </a:lnTo>
                  <a:lnTo>
                    <a:pt x="619" y="2755"/>
                  </a:lnTo>
                  <a:lnTo>
                    <a:pt x="629" y="2748"/>
                  </a:lnTo>
                  <a:lnTo>
                    <a:pt x="640" y="2741"/>
                  </a:lnTo>
                  <a:lnTo>
                    <a:pt x="647" y="2738"/>
                  </a:lnTo>
                  <a:lnTo>
                    <a:pt x="652" y="2736"/>
                  </a:lnTo>
                  <a:lnTo>
                    <a:pt x="659" y="2735"/>
                  </a:lnTo>
                  <a:lnTo>
                    <a:pt x="665" y="2735"/>
                  </a:lnTo>
                  <a:lnTo>
                    <a:pt x="670" y="2735"/>
                  </a:lnTo>
                  <a:lnTo>
                    <a:pt x="675" y="2737"/>
                  </a:lnTo>
                  <a:lnTo>
                    <a:pt x="678" y="2740"/>
                  </a:lnTo>
                  <a:lnTo>
                    <a:pt x="679" y="2744"/>
                  </a:lnTo>
                  <a:lnTo>
                    <a:pt x="678" y="2754"/>
                  </a:lnTo>
                  <a:lnTo>
                    <a:pt x="677" y="2766"/>
                  </a:lnTo>
                  <a:lnTo>
                    <a:pt x="676" y="2773"/>
                  </a:lnTo>
                  <a:lnTo>
                    <a:pt x="675" y="2778"/>
                  </a:lnTo>
                  <a:lnTo>
                    <a:pt x="676" y="2785"/>
                  </a:lnTo>
                  <a:lnTo>
                    <a:pt x="677" y="2791"/>
                  </a:lnTo>
                  <a:lnTo>
                    <a:pt x="679" y="2796"/>
                  </a:lnTo>
                  <a:lnTo>
                    <a:pt x="683" y="2801"/>
                  </a:lnTo>
                  <a:lnTo>
                    <a:pt x="689" y="2805"/>
                  </a:lnTo>
                  <a:lnTo>
                    <a:pt x="697" y="2808"/>
                  </a:lnTo>
                  <a:lnTo>
                    <a:pt x="708" y="2812"/>
                  </a:lnTo>
                  <a:lnTo>
                    <a:pt x="717" y="2816"/>
                  </a:lnTo>
                  <a:lnTo>
                    <a:pt x="725" y="2821"/>
                  </a:lnTo>
                  <a:lnTo>
                    <a:pt x="732" y="2826"/>
                  </a:lnTo>
                  <a:lnTo>
                    <a:pt x="738" y="2832"/>
                  </a:lnTo>
                  <a:lnTo>
                    <a:pt x="744" y="2838"/>
                  </a:lnTo>
                  <a:lnTo>
                    <a:pt x="748" y="2844"/>
                  </a:lnTo>
                  <a:lnTo>
                    <a:pt x="751" y="2852"/>
                  </a:lnTo>
                  <a:lnTo>
                    <a:pt x="758" y="2867"/>
                  </a:lnTo>
                  <a:lnTo>
                    <a:pt x="763" y="2884"/>
                  </a:lnTo>
                  <a:lnTo>
                    <a:pt x="768" y="2902"/>
                  </a:lnTo>
                  <a:lnTo>
                    <a:pt x="774" y="2923"/>
                  </a:lnTo>
                  <a:lnTo>
                    <a:pt x="774" y="2923"/>
                  </a:lnTo>
                  <a:lnTo>
                    <a:pt x="784" y="2920"/>
                  </a:lnTo>
                  <a:lnTo>
                    <a:pt x="795" y="2916"/>
                  </a:lnTo>
                  <a:lnTo>
                    <a:pt x="804" y="2912"/>
                  </a:lnTo>
                  <a:lnTo>
                    <a:pt x="814" y="2907"/>
                  </a:lnTo>
                  <a:lnTo>
                    <a:pt x="825" y="2902"/>
                  </a:lnTo>
                  <a:lnTo>
                    <a:pt x="836" y="2899"/>
                  </a:lnTo>
                  <a:lnTo>
                    <a:pt x="846" y="2895"/>
                  </a:lnTo>
                  <a:lnTo>
                    <a:pt x="858" y="2893"/>
                  </a:lnTo>
                  <a:lnTo>
                    <a:pt x="881" y="2886"/>
                  </a:lnTo>
                  <a:lnTo>
                    <a:pt x="904" y="2880"/>
                  </a:lnTo>
                  <a:lnTo>
                    <a:pt x="910" y="2876"/>
                  </a:lnTo>
                  <a:lnTo>
                    <a:pt x="917" y="2873"/>
                  </a:lnTo>
                  <a:lnTo>
                    <a:pt x="923" y="2869"/>
                  </a:lnTo>
                  <a:lnTo>
                    <a:pt x="928" y="2865"/>
                  </a:lnTo>
                  <a:lnTo>
                    <a:pt x="940" y="2854"/>
                  </a:lnTo>
                  <a:lnTo>
                    <a:pt x="951" y="2843"/>
                  </a:lnTo>
                  <a:lnTo>
                    <a:pt x="961" y="2832"/>
                  </a:lnTo>
                  <a:lnTo>
                    <a:pt x="972" y="2820"/>
                  </a:lnTo>
                  <a:lnTo>
                    <a:pt x="984" y="2811"/>
                  </a:lnTo>
                  <a:lnTo>
                    <a:pt x="995" y="2802"/>
                  </a:lnTo>
                  <a:lnTo>
                    <a:pt x="1066" y="2733"/>
                  </a:lnTo>
                  <a:lnTo>
                    <a:pt x="1068" y="2731"/>
                  </a:lnTo>
                  <a:lnTo>
                    <a:pt x="1071" y="2730"/>
                  </a:lnTo>
                  <a:lnTo>
                    <a:pt x="1073" y="2728"/>
                  </a:lnTo>
                  <a:lnTo>
                    <a:pt x="1076" y="2728"/>
                  </a:lnTo>
                  <a:lnTo>
                    <a:pt x="1082" y="2732"/>
                  </a:lnTo>
                  <a:lnTo>
                    <a:pt x="1087" y="2736"/>
                  </a:lnTo>
                  <a:lnTo>
                    <a:pt x="1093" y="2742"/>
                  </a:lnTo>
                  <a:lnTo>
                    <a:pt x="1098" y="2751"/>
                  </a:lnTo>
                  <a:lnTo>
                    <a:pt x="1103" y="2761"/>
                  </a:lnTo>
                  <a:lnTo>
                    <a:pt x="1109" y="2772"/>
                  </a:lnTo>
                  <a:lnTo>
                    <a:pt x="1117" y="2795"/>
                  </a:lnTo>
                  <a:lnTo>
                    <a:pt x="1126" y="2818"/>
                  </a:lnTo>
                  <a:lnTo>
                    <a:pt x="1133" y="2838"/>
                  </a:lnTo>
                  <a:lnTo>
                    <a:pt x="1137" y="2852"/>
                  </a:lnTo>
                  <a:lnTo>
                    <a:pt x="1139" y="2868"/>
                  </a:lnTo>
                  <a:lnTo>
                    <a:pt x="1146" y="2892"/>
                  </a:lnTo>
                  <a:lnTo>
                    <a:pt x="1147" y="2897"/>
                  </a:lnTo>
                  <a:lnTo>
                    <a:pt x="1149" y="2902"/>
                  </a:lnTo>
                  <a:lnTo>
                    <a:pt x="1152" y="2907"/>
                  </a:lnTo>
                  <a:lnTo>
                    <a:pt x="1154" y="2910"/>
                  </a:lnTo>
                  <a:lnTo>
                    <a:pt x="1157" y="2912"/>
                  </a:lnTo>
                  <a:lnTo>
                    <a:pt x="1161" y="2912"/>
                  </a:lnTo>
                  <a:lnTo>
                    <a:pt x="1164" y="2910"/>
                  </a:lnTo>
                  <a:lnTo>
                    <a:pt x="1168" y="2907"/>
                  </a:lnTo>
                  <a:lnTo>
                    <a:pt x="1192" y="2882"/>
                  </a:lnTo>
                  <a:lnTo>
                    <a:pt x="1208" y="2867"/>
                  </a:lnTo>
                  <a:lnTo>
                    <a:pt x="1215" y="2861"/>
                  </a:lnTo>
                  <a:lnTo>
                    <a:pt x="1220" y="2859"/>
                  </a:lnTo>
                  <a:lnTo>
                    <a:pt x="1224" y="2858"/>
                  </a:lnTo>
                  <a:lnTo>
                    <a:pt x="1228" y="2859"/>
                  </a:lnTo>
                  <a:lnTo>
                    <a:pt x="1243" y="2874"/>
                  </a:lnTo>
                  <a:lnTo>
                    <a:pt x="1270" y="2901"/>
                  </a:lnTo>
                  <a:lnTo>
                    <a:pt x="1273" y="2903"/>
                  </a:lnTo>
                  <a:lnTo>
                    <a:pt x="1278" y="2906"/>
                  </a:lnTo>
                  <a:lnTo>
                    <a:pt x="1283" y="2907"/>
                  </a:lnTo>
                  <a:lnTo>
                    <a:pt x="1289" y="2908"/>
                  </a:lnTo>
                  <a:lnTo>
                    <a:pt x="1302" y="2909"/>
                  </a:lnTo>
                  <a:lnTo>
                    <a:pt x="1316" y="2910"/>
                  </a:lnTo>
                  <a:lnTo>
                    <a:pt x="1331" y="2911"/>
                  </a:lnTo>
                  <a:lnTo>
                    <a:pt x="1346" y="2912"/>
                  </a:lnTo>
                  <a:lnTo>
                    <a:pt x="1360" y="2914"/>
                  </a:lnTo>
                  <a:lnTo>
                    <a:pt x="1373" y="2917"/>
                  </a:lnTo>
                  <a:lnTo>
                    <a:pt x="1379" y="2920"/>
                  </a:lnTo>
                  <a:lnTo>
                    <a:pt x="1384" y="2920"/>
                  </a:lnTo>
                  <a:lnTo>
                    <a:pt x="1389" y="2921"/>
                  </a:lnTo>
                  <a:lnTo>
                    <a:pt x="1392" y="2920"/>
                  </a:lnTo>
                  <a:lnTo>
                    <a:pt x="1396" y="2919"/>
                  </a:lnTo>
                  <a:lnTo>
                    <a:pt x="1399" y="2917"/>
                  </a:lnTo>
                  <a:lnTo>
                    <a:pt x="1402" y="2915"/>
                  </a:lnTo>
                  <a:lnTo>
                    <a:pt x="1404" y="2912"/>
                  </a:lnTo>
                  <a:lnTo>
                    <a:pt x="1408" y="2907"/>
                  </a:lnTo>
                  <a:lnTo>
                    <a:pt x="1411" y="2899"/>
                  </a:lnTo>
                  <a:lnTo>
                    <a:pt x="1413" y="2890"/>
                  </a:lnTo>
                  <a:lnTo>
                    <a:pt x="1416" y="2882"/>
                  </a:lnTo>
                  <a:lnTo>
                    <a:pt x="1419" y="2865"/>
                  </a:lnTo>
                  <a:lnTo>
                    <a:pt x="1423" y="2850"/>
                  </a:lnTo>
                  <a:lnTo>
                    <a:pt x="1424" y="2848"/>
                  </a:lnTo>
                  <a:lnTo>
                    <a:pt x="1426" y="2846"/>
                  </a:lnTo>
                  <a:lnTo>
                    <a:pt x="1429" y="2844"/>
                  </a:lnTo>
                  <a:lnTo>
                    <a:pt x="1431" y="2843"/>
                  </a:lnTo>
                  <a:lnTo>
                    <a:pt x="1434" y="2843"/>
                  </a:lnTo>
                  <a:lnTo>
                    <a:pt x="1437" y="2843"/>
                  </a:lnTo>
                  <a:lnTo>
                    <a:pt x="1440" y="2843"/>
                  </a:lnTo>
                  <a:lnTo>
                    <a:pt x="1445" y="2845"/>
                  </a:lnTo>
                  <a:lnTo>
                    <a:pt x="1465" y="2854"/>
                  </a:lnTo>
                  <a:lnTo>
                    <a:pt x="1493" y="2866"/>
                  </a:lnTo>
                  <a:lnTo>
                    <a:pt x="1509" y="2871"/>
                  </a:lnTo>
                  <a:lnTo>
                    <a:pt x="1526" y="2876"/>
                  </a:lnTo>
                  <a:lnTo>
                    <a:pt x="1542" y="2880"/>
                  </a:lnTo>
                  <a:lnTo>
                    <a:pt x="1558" y="2882"/>
                  </a:lnTo>
                  <a:lnTo>
                    <a:pt x="1558" y="2882"/>
                  </a:lnTo>
                  <a:lnTo>
                    <a:pt x="1513" y="2815"/>
                  </a:lnTo>
                  <a:lnTo>
                    <a:pt x="1517" y="2815"/>
                  </a:lnTo>
                  <a:lnTo>
                    <a:pt x="1522" y="2815"/>
                  </a:lnTo>
                  <a:lnTo>
                    <a:pt x="1521" y="2808"/>
                  </a:lnTo>
                  <a:lnTo>
                    <a:pt x="1520" y="2802"/>
                  </a:lnTo>
                  <a:lnTo>
                    <a:pt x="1518" y="2795"/>
                  </a:lnTo>
                  <a:lnTo>
                    <a:pt x="1516" y="2789"/>
                  </a:lnTo>
                  <a:lnTo>
                    <a:pt x="1514" y="2782"/>
                  </a:lnTo>
                  <a:lnTo>
                    <a:pt x="1512" y="2776"/>
                  </a:lnTo>
                  <a:lnTo>
                    <a:pt x="1511" y="2768"/>
                  </a:lnTo>
                  <a:lnTo>
                    <a:pt x="1509" y="2761"/>
                  </a:lnTo>
                  <a:lnTo>
                    <a:pt x="1516" y="2760"/>
                  </a:lnTo>
                  <a:lnTo>
                    <a:pt x="1521" y="2758"/>
                  </a:lnTo>
                  <a:lnTo>
                    <a:pt x="1526" y="2755"/>
                  </a:lnTo>
                  <a:lnTo>
                    <a:pt x="1530" y="2752"/>
                  </a:lnTo>
                  <a:lnTo>
                    <a:pt x="1533" y="2749"/>
                  </a:lnTo>
                  <a:lnTo>
                    <a:pt x="1535" y="2746"/>
                  </a:lnTo>
                  <a:lnTo>
                    <a:pt x="1538" y="2742"/>
                  </a:lnTo>
                  <a:lnTo>
                    <a:pt x="1539" y="2738"/>
                  </a:lnTo>
                  <a:lnTo>
                    <a:pt x="1539" y="2728"/>
                  </a:lnTo>
                  <a:lnTo>
                    <a:pt x="1538" y="2719"/>
                  </a:lnTo>
                  <a:lnTo>
                    <a:pt x="1534" y="2708"/>
                  </a:lnTo>
                  <a:lnTo>
                    <a:pt x="1530" y="2698"/>
                  </a:lnTo>
                  <a:lnTo>
                    <a:pt x="1526" y="2688"/>
                  </a:lnTo>
                  <a:lnTo>
                    <a:pt x="1525" y="2681"/>
                  </a:lnTo>
                  <a:lnTo>
                    <a:pt x="1526" y="2676"/>
                  </a:lnTo>
                  <a:lnTo>
                    <a:pt x="1527" y="2670"/>
                  </a:lnTo>
                  <a:lnTo>
                    <a:pt x="1529" y="2666"/>
                  </a:lnTo>
                  <a:lnTo>
                    <a:pt x="1531" y="2660"/>
                  </a:lnTo>
                  <a:lnTo>
                    <a:pt x="1533" y="2654"/>
                  </a:lnTo>
                  <a:lnTo>
                    <a:pt x="1533" y="2645"/>
                  </a:lnTo>
                  <a:lnTo>
                    <a:pt x="1533" y="2638"/>
                  </a:lnTo>
                  <a:lnTo>
                    <a:pt x="1532" y="2630"/>
                  </a:lnTo>
                  <a:lnTo>
                    <a:pt x="1531" y="2624"/>
                  </a:lnTo>
                  <a:lnTo>
                    <a:pt x="1529" y="2616"/>
                  </a:lnTo>
                  <a:lnTo>
                    <a:pt x="1524" y="2602"/>
                  </a:lnTo>
                  <a:lnTo>
                    <a:pt x="1517" y="2589"/>
                  </a:lnTo>
                  <a:lnTo>
                    <a:pt x="1503" y="2562"/>
                  </a:lnTo>
                  <a:lnTo>
                    <a:pt x="1490" y="2536"/>
                  </a:lnTo>
                  <a:lnTo>
                    <a:pt x="1488" y="2529"/>
                  </a:lnTo>
                  <a:lnTo>
                    <a:pt x="1487" y="2520"/>
                  </a:lnTo>
                  <a:lnTo>
                    <a:pt x="1486" y="2511"/>
                  </a:lnTo>
                  <a:lnTo>
                    <a:pt x="1486" y="2503"/>
                  </a:lnTo>
                  <a:lnTo>
                    <a:pt x="1485" y="2494"/>
                  </a:lnTo>
                  <a:lnTo>
                    <a:pt x="1484" y="2485"/>
                  </a:lnTo>
                  <a:lnTo>
                    <a:pt x="1483" y="2478"/>
                  </a:lnTo>
                  <a:lnTo>
                    <a:pt x="1480" y="2469"/>
                  </a:lnTo>
                  <a:lnTo>
                    <a:pt x="1474" y="2451"/>
                  </a:lnTo>
                  <a:lnTo>
                    <a:pt x="1468" y="2431"/>
                  </a:lnTo>
                  <a:lnTo>
                    <a:pt x="1465" y="2413"/>
                  </a:lnTo>
                  <a:lnTo>
                    <a:pt x="1460" y="2394"/>
                  </a:lnTo>
                  <a:lnTo>
                    <a:pt x="1464" y="2386"/>
                  </a:lnTo>
                  <a:lnTo>
                    <a:pt x="1467" y="2376"/>
                  </a:lnTo>
                  <a:lnTo>
                    <a:pt x="1470" y="2366"/>
                  </a:lnTo>
                  <a:lnTo>
                    <a:pt x="1472" y="2355"/>
                  </a:lnTo>
                  <a:lnTo>
                    <a:pt x="1474" y="2343"/>
                  </a:lnTo>
                  <a:lnTo>
                    <a:pt x="1474" y="2331"/>
                  </a:lnTo>
                  <a:lnTo>
                    <a:pt x="1475" y="2319"/>
                  </a:lnTo>
                  <a:lnTo>
                    <a:pt x="1474" y="2306"/>
                  </a:lnTo>
                  <a:lnTo>
                    <a:pt x="1473" y="2294"/>
                  </a:lnTo>
                  <a:lnTo>
                    <a:pt x="1471" y="2281"/>
                  </a:lnTo>
                  <a:lnTo>
                    <a:pt x="1468" y="2271"/>
                  </a:lnTo>
                  <a:lnTo>
                    <a:pt x="1465" y="2259"/>
                  </a:lnTo>
                  <a:lnTo>
                    <a:pt x="1461" y="2249"/>
                  </a:lnTo>
                  <a:lnTo>
                    <a:pt x="1456" y="2240"/>
                  </a:lnTo>
                  <a:lnTo>
                    <a:pt x="1450" y="2232"/>
                  </a:lnTo>
                  <a:lnTo>
                    <a:pt x="1444" y="2225"/>
                  </a:lnTo>
                  <a:lnTo>
                    <a:pt x="1437" y="2220"/>
                  </a:lnTo>
                  <a:lnTo>
                    <a:pt x="1433" y="2213"/>
                  </a:lnTo>
                  <a:lnTo>
                    <a:pt x="1431" y="2207"/>
                  </a:lnTo>
                  <a:lnTo>
                    <a:pt x="1431" y="2200"/>
                  </a:lnTo>
                  <a:lnTo>
                    <a:pt x="1431" y="2195"/>
                  </a:lnTo>
                  <a:lnTo>
                    <a:pt x="1433" y="2188"/>
                  </a:lnTo>
                  <a:lnTo>
                    <a:pt x="1436" y="2182"/>
                  </a:lnTo>
                  <a:lnTo>
                    <a:pt x="1439" y="2175"/>
                  </a:lnTo>
                  <a:lnTo>
                    <a:pt x="1448" y="2163"/>
                  </a:lnTo>
                  <a:lnTo>
                    <a:pt x="1457" y="2150"/>
                  </a:lnTo>
                  <a:lnTo>
                    <a:pt x="1465" y="2138"/>
                  </a:lnTo>
                  <a:lnTo>
                    <a:pt x="1472" y="2126"/>
                  </a:lnTo>
                  <a:lnTo>
                    <a:pt x="1473" y="2118"/>
                  </a:lnTo>
                  <a:lnTo>
                    <a:pt x="1474" y="2113"/>
                  </a:lnTo>
                  <a:lnTo>
                    <a:pt x="1474" y="2107"/>
                  </a:lnTo>
                  <a:lnTo>
                    <a:pt x="1472" y="2103"/>
                  </a:lnTo>
                  <a:lnTo>
                    <a:pt x="1470" y="2099"/>
                  </a:lnTo>
                  <a:lnTo>
                    <a:pt x="1466" y="2096"/>
                  </a:lnTo>
                  <a:lnTo>
                    <a:pt x="1463" y="2092"/>
                  </a:lnTo>
                  <a:lnTo>
                    <a:pt x="1459" y="2090"/>
                  </a:lnTo>
                  <a:lnTo>
                    <a:pt x="1437" y="2084"/>
                  </a:lnTo>
                  <a:lnTo>
                    <a:pt x="1413" y="2077"/>
                  </a:lnTo>
                  <a:lnTo>
                    <a:pt x="1396" y="2072"/>
                  </a:lnTo>
                  <a:lnTo>
                    <a:pt x="1371" y="2066"/>
                  </a:lnTo>
                  <a:lnTo>
                    <a:pt x="1366" y="2064"/>
                  </a:lnTo>
                  <a:lnTo>
                    <a:pt x="1360" y="2061"/>
                  </a:lnTo>
                  <a:lnTo>
                    <a:pt x="1356" y="2059"/>
                  </a:lnTo>
                  <a:lnTo>
                    <a:pt x="1353" y="2056"/>
                  </a:lnTo>
                  <a:lnTo>
                    <a:pt x="1352" y="2052"/>
                  </a:lnTo>
                  <a:lnTo>
                    <a:pt x="1351" y="2048"/>
                  </a:lnTo>
                  <a:lnTo>
                    <a:pt x="1352" y="2044"/>
                  </a:lnTo>
                  <a:lnTo>
                    <a:pt x="1355" y="2039"/>
                  </a:lnTo>
                  <a:lnTo>
                    <a:pt x="1366" y="2025"/>
                  </a:lnTo>
                  <a:lnTo>
                    <a:pt x="1373" y="2011"/>
                  </a:lnTo>
                  <a:lnTo>
                    <a:pt x="1377" y="2005"/>
                  </a:lnTo>
                  <a:lnTo>
                    <a:pt x="1380" y="1997"/>
                  </a:lnTo>
                  <a:lnTo>
                    <a:pt x="1381" y="1991"/>
                  </a:lnTo>
                  <a:lnTo>
                    <a:pt x="1382" y="1984"/>
                  </a:lnTo>
                  <a:lnTo>
                    <a:pt x="1383" y="1977"/>
                  </a:lnTo>
                  <a:lnTo>
                    <a:pt x="1382" y="1970"/>
                  </a:lnTo>
                  <a:lnTo>
                    <a:pt x="1381" y="1964"/>
                  </a:lnTo>
                  <a:lnTo>
                    <a:pt x="1378" y="1957"/>
                  </a:lnTo>
                  <a:lnTo>
                    <a:pt x="1375" y="1951"/>
                  </a:lnTo>
                  <a:lnTo>
                    <a:pt x="1370" y="1945"/>
                  </a:lnTo>
                  <a:lnTo>
                    <a:pt x="1364" y="1939"/>
                  </a:lnTo>
                  <a:lnTo>
                    <a:pt x="1357" y="1932"/>
                  </a:lnTo>
                  <a:lnTo>
                    <a:pt x="1345" y="1926"/>
                  </a:lnTo>
                  <a:lnTo>
                    <a:pt x="1335" y="1921"/>
                  </a:lnTo>
                  <a:lnTo>
                    <a:pt x="1328" y="1918"/>
                  </a:lnTo>
                  <a:lnTo>
                    <a:pt x="1323" y="1914"/>
                  </a:lnTo>
                  <a:lnTo>
                    <a:pt x="1318" y="1910"/>
                  </a:lnTo>
                  <a:lnTo>
                    <a:pt x="1313" y="1903"/>
                  </a:lnTo>
                  <a:lnTo>
                    <a:pt x="1306" y="1893"/>
                  </a:lnTo>
                  <a:lnTo>
                    <a:pt x="1302" y="1880"/>
                  </a:lnTo>
                  <a:lnTo>
                    <a:pt x="1298" y="1866"/>
                  </a:lnTo>
                  <a:lnTo>
                    <a:pt x="1295" y="1851"/>
                  </a:lnTo>
                  <a:lnTo>
                    <a:pt x="1289" y="1822"/>
                  </a:lnTo>
                  <a:lnTo>
                    <a:pt x="1287" y="1795"/>
                  </a:lnTo>
                  <a:lnTo>
                    <a:pt x="1297" y="1783"/>
                  </a:lnTo>
                  <a:lnTo>
                    <a:pt x="1305" y="1773"/>
                  </a:lnTo>
                  <a:lnTo>
                    <a:pt x="1310" y="1768"/>
                  </a:lnTo>
                  <a:lnTo>
                    <a:pt x="1315" y="1764"/>
                  </a:lnTo>
                  <a:lnTo>
                    <a:pt x="1322" y="1760"/>
                  </a:lnTo>
                  <a:lnTo>
                    <a:pt x="1328" y="1756"/>
                  </a:lnTo>
                  <a:lnTo>
                    <a:pt x="1341" y="1751"/>
                  </a:lnTo>
                  <a:lnTo>
                    <a:pt x="1351" y="1745"/>
                  </a:lnTo>
                  <a:lnTo>
                    <a:pt x="1357" y="1737"/>
                  </a:lnTo>
                  <a:lnTo>
                    <a:pt x="1363" y="1728"/>
                  </a:lnTo>
                  <a:lnTo>
                    <a:pt x="1367" y="1720"/>
                  </a:lnTo>
                  <a:lnTo>
                    <a:pt x="1369" y="1710"/>
                  </a:lnTo>
                  <a:lnTo>
                    <a:pt x="1369" y="1700"/>
                  </a:lnTo>
                  <a:lnTo>
                    <a:pt x="1369" y="1689"/>
                  </a:lnTo>
                  <a:lnTo>
                    <a:pt x="1367" y="1668"/>
                  </a:lnTo>
                  <a:lnTo>
                    <a:pt x="1363" y="1646"/>
                  </a:lnTo>
                  <a:lnTo>
                    <a:pt x="1362" y="1634"/>
                  </a:lnTo>
                  <a:lnTo>
                    <a:pt x="1360" y="1624"/>
                  </a:lnTo>
                  <a:lnTo>
                    <a:pt x="1359" y="1613"/>
                  </a:lnTo>
                  <a:lnTo>
                    <a:pt x="1360" y="1603"/>
                  </a:lnTo>
                  <a:lnTo>
                    <a:pt x="1360" y="1593"/>
                  </a:lnTo>
                  <a:lnTo>
                    <a:pt x="1362" y="1583"/>
                  </a:lnTo>
                  <a:lnTo>
                    <a:pt x="1360" y="1571"/>
                  </a:lnTo>
                  <a:lnTo>
                    <a:pt x="1359" y="1559"/>
                  </a:lnTo>
                  <a:lnTo>
                    <a:pt x="1357" y="1553"/>
                  </a:lnTo>
                  <a:lnTo>
                    <a:pt x="1355" y="1548"/>
                  </a:lnTo>
                  <a:lnTo>
                    <a:pt x="1353" y="1544"/>
                  </a:lnTo>
                  <a:lnTo>
                    <a:pt x="1351" y="1539"/>
                  </a:lnTo>
                  <a:lnTo>
                    <a:pt x="1346" y="1536"/>
                  </a:lnTo>
                  <a:lnTo>
                    <a:pt x="1342" y="1533"/>
                  </a:lnTo>
                  <a:lnTo>
                    <a:pt x="1338" y="1532"/>
                  </a:lnTo>
                  <a:lnTo>
                    <a:pt x="1332" y="1531"/>
                  </a:lnTo>
                  <a:lnTo>
                    <a:pt x="1313" y="1531"/>
                  </a:lnTo>
                  <a:lnTo>
                    <a:pt x="1295" y="1529"/>
                  </a:lnTo>
                  <a:lnTo>
                    <a:pt x="1286" y="1527"/>
                  </a:lnTo>
                  <a:lnTo>
                    <a:pt x="1277" y="1525"/>
                  </a:lnTo>
                  <a:lnTo>
                    <a:pt x="1269" y="1522"/>
                  </a:lnTo>
                  <a:lnTo>
                    <a:pt x="1259" y="1519"/>
                  </a:lnTo>
                  <a:lnTo>
                    <a:pt x="1216" y="1519"/>
                  </a:lnTo>
                  <a:lnTo>
                    <a:pt x="1210" y="1510"/>
                  </a:lnTo>
                  <a:lnTo>
                    <a:pt x="1206" y="1502"/>
                  </a:lnTo>
                  <a:lnTo>
                    <a:pt x="1202" y="1493"/>
                  </a:lnTo>
                  <a:lnTo>
                    <a:pt x="1197" y="1483"/>
                  </a:lnTo>
                  <a:lnTo>
                    <a:pt x="1194" y="1477"/>
                  </a:lnTo>
                  <a:lnTo>
                    <a:pt x="1190" y="1471"/>
                  </a:lnTo>
                  <a:lnTo>
                    <a:pt x="1186" y="1467"/>
                  </a:lnTo>
                  <a:lnTo>
                    <a:pt x="1181" y="1462"/>
                  </a:lnTo>
                  <a:lnTo>
                    <a:pt x="1169" y="1454"/>
                  </a:lnTo>
                  <a:lnTo>
                    <a:pt x="1157" y="1448"/>
                  </a:lnTo>
                  <a:lnTo>
                    <a:pt x="1129" y="1436"/>
                  </a:lnTo>
                  <a:lnTo>
                    <a:pt x="1102" y="1424"/>
                  </a:lnTo>
                  <a:lnTo>
                    <a:pt x="1093" y="1419"/>
                  </a:lnTo>
                  <a:lnTo>
                    <a:pt x="1084" y="1413"/>
                  </a:lnTo>
                  <a:lnTo>
                    <a:pt x="1076" y="1407"/>
                  </a:lnTo>
                  <a:lnTo>
                    <a:pt x="1070" y="1399"/>
                  </a:lnTo>
                  <a:lnTo>
                    <a:pt x="1065" y="1389"/>
                  </a:lnTo>
                  <a:lnTo>
                    <a:pt x="1060" y="1380"/>
                  </a:lnTo>
                  <a:lnTo>
                    <a:pt x="1056" y="1369"/>
                  </a:lnTo>
                  <a:lnTo>
                    <a:pt x="1054" y="1358"/>
                  </a:lnTo>
                  <a:lnTo>
                    <a:pt x="1048" y="1336"/>
                  </a:lnTo>
                  <a:lnTo>
                    <a:pt x="1043" y="1317"/>
                  </a:lnTo>
                  <a:lnTo>
                    <a:pt x="1080" y="1274"/>
                  </a:lnTo>
                  <a:lnTo>
                    <a:pt x="1088" y="1261"/>
                  </a:lnTo>
                  <a:lnTo>
                    <a:pt x="1098" y="1240"/>
                  </a:lnTo>
                  <a:lnTo>
                    <a:pt x="1108" y="1221"/>
                  </a:lnTo>
                  <a:lnTo>
                    <a:pt x="1113" y="1206"/>
                  </a:lnTo>
                  <a:lnTo>
                    <a:pt x="1121" y="1206"/>
                  </a:lnTo>
                  <a:lnTo>
                    <a:pt x="1127" y="1206"/>
                  </a:lnTo>
                  <a:lnTo>
                    <a:pt x="1134" y="1206"/>
                  </a:lnTo>
                  <a:lnTo>
                    <a:pt x="1139" y="1208"/>
                  </a:lnTo>
                  <a:lnTo>
                    <a:pt x="1144" y="1211"/>
                  </a:lnTo>
                  <a:lnTo>
                    <a:pt x="1149" y="1216"/>
                  </a:lnTo>
                  <a:lnTo>
                    <a:pt x="1152" y="1223"/>
                  </a:lnTo>
                  <a:lnTo>
                    <a:pt x="1155" y="1232"/>
                  </a:lnTo>
                  <a:lnTo>
                    <a:pt x="1159" y="1232"/>
                  </a:lnTo>
                  <a:lnTo>
                    <a:pt x="1163" y="1230"/>
                  </a:lnTo>
                  <a:lnTo>
                    <a:pt x="1167" y="1227"/>
                  </a:lnTo>
                  <a:lnTo>
                    <a:pt x="1173" y="1224"/>
                  </a:lnTo>
                  <a:lnTo>
                    <a:pt x="1183" y="1213"/>
                  </a:lnTo>
                  <a:lnTo>
                    <a:pt x="1195" y="1201"/>
                  </a:lnTo>
                  <a:lnTo>
                    <a:pt x="1205" y="1188"/>
                  </a:lnTo>
                  <a:lnTo>
                    <a:pt x="1215" y="1175"/>
                  </a:lnTo>
                  <a:lnTo>
                    <a:pt x="1222" y="1165"/>
                  </a:lnTo>
                  <a:lnTo>
                    <a:pt x="1227" y="1157"/>
                  </a:lnTo>
                  <a:lnTo>
                    <a:pt x="1230" y="1151"/>
                  </a:lnTo>
                  <a:lnTo>
                    <a:pt x="1231" y="1145"/>
                  </a:lnTo>
                  <a:lnTo>
                    <a:pt x="1233" y="1139"/>
                  </a:lnTo>
                  <a:lnTo>
                    <a:pt x="1233" y="1132"/>
                  </a:lnTo>
                  <a:lnTo>
                    <a:pt x="1234" y="1120"/>
                  </a:lnTo>
                  <a:lnTo>
                    <a:pt x="1234" y="1108"/>
                  </a:lnTo>
                  <a:lnTo>
                    <a:pt x="1235" y="1103"/>
                  </a:lnTo>
                  <a:lnTo>
                    <a:pt x="1235" y="1097"/>
                  </a:lnTo>
                  <a:lnTo>
                    <a:pt x="1237" y="1091"/>
                  </a:lnTo>
                  <a:lnTo>
                    <a:pt x="1240" y="1087"/>
                  </a:lnTo>
                  <a:lnTo>
                    <a:pt x="1243" y="1081"/>
                  </a:lnTo>
                  <a:lnTo>
                    <a:pt x="1247" y="1077"/>
                  </a:lnTo>
                  <a:lnTo>
                    <a:pt x="1251" y="1073"/>
                  </a:lnTo>
                  <a:lnTo>
                    <a:pt x="1258" y="1068"/>
                  </a:lnTo>
                  <a:lnTo>
                    <a:pt x="1263" y="1066"/>
                  </a:lnTo>
                  <a:lnTo>
                    <a:pt x="1270" y="1065"/>
                  </a:lnTo>
                  <a:lnTo>
                    <a:pt x="1277" y="1063"/>
                  </a:lnTo>
                  <a:lnTo>
                    <a:pt x="1287" y="1063"/>
                  </a:lnTo>
                  <a:lnTo>
                    <a:pt x="1309" y="1062"/>
                  </a:lnTo>
                  <a:lnTo>
                    <a:pt x="1332" y="1062"/>
                  </a:lnTo>
                  <a:lnTo>
                    <a:pt x="1356" y="1064"/>
                  </a:lnTo>
                  <a:lnTo>
                    <a:pt x="1379" y="1066"/>
                  </a:lnTo>
                  <a:lnTo>
                    <a:pt x="1396" y="1070"/>
                  </a:lnTo>
                  <a:lnTo>
                    <a:pt x="1408" y="1073"/>
                  </a:lnTo>
                  <a:lnTo>
                    <a:pt x="1420" y="1081"/>
                  </a:lnTo>
                  <a:lnTo>
                    <a:pt x="1429" y="1088"/>
                  </a:lnTo>
                  <a:lnTo>
                    <a:pt x="1431" y="1089"/>
                  </a:lnTo>
                  <a:lnTo>
                    <a:pt x="1433" y="1089"/>
                  </a:lnTo>
                  <a:lnTo>
                    <a:pt x="1435" y="1089"/>
                  </a:lnTo>
                  <a:lnTo>
                    <a:pt x="1437" y="1088"/>
                  </a:lnTo>
                  <a:lnTo>
                    <a:pt x="1441" y="1083"/>
                  </a:lnTo>
                  <a:lnTo>
                    <a:pt x="1446" y="1075"/>
                  </a:lnTo>
                  <a:lnTo>
                    <a:pt x="1454" y="1064"/>
                  </a:lnTo>
                  <a:lnTo>
                    <a:pt x="1467" y="1051"/>
                  </a:lnTo>
                  <a:lnTo>
                    <a:pt x="1474" y="1045"/>
                  </a:lnTo>
                  <a:lnTo>
                    <a:pt x="1479" y="1039"/>
                  </a:lnTo>
                  <a:lnTo>
                    <a:pt x="1484" y="1034"/>
                  </a:lnTo>
                  <a:lnTo>
                    <a:pt x="1485" y="1030"/>
                  </a:lnTo>
                  <a:lnTo>
                    <a:pt x="1470" y="1029"/>
                  </a:lnTo>
                  <a:lnTo>
                    <a:pt x="1457" y="1027"/>
                  </a:lnTo>
                  <a:lnTo>
                    <a:pt x="1447" y="1024"/>
                  </a:lnTo>
                  <a:lnTo>
                    <a:pt x="1438" y="1020"/>
                  </a:lnTo>
                  <a:lnTo>
                    <a:pt x="1433" y="1014"/>
                  </a:lnTo>
                  <a:lnTo>
                    <a:pt x="1427" y="1009"/>
                  </a:lnTo>
                  <a:lnTo>
                    <a:pt x="1425" y="1002"/>
                  </a:lnTo>
                  <a:lnTo>
                    <a:pt x="1423" y="994"/>
                  </a:lnTo>
                  <a:lnTo>
                    <a:pt x="1421" y="960"/>
                  </a:lnTo>
                  <a:lnTo>
                    <a:pt x="1418" y="925"/>
                  </a:lnTo>
                  <a:lnTo>
                    <a:pt x="1416" y="921"/>
                  </a:lnTo>
                  <a:lnTo>
                    <a:pt x="1412" y="917"/>
                  </a:lnTo>
                  <a:lnTo>
                    <a:pt x="1408" y="915"/>
                  </a:lnTo>
                  <a:lnTo>
                    <a:pt x="1403" y="914"/>
                  </a:lnTo>
                  <a:lnTo>
                    <a:pt x="1391" y="913"/>
                  </a:lnTo>
                  <a:lnTo>
                    <a:pt x="1377" y="915"/>
                  </a:lnTo>
                  <a:lnTo>
                    <a:pt x="1362" y="916"/>
                  </a:lnTo>
                  <a:lnTo>
                    <a:pt x="1346" y="916"/>
                  </a:lnTo>
                  <a:lnTo>
                    <a:pt x="1340" y="915"/>
                  </a:lnTo>
                  <a:lnTo>
                    <a:pt x="1332" y="913"/>
                  </a:lnTo>
                  <a:lnTo>
                    <a:pt x="1326" y="910"/>
                  </a:lnTo>
                  <a:lnTo>
                    <a:pt x="1321" y="905"/>
                  </a:lnTo>
                  <a:lnTo>
                    <a:pt x="1314" y="896"/>
                  </a:lnTo>
                  <a:lnTo>
                    <a:pt x="1308" y="886"/>
                  </a:lnTo>
                  <a:lnTo>
                    <a:pt x="1303" y="881"/>
                  </a:lnTo>
                  <a:lnTo>
                    <a:pt x="1300" y="876"/>
                  </a:lnTo>
                  <a:lnTo>
                    <a:pt x="1296" y="873"/>
                  </a:lnTo>
                  <a:lnTo>
                    <a:pt x="1291" y="871"/>
                  </a:lnTo>
                  <a:lnTo>
                    <a:pt x="1269" y="865"/>
                  </a:lnTo>
                  <a:lnTo>
                    <a:pt x="1256" y="861"/>
                  </a:lnTo>
                  <a:lnTo>
                    <a:pt x="1250" y="858"/>
                  </a:lnTo>
                  <a:lnTo>
                    <a:pt x="1245" y="852"/>
                  </a:lnTo>
                  <a:lnTo>
                    <a:pt x="1238" y="845"/>
                  </a:lnTo>
                  <a:lnTo>
                    <a:pt x="1232" y="833"/>
                  </a:lnTo>
                  <a:lnTo>
                    <a:pt x="1224" y="823"/>
                  </a:lnTo>
                  <a:lnTo>
                    <a:pt x="1215" y="811"/>
                  </a:lnTo>
                  <a:lnTo>
                    <a:pt x="1203" y="798"/>
                  </a:lnTo>
                  <a:lnTo>
                    <a:pt x="1191" y="787"/>
                  </a:lnTo>
                  <a:lnTo>
                    <a:pt x="1177" y="776"/>
                  </a:lnTo>
                  <a:lnTo>
                    <a:pt x="1164" y="767"/>
                  </a:lnTo>
                  <a:lnTo>
                    <a:pt x="1157" y="764"/>
                  </a:lnTo>
                  <a:lnTo>
                    <a:pt x="1151" y="761"/>
                  </a:lnTo>
                  <a:lnTo>
                    <a:pt x="1144" y="760"/>
                  </a:lnTo>
                  <a:lnTo>
                    <a:pt x="1139" y="760"/>
                  </a:lnTo>
                  <a:lnTo>
                    <a:pt x="1125" y="761"/>
                  </a:lnTo>
                  <a:lnTo>
                    <a:pt x="1111" y="763"/>
                  </a:lnTo>
                  <a:lnTo>
                    <a:pt x="1103" y="764"/>
                  </a:lnTo>
                  <a:lnTo>
                    <a:pt x="1097" y="763"/>
                  </a:lnTo>
                  <a:lnTo>
                    <a:pt x="1090" y="761"/>
                  </a:lnTo>
                  <a:lnTo>
                    <a:pt x="1085" y="756"/>
                  </a:lnTo>
                  <a:lnTo>
                    <a:pt x="1081" y="752"/>
                  </a:lnTo>
                  <a:lnTo>
                    <a:pt x="1078" y="748"/>
                  </a:lnTo>
                  <a:lnTo>
                    <a:pt x="1074" y="743"/>
                  </a:lnTo>
                  <a:lnTo>
                    <a:pt x="1072" y="739"/>
                  </a:lnTo>
                  <a:lnTo>
                    <a:pt x="1070" y="730"/>
                  </a:lnTo>
                  <a:lnTo>
                    <a:pt x="1069" y="722"/>
                  </a:lnTo>
                  <a:lnTo>
                    <a:pt x="1068" y="713"/>
                  </a:lnTo>
                  <a:lnTo>
                    <a:pt x="1068" y="705"/>
                  </a:lnTo>
                  <a:lnTo>
                    <a:pt x="1066" y="696"/>
                  </a:lnTo>
                  <a:lnTo>
                    <a:pt x="1062" y="686"/>
                  </a:lnTo>
                  <a:lnTo>
                    <a:pt x="1072" y="680"/>
                  </a:lnTo>
                  <a:lnTo>
                    <a:pt x="1081" y="672"/>
                  </a:lnTo>
                  <a:lnTo>
                    <a:pt x="1087" y="663"/>
                  </a:lnTo>
                  <a:lnTo>
                    <a:pt x="1092" y="656"/>
                  </a:lnTo>
                  <a:lnTo>
                    <a:pt x="1099" y="639"/>
                  </a:lnTo>
                  <a:lnTo>
                    <a:pt x="1105" y="621"/>
                  </a:lnTo>
                  <a:lnTo>
                    <a:pt x="1107" y="613"/>
                  </a:lnTo>
                  <a:lnTo>
                    <a:pt x="1110" y="604"/>
                  </a:lnTo>
                  <a:lnTo>
                    <a:pt x="1113" y="597"/>
                  </a:lnTo>
                  <a:lnTo>
                    <a:pt x="1117" y="589"/>
                  </a:lnTo>
                  <a:lnTo>
                    <a:pt x="1124" y="581"/>
                  </a:lnTo>
                  <a:lnTo>
                    <a:pt x="1130" y="574"/>
                  </a:lnTo>
                  <a:lnTo>
                    <a:pt x="1140" y="567"/>
                  </a:lnTo>
                  <a:lnTo>
                    <a:pt x="1151" y="562"/>
                  </a:lnTo>
                  <a:lnTo>
                    <a:pt x="1168" y="549"/>
                  </a:lnTo>
                  <a:lnTo>
                    <a:pt x="1197" y="523"/>
                  </a:lnTo>
                  <a:lnTo>
                    <a:pt x="1213" y="509"/>
                  </a:lnTo>
                  <a:lnTo>
                    <a:pt x="1225" y="496"/>
                  </a:lnTo>
                  <a:lnTo>
                    <a:pt x="1235" y="486"/>
                  </a:lnTo>
                  <a:lnTo>
                    <a:pt x="1241" y="480"/>
                  </a:lnTo>
                  <a:lnTo>
                    <a:pt x="1243" y="473"/>
                  </a:lnTo>
                  <a:lnTo>
                    <a:pt x="1245" y="468"/>
                  </a:lnTo>
                  <a:lnTo>
                    <a:pt x="1246" y="463"/>
                  </a:lnTo>
                  <a:lnTo>
                    <a:pt x="1247" y="458"/>
                  </a:lnTo>
                  <a:lnTo>
                    <a:pt x="1246" y="454"/>
                  </a:lnTo>
                  <a:lnTo>
                    <a:pt x="1246" y="450"/>
                  </a:lnTo>
                  <a:lnTo>
                    <a:pt x="1245" y="446"/>
                  </a:lnTo>
                  <a:lnTo>
                    <a:pt x="1243" y="443"/>
                  </a:lnTo>
                  <a:lnTo>
                    <a:pt x="1238" y="438"/>
                  </a:lnTo>
                  <a:lnTo>
                    <a:pt x="1232" y="432"/>
                  </a:lnTo>
                  <a:lnTo>
                    <a:pt x="1225" y="428"/>
                  </a:lnTo>
                  <a:lnTo>
                    <a:pt x="1219" y="423"/>
                  </a:lnTo>
                  <a:lnTo>
                    <a:pt x="1213" y="418"/>
                  </a:lnTo>
                  <a:lnTo>
                    <a:pt x="1206" y="414"/>
                  </a:lnTo>
                  <a:lnTo>
                    <a:pt x="1202" y="409"/>
                  </a:lnTo>
                  <a:lnTo>
                    <a:pt x="1200" y="402"/>
                  </a:lnTo>
                  <a:lnTo>
                    <a:pt x="1198" y="399"/>
                  </a:lnTo>
                  <a:lnTo>
                    <a:pt x="1200" y="395"/>
                  </a:lnTo>
                  <a:lnTo>
                    <a:pt x="1200" y="390"/>
                  </a:lnTo>
                  <a:lnTo>
                    <a:pt x="1202" y="386"/>
                  </a:lnTo>
                  <a:lnTo>
                    <a:pt x="1207" y="375"/>
                  </a:lnTo>
                  <a:lnTo>
                    <a:pt x="1216" y="363"/>
                  </a:lnTo>
                  <a:lnTo>
                    <a:pt x="1220" y="359"/>
                  </a:lnTo>
                  <a:lnTo>
                    <a:pt x="1224" y="356"/>
                  </a:lnTo>
                  <a:lnTo>
                    <a:pt x="1228" y="355"/>
                  </a:lnTo>
                  <a:lnTo>
                    <a:pt x="1231" y="354"/>
                  </a:lnTo>
                  <a:lnTo>
                    <a:pt x="1234" y="355"/>
                  </a:lnTo>
                  <a:lnTo>
                    <a:pt x="1237" y="356"/>
                  </a:lnTo>
                  <a:lnTo>
                    <a:pt x="1240" y="359"/>
                  </a:lnTo>
                  <a:lnTo>
                    <a:pt x="1243" y="361"/>
                  </a:lnTo>
                  <a:lnTo>
                    <a:pt x="1248" y="369"/>
                  </a:lnTo>
                  <a:lnTo>
                    <a:pt x="1254" y="377"/>
                  </a:lnTo>
                  <a:lnTo>
                    <a:pt x="1260" y="386"/>
                  </a:lnTo>
                  <a:lnTo>
                    <a:pt x="1268" y="395"/>
                  </a:lnTo>
                  <a:lnTo>
                    <a:pt x="1284" y="405"/>
                  </a:lnTo>
                  <a:lnTo>
                    <a:pt x="1301" y="417"/>
                  </a:lnTo>
                  <a:lnTo>
                    <a:pt x="1310" y="424"/>
                  </a:lnTo>
                  <a:lnTo>
                    <a:pt x="1316" y="431"/>
                  </a:lnTo>
                  <a:lnTo>
                    <a:pt x="1323" y="439"/>
                  </a:lnTo>
                  <a:lnTo>
                    <a:pt x="1326" y="446"/>
                  </a:lnTo>
                  <a:lnTo>
                    <a:pt x="1329" y="449"/>
                  </a:lnTo>
                  <a:lnTo>
                    <a:pt x="1331" y="450"/>
                  </a:lnTo>
                  <a:lnTo>
                    <a:pt x="1332" y="452"/>
                  </a:lnTo>
                  <a:lnTo>
                    <a:pt x="1333" y="454"/>
                  </a:lnTo>
                  <a:lnTo>
                    <a:pt x="1335" y="458"/>
                  </a:lnTo>
                  <a:lnTo>
                    <a:pt x="1336" y="464"/>
                  </a:lnTo>
                  <a:lnTo>
                    <a:pt x="1337" y="466"/>
                  </a:lnTo>
                  <a:lnTo>
                    <a:pt x="1339" y="468"/>
                  </a:lnTo>
                  <a:lnTo>
                    <a:pt x="1342" y="471"/>
                  </a:lnTo>
                  <a:lnTo>
                    <a:pt x="1346" y="472"/>
                  </a:lnTo>
                  <a:lnTo>
                    <a:pt x="1352" y="474"/>
                  </a:lnTo>
                  <a:lnTo>
                    <a:pt x="1359" y="476"/>
                  </a:lnTo>
                  <a:lnTo>
                    <a:pt x="1369" y="477"/>
                  </a:lnTo>
                  <a:lnTo>
                    <a:pt x="1380" y="477"/>
                  </a:lnTo>
                  <a:lnTo>
                    <a:pt x="1384" y="478"/>
                  </a:lnTo>
                  <a:lnTo>
                    <a:pt x="1391" y="480"/>
                  </a:lnTo>
                  <a:lnTo>
                    <a:pt x="1398" y="484"/>
                  </a:lnTo>
                  <a:lnTo>
                    <a:pt x="1407" y="490"/>
                  </a:lnTo>
                  <a:lnTo>
                    <a:pt x="1427" y="501"/>
                  </a:lnTo>
                  <a:lnTo>
                    <a:pt x="1449" y="512"/>
                  </a:lnTo>
                  <a:lnTo>
                    <a:pt x="1459" y="518"/>
                  </a:lnTo>
                  <a:lnTo>
                    <a:pt x="1470" y="522"/>
                  </a:lnTo>
                  <a:lnTo>
                    <a:pt x="1478" y="524"/>
                  </a:lnTo>
                  <a:lnTo>
                    <a:pt x="1487" y="525"/>
                  </a:lnTo>
                  <a:lnTo>
                    <a:pt x="1491" y="525"/>
                  </a:lnTo>
                  <a:lnTo>
                    <a:pt x="1494" y="524"/>
                  </a:lnTo>
                  <a:lnTo>
                    <a:pt x="1497" y="523"/>
                  </a:lnTo>
                  <a:lnTo>
                    <a:pt x="1499" y="521"/>
                  </a:lnTo>
                  <a:lnTo>
                    <a:pt x="1501" y="518"/>
                  </a:lnTo>
                  <a:lnTo>
                    <a:pt x="1503" y="514"/>
                  </a:lnTo>
                  <a:lnTo>
                    <a:pt x="1503" y="510"/>
                  </a:lnTo>
                  <a:lnTo>
                    <a:pt x="1504" y="506"/>
                  </a:lnTo>
                  <a:lnTo>
                    <a:pt x="1503" y="498"/>
                  </a:lnTo>
                  <a:lnTo>
                    <a:pt x="1501" y="491"/>
                  </a:lnTo>
                  <a:lnTo>
                    <a:pt x="1498" y="483"/>
                  </a:lnTo>
                  <a:lnTo>
                    <a:pt x="1493" y="476"/>
                  </a:lnTo>
                  <a:lnTo>
                    <a:pt x="1484" y="463"/>
                  </a:lnTo>
                  <a:lnTo>
                    <a:pt x="1475" y="451"/>
                  </a:lnTo>
                  <a:lnTo>
                    <a:pt x="1472" y="445"/>
                  </a:lnTo>
                  <a:lnTo>
                    <a:pt x="1470" y="441"/>
                  </a:lnTo>
                  <a:lnTo>
                    <a:pt x="1470" y="437"/>
                  </a:lnTo>
                  <a:lnTo>
                    <a:pt x="1471" y="433"/>
                  </a:lnTo>
                  <a:lnTo>
                    <a:pt x="1475" y="430"/>
                  </a:lnTo>
                  <a:lnTo>
                    <a:pt x="1480" y="429"/>
                  </a:lnTo>
                  <a:lnTo>
                    <a:pt x="1490" y="428"/>
                  </a:lnTo>
                  <a:lnTo>
                    <a:pt x="1502" y="428"/>
                  </a:lnTo>
                  <a:lnTo>
                    <a:pt x="1509" y="428"/>
                  </a:lnTo>
                  <a:lnTo>
                    <a:pt x="1516" y="430"/>
                  </a:lnTo>
                  <a:lnTo>
                    <a:pt x="1521" y="433"/>
                  </a:lnTo>
                  <a:lnTo>
                    <a:pt x="1525" y="437"/>
                  </a:lnTo>
                  <a:lnTo>
                    <a:pt x="1526" y="441"/>
                  </a:lnTo>
                  <a:lnTo>
                    <a:pt x="1527" y="445"/>
                  </a:lnTo>
                  <a:lnTo>
                    <a:pt x="1527" y="451"/>
                  </a:lnTo>
                  <a:lnTo>
                    <a:pt x="1527" y="456"/>
                  </a:lnTo>
                  <a:lnTo>
                    <a:pt x="1525" y="469"/>
                  </a:lnTo>
                  <a:lnTo>
                    <a:pt x="1522" y="482"/>
                  </a:lnTo>
                  <a:lnTo>
                    <a:pt x="1521" y="489"/>
                  </a:lnTo>
                  <a:lnTo>
                    <a:pt x="1521" y="495"/>
                  </a:lnTo>
                  <a:lnTo>
                    <a:pt x="1522" y="501"/>
                  </a:lnTo>
                  <a:lnTo>
                    <a:pt x="1524" y="507"/>
                  </a:lnTo>
                  <a:lnTo>
                    <a:pt x="1530" y="520"/>
                  </a:lnTo>
                  <a:lnTo>
                    <a:pt x="1539" y="532"/>
                  </a:lnTo>
                  <a:lnTo>
                    <a:pt x="1549" y="546"/>
                  </a:lnTo>
                  <a:lnTo>
                    <a:pt x="1562" y="559"/>
                  </a:lnTo>
                  <a:lnTo>
                    <a:pt x="1576" y="573"/>
                  </a:lnTo>
                  <a:lnTo>
                    <a:pt x="1593" y="586"/>
                  </a:lnTo>
                  <a:lnTo>
                    <a:pt x="1610" y="599"/>
                  </a:lnTo>
                  <a:lnTo>
                    <a:pt x="1627" y="612"/>
                  </a:lnTo>
                  <a:lnTo>
                    <a:pt x="1646" y="622"/>
                  </a:lnTo>
                  <a:lnTo>
                    <a:pt x="1664" y="633"/>
                  </a:lnTo>
                  <a:lnTo>
                    <a:pt x="1682" y="643"/>
                  </a:lnTo>
                  <a:lnTo>
                    <a:pt x="1700" y="651"/>
                  </a:lnTo>
                  <a:lnTo>
                    <a:pt x="1717" y="656"/>
                  </a:lnTo>
                  <a:lnTo>
                    <a:pt x="1733" y="660"/>
                  </a:lnTo>
                  <a:lnTo>
                    <a:pt x="1741" y="661"/>
                  </a:lnTo>
                  <a:lnTo>
                    <a:pt x="1748" y="662"/>
                  </a:lnTo>
                  <a:lnTo>
                    <a:pt x="1756" y="662"/>
                  </a:lnTo>
                  <a:lnTo>
                    <a:pt x="1762" y="661"/>
                  </a:lnTo>
                  <a:lnTo>
                    <a:pt x="1763" y="652"/>
                  </a:lnTo>
                  <a:lnTo>
                    <a:pt x="1767" y="636"/>
                  </a:lnTo>
                  <a:lnTo>
                    <a:pt x="1773" y="617"/>
                  </a:lnTo>
                  <a:lnTo>
                    <a:pt x="1779" y="597"/>
                  </a:lnTo>
                  <a:lnTo>
                    <a:pt x="1787" y="577"/>
                  </a:lnTo>
                  <a:lnTo>
                    <a:pt x="1796" y="561"/>
                  </a:lnTo>
                  <a:lnTo>
                    <a:pt x="1799" y="554"/>
                  </a:lnTo>
                  <a:lnTo>
                    <a:pt x="1803" y="549"/>
                  </a:lnTo>
                  <a:lnTo>
                    <a:pt x="1806" y="546"/>
                  </a:lnTo>
                  <a:lnTo>
                    <a:pt x="1810" y="545"/>
                  </a:lnTo>
                  <a:lnTo>
                    <a:pt x="1812" y="545"/>
                  </a:lnTo>
                  <a:lnTo>
                    <a:pt x="1813" y="547"/>
                  </a:lnTo>
                  <a:lnTo>
                    <a:pt x="1814" y="549"/>
                  </a:lnTo>
                  <a:lnTo>
                    <a:pt x="1815" y="552"/>
                  </a:lnTo>
                  <a:lnTo>
                    <a:pt x="1815" y="55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1" name="Freeform 26"/>
            <p:cNvSpPr>
              <a:spLocks/>
            </p:cNvSpPr>
            <p:nvPr/>
          </p:nvSpPr>
          <p:spPr bwMode="auto">
            <a:xfrm>
              <a:off x="5493237" y="2879164"/>
              <a:ext cx="174409" cy="185604"/>
            </a:xfrm>
            <a:custGeom>
              <a:avLst/>
              <a:gdLst>
                <a:gd name="T0" fmla="*/ 56 w 427"/>
                <a:gd name="T1" fmla="*/ 539 h 553"/>
                <a:gd name="T2" fmla="*/ 73 w 427"/>
                <a:gd name="T3" fmla="*/ 543 h 553"/>
                <a:gd name="T4" fmla="*/ 98 w 427"/>
                <a:gd name="T5" fmla="*/ 538 h 553"/>
                <a:gd name="T6" fmla="*/ 117 w 427"/>
                <a:gd name="T7" fmla="*/ 534 h 553"/>
                <a:gd name="T8" fmla="*/ 142 w 427"/>
                <a:gd name="T9" fmla="*/ 541 h 553"/>
                <a:gd name="T10" fmla="*/ 167 w 427"/>
                <a:gd name="T11" fmla="*/ 550 h 553"/>
                <a:gd name="T12" fmla="*/ 187 w 427"/>
                <a:gd name="T13" fmla="*/ 553 h 553"/>
                <a:gd name="T14" fmla="*/ 202 w 427"/>
                <a:gd name="T15" fmla="*/ 548 h 553"/>
                <a:gd name="T16" fmla="*/ 226 w 427"/>
                <a:gd name="T17" fmla="*/ 529 h 553"/>
                <a:gd name="T18" fmla="*/ 252 w 427"/>
                <a:gd name="T19" fmla="*/ 508 h 553"/>
                <a:gd name="T20" fmla="*/ 269 w 427"/>
                <a:gd name="T21" fmla="*/ 503 h 553"/>
                <a:gd name="T22" fmla="*/ 306 w 427"/>
                <a:gd name="T23" fmla="*/ 502 h 553"/>
                <a:gd name="T24" fmla="*/ 365 w 427"/>
                <a:gd name="T25" fmla="*/ 501 h 553"/>
                <a:gd name="T26" fmla="*/ 374 w 427"/>
                <a:gd name="T27" fmla="*/ 491 h 553"/>
                <a:gd name="T28" fmla="*/ 402 w 427"/>
                <a:gd name="T29" fmla="*/ 473 h 553"/>
                <a:gd name="T30" fmla="*/ 420 w 427"/>
                <a:gd name="T31" fmla="*/ 458 h 553"/>
                <a:gd name="T32" fmla="*/ 416 w 427"/>
                <a:gd name="T33" fmla="*/ 434 h 553"/>
                <a:gd name="T34" fmla="*/ 393 w 427"/>
                <a:gd name="T35" fmla="*/ 396 h 553"/>
                <a:gd name="T36" fmla="*/ 383 w 427"/>
                <a:gd name="T37" fmla="*/ 363 h 553"/>
                <a:gd name="T38" fmla="*/ 382 w 427"/>
                <a:gd name="T39" fmla="*/ 304 h 553"/>
                <a:gd name="T40" fmla="*/ 387 w 427"/>
                <a:gd name="T41" fmla="*/ 238 h 553"/>
                <a:gd name="T42" fmla="*/ 393 w 427"/>
                <a:gd name="T43" fmla="*/ 211 h 553"/>
                <a:gd name="T44" fmla="*/ 393 w 427"/>
                <a:gd name="T45" fmla="*/ 140 h 553"/>
                <a:gd name="T46" fmla="*/ 387 w 427"/>
                <a:gd name="T47" fmla="*/ 81 h 553"/>
                <a:gd name="T48" fmla="*/ 323 w 427"/>
                <a:gd name="T49" fmla="*/ 18 h 553"/>
                <a:gd name="T50" fmla="*/ 294 w 427"/>
                <a:gd name="T51" fmla="*/ 2 h 553"/>
                <a:gd name="T52" fmla="*/ 274 w 427"/>
                <a:gd name="T53" fmla="*/ 12 h 553"/>
                <a:gd name="T54" fmla="*/ 242 w 427"/>
                <a:gd name="T55" fmla="*/ 40 h 553"/>
                <a:gd name="T56" fmla="*/ 204 w 427"/>
                <a:gd name="T57" fmla="*/ 59 h 553"/>
                <a:gd name="T58" fmla="*/ 164 w 427"/>
                <a:gd name="T59" fmla="*/ 72 h 553"/>
                <a:gd name="T60" fmla="*/ 107 w 427"/>
                <a:gd name="T61" fmla="*/ 80 h 553"/>
                <a:gd name="T62" fmla="*/ 69 w 427"/>
                <a:gd name="T63" fmla="*/ 82 h 553"/>
                <a:gd name="T64" fmla="*/ 58 w 427"/>
                <a:gd name="T65" fmla="*/ 93 h 553"/>
                <a:gd name="T66" fmla="*/ 40 w 427"/>
                <a:gd name="T67" fmla="*/ 133 h 553"/>
                <a:gd name="T68" fmla="*/ 64 w 427"/>
                <a:gd name="T69" fmla="*/ 148 h 553"/>
                <a:gd name="T70" fmla="*/ 68 w 427"/>
                <a:gd name="T71" fmla="*/ 165 h 553"/>
                <a:gd name="T72" fmla="*/ 62 w 427"/>
                <a:gd name="T73" fmla="*/ 188 h 553"/>
                <a:gd name="T74" fmla="*/ 45 w 427"/>
                <a:gd name="T75" fmla="*/ 226 h 553"/>
                <a:gd name="T76" fmla="*/ 9 w 427"/>
                <a:gd name="T77" fmla="*/ 312 h 553"/>
                <a:gd name="T78" fmla="*/ 0 w 427"/>
                <a:gd name="T79" fmla="*/ 349 h 553"/>
                <a:gd name="T80" fmla="*/ 1 w 427"/>
                <a:gd name="T81" fmla="*/ 397 h 553"/>
                <a:gd name="T82" fmla="*/ 4 w 427"/>
                <a:gd name="T83" fmla="*/ 451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553">
                  <a:moveTo>
                    <a:pt x="0" y="481"/>
                  </a:moveTo>
                  <a:lnTo>
                    <a:pt x="51" y="535"/>
                  </a:lnTo>
                  <a:lnTo>
                    <a:pt x="56" y="539"/>
                  </a:lnTo>
                  <a:lnTo>
                    <a:pt x="62" y="541"/>
                  </a:lnTo>
                  <a:lnTo>
                    <a:pt x="67" y="542"/>
                  </a:lnTo>
                  <a:lnTo>
                    <a:pt x="73" y="543"/>
                  </a:lnTo>
                  <a:lnTo>
                    <a:pt x="81" y="542"/>
                  </a:lnTo>
                  <a:lnTo>
                    <a:pt x="90" y="540"/>
                  </a:lnTo>
                  <a:lnTo>
                    <a:pt x="98" y="538"/>
                  </a:lnTo>
                  <a:lnTo>
                    <a:pt x="107" y="535"/>
                  </a:lnTo>
                  <a:lnTo>
                    <a:pt x="112" y="534"/>
                  </a:lnTo>
                  <a:lnTo>
                    <a:pt x="117" y="534"/>
                  </a:lnTo>
                  <a:lnTo>
                    <a:pt x="122" y="535"/>
                  </a:lnTo>
                  <a:lnTo>
                    <a:pt x="129" y="536"/>
                  </a:lnTo>
                  <a:lnTo>
                    <a:pt x="142" y="541"/>
                  </a:lnTo>
                  <a:lnTo>
                    <a:pt x="154" y="546"/>
                  </a:lnTo>
                  <a:lnTo>
                    <a:pt x="160" y="549"/>
                  </a:lnTo>
                  <a:lnTo>
                    <a:pt x="167" y="550"/>
                  </a:lnTo>
                  <a:lnTo>
                    <a:pt x="173" y="553"/>
                  </a:lnTo>
                  <a:lnTo>
                    <a:pt x="181" y="553"/>
                  </a:lnTo>
                  <a:lnTo>
                    <a:pt x="187" y="553"/>
                  </a:lnTo>
                  <a:lnTo>
                    <a:pt x="193" y="552"/>
                  </a:lnTo>
                  <a:lnTo>
                    <a:pt x="198" y="550"/>
                  </a:lnTo>
                  <a:lnTo>
                    <a:pt x="202" y="548"/>
                  </a:lnTo>
                  <a:lnTo>
                    <a:pt x="211" y="543"/>
                  </a:lnTo>
                  <a:lnTo>
                    <a:pt x="218" y="536"/>
                  </a:lnTo>
                  <a:lnTo>
                    <a:pt x="226" y="529"/>
                  </a:lnTo>
                  <a:lnTo>
                    <a:pt x="234" y="521"/>
                  </a:lnTo>
                  <a:lnTo>
                    <a:pt x="242" y="515"/>
                  </a:lnTo>
                  <a:lnTo>
                    <a:pt x="252" y="508"/>
                  </a:lnTo>
                  <a:lnTo>
                    <a:pt x="257" y="506"/>
                  </a:lnTo>
                  <a:lnTo>
                    <a:pt x="263" y="505"/>
                  </a:lnTo>
                  <a:lnTo>
                    <a:pt x="269" y="503"/>
                  </a:lnTo>
                  <a:lnTo>
                    <a:pt x="277" y="503"/>
                  </a:lnTo>
                  <a:lnTo>
                    <a:pt x="291" y="502"/>
                  </a:lnTo>
                  <a:lnTo>
                    <a:pt x="306" y="502"/>
                  </a:lnTo>
                  <a:lnTo>
                    <a:pt x="337" y="503"/>
                  </a:lnTo>
                  <a:lnTo>
                    <a:pt x="363" y="504"/>
                  </a:lnTo>
                  <a:lnTo>
                    <a:pt x="365" y="501"/>
                  </a:lnTo>
                  <a:lnTo>
                    <a:pt x="368" y="498"/>
                  </a:lnTo>
                  <a:lnTo>
                    <a:pt x="370" y="494"/>
                  </a:lnTo>
                  <a:lnTo>
                    <a:pt x="374" y="491"/>
                  </a:lnTo>
                  <a:lnTo>
                    <a:pt x="383" y="485"/>
                  </a:lnTo>
                  <a:lnTo>
                    <a:pt x="392" y="479"/>
                  </a:lnTo>
                  <a:lnTo>
                    <a:pt x="402" y="473"/>
                  </a:lnTo>
                  <a:lnTo>
                    <a:pt x="412" y="466"/>
                  </a:lnTo>
                  <a:lnTo>
                    <a:pt x="416" y="462"/>
                  </a:lnTo>
                  <a:lnTo>
                    <a:pt x="420" y="458"/>
                  </a:lnTo>
                  <a:lnTo>
                    <a:pt x="424" y="453"/>
                  </a:lnTo>
                  <a:lnTo>
                    <a:pt x="427" y="449"/>
                  </a:lnTo>
                  <a:lnTo>
                    <a:pt x="416" y="434"/>
                  </a:lnTo>
                  <a:lnTo>
                    <a:pt x="406" y="421"/>
                  </a:lnTo>
                  <a:lnTo>
                    <a:pt x="399" y="408"/>
                  </a:lnTo>
                  <a:lnTo>
                    <a:pt x="393" y="396"/>
                  </a:lnTo>
                  <a:lnTo>
                    <a:pt x="389" y="385"/>
                  </a:lnTo>
                  <a:lnTo>
                    <a:pt x="385" y="373"/>
                  </a:lnTo>
                  <a:lnTo>
                    <a:pt x="383" y="363"/>
                  </a:lnTo>
                  <a:lnTo>
                    <a:pt x="382" y="352"/>
                  </a:lnTo>
                  <a:lnTo>
                    <a:pt x="380" y="329"/>
                  </a:lnTo>
                  <a:lnTo>
                    <a:pt x="382" y="304"/>
                  </a:lnTo>
                  <a:lnTo>
                    <a:pt x="383" y="276"/>
                  </a:lnTo>
                  <a:lnTo>
                    <a:pt x="384" y="244"/>
                  </a:lnTo>
                  <a:lnTo>
                    <a:pt x="387" y="238"/>
                  </a:lnTo>
                  <a:lnTo>
                    <a:pt x="390" y="231"/>
                  </a:lnTo>
                  <a:lnTo>
                    <a:pt x="392" y="222"/>
                  </a:lnTo>
                  <a:lnTo>
                    <a:pt x="393" y="211"/>
                  </a:lnTo>
                  <a:lnTo>
                    <a:pt x="396" y="189"/>
                  </a:lnTo>
                  <a:lnTo>
                    <a:pt x="396" y="165"/>
                  </a:lnTo>
                  <a:lnTo>
                    <a:pt x="393" y="140"/>
                  </a:lnTo>
                  <a:lnTo>
                    <a:pt x="391" y="116"/>
                  </a:lnTo>
                  <a:lnTo>
                    <a:pt x="389" y="96"/>
                  </a:lnTo>
                  <a:lnTo>
                    <a:pt x="387" y="81"/>
                  </a:lnTo>
                  <a:lnTo>
                    <a:pt x="366" y="59"/>
                  </a:lnTo>
                  <a:lnTo>
                    <a:pt x="338" y="31"/>
                  </a:lnTo>
                  <a:lnTo>
                    <a:pt x="323" y="18"/>
                  </a:lnTo>
                  <a:lnTo>
                    <a:pt x="308" y="8"/>
                  </a:lnTo>
                  <a:lnTo>
                    <a:pt x="302" y="4"/>
                  </a:lnTo>
                  <a:lnTo>
                    <a:pt x="294" y="2"/>
                  </a:lnTo>
                  <a:lnTo>
                    <a:pt x="289" y="0"/>
                  </a:lnTo>
                  <a:lnTo>
                    <a:pt x="283" y="0"/>
                  </a:lnTo>
                  <a:lnTo>
                    <a:pt x="274" y="12"/>
                  </a:lnTo>
                  <a:lnTo>
                    <a:pt x="264" y="22"/>
                  </a:lnTo>
                  <a:lnTo>
                    <a:pt x="253" y="31"/>
                  </a:lnTo>
                  <a:lnTo>
                    <a:pt x="242" y="40"/>
                  </a:lnTo>
                  <a:lnTo>
                    <a:pt x="230" y="47"/>
                  </a:lnTo>
                  <a:lnTo>
                    <a:pt x="217" y="54"/>
                  </a:lnTo>
                  <a:lnTo>
                    <a:pt x="204" y="59"/>
                  </a:lnTo>
                  <a:lnTo>
                    <a:pt x="191" y="64"/>
                  </a:lnTo>
                  <a:lnTo>
                    <a:pt x="179" y="69"/>
                  </a:lnTo>
                  <a:lnTo>
                    <a:pt x="164" y="72"/>
                  </a:lnTo>
                  <a:lnTo>
                    <a:pt x="150" y="74"/>
                  </a:lnTo>
                  <a:lnTo>
                    <a:pt x="136" y="76"/>
                  </a:lnTo>
                  <a:lnTo>
                    <a:pt x="107" y="80"/>
                  </a:lnTo>
                  <a:lnTo>
                    <a:pt x="79" y="81"/>
                  </a:lnTo>
                  <a:lnTo>
                    <a:pt x="74" y="81"/>
                  </a:lnTo>
                  <a:lnTo>
                    <a:pt x="69" y="82"/>
                  </a:lnTo>
                  <a:lnTo>
                    <a:pt x="65" y="84"/>
                  </a:lnTo>
                  <a:lnTo>
                    <a:pt x="62" y="86"/>
                  </a:lnTo>
                  <a:lnTo>
                    <a:pt x="58" y="93"/>
                  </a:lnTo>
                  <a:lnTo>
                    <a:pt x="53" y="100"/>
                  </a:lnTo>
                  <a:lnTo>
                    <a:pt x="48" y="117"/>
                  </a:lnTo>
                  <a:lnTo>
                    <a:pt x="40" y="133"/>
                  </a:lnTo>
                  <a:lnTo>
                    <a:pt x="52" y="139"/>
                  </a:lnTo>
                  <a:lnTo>
                    <a:pt x="61" y="144"/>
                  </a:lnTo>
                  <a:lnTo>
                    <a:pt x="64" y="148"/>
                  </a:lnTo>
                  <a:lnTo>
                    <a:pt x="66" y="151"/>
                  </a:lnTo>
                  <a:lnTo>
                    <a:pt x="68" y="157"/>
                  </a:lnTo>
                  <a:lnTo>
                    <a:pt x="68" y="165"/>
                  </a:lnTo>
                  <a:lnTo>
                    <a:pt x="67" y="172"/>
                  </a:lnTo>
                  <a:lnTo>
                    <a:pt x="65" y="180"/>
                  </a:lnTo>
                  <a:lnTo>
                    <a:pt x="62" y="188"/>
                  </a:lnTo>
                  <a:lnTo>
                    <a:pt x="59" y="196"/>
                  </a:lnTo>
                  <a:lnTo>
                    <a:pt x="51" y="211"/>
                  </a:lnTo>
                  <a:lnTo>
                    <a:pt x="45" y="226"/>
                  </a:lnTo>
                  <a:lnTo>
                    <a:pt x="29" y="261"/>
                  </a:lnTo>
                  <a:lnTo>
                    <a:pt x="15" y="295"/>
                  </a:lnTo>
                  <a:lnTo>
                    <a:pt x="9" y="312"/>
                  </a:lnTo>
                  <a:lnTo>
                    <a:pt x="4" y="329"/>
                  </a:lnTo>
                  <a:lnTo>
                    <a:pt x="1" y="339"/>
                  </a:lnTo>
                  <a:lnTo>
                    <a:pt x="0" y="349"/>
                  </a:lnTo>
                  <a:lnTo>
                    <a:pt x="0" y="358"/>
                  </a:lnTo>
                  <a:lnTo>
                    <a:pt x="0" y="368"/>
                  </a:lnTo>
                  <a:lnTo>
                    <a:pt x="1" y="397"/>
                  </a:lnTo>
                  <a:lnTo>
                    <a:pt x="4" y="424"/>
                  </a:lnTo>
                  <a:lnTo>
                    <a:pt x="5" y="437"/>
                  </a:lnTo>
                  <a:lnTo>
                    <a:pt x="4" y="451"/>
                  </a:lnTo>
                  <a:lnTo>
                    <a:pt x="2" y="465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2" name="Freeform 27"/>
            <p:cNvSpPr>
              <a:spLocks/>
            </p:cNvSpPr>
            <p:nvPr/>
          </p:nvSpPr>
          <p:spPr bwMode="auto">
            <a:xfrm>
              <a:off x="5493237" y="2879164"/>
              <a:ext cx="174409" cy="185604"/>
            </a:xfrm>
            <a:custGeom>
              <a:avLst/>
              <a:gdLst>
                <a:gd name="T0" fmla="*/ 56 w 427"/>
                <a:gd name="T1" fmla="*/ 539 h 553"/>
                <a:gd name="T2" fmla="*/ 73 w 427"/>
                <a:gd name="T3" fmla="*/ 543 h 553"/>
                <a:gd name="T4" fmla="*/ 98 w 427"/>
                <a:gd name="T5" fmla="*/ 538 h 553"/>
                <a:gd name="T6" fmla="*/ 117 w 427"/>
                <a:gd name="T7" fmla="*/ 534 h 553"/>
                <a:gd name="T8" fmla="*/ 142 w 427"/>
                <a:gd name="T9" fmla="*/ 541 h 553"/>
                <a:gd name="T10" fmla="*/ 167 w 427"/>
                <a:gd name="T11" fmla="*/ 550 h 553"/>
                <a:gd name="T12" fmla="*/ 187 w 427"/>
                <a:gd name="T13" fmla="*/ 553 h 553"/>
                <a:gd name="T14" fmla="*/ 202 w 427"/>
                <a:gd name="T15" fmla="*/ 548 h 553"/>
                <a:gd name="T16" fmla="*/ 226 w 427"/>
                <a:gd name="T17" fmla="*/ 529 h 553"/>
                <a:gd name="T18" fmla="*/ 252 w 427"/>
                <a:gd name="T19" fmla="*/ 508 h 553"/>
                <a:gd name="T20" fmla="*/ 269 w 427"/>
                <a:gd name="T21" fmla="*/ 503 h 553"/>
                <a:gd name="T22" fmla="*/ 306 w 427"/>
                <a:gd name="T23" fmla="*/ 502 h 553"/>
                <a:gd name="T24" fmla="*/ 363 w 427"/>
                <a:gd name="T25" fmla="*/ 504 h 553"/>
                <a:gd name="T26" fmla="*/ 370 w 427"/>
                <a:gd name="T27" fmla="*/ 494 h 553"/>
                <a:gd name="T28" fmla="*/ 392 w 427"/>
                <a:gd name="T29" fmla="*/ 479 h 553"/>
                <a:gd name="T30" fmla="*/ 416 w 427"/>
                <a:gd name="T31" fmla="*/ 462 h 553"/>
                <a:gd name="T32" fmla="*/ 427 w 427"/>
                <a:gd name="T33" fmla="*/ 449 h 553"/>
                <a:gd name="T34" fmla="*/ 406 w 427"/>
                <a:gd name="T35" fmla="*/ 421 h 553"/>
                <a:gd name="T36" fmla="*/ 389 w 427"/>
                <a:gd name="T37" fmla="*/ 385 h 553"/>
                <a:gd name="T38" fmla="*/ 382 w 427"/>
                <a:gd name="T39" fmla="*/ 352 h 553"/>
                <a:gd name="T40" fmla="*/ 383 w 427"/>
                <a:gd name="T41" fmla="*/ 276 h 553"/>
                <a:gd name="T42" fmla="*/ 390 w 427"/>
                <a:gd name="T43" fmla="*/ 231 h 553"/>
                <a:gd name="T44" fmla="*/ 396 w 427"/>
                <a:gd name="T45" fmla="*/ 189 h 553"/>
                <a:gd name="T46" fmla="*/ 391 w 427"/>
                <a:gd name="T47" fmla="*/ 116 h 553"/>
                <a:gd name="T48" fmla="*/ 366 w 427"/>
                <a:gd name="T49" fmla="*/ 59 h 553"/>
                <a:gd name="T50" fmla="*/ 308 w 427"/>
                <a:gd name="T51" fmla="*/ 8 h 553"/>
                <a:gd name="T52" fmla="*/ 289 w 427"/>
                <a:gd name="T53" fmla="*/ 0 h 553"/>
                <a:gd name="T54" fmla="*/ 264 w 427"/>
                <a:gd name="T55" fmla="*/ 22 h 553"/>
                <a:gd name="T56" fmla="*/ 230 w 427"/>
                <a:gd name="T57" fmla="*/ 47 h 553"/>
                <a:gd name="T58" fmla="*/ 191 w 427"/>
                <a:gd name="T59" fmla="*/ 64 h 553"/>
                <a:gd name="T60" fmla="*/ 150 w 427"/>
                <a:gd name="T61" fmla="*/ 74 h 553"/>
                <a:gd name="T62" fmla="*/ 79 w 427"/>
                <a:gd name="T63" fmla="*/ 81 h 553"/>
                <a:gd name="T64" fmla="*/ 65 w 427"/>
                <a:gd name="T65" fmla="*/ 84 h 553"/>
                <a:gd name="T66" fmla="*/ 53 w 427"/>
                <a:gd name="T67" fmla="*/ 100 h 553"/>
                <a:gd name="T68" fmla="*/ 40 w 427"/>
                <a:gd name="T69" fmla="*/ 133 h 553"/>
                <a:gd name="T70" fmla="*/ 64 w 427"/>
                <a:gd name="T71" fmla="*/ 148 h 553"/>
                <a:gd name="T72" fmla="*/ 68 w 427"/>
                <a:gd name="T73" fmla="*/ 165 h 553"/>
                <a:gd name="T74" fmla="*/ 62 w 427"/>
                <a:gd name="T75" fmla="*/ 188 h 553"/>
                <a:gd name="T76" fmla="*/ 45 w 427"/>
                <a:gd name="T77" fmla="*/ 226 h 553"/>
                <a:gd name="T78" fmla="*/ 9 w 427"/>
                <a:gd name="T79" fmla="*/ 312 h 553"/>
                <a:gd name="T80" fmla="*/ 0 w 427"/>
                <a:gd name="T81" fmla="*/ 349 h 553"/>
                <a:gd name="T82" fmla="*/ 1 w 427"/>
                <a:gd name="T83" fmla="*/ 397 h 553"/>
                <a:gd name="T84" fmla="*/ 4 w 427"/>
                <a:gd name="T85" fmla="*/ 451 h 553"/>
                <a:gd name="T86" fmla="*/ 0 w 427"/>
                <a:gd name="T87" fmla="*/ 481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7" h="553">
                  <a:moveTo>
                    <a:pt x="0" y="481"/>
                  </a:moveTo>
                  <a:lnTo>
                    <a:pt x="51" y="535"/>
                  </a:lnTo>
                  <a:lnTo>
                    <a:pt x="56" y="539"/>
                  </a:lnTo>
                  <a:lnTo>
                    <a:pt x="62" y="541"/>
                  </a:lnTo>
                  <a:lnTo>
                    <a:pt x="67" y="542"/>
                  </a:lnTo>
                  <a:lnTo>
                    <a:pt x="73" y="543"/>
                  </a:lnTo>
                  <a:lnTo>
                    <a:pt x="81" y="542"/>
                  </a:lnTo>
                  <a:lnTo>
                    <a:pt x="90" y="540"/>
                  </a:lnTo>
                  <a:lnTo>
                    <a:pt x="98" y="538"/>
                  </a:lnTo>
                  <a:lnTo>
                    <a:pt x="107" y="535"/>
                  </a:lnTo>
                  <a:lnTo>
                    <a:pt x="112" y="534"/>
                  </a:lnTo>
                  <a:lnTo>
                    <a:pt x="117" y="534"/>
                  </a:lnTo>
                  <a:lnTo>
                    <a:pt x="122" y="535"/>
                  </a:lnTo>
                  <a:lnTo>
                    <a:pt x="129" y="536"/>
                  </a:lnTo>
                  <a:lnTo>
                    <a:pt x="142" y="541"/>
                  </a:lnTo>
                  <a:lnTo>
                    <a:pt x="154" y="546"/>
                  </a:lnTo>
                  <a:lnTo>
                    <a:pt x="160" y="549"/>
                  </a:lnTo>
                  <a:lnTo>
                    <a:pt x="167" y="550"/>
                  </a:lnTo>
                  <a:lnTo>
                    <a:pt x="173" y="553"/>
                  </a:lnTo>
                  <a:lnTo>
                    <a:pt x="181" y="553"/>
                  </a:lnTo>
                  <a:lnTo>
                    <a:pt x="187" y="553"/>
                  </a:lnTo>
                  <a:lnTo>
                    <a:pt x="193" y="552"/>
                  </a:lnTo>
                  <a:lnTo>
                    <a:pt x="198" y="550"/>
                  </a:lnTo>
                  <a:lnTo>
                    <a:pt x="202" y="548"/>
                  </a:lnTo>
                  <a:lnTo>
                    <a:pt x="211" y="543"/>
                  </a:lnTo>
                  <a:lnTo>
                    <a:pt x="218" y="536"/>
                  </a:lnTo>
                  <a:lnTo>
                    <a:pt x="226" y="529"/>
                  </a:lnTo>
                  <a:lnTo>
                    <a:pt x="234" y="521"/>
                  </a:lnTo>
                  <a:lnTo>
                    <a:pt x="242" y="515"/>
                  </a:lnTo>
                  <a:lnTo>
                    <a:pt x="252" y="508"/>
                  </a:lnTo>
                  <a:lnTo>
                    <a:pt x="257" y="506"/>
                  </a:lnTo>
                  <a:lnTo>
                    <a:pt x="263" y="505"/>
                  </a:lnTo>
                  <a:lnTo>
                    <a:pt x="269" y="503"/>
                  </a:lnTo>
                  <a:lnTo>
                    <a:pt x="277" y="503"/>
                  </a:lnTo>
                  <a:lnTo>
                    <a:pt x="291" y="502"/>
                  </a:lnTo>
                  <a:lnTo>
                    <a:pt x="306" y="502"/>
                  </a:lnTo>
                  <a:lnTo>
                    <a:pt x="337" y="503"/>
                  </a:lnTo>
                  <a:lnTo>
                    <a:pt x="363" y="504"/>
                  </a:lnTo>
                  <a:lnTo>
                    <a:pt x="363" y="504"/>
                  </a:lnTo>
                  <a:lnTo>
                    <a:pt x="365" y="501"/>
                  </a:lnTo>
                  <a:lnTo>
                    <a:pt x="368" y="498"/>
                  </a:lnTo>
                  <a:lnTo>
                    <a:pt x="370" y="494"/>
                  </a:lnTo>
                  <a:lnTo>
                    <a:pt x="374" y="491"/>
                  </a:lnTo>
                  <a:lnTo>
                    <a:pt x="383" y="485"/>
                  </a:lnTo>
                  <a:lnTo>
                    <a:pt x="392" y="479"/>
                  </a:lnTo>
                  <a:lnTo>
                    <a:pt x="402" y="473"/>
                  </a:lnTo>
                  <a:lnTo>
                    <a:pt x="412" y="466"/>
                  </a:lnTo>
                  <a:lnTo>
                    <a:pt x="416" y="462"/>
                  </a:lnTo>
                  <a:lnTo>
                    <a:pt x="420" y="458"/>
                  </a:lnTo>
                  <a:lnTo>
                    <a:pt x="424" y="453"/>
                  </a:lnTo>
                  <a:lnTo>
                    <a:pt x="427" y="449"/>
                  </a:lnTo>
                  <a:lnTo>
                    <a:pt x="427" y="449"/>
                  </a:lnTo>
                  <a:lnTo>
                    <a:pt x="416" y="434"/>
                  </a:lnTo>
                  <a:lnTo>
                    <a:pt x="406" y="421"/>
                  </a:lnTo>
                  <a:lnTo>
                    <a:pt x="399" y="408"/>
                  </a:lnTo>
                  <a:lnTo>
                    <a:pt x="393" y="396"/>
                  </a:lnTo>
                  <a:lnTo>
                    <a:pt x="389" y="385"/>
                  </a:lnTo>
                  <a:lnTo>
                    <a:pt x="385" y="373"/>
                  </a:lnTo>
                  <a:lnTo>
                    <a:pt x="383" y="363"/>
                  </a:lnTo>
                  <a:lnTo>
                    <a:pt x="382" y="352"/>
                  </a:lnTo>
                  <a:lnTo>
                    <a:pt x="380" y="329"/>
                  </a:lnTo>
                  <a:lnTo>
                    <a:pt x="382" y="304"/>
                  </a:lnTo>
                  <a:lnTo>
                    <a:pt x="383" y="276"/>
                  </a:lnTo>
                  <a:lnTo>
                    <a:pt x="384" y="244"/>
                  </a:lnTo>
                  <a:lnTo>
                    <a:pt x="387" y="238"/>
                  </a:lnTo>
                  <a:lnTo>
                    <a:pt x="390" y="231"/>
                  </a:lnTo>
                  <a:lnTo>
                    <a:pt x="392" y="222"/>
                  </a:lnTo>
                  <a:lnTo>
                    <a:pt x="393" y="211"/>
                  </a:lnTo>
                  <a:lnTo>
                    <a:pt x="396" y="189"/>
                  </a:lnTo>
                  <a:lnTo>
                    <a:pt x="396" y="165"/>
                  </a:lnTo>
                  <a:lnTo>
                    <a:pt x="393" y="140"/>
                  </a:lnTo>
                  <a:lnTo>
                    <a:pt x="391" y="116"/>
                  </a:lnTo>
                  <a:lnTo>
                    <a:pt x="389" y="96"/>
                  </a:lnTo>
                  <a:lnTo>
                    <a:pt x="387" y="81"/>
                  </a:lnTo>
                  <a:lnTo>
                    <a:pt x="366" y="59"/>
                  </a:lnTo>
                  <a:lnTo>
                    <a:pt x="338" y="31"/>
                  </a:lnTo>
                  <a:lnTo>
                    <a:pt x="323" y="18"/>
                  </a:lnTo>
                  <a:lnTo>
                    <a:pt x="308" y="8"/>
                  </a:lnTo>
                  <a:lnTo>
                    <a:pt x="302" y="4"/>
                  </a:lnTo>
                  <a:lnTo>
                    <a:pt x="294" y="2"/>
                  </a:lnTo>
                  <a:lnTo>
                    <a:pt x="289" y="0"/>
                  </a:lnTo>
                  <a:lnTo>
                    <a:pt x="283" y="0"/>
                  </a:lnTo>
                  <a:lnTo>
                    <a:pt x="274" y="12"/>
                  </a:lnTo>
                  <a:lnTo>
                    <a:pt x="264" y="22"/>
                  </a:lnTo>
                  <a:lnTo>
                    <a:pt x="253" y="31"/>
                  </a:lnTo>
                  <a:lnTo>
                    <a:pt x="242" y="40"/>
                  </a:lnTo>
                  <a:lnTo>
                    <a:pt x="230" y="47"/>
                  </a:lnTo>
                  <a:lnTo>
                    <a:pt x="217" y="54"/>
                  </a:lnTo>
                  <a:lnTo>
                    <a:pt x="204" y="59"/>
                  </a:lnTo>
                  <a:lnTo>
                    <a:pt x="191" y="64"/>
                  </a:lnTo>
                  <a:lnTo>
                    <a:pt x="179" y="69"/>
                  </a:lnTo>
                  <a:lnTo>
                    <a:pt x="164" y="72"/>
                  </a:lnTo>
                  <a:lnTo>
                    <a:pt x="150" y="74"/>
                  </a:lnTo>
                  <a:lnTo>
                    <a:pt x="136" y="76"/>
                  </a:lnTo>
                  <a:lnTo>
                    <a:pt x="107" y="80"/>
                  </a:lnTo>
                  <a:lnTo>
                    <a:pt x="79" y="81"/>
                  </a:lnTo>
                  <a:lnTo>
                    <a:pt x="74" y="81"/>
                  </a:lnTo>
                  <a:lnTo>
                    <a:pt x="69" y="82"/>
                  </a:lnTo>
                  <a:lnTo>
                    <a:pt x="65" y="84"/>
                  </a:lnTo>
                  <a:lnTo>
                    <a:pt x="62" y="86"/>
                  </a:lnTo>
                  <a:lnTo>
                    <a:pt x="58" y="93"/>
                  </a:lnTo>
                  <a:lnTo>
                    <a:pt x="53" y="100"/>
                  </a:lnTo>
                  <a:lnTo>
                    <a:pt x="48" y="117"/>
                  </a:lnTo>
                  <a:lnTo>
                    <a:pt x="40" y="133"/>
                  </a:lnTo>
                  <a:lnTo>
                    <a:pt x="40" y="133"/>
                  </a:lnTo>
                  <a:lnTo>
                    <a:pt x="52" y="139"/>
                  </a:lnTo>
                  <a:lnTo>
                    <a:pt x="61" y="144"/>
                  </a:lnTo>
                  <a:lnTo>
                    <a:pt x="64" y="148"/>
                  </a:lnTo>
                  <a:lnTo>
                    <a:pt x="66" y="151"/>
                  </a:lnTo>
                  <a:lnTo>
                    <a:pt x="68" y="157"/>
                  </a:lnTo>
                  <a:lnTo>
                    <a:pt x="68" y="165"/>
                  </a:lnTo>
                  <a:lnTo>
                    <a:pt x="67" y="172"/>
                  </a:lnTo>
                  <a:lnTo>
                    <a:pt x="65" y="180"/>
                  </a:lnTo>
                  <a:lnTo>
                    <a:pt x="62" y="188"/>
                  </a:lnTo>
                  <a:lnTo>
                    <a:pt x="59" y="196"/>
                  </a:lnTo>
                  <a:lnTo>
                    <a:pt x="51" y="211"/>
                  </a:lnTo>
                  <a:lnTo>
                    <a:pt x="45" y="226"/>
                  </a:lnTo>
                  <a:lnTo>
                    <a:pt x="29" y="261"/>
                  </a:lnTo>
                  <a:lnTo>
                    <a:pt x="15" y="295"/>
                  </a:lnTo>
                  <a:lnTo>
                    <a:pt x="9" y="312"/>
                  </a:lnTo>
                  <a:lnTo>
                    <a:pt x="4" y="329"/>
                  </a:lnTo>
                  <a:lnTo>
                    <a:pt x="1" y="339"/>
                  </a:lnTo>
                  <a:lnTo>
                    <a:pt x="0" y="349"/>
                  </a:lnTo>
                  <a:lnTo>
                    <a:pt x="0" y="358"/>
                  </a:lnTo>
                  <a:lnTo>
                    <a:pt x="0" y="368"/>
                  </a:lnTo>
                  <a:lnTo>
                    <a:pt x="1" y="397"/>
                  </a:lnTo>
                  <a:lnTo>
                    <a:pt x="4" y="424"/>
                  </a:lnTo>
                  <a:lnTo>
                    <a:pt x="5" y="437"/>
                  </a:lnTo>
                  <a:lnTo>
                    <a:pt x="4" y="451"/>
                  </a:lnTo>
                  <a:lnTo>
                    <a:pt x="2" y="465"/>
                  </a:lnTo>
                  <a:lnTo>
                    <a:pt x="0" y="481"/>
                  </a:lnTo>
                  <a:lnTo>
                    <a:pt x="0" y="48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3" name="Freeform 28"/>
            <p:cNvSpPr>
              <a:spLocks/>
            </p:cNvSpPr>
            <p:nvPr/>
          </p:nvSpPr>
          <p:spPr bwMode="auto">
            <a:xfrm>
              <a:off x="4583345" y="2990794"/>
              <a:ext cx="960897" cy="568917"/>
            </a:xfrm>
            <a:custGeom>
              <a:avLst/>
              <a:gdLst>
                <a:gd name="T0" fmla="*/ 2206 w 2337"/>
                <a:gd name="T1" fmla="*/ 1052 h 1694"/>
                <a:gd name="T2" fmla="*/ 2151 w 2337"/>
                <a:gd name="T3" fmla="*/ 915 h 1694"/>
                <a:gd name="T4" fmla="*/ 2130 w 2337"/>
                <a:gd name="T5" fmla="*/ 771 h 1694"/>
                <a:gd name="T6" fmla="*/ 2243 w 2337"/>
                <a:gd name="T7" fmla="*/ 676 h 1694"/>
                <a:gd name="T8" fmla="*/ 2337 w 2337"/>
                <a:gd name="T9" fmla="*/ 566 h 1694"/>
                <a:gd name="T10" fmla="*/ 2322 w 2337"/>
                <a:gd name="T11" fmla="*/ 468 h 1694"/>
                <a:gd name="T12" fmla="*/ 2251 w 2337"/>
                <a:gd name="T13" fmla="*/ 501 h 1694"/>
                <a:gd name="T14" fmla="*/ 2215 w 2337"/>
                <a:gd name="T15" fmla="*/ 602 h 1694"/>
                <a:gd name="T16" fmla="*/ 2131 w 2337"/>
                <a:gd name="T17" fmla="*/ 555 h 1694"/>
                <a:gd name="T18" fmla="*/ 2080 w 2337"/>
                <a:gd name="T19" fmla="*/ 577 h 1694"/>
                <a:gd name="T20" fmla="*/ 1990 w 2337"/>
                <a:gd name="T21" fmla="*/ 581 h 1694"/>
                <a:gd name="T22" fmla="*/ 1898 w 2337"/>
                <a:gd name="T23" fmla="*/ 598 h 1694"/>
                <a:gd name="T24" fmla="*/ 1809 w 2337"/>
                <a:gd name="T25" fmla="*/ 574 h 1694"/>
                <a:gd name="T26" fmla="*/ 1749 w 2337"/>
                <a:gd name="T27" fmla="*/ 495 h 1694"/>
                <a:gd name="T28" fmla="*/ 1633 w 2337"/>
                <a:gd name="T29" fmla="*/ 560 h 1694"/>
                <a:gd name="T30" fmla="*/ 1473 w 2337"/>
                <a:gd name="T31" fmla="*/ 498 h 1694"/>
                <a:gd name="T32" fmla="*/ 1275 w 2337"/>
                <a:gd name="T33" fmla="*/ 460 h 1694"/>
                <a:gd name="T34" fmla="*/ 1141 w 2337"/>
                <a:gd name="T35" fmla="*/ 462 h 1694"/>
                <a:gd name="T36" fmla="*/ 1086 w 2337"/>
                <a:gd name="T37" fmla="*/ 349 h 1694"/>
                <a:gd name="T38" fmla="*/ 920 w 2337"/>
                <a:gd name="T39" fmla="*/ 403 h 1694"/>
                <a:gd name="T40" fmla="*/ 844 w 2337"/>
                <a:gd name="T41" fmla="*/ 340 h 1694"/>
                <a:gd name="T42" fmla="*/ 744 w 2337"/>
                <a:gd name="T43" fmla="*/ 285 h 1694"/>
                <a:gd name="T44" fmla="*/ 639 w 2337"/>
                <a:gd name="T45" fmla="*/ 191 h 1694"/>
                <a:gd name="T46" fmla="*/ 599 w 2337"/>
                <a:gd name="T47" fmla="*/ 101 h 1694"/>
                <a:gd name="T48" fmla="*/ 356 w 2337"/>
                <a:gd name="T49" fmla="*/ 0 h 1694"/>
                <a:gd name="T50" fmla="*/ 320 w 2337"/>
                <a:gd name="T51" fmla="*/ 39 h 1694"/>
                <a:gd name="T52" fmla="*/ 239 w 2337"/>
                <a:gd name="T53" fmla="*/ 97 h 1694"/>
                <a:gd name="T54" fmla="*/ 312 w 2337"/>
                <a:gd name="T55" fmla="*/ 197 h 1694"/>
                <a:gd name="T56" fmla="*/ 350 w 2337"/>
                <a:gd name="T57" fmla="*/ 322 h 1694"/>
                <a:gd name="T58" fmla="*/ 453 w 2337"/>
                <a:gd name="T59" fmla="*/ 433 h 1694"/>
                <a:gd name="T60" fmla="*/ 304 w 2337"/>
                <a:gd name="T61" fmla="*/ 508 h 1694"/>
                <a:gd name="T62" fmla="*/ 357 w 2337"/>
                <a:gd name="T63" fmla="*/ 589 h 1694"/>
                <a:gd name="T64" fmla="*/ 368 w 2337"/>
                <a:gd name="T65" fmla="*/ 670 h 1694"/>
                <a:gd name="T66" fmla="*/ 345 w 2337"/>
                <a:gd name="T67" fmla="*/ 753 h 1694"/>
                <a:gd name="T68" fmla="*/ 469 w 2337"/>
                <a:gd name="T69" fmla="*/ 840 h 1694"/>
                <a:gd name="T70" fmla="*/ 583 w 2337"/>
                <a:gd name="T71" fmla="*/ 887 h 1694"/>
                <a:gd name="T72" fmla="*/ 673 w 2337"/>
                <a:gd name="T73" fmla="*/ 952 h 1694"/>
                <a:gd name="T74" fmla="*/ 463 w 2337"/>
                <a:gd name="T75" fmla="*/ 941 h 1694"/>
                <a:gd name="T76" fmla="*/ 359 w 2337"/>
                <a:gd name="T77" fmla="*/ 949 h 1694"/>
                <a:gd name="T78" fmla="*/ 207 w 2337"/>
                <a:gd name="T79" fmla="*/ 1094 h 1694"/>
                <a:gd name="T80" fmla="*/ 18 w 2337"/>
                <a:gd name="T81" fmla="*/ 1217 h 1694"/>
                <a:gd name="T82" fmla="*/ 1 w 2337"/>
                <a:gd name="T83" fmla="*/ 1420 h 1694"/>
                <a:gd name="T84" fmla="*/ 69 w 2337"/>
                <a:gd name="T85" fmla="*/ 1488 h 1694"/>
                <a:gd name="T86" fmla="*/ 263 w 2337"/>
                <a:gd name="T87" fmla="*/ 1552 h 1694"/>
                <a:gd name="T88" fmla="*/ 379 w 2337"/>
                <a:gd name="T89" fmla="*/ 1569 h 1694"/>
                <a:gd name="T90" fmla="*/ 462 w 2337"/>
                <a:gd name="T91" fmla="*/ 1585 h 1694"/>
                <a:gd name="T92" fmla="*/ 579 w 2337"/>
                <a:gd name="T93" fmla="*/ 1673 h 1694"/>
                <a:gd name="T94" fmla="*/ 658 w 2337"/>
                <a:gd name="T95" fmla="*/ 1617 h 1694"/>
                <a:gd name="T96" fmla="*/ 734 w 2337"/>
                <a:gd name="T97" fmla="*/ 1624 h 1694"/>
                <a:gd name="T98" fmla="*/ 894 w 2337"/>
                <a:gd name="T99" fmla="*/ 1603 h 1694"/>
                <a:gd name="T100" fmla="*/ 1097 w 2337"/>
                <a:gd name="T101" fmla="*/ 1532 h 1694"/>
                <a:gd name="T102" fmla="*/ 1111 w 2337"/>
                <a:gd name="T103" fmla="*/ 1464 h 1694"/>
                <a:gd name="T104" fmla="*/ 1299 w 2337"/>
                <a:gd name="T105" fmla="*/ 1453 h 1694"/>
                <a:gd name="T106" fmla="*/ 1467 w 2337"/>
                <a:gd name="T107" fmla="*/ 1639 h 1694"/>
                <a:gd name="T108" fmla="*/ 1541 w 2337"/>
                <a:gd name="T109" fmla="*/ 1560 h 1694"/>
                <a:gd name="T110" fmla="*/ 1661 w 2337"/>
                <a:gd name="T111" fmla="*/ 1524 h 1694"/>
                <a:gd name="T112" fmla="*/ 1746 w 2337"/>
                <a:gd name="T113" fmla="*/ 1472 h 1694"/>
                <a:gd name="T114" fmla="*/ 1802 w 2337"/>
                <a:gd name="T115" fmla="*/ 1343 h 1694"/>
                <a:gd name="T116" fmla="*/ 1859 w 2337"/>
                <a:gd name="T117" fmla="*/ 1225 h 1694"/>
                <a:gd name="T118" fmla="*/ 1932 w 2337"/>
                <a:gd name="T119" fmla="*/ 1225 h 1694"/>
                <a:gd name="T120" fmla="*/ 2003 w 2337"/>
                <a:gd name="T121" fmla="*/ 1164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7" h="1694">
                  <a:moveTo>
                    <a:pt x="2065" y="1177"/>
                  </a:moveTo>
                  <a:lnTo>
                    <a:pt x="2078" y="1157"/>
                  </a:lnTo>
                  <a:lnTo>
                    <a:pt x="2089" y="1136"/>
                  </a:lnTo>
                  <a:lnTo>
                    <a:pt x="2096" y="1128"/>
                  </a:lnTo>
                  <a:lnTo>
                    <a:pt x="2103" y="1119"/>
                  </a:lnTo>
                  <a:lnTo>
                    <a:pt x="2112" y="1111"/>
                  </a:lnTo>
                  <a:lnTo>
                    <a:pt x="2124" y="1104"/>
                  </a:lnTo>
                  <a:lnTo>
                    <a:pt x="2141" y="1096"/>
                  </a:lnTo>
                  <a:lnTo>
                    <a:pt x="2160" y="1088"/>
                  </a:lnTo>
                  <a:lnTo>
                    <a:pt x="2177" y="1077"/>
                  </a:lnTo>
                  <a:lnTo>
                    <a:pt x="2193" y="1066"/>
                  </a:lnTo>
                  <a:lnTo>
                    <a:pt x="2200" y="1060"/>
                  </a:lnTo>
                  <a:lnTo>
                    <a:pt x="2206" y="1052"/>
                  </a:lnTo>
                  <a:lnTo>
                    <a:pt x="2211" y="1046"/>
                  </a:lnTo>
                  <a:lnTo>
                    <a:pt x="2215" y="1037"/>
                  </a:lnTo>
                  <a:lnTo>
                    <a:pt x="2218" y="1028"/>
                  </a:lnTo>
                  <a:lnTo>
                    <a:pt x="2220" y="1020"/>
                  </a:lnTo>
                  <a:lnTo>
                    <a:pt x="2220" y="1010"/>
                  </a:lnTo>
                  <a:lnTo>
                    <a:pt x="2219" y="999"/>
                  </a:lnTo>
                  <a:lnTo>
                    <a:pt x="2215" y="985"/>
                  </a:lnTo>
                  <a:lnTo>
                    <a:pt x="2209" y="973"/>
                  </a:lnTo>
                  <a:lnTo>
                    <a:pt x="2203" y="962"/>
                  </a:lnTo>
                  <a:lnTo>
                    <a:pt x="2195" y="954"/>
                  </a:lnTo>
                  <a:lnTo>
                    <a:pt x="2178" y="937"/>
                  </a:lnTo>
                  <a:lnTo>
                    <a:pt x="2160" y="922"/>
                  </a:lnTo>
                  <a:lnTo>
                    <a:pt x="2151" y="915"/>
                  </a:lnTo>
                  <a:lnTo>
                    <a:pt x="2142" y="906"/>
                  </a:lnTo>
                  <a:lnTo>
                    <a:pt x="2135" y="898"/>
                  </a:lnTo>
                  <a:lnTo>
                    <a:pt x="2128" y="888"/>
                  </a:lnTo>
                  <a:lnTo>
                    <a:pt x="2123" y="877"/>
                  </a:lnTo>
                  <a:lnTo>
                    <a:pt x="2119" y="865"/>
                  </a:lnTo>
                  <a:lnTo>
                    <a:pt x="2116" y="850"/>
                  </a:lnTo>
                  <a:lnTo>
                    <a:pt x="2116" y="834"/>
                  </a:lnTo>
                  <a:lnTo>
                    <a:pt x="2117" y="819"/>
                  </a:lnTo>
                  <a:lnTo>
                    <a:pt x="2119" y="806"/>
                  </a:lnTo>
                  <a:lnTo>
                    <a:pt x="2121" y="793"/>
                  </a:lnTo>
                  <a:lnTo>
                    <a:pt x="2125" y="781"/>
                  </a:lnTo>
                  <a:lnTo>
                    <a:pt x="2127" y="776"/>
                  </a:lnTo>
                  <a:lnTo>
                    <a:pt x="2130" y="771"/>
                  </a:lnTo>
                  <a:lnTo>
                    <a:pt x="2134" y="767"/>
                  </a:lnTo>
                  <a:lnTo>
                    <a:pt x="2138" y="763"/>
                  </a:lnTo>
                  <a:lnTo>
                    <a:pt x="2143" y="759"/>
                  </a:lnTo>
                  <a:lnTo>
                    <a:pt x="2149" y="757"/>
                  </a:lnTo>
                  <a:lnTo>
                    <a:pt x="2155" y="755"/>
                  </a:lnTo>
                  <a:lnTo>
                    <a:pt x="2163" y="753"/>
                  </a:lnTo>
                  <a:lnTo>
                    <a:pt x="2168" y="751"/>
                  </a:lnTo>
                  <a:lnTo>
                    <a:pt x="2175" y="748"/>
                  </a:lnTo>
                  <a:lnTo>
                    <a:pt x="2180" y="743"/>
                  </a:lnTo>
                  <a:lnTo>
                    <a:pt x="2188" y="738"/>
                  </a:lnTo>
                  <a:lnTo>
                    <a:pt x="2201" y="725"/>
                  </a:lnTo>
                  <a:lnTo>
                    <a:pt x="2216" y="709"/>
                  </a:lnTo>
                  <a:lnTo>
                    <a:pt x="2243" y="676"/>
                  </a:lnTo>
                  <a:lnTo>
                    <a:pt x="2263" y="651"/>
                  </a:lnTo>
                  <a:lnTo>
                    <a:pt x="2277" y="641"/>
                  </a:lnTo>
                  <a:lnTo>
                    <a:pt x="2291" y="631"/>
                  </a:lnTo>
                  <a:lnTo>
                    <a:pt x="2299" y="627"/>
                  </a:lnTo>
                  <a:lnTo>
                    <a:pt x="2306" y="622"/>
                  </a:lnTo>
                  <a:lnTo>
                    <a:pt x="2312" y="618"/>
                  </a:lnTo>
                  <a:lnTo>
                    <a:pt x="2318" y="613"/>
                  </a:lnTo>
                  <a:lnTo>
                    <a:pt x="2323" y="607"/>
                  </a:lnTo>
                  <a:lnTo>
                    <a:pt x="2327" y="601"/>
                  </a:lnTo>
                  <a:lnTo>
                    <a:pt x="2331" y="593"/>
                  </a:lnTo>
                  <a:lnTo>
                    <a:pt x="2335" y="584"/>
                  </a:lnTo>
                  <a:lnTo>
                    <a:pt x="2337" y="576"/>
                  </a:lnTo>
                  <a:lnTo>
                    <a:pt x="2337" y="566"/>
                  </a:lnTo>
                  <a:lnTo>
                    <a:pt x="2335" y="556"/>
                  </a:lnTo>
                  <a:lnTo>
                    <a:pt x="2332" y="547"/>
                  </a:lnTo>
                  <a:lnTo>
                    <a:pt x="2331" y="540"/>
                  </a:lnTo>
                  <a:lnTo>
                    <a:pt x="2331" y="534"/>
                  </a:lnTo>
                  <a:lnTo>
                    <a:pt x="2331" y="527"/>
                  </a:lnTo>
                  <a:lnTo>
                    <a:pt x="2332" y="521"/>
                  </a:lnTo>
                  <a:lnTo>
                    <a:pt x="2333" y="508"/>
                  </a:lnTo>
                  <a:lnTo>
                    <a:pt x="2335" y="495"/>
                  </a:lnTo>
                  <a:lnTo>
                    <a:pt x="2335" y="490"/>
                  </a:lnTo>
                  <a:lnTo>
                    <a:pt x="2333" y="486"/>
                  </a:lnTo>
                  <a:lnTo>
                    <a:pt x="2331" y="482"/>
                  </a:lnTo>
                  <a:lnTo>
                    <a:pt x="2328" y="476"/>
                  </a:lnTo>
                  <a:lnTo>
                    <a:pt x="2322" y="468"/>
                  </a:lnTo>
                  <a:lnTo>
                    <a:pt x="2314" y="459"/>
                  </a:lnTo>
                  <a:lnTo>
                    <a:pt x="2304" y="451"/>
                  </a:lnTo>
                  <a:lnTo>
                    <a:pt x="2296" y="444"/>
                  </a:lnTo>
                  <a:lnTo>
                    <a:pt x="2286" y="439"/>
                  </a:lnTo>
                  <a:lnTo>
                    <a:pt x="2278" y="435"/>
                  </a:lnTo>
                  <a:lnTo>
                    <a:pt x="2274" y="443"/>
                  </a:lnTo>
                  <a:lnTo>
                    <a:pt x="2270" y="452"/>
                  </a:lnTo>
                  <a:lnTo>
                    <a:pt x="2264" y="461"/>
                  </a:lnTo>
                  <a:lnTo>
                    <a:pt x="2258" y="473"/>
                  </a:lnTo>
                  <a:lnTo>
                    <a:pt x="2256" y="480"/>
                  </a:lnTo>
                  <a:lnTo>
                    <a:pt x="2254" y="486"/>
                  </a:lnTo>
                  <a:lnTo>
                    <a:pt x="2252" y="494"/>
                  </a:lnTo>
                  <a:lnTo>
                    <a:pt x="2251" y="501"/>
                  </a:lnTo>
                  <a:lnTo>
                    <a:pt x="2250" y="519"/>
                  </a:lnTo>
                  <a:lnTo>
                    <a:pt x="2250" y="536"/>
                  </a:lnTo>
                  <a:lnTo>
                    <a:pt x="2250" y="552"/>
                  </a:lnTo>
                  <a:lnTo>
                    <a:pt x="2249" y="567"/>
                  </a:lnTo>
                  <a:lnTo>
                    <a:pt x="2248" y="574"/>
                  </a:lnTo>
                  <a:lnTo>
                    <a:pt x="2246" y="580"/>
                  </a:lnTo>
                  <a:lnTo>
                    <a:pt x="2244" y="584"/>
                  </a:lnTo>
                  <a:lnTo>
                    <a:pt x="2239" y="589"/>
                  </a:lnTo>
                  <a:lnTo>
                    <a:pt x="2235" y="593"/>
                  </a:lnTo>
                  <a:lnTo>
                    <a:pt x="2230" y="596"/>
                  </a:lnTo>
                  <a:lnTo>
                    <a:pt x="2224" y="600"/>
                  </a:lnTo>
                  <a:lnTo>
                    <a:pt x="2220" y="601"/>
                  </a:lnTo>
                  <a:lnTo>
                    <a:pt x="2215" y="602"/>
                  </a:lnTo>
                  <a:lnTo>
                    <a:pt x="2210" y="602"/>
                  </a:lnTo>
                  <a:lnTo>
                    <a:pt x="2206" y="602"/>
                  </a:lnTo>
                  <a:lnTo>
                    <a:pt x="2201" y="600"/>
                  </a:lnTo>
                  <a:lnTo>
                    <a:pt x="2192" y="596"/>
                  </a:lnTo>
                  <a:lnTo>
                    <a:pt x="2183" y="591"/>
                  </a:lnTo>
                  <a:lnTo>
                    <a:pt x="2175" y="584"/>
                  </a:lnTo>
                  <a:lnTo>
                    <a:pt x="2167" y="578"/>
                  </a:lnTo>
                  <a:lnTo>
                    <a:pt x="2158" y="571"/>
                  </a:lnTo>
                  <a:lnTo>
                    <a:pt x="2152" y="565"/>
                  </a:lnTo>
                  <a:lnTo>
                    <a:pt x="2144" y="560"/>
                  </a:lnTo>
                  <a:lnTo>
                    <a:pt x="2138" y="556"/>
                  </a:lnTo>
                  <a:lnTo>
                    <a:pt x="2135" y="555"/>
                  </a:lnTo>
                  <a:lnTo>
                    <a:pt x="2131" y="555"/>
                  </a:lnTo>
                  <a:lnTo>
                    <a:pt x="2128" y="555"/>
                  </a:lnTo>
                  <a:lnTo>
                    <a:pt x="2126" y="556"/>
                  </a:lnTo>
                  <a:lnTo>
                    <a:pt x="2123" y="559"/>
                  </a:lnTo>
                  <a:lnTo>
                    <a:pt x="2121" y="561"/>
                  </a:lnTo>
                  <a:lnTo>
                    <a:pt x="2117" y="564"/>
                  </a:lnTo>
                  <a:lnTo>
                    <a:pt x="2115" y="569"/>
                  </a:lnTo>
                  <a:lnTo>
                    <a:pt x="2113" y="573"/>
                  </a:lnTo>
                  <a:lnTo>
                    <a:pt x="2110" y="576"/>
                  </a:lnTo>
                  <a:lnTo>
                    <a:pt x="2108" y="577"/>
                  </a:lnTo>
                  <a:lnTo>
                    <a:pt x="2104" y="579"/>
                  </a:lnTo>
                  <a:lnTo>
                    <a:pt x="2097" y="579"/>
                  </a:lnTo>
                  <a:lnTo>
                    <a:pt x="2088" y="579"/>
                  </a:lnTo>
                  <a:lnTo>
                    <a:pt x="2080" y="577"/>
                  </a:lnTo>
                  <a:lnTo>
                    <a:pt x="2071" y="576"/>
                  </a:lnTo>
                  <a:lnTo>
                    <a:pt x="2063" y="576"/>
                  </a:lnTo>
                  <a:lnTo>
                    <a:pt x="2057" y="578"/>
                  </a:lnTo>
                  <a:lnTo>
                    <a:pt x="2045" y="586"/>
                  </a:lnTo>
                  <a:lnTo>
                    <a:pt x="2034" y="593"/>
                  </a:lnTo>
                  <a:lnTo>
                    <a:pt x="2029" y="596"/>
                  </a:lnTo>
                  <a:lnTo>
                    <a:pt x="2022" y="597"/>
                  </a:lnTo>
                  <a:lnTo>
                    <a:pt x="2019" y="597"/>
                  </a:lnTo>
                  <a:lnTo>
                    <a:pt x="2016" y="597"/>
                  </a:lnTo>
                  <a:lnTo>
                    <a:pt x="2012" y="596"/>
                  </a:lnTo>
                  <a:lnTo>
                    <a:pt x="2007" y="594"/>
                  </a:lnTo>
                  <a:lnTo>
                    <a:pt x="1998" y="588"/>
                  </a:lnTo>
                  <a:lnTo>
                    <a:pt x="1990" y="581"/>
                  </a:lnTo>
                  <a:lnTo>
                    <a:pt x="1985" y="576"/>
                  </a:lnTo>
                  <a:lnTo>
                    <a:pt x="1980" y="570"/>
                  </a:lnTo>
                  <a:lnTo>
                    <a:pt x="1975" y="567"/>
                  </a:lnTo>
                  <a:lnTo>
                    <a:pt x="1968" y="564"/>
                  </a:lnTo>
                  <a:lnTo>
                    <a:pt x="1958" y="563"/>
                  </a:lnTo>
                  <a:lnTo>
                    <a:pt x="1943" y="563"/>
                  </a:lnTo>
                  <a:lnTo>
                    <a:pt x="1935" y="564"/>
                  </a:lnTo>
                  <a:lnTo>
                    <a:pt x="1928" y="566"/>
                  </a:lnTo>
                  <a:lnTo>
                    <a:pt x="1923" y="569"/>
                  </a:lnTo>
                  <a:lnTo>
                    <a:pt x="1919" y="574"/>
                  </a:lnTo>
                  <a:lnTo>
                    <a:pt x="1910" y="583"/>
                  </a:lnTo>
                  <a:lnTo>
                    <a:pt x="1903" y="593"/>
                  </a:lnTo>
                  <a:lnTo>
                    <a:pt x="1898" y="598"/>
                  </a:lnTo>
                  <a:lnTo>
                    <a:pt x="1895" y="602"/>
                  </a:lnTo>
                  <a:lnTo>
                    <a:pt x="1891" y="604"/>
                  </a:lnTo>
                  <a:lnTo>
                    <a:pt x="1886" y="605"/>
                  </a:lnTo>
                  <a:lnTo>
                    <a:pt x="1881" y="605"/>
                  </a:lnTo>
                  <a:lnTo>
                    <a:pt x="1876" y="603"/>
                  </a:lnTo>
                  <a:lnTo>
                    <a:pt x="1869" y="598"/>
                  </a:lnTo>
                  <a:lnTo>
                    <a:pt x="1862" y="592"/>
                  </a:lnTo>
                  <a:lnTo>
                    <a:pt x="1856" y="588"/>
                  </a:lnTo>
                  <a:lnTo>
                    <a:pt x="1850" y="583"/>
                  </a:lnTo>
                  <a:lnTo>
                    <a:pt x="1843" y="581"/>
                  </a:lnTo>
                  <a:lnTo>
                    <a:pt x="1837" y="579"/>
                  </a:lnTo>
                  <a:lnTo>
                    <a:pt x="1823" y="576"/>
                  </a:lnTo>
                  <a:lnTo>
                    <a:pt x="1809" y="574"/>
                  </a:lnTo>
                  <a:lnTo>
                    <a:pt x="1795" y="571"/>
                  </a:lnTo>
                  <a:lnTo>
                    <a:pt x="1783" y="567"/>
                  </a:lnTo>
                  <a:lnTo>
                    <a:pt x="1777" y="565"/>
                  </a:lnTo>
                  <a:lnTo>
                    <a:pt x="1773" y="562"/>
                  </a:lnTo>
                  <a:lnTo>
                    <a:pt x="1770" y="557"/>
                  </a:lnTo>
                  <a:lnTo>
                    <a:pt x="1768" y="552"/>
                  </a:lnTo>
                  <a:lnTo>
                    <a:pt x="1764" y="538"/>
                  </a:lnTo>
                  <a:lnTo>
                    <a:pt x="1759" y="520"/>
                  </a:lnTo>
                  <a:lnTo>
                    <a:pt x="1757" y="510"/>
                  </a:lnTo>
                  <a:lnTo>
                    <a:pt x="1754" y="502"/>
                  </a:lnTo>
                  <a:lnTo>
                    <a:pt x="1752" y="499"/>
                  </a:lnTo>
                  <a:lnTo>
                    <a:pt x="1750" y="497"/>
                  </a:lnTo>
                  <a:lnTo>
                    <a:pt x="1749" y="495"/>
                  </a:lnTo>
                  <a:lnTo>
                    <a:pt x="1747" y="495"/>
                  </a:lnTo>
                  <a:lnTo>
                    <a:pt x="1744" y="495"/>
                  </a:lnTo>
                  <a:lnTo>
                    <a:pt x="1739" y="496"/>
                  </a:lnTo>
                  <a:lnTo>
                    <a:pt x="1734" y="498"/>
                  </a:lnTo>
                  <a:lnTo>
                    <a:pt x="1729" y="501"/>
                  </a:lnTo>
                  <a:lnTo>
                    <a:pt x="1717" y="510"/>
                  </a:lnTo>
                  <a:lnTo>
                    <a:pt x="1704" y="520"/>
                  </a:lnTo>
                  <a:lnTo>
                    <a:pt x="1691" y="529"/>
                  </a:lnTo>
                  <a:lnTo>
                    <a:pt x="1678" y="539"/>
                  </a:lnTo>
                  <a:lnTo>
                    <a:pt x="1666" y="547"/>
                  </a:lnTo>
                  <a:lnTo>
                    <a:pt x="1656" y="552"/>
                  </a:lnTo>
                  <a:lnTo>
                    <a:pt x="1643" y="556"/>
                  </a:lnTo>
                  <a:lnTo>
                    <a:pt x="1633" y="560"/>
                  </a:lnTo>
                  <a:lnTo>
                    <a:pt x="1623" y="562"/>
                  </a:lnTo>
                  <a:lnTo>
                    <a:pt x="1613" y="562"/>
                  </a:lnTo>
                  <a:lnTo>
                    <a:pt x="1604" y="562"/>
                  </a:lnTo>
                  <a:lnTo>
                    <a:pt x="1596" y="562"/>
                  </a:lnTo>
                  <a:lnTo>
                    <a:pt x="1588" y="560"/>
                  </a:lnTo>
                  <a:lnTo>
                    <a:pt x="1581" y="557"/>
                  </a:lnTo>
                  <a:lnTo>
                    <a:pt x="1567" y="550"/>
                  </a:lnTo>
                  <a:lnTo>
                    <a:pt x="1552" y="540"/>
                  </a:lnTo>
                  <a:lnTo>
                    <a:pt x="1534" y="529"/>
                  </a:lnTo>
                  <a:lnTo>
                    <a:pt x="1515" y="517"/>
                  </a:lnTo>
                  <a:lnTo>
                    <a:pt x="1501" y="510"/>
                  </a:lnTo>
                  <a:lnTo>
                    <a:pt x="1487" y="503"/>
                  </a:lnTo>
                  <a:lnTo>
                    <a:pt x="1473" y="498"/>
                  </a:lnTo>
                  <a:lnTo>
                    <a:pt x="1459" y="494"/>
                  </a:lnTo>
                  <a:lnTo>
                    <a:pt x="1432" y="488"/>
                  </a:lnTo>
                  <a:lnTo>
                    <a:pt x="1406" y="485"/>
                  </a:lnTo>
                  <a:lnTo>
                    <a:pt x="1379" y="483"/>
                  </a:lnTo>
                  <a:lnTo>
                    <a:pt x="1353" y="480"/>
                  </a:lnTo>
                  <a:lnTo>
                    <a:pt x="1340" y="478"/>
                  </a:lnTo>
                  <a:lnTo>
                    <a:pt x="1327" y="474"/>
                  </a:lnTo>
                  <a:lnTo>
                    <a:pt x="1314" y="470"/>
                  </a:lnTo>
                  <a:lnTo>
                    <a:pt x="1300" y="465"/>
                  </a:lnTo>
                  <a:lnTo>
                    <a:pt x="1295" y="462"/>
                  </a:lnTo>
                  <a:lnTo>
                    <a:pt x="1288" y="461"/>
                  </a:lnTo>
                  <a:lnTo>
                    <a:pt x="1282" y="460"/>
                  </a:lnTo>
                  <a:lnTo>
                    <a:pt x="1275" y="460"/>
                  </a:lnTo>
                  <a:lnTo>
                    <a:pt x="1262" y="462"/>
                  </a:lnTo>
                  <a:lnTo>
                    <a:pt x="1249" y="466"/>
                  </a:lnTo>
                  <a:lnTo>
                    <a:pt x="1222" y="474"/>
                  </a:lnTo>
                  <a:lnTo>
                    <a:pt x="1196" y="484"/>
                  </a:lnTo>
                  <a:lnTo>
                    <a:pt x="1184" y="486"/>
                  </a:lnTo>
                  <a:lnTo>
                    <a:pt x="1174" y="486"/>
                  </a:lnTo>
                  <a:lnTo>
                    <a:pt x="1168" y="486"/>
                  </a:lnTo>
                  <a:lnTo>
                    <a:pt x="1163" y="484"/>
                  </a:lnTo>
                  <a:lnTo>
                    <a:pt x="1157" y="482"/>
                  </a:lnTo>
                  <a:lnTo>
                    <a:pt x="1153" y="479"/>
                  </a:lnTo>
                  <a:lnTo>
                    <a:pt x="1149" y="474"/>
                  </a:lnTo>
                  <a:lnTo>
                    <a:pt x="1144" y="469"/>
                  </a:lnTo>
                  <a:lnTo>
                    <a:pt x="1141" y="462"/>
                  </a:lnTo>
                  <a:lnTo>
                    <a:pt x="1138" y="455"/>
                  </a:lnTo>
                  <a:lnTo>
                    <a:pt x="1135" y="446"/>
                  </a:lnTo>
                  <a:lnTo>
                    <a:pt x="1131" y="435"/>
                  </a:lnTo>
                  <a:lnTo>
                    <a:pt x="1129" y="424"/>
                  </a:lnTo>
                  <a:lnTo>
                    <a:pt x="1128" y="409"/>
                  </a:lnTo>
                  <a:lnTo>
                    <a:pt x="1125" y="395"/>
                  </a:lnTo>
                  <a:lnTo>
                    <a:pt x="1122" y="384"/>
                  </a:lnTo>
                  <a:lnTo>
                    <a:pt x="1119" y="373"/>
                  </a:lnTo>
                  <a:lnTo>
                    <a:pt x="1113" y="365"/>
                  </a:lnTo>
                  <a:lnTo>
                    <a:pt x="1108" y="359"/>
                  </a:lnTo>
                  <a:lnTo>
                    <a:pt x="1101" y="354"/>
                  </a:lnTo>
                  <a:lnTo>
                    <a:pt x="1094" y="351"/>
                  </a:lnTo>
                  <a:lnTo>
                    <a:pt x="1086" y="349"/>
                  </a:lnTo>
                  <a:lnTo>
                    <a:pt x="1079" y="349"/>
                  </a:lnTo>
                  <a:lnTo>
                    <a:pt x="1070" y="350"/>
                  </a:lnTo>
                  <a:lnTo>
                    <a:pt x="1061" y="352"/>
                  </a:lnTo>
                  <a:lnTo>
                    <a:pt x="1052" y="354"/>
                  </a:lnTo>
                  <a:lnTo>
                    <a:pt x="1032" y="362"/>
                  </a:lnTo>
                  <a:lnTo>
                    <a:pt x="1012" y="372"/>
                  </a:lnTo>
                  <a:lnTo>
                    <a:pt x="990" y="381"/>
                  </a:lnTo>
                  <a:lnTo>
                    <a:pt x="969" y="390"/>
                  </a:lnTo>
                  <a:lnTo>
                    <a:pt x="960" y="394"/>
                  </a:lnTo>
                  <a:lnTo>
                    <a:pt x="949" y="398"/>
                  </a:lnTo>
                  <a:lnTo>
                    <a:pt x="939" y="400"/>
                  </a:lnTo>
                  <a:lnTo>
                    <a:pt x="930" y="402"/>
                  </a:lnTo>
                  <a:lnTo>
                    <a:pt x="920" y="403"/>
                  </a:lnTo>
                  <a:lnTo>
                    <a:pt x="911" y="402"/>
                  </a:lnTo>
                  <a:lnTo>
                    <a:pt x="903" y="401"/>
                  </a:lnTo>
                  <a:lnTo>
                    <a:pt x="895" y="398"/>
                  </a:lnTo>
                  <a:lnTo>
                    <a:pt x="887" y="392"/>
                  </a:lnTo>
                  <a:lnTo>
                    <a:pt x="881" y="386"/>
                  </a:lnTo>
                  <a:lnTo>
                    <a:pt x="874" y="377"/>
                  </a:lnTo>
                  <a:lnTo>
                    <a:pt x="869" y="366"/>
                  </a:lnTo>
                  <a:lnTo>
                    <a:pt x="862" y="353"/>
                  </a:lnTo>
                  <a:lnTo>
                    <a:pt x="856" y="345"/>
                  </a:lnTo>
                  <a:lnTo>
                    <a:pt x="853" y="343"/>
                  </a:lnTo>
                  <a:lnTo>
                    <a:pt x="850" y="341"/>
                  </a:lnTo>
                  <a:lnTo>
                    <a:pt x="847" y="340"/>
                  </a:lnTo>
                  <a:lnTo>
                    <a:pt x="844" y="340"/>
                  </a:lnTo>
                  <a:lnTo>
                    <a:pt x="830" y="344"/>
                  </a:lnTo>
                  <a:lnTo>
                    <a:pt x="811" y="347"/>
                  </a:lnTo>
                  <a:lnTo>
                    <a:pt x="806" y="346"/>
                  </a:lnTo>
                  <a:lnTo>
                    <a:pt x="803" y="345"/>
                  </a:lnTo>
                  <a:lnTo>
                    <a:pt x="800" y="341"/>
                  </a:lnTo>
                  <a:lnTo>
                    <a:pt x="797" y="338"/>
                  </a:lnTo>
                  <a:lnTo>
                    <a:pt x="790" y="328"/>
                  </a:lnTo>
                  <a:lnTo>
                    <a:pt x="783" y="318"/>
                  </a:lnTo>
                  <a:lnTo>
                    <a:pt x="774" y="307"/>
                  </a:lnTo>
                  <a:lnTo>
                    <a:pt x="764" y="296"/>
                  </a:lnTo>
                  <a:lnTo>
                    <a:pt x="758" y="292"/>
                  </a:lnTo>
                  <a:lnTo>
                    <a:pt x="751" y="289"/>
                  </a:lnTo>
                  <a:lnTo>
                    <a:pt x="744" y="285"/>
                  </a:lnTo>
                  <a:lnTo>
                    <a:pt x="735" y="283"/>
                  </a:lnTo>
                  <a:lnTo>
                    <a:pt x="701" y="272"/>
                  </a:lnTo>
                  <a:lnTo>
                    <a:pt x="663" y="259"/>
                  </a:lnTo>
                  <a:lnTo>
                    <a:pt x="654" y="255"/>
                  </a:lnTo>
                  <a:lnTo>
                    <a:pt x="647" y="251"/>
                  </a:lnTo>
                  <a:lnTo>
                    <a:pt x="641" y="245"/>
                  </a:lnTo>
                  <a:lnTo>
                    <a:pt x="636" y="240"/>
                  </a:lnTo>
                  <a:lnTo>
                    <a:pt x="633" y="233"/>
                  </a:lnTo>
                  <a:lnTo>
                    <a:pt x="630" y="227"/>
                  </a:lnTo>
                  <a:lnTo>
                    <a:pt x="630" y="219"/>
                  </a:lnTo>
                  <a:lnTo>
                    <a:pt x="633" y="211"/>
                  </a:lnTo>
                  <a:lnTo>
                    <a:pt x="637" y="201"/>
                  </a:lnTo>
                  <a:lnTo>
                    <a:pt x="639" y="191"/>
                  </a:lnTo>
                  <a:lnTo>
                    <a:pt x="641" y="182"/>
                  </a:lnTo>
                  <a:lnTo>
                    <a:pt x="643" y="173"/>
                  </a:lnTo>
                  <a:lnTo>
                    <a:pt x="643" y="163"/>
                  </a:lnTo>
                  <a:lnTo>
                    <a:pt x="643" y="155"/>
                  </a:lnTo>
                  <a:lnTo>
                    <a:pt x="642" y="146"/>
                  </a:lnTo>
                  <a:lnTo>
                    <a:pt x="641" y="138"/>
                  </a:lnTo>
                  <a:lnTo>
                    <a:pt x="638" y="131"/>
                  </a:lnTo>
                  <a:lnTo>
                    <a:pt x="635" y="123"/>
                  </a:lnTo>
                  <a:lnTo>
                    <a:pt x="629" y="117"/>
                  </a:lnTo>
                  <a:lnTo>
                    <a:pt x="624" y="111"/>
                  </a:lnTo>
                  <a:lnTo>
                    <a:pt x="616" y="107"/>
                  </a:lnTo>
                  <a:lnTo>
                    <a:pt x="609" y="103"/>
                  </a:lnTo>
                  <a:lnTo>
                    <a:pt x="599" y="101"/>
                  </a:lnTo>
                  <a:lnTo>
                    <a:pt x="588" y="98"/>
                  </a:lnTo>
                  <a:lnTo>
                    <a:pt x="556" y="94"/>
                  </a:lnTo>
                  <a:lnTo>
                    <a:pt x="520" y="89"/>
                  </a:lnTo>
                  <a:lnTo>
                    <a:pt x="503" y="85"/>
                  </a:lnTo>
                  <a:lnTo>
                    <a:pt x="486" y="80"/>
                  </a:lnTo>
                  <a:lnTo>
                    <a:pt x="469" y="75"/>
                  </a:lnTo>
                  <a:lnTo>
                    <a:pt x="455" y="68"/>
                  </a:lnTo>
                  <a:lnTo>
                    <a:pt x="432" y="51"/>
                  </a:lnTo>
                  <a:lnTo>
                    <a:pt x="397" y="24"/>
                  </a:lnTo>
                  <a:lnTo>
                    <a:pt x="381" y="12"/>
                  </a:lnTo>
                  <a:lnTo>
                    <a:pt x="367" y="3"/>
                  </a:lnTo>
                  <a:lnTo>
                    <a:pt x="360" y="1"/>
                  </a:lnTo>
                  <a:lnTo>
                    <a:pt x="356" y="0"/>
                  </a:lnTo>
                  <a:lnTo>
                    <a:pt x="354" y="1"/>
                  </a:lnTo>
                  <a:lnTo>
                    <a:pt x="353" y="2"/>
                  </a:lnTo>
                  <a:lnTo>
                    <a:pt x="352" y="3"/>
                  </a:lnTo>
                  <a:lnTo>
                    <a:pt x="351" y="6"/>
                  </a:lnTo>
                  <a:lnTo>
                    <a:pt x="350" y="11"/>
                  </a:lnTo>
                  <a:lnTo>
                    <a:pt x="349" y="15"/>
                  </a:lnTo>
                  <a:lnTo>
                    <a:pt x="346" y="20"/>
                  </a:lnTo>
                  <a:lnTo>
                    <a:pt x="343" y="24"/>
                  </a:lnTo>
                  <a:lnTo>
                    <a:pt x="340" y="27"/>
                  </a:lnTo>
                  <a:lnTo>
                    <a:pt x="337" y="30"/>
                  </a:lnTo>
                  <a:lnTo>
                    <a:pt x="333" y="34"/>
                  </a:lnTo>
                  <a:lnTo>
                    <a:pt x="329" y="36"/>
                  </a:lnTo>
                  <a:lnTo>
                    <a:pt x="320" y="39"/>
                  </a:lnTo>
                  <a:lnTo>
                    <a:pt x="311" y="40"/>
                  </a:lnTo>
                  <a:lnTo>
                    <a:pt x="301" y="39"/>
                  </a:lnTo>
                  <a:lnTo>
                    <a:pt x="291" y="37"/>
                  </a:lnTo>
                  <a:lnTo>
                    <a:pt x="282" y="35"/>
                  </a:lnTo>
                  <a:lnTo>
                    <a:pt x="273" y="34"/>
                  </a:lnTo>
                  <a:lnTo>
                    <a:pt x="265" y="35"/>
                  </a:lnTo>
                  <a:lnTo>
                    <a:pt x="259" y="37"/>
                  </a:lnTo>
                  <a:lnTo>
                    <a:pt x="249" y="44"/>
                  </a:lnTo>
                  <a:lnTo>
                    <a:pt x="238" y="53"/>
                  </a:lnTo>
                  <a:lnTo>
                    <a:pt x="237" y="65"/>
                  </a:lnTo>
                  <a:lnTo>
                    <a:pt x="237" y="76"/>
                  </a:lnTo>
                  <a:lnTo>
                    <a:pt x="238" y="87"/>
                  </a:lnTo>
                  <a:lnTo>
                    <a:pt x="239" y="97"/>
                  </a:lnTo>
                  <a:lnTo>
                    <a:pt x="242" y="107"/>
                  </a:lnTo>
                  <a:lnTo>
                    <a:pt x="245" y="117"/>
                  </a:lnTo>
                  <a:lnTo>
                    <a:pt x="248" y="125"/>
                  </a:lnTo>
                  <a:lnTo>
                    <a:pt x="252" y="134"/>
                  </a:lnTo>
                  <a:lnTo>
                    <a:pt x="257" y="143"/>
                  </a:lnTo>
                  <a:lnTo>
                    <a:pt x="262" y="150"/>
                  </a:lnTo>
                  <a:lnTo>
                    <a:pt x="269" y="158"/>
                  </a:lnTo>
                  <a:lnTo>
                    <a:pt x="274" y="165"/>
                  </a:lnTo>
                  <a:lnTo>
                    <a:pt x="282" y="172"/>
                  </a:lnTo>
                  <a:lnTo>
                    <a:pt x="288" y="178"/>
                  </a:lnTo>
                  <a:lnTo>
                    <a:pt x="296" y="185"/>
                  </a:lnTo>
                  <a:lnTo>
                    <a:pt x="304" y="190"/>
                  </a:lnTo>
                  <a:lnTo>
                    <a:pt x="312" y="197"/>
                  </a:lnTo>
                  <a:lnTo>
                    <a:pt x="318" y="203"/>
                  </a:lnTo>
                  <a:lnTo>
                    <a:pt x="324" y="212"/>
                  </a:lnTo>
                  <a:lnTo>
                    <a:pt x="327" y="220"/>
                  </a:lnTo>
                  <a:lnTo>
                    <a:pt x="329" y="230"/>
                  </a:lnTo>
                  <a:lnTo>
                    <a:pt x="331" y="240"/>
                  </a:lnTo>
                  <a:lnTo>
                    <a:pt x="332" y="250"/>
                  </a:lnTo>
                  <a:lnTo>
                    <a:pt x="333" y="259"/>
                  </a:lnTo>
                  <a:lnTo>
                    <a:pt x="335" y="279"/>
                  </a:lnTo>
                  <a:lnTo>
                    <a:pt x="337" y="297"/>
                  </a:lnTo>
                  <a:lnTo>
                    <a:pt x="339" y="305"/>
                  </a:lnTo>
                  <a:lnTo>
                    <a:pt x="341" y="311"/>
                  </a:lnTo>
                  <a:lnTo>
                    <a:pt x="345" y="318"/>
                  </a:lnTo>
                  <a:lnTo>
                    <a:pt x="350" y="322"/>
                  </a:lnTo>
                  <a:lnTo>
                    <a:pt x="369" y="331"/>
                  </a:lnTo>
                  <a:lnTo>
                    <a:pt x="390" y="340"/>
                  </a:lnTo>
                  <a:lnTo>
                    <a:pt x="399" y="345"/>
                  </a:lnTo>
                  <a:lnTo>
                    <a:pt x="408" y="351"/>
                  </a:lnTo>
                  <a:lnTo>
                    <a:pt x="411" y="354"/>
                  </a:lnTo>
                  <a:lnTo>
                    <a:pt x="413" y="359"/>
                  </a:lnTo>
                  <a:lnTo>
                    <a:pt x="415" y="363"/>
                  </a:lnTo>
                  <a:lnTo>
                    <a:pt x="418" y="368"/>
                  </a:lnTo>
                  <a:lnTo>
                    <a:pt x="421" y="379"/>
                  </a:lnTo>
                  <a:lnTo>
                    <a:pt x="428" y="392"/>
                  </a:lnTo>
                  <a:lnTo>
                    <a:pt x="436" y="406"/>
                  </a:lnTo>
                  <a:lnTo>
                    <a:pt x="445" y="420"/>
                  </a:lnTo>
                  <a:lnTo>
                    <a:pt x="453" y="433"/>
                  </a:lnTo>
                  <a:lnTo>
                    <a:pt x="459" y="444"/>
                  </a:lnTo>
                  <a:lnTo>
                    <a:pt x="460" y="448"/>
                  </a:lnTo>
                  <a:lnTo>
                    <a:pt x="461" y="452"/>
                  </a:lnTo>
                  <a:lnTo>
                    <a:pt x="460" y="454"/>
                  </a:lnTo>
                  <a:lnTo>
                    <a:pt x="458" y="456"/>
                  </a:lnTo>
                  <a:lnTo>
                    <a:pt x="440" y="460"/>
                  </a:lnTo>
                  <a:lnTo>
                    <a:pt x="419" y="466"/>
                  </a:lnTo>
                  <a:lnTo>
                    <a:pt x="395" y="472"/>
                  </a:lnTo>
                  <a:lnTo>
                    <a:pt x="369" y="480"/>
                  </a:lnTo>
                  <a:lnTo>
                    <a:pt x="344" y="487"/>
                  </a:lnTo>
                  <a:lnTo>
                    <a:pt x="323" y="497"/>
                  </a:lnTo>
                  <a:lnTo>
                    <a:pt x="313" y="502"/>
                  </a:lnTo>
                  <a:lnTo>
                    <a:pt x="304" y="508"/>
                  </a:lnTo>
                  <a:lnTo>
                    <a:pt x="298" y="513"/>
                  </a:lnTo>
                  <a:lnTo>
                    <a:pt x="293" y="520"/>
                  </a:lnTo>
                  <a:lnTo>
                    <a:pt x="292" y="522"/>
                  </a:lnTo>
                  <a:lnTo>
                    <a:pt x="293" y="524"/>
                  </a:lnTo>
                  <a:lnTo>
                    <a:pt x="295" y="528"/>
                  </a:lnTo>
                  <a:lnTo>
                    <a:pt x="297" y="533"/>
                  </a:lnTo>
                  <a:lnTo>
                    <a:pt x="303" y="541"/>
                  </a:lnTo>
                  <a:lnTo>
                    <a:pt x="312" y="552"/>
                  </a:lnTo>
                  <a:lnTo>
                    <a:pt x="322" y="562"/>
                  </a:lnTo>
                  <a:lnTo>
                    <a:pt x="330" y="571"/>
                  </a:lnTo>
                  <a:lnTo>
                    <a:pt x="339" y="578"/>
                  </a:lnTo>
                  <a:lnTo>
                    <a:pt x="344" y="582"/>
                  </a:lnTo>
                  <a:lnTo>
                    <a:pt x="357" y="589"/>
                  </a:lnTo>
                  <a:lnTo>
                    <a:pt x="368" y="595"/>
                  </a:lnTo>
                  <a:lnTo>
                    <a:pt x="377" y="602"/>
                  </a:lnTo>
                  <a:lnTo>
                    <a:pt x="384" y="608"/>
                  </a:lnTo>
                  <a:lnTo>
                    <a:pt x="389" y="614"/>
                  </a:lnTo>
                  <a:lnTo>
                    <a:pt x="393" y="619"/>
                  </a:lnTo>
                  <a:lnTo>
                    <a:pt x="394" y="625"/>
                  </a:lnTo>
                  <a:lnTo>
                    <a:pt x="395" y="630"/>
                  </a:lnTo>
                  <a:lnTo>
                    <a:pt x="395" y="635"/>
                  </a:lnTo>
                  <a:lnTo>
                    <a:pt x="393" y="641"/>
                  </a:lnTo>
                  <a:lnTo>
                    <a:pt x="391" y="645"/>
                  </a:lnTo>
                  <a:lnTo>
                    <a:pt x="387" y="650"/>
                  </a:lnTo>
                  <a:lnTo>
                    <a:pt x="379" y="660"/>
                  </a:lnTo>
                  <a:lnTo>
                    <a:pt x="368" y="670"/>
                  </a:lnTo>
                  <a:lnTo>
                    <a:pt x="357" y="678"/>
                  </a:lnTo>
                  <a:lnTo>
                    <a:pt x="346" y="688"/>
                  </a:lnTo>
                  <a:lnTo>
                    <a:pt x="342" y="694"/>
                  </a:lnTo>
                  <a:lnTo>
                    <a:pt x="338" y="699"/>
                  </a:lnTo>
                  <a:lnTo>
                    <a:pt x="335" y="704"/>
                  </a:lnTo>
                  <a:lnTo>
                    <a:pt x="331" y="710"/>
                  </a:lnTo>
                  <a:lnTo>
                    <a:pt x="330" y="715"/>
                  </a:lnTo>
                  <a:lnTo>
                    <a:pt x="329" y="721"/>
                  </a:lnTo>
                  <a:lnTo>
                    <a:pt x="329" y="727"/>
                  </a:lnTo>
                  <a:lnTo>
                    <a:pt x="331" y="732"/>
                  </a:lnTo>
                  <a:lnTo>
                    <a:pt x="335" y="739"/>
                  </a:lnTo>
                  <a:lnTo>
                    <a:pt x="339" y="746"/>
                  </a:lnTo>
                  <a:lnTo>
                    <a:pt x="345" y="753"/>
                  </a:lnTo>
                  <a:lnTo>
                    <a:pt x="354" y="760"/>
                  </a:lnTo>
                  <a:lnTo>
                    <a:pt x="354" y="757"/>
                  </a:lnTo>
                  <a:lnTo>
                    <a:pt x="352" y="755"/>
                  </a:lnTo>
                  <a:lnTo>
                    <a:pt x="357" y="762"/>
                  </a:lnTo>
                  <a:lnTo>
                    <a:pt x="368" y="771"/>
                  </a:lnTo>
                  <a:lnTo>
                    <a:pt x="382" y="783"/>
                  </a:lnTo>
                  <a:lnTo>
                    <a:pt x="397" y="795"/>
                  </a:lnTo>
                  <a:lnTo>
                    <a:pt x="427" y="819"/>
                  </a:lnTo>
                  <a:lnTo>
                    <a:pt x="449" y="834"/>
                  </a:lnTo>
                  <a:lnTo>
                    <a:pt x="454" y="837"/>
                  </a:lnTo>
                  <a:lnTo>
                    <a:pt x="459" y="838"/>
                  </a:lnTo>
                  <a:lnTo>
                    <a:pt x="464" y="840"/>
                  </a:lnTo>
                  <a:lnTo>
                    <a:pt x="469" y="840"/>
                  </a:lnTo>
                  <a:lnTo>
                    <a:pt x="479" y="840"/>
                  </a:lnTo>
                  <a:lnTo>
                    <a:pt x="489" y="839"/>
                  </a:lnTo>
                  <a:lnTo>
                    <a:pt x="499" y="838"/>
                  </a:lnTo>
                  <a:lnTo>
                    <a:pt x="509" y="837"/>
                  </a:lnTo>
                  <a:lnTo>
                    <a:pt x="514" y="838"/>
                  </a:lnTo>
                  <a:lnTo>
                    <a:pt x="519" y="838"/>
                  </a:lnTo>
                  <a:lnTo>
                    <a:pt x="525" y="840"/>
                  </a:lnTo>
                  <a:lnTo>
                    <a:pt x="530" y="843"/>
                  </a:lnTo>
                  <a:lnTo>
                    <a:pt x="541" y="849"/>
                  </a:lnTo>
                  <a:lnTo>
                    <a:pt x="552" y="856"/>
                  </a:lnTo>
                  <a:lnTo>
                    <a:pt x="560" y="863"/>
                  </a:lnTo>
                  <a:lnTo>
                    <a:pt x="569" y="871"/>
                  </a:lnTo>
                  <a:lnTo>
                    <a:pt x="583" y="887"/>
                  </a:lnTo>
                  <a:lnTo>
                    <a:pt x="597" y="902"/>
                  </a:lnTo>
                  <a:lnTo>
                    <a:pt x="604" y="908"/>
                  </a:lnTo>
                  <a:lnTo>
                    <a:pt x="612" y="915"/>
                  </a:lnTo>
                  <a:lnTo>
                    <a:pt x="621" y="921"/>
                  </a:lnTo>
                  <a:lnTo>
                    <a:pt x="630" y="927"/>
                  </a:lnTo>
                  <a:lnTo>
                    <a:pt x="642" y="931"/>
                  </a:lnTo>
                  <a:lnTo>
                    <a:pt x="654" y="933"/>
                  </a:lnTo>
                  <a:lnTo>
                    <a:pt x="669" y="935"/>
                  </a:lnTo>
                  <a:lnTo>
                    <a:pt x="685" y="937"/>
                  </a:lnTo>
                  <a:lnTo>
                    <a:pt x="683" y="941"/>
                  </a:lnTo>
                  <a:lnTo>
                    <a:pt x="681" y="945"/>
                  </a:lnTo>
                  <a:lnTo>
                    <a:pt x="678" y="948"/>
                  </a:lnTo>
                  <a:lnTo>
                    <a:pt x="673" y="952"/>
                  </a:lnTo>
                  <a:lnTo>
                    <a:pt x="668" y="954"/>
                  </a:lnTo>
                  <a:lnTo>
                    <a:pt x="662" y="955"/>
                  </a:lnTo>
                  <a:lnTo>
                    <a:pt x="655" y="957"/>
                  </a:lnTo>
                  <a:lnTo>
                    <a:pt x="648" y="957"/>
                  </a:lnTo>
                  <a:lnTo>
                    <a:pt x="633" y="958"/>
                  </a:lnTo>
                  <a:lnTo>
                    <a:pt x="614" y="957"/>
                  </a:lnTo>
                  <a:lnTo>
                    <a:pt x="596" y="956"/>
                  </a:lnTo>
                  <a:lnTo>
                    <a:pt x="576" y="953"/>
                  </a:lnTo>
                  <a:lnTo>
                    <a:pt x="536" y="947"/>
                  </a:lnTo>
                  <a:lnTo>
                    <a:pt x="500" y="943"/>
                  </a:lnTo>
                  <a:lnTo>
                    <a:pt x="484" y="941"/>
                  </a:lnTo>
                  <a:lnTo>
                    <a:pt x="469" y="941"/>
                  </a:lnTo>
                  <a:lnTo>
                    <a:pt x="463" y="941"/>
                  </a:lnTo>
                  <a:lnTo>
                    <a:pt x="458" y="942"/>
                  </a:lnTo>
                  <a:lnTo>
                    <a:pt x="452" y="943"/>
                  </a:lnTo>
                  <a:lnTo>
                    <a:pt x="449" y="945"/>
                  </a:lnTo>
                  <a:lnTo>
                    <a:pt x="441" y="948"/>
                  </a:lnTo>
                  <a:lnTo>
                    <a:pt x="435" y="951"/>
                  </a:lnTo>
                  <a:lnTo>
                    <a:pt x="428" y="952"/>
                  </a:lnTo>
                  <a:lnTo>
                    <a:pt x="422" y="952"/>
                  </a:lnTo>
                  <a:lnTo>
                    <a:pt x="409" y="951"/>
                  </a:lnTo>
                  <a:lnTo>
                    <a:pt x="397" y="948"/>
                  </a:lnTo>
                  <a:lnTo>
                    <a:pt x="385" y="946"/>
                  </a:lnTo>
                  <a:lnTo>
                    <a:pt x="372" y="946"/>
                  </a:lnTo>
                  <a:lnTo>
                    <a:pt x="366" y="948"/>
                  </a:lnTo>
                  <a:lnTo>
                    <a:pt x="359" y="949"/>
                  </a:lnTo>
                  <a:lnTo>
                    <a:pt x="352" y="953"/>
                  </a:lnTo>
                  <a:lnTo>
                    <a:pt x="344" y="958"/>
                  </a:lnTo>
                  <a:lnTo>
                    <a:pt x="330" y="968"/>
                  </a:lnTo>
                  <a:lnTo>
                    <a:pt x="315" y="981"/>
                  </a:lnTo>
                  <a:lnTo>
                    <a:pt x="299" y="995"/>
                  </a:lnTo>
                  <a:lnTo>
                    <a:pt x="284" y="1010"/>
                  </a:lnTo>
                  <a:lnTo>
                    <a:pt x="269" y="1026"/>
                  </a:lnTo>
                  <a:lnTo>
                    <a:pt x="255" y="1041"/>
                  </a:lnTo>
                  <a:lnTo>
                    <a:pt x="242" y="1056"/>
                  </a:lnTo>
                  <a:lnTo>
                    <a:pt x="231" y="1070"/>
                  </a:lnTo>
                  <a:lnTo>
                    <a:pt x="223" y="1078"/>
                  </a:lnTo>
                  <a:lnTo>
                    <a:pt x="216" y="1087"/>
                  </a:lnTo>
                  <a:lnTo>
                    <a:pt x="207" y="1094"/>
                  </a:lnTo>
                  <a:lnTo>
                    <a:pt x="196" y="1103"/>
                  </a:lnTo>
                  <a:lnTo>
                    <a:pt x="175" y="1118"/>
                  </a:lnTo>
                  <a:lnTo>
                    <a:pt x="151" y="1133"/>
                  </a:lnTo>
                  <a:lnTo>
                    <a:pt x="126" y="1148"/>
                  </a:lnTo>
                  <a:lnTo>
                    <a:pt x="102" y="1161"/>
                  </a:lnTo>
                  <a:lnTo>
                    <a:pt x="80" y="1173"/>
                  </a:lnTo>
                  <a:lnTo>
                    <a:pt x="60" y="1183"/>
                  </a:lnTo>
                  <a:lnTo>
                    <a:pt x="50" y="1188"/>
                  </a:lnTo>
                  <a:lnTo>
                    <a:pt x="43" y="1194"/>
                  </a:lnTo>
                  <a:lnTo>
                    <a:pt x="35" y="1199"/>
                  </a:lnTo>
                  <a:lnTo>
                    <a:pt x="29" y="1204"/>
                  </a:lnTo>
                  <a:lnTo>
                    <a:pt x="23" y="1211"/>
                  </a:lnTo>
                  <a:lnTo>
                    <a:pt x="18" y="1217"/>
                  </a:lnTo>
                  <a:lnTo>
                    <a:pt x="14" y="1223"/>
                  </a:lnTo>
                  <a:lnTo>
                    <a:pt x="11" y="1229"/>
                  </a:lnTo>
                  <a:lnTo>
                    <a:pt x="5" y="1243"/>
                  </a:lnTo>
                  <a:lnTo>
                    <a:pt x="2" y="1256"/>
                  </a:lnTo>
                  <a:lnTo>
                    <a:pt x="1" y="1270"/>
                  </a:lnTo>
                  <a:lnTo>
                    <a:pt x="0" y="1285"/>
                  </a:lnTo>
                  <a:lnTo>
                    <a:pt x="2" y="1316"/>
                  </a:lnTo>
                  <a:lnTo>
                    <a:pt x="5" y="1348"/>
                  </a:lnTo>
                  <a:lnTo>
                    <a:pt x="6" y="1364"/>
                  </a:lnTo>
                  <a:lnTo>
                    <a:pt x="6" y="1380"/>
                  </a:lnTo>
                  <a:lnTo>
                    <a:pt x="5" y="1397"/>
                  </a:lnTo>
                  <a:lnTo>
                    <a:pt x="2" y="1413"/>
                  </a:lnTo>
                  <a:lnTo>
                    <a:pt x="1" y="1420"/>
                  </a:lnTo>
                  <a:lnTo>
                    <a:pt x="1" y="1427"/>
                  </a:lnTo>
                  <a:lnTo>
                    <a:pt x="2" y="1433"/>
                  </a:lnTo>
                  <a:lnTo>
                    <a:pt x="4" y="1438"/>
                  </a:lnTo>
                  <a:lnTo>
                    <a:pt x="8" y="1442"/>
                  </a:lnTo>
                  <a:lnTo>
                    <a:pt x="13" y="1446"/>
                  </a:lnTo>
                  <a:lnTo>
                    <a:pt x="17" y="1450"/>
                  </a:lnTo>
                  <a:lnTo>
                    <a:pt x="22" y="1453"/>
                  </a:lnTo>
                  <a:lnTo>
                    <a:pt x="34" y="1459"/>
                  </a:lnTo>
                  <a:lnTo>
                    <a:pt x="47" y="1467"/>
                  </a:lnTo>
                  <a:lnTo>
                    <a:pt x="53" y="1471"/>
                  </a:lnTo>
                  <a:lnTo>
                    <a:pt x="59" y="1477"/>
                  </a:lnTo>
                  <a:lnTo>
                    <a:pt x="65" y="1482"/>
                  </a:lnTo>
                  <a:lnTo>
                    <a:pt x="69" y="1488"/>
                  </a:lnTo>
                  <a:lnTo>
                    <a:pt x="58" y="1561"/>
                  </a:lnTo>
                  <a:lnTo>
                    <a:pt x="76" y="1565"/>
                  </a:lnTo>
                  <a:lnTo>
                    <a:pt x="94" y="1569"/>
                  </a:lnTo>
                  <a:lnTo>
                    <a:pt x="112" y="1572"/>
                  </a:lnTo>
                  <a:lnTo>
                    <a:pt x="129" y="1574"/>
                  </a:lnTo>
                  <a:lnTo>
                    <a:pt x="148" y="1575"/>
                  </a:lnTo>
                  <a:lnTo>
                    <a:pt x="165" y="1576"/>
                  </a:lnTo>
                  <a:lnTo>
                    <a:pt x="182" y="1575"/>
                  </a:lnTo>
                  <a:lnTo>
                    <a:pt x="198" y="1573"/>
                  </a:lnTo>
                  <a:lnTo>
                    <a:pt x="216" y="1569"/>
                  </a:lnTo>
                  <a:lnTo>
                    <a:pt x="232" y="1565"/>
                  </a:lnTo>
                  <a:lnTo>
                    <a:pt x="247" y="1560"/>
                  </a:lnTo>
                  <a:lnTo>
                    <a:pt x="263" y="1552"/>
                  </a:lnTo>
                  <a:lnTo>
                    <a:pt x="278" y="1545"/>
                  </a:lnTo>
                  <a:lnTo>
                    <a:pt x="292" y="1535"/>
                  </a:lnTo>
                  <a:lnTo>
                    <a:pt x="306" y="1524"/>
                  </a:lnTo>
                  <a:lnTo>
                    <a:pt x="319" y="1511"/>
                  </a:lnTo>
                  <a:lnTo>
                    <a:pt x="323" y="1509"/>
                  </a:lnTo>
                  <a:lnTo>
                    <a:pt x="327" y="1509"/>
                  </a:lnTo>
                  <a:lnTo>
                    <a:pt x="330" y="1509"/>
                  </a:lnTo>
                  <a:lnTo>
                    <a:pt x="333" y="1511"/>
                  </a:lnTo>
                  <a:lnTo>
                    <a:pt x="342" y="1518"/>
                  </a:lnTo>
                  <a:lnTo>
                    <a:pt x="350" y="1527"/>
                  </a:lnTo>
                  <a:lnTo>
                    <a:pt x="364" y="1549"/>
                  </a:lnTo>
                  <a:lnTo>
                    <a:pt x="376" y="1565"/>
                  </a:lnTo>
                  <a:lnTo>
                    <a:pt x="379" y="1569"/>
                  </a:lnTo>
                  <a:lnTo>
                    <a:pt x="383" y="1573"/>
                  </a:lnTo>
                  <a:lnTo>
                    <a:pt x="387" y="1574"/>
                  </a:lnTo>
                  <a:lnTo>
                    <a:pt x="392" y="1575"/>
                  </a:lnTo>
                  <a:lnTo>
                    <a:pt x="400" y="1574"/>
                  </a:lnTo>
                  <a:lnTo>
                    <a:pt x="409" y="1570"/>
                  </a:lnTo>
                  <a:lnTo>
                    <a:pt x="418" y="1567"/>
                  </a:lnTo>
                  <a:lnTo>
                    <a:pt x="426" y="1564"/>
                  </a:lnTo>
                  <a:lnTo>
                    <a:pt x="431" y="1564"/>
                  </a:lnTo>
                  <a:lnTo>
                    <a:pt x="435" y="1563"/>
                  </a:lnTo>
                  <a:lnTo>
                    <a:pt x="439" y="1564"/>
                  </a:lnTo>
                  <a:lnTo>
                    <a:pt x="444" y="1566"/>
                  </a:lnTo>
                  <a:lnTo>
                    <a:pt x="451" y="1573"/>
                  </a:lnTo>
                  <a:lnTo>
                    <a:pt x="462" y="1585"/>
                  </a:lnTo>
                  <a:lnTo>
                    <a:pt x="473" y="1600"/>
                  </a:lnTo>
                  <a:lnTo>
                    <a:pt x="486" y="1617"/>
                  </a:lnTo>
                  <a:lnTo>
                    <a:pt x="509" y="1653"/>
                  </a:lnTo>
                  <a:lnTo>
                    <a:pt x="525" y="1677"/>
                  </a:lnTo>
                  <a:lnTo>
                    <a:pt x="529" y="1685"/>
                  </a:lnTo>
                  <a:lnTo>
                    <a:pt x="534" y="1689"/>
                  </a:lnTo>
                  <a:lnTo>
                    <a:pt x="539" y="1693"/>
                  </a:lnTo>
                  <a:lnTo>
                    <a:pt x="544" y="1694"/>
                  </a:lnTo>
                  <a:lnTo>
                    <a:pt x="549" y="1693"/>
                  </a:lnTo>
                  <a:lnTo>
                    <a:pt x="555" y="1690"/>
                  </a:lnTo>
                  <a:lnTo>
                    <a:pt x="561" y="1687"/>
                  </a:lnTo>
                  <a:lnTo>
                    <a:pt x="567" y="1683"/>
                  </a:lnTo>
                  <a:lnTo>
                    <a:pt x="579" y="1673"/>
                  </a:lnTo>
                  <a:lnTo>
                    <a:pt x="590" y="1663"/>
                  </a:lnTo>
                  <a:lnTo>
                    <a:pt x="597" y="1659"/>
                  </a:lnTo>
                  <a:lnTo>
                    <a:pt x="603" y="1655"/>
                  </a:lnTo>
                  <a:lnTo>
                    <a:pt x="611" y="1651"/>
                  </a:lnTo>
                  <a:lnTo>
                    <a:pt x="617" y="1649"/>
                  </a:lnTo>
                  <a:lnTo>
                    <a:pt x="640" y="1648"/>
                  </a:lnTo>
                  <a:lnTo>
                    <a:pt x="653" y="1648"/>
                  </a:lnTo>
                  <a:lnTo>
                    <a:pt x="654" y="1647"/>
                  </a:lnTo>
                  <a:lnTo>
                    <a:pt x="656" y="1646"/>
                  </a:lnTo>
                  <a:lnTo>
                    <a:pt x="657" y="1643"/>
                  </a:lnTo>
                  <a:lnTo>
                    <a:pt x="657" y="1641"/>
                  </a:lnTo>
                  <a:lnTo>
                    <a:pt x="658" y="1631"/>
                  </a:lnTo>
                  <a:lnTo>
                    <a:pt x="658" y="1617"/>
                  </a:lnTo>
                  <a:lnTo>
                    <a:pt x="660" y="1605"/>
                  </a:lnTo>
                  <a:lnTo>
                    <a:pt x="661" y="1596"/>
                  </a:lnTo>
                  <a:lnTo>
                    <a:pt x="664" y="1590"/>
                  </a:lnTo>
                  <a:lnTo>
                    <a:pt x="667" y="1586"/>
                  </a:lnTo>
                  <a:lnTo>
                    <a:pt x="671" y="1583"/>
                  </a:lnTo>
                  <a:lnTo>
                    <a:pt x="676" y="1583"/>
                  </a:lnTo>
                  <a:lnTo>
                    <a:pt x="681" y="1585"/>
                  </a:lnTo>
                  <a:lnTo>
                    <a:pt x="687" y="1587"/>
                  </a:lnTo>
                  <a:lnTo>
                    <a:pt x="697" y="1593"/>
                  </a:lnTo>
                  <a:lnTo>
                    <a:pt x="709" y="1603"/>
                  </a:lnTo>
                  <a:lnTo>
                    <a:pt x="719" y="1612"/>
                  </a:lnTo>
                  <a:lnTo>
                    <a:pt x="727" y="1619"/>
                  </a:lnTo>
                  <a:lnTo>
                    <a:pt x="734" y="1624"/>
                  </a:lnTo>
                  <a:lnTo>
                    <a:pt x="742" y="1630"/>
                  </a:lnTo>
                  <a:lnTo>
                    <a:pt x="748" y="1633"/>
                  </a:lnTo>
                  <a:lnTo>
                    <a:pt x="756" y="1635"/>
                  </a:lnTo>
                  <a:lnTo>
                    <a:pt x="764" y="1637"/>
                  </a:lnTo>
                  <a:lnTo>
                    <a:pt x="772" y="1639"/>
                  </a:lnTo>
                  <a:lnTo>
                    <a:pt x="779" y="1639"/>
                  </a:lnTo>
                  <a:lnTo>
                    <a:pt x="788" y="1639"/>
                  </a:lnTo>
                  <a:lnTo>
                    <a:pt x="805" y="1636"/>
                  </a:lnTo>
                  <a:lnTo>
                    <a:pt x="822" y="1633"/>
                  </a:lnTo>
                  <a:lnTo>
                    <a:pt x="839" y="1629"/>
                  </a:lnTo>
                  <a:lnTo>
                    <a:pt x="856" y="1624"/>
                  </a:lnTo>
                  <a:lnTo>
                    <a:pt x="873" y="1615"/>
                  </a:lnTo>
                  <a:lnTo>
                    <a:pt x="894" y="1603"/>
                  </a:lnTo>
                  <a:lnTo>
                    <a:pt x="916" y="1589"/>
                  </a:lnTo>
                  <a:lnTo>
                    <a:pt x="938" y="1575"/>
                  </a:lnTo>
                  <a:lnTo>
                    <a:pt x="962" y="1562"/>
                  </a:lnTo>
                  <a:lnTo>
                    <a:pt x="984" y="1550"/>
                  </a:lnTo>
                  <a:lnTo>
                    <a:pt x="993" y="1546"/>
                  </a:lnTo>
                  <a:lnTo>
                    <a:pt x="1003" y="1542"/>
                  </a:lnTo>
                  <a:lnTo>
                    <a:pt x="1012" y="1539"/>
                  </a:lnTo>
                  <a:lnTo>
                    <a:pt x="1020" y="1538"/>
                  </a:lnTo>
                  <a:lnTo>
                    <a:pt x="1047" y="1538"/>
                  </a:lnTo>
                  <a:lnTo>
                    <a:pt x="1079" y="1537"/>
                  </a:lnTo>
                  <a:lnTo>
                    <a:pt x="1086" y="1536"/>
                  </a:lnTo>
                  <a:lnTo>
                    <a:pt x="1092" y="1535"/>
                  </a:lnTo>
                  <a:lnTo>
                    <a:pt x="1097" y="1532"/>
                  </a:lnTo>
                  <a:lnTo>
                    <a:pt x="1101" y="1528"/>
                  </a:lnTo>
                  <a:lnTo>
                    <a:pt x="1103" y="1524"/>
                  </a:lnTo>
                  <a:lnTo>
                    <a:pt x="1104" y="1519"/>
                  </a:lnTo>
                  <a:lnTo>
                    <a:pt x="1103" y="1512"/>
                  </a:lnTo>
                  <a:lnTo>
                    <a:pt x="1101" y="1504"/>
                  </a:lnTo>
                  <a:lnTo>
                    <a:pt x="1099" y="1497"/>
                  </a:lnTo>
                  <a:lnTo>
                    <a:pt x="1097" y="1492"/>
                  </a:lnTo>
                  <a:lnTo>
                    <a:pt x="1097" y="1486"/>
                  </a:lnTo>
                  <a:lnTo>
                    <a:pt x="1098" y="1481"/>
                  </a:lnTo>
                  <a:lnTo>
                    <a:pt x="1100" y="1475"/>
                  </a:lnTo>
                  <a:lnTo>
                    <a:pt x="1103" y="1471"/>
                  </a:lnTo>
                  <a:lnTo>
                    <a:pt x="1107" y="1468"/>
                  </a:lnTo>
                  <a:lnTo>
                    <a:pt x="1111" y="1464"/>
                  </a:lnTo>
                  <a:lnTo>
                    <a:pt x="1122" y="1458"/>
                  </a:lnTo>
                  <a:lnTo>
                    <a:pt x="1135" y="1453"/>
                  </a:lnTo>
                  <a:lnTo>
                    <a:pt x="1150" y="1448"/>
                  </a:lnTo>
                  <a:lnTo>
                    <a:pt x="1166" y="1445"/>
                  </a:lnTo>
                  <a:lnTo>
                    <a:pt x="1183" y="1444"/>
                  </a:lnTo>
                  <a:lnTo>
                    <a:pt x="1201" y="1442"/>
                  </a:lnTo>
                  <a:lnTo>
                    <a:pt x="1218" y="1441"/>
                  </a:lnTo>
                  <a:lnTo>
                    <a:pt x="1234" y="1441"/>
                  </a:lnTo>
                  <a:lnTo>
                    <a:pt x="1263" y="1441"/>
                  </a:lnTo>
                  <a:lnTo>
                    <a:pt x="1283" y="1441"/>
                  </a:lnTo>
                  <a:lnTo>
                    <a:pt x="1286" y="1443"/>
                  </a:lnTo>
                  <a:lnTo>
                    <a:pt x="1292" y="1446"/>
                  </a:lnTo>
                  <a:lnTo>
                    <a:pt x="1299" y="1453"/>
                  </a:lnTo>
                  <a:lnTo>
                    <a:pt x="1306" y="1460"/>
                  </a:lnTo>
                  <a:lnTo>
                    <a:pt x="1326" y="1481"/>
                  </a:lnTo>
                  <a:lnTo>
                    <a:pt x="1346" y="1505"/>
                  </a:lnTo>
                  <a:lnTo>
                    <a:pt x="1385" y="1553"/>
                  </a:lnTo>
                  <a:lnTo>
                    <a:pt x="1410" y="1585"/>
                  </a:lnTo>
                  <a:lnTo>
                    <a:pt x="1422" y="1601"/>
                  </a:lnTo>
                  <a:lnTo>
                    <a:pt x="1439" y="1623"/>
                  </a:lnTo>
                  <a:lnTo>
                    <a:pt x="1445" y="1628"/>
                  </a:lnTo>
                  <a:lnTo>
                    <a:pt x="1449" y="1632"/>
                  </a:lnTo>
                  <a:lnTo>
                    <a:pt x="1454" y="1635"/>
                  </a:lnTo>
                  <a:lnTo>
                    <a:pt x="1459" y="1637"/>
                  </a:lnTo>
                  <a:lnTo>
                    <a:pt x="1463" y="1639"/>
                  </a:lnTo>
                  <a:lnTo>
                    <a:pt x="1467" y="1639"/>
                  </a:lnTo>
                  <a:lnTo>
                    <a:pt x="1471" y="1635"/>
                  </a:lnTo>
                  <a:lnTo>
                    <a:pt x="1474" y="1631"/>
                  </a:lnTo>
                  <a:lnTo>
                    <a:pt x="1480" y="1620"/>
                  </a:lnTo>
                  <a:lnTo>
                    <a:pt x="1487" y="1607"/>
                  </a:lnTo>
                  <a:lnTo>
                    <a:pt x="1494" y="1595"/>
                  </a:lnTo>
                  <a:lnTo>
                    <a:pt x="1502" y="1585"/>
                  </a:lnTo>
                  <a:lnTo>
                    <a:pt x="1506" y="1579"/>
                  </a:lnTo>
                  <a:lnTo>
                    <a:pt x="1512" y="1575"/>
                  </a:lnTo>
                  <a:lnTo>
                    <a:pt x="1516" y="1570"/>
                  </a:lnTo>
                  <a:lnTo>
                    <a:pt x="1521" y="1566"/>
                  </a:lnTo>
                  <a:lnTo>
                    <a:pt x="1528" y="1563"/>
                  </a:lnTo>
                  <a:lnTo>
                    <a:pt x="1534" y="1561"/>
                  </a:lnTo>
                  <a:lnTo>
                    <a:pt x="1541" y="1560"/>
                  </a:lnTo>
                  <a:lnTo>
                    <a:pt x="1548" y="1559"/>
                  </a:lnTo>
                  <a:lnTo>
                    <a:pt x="1560" y="1558"/>
                  </a:lnTo>
                  <a:lnTo>
                    <a:pt x="1569" y="1554"/>
                  </a:lnTo>
                  <a:lnTo>
                    <a:pt x="1576" y="1550"/>
                  </a:lnTo>
                  <a:lnTo>
                    <a:pt x="1584" y="1545"/>
                  </a:lnTo>
                  <a:lnTo>
                    <a:pt x="1590" y="1539"/>
                  </a:lnTo>
                  <a:lnTo>
                    <a:pt x="1597" y="1534"/>
                  </a:lnTo>
                  <a:lnTo>
                    <a:pt x="1604" y="1529"/>
                  </a:lnTo>
                  <a:lnTo>
                    <a:pt x="1613" y="1525"/>
                  </a:lnTo>
                  <a:lnTo>
                    <a:pt x="1624" y="1523"/>
                  </a:lnTo>
                  <a:lnTo>
                    <a:pt x="1635" y="1522"/>
                  </a:lnTo>
                  <a:lnTo>
                    <a:pt x="1648" y="1523"/>
                  </a:lnTo>
                  <a:lnTo>
                    <a:pt x="1661" y="1524"/>
                  </a:lnTo>
                  <a:lnTo>
                    <a:pt x="1687" y="1527"/>
                  </a:lnTo>
                  <a:lnTo>
                    <a:pt x="1709" y="1529"/>
                  </a:lnTo>
                  <a:lnTo>
                    <a:pt x="1718" y="1528"/>
                  </a:lnTo>
                  <a:lnTo>
                    <a:pt x="1725" y="1527"/>
                  </a:lnTo>
                  <a:lnTo>
                    <a:pt x="1731" y="1525"/>
                  </a:lnTo>
                  <a:lnTo>
                    <a:pt x="1735" y="1522"/>
                  </a:lnTo>
                  <a:lnTo>
                    <a:pt x="1738" y="1519"/>
                  </a:lnTo>
                  <a:lnTo>
                    <a:pt x="1741" y="1514"/>
                  </a:lnTo>
                  <a:lnTo>
                    <a:pt x="1742" y="1509"/>
                  </a:lnTo>
                  <a:lnTo>
                    <a:pt x="1743" y="1504"/>
                  </a:lnTo>
                  <a:lnTo>
                    <a:pt x="1744" y="1492"/>
                  </a:lnTo>
                  <a:lnTo>
                    <a:pt x="1745" y="1479"/>
                  </a:lnTo>
                  <a:lnTo>
                    <a:pt x="1746" y="1472"/>
                  </a:lnTo>
                  <a:lnTo>
                    <a:pt x="1747" y="1466"/>
                  </a:lnTo>
                  <a:lnTo>
                    <a:pt x="1750" y="1459"/>
                  </a:lnTo>
                  <a:lnTo>
                    <a:pt x="1755" y="1453"/>
                  </a:lnTo>
                  <a:lnTo>
                    <a:pt x="1766" y="1439"/>
                  </a:lnTo>
                  <a:lnTo>
                    <a:pt x="1779" y="1423"/>
                  </a:lnTo>
                  <a:lnTo>
                    <a:pt x="1785" y="1414"/>
                  </a:lnTo>
                  <a:lnTo>
                    <a:pt x="1790" y="1404"/>
                  </a:lnTo>
                  <a:lnTo>
                    <a:pt x="1795" y="1396"/>
                  </a:lnTo>
                  <a:lnTo>
                    <a:pt x="1799" y="1387"/>
                  </a:lnTo>
                  <a:lnTo>
                    <a:pt x="1801" y="1376"/>
                  </a:lnTo>
                  <a:lnTo>
                    <a:pt x="1802" y="1365"/>
                  </a:lnTo>
                  <a:lnTo>
                    <a:pt x="1802" y="1354"/>
                  </a:lnTo>
                  <a:lnTo>
                    <a:pt x="1802" y="1343"/>
                  </a:lnTo>
                  <a:lnTo>
                    <a:pt x="1803" y="1335"/>
                  </a:lnTo>
                  <a:lnTo>
                    <a:pt x="1805" y="1325"/>
                  </a:lnTo>
                  <a:lnTo>
                    <a:pt x="1810" y="1316"/>
                  </a:lnTo>
                  <a:lnTo>
                    <a:pt x="1815" y="1306"/>
                  </a:lnTo>
                  <a:lnTo>
                    <a:pt x="1827" y="1288"/>
                  </a:lnTo>
                  <a:lnTo>
                    <a:pt x="1837" y="1273"/>
                  </a:lnTo>
                  <a:lnTo>
                    <a:pt x="1842" y="1267"/>
                  </a:lnTo>
                  <a:lnTo>
                    <a:pt x="1845" y="1259"/>
                  </a:lnTo>
                  <a:lnTo>
                    <a:pt x="1847" y="1253"/>
                  </a:lnTo>
                  <a:lnTo>
                    <a:pt x="1850" y="1245"/>
                  </a:lnTo>
                  <a:lnTo>
                    <a:pt x="1852" y="1239"/>
                  </a:lnTo>
                  <a:lnTo>
                    <a:pt x="1855" y="1231"/>
                  </a:lnTo>
                  <a:lnTo>
                    <a:pt x="1859" y="1225"/>
                  </a:lnTo>
                  <a:lnTo>
                    <a:pt x="1867" y="1218"/>
                  </a:lnTo>
                  <a:lnTo>
                    <a:pt x="1872" y="1214"/>
                  </a:lnTo>
                  <a:lnTo>
                    <a:pt x="1877" y="1213"/>
                  </a:lnTo>
                  <a:lnTo>
                    <a:pt x="1882" y="1212"/>
                  </a:lnTo>
                  <a:lnTo>
                    <a:pt x="1887" y="1213"/>
                  </a:lnTo>
                  <a:lnTo>
                    <a:pt x="1897" y="1216"/>
                  </a:lnTo>
                  <a:lnTo>
                    <a:pt x="1906" y="1222"/>
                  </a:lnTo>
                  <a:lnTo>
                    <a:pt x="1911" y="1224"/>
                  </a:lnTo>
                  <a:lnTo>
                    <a:pt x="1916" y="1226"/>
                  </a:lnTo>
                  <a:lnTo>
                    <a:pt x="1920" y="1227"/>
                  </a:lnTo>
                  <a:lnTo>
                    <a:pt x="1924" y="1228"/>
                  </a:lnTo>
                  <a:lnTo>
                    <a:pt x="1928" y="1227"/>
                  </a:lnTo>
                  <a:lnTo>
                    <a:pt x="1932" y="1225"/>
                  </a:lnTo>
                  <a:lnTo>
                    <a:pt x="1936" y="1221"/>
                  </a:lnTo>
                  <a:lnTo>
                    <a:pt x="1939" y="1215"/>
                  </a:lnTo>
                  <a:lnTo>
                    <a:pt x="1947" y="1201"/>
                  </a:lnTo>
                  <a:lnTo>
                    <a:pt x="1954" y="1190"/>
                  </a:lnTo>
                  <a:lnTo>
                    <a:pt x="1959" y="1185"/>
                  </a:lnTo>
                  <a:lnTo>
                    <a:pt x="1963" y="1181"/>
                  </a:lnTo>
                  <a:lnTo>
                    <a:pt x="1967" y="1176"/>
                  </a:lnTo>
                  <a:lnTo>
                    <a:pt x="1973" y="1173"/>
                  </a:lnTo>
                  <a:lnTo>
                    <a:pt x="1978" y="1170"/>
                  </a:lnTo>
                  <a:lnTo>
                    <a:pt x="1984" y="1168"/>
                  </a:lnTo>
                  <a:lnTo>
                    <a:pt x="1990" y="1167"/>
                  </a:lnTo>
                  <a:lnTo>
                    <a:pt x="1997" y="1165"/>
                  </a:lnTo>
                  <a:lnTo>
                    <a:pt x="2003" y="1164"/>
                  </a:lnTo>
                  <a:lnTo>
                    <a:pt x="2011" y="1164"/>
                  </a:lnTo>
                  <a:lnTo>
                    <a:pt x="2019" y="1165"/>
                  </a:lnTo>
                  <a:lnTo>
                    <a:pt x="2028" y="1168"/>
                  </a:lnTo>
                  <a:lnTo>
                    <a:pt x="2065" y="1177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4" name="Freeform 29"/>
            <p:cNvSpPr>
              <a:spLocks/>
            </p:cNvSpPr>
            <p:nvPr/>
          </p:nvSpPr>
          <p:spPr bwMode="auto">
            <a:xfrm>
              <a:off x="4583345" y="2990794"/>
              <a:ext cx="960897" cy="568917"/>
            </a:xfrm>
            <a:custGeom>
              <a:avLst/>
              <a:gdLst>
                <a:gd name="T0" fmla="*/ 2206 w 2337"/>
                <a:gd name="T1" fmla="*/ 1052 h 1694"/>
                <a:gd name="T2" fmla="*/ 2151 w 2337"/>
                <a:gd name="T3" fmla="*/ 915 h 1694"/>
                <a:gd name="T4" fmla="*/ 2130 w 2337"/>
                <a:gd name="T5" fmla="*/ 771 h 1694"/>
                <a:gd name="T6" fmla="*/ 2243 w 2337"/>
                <a:gd name="T7" fmla="*/ 676 h 1694"/>
                <a:gd name="T8" fmla="*/ 2337 w 2337"/>
                <a:gd name="T9" fmla="*/ 566 h 1694"/>
                <a:gd name="T10" fmla="*/ 2322 w 2337"/>
                <a:gd name="T11" fmla="*/ 468 h 1694"/>
                <a:gd name="T12" fmla="*/ 2252 w 2337"/>
                <a:gd name="T13" fmla="*/ 494 h 1694"/>
                <a:gd name="T14" fmla="*/ 2220 w 2337"/>
                <a:gd name="T15" fmla="*/ 601 h 1694"/>
                <a:gd name="T16" fmla="*/ 2135 w 2337"/>
                <a:gd name="T17" fmla="*/ 555 h 1694"/>
                <a:gd name="T18" fmla="*/ 2088 w 2337"/>
                <a:gd name="T19" fmla="*/ 579 h 1694"/>
                <a:gd name="T20" fmla="*/ 1998 w 2337"/>
                <a:gd name="T21" fmla="*/ 588 h 1694"/>
                <a:gd name="T22" fmla="*/ 1903 w 2337"/>
                <a:gd name="T23" fmla="*/ 593 h 1694"/>
                <a:gd name="T24" fmla="*/ 1823 w 2337"/>
                <a:gd name="T25" fmla="*/ 576 h 1694"/>
                <a:gd name="T26" fmla="*/ 1750 w 2337"/>
                <a:gd name="T27" fmla="*/ 497 h 1694"/>
                <a:gd name="T28" fmla="*/ 1643 w 2337"/>
                <a:gd name="T29" fmla="*/ 556 h 1694"/>
                <a:gd name="T30" fmla="*/ 1487 w 2337"/>
                <a:gd name="T31" fmla="*/ 503 h 1694"/>
                <a:gd name="T32" fmla="*/ 1282 w 2337"/>
                <a:gd name="T33" fmla="*/ 460 h 1694"/>
                <a:gd name="T34" fmla="*/ 1144 w 2337"/>
                <a:gd name="T35" fmla="*/ 469 h 1694"/>
                <a:gd name="T36" fmla="*/ 1094 w 2337"/>
                <a:gd name="T37" fmla="*/ 351 h 1694"/>
                <a:gd name="T38" fmla="*/ 930 w 2337"/>
                <a:gd name="T39" fmla="*/ 402 h 1694"/>
                <a:gd name="T40" fmla="*/ 847 w 2337"/>
                <a:gd name="T41" fmla="*/ 340 h 1694"/>
                <a:gd name="T42" fmla="*/ 751 w 2337"/>
                <a:gd name="T43" fmla="*/ 289 h 1694"/>
                <a:gd name="T44" fmla="*/ 637 w 2337"/>
                <a:gd name="T45" fmla="*/ 201 h 1694"/>
                <a:gd name="T46" fmla="*/ 609 w 2337"/>
                <a:gd name="T47" fmla="*/ 103 h 1694"/>
                <a:gd name="T48" fmla="*/ 360 w 2337"/>
                <a:gd name="T49" fmla="*/ 1 h 1694"/>
                <a:gd name="T50" fmla="*/ 329 w 2337"/>
                <a:gd name="T51" fmla="*/ 36 h 1694"/>
                <a:gd name="T52" fmla="*/ 237 w 2337"/>
                <a:gd name="T53" fmla="*/ 76 h 1694"/>
                <a:gd name="T54" fmla="*/ 296 w 2337"/>
                <a:gd name="T55" fmla="*/ 185 h 1694"/>
                <a:gd name="T56" fmla="*/ 341 w 2337"/>
                <a:gd name="T57" fmla="*/ 311 h 1694"/>
                <a:gd name="T58" fmla="*/ 436 w 2337"/>
                <a:gd name="T59" fmla="*/ 406 h 1694"/>
                <a:gd name="T60" fmla="*/ 323 w 2337"/>
                <a:gd name="T61" fmla="*/ 497 h 1694"/>
                <a:gd name="T62" fmla="*/ 339 w 2337"/>
                <a:gd name="T63" fmla="*/ 578 h 1694"/>
                <a:gd name="T64" fmla="*/ 387 w 2337"/>
                <a:gd name="T65" fmla="*/ 650 h 1694"/>
                <a:gd name="T66" fmla="*/ 335 w 2337"/>
                <a:gd name="T67" fmla="*/ 739 h 1694"/>
                <a:gd name="T68" fmla="*/ 459 w 2337"/>
                <a:gd name="T69" fmla="*/ 838 h 1694"/>
                <a:gd name="T70" fmla="*/ 560 w 2337"/>
                <a:gd name="T71" fmla="*/ 863 h 1694"/>
                <a:gd name="T72" fmla="*/ 681 w 2337"/>
                <a:gd name="T73" fmla="*/ 945 h 1694"/>
                <a:gd name="T74" fmla="*/ 484 w 2337"/>
                <a:gd name="T75" fmla="*/ 941 h 1694"/>
                <a:gd name="T76" fmla="*/ 372 w 2337"/>
                <a:gd name="T77" fmla="*/ 946 h 1694"/>
                <a:gd name="T78" fmla="*/ 223 w 2337"/>
                <a:gd name="T79" fmla="*/ 1078 h 1694"/>
                <a:gd name="T80" fmla="*/ 29 w 2337"/>
                <a:gd name="T81" fmla="*/ 1204 h 1694"/>
                <a:gd name="T82" fmla="*/ 5 w 2337"/>
                <a:gd name="T83" fmla="*/ 1397 h 1694"/>
                <a:gd name="T84" fmla="*/ 59 w 2337"/>
                <a:gd name="T85" fmla="*/ 1477 h 1694"/>
                <a:gd name="T86" fmla="*/ 216 w 2337"/>
                <a:gd name="T87" fmla="*/ 1569 h 1694"/>
                <a:gd name="T88" fmla="*/ 350 w 2337"/>
                <a:gd name="T89" fmla="*/ 1527 h 1694"/>
                <a:gd name="T90" fmla="*/ 439 w 2337"/>
                <a:gd name="T91" fmla="*/ 1564 h 1694"/>
                <a:gd name="T92" fmla="*/ 555 w 2337"/>
                <a:gd name="T93" fmla="*/ 1690 h 1694"/>
                <a:gd name="T94" fmla="*/ 657 w 2337"/>
                <a:gd name="T95" fmla="*/ 1643 h 1694"/>
                <a:gd name="T96" fmla="*/ 709 w 2337"/>
                <a:gd name="T97" fmla="*/ 1603 h 1694"/>
                <a:gd name="T98" fmla="*/ 839 w 2337"/>
                <a:gd name="T99" fmla="*/ 1629 h 1694"/>
                <a:gd name="T100" fmla="*/ 1079 w 2337"/>
                <a:gd name="T101" fmla="*/ 1537 h 1694"/>
                <a:gd name="T102" fmla="*/ 1100 w 2337"/>
                <a:gd name="T103" fmla="*/ 1475 h 1694"/>
                <a:gd name="T104" fmla="*/ 1283 w 2337"/>
                <a:gd name="T105" fmla="*/ 1441 h 1694"/>
                <a:gd name="T106" fmla="*/ 1454 w 2337"/>
                <a:gd name="T107" fmla="*/ 1635 h 1694"/>
                <a:gd name="T108" fmla="*/ 1521 w 2337"/>
                <a:gd name="T109" fmla="*/ 1566 h 1694"/>
                <a:gd name="T110" fmla="*/ 1624 w 2337"/>
                <a:gd name="T111" fmla="*/ 1523 h 1694"/>
                <a:gd name="T112" fmla="*/ 1743 w 2337"/>
                <a:gd name="T113" fmla="*/ 1504 h 1694"/>
                <a:gd name="T114" fmla="*/ 1801 w 2337"/>
                <a:gd name="T115" fmla="*/ 1376 h 1694"/>
                <a:gd name="T116" fmla="*/ 1850 w 2337"/>
                <a:gd name="T117" fmla="*/ 1245 h 1694"/>
                <a:gd name="T118" fmla="*/ 1920 w 2337"/>
                <a:gd name="T119" fmla="*/ 1227 h 1694"/>
                <a:gd name="T120" fmla="*/ 1984 w 2337"/>
                <a:gd name="T121" fmla="*/ 1168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7" h="1694">
                  <a:moveTo>
                    <a:pt x="2065" y="1177"/>
                  </a:moveTo>
                  <a:lnTo>
                    <a:pt x="2078" y="1157"/>
                  </a:lnTo>
                  <a:lnTo>
                    <a:pt x="2089" y="1136"/>
                  </a:lnTo>
                  <a:lnTo>
                    <a:pt x="2096" y="1128"/>
                  </a:lnTo>
                  <a:lnTo>
                    <a:pt x="2103" y="1119"/>
                  </a:lnTo>
                  <a:lnTo>
                    <a:pt x="2112" y="1111"/>
                  </a:lnTo>
                  <a:lnTo>
                    <a:pt x="2124" y="1104"/>
                  </a:lnTo>
                  <a:lnTo>
                    <a:pt x="2141" y="1096"/>
                  </a:lnTo>
                  <a:lnTo>
                    <a:pt x="2160" y="1088"/>
                  </a:lnTo>
                  <a:lnTo>
                    <a:pt x="2177" y="1077"/>
                  </a:lnTo>
                  <a:lnTo>
                    <a:pt x="2193" y="1066"/>
                  </a:lnTo>
                  <a:lnTo>
                    <a:pt x="2200" y="1060"/>
                  </a:lnTo>
                  <a:lnTo>
                    <a:pt x="2206" y="1052"/>
                  </a:lnTo>
                  <a:lnTo>
                    <a:pt x="2211" y="1046"/>
                  </a:lnTo>
                  <a:lnTo>
                    <a:pt x="2215" y="1037"/>
                  </a:lnTo>
                  <a:lnTo>
                    <a:pt x="2218" y="1028"/>
                  </a:lnTo>
                  <a:lnTo>
                    <a:pt x="2220" y="1020"/>
                  </a:lnTo>
                  <a:lnTo>
                    <a:pt x="2220" y="1010"/>
                  </a:lnTo>
                  <a:lnTo>
                    <a:pt x="2219" y="999"/>
                  </a:lnTo>
                  <a:lnTo>
                    <a:pt x="2215" y="985"/>
                  </a:lnTo>
                  <a:lnTo>
                    <a:pt x="2209" y="973"/>
                  </a:lnTo>
                  <a:lnTo>
                    <a:pt x="2203" y="962"/>
                  </a:lnTo>
                  <a:lnTo>
                    <a:pt x="2195" y="954"/>
                  </a:lnTo>
                  <a:lnTo>
                    <a:pt x="2178" y="937"/>
                  </a:lnTo>
                  <a:lnTo>
                    <a:pt x="2160" y="922"/>
                  </a:lnTo>
                  <a:lnTo>
                    <a:pt x="2151" y="915"/>
                  </a:lnTo>
                  <a:lnTo>
                    <a:pt x="2142" y="906"/>
                  </a:lnTo>
                  <a:lnTo>
                    <a:pt x="2135" y="898"/>
                  </a:lnTo>
                  <a:lnTo>
                    <a:pt x="2128" y="888"/>
                  </a:lnTo>
                  <a:lnTo>
                    <a:pt x="2123" y="877"/>
                  </a:lnTo>
                  <a:lnTo>
                    <a:pt x="2119" y="865"/>
                  </a:lnTo>
                  <a:lnTo>
                    <a:pt x="2116" y="850"/>
                  </a:lnTo>
                  <a:lnTo>
                    <a:pt x="2116" y="834"/>
                  </a:lnTo>
                  <a:lnTo>
                    <a:pt x="2117" y="819"/>
                  </a:lnTo>
                  <a:lnTo>
                    <a:pt x="2119" y="806"/>
                  </a:lnTo>
                  <a:lnTo>
                    <a:pt x="2121" y="793"/>
                  </a:lnTo>
                  <a:lnTo>
                    <a:pt x="2125" y="781"/>
                  </a:lnTo>
                  <a:lnTo>
                    <a:pt x="2127" y="776"/>
                  </a:lnTo>
                  <a:lnTo>
                    <a:pt x="2130" y="771"/>
                  </a:lnTo>
                  <a:lnTo>
                    <a:pt x="2134" y="767"/>
                  </a:lnTo>
                  <a:lnTo>
                    <a:pt x="2138" y="763"/>
                  </a:lnTo>
                  <a:lnTo>
                    <a:pt x="2143" y="759"/>
                  </a:lnTo>
                  <a:lnTo>
                    <a:pt x="2149" y="757"/>
                  </a:lnTo>
                  <a:lnTo>
                    <a:pt x="2155" y="755"/>
                  </a:lnTo>
                  <a:lnTo>
                    <a:pt x="2163" y="753"/>
                  </a:lnTo>
                  <a:lnTo>
                    <a:pt x="2168" y="751"/>
                  </a:lnTo>
                  <a:lnTo>
                    <a:pt x="2175" y="748"/>
                  </a:lnTo>
                  <a:lnTo>
                    <a:pt x="2180" y="743"/>
                  </a:lnTo>
                  <a:lnTo>
                    <a:pt x="2188" y="738"/>
                  </a:lnTo>
                  <a:lnTo>
                    <a:pt x="2201" y="725"/>
                  </a:lnTo>
                  <a:lnTo>
                    <a:pt x="2216" y="709"/>
                  </a:lnTo>
                  <a:lnTo>
                    <a:pt x="2243" y="676"/>
                  </a:lnTo>
                  <a:lnTo>
                    <a:pt x="2263" y="651"/>
                  </a:lnTo>
                  <a:lnTo>
                    <a:pt x="2277" y="641"/>
                  </a:lnTo>
                  <a:lnTo>
                    <a:pt x="2291" y="631"/>
                  </a:lnTo>
                  <a:lnTo>
                    <a:pt x="2299" y="627"/>
                  </a:lnTo>
                  <a:lnTo>
                    <a:pt x="2306" y="622"/>
                  </a:lnTo>
                  <a:lnTo>
                    <a:pt x="2312" y="618"/>
                  </a:lnTo>
                  <a:lnTo>
                    <a:pt x="2318" y="613"/>
                  </a:lnTo>
                  <a:lnTo>
                    <a:pt x="2323" y="607"/>
                  </a:lnTo>
                  <a:lnTo>
                    <a:pt x="2327" y="601"/>
                  </a:lnTo>
                  <a:lnTo>
                    <a:pt x="2331" y="593"/>
                  </a:lnTo>
                  <a:lnTo>
                    <a:pt x="2335" y="584"/>
                  </a:lnTo>
                  <a:lnTo>
                    <a:pt x="2337" y="576"/>
                  </a:lnTo>
                  <a:lnTo>
                    <a:pt x="2337" y="566"/>
                  </a:lnTo>
                  <a:lnTo>
                    <a:pt x="2335" y="556"/>
                  </a:lnTo>
                  <a:lnTo>
                    <a:pt x="2332" y="547"/>
                  </a:lnTo>
                  <a:lnTo>
                    <a:pt x="2331" y="540"/>
                  </a:lnTo>
                  <a:lnTo>
                    <a:pt x="2331" y="534"/>
                  </a:lnTo>
                  <a:lnTo>
                    <a:pt x="2331" y="527"/>
                  </a:lnTo>
                  <a:lnTo>
                    <a:pt x="2332" y="521"/>
                  </a:lnTo>
                  <a:lnTo>
                    <a:pt x="2333" y="508"/>
                  </a:lnTo>
                  <a:lnTo>
                    <a:pt x="2335" y="495"/>
                  </a:lnTo>
                  <a:lnTo>
                    <a:pt x="2335" y="490"/>
                  </a:lnTo>
                  <a:lnTo>
                    <a:pt x="2333" y="486"/>
                  </a:lnTo>
                  <a:lnTo>
                    <a:pt x="2331" y="482"/>
                  </a:lnTo>
                  <a:lnTo>
                    <a:pt x="2328" y="476"/>
                  </a:lnTo>
                  <a:lnTo>
                    <a:pt x="2322" y="468"/>
                  </a:lnTo>
                  <a:lnTo>
                    <a:pt x="2314" y="459"/>
                  </a:lnTo>
                  <a:lnTo>
                    <a:pt x="2304" y="451"/>
                  </a:lnTo>
                  <a:lnTo>
                    <a:pt x="2296" y="444"/>
                  </a:lnTo>
                  <a:lnTo>
                    <a:pt x="2286" y="439"/>
                  </a:lnTo>
                  <a:lnTo>
                    <a:pt x="2278" y="435"/>
                  </a:lnTo>
                  <a:lnTo>
                    <a:pt x="2278" y="435"/>
                  </a:lnTo>
                  <a:lnTo>
                    <a:pt x="2274" y="443"/>
                  </a:lnTo>
                  <a:lnTo>
                    <a:pt x="2270" y="452"/>
                  </a:lnTo>
                  <a:lnTo>
                    <a:pt x="2264" y="461"/>
                  </a:lnTo>
                  <a:lnTo>
                    <a:pt x="2258" y="473"/>
                  </a:lnTo>
                  <a:lnTo>
                    <a:pt x="2256" y="480"/>
                  </a:lnTo>
                  <a:lnTo>
                    <a:pt x="2254" y="486"/>
                  </a:lnTo>
                  <a:lnTo>
                    <a:pt x="2252" y="494"/>
                  </a:lnTo>
                  <a:lnTo>
                    <a:pt x="2251" y="501"/>
                  </a:lnTo>
                  <a:lnTo>
                    <a:pt x="2250" y="519"/>
                  </a:lnTo>
                  <a:lnTo>
                    <a:pt x="2250" y="536"/>
                  </a:lnTo>
                  <a:lnTo>
                    <a:pt x="2250" y="552"/>
                  </a:lnTo>
                  <a:lnTo>
                    <a:pt x="2249" y="567"/>
                  </a:lnTo>
                  <a:lnTo>
                    <a:pt x="2248" y="574"/>
                  </a:lnTo>
                  <a:lnTo>
                    <a:pt x="2246" y="580"/>
                  </a:lnTo>
                  <a:lnTo>
                    <a:pt x="2244" y="584"/>
                  </a:lnTo>
                  <a:lnTo>
                    <a:pt x="2239" y="589"/>
                  </a:lnTo>
                  <a:lnTo>
                    <a:pt x="2235" y="593"/>
                  </a:lnTo>
                  <a:lnTo>
                    <a:pt x="2230" y="596"/>
                  </a:lnTo>
                  <a:lnTo>
                    <a:pt x="2224" y="600"/>
                  </a:lnTo>
                  <a:lnTo>
                    <a:pt x="2220" y="601"/>
                  </a:lnTo>
                  <a:lnTo>
                    <a:pt x="2215" y="602"/>
                  </a:lnTo>
                  <a:lnTo>
                    <a:pt x="2210" y="602"/>
                  </a:lnTo>
                  <a:lnTo>
                    <a:pt x="2206" y="602"/>
                  </a:lnTo>
                  <a:lnTo>
                    <a:pt x="2201" y="600"/>
                  </a:lnTo>
                  <a:lnTo>
                    <a:pt x="2192" y="596"/>
                  </a:lnTo>
                  <a:lnTo>
                    <a:pt x="2183" y="591"/>
                  </a:lnTo>
                  <a:lnTo>
                    <a:pt x="2175" y="584"/>
                  </a:lnTo>
                  <a:lnTo>
                    <a:pt x="2167" y="578"/>
                  </a:lnTo>
                  <a:lnTo>
                    <a:pt x="2158" y="571"/>
                  </a:lnTo>
                  <a:lnTo>
                    <a:pt x="2152" y="565"/>
                  </a:lnTo>
                  <a:lnTo>
                    <a:pt x="2144" y="560"/>
                  </a:lnTo>
                  <a:lnTo>
                    <a:pt x="2138" y="556"/>
                  </a:lnTo>
                  <a:lnTo>
                    <a:pt x="2135" y="555"/>
                  </a:lnTo>
                  <a:lnTo>
                    <a:pt x="2131" y="555"/>
                  </a:lnTo>
                  <a:lnTo>
                    <a:pt x="2128" y="555"/>
                  </a:lnTo>
                  <a:lnTo>
                    <a:pt x="2126" y="556"/>
                  </a:lnTo>
                  <a:lnTo>
                    <a:pt x="2123" y="559"/>
                  </a:lnTo>
                  <a:lnTo>
                    <a:pt x="2121" y="561"/>
                  </a:lnTo>
                  <a:lnTo>
                    <a:pt x="2117" y="564"/>
                  </a:lnTo>
                  <a:lnTo>
                    <a:pt x="2115" y="569"/>
                  </a:lnTo>
                  <a:lnTo>
                    <a:pt x="2113" y="573"/>
                  </a:lnTo>
                  <a:lnTo>
                    <a:pt x="2110" y="576"/>
                  </a:lnTo>
                  <a:lnTo>
                    <a:pt x="2108" y="577"/>
                  </a:lnTo>
                  <a:lnTo>
                    <a:pt x="2104" y="579"/>
                  </a:lnTo>
                  <a:lnTo>
                    <a:pt x="2097" y="579"/>
                  </a:lnTo>
                  <a:lnTo>
                    <a:pt x="2088" y="579"/>
                  </a:lnTo>
                  <a:lnTo>
                    <a:pt x="2080" y="577"/>
                  </a:lnTo>
                  <a:lnTo>
                    <a:pt x="2071" y="576"/>
                  </a:lnTo>
                  <a:lnTo>
                    <a:pt x="2063" y="576"/>
                  </a:lnTo>
                  <a:lnTo>
                    <a:pt x="2057" y="578"/>
                  </a:lnTo>
                  <a:lnTo>
                    <a:pt x="2045" y="586"/>
                  </a:lnTo>
                  <a:lnTo>
                    <a:pt x="2034" y="593"/>
                  </a:lnTo>
                  <a:lnTo>
                    <a:pt x="2029" y="596"/>
                  </a:lnTo>
                  <a:lnTo>
                    <a:pt x="2022" y="597"/>
                  </a:lnTo>
                  <a:lnTo>
                    <a:pt x="2019" y="597"/>
                  </a:lnTo>
                  <a:lnTo>
                    <a:pt x="2016" y="597"/>
                  </a:lnTo>
                  <a:lnTo>
                    <a:pt x="2012" y="596"/>
                  </a:lnTo>
                  <a:lnTo>
                    <a:pt x="2007" y="594"/>
                  </a:lnTo>
                  <a:lnTo>
                    <a:pt x="1998" y="588"/>
                  </a:lnTo>
                  <a:lnTo>
                    <a:pt x="1990" y="581"/>
                  </a:lnTo>
                  <a:lnTo>
                    <a:pt x="1985" y="576"/>
                  </a:lnTo>
                  <a:lnTo>
                    <a:pt x="1980" y="570"/>
                  </a:lnTo>
                  <a:lnTo>
                    <a:pt x="1975" y="567"/>
                  </a:lnTo>
                  <a:lnTo>
                    <a:pt x="1968" y="564"/>
                  </a:lnTo>
                  <a:lnTo>
                    <a:pt x="1958" y="563"/>
                  </a:lnTo>
                  <a:lnTo>
                    <a:pt x="1943" y="563"/>
                  </a:lnTo>
                  <a:lnTo>
                    <a:pt x="1935" y="564"/>
                  </a:lnTo>
                  <a:lnTo>
                    <a:pt x="1928" y="566"/>
                  </a:lnTo>
                  <a:lnTo>
                    <a:pt x="1923" y="569"/>
                  </a:lnTo>
                  <a:lnTo>
                    <a:pt x="1919" y="574"/>
                  </a:lnTo>
                  <a:lnTo>
                    <a:pt x="1910" y="583"/>
                  </a:lnTo>
                  <a:lnTo>
                    <a:pt x="1903" y="593"/>
                  </a:lnTo>
                  <a:lnTo>
                    <a:pt x="1898" y="598"/>
                  </a:lnTo>
                  <a:lnTo>
                    <a:pt x="1895" y="602"/>
                  </a:lnTo>
                  <a:lnTo>
                    <a:pt x="1891" y="604"/>
                  </a:lnTo>
                  <a:lnTo>
                    <a:pt x="1886" y="605"/>
                  </a:lnTo>
                  <a:lnTo>
                    <a:pt x="1881" y="605"/>
                  </a:lnTo>
                  <a:lnTo>
                    <a:pt x="1876" y="603"/>
                  </a:lnTo>
                  <a:lnTo>
                    <a:pt x="1869" y="598"/>
                  </a:lnTo>
                  <a:lnTo>
                    <a:pt x="1862" y="592"/>
                  </a:lnTo>
                  <a:lnTo>
                    <a:pt x="1856" y="588"/>
                  </a:lnTo>
                  <a:lnTo>
                    <a:pt x="1850" y="583"/>
                  </a:lnTo>
                  <a:lnTo>
                    <a:pt x="1843" y="581"/>
                  </a:lnTo>
                  <a:lnTo>
                    <a:pt x="1837" y="579"/>
                  </a:lnTo>
                  <a:lnTo>
                    <a:pt x="1823" y="576"/>
                  </a:lnTo>
                  <a:lnTo>
                    <a:pt x="1809" y="574"/>
                  </a:lnTo>
                  <a:lnTo>
                    <a:pt x="1795" y="571"/>
                  </a:lnTo>
                  <a:lnTo>
                    <a:pt x="1783" y="567"/>
                  </a:lnTo>
                  <a:lnTo>
                    <a:pt x="1777" y="565"/>
                  </a:lnTo>
                  <a:lnTo>
                    <a:pt x="1773" y="562"/>
                  </a:lnTo>
                  <a:lnTo>
                    <a:pt x="1770" y="557"/>
                  </a:lnTo>
                  <a:lnTo>
                    <a:pt x="1768" y="552"/>
                  </a:lnTo>
                  <a:lnTo>
                    <a:pt x="1764" y="538"/>
                  </a:lnTo>
                  <a:lnTo>
                    <a:pt x="1759" y="520"/>
                  </a:lnTo>
                  <a:lnTo>
                    <a:pt x="1757" y="510"/>
                  </a:lnTo>
                  <a:lnTo>
                    <a:pt x="1754" y="502"/>
                  </a:lnTo>
                  <a:lnTo>
                    <a:pt x="1752" y="499"/>
                  </a:lnTo>
                  <a:lnTo>
                    <a:pt x="1750" y="497"/>
                  </a:lnTo>
                  <a:lnTo>
                    <a:pt x="1749" y="495"/>
                  </a:lnTo>
                  <a:lnTo>
                    <a:pt x="1747" y="495"/>
                  </a:lnTo>
                  <a:lnTo>
                    <a:pt x="1744" y="495"/>
                  </a:lnTo>
                  <a:lnTo>
                    <a:pt x="1739" y="496"/>
                  </a:lnTo>
                  <a:lnTo>
                    <a:pt x="1734" y="498"/>
                  </a:lnTo>
                  <a:lnTo>
                    <a:pt x="1729" y="501"/>
                  </a:lnTo>
                  <a:lnTo>
                    <a:pt x="1717" y="510"/>
                  </a:lnTo>
                  <a:lnTo>
                    <a:pt x="1704" y="520"/>
                  </a:lnTo>
                  <a:lnTo>
                    <a:pt x="1691" y="529"/>
                  </a:lnTo>
                  <a:lnTo>
                    <a:pt x="1678" y="539"/>
                  </a:lnTo>
                  <a:lnTo>
                    <a:pt x="1666" y="547"/>
                  </a:lnTo>
                  <a:lnTo>
                    <a:pt x="1656" y="552"/>
                  </a:lnTo>
                  <a:lnTo>
                    <a:pt x="1643" y="556"/>
                  </a:lnTo>
                  <a:lnTo>
                    <a:pt x="1633" y="560"/>
                  </a:lnTo>
                  <a:lnTo>
                    <a:pt x="1623" y="562"/>
                  </a:lnTo>
                  <a:lnTo>
                    <a:pt x="1613" y="562"/>
                  </a:lnTo>
                  <a:lnTo>
                    <a:pt x="1604" y="562"/>
                  </a:lnTo>
                  <a:lnTo>
                    <a:pt x="1596" y="562"/>
                  </a:lnTo>
                  <a:lnTo>
                    <a:pt x="1588" y="560"/>
                  </a:lnTo>
                  <a:lnTo>
                    <a:pt x="1581" y="557"/>
                  </a:lnTo>
                  <a:lnTo>
                    <a:pt x="1567" y="550"/>
                  </a:lnTo>
                  <a:lnTo>
                    <a:pt x="1552" y="540"/>
                  </a:lnTo>
                  <a:lnTo>
                    <a:pt x="1534" y="529"/>
                  </a:lnTo>
                  <a:lnTo>
                    <a:pt x="1515" y="517"/>
                  </a:lnTo>
                  <a:lnTo>
                    <a:pt x="1501" y="510"/>
                  </a:lnTo>
                  <a:lnTo>
                    <a:pt x="1487" y="503"/>
                  </a:lnTo>
                  <a:lnTo>
                    <a:pt x="1473" y="498"/>
                  </a:lnTo>
                  <a:lnTo>
                    <a:pt x="1459" y="494"/>
                  </a:lnTo>
                  <a:lnTo>
                    <a:pt x="1432" y="488"/>
                  </a:lnTo>
                  <a:lnTo>
                    <a:pt x="1406" y="485"/>
                  </a:lnTo>
                  <a:lnTo>
                    <a:pt x="1379" y="483"/>
                  </a:lnTo>
                  <a:lnTo>
                    <a:pt x="1353" y="480"/>
                  </a:lnTo>
                  <a:lnTo>
                    <a:pt x="1340" y="478"/>
                  </a:lnTo>
                  <a:lnTo>
                    <a:pt x="1327" y="474"/>
                  </a:lnTo>
                  <a:lnTo>
                    <a:pt x="1314" y="470"/>
                  </a:lnTo>
                  <a:lnTo>
                    <a:pt x="1300" y="465"/>
                  </a:lnTo>
                  <a:lnTo>
                    <a:pt x="1295" y="462"/>
                  </a:lnTo>
                  <a:lnTo>
                    <a:pt x="1288" y="461"/>
                  </a:lnTo>
                  <a:lnTo>
                    <a:pt x="1282" y="460"/>
                  </a:lnTo>
                  <a:lnTo>
                    <a:pt x="1275" y="460"/>
                  </a:lnTo>
                  <a:lnTo>
                    <a:pt x="1262" y="462"/>
                  </a:lnTo>
                  <a:lnTo>
                    <a:pt x="1249" y="466"/>
                  </a:lnTo>
                  <a:lnTo>
                    <a:pt x="1222" y="474"/>
                  </a:lnTo>
                  <a:lnTo>
                    <a:pt x="1196" y="484"/>
                  </a:lnTo>
                  <a:lnTo>
                    <a:pt x="1184" y="486"/>
                  </a:lnTo>
                  <a:lnTo>
                    <a:pt x="1174" y="486"/>
                  </a:lnTo>
                  <a:lnTo>
                    <a:pt x="1168" y="486"/>
                  </a:lnTo>
                  <a:lnTo>
                    <a:pt x="1163" y="484"/>
                  </a:lnTo>
                  <a:lnTo>
                    <a:pt x="1157" y="482"/>
                  </a:lnTo>
                  <a:lnTo>
                    <a:pt x="1153" y="479"/>
                  </a:lnTo>
                  <a:lnTo>
                    <a:pt x="1149" y="474"/>
                  </a:lnTo>
                  <a:lnTo>
                    <a:pt x="1144" y="469"/>
                  </a:lnTo>
                  <a:lnTo>
                    <a:pt x="1141" y="462"/>
                  </a:lnTo>
                  <a:lnTo>
                    <a:pt x="1138" y="455"/>
                  </a:lnTo>
                  <a:lnTo>
                    <a:pt x="1135" y="446"/>
                  </a:lnTo>
                  <a:lnTo>
                    <a:pt x="1131" y="435"/>
                  </a:lnTo>
                  <a:lnTo>
                    <a:pt x="1129" y="424"/>
                  </a:lnTo>
                  <a:lnTo>
                    <a:pt x="1128" y="409"/>
                  </a:lnTo>
                  <a:lnTo>
                    <a:pt x="1125" y="395"/>
                  </a:lnTo>
                  <a:lnTo>
                    <a:pt x="1122" y="384"/>
                  </a:lnTo>
                  <a:lnTo>
                    <a:pt x="1119" y="373"/>
                  </a:lnTo>
                  <a:lnTo>
                    <a:pt x="1113" y="365"/>
                  </a:lnTo>
                  <a:lnTo>
                    <a:pt x="1108" y="359"/>
                  </a:lnTo>
                  <a:lnTo>
                    <a:pt x="1101" y="354"/>
                  </a:lnTo>
                  <a:lnTo>
                    <a:pt x="1094" y="351"/>
                  </a:lnTo>
                  <a:lnTo>
                    <a:pt x="1086" y="349"/>
                  </a:lnTo>
                  <a:lnTo>
                    <a:pt x="1079" y="349"/>
                  </a:lnTo>
                  <a:lnTo>
                    <a:pt x="1070" y="350"/>
                  </a:lnTo>
                  <a:lnTo>
                    <a:pt x="1061" y="352"/>
                  </a:lnTo>
                  <a:lnTo>
                    <a:pt x="1052" y="354"/>
                  </a:lnTo>
                  <a:lnTo>
                    <a:pt x="1032" y="362"/>
                  </a:lnTo>
                  <a:lnTo>
                    <a:pt x="1012" y="372"/>
                  </a:lnTo>
                  <a:lnTo>
                    <a:pt x="990" y="381"/>
                  </a:lnTo>
                  <a:lnTo>
                    <a:pt x="969" y="390"/>
                  </a:lnTo>
                  <a:lnTo>
                    <a:pt x="960" y="394"/>
                  </a:lnTo>
                  <a:lnTo>
                    <a:pt x="949" y="398"/>
                  </a:lnTo>
                  <a:lnTo>
                    <a:pt x="939" y="400"/>
                  </a:lnTo>
                  <a:lnTo>
                    <a:pt x="930" y="402"/>
                  </a:lnTo>
                  <a:lnTo>
                    <a:pt x="920" y="403"/>
                  </a:lnTo>
                  <a:lnTo>
                    <a:pt x="911" y="402"/>
                  </a:lnTo>
                  <a:lnTo>
                    <a:pt x="903" y="401"/>
                  </a:lnTo>
                  <a:lnTo>
                    <a:pt x="895" y="398"/>
                  </a:lnTo>
                  <a:lnTo>
                    <a:pt x="887" y="392"/>
                  </a:lnTo>
                  <a:lnTo>
                    <a:pt x="881" y="386"/>
                  </a:lnTo>
                  <a:lnTo>
                    <a:pt x="874" y="377"/>
                  </a:lnTo>
                  <a:lnTo>
                    <a:pt x="869" y="366"/>
                  </a:lnTo>
                  <a:lnTo>
                    <a:pt x="862" y="353"/>
                  </a:lnTo>
                  <a:lnTo>
                    <a:pt x="856" y="345"/>
                  </a:lnTo>
                  <a:lnTo>
                    <a:pt x="853" y="343"/>
                  </a:lnTo>
                  <a:lnTo>
                    <a:pt x="850" y="341"/>
                  </a:lnTo>
                  <a:lnTo>
                    <a:pt x="847" y="340"/>
                  </a:lnTo>
                  <a:lnTo>
                    <a:pt x="844" y="340"/>
                  </a:lnTo>
                  <a:lnTo>
                    <a:pt x="830" y="344"/>
                  </a:lnTo>
                  <a:lnTo>
                    <a:pt x="811" y="347"/>
                  </a:lnTo>
                  <a:lnTo>
                    <a:pt x="806" y="346"/>
                  </a:lnTo>
                  <a:lnTo>
                    <a:pt x="803" y="345"/>
                  </a:lnTo>
                  <a:lnTo>
                    <a:pt x="800" y="341"/>
                  </a:lnTo>
                  <a:lnTo>
                    <a:pt x="797" y="338"/>
                  </a:lnTo>
                  <a:lnTo>
                    <a:pt x="790" y="328"/>
                  </a:lnTo>
                  <a:lnTo>
                    <a:pt x="783" y="318"/>
                  </a:lnTo>
                  <a:lnTo>
                    <a:pt x="774" y="307"/>
                  </a:lnTo>
                  <a:lnTo>
                    <a:pt x="764" y="296"/>
                  </a:lnTo>
                  <a:lnTo>
                    <a:pt x="758" y="292"/>
                  </a:lnTo>
                  <a:lnTo>
                    <a:pt x="751" y="289"/>
                  </a:lnTo>
                  <a:lnTo>
                    <a:pt x="744" y="285"/>
                  </a:lnTo>
                  <a:lnTo>
                    <a:pt x="735" y="283"/>
                  </a:lnTo>
                  <a:lnTo>
                    <a:pt x="701" y="272"/>
                  </a:lnTo>
                  <a:lnTo>
                    <a:pt x="663" y="259"/>
                  </a:lnTo>
                  <a:lnTo>
                    <a:pt x="654" y="255"/>
                  </a:lnTo>
                  <a:lnTo>
                    <a:pt x="647" y="251"/>
                  </a:lnTo>
                  <a:lnTo>
                    <a:pt x="641" y="245"/>
                  </a:lnTo>
                  <a:lnTo>
                    <a:pt x="636" y="240"/>
                  </a:lnTo>
                  <a:lnTo>
                    <a:pt x="633" y="233"/>
                  </a:lnTo>
                  <a:lnTo>
                    <a:pt x="630" y="227"/>
                  </a:lnTo>
                  <a:lnTo>
                    <a:pt x="630" y="219"/>
                  </a:lnTo>
                  <a:lnTo>
                    <a:pt x="633" y="211"/>
                  </a:lnTo>
                  <a:lnTo>
                    <a:pt x="637" y="201"/>
                  </a:lnTo>
                  <a:lnTo>
                    <a:pt x="639" y="191"/>
                  </a:lnTo>
                  <a:lnTo>
                    <a:pt x="641" y="182"/>
                  </a:lnTo>
                  <a:lnTo>
                    <a:pt x="643" y="173"/>
                  </a:lnTo>
                  <a:lnTo>
                    <a:pt x="643" y="163"/>
                  </a:lnTo>
                  <a:lnTo>
                    <a:pt x="643" y="155"/>
                  </a:lnTo>
                  <a:lnTo>
                    <a:pt x="642" y="146"/>
                  </a:lnTo>
                  <a:lnTo>
                    <a:pt x="641" y="138"/>
                  </a:lnTo>
                  <a:lnTo>
                    <a:pt x="638" y="131"/>
                  </a:lnTo>
                  <a:lnTo>
                    <a:pt x="635" y="123"/>
                  </a:lnTo>
                  <a:lnTo>
                    <a:pt x="629" y="117"/>
                  </a:lnTo>
                  <a:lnTo>
                    <a:pt x="624" y="111"/>
                  </a:lnTo>
                  <a:lnTo>
                    <a:pt x="616" y="107"/>
                  </a:lnTo>
                  <a:lnTo>
                    <a:pt x="609" y="103"/>
                  </a:lnTo>
                  <a:lnTo>
                    <a:pt x="599" y="101"/>
                  </a:lnTo>
                  <a:lnTo>
                    <a:pt x="588" y="98"/>
                  </a:lnTo>
                  <a:lnTo>
                    <a:pt x="556" y="94"/>
                  </a:lnTo>
                  <a:lnTo>
                    <a:pt x="520" y="89"/>
                  </a:lnTo>
                  <a:lnTo>
                    <a:pt x="503" y="85"/>
                  </a:lnTo>
                  <a:lnTo>
                    <a:pt x="486" y="80"/>
                  </a:lnTo>
                  <a:lnTo>
                    <a:pt x="469" y="75"/>
                  </a:lnTo>
                  <a:lnTo>
                    <a:pt x="455" y="68"/>
                  </a:lnTo>
                  <a:lnTo>
                    <a:pt x="432" y="51"/>
                  </a:lnTo>
                  <a:lnTo>
                    <a:pt x="397" y="24"/>
                  </a:lnTo>
                  <a:lnTo>
                    <a:pt x="381" y="12"/>
                  </a:lnTo>
                  <a:lnTo>
                    <a:pt x="367" y="3"/>
                  </a:lnTo>
                  <a:lnTo>
                    <a:pt x="360" y="1"/>
                  </a:lnTo>
                  <a:lnTo>
                    <a:pt x="356" y="0"/>
                  </a:lnTo>
                  <a:lnTo>
                    <a:pt x="354" y="1"/>
                  </a:lnTo>
                  <a:lnTo>
                    <a:pt x="353" y="2"/>
                  </a:lnTo>
                  <a:lnTo>
                    <a:pt x="352" y="3"/>
                  </a:lnTo>
                  <a:lnTo>
                    <a:pt x="351" y="6"/>
                  </a:lnTo>
                  <a:lnTo>
                    <a:pt x="350" y="11"/>
                  </a:lnTo>
                  <a:lnTo>
                    <a:pt x="349" y="15"/>
                  </a:lnTo>
                  <a:lnTo>
                    <a:pt x="346" y="20"/>
                  </a:lnTo>
                  <a:lnTo>
                    <a:pt x="343" y="24"/>
                  </a:lnTo>
                  <a:lnTo>
                    <a:pt x="340" y="27"/>
                  </a:lnTo>
                  <a:lnTo>
                    <a:pt x="337" y="30"/>
                  </a:lnTo>
                  <a:lnTo>
                    <a:pt x="333" y="34"/>
                  </a:lnTo>
                  <a:lnTo>
                    <a:pt x="329" y="36"/>
                  </a:lnTo>
                  <a:lnTo>
                    <a:pt x="320" y="39"/>
                  </a:lnTo>
                  <a:lnTo>
                    <a:pt x="311" y="40"/>
                  </a:lnTo>
                  <a:lnTo>
                    <a:pt x="301" y="39"/>
                  </a:lnTo>
                  <a:lnTo>
                    <a:pt x="291" y="37"/>
                  </a:lnTo>
                  <a:lnTo>
                    <a:pt x="282" y="35"/>
                  </a:lnTo>
                  <a:lnTo>
                    <a:pt x="273" y="34"/>
                  </a:lnTo>
                  <a:lnTo>
                    <a:pt x="265" y="35"/>
                  </a:lnTo>
                  <a:lnTo>
                    <a:pt x="259" y="37"/>
                  </a:lnTo>
                  <a:lnTo>
                    <a:pt x="249" y="44"/>
                  </a:lnTo>
                  <a:lnTo>
                    <a:pt x="238" y="53"/>
                  </a:lnTo>
                  <a:lnTo>
                    <a:pt x="238" y="53"/>
                  </a:lnTo>
                  <a:lnTo>
                    <a:pt x="237" y="65"/>
                  </a:lnTo>
                  <a:lnTo>
                    <a:pt x="237" y="76"/>
                  </a:lnTo>
                  <a:lnTo>
                    <a:pt x="238" y="87"/>
                  </a:lnTo>
                  <a:lnTo>
                    <a:pt x="239" y="97"/>
                  </a:lnTo>
                  <a:lnTo>
                    <a:pt x="242" y="107"/>
                  </a:lnTo>
                  <a:lnTo>
                    <a:pt x="245" y="117"/>
                  </a:lnTo>
                  <a:lnTo>
                    <a:pt x="248" y="125"/>
                  </a:lnTo>
                  <a:lnTo>
                    <a:pt x="252" y="134"/>
                  </a:lnTo>
                  <a:lnTo>
                    <a:pt x="257" y="143"/>
                  </a:lnTo>
                  <a:lnTo>
                    <a:pt x="262" y="150"/>
                  </a:lnTo>
                  <a:lnTo>
                    <a:pt x="269" y="158"/>
                  </a:lnTo>
                  <a:lnTo>
                    <a:pt x="274" y="165"/>
                  </a:lnTo>
                  <a:lnTo>
                    <a:pt x="282" y="172"/>
                  </a:lnTo>
                  <a:lnTo>
                    <a:pt x="288" y="178"/>
                  </a:lnTo>
                  <a:lnTo>
                    <a:pt x="296" y="185"/>
                  </a:lnTo>
                  <a:lnTo>
                    <a:pt x="304" y="190"/>
                  </a:lnTo>
                  <a:lnTo>
                    <a:pt x="312" y="197"/>
                  </a:lnTo>
                  <a:lnTo>
                    <a:pt x="318" y="203"/>
                  </a:lnTo>
                  <a:lnTo>
                    <a:pt x="324" y="212"/>
                  </a:lnTo>
                  <a:lnTo>
                    <a:pt x="327" y="220"/>
                  </a:lnTo>
                  <a:lnTo>
                    <a:pt x="329" y="230"/>
                  </a:lnTo>
                  <a:lnTo>
                    <a:pt x="331" y="240"/>
                  </a:lnTo>
                  <a:lnTo>
                    <a:pt x="332" y="250"/>
                  </a:lnTo>
                  <a:lnTo>
                    <a:pt x="333" y="259"/>
                  </a:lnTo>
                  <a:lnTo>
                    <a:pt x="335" y="279"/>
                  </a:lnTo>
                  <a:lnTo>
                    <a:pt x="337" y="297"/>
                  </a:lnTo>
                  <a:lnTo>
                    <a:pt x="339" y="305"/>
                  </a:lnTo>
                  <a:lnTo>
                    <a:pt x="341" y="311"/>
                  </a:lnTo>
                  <a:lnTo>
                    <a:pt x="345" y="318"/>
                  </a:lnTo>
                  <a:lnTo>
                    <a:pt x="350" y="322"/>
                  </a:lnTo>
                  <a:lnTo>
                    <a:pt x="369" y="331"/>
                  </a:lnTo>
                  <a:lnTo>
                    <a:pt x="390" y="340"/>
                  </a:lnTo>
                  <a:lnTo>
                    <a:pt x="399" y="345"/>
                  </a:lnTo>
                  <a:lnTo>
                    <a:pt x="408" y="351"/>
                  </a:lnTo>
                  <a:lnTo>
                    <a:pt x="411" y="354"/>
                  </a:lnTo>
                  <a:lnTo>
                    <a:pt x="413" y="359"/>
                  </a:lnTo>
                  <a:lnTo>
                    <a:pt x="415" y="363"/>
                  </a:lnTo>
                  <a:lnTo>
                    <a:pt x="418" y="368"/>
                  </a:lnTo>
                  <a:lnTo>
                    <a:pt x="421" y="379"/>
                  </a:lnTo>
                  <a:lnTo>
                    <a:pt x="428" y="392"/>
                  </a:lnTo>
                  <a:lnTo>
                    <a:pt x="436" y="406"/>
                  </a:lnTo>
                  <a:lnTo>
                    <a:pt x="445" y="420"/>
                  </a:lnTo>
                  <a:lnTo>
                    <a:pt x="453" y="433"/>
                  </a:lnTo>
                  <a:lnTo>
                    <a:pt x="459" y="444"/>
                  </a:lnTo>
                  <a:lnTo>
                    <a:pt x="460" y="448"/>
                  </a:lnTo>
                  <a:lnTo>
                    <a:pt x="461" y="452"/>
                  </a:lnTo>
                  <a:lnTo>
                    <a:pt x="460" y="454"/>
                  </a:lnTo>
                  <a:lnTo>
                    <a:pt x="458" y="456"/>
                  </a:lnTo>
                  <a:lnTo>
                    <a:pt x="440" y="460"/>
                  </a:lnTo>
                  <a:lnTo>
                    <a:pt x="419" y="466"/>
                  </a:lnTo>
                  <a:lnTo>
                    <a:pt x="395" y="472"/>
                  </a:lnTo>
                  <a:lnTo>
                    <a:pt x="369" y="480"/>
                  </a:lnTo>
                  <a:lnTo>
                    <a:pt x="344" y="487"/>
                  </a:lnTo>
                  <a:lnTo>
                    <a:pt x="323" y="497"/>
                  </a:lnTo>
                  <a:lnTo>
                    <a:pt x="313" y="502"/>
                  </a:lnTo>
                  <a:lnTo>
                    <a:pt x="304" y="508"/>
                  </a:lnTo>
                  <a:lnTo>
                    <a:pt x="298" y="513"/>
                  </a:lnTo>
                  <a:lnTo>
                    <a:pt x="293" y="520"/>
                  </a:lnTo>
                  <a:lnTo>
                    <a:pt x="292" y="522"/>
                  </a:lnTo>
                  <a:lnTo>
                    <a:pt x="293" y="524"/>
                  </a:lnTo>
                  <a:lnTo>
                    <a:pt x="295" y="528"/>
                  </a:lnTo>
                  <a:lnTo>
                    <a:pt x="297" y="533"/>
                  </a:lnTo>
                  <a:lnTo>
                    <a:pt x="303" y="541"/>
                  </a:lnTo>
                  <a:lnTo>
                    <a:pt x="312" y="552"/>
                  </a:lnTo>
                  <a:lnTo>
                    <a:pt x="322" y="562"/>
                  </a:lnTo>
                  <a:lnTo>
                    <a:pt x="330" y="571"/>
                  </a:lnTo>
                  <a:lnTo>
                    <a:pt x="339" y="578"/>
                  </a:lnTo>
                  <a:lnTo>
                    <a:pt x="344" y="582"/>
                  </a:lnTo>
                  <a:lnTo>
                    <a:pt x="357" y="589"/>
                  </a:lnTo>
                  <a:lnTo>
                    <a:pt x="368" y="595"/>
                  </a:lnTo>
                  <a:lnTo>
                    <a:pt x="377" y="602"/>
                  </a:lnTo>
                  <a:lnTo>
                    <a:pt x="384" y="608"/>
                  </a:lnTo>
                  <a:lnTo>
                    <a:pt x="389" y="614"/>
                  </a:lnTo>
                  <a:lnTo>
                    <a:pt x="393" y="619"/>
                  </a:lnTo>
                  <a:lnTo>
                    <a:pt x="394" y="625"/>
                  </a:lnTo>
                  <a:lnTo>
                    <a:pt x="395" y="630"/>
                  </a:lnTo>
                  <a:lnTo>
                    <a:pt x="395" y="635"/>
                  </a:lnTo>
                  <a:lnTo>
                    <a:pt x="393" y="641"/>
                  </a:lnTo>
                  <a:lnTo>
                    <a:pt x="391" y="645"/>
                  </a:lnTo>
                  <a:lnTo>
                    <a:pt x="387" y="650"/>
                  </a:lnTo>
                  <a:lnTo>
                    <a:pt x="379" y="660"/>
                  </a:lnTo>
                  <a:lnTo>
                    <a:pt x="368" y="670"/>
                  </a:lnTo>
                  <a:lnTo>
                    <a:pt x="357" y="678"/>
                  </a:lnTo>
                  <a:lnTo>
                    <a:pt x="346" y="688"/>
                  </a:lnTo>
                  <a:lnTo>
                    <a:pt x="342" y="694"/>
                  </a:lnTo>
                  <a:lnTo>
                    <a:pt x="338" y="699"/>
                  </a:lnTo>
                  <a:lnTo>
                    <a:pt x="335" y="704"/>
                  </a:lnTo>
                  <a:lnTo>
                    <a:pt x="331" y="710"/>
                  </a:lnTo>
                  <a:lnTo>
                    <a:pt x="330" y="715"/>
                  </a:lnTo>
                  <a:lnTo>
                    <a:pt x="329" y="721"/>
                  </a:lnTo>
                  <a:lnTo>
                    <a:pt x="329" y="727"/>
                  </a:lnTo>
                  <a:lnTo>
                    <a:pt x="331" y="732"/>
                  </a:lnTo>
                  <a:lnTo>
                    <a:pt x="335" y="739"/>
                  </a:lnTo>
                  <a:lnTo>
                    <a:pt x="339" y="746"/>
                  </a:lnTo>
                  <a:lnTo>
                    <a:pt x="345" y="753"/>
                  </a:lnTo>
                  <a:lnTo>
                    <a:pt x="354" y="760"/>
                  </a:lnTo>
                  <a:lnTo>
                    <a:pt x="354" y="757"/>
                  </a:lnTo>
                  <a:lnTo>
                    <a:pt x="352" y="755"/>
                  </a:lnTo>
                  <a:lnTo>
                    <a:pt x="357" y="762"/>
                  </a:lnTo>
                  <a:lnTo>
                    <a:pt x="368" y="771"/>
                  </a:lnTo>
                  <a:lnTo>
                    <a:pt x="382" y="783"/>
                  </a:lnTo>
                  <a:lnTo>
                    <a:pt x="397" y="795"/>
                  </a:lnTo>
                  <a:lnTo>
                    <a:pt x="427" y="819"/>
                  </a:lnTo>
                  <a:lnTo>
                    <a:pt x="449" y="834"/>
                  </a:lnTo>
                  <a:lnTo>
                    <a:pt x="454" y="837"/>
                  </a:lnTo>
                  <a:lnTo>
                    <a:pt x="459" y="838"/>
                  </a:lnTo>
                  <a:lnTo>
                    <a:pt x="464" y="840"/>
                  </a:lnTo>
                  <a:lnTo>
                    <a:pt x="469" y="840"/>
                  </a:lnTo>
                  <a:lnTo>
                    <a:pt x="479" y="840"/>
                  </a:lnTo>
                  <a:lnTo>
                    <a:pt x="489" y="839"/>
                  </a:lnTo>
                  <a:lnTo>
                    <a:pt x="499" y="838"/>
                  </a:lnTo>
                  <a:lnTo>
                    <a:pt x="509" y="837"/>
                  </a:lnTo>
                  <a:lnTo>
                    <a:pt x="514" y="838"/>
                  </a:lnTo>
                  <a:lnTo>
                    <a:pt x="519" y="838"/>
                  </a:lnTo>
                  <a:lnTo>
                    <a:pt x="525" y="840"/>
                  </a:lnTo>
                  <a:lnTo>
                    <a:pt x="530" y="843"/>
                  </a:lnTo>
                  <a:lnTo>
                    <a:pt x="541" y="849"/>
                  </a:lnTo>
                  <a:lnTo>
                    <a:pt x="552" y="856"/>
                  </a:lnTo>
                  <a:lnTo>
                    <a:pt x="560" y="863"/>
                  </a:lnTo>
                  <a:lnTo>
                    <a:pt x="569" y="871"/>
                  </a:lnTo>
                  <a:lnTo>
                    <a:pt x="583" y="887"/>
                  </a:lnTo>
                  <a:lnTo>
                    <a:pt x="597" y="902"/>
                  </a:lnTo>
                  <a:lnTo>
                    <a:pt x="604" y="908"/>
                  </a:lnTo>
                  <a:lnTo>
                    <a:pt x="612" y="915"/>
                  </a:lnTo>
                  <a:lnTo>
                    <a:pt x="621" y="921"/>
                  </a:lnTo>
                  <a:lnTo>
                    <a:pt x="630" y="927"/>
                  </a:lnTo>
                  <a:lnTo>
                    <a:pt x="642" y="931"/>
                  </a:lnTo>
                  <a:lnTo>
                    <a:pt x="654" y="933"/>
                  </a:lnTo>
                  <a:lnTo>
                    <a:pt x="669" y="935"/>
                  </a:lnTo>
                  <a:lnTo>
                    <a:pt x="685" y="937"/>
                  </a:lnTo>
                  <a:lnTo>
                    <a:pt x="683" y="941"/>
                  </a:lnTo>
                  <a:lnTo>
                    <a:pt x="681" y="945"/>
                  </a:lnTo>
                  <a:lnTo>
                    <a:pt x="678" y="948"/>
                  </a:lnTo>
                  <a:lnTo>
                    <a:pt x="673" y="952"/>
                  </a:lnTo>
                  <a:lnTo>
                    <a:pt x="668" y="954"/>
                  </a:lnTo>
                  <a:lnTo>
                    <a:pt x="662" y="955"/>
                  </a:lnTo>
                  <a:lnTo>
                    <a:pt x="655" y="957"/>
                  </a:lnTo>
                  <a:lnTo>
                    <a:pt x="648" y="957"/>
                  </a:lnTo>
                  <a:lnTo>
                    <a:pt x="633" y="958"/>
                  </a:lnTo>
                  <a:lnTo>
                    <a:pt x="614" y="957"/>
                  </a:lnTo>
                  <a:lnTo>
                    <a:pt x="596" y="956"/>
                  </a:lnTo>
                  <a:lnTo>
                    <a:pt x="576" y="953"/>
                  </a:lnTo>
                  <a:lnTo>
                    <a:pt x="536" y="947"/>
                  </a:lnTo>
                  <a:lnTo>
                    <a:pt x="500" y="943"/>
                  </a:lnTo>
                  <a:lnTo>
                    <a:pt x="484" y="941"/>
                  </a:lnTo>
                  <a:lnTo>
                    <a:pt x="469" y="941"/>
                  </a:lnTo>
                  <a:lnTo>
                    <a:pt x="463" y="941"/>
                  </a:lnTo>
                  <a:lnTo>
                    <a:pt x="458" y="942"/>
                  </a:lnTo>
                  <a:lnTo>
                    <a:pt x="452" y="943"/>
                  </a:lnTo>
                  <a:lnTo>
                    <a:pt x="449" y="945"/>
                  </a:lnTo>
                  <a:lnTo>
                    <a:pt x="441" y="948"/>
                  </a:lnTo>
                  <a:lnTo>
                    <a:pt x="435" y="951"/>
                  </a:lnTo>
                  <a:lnTo>
                    <a:pt x="428" y="952"/>
                  </a:lnTo>
                  <a:lnTo>
                    <a:pt x="422" y="952"/>
                  </a:lnTo>
                  <a:lnTo>
                    <a:pt x="409" y="951"/>
                  </a:lnTo>
                  <a:lnTo>
                    <a:pt x="397" y="948"/>
                  </a:lnTo>
                  <a:lnTo>
                    <a:pt x="385" y="946"/>
                  </a:lnTo>
                  <a:lnTo>
                    <a:pt x="372" y="946"/>
                  </a:lnTo>
                  <a:lnTo>
                    <a:pt x="366" y="948"/>
                  </a:lnTo>
                  <a:lnTo>
                    <a:pt x="359" y="949"/>
                  </a:lnTo>
                  <a:lnTo>
                    <a:pt x="352" y="953"/>
                  </a:lnTo>
                  <a:lnTo>
                    <a:pt x="344" y="958"/>
                  </a:lnTo>
                  <a:lnTo>
                    <a:pt x="330" y="968"/>
                  </a:lnTo>
                  <a:lnTo>
                    <a:pt x="315" y="981"/>
                  </a:lnTo>
                  <a:lnTo>
                    <a:pt x="299" y="995"/>
                  </a:lnTo>
                  <a:lnTo>
                    <a:pt x="284" y="1010"/>
                  </a:lnTo>
                  <a:lnTo>
                    <a:pt x="269" y="1026"/>
                  </a:lnTo>
                  <a:lnTo>
                    <a:pt x="255" y="1041"/>
                  </a:lnTo>
                  <a:lnTo>
                    <a:pt x="242" y="1056"/>
                  </a:lnTo>
                  <a:lnTo>
                    <a:pt x="231" y="1070"/>
                  </a:lnTo>
                  <a:lnTo>
                    <a:pt x="223" y="1078"/>
                  </a:lnTo>
                  <a:lnTo>
                    <a:pt x="216" y="1087"/>
                  </a:lnTo>
                  <a:lnTo>
                    <a:pt x="207" y="1094"/>
                  </a:lnTo>
                  <a:lnTo>
                    <a:pt x="196" y="1103"/>
                  </a:lnTo>
                  <a:lnTo>
                    <a:pt x="175" y="1118"/>
                  </a:lnTo>
                  <a:lnTo>
                    <a:pt x="151" y="1133"/>
                  </a:lnTo>
                  <a:lnTo>
                    <a:pt x="126" y="1148"/>
                  </a:lnTo>
                  <a:lnTo>
                    <a:pt x="102" y="1161"/>
                  </a:lnTo>
                  <a:lnTo>
                    <a:pt x="80" y="1173"/>
                  </a:lnTo>
                  <a:lnTo>
                    <a:pt x="60" y="1183"/>
                  </a:lnTo>
                  <a:lnTo>
                    <a:pt x="50" y="1188"/>
                  </a:lnTo>
                  <a:lnTo>
                    <a:pt x="43" y="1194"/>
                  </a:lnTo>
                  <a:lnTo>
                    <a:pt x="35" y="1199"/>
                  </a:lnTo>
                  <a:lnTo>
                    <a:pt x="29" y="1204"/>
                  </a:lnTo>
                  <a:lnTo>
                    <a:pt x="23" y="1211"/>
                  </a:lnTo>
                  <a:lnTo>
                    <a:pt x="18" y="1217"/>
                  </a:lnTo>
                  <a:lnTo>
                    <a:pt x="14" y="1223"/>
                  </a:lnTo>
                  <a:lnTo>
                    <a:pt x="11" y="1229"/>
                  </a:lnTo>
                  <a:lnTo>
                    <a:pt x="5" y="1243"/>
                  </a:lnTo>
                  <a:lnTo>
                    <a:pt x="2" y="1256"/>
                  </a:lnTo>
                  <a:lnTo>
                    <a:pt x="1" y="1270"/>
                  </a:lnTo>
                  <a:lnTo>
                    <a:pt x="0" y="1285"/>
                  </a:lnTo>
                  <a:lnTo>
                    <a:pt x="2" y="1316"/>
                  </a:lnTo>
                  <a:lnTo>
                    <a:pt x="5" y="1348"/>
                  </a:lnTo>
                  <a:lnTo>
                    <a:pt x="6" y="1364"/>
                  </a:lnTo>
                  <a:lnTo>
                    <a:pt x="6" y="1380"/>
                  </a:lnTo>
                  <a:lnTo>
                    <a:pt x="5" y="1397"/>
                  </a:lnTo>
                  <a:lnTo>
                    <a:pt x="2" y="1413"/>
                  </a:lnTo>
                  <a:lnTo>
                    <a:pt x="1" y="1420"/>
                  </a:lnTo>
                  <a:lnTo>
                    <a:pt x="1" y="1427"/>
                  </a:lnTo>
                  <a:lnTo>
                    <a:pt x="2" y="1433"/>
                  </a:lnTo>
                  <a:lnTo>
                    <a:pt x="4" y="1438"/>
                  </a:lnTo>
                  <a:lnTo>
                    <a:pt x="8" y="1442"/>
                  </a:lnTo>
                  <a:lnTo>
                    <a:pt x="13" y="1446"/>
                  </a:lnTo>
                  <a:lnTo>
                    <a:pt x="17" y="1450"/>
                  </a:lnTo>
                  <a:lnTo>
                    <a:pt x="22" y="1453"/>
                  </a:lnTo>
                  <a:lnTo>
                    <a:pt x="34" y="1459"/>
                  </a:lnTo>
                  <a:lnTo>
                    <a:pt x="47" y="1467"/>
                  </a:lnTo>
                  <a:lnTo>
                    <a:pt x="53" y="1471"/>
                  </a:lnTo>
                  <a:lnTo>
                    <a:pt x="59" y="1477"/>
                  </a:lnTo>
                  <a:lnTo>
                    <a:pt x="65" y="1482"/>
                  </a:lnTo>
                  <a:lnTo>
                    <a:pt x="69" y="1488"/>
                  </a:lnTo>
                  <a:lnTo>
                    <a:pt x="58" y="1561"/>
                  </a:lnTo>
                  <a:lnTo>
                    <a:pt x="58" y="1561"/>
                  </a:lnTo>
                  <a:lnTo>
                    <a:pt x="76" y="1565"/>
                  </a:lnTo>
                  <a:lnTo>
                    <a:pt x="94" y="1569"/>
                  </a:lnTo>
                  <a:lnTo>
                    <a:pt x="112" y="1572"/>
                  </a:lnTo>
                  <a:lnTo>
                    <a:pt x="129" y="1574"/>
                  </a:lnTo>
                  <a:lnTo>
                    <a:pt x="148" y="1575"/>
                  </a:lnTo>
                  <a:lnTo>
                    <a:pt x="165" y="1576"/>
                  </a:lnTo>
                  <a:lnTo>
                    <a:pt x="182" y="1575"/>
                  </a:lnTo>
                  <a:lnTo>
                    <a:pt x="198" y="1573"/>
                  </a:lnTo>
                  <a:lnTo>
                    <a:pt x="216" y="1569"/>
                  </a:lnTo>
                  <a:lnTo>
                    <a:pt x="232" y="1565"/>
                  </a:lnTo>
                  <a:lnTo>
                    <a:pt x="247" y="1560"/>
                  </a:lnTo>
                  <a:lnTo>
                    <a:pt x="263" y="1552"/>
                  </a:lnTo>
                  <a:lnTo>
                    <a:pt x="278" y="1545"/>
                  </a:lnTo>
                  <a:lnTo>
                    <a:pt x="292" y="1535"/>
                  </a:lnTo>
                  <a:lnTo>
                    <a:pt x="306" y="1524"/>
                  </a:lnTo>
                  <a:lnTo>
                    <a:pt x="319" y="1511"/>
                  </a:lnTo>
                  <a:lnTo>
                    <a:pt x="323" y="1509"/>
                  </a:lnTo>
                  <a:lnTo>
                    <a:pt x="327" y="1509"/>
                  </a:lnTo>
                  <a:lnTo>
                    <a:pt x="330" y="1509"/>
                  </a:lnTo>
                  <a:lnTo>
                    <a:pt x="333" y="1511"/>
                  </a:lnTo>
                  <a:lnTo>
                    <a:pt x="342" y="1518"/>
                  </a:lnTo>
                  <a:lnTo>
                    <a:pt x="350" y="1527"/>
                  </a:lnTo>
                  <a:lnTo>
                    <a:pt x="364" y="1549"/>
                  </a:lnTo>
                  <a:lnTo>
                    <a:pt x="376" y="1565"/>
                  </a:lnTo>
                  <a:lnTo>
                    <a:pt x="379" y="1569"/>
                  </a:lnTo>
                  <a:lnTo>
                    <a:pt x="383" y="1573"/>
                  </a:lnTo>
                  <a:lnTo>
                    <a:pt x="387" y="1574"/>
                  </a:lnTo>
                  <a:lnTo>
                    <a:pt x="392" y="1575"/>
                  </a:lnTo>
                  <a:lnTo>
                    <a:pt x="400" y="1574"/>
                  </a:lnTo>
                  <a:lnTo>
                    <a:pt x="409" y="1570"/>
                  </a:lnTo>
                  <a:lnTo>
                    <a:pt x="418" y="1567"/>
                  </a:lnTo>
                  <a:lnTo>
                    <a:pt x="426" y="1564"/>
                  </a:lnTo>
                  <a:lnTo>
                    <a:pt x="431" y="1564"/>
                  </a:lnTo>
                  <a:lnTo>
                    <a:pt x="435" y="1563"/>
                  </a:lnTo>
                  <a:lnTo>
                    <a:pt x="439" y="1564"/>
                  </a:lnTo>
                  <a:lnTo>
                    <a:pt x="444" y="1566"/>
                  </a:lnTo>
                  <a:lnTo>
                    <a:pt x="451" y="1573"/>
                  </a:lnTo>
                  <a:lnTo>
                    <a:pt x="462" y="1585"/>
                  </a:lnTo>
                  <a:lnTo>
                    <a:pt x="473" y="1600"/>
                  </a:lnTo>
                  <a:lnTo>
                    <a:pt x="486" y="1617"/>
                  </a:lnTo>
                  <a:lnTo>
                    <a:pt x="509" y="1653"/>
                  </a:lnTo>
                  <a:lnTo>
                    <a:pt x="525" y="1677"/>
                  </a:lnTo>
                  <a:lnTo>
                    <a:pt x="529" y="1685"/>
                  </a:lnTo>
                  <a:lnTo>
                    <a:pt x="534" y="1689"/>
                  </a:lnTo>
                  <a:lnTo>
                    <a:pt x="539" y="1693"/>
                  </a:lnTo>
                  <a:lnTo>
                    <a:pt x="544" y="1694"/>
                  </a:lnTo>
                  <a:lnTo>
                    <a:pt x="549" y="1693"/>
                  </a:lnTo>
                  <a:lnTo>
                    <a:pt x="555" y="1690"/>
                  </a:lnTo>
                  <a:lnTo>
                    <a:pt x="561" y="1687"/>
                  </a:lnTo>
                  <a:lnTo>
                    <a:pt x="567" y="1683"/>
                  </a:lnTo>
                  <a:lnTo>
                    <a:pt x="579" y="1673"/>
                  </a:lnTo>
                  <a:lnTo>
                    <a:pt x="590" y="1663"/>
                  </a:lnTo>
                  <a:lnTo>
                    <a:pt x="597" y="1659"/>
                  </a:lnTo>
                  <a:lnTo>
                    <a:pt x="603" y="1655"/>
                  </a:lnTo>
                  <a:lnTo>
                    <a:pt x="611" y="1651"/>
                  </a:lnTo>
                  <a:lnTo>
                    <a:pt x="617" y="1649"/>
                  </a:lnTo>
                  <a:lnTo>
                    <a:pt x="640" y="1648"/>
                  </a:lnTo>
                  <a:lnTo>
                    <a:pt x="653" y="1648"/>
                  </a:lnTo>
                  <a:lnTo>
                    <a:pt x="654" y="1647"/>
                  </a:lnTo>
                  <a:lnTo>
                    <a:pt x="656" y="1646"/>
                  </a:lnTo>
                  <a:lnTo>
                    <a:pt x="657" y="1643"/>
                  </a:lnTo>
                  <a:lnTo>
                    <a:pt x="657" y="1641"/>
                  </a:lnTo>
                  <a:lnTo>
                    <a:pt x="658" y="1631"/>
                  </a:lnTo>
                  <a:lnTo>
                    <a:pt x="658" y="1617"/>
                  </a:lnTo>
                  <a:lnTo>
                    <a:pt x="660" y="1605"/>
                  </a:lnTo>
                  <a:lnTo>
                    <a:pt x="661" y="1596"/>
                  </a:lnTo>
                  <a:lnTo>
                    <a:pt x="664" y="1590"/>
                  </a:lnTo>
                  <a:lnTo>
                    <a:pt x="667" y="1586"/>
                  </a:lnTo>
                  <a:lnTo>
                    <a:pt x="671" y="1583"/>
                  </a:lnTo>
                  <a:lnTo>
                    <a:pt x="676" y="1583"/>
                  </a:lnTo>
                  <a:lnTo>
                    <a:pt x="681" y="1585"/>
                  </a:lnTo>
                  <a:lnTo>
                    <a:pt x="687" y="1587"/>
                  </a:lnTo>
                  <a:lnTo>
                    <a:pt x="697" y="1593"/>
                  </a:lnTo>
                  <a:lnTo>
                    <a:pt x="709" y="1603"/>
                  </a:lnTo>
                  <a:lnTo>
                    <a:pt x="719" y="1612"/>
                  </a:lnTo>
                  <a:lnTo>
                    <a:pt x="727" y="1619"/>
                  </a:lnTo>
                  <a:lnTo>
                    <a:pt x="734" y="1624"/>
                  </a:lnTo>
                  <a:lnTo>
                    <a:pt x="742" y="1630"/>
                  </a:lnTo>
                  <a:lnTo>
                    <a:pt x="748" y="1633"/>
                  </a:lnTo>
                  <a:lnTo>
                    <a:pt x="756" y="1635"/>
                  </a:lnTo>
                  <a:lnTo>
                    <a:pt x="764" y="1637"/>
                  </a:lnTo>
                  <a:lnTo>
                    <a:pt x="772" y="1639"/>
                  </a:lnTo>
                  <a:lnTo>
                    <a:pt x="779" y="1639"/>
                  </a:lnTo>
                  <a:lnTo>
                    <a:pt x="788" y="1639"/>
                  </a:lnTo>
                  <a:lnTo>
                    <a:pt x="805" y="1636"/>
                  </a:lnTo>
                  <a:lnTo>
                    <a:pt x="822" y="1633"/>
                  </a:lnTo>
                  <a:lnTo>
                    <a:pt x="839" y="1629"/>
                  </a:lnTo>
                  <a:lnTo>
                    <a:pt x="856" y="1624"/>
                  </a:lnTo>
                  <a:lnTo>
                    <a:pt x="873" y="1615"/>
                  </a:lnTo>
                  <a:lnTo>
                    <a:pt x="894" y="1603"/>
                  </a:lnTo>
                  <a:lnTo>
                    <a:pt x="916" y="1589"/>
                  </a:lnTo>
                  <a:lnTo>
                    <a:pt x="938" y="1575"/>
                  </a:lnTo>
                  <a:lnTo>
                    <a:pt x="962" y="1562"/>
                  </a:lnTo>
                  <a:lnTo>
                    <a:pt x="984" y="1550"/>
                  </a:lnTo>
                  <a:lnTo>
                    <a:pt x="993" y="1546"/>
                  </a:lnTo>
                  <a:lnTo>
                    <a:pt x="1003" y="1542"/>
                  </a:lnTo>
                  <a:lnTo>
                    <a:pt x="1012" y="1539"/>
                  </a:lnTo>
                  <a:lnTo>
                    <a:pt x="1020" y="1538"/>
                  </a:lnTo>
                  <a:lnTo>
                    <a:pt x="1047" y="1538"/>
                  </a:lnTo>
                  <a:lnTo>
                    <a:pt x="1079" y="1537"/>
                  </a:lnTo>
                  <a:lnTo>
                    <a:pt x="1086" y="1536"/>
                  </a:lnTo>
                  <a:lnTo>
                    <a:pt x="1092" y="1535"/>
                  </a:lnTo>
                  <a:lnTo>
                    <a:pt x="1097" y="1532"/>
                  </a:lnTo>
                  <a:lnTo>
                    <a:pt x="1101" y="1528"/>
                  </a:lnTo>
                  <a:lnTo>
                    <a:pt x="1103" y="1524"/>
                  </a:lnTo>
                  <a:lnTo>
                    <a:pt x="1104" y="1519"/>
                  </a:lnTo>
                  <a:lnTo>
                    <a:pt x="1103" y="1512"/>
                  </a:lnTo>
                  <a:lnTo>
                    <a:pt x="1101" y="1504"/>
                  </a:lnTo>
                  <a:lnTo>
                    <a:pt x="1099" y="1497"/>
                  </a:lnTo>
                  <a:lnTo>
                    <a:pt x="1097" y="1492"/>
                  </a:lnTo>
                  <a:lnTo>
                    <a:pt x="1097" y="1486"/>
                  </a:lnTo>
                  <a:lnTo>
                    <a:pt x="1098" y="1481"/>
                  </a:lnTo>
                  <a:lnTo>
                    <a:pt x="1100" y="1475"/>
                  </a:lnTo>
                  <a:lnTo>
                    <a:pt x="1103" y="1471"/>
                  </a:lnTo>
                  <a:lnTo>
                    <a:pt x="1107" y="1468"/>
                  </a:lnTo>
                  <a:lnTo>
                    <a:pt x="1111" y="1464"/>
                  </a:lnTo>
                  <a:lnTo>
                    <a:pt x="1122" y="1458"/>
                  </a:lnTo>
                  <a:lnTo>
                    <a:pt x="1135" y="1453"/>
                  </a:lnTo>
                  <a:lnTo>
                    <a:pt x="1150" y="1448"/>
                  </a:lnTo>
                  <a:lnTo>
                    <a:pt x="1166" y="1445"/>
                  </a:lnTo>
                  <a:lnTo>
                    <a:pt x="1183" y="1444"/>
                  </a:lnTo>
                  <a:lnTo>
                    <a:pt x="1201" y="1442"/>
                  </a:lnTo>
                  <a:lnTo>
                    <a:pt x="1218" y="1441"/>
                  </a:lnTo>
                  <a:lnTo>
                    <a:pt x="1234" y="1441"/>
                  </a:lnTo>
                  <a:lnTo>
                    <a:pt x="1263" y="1441"/>
                  </a:lnTo>
                  <a:lnTo>
                    <a:pt x="1283" y="1441"/>
                  </a:lnTo>
                  <a:lnTo>
                    <a:pt x="1286" y="1443"/>
                  </a:lnTo>
                  <a:lnTo>
                    <a:pt x="1292" y="1446"/>
                  </a:lnTo>
                  <a:lnTo>
                    <a:pt x="1299" y="1453"/>
                  </a:lnTo>
                  <a:lnTo>
                    <a:pt x="1306" y="1460"/>
                  </a:lnTo>
                  <a:lnTo>
                    <a:pt x="1326" y="1481"/>
                  </a:lnTo>
                  <a:lnTo>
                    <a:pt x="1346" y="1505"/>
                  </a:lnTo>
                  <a:lnTo>
                    <a:pt x="1385" y="1553"/>
                  </a:lnTo>
                  <a:lnTo>
                    <a:pt x="1410" y="1585"/>
                  </a:lnTo>
                  <a:lnTo>
                    <a:pt x="1422" y="1601"/>
                  </a:lnTo>
                  <a:lnTo>
                    <a:pt x="1439" y="1623"/>
                  </a:lnTo>
                  <a:lnTo>
                    <a:pt x="1445" y="1628"/>
                  </a:lnTo>
                  <a:lnTo>
                    <a:pt x="1449" y="1632"/>
                  </a:lnTo>
                  <a:lnTo>
                    <a:pt x="1454" y="1635"/>
                  </a:lnTo>
                  <a:lnTo>
                    <a:pt x="1459" y="1637"/>
                  </a:lnTo>
                  <a:lnTo>
                    <a:pt x="1463" y="1639"/>
                  </a:lnTo>
                  <a:lnTo>
                    <a:pt x="1467" y="1639"/>
                  </a:lnTo>
                  <a:lnTo>
                    <a:pt x="1471" y="1635"/>
                  </a:lnTo>
                  <a:lnTo>
                    <a:pt x="1474" y="1631"/>
                  </a:lnTo>
                  <a:lnTo>
                    <a:pt x="1480" y="1620"/>
                  </a:lnTo>
                  <a:lnTo>
                    <a:pt x="1487" y="1607"/>
                  </a:lnTo>
                  <a:lnTo>
                    <a:pt x="1494" y="1595"/>
                  </a:lnTo>
                  <a:lnTo>
                    <a:pt x="1502" y="1585"/>
                  </a:lnTo>
                  <a:lnTo>
                    <a:pt x="1506" y="1579"/>
                  </a:lnTo>
                  <a:lnTo>
                    <a:pt x="1512" y="1575"/>
                  </a:lnTo>
                  <a:lnTo>
                    <a:pt x="1516" y="1570"/>
                  </a:lnTo>
                  <a:lnTo>
                    <a:pt x="1521" y="1566"/>
                  </a:lnTo>
                  <a:lnTo>
                    <a:pt x="1528" y="1563"/>
                  </a:lnTo>
                  <a:lnTo>
                    <a:pt x="1534" y="1561"/>
                  </a:lnTo>
                  <a:lnTo>
                    <a:pt x="1541" y="1560"/>
                  </a:lnTo>
                  <a:lnTo>
                    <a:pt x="1548" y="1559"/>
                  </a:lnTo>
                  <a:lnTo>
                    <a:pt x="1560" y="1558"/>
                  </a:lnTo>
                  <a:lnTo>
                    <a:pt x="1569" y="1554"/>
                  </a:lnTo>
                  <a:lnTo>
                    <a:pt x="1576" y="1550"/>
                  </a:lnTo>
                  <a:lnTo>
                    <a:pt x="1584" y="1545"/>
                  </a:lnTo>
                  <a:lnTo>
                    <a:pt x="1590" y="1539"/>
                  </a:lnTo>
                  <a:lnTo>
                    <a:pt x="1597" y="1534"/>
                  </a:lnTo>
                  <a:lnTo>
                    <a:pt x="1604" y="1529"/>
                  </a:lnTo>
                  <a:lnTo>
                    <a:pt x="1613" y="1525"/>
                  </a:lnTo>
                  <a:lnTo>
                    <a:pt x="1624" y="1523"/>
                  </a:lnTo>
                  <a:lnTo>
                    <a:pt x="1635" y="1522"/>
                  </a:lnTo>
                  <a:lnTo>
                    <a:pt x="1648" y="1523"/>
                  </a:lnTo>
                  <a:lnTo>
                    <a:pt x="1661" y="1524"/>
                  </a:lnTo>
                  <a:lnTo>
                    <a:pt x="1687" y="1527"/>
                  </a:lnTo>
                  <a:lnTo>
                    <a:pt x="1709" y="1529"/>
                  </a:lnTo>
                  <a:lnTo>
                    <a:pt x="1718" y="1528"/>
                  </a:lnTo>
                  <a:lnTo>
                    <a:pt x="1725" y="1527"/>
                  </a:lnTo>
                  <a:lnTo>
                    <a:pt x="1731" y="1525"/>
                  </a:lnTo>
                  <a:lnTo>
                    <a:pt x="1735" y="1522"/>
                  </a:lnTo>
                  <a:lnTo>
                    <a:pt x="1738" y="1519"/>
                  </a:lnTo>
                  <a:lnTo>
                    <a:pt x="1741" y="1514"/>
                  </a:lnTo>
                  <a:lnTo>
                    <a:pt x="1742" y="1509"/>
                  </a:lnTo>
                  <a:lnTo>
                    <a:pt x="1743" y="1504"/>
                  </a:lnTo>
                  <a:lnTo>
                    <a:pt x="1744" y="1492"/>
                  </a:lnTo>
                  <a:lnTo>
                    <a:pt x="1745" y="1479"/>
                  </a:lnTo>
                  <a:lnTo>
                    <a:pt x="1746" y="1472"/>
                  </a:lnTo>
                  <a:lnTo>
                    <a:pt x="1747" y="1466"/>
                  </a:lnTo>
                  <a:lnTo>
                    <a:pt x="1750" y="1459"/>
                  </a:lnTo>
                  <a:lnTo>
                    <a:pt x="1755" y="1453"/>
                  </a:lnTo>
                  <a:lnTo>
                    <a:pt x="1766" y="1439"/>
                  </a:lnTo>
                  <a:lnTo>
                    <a:pt x="1779" y="1423"/>
                  </a:lnTo>
                  <a:lnTo>
                    <a:pt x="1785" y="1414"/>
                  </a:lnTo>
                  <a:lnTo>
                    <a:pt x="1790" y="1404"/>
                  </a:lnTo>
                  <a:lnTo>
                    <a:pt x="1795" y="1396"/>
                  </a:lnTo>
                  <a:lnTo>
                    <a:pt x="1799" y="1387"/>
                  </a:lnTo>
                  <a:lnTo>
                    <a:pt x="1801" y="1376"/>
                  </a:lnTo>
                  <a:lnTo>
                    <a:pt x="1802" y="1365"/>
                  </a:lnTo>
                  <a:lnTo>
                    <a:pt x="1802" y="1354"/>
                  </a:lnTo>
                  <a:lnTo>
                    <a:pt x="1802" y="1343"/>
                  </a:lnTo>
                  <a:lnTo>
                    <a:pt x="1803" y="1335"/>
                  </a:lnTo>
                  <a:lnTo>
                    <a:pt x="1805" y="1325"/>
                  </a:lnTo>
                  <a:lnTo>
                    <a:pt x="1810" y="1316"/>
                  </a:lnTo>
                  <a:lnTo>
                    <a:pt x="1815" y="1306"/>
                  </a:lnTo>
                  <a:lnTo>
                    <a:pt x="1827" y="1288"/>
                  </a:lnTo>
                  <a:lnTo>
                    <a:pt x="1837" y="1273"/>
                  </a:lnTo>
                  <a:lnTo>
                    <a:pt x="1842" y="1267"/>
                  </a:lnTo>
                  <a:lnTo>
                    <a:pt x="1845" y="1259"/>
                  </a:lnTo>
                  <a:lnTo>
                    <a:pt x="1847" y="1253"/>
                  </a:lnTo>
                  <a:lnTo>
                    <a:pt x="1850" y="1245"/>
                  </a:lnTo>
                  <a:lnTo>
                    <a:pt x="1852" y="1239"/>
                  </a:lnTo>
                  <a:lnTo>
                    <a:pt x="1855" y="1231"/>
                  </a:lnTo>
                  <a:lnTo>
                    <a:pt x="1859" y="1225"/>
                  </a:lnTo>
                  <a:lnTo>
                    <a:pt x="1867" y="1218"/>
                  </a:lnTo>
                  <a:lnTo>
                    <a:pt x="1872" y="1214"/>
                  </a:lnTo>
                  <a:lnTo>
                    <a:pt x="1877" y="1213"/>
                  </a:lnTo>
                  <a:lnTo>
                    <a:pt x="1882" y="1212"/>
                  </a:lnTo>
                  <a:lnTo>
                    <a:pt x="1887" y="1213"/>
                  </a:lnTo>
                  <a:lnTo>
                    <a:pt x="1897" y="1216"/>
                  </a:lnTo>
                  <a:lnTo>
                    <a:pt x="1906" y="1222"/>
                  </a:lnTo>
                  <a:lnTo>
                    <a:pt x="1911" y="1224"/>
                  </a:lnTo>
                  <a:lnTo>
                    <a:pt x="1916" y="1226"/>
                  </a:lnTo>
                  <a:lnTo>
                    <a:pt x="1920" y="1227"/>
                  </a:lnTo>
                  <a:lnTo>
                    <a:pt x="1924" y="1228"/>
                  </a:lnTo>
                  <a:lnTo>
                    <a:pt x="1928" y="1227"/>
                  </a:lnTo>
                  <a:lnTo>
                    <a:pt x="1932" y="1225"/>
                  </a:lnTo>
                  <a:lnTo>
                    <a:pt x="1936" y="1221"/>
                  </a:lnTo>
                  <a:lnTo>
                    <a:pt x="1939" y="1215"/>
                  </a:lnTo>
                  <a:lnTo>
                    <a:pt x="1947" y="1201"/>
                  </a:lnTo>
                  <a:lnTo>
                    <a:pt x="1954" y="1190"/>
                  </a:lnTo>
                  <a:lnTo>
                    <a:pt x="1959" y="1185"/>
                  </a:lnTo>
                  <a:lnTo>
                    <a:pt x="1963" y="1181"/>
                  </a:lnTo>
                  <a:lnTo>
                    <a:pt x="1967" y="1176"/>
                  </a:lnTo>
                  <a:lnTo>
                    <a:pt x="1973" y="1173"/>
                  </a:lnTo>
                  <a:lnTo>
                    <a:pt x="1978" y="1170"/>
                  </a:lnTo>
                  <a:lnTo>
                    <a:pt x="1984" y="1168"/>
                  </a:lnTo>
                  <a:lnTo>
                    <a:pt x="1990" y="1167"/>
                  </a:lnTo>
                  <a:lnTo>
                    <a:pt x="1997" y="1165"/>
                  </a:lnTo>
                  <a:lnTo>
                    <a:pt x="2003" y="1164"/>
                  </a:lnTo>
                  <a:lnTo>
                    <a:pt x="2011" y="1164"/>
                  </a:lnTo>
                  <a:lnTo>
                    <a:pt x="2019" y="1165"/>
                  </a:lnTo>
                  <a:lnTo>
                    <a:pt x="2028" y="1168"/>
                  </a:lnTo>
                  <a:lnTo>
                    <a:pt x="2065" y="1177"/>
                  </a:lnTo>
                  <a:lnTo>
                    <a:pt x="2065" y="1177"/>
                  </a:lnTo>
                  <a:close/>
                </a:path>
              </a:pathLst>
            </a:custGeom>
            <a:solidFill>
              <a:srgbClr val="FFA365"/>
            </a:solidFill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5" name="Freeform 30"/>
            <p:cNvSpPr>
              <a:spLocks/>
            </p:cNvSpPr>
            <p:nvPr/>
          </p:nvSpPr>
          <p:spPr bwMode="auto">
            <a:xfrm>
              <a:off x="3469429" y="2279313"/>
              <a:ext cx="674602" cy="472080"/>
            </a:xfrm>
            <a:custGeom>
              <a:avLst/>
              <a:gdLst>
                <a:gd name="T0" fmla="*/ 95 w 1639"/>
                <a:gd name="T1" fmla="*/ 487 h 1406"/>
                <a:gd name="T2" fmla="*/ 69 w 1639"/>
                <a:gd name="T3" fmla="*/ 452 h 1406"/>
                <a:gd name="T4" fmla="*/ 60 w 1639"/>
                <a:gd name="T5" fmla="*/ 368 h 1406"/>
                <a:gd name="T6" fmla="*/ 67 w 1639"/>
                <a:gd name="T7" fmla="*/ 241 h 1406"/>
                <a:gd name="T8" fmla="*/ 106 w 1639"/>
                <a:gd name="T9" fmla="*/ 164 h 1406"/>
                <a:gd name="T10" fmla="*/ 213 w 1639"/>
                <a:gd name="T11" fmla="*/ 126 h 1406"/>
                <a:gd name="T12" fmla="*/ 326 w 1639"/>
                <a:gd name="T13" fmla="*/ 52 h 1406"/>
                <a:gd name="T14" fmla="*/ 418 w 1639"/>
                <a:gd name="T15" fmla="*/ 54 h 1406"/>
                <a:gd name="T16" fmla="*/ 548 w 1639"/>
                <a:gd name="T17" fmla="*/ 96 h 1406"/>
                <a:gd name="T18" fmla="*/ 617 w 1639"/>
                <a:gd name="T19" fmla="*/ 78 h 1406"/>
                <a:gd name="T20" fmla="*/ 673 w 1639"/>
                <a:gd name="T21" fmla="*/ 5 h 1406"/>
                <a:gd name="T22" fmla="*/ 717 w 1639"/>
                <a:gd name="T23" fmla="*/ 10 h 1406"/>
                <a:gd name="T24" fmla="*/ 803 w 1639"/>
                <a:gd name="T25" fmla="*/ 137 h 1406"/>
                <a:gd name="T26" fmla="*/ 929 w 1639"/>
                <a:gd name="T27" fmla="*/ 245 h 1406"/>
                <a:gd name="T28" fmla="*/ 1012 w 1639"/>
                <a:gd name="T29" fmla="*/ 233 h 1406"/>
                <a:gd name="T30" fmla="*/ 1087 w 1639"/>
                <a:gd name="T31" fmla="*/ 252 h 1406"/>
                <a:gd name="T32" fmla="*/ 1135 w 1639"/>
                <a:gd name="T33" fmla="*/ 334 h 1406"/>
                <a:gd name="T34" fmla="*/ 1211 w 1639"/>
                <a:gd name="T35" fmla="*/ 347 h 1406"/>
                <a:gd name="T36" fmla="*/ 1228 w 1639"/>
                <a:gd name="T37" fmla="*/ 422 h 1406"/>
                <a:gd name="T38" fmla="*/ 1281 w 1639"/>
                <a:gd name="T39" fmla="*/ 486 h 1406"/>
                <a:gd name="T40" fmla="*/ 1361 w 1639"/>
                <a:gd name="T41" fmla="*/ 508 h 1406"/>
                <a:gd name="T42" fmla="*/ 1428 w 1639"/>
                <a:gd name="T43" fmla="*/ 522 h 1406"/>
                <a:gd name="T44" fmla="*/ 1491 w 1639"/>
                <a:gd name="T45" fmla="*/ 589 h 1406"/>
                <a:gd name="T46" fmla="*/ 1605 w 1639"/>
                <a:gd name="T47" fmla="*/ 630 h 1406"/>
                <a:gd name="T48" fmla="*/ 1616 w 1639"/>
                <a:gd name="T49" fmla="*/ 680 h 1406"/>
                <a:gd name="T50" fmla="*/ 1546 w 1639"/>
                <a:gd name="T51" fmla="*/ 670 h 1406"/>
                <a:gd name="T52" fmla="*/ 1524 w 1639"/>
                <a:gd name="T53" fmla="*/ 717 h 1406"/>
                <a:gd name="T54" fmla="*/ 1484 w 1639"/>
                <a:gd name="T55" fmla="*/ 749 h 1406"/>
                <a:gd name="T56" fmla="*/ 1465 w 1639"/>
                <a:gd name="T57" fmla="*/ 785 h 1406"/>
                <a:gd name="T58" fmla="*/ 1409 w 1639"/>
                <a:gd name="T59" fmla="*/ 825 h 1406"/>
                <a:gd name="T60" fmla="*/ 1363 w 1639"/>
                <a:gd name="T61" fmla="*/ 885 h 1406"/>
                <a:gd name="T62" fmla="*/ 1321 w 1639"/>
                <a:gd name="T63" fmla="*/ 901 h 1406"/>
                <a:gd name="T64" fmla="*/ 1317 w 1639"/>
                <a:gd name="T65" fmla="*/ 966 h 1406"/>
                <a:gd name="T66" fmla="*/ 1287 w 1639"/>
                <a:gd name="T67" fmla="*/ 1046 h 1406"/>
                <a:gd name="T68" fmla="*/ 1258 w 1639"/>
                <a:gd name="T69" fmla="*/ 1121 h 1406"/>
                <a:gd name="T70" fmla="*/ 1269 w 1639"/>
                <a:gd name="T71" fmla="*/ 1180 h 1406"/>
                <a:gd name="T72" fmla="*/ 1241 w 1639"/>
                <a:gd name="T73" fmla="*/ 1244 h 1406"/>
                <a:gd name="T74" fmla="*/ 1201 w 1639"/>
                <a:gd name="T75" fmla="*/ 1290 h 1406"/>
                <a:gd name="T76" fmla="*/ 1162 w 1639"/>
                <a:gd name="T77" fmla="*/ 1365 h 1406"/>
                <a:gd name="T78" fmla="*/ 1094 w 1639"/>
                <a:gd name="T79" fmla="*/ 1406 h 1406"/>
                <a:gd name="T80" fmla="*/ 1051 w 1639"/>
                <a:gd name="T81" fmla="*/ 1382 h 1406"/>
                <a:gd name="T82" fmla="*/ 999 w 1639"/>
                <a:gd name="T83" fmla="*/ 1394 h 1406"/>
                <a:gd name="T84" fmla="*/ 952 w 1639"/>
                <a:gd name="T85" fmla="*/ 1375 h 1406"/>
                <a:gd name="T86" fmla="*/ 879 w 1639"/>
                <a:gd name="T87" fmla="*/ 1368 h 1406"/>
                <a:gd name="T88" fmla="*/ 836 w 1639"/>
                <a:gd name="T89" fmla="*/ 1327 h 1406"/>
                <a:gd name="T90" fmla="*/ 753 w 1639"/>
                <a:gd name="T91" fmla="*/ 1312 h 1406"/>
                <a:gd name="T92" fmla="*/ 734 w 1639"/>
                <a:gd name="T93" fmla="*/ 1258 h 1406"/>
                <a:gd name="T94" fmla="*/ 693 w 1639"/>
                <a:gd name="T95" fmla="*/ 1242 h 1406"/>
                <a:gd name="T96" fmla="*/ 627 w 1639"/>
                <a:gd name="T97" fmla="*/ 1251 h 1406"/>
                <a:gd name="T98" fmla="*/ 594 w 1639"/>
                <a:gd name="T99" fmla="*/ 1195 h 1406"/>
                <a:gd name="T100" fmla="*/ 548 w 1639"/>
                <a:gd name="T101" fmla="*/ 1156 h 1406"/>
                <a:gd name="T102" fmla="*/ 640 w 1639"/>
                <a:gd name="T103" fmla="*/ 1057 h 1406"/>
                <a:gd name="T104" fmla="*/ 578 w 1639"/>
                <a:gd name="T105" fmla="*/ 1018 h 1406"/>
                <a:gd name="T106" fmla="*/ 466 w 1639"/>
                <a:gd name="T107" fmla="*/ 930 h 1406"/>
                <a:gd name="T108" fmla="*/ 358 w 1639"/>
                <a:gd name="T109" fmla="*/ 888 h 1406"/>
                <a:gd name="T110" fmla="*/ 301 w 1639"/>
                <a:gd name="T111" fmla="*/ 907 h 1406"/>
                <a:gd name="T112" fmla="*/ 237 w 1639"/>
                <a:gd name="T113" fmla="*/ 957 h 1406"/>
                <a:gd name="T114" fmla="*/ 185 w 1639"/>
                <a:gd name="T115" fmla="*/ 915 h 1406"/>
                <a:gd name="T116" fmla="*/ 120 w 1639"/>
                <a:gd name="T117" fmla="*/ 864 h 1406"/>
                <a:gd name="T118" fmla="*/ 78 w 1639"/>
                <a:gd name="T119" fmla="*/ 882 h 1406"/>
                <a:gd name="T120" fmla="*/ 59 w 1639"/>
                <a:gd name="T121" fmla="*/ 830 h 1406"/>
                <a:gd name="T122" fmla="*/ 117 w 1639"/>
                <a:gd name="T123" fmla="*/ 706 h 1406"/>
                <a:gd name="T124" fmla="*/ 127 w 1639"/>
                <a:gd name="T125" fmla="*/ 638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9" h="1406">
                  <a:moveTo>
                    <a:pt x="0" y="556"/>
                  </a:moveTo>
                  <a:lnTo>
                    <a:pt x="81" y="513"/>
                  </a:lnTo>
                  <a:lnTo>
                    <a:pt x="89" y="507"/>
                  </a:lnTo>
                  <a:lnTo>
                    <a:pt x="93" y="503"/>
                  </a:lnTo>
                  <a:lnTo>
                    <a:pt x="96" y="497"/>
                  </a:lnTo>
                  <a:lnTo>
                    <a:pt x="98" y="494"/>
                  </a:lnTo>
                  <a:lnTo>
                    <a:pt x="98" y="490"/>
                  </a:lnTo>
                  <a:lnTo>
                    <a:pt x="95" y="487"/>
                  </a:lnTo>
                  <a:lnTo>
                    <a:pt x="93" y="483"/>
                  </a:lnTo>
                  <a:lnTo>
                    <a:pt x="90" y="480"/>
                  </a:lnTo>
                  <a:lnTo>
                    <a:pt x="82" y="474"/>
                  </a:lnTo>
                  <a:lnTo>
                    <a:pt x="75" y="468"/>
                  </a:lnTo>
                  <a:lnTo>
                    <a:pt x="73" y="464"/>
                  </a:lnTo>
                  <a:lnTo>
                    <a:pt x="71" y="461"/>
                  </a:lnTo>
                  <a:lnTo>
                    <a:pt x="69" y="456"/>
                  </a:lnTo>
                  <a:lnTo>
                    <a:pt x="69" y="452"/>
                  </a:lnTo>
                  <a:lnTo>
                    <a:pt x="72" y="438"/>
                  </a:lnTo>
                  <a:lnTo>
                    <a:pt x="74" y="427"/>
                  </a:lnTo>
                  <a:lnTo>
                    <a:pt x="75" y="417"/>
                  </a:lnTo>
                  <a:lnTo>
                    <a:pt x="75" y="410"/>
                  </a:lnTo>
                  <a:lnTo>
                    <a:pt x="74" y="401"/>
                  </a:lnTo>
                  <a:lnTo>
                    <a:pt x="71" y="392"/>
                  </a:lnTo>
                  <a:lnTo>
                    <a:pt x="66" y="381"/>
                  </a:lnTo>
                  <a:lnTo>
                    <a:pt x="60" y="368"/>
                  </a:lnTo>
                  <a:lnTo>
                    <a:pt x="59" y="361"/>
                  </a:lnTo>
                  <a:lnTo>
                    <a:pt x="57" y="355"/>
                  </a:lnTo>
                  <a:lnTo>
                    <a:pt x="57" y="345"/>
                  </a:lnTo>
                  <a:lnTo>
                    <a:pt x="55" y="335"/>
                  </a:lnTo>
                  <a:lnTo>
                    <a:pt x="57" y="313"/>
                  </a:lnTo>
                  <a:lnTo>
                    <a:pt x="60" y="289"/>
                  </a:lnTo>
                  <a:lnTo>
                    <a:pt x="63" y="264"/>
                  </a:lnTo>
                  <a:lnTo>
                    <a:pt x="67" y="241"/>
                  </a:lnTo>
                  <a:lnTo>
                    <a:pt x="72" y="222"/>
                  </a:lnTo>
                  <a:lnTo>
                    <a:pt x="76" y="208"/>
                  </a:lnTo>
                  <a:lnTo>
                    <a:pt x="79" y="198"/>
                  </a:lnTo>
                  <a:lnTo>
                    <a:pt x="84" y="190"/>
                  </a:lnTo>
                  <a:lnTo>
                    <a:pt x="89" y="182"/>
                  </a:lnTo>
                  <a:lnTo>
                    <a:pt x="94" y="174"/>
                  </a:lnTo>
                  <a:lnTo>
                    <a:pt x="100" y="169"/>
                  </a:lnTo>
                  <a:lnTo>
                    <a:pt x="106" y="164"/>
                  </a:lnTo>
                  <a:lnTo>
                    <a:pt x="113" y="158"/>
                  </a:lnTo>
                  <a:lnTo>
                    <a:pt x="119" y="154"/>
                  </a:lnTo>
                  <a:lnTo>
                    <a:pt x="134" y="146"/>
                  </a:lnTo>
                  <a:lnTo>
                    <a:pt x="150" y="141"/>
                  </a:lnTo>
                  <a:lnTo>
                    <a:pt x="168" y="138"/>
                  </a:lnTo>
                  <a:lnTo>
                    <a:pt x="185" y="135"/>
                  </a:lnTo>
                  <a:lnTo>
                    <a:pt x="200" y="131"/>
                  </a:lnTo>
                  <a:lnTo>
                    <a:pt x="213" y="126"/>
                  </a:lnTo>
                  <a:lnTo>
                    <a:pt x="226" y="120"/>
                  </a:lnTo>
                  <a:lnTo>
                    <a:pt x="237" y="113"/>
                  </a:lnTo>
                  <a:lnTo>
                    <a:pt x="258" y="97"/>
                  </a:lnTo>
                  <a:lnTo>
                    <a:pt x="279" y="79"/>
                  </a:lnTo>
                  <a:lnTo>
                    <a:pt x="290" y="72"/>
                  </a:lnTo>
                  <a:lnTo>
                    <a:pt x="302" y="64"/>
                  </a:lnTo>
                  <a:lnTo>
                    <a:pt x="314" y="58"/>
                  </a:lnTo>
                  <a:lnTo>
                    <a:pt x="326" y="52"/>
                  </a:lnTo>
                  <a:lnTo>
                    <a:pt x="341" y="48"/>
                  </a:lnTo>
                  <a:lnTo>
                    <a:pt x="357" y="46"/>
                  </a:lnTo>
                  <a:lnTo>
                    <a:pt x="364" y="46"/>
                  </a:lnTo>
                  <a:lnTo>
                    <a:pt x="374" y="46"/>
                  </a:lnTo>
                  <a:lnTo>
                    <a:pt x="383" y="46"/>
                  </a:lnTo>
                  <a:lnTo>
                    <a:pt x="392" y="47"/>
                  </a:lnTo>
                  <a:lnTo>
                    <a:pt x="405" y="50"/>
                  </a:lnTo>
                  <a:lnTo>
                    <a:pt x="418" y="54"/>
                  </a:lnTo>
                  <a:lnTo>
                    <a:pt x="430" y="58"/>
                  </a:lnTo>
                  <a:lnTo>
                    <a:pt x="443" y="63"/>
                  </a:lnTo>
                  <a:lnTo>
                    <a:pt x="469" y="73"/>
                  </a:lnTo>
                  <a:lnTo>
                    <a:pt x="495" y="84"/>
                  </a:lnTo>
                  <a:lnTo>
                    <a:pt x="508" y="88"/>
                  </a:lnTo>
                  <a:lnTo>
                    <a:pt x="521" y="91"/>
                  </a:lnTo>
                  <a:lnTo>
                    <a:pt x="535" y="95"/>
                  </a:lnTo>
                  <a:lnTo>
                    <a:pt x="548" y="96"/>
                  </a:lnTo>
                  <a:lnTo>
                    <a:pt x="562" y="97"/>
                  </a:lnTo>
                  <a:lnTo>
                    <a:pt x="575" y="95"/>
                  </a:lnTo>
                  <a:lnTo>
                    <a:pt x="589" y="91"/>
                  </a:lnTo>
                  <a:lnTo>
                    <a:pt x="603" y="87"/>
                  </a:lnTo>
                  <a:lnTo>
                    <a:pt x="606" y="86"/>
                  </a:lnTo>
                  <a:lnTo>
                    <a:pt x="609" y="85"/>
                  </a:lnTo>
                  <a:lnTo>
                    <a:pt x="613" y="82"/>
                  </a:lnTo>
                  <a:lnTo>
                    <a:pt x="617" y="78"/>
                  </a:lnTo>
                  <a:lnTo>
                    <a:pt x="626" y="66"/>
                  </a:lnTo>
                  <a:lnTo>
                    <a:pt x="635" y="50"/>
                  </a:lnTo>
                  <a:lnTo>
                    <a:pt x="642" y="39"/>
                  </a:lnTo>
                  <a:lnTo>
                    <a:pt x="648" y="30"/>
                  </a:lnTo>
                  <a:lnTo>
                    <a:pt x="655" y="21"/>
                  </a:lnTo>
                  <a:lnTo>
                    <a:pt x="661" y="15"/>
                  </a:lnTo>
                  <a:lnTo>
                    <a:pt x="668" y="9"/>
                  </a:lnTo>
                  <a:lnTo>
                    <a:pt x="673" y="5"/>
                  </a:lnTo>
                  <a:lnTo>
                    <a:pt x="679" y="3"/>
                  </a:lnTo>
                  <a:lnTo>
                    <a:pt x="685" y="1"/>
                  </a:lnTo>
                  <a:lnTo>
                    <a:pt x="690" y="0"/>
                  </a:lnTo>
                  <a:lnTo>
                    <a:pt x="696" y="1"/>
                  </a:lnTo>
                  <a:lnTo>
                    <a:pt x="701" y="2"/>
                  </a:lnTo>
                  <a:lnTo>
                    <a:pt x="707" y="4"/>
                  </a:lnTo>
                  <a:lnTo>
                    <a:pt x="712" y="6"/>
                  </a:lnTo>
                  <a:lnTo>
                    <a:pt x="717" y="10"/>
                  </a:lnTo>
                  <a:lnTo>
                    <a:pt x="723" y="15"/>
                  </a:lnTo>
                  <a:lnTo>
                    <a:pt x="728" y="20"/>
                  </a:lnTo>
                  <a:lnTo>
                    <a:pt x="738" y="32"/>
                  </a:lnTo>
                  <a:lnTo>
                    <a:pt x="748" y="45"/>
                  </a:lnTo>
                  <a:lnTo>
                    <a:pt x="757" y="60"/>
                  </a:lnTo>
                  <a:lnTo>
                    <a:pt x="766" y="76"/>
                  </a:lnTo>
                  <a:lnTo>
                    <a:pt x="784" y="108"/>
                  </a:lnTo>
                  <a:lnTo>
                    <a:pt x="803" y="137"/>
                  </a:lnTo>
                  <a:lnTo>
                    <a:pt x="812" y="149"/>
                  </a:lnTo>
                  <a:lnTo>
                    <a:pt x="828" y="164"/>
                  </a:lnTo>
                  <a:lnTo>
                    <a:pt x="847" y="182"/>
                  </a:lnTo>
                  <a:lnTo>
                    <a:pt x="868" y="200"/>
                  </a:lnTo>
                  <a:lnTo>
                    <a:pt x="890" y="218"/>
                  </a:lnTo>
                  <a:lnTo>
                    <a:pt x="911" y="233"/>
                  </a:lnTo>
                  <a:lnTo>
                    <a:pt x="920" y="239"/>
                  </a:lnTo>
                  <a:lnTo>
                    <a:pt x="929" y="245"/>
                  </a:lnTo>
                  <a:lnTo>
                    <a:pt x="937" y="248"/>
                  </a:lnTo>
                  <a:lnTo>
                    <a:pt x="942" y="250"/>
                  </a:lnTo>
                  <a:lnTo>
                    <a:pt x="951" y="250"/>
                  </a:lnTo>
                  <a:lnTo>
                    <a:pt x="959" y="250"/>
                  </a:lnTo>
                  <a:lnTo>
                    <a:pt x="968" y="248"/>
                  </a:lnTo>
                  <a:lnTo>
                    <a:pt x="977" y="246"/>
                  </a:lnTo>
                  <a:lnTo>
                    <a:pt x="995" y="239"/>
                  </a:lnTo>
                  <a:lnTo>
                    <a:pt x="1012" y="233"/>
                  </a:lnTo>
                  <a:lnTo>
                    <a:pt x="1022" y="230"/>
                  </a:lnTo>
                  <a:lnTo>
                    <a:pt x="1032" y="228"/>
                  </a:lnTo>
                  <a:lnTo>
                    <a:pt x="1040" y="227"/>
                  </a:lnTo>
                  <a:lnTo>
                    <a:pt x="1050" y="228"/>
                  </a:lnTo>
                  <a:lnTo>
                    <a:pt x="1059" y="232"/>
                  </a:lnTo>
                  <a:lnTo>
                    <a:pt x="1068" y="236"/>
                  </a:lnTo>
                  <a:lnTo>
                    <a:pt x="1077" y="243"/>
                  </a:lnTo>
                  <a:lnTo>
                    <a:pt x="1087" y="252"/>
                  </a:lnTo>
                  <a:lnTo>
                    <a:pt x="1093" y="262"/>
                  </a:lnTo>
                  <a:lnTo>
                    <a:pt x="1099" y="273"/>
                  </a:lnTo>
                  <a:lnTo>
                    <a:pt x="1105" y="284"/>
                  </a:lnTo>
                  <a:lnTo>
                    <a:pt x="1111" y="295"/>
                  </a:lnTo>
                  <a:lnTo>
                    <a:pt x="1116" y="307"/>
                  </a:lnTo>
                  <a:lnTo>
                    <a:pt x="1121" y="317"/>
                  </a:lnTo>
                  <a:lnTo>
                    <a:pt x="1128" y="327"/>
                  </a:lnTo>
                  <a:lnTo>
                    <a:pt x="1135" y="334"/>
                  </a:lnTo>
                  <a:lnTo>
                    <a:pt x="1144" y="341"/>
                  </a:lnTo>
                  <a:lnTo>
                    <a:pt x="1153" y="344"/>
                  </a:lnTo>
                  <a:lnTo>
                    <a:pt x="1161" y="347"/>
                  </a:lnTo>
                  <a:lnTo>
                    <a:pt x="1170" y="348"/>
                  </a:lnTo>
                  <a:lnTo>
                    <a:pt x="1185" y="347"/>
                  </a:lnTo>
                  <a:lnTo>
                    <a:pt x="1200" y="346"/>
                  </a:lnTo>
                  <a:lnTo>
                    <a:pt x="1206" y="346"/>
                  </a:lnTo>
                  <a:lnTo>
                    <a:pt x="1211" y="347"/>
                  </a:lnTo>
                  <a:lnTo>
                    <a:pt x="1216" y="351"/>
                  </a:lnTo>
                  <a:lnTo>
                    <a:pt x="1221" y="355"/>
                  </a:lnTo>
                  <a:lnTo>
                    <a:pt x="1223" y="361"/>
                  </a:lnTo>
                  <a:lnTo>
                    <a:pt x="1225" y="370"/>
                  </a:lnTo>
                  <a:lnTo>
                    <a:pt x="1226" y="383"/>
                  </a:lnTo>
                  <a:lnTo>
                    <a:pt x="1226" y="398"/>
                  </a:lnTo>
                  <a:lnTo>
                    <a:pt x="1226" y="411"/>
                  </a:lnTo>
                  <a:lnTo>
                    <a:pt x="1228" y="422"/>
                  </a:lnTo>
                  <a:lnTo>
                    <a:pt x="1231" y="433"/>
                  </a:lnTo>
                  <a:lnTo>
                    <a:pt x="1235" y="442"/>
                  </a:lnTo>
                  <a:lnTo>
                    <a:pt x="1240" y="452"/>
                  </a:lnTo>
                  <a:lnTo>
                    <a:pt x="1247" y="460"/>
                  </a:lnTo>
                  <a:lnTo>
                    <a:pt x="1254" y="467"/>
                  </a:lnTo>
                  <a:lnTo>
                    <a:pt x="1263" y="474"/>
                  </a:lnTo>
                  <a:lnTo>
                    <a:pt x="1271" y="480"/>
                  </a:lnTo>
                  <a:lnTo>
                    <a:pt x="1281" y="486"/>
                  </a:lnTo>
                  <a:lnTo>
                    <a:pt x="1291" y="490"/>
                  </a:lnTo>
                  <a:lnTo>
                    <a:pt x="1303" y="494"/>
                  </a:lnTo>
                  <a:lnTo>
                    <a:pt x="1314" y="497"/>
                  </a:lnTo>
                  <a:lnTo>
                    <a:pt x="1325" y="500"/>
                  </a:lnTo>
                  <a:lnTo>
                    <a:pt x="1337" y="502"/>
                  </a:lnTo>
                  <a:lnTo>
                    <a:pt x="1349" y="503"/>
                  </a:lnTo>
                  <a:lnTo>
                    <a:pt x="1355" y="506"/>
                  </a:lnTo>
                  <a:lnTo>
                    <a:pt x="1361" y="508"/>
                  </a:lnTo>
                  <a:lnTo>
                    <a:pt x="1368" y="510"/>
                  </a:lnTo>
                  <a:lnTo>
                    <a:pt x="1375" y="511"/>
                  </a:lnTo>
                  <a:lnTo>
                    <a:pt x="1388" y="514"/>
                  </a:lnTo>
                  <a:lnTo>
                    <a:pt x="1402" y="515"/>
                  </a:lnTo>
                  <a:lnTo>
                    <a:pt x="1410" y="516"/>
                  </a:lnTo>
                  <a:lnTo>
                    <a:pt x="1416" y="518"/>
                  </a:lnTo>
                  <a:lnTo>
                    <a:pt x="1423" y="520"/>
                  </a:lnTo>
                  <a:lnTo>
                    <a:pt x="1428" y="522"/>
                  </a:lnTo>
                  <a:lnTo>
                    <a:pt x="1434" y="525"/>
                  </a:lnTo>
                  <a:lnTo>
                    <a:pt x="1440" y="530"/>
                  </a:lnTo>
                  <a:lnTo>
                    <a:pt x="1444" y="535"/>
                  </a:lnTo>
                  <a:lnTo>
                    <a:pt x="1449" y="542"/>
                  </a:lnTo>
                  <a:lnTo>
                    <a:pt x="1458" y="558"/>
                  </a:lnTo>
                  <a:lnTo>
                    <a:pt x="1468" y="570"/>
                  </a:lnTo>
                  <a:lnTo>
                    <a:pt x="1479" y="581"/>
                  </a:lnTo>
                  <a:lnTo>
                    <a:pt x="1491" y="589"/>
                  </a:lnTo>
                  <a:lnTo>
                    <a:pt x="1504" y="597"/>
                  </a:lnTo>
                  <a:lnTo>
                    <a:pt x="1519" y="602"/>
                  </a:lnTo>
                  <a:lnTo>
                    <a:pt x="1535" y="608"/>
                  </a:lnTo>
                  <a:lnTo>
                    <a:pt x="1552" y="612"/>
                  </a:lnTo>
                  <a:lnTo>
                    <a:pt x="1569" y="616"/>
                  </a:lnTo>
                  <a:lnTo>
                    <a:pt x="1584" y="621"/>
                  </a:lnTo>
                  <a:lnTo>
                    <a:pt x="1595" y="625"/>
                  </a:lnTo>
                  <a:lnTo>
                    <a:pt x="1605" y="630"/>
                  </a:lnTo>
                  <a:lnTo>
                    <a:pt x="1614" y="637"/>
                  </a:lnTo>
                  <a:lnTo>
                    <a:pt x="1622" y="646"/>
                  </a:lnTo>
                  <a:lnTo>
                    <a:pt x="1630" y="658"/>
                  </a:lnTo>
                  <a:lnTo>
                    <a:pt x="1639" y="675"/>
                  </a:lnTo>
                  <a:lnTo>
                    <a:pt x="1633" y="677"/>
                  </a:lnTo>
                  <a:lnTo>
                    <a:pt x="1628" y="678"/>
                  </a:lnTo>
                  <a:lnTo>
                    <a:pt x="1622" y="679"/>
                  </a:lnTo>
                  <a:lnTo>
                    <a:pt x="1616" y="680"/>
                  </a:lnTo>
                  <a:lnTo>
                    <a:pt x="1605" y="679"/>
                  </a:lnTo>
                  <a:lnTo>
                    <a:pt x="1593" y="677"/>
                  </a:lnTo>
                  <a:lnTo>
                    <a:pt x="1581" y="673"/>
                  </a:lnTo>
                  <a:lnTo>
                    <a:pt x="1569" y="671"/>
                  </a:lnTo>
                  <a:lnTo>
                    <a:pt x="1558" y="669"/>
                  </a:lnTo>
                  <a:lnTo>
                    <a:pt x="1547" y="668"/>
                  </a:lnTo>
                  <a:lnTo>
                    <a:pt x="1546" y="669"/>
                  </a:lnTo>
                  <a:lnTo>
                    <a:pt x="1546" y="670"/>
                  </a:lnTo>
                  <a:lnTo>
                    <a:pt x="1542" y="672"/>
                  </a:lnTo>
                  <a:lnTo>
                    <a:pt x="1540" y="675"/>
                  </a:lnTo>
                  <a:lnTo>
                    <a:pt x="1538" y="678"/>
                  </a:lnTo>
                  <a:lnTo>
                    <a:pt x="1537" y="682"/>
                  </a:lnTo>
                  <a:lnTo>
                    <a:pt x="1534" y="693"/>
                  </a:lnTo>
                  <a:lnTo>
                    <a:pt x="1530" y="705"/>
                  </a:lnTo>
                  <a:lnTo>
                    <a:pt x="1527" y="710"/>
                  </a:lnTo>
                  <a:lnTo>
                    <a:pt x="1524" y="717"/>
                  </a:lnTo>
                  <a:lnTo>
                    <a:pt x="1521" y="723"/>
                  </a:lnTo>
                  <a:lnTo>
                    <a:pt x="1517" y="729"/>
                  </a:lnTo>
                  <a:lnTo>
                    <a:pt x="1511" y="734"/>
                  </a:lnTo>
                  <a:lnTo>
                    <a:pt x="1506" y="738"/>
                  </a:lnTo>
                  <a:lnTo>
                    <a:pt x="1498" y="743"/>
                  </a:lnTo>
                  <a:lnTo>
                    <a:pt x="1491" y="746"/>
                  </a:lnTo>
                  <a:lnTo>
                    <a:pt x="1487" y="747"/>
                  </a:lnTo>
                  <a:lnTo>
                    <a:pt x="1484" y="749"/>
                  </a:lnTo>
                  <a:lnTo>
                    <a:pt x="1482" y="751"/>
                  </a:lnTo>
                  <a:lnTo>
                    <a:pt x="1480" y="753"/>
                  </a:lnTo>
                  <a:lnTo>
                    <a:pt x="1478" y="758"/>
                  </a:lnTo>
                  <a:lnTo>
                    <a:pt x="1477" y="763"/>
                  </a:lnTo>
                  <a:lnTo>
                    <a:pt x="1476" y="768"/>
                  </a:lnTo>
                  <a:lnTo>
                    <a:pt x="1474" y="775"/>
                  </a:lnTo>
                  <a:lnTo>
                    <a:pt x="1470" y="780"/>
                  </a:lnTo>
                  <a:lnTo>
                    <a:pt x="1465" y="785"/>
                  </a:lnTo>
                  <a:lnTo>
                    <a:pt x="1459" y="788"/>
                  </a:lnTo>
                  <a:lnTo>
                    <a:pt x="1453" y="790"/>
                  </a:lnTo>
                  <a:lnTo>
                    <a:pt x="1446" y="792"/>
                  </a:lnTo>
                  <a:lnTo>
                    <a:pt x="1440" y="794"/>
                  </a:lnTo>
                  <a:lnTo>
                    <a:pt x="1428" y="797"/>
                  </a:lnTo>
                  <a:lnTo>
                    <a:pt x="1415" y="798"/>
                  </a:lnTo>
                  <a:lnTo>
                    <a:pt x="1413" y="811"/>
                  </a:lnTo>
                  <a:lnTo>
                    <a:pt x="1409" y="825"/>
                  </a:lnTo>
                  <a:lnTo>
                    <a:pt x="1402" y="840"/>
                  </a:lnTo>
                  <a:lnTo>
                    <a:pt x="1395" y="854"/>
                  </a:lnTo>
                  <a:lnTo>
                    <a:pt x="1390" y="860"/>
                  </a:lnTo>
                  <a:lnTo>
                    <a:pt x="1385" y="867"/>
                  </a:lnTo>
                  <a:lnTo>
                    <a:pt x="1379" y="872"/>
                  </a:lnTo>
                  <a:lnTo>
                    <a:pt x="1374" y="878"/>
                  </a:lnTo>
                  <a:lnTo>
                    <a:pt x="1369" y="882"/>
                  </a:lnTo>
                  <a:lnTo>
                    <a:pt x="1363" y="885"/>
                  </a:lnTo>
                  <a:lnTo>
                    <a:pt x="1357" y="887"/>
                  </a:lnTo>
                  <a:lnTo>
                    <a:pt x="1350" y="888"/>
                  </a:lnTo>
                  <a:lnTo>
                    <a:pt x="1344" y="889"/>
                  </a:lnTo>
                  <a:lnTo>
                    <a:pt x="1337" y="891"/>
                  </a:lnTo>
                  <a:lnTo>
                    <a:pt x="1333" y="893"/>
                  </a:lnTo>
                  <a:lnTo>
                    <a:pt x="1329" y="895"/>
                  </a:lnTo>
                  <a:lnTo>
                    <a:pt x="1324" y="898"/>
                  </a:lnTo>
                  <a:lnTo>
                    <a:pt x="1321" y="901"/>
                  </a:lnTo>
                  <a:lnTo>
                    <a:pt x="1319" y="905"/>
                  </a:lnTo>
                  <a:lnTo>
                    <a:pt x="1317" y="909"/>
                  </a:lnTo>
                  <a:lnTo>
                    <a:pt x="1315" y="918"/>
                  </a:lnTo>
                  <a:lnTo>
                    <a:pt x="1314" y="928"/>
                  </a:lnTo>
                  <a:lnTo>
                    <a:pt x="1314" y="939"/>
                  </a:lnTo>
                  <a:lnTo>
                    <a:pt x="1316" y="950"/>
                  </a:lnTo>
                  <a:lnTo>
                    <a:pt x="1317" y="957"/>
                  </a:lnTo>
                  <a:lnTo>
                    <a:pt x="1317" y="966"/>
                  </a:lnTo>
                  <a:lnTo>
                    <a:pt x="1317" y="975"/>
                  </a:lnTo>
                  <a:lnTo>
                    <a:pt x="1316" y="982"/>
                  </a:lnTo>
                  <a:lnTo>
                    <a:pt x="1314" y="991"/>
                  </a:lnTo>
                  <a:lnTo>
                    <a:pt x="1311" y="1000"/>
                  </a:lnTo>
                  <a:lnTo>
                    <a:pt x="1308" y="1007"/>
                  </a:lnTo>
                  <a:lnTo>
                    <a:pt x="1304" y="1015"/>
                  </a:lnTo>
                  <a:lnTo>
                    <a:pt x="1296" y="1031"/>
                  </a:lnTo>
                  <a:lnTo>
                    <a:pt x="1287" y="1046"/>
                  </a:lnTo>
                  <a:lnTo>
                    <a:pt x="1277" y="1061"/>
                  </a:lnTo>
                  <a:lnTo>
                    <a:pt x="1266" y="1075"/>
                  </a:lnTo>
                  <a:lnTo>
                    <a:pt x="1261" y="1084"/>
                  </a:lnTo>
                  <a:lnTo>
                    <a:pt x="1257" y="1092"/>
                  </a:lnTo>
                  <a:lnTo>
                    <a:pt x="1255" y="1100"/>
                  </a:lnTo>
                  <a:lnTo>
                    <a:pt x="1255" y="1108"/>
                  </a:lnTo>
                  <a:lnTo>
                    <a:pt x="1256" y="1114"/>
                  </a:lnTo>
                  <a:lnTo>
                    <a:pt x="1258" y="1121"/>
                  </a:lnTo>
                  <a:lnTo>
                    <a:pt x="1261" y="1127"/>
                  </a:lnTo>
                  <a:lnTo>
                    <a:pt x="1263" y="1134"/>
                  </a:lnTo>
                  <a:lnTo>
                    <a:pt x="1266" y="1140"/>
                  </a:lnTo>
                  <a:lnTo>
                    <a:pt x="1268" y="1146"/>
                  </a:lnTo>
                  <a:lnTo>
                    <a:pt x="1270" y="1154"/>
                  </a:lnTo>
                  <a:lnTo>
                    <a:pt x="1271" y="1162"/>
                  </a:lnTo>
                  <a:lnTo>
                    <a:pt x="1271" y="1170"/>
                  </a:lnTo>
                  <a:lnTo>
                    <a:pt x="1269" y="1180"/>
                  </a:lnTo>
                  <a:lnTo>
                    <a:pt x="1267" y="1191"/>
                  </a:lnTo>
                  <a:lnTo>
                    <a:pt x="1262" y="1202"/>
                  </a:lnTo>
                  <a:lnTo>
                    <a:pt x="1261" y="1212"/>
                  </a:lnTo>
                  <a:lnTo>
                    <a:pt x="1257" y="1222"/>
                  </a:lnTo>
                  <a:lnTo>
                    <a:pt x="1254" y="1229"/>
                  </a:lnTo>
                  <a:lnTo>
                    <a:pt x="1251" y="1235"/>
                  </a:lnTo>
                  <a:lnTo>
                    <a:pt x="1247" y="1239"/>
                  </a:lnTo>
                  <a:lnTo>
                    <a:pt x="1241" y="1244"/>
                  </a:lnTo>
                  <a:lnTo>
                    <a:pt x="1237" y="1247"/>
                  </a:lnTo>
                  <a:lnTo>
                    <a:pt x="1231" y="1249"/>
                  </a:lnTo>
                  <a:lnTo>
                    <a:pt x="1221" y="1254"/>
                  </a:lnTo>
                  <a:lnTo>
                    <a:pt x="1212" y="1262"/>
                  </a:lnTo>
                  <a:lnTo>
                    <a:pt x="1208" y="1267"/>
                  </a:lnTo>
                  <a:lnTo>
                    <a:pt x="1206" y="1273"/>
                  </a:lnTo>
                  <a:lnTo>
                    <a:pt x="1202" y="1280"/>
                  </a:lnTo>
                  <a:lnTo>
                    <a:pt x="1201" y="1290"/>
                  </a:lnTo>
                  <a:lnTo>
                    <a:pt x="1200" y="1297"/>
                  </a:lnTo>
                  <a:lnTo>
                    <a:pt x="1198" y="1302"/>
                  </a:lnTo>
                  <a:lnTo>
                    <a:pt x="1196" y="1308"/>
                  </a:lnTo>
                  <a:lnTo>
                    <a:pt x="1192" y="1315"/>
                  </a:lnTo>
                  <a:lnTo>
                    <a:pt x="1184" y="1329"/>
                  </a:lnTo>
                  <a:lnTo>
                    <a:pt x="1175" y="1342"/>
                  </a:lnTo>
                  <a:lnTo>
                    <a:pt x="1168" y="1354"/>
                  </a:lnTo>
                  <a:lnTo>
                    <a:pt x="1162" y="1365"/>
                  </a:lnTo>
                  <a:lnTo>
                    <a:pt x="1161" y="1370"/>
                  </a:lnTo>
                  <a:lnTo>
                    <a:pt x="1161" y="1374"/>
                  </a:lnTo>
                  <a:lnTo>
                    <a:pt x="1163" y="1379"/>
                  </a:lnTo>
                  <a:lnTo>
                    <a:pt x="1166" y="1382"/>
                  </a:lnTo>
                  <a:lnTo>
                    <a:pt x="1135" y="1393"/>
                  </a:lnTo>
                  <a:lnTo>
                    <a:pt x="1107" y="1402"/>
                  </a:lnTo>
                  <a:lnTo>
                    <a:pt x="1101" y="1405"/>
                  </a:lnTo>
                  <a:lnTo>
                    <a:pt x="1094" y="1406"/>
                  </a:lnTo>
                  <a:lnTo>
                    <a:pt x="1089" y="1406"/>
                  </a:lnTo>
                  <a:lnTo>
                    <a:pt x="1082" y="1406"/>
                  </a:lnTo>
                  <a:lnTo>
                    <a:pt x="1077" y="1405"/>
                  </a:lnTo>
                  <a:lnTo>
                    <a:pt x="1073" y="1401"/>
                  </a:lnTo>
                  <a:lnTo>
                    <a:pt x="1067" y="1398"/>
                  </a:lnTo>
                  <a:lnTo>
                    <a:pt x="1063" y="1393"/>
                  </a:lnTo>
                  <a:lnTo>
                    <a:pt x="1057" y="1387"/>
                  </a:lnTo>
                  <a:lnTo>
                    <a:pt x="1051" y="1382"/>
                  </a:lnTo>
                  <a:lnTo>
                    <a:pt x="1046" y="1380"/>
                  </a:lnTo>
                  <a:lnTo>
                    <a:pt x="1040" y="1379"/>
                  </a:lnTo>
                  <a:lnTo>
                    <a:pt x="1035" y="1379"/>
                  </a:lnTo>
                  <a:lnTo>
                    <a:pt x="1031" y="1380"/>
                  </a:lnTo>
                  <a:lnTo>
                    <a:pt x="1025" y="1382"/>
                  </a:lnTo>
                  <a:lnTo>
                    <a:pt x="1020" y="1384"/>
                  </a:lnTo>
                  <a:lnTo>
                    <a:pt x="1010" y="1389"/>
                  </a:lnTo>
                  <a:lnTo>
                    <a:pt x="999" y="1394"/>
                  </a:lnTo>
                  <a:lnTo>
                    <a:pt x="994" y="1396"/>
                  </a:lnTo>
                  <a:lnTo>
                    <a:pt x="988" y="1397"/>
                  </a:lnTo>
                  <a:lnTo>
                    <a:pt x="982" y="1396"/>
                  </a:lnTo>
                  <a:lnTo>
                    <a:pt x="976" y="1395"/>
                  </a:lnTo>
                  <a:lnTo>
                    <a:pt x="969" y="1392"/>
                  </a:lnTo>
                  <a:lnTo>
                    <a:pt x="963" y="1386"/>
                  </a:lnTo>
                  <a:lnTo>
                    <a:pt x="957" y="1381"/>
                  </a:lnTo>
                  <a:lnTo>
                    <a:pt x="952" y="1375"/>
                  </a:lnTo>
                  <a:lnTo>
                    <a:pt x="946" y="1370"/>
                  </a:lnTo>
                  <a:lnTo>
                    <a:pt x="940" y="1366"/>
                  </a:lnTo>
                  <a:lnTo>
                    <a:pt x="937" y="1364"/>
                  </a:lnTo>
                  <a:lnTo>
                    <a:pt x="933" y="1362"/>
                  </a:lnTo>
                  <a:lnTo>
                    <a:pt x="929" y="1361"/>
                  </a:lnTo>
                  <a:lnTo>
                    <a:pt x="925" y="1361"/>
                  </a:lnTo>
                  <a:lnTo>
                    <a:pt x="895" y="1366"/>
                  </a:lnTo>
                  <a:lnTo>
                    <a:pt x="879" y="1368"/>
                  </a:lnTo>
                  <a:lnTo>
                    <a:pt x="876" y="1367"/>
                  </a:lnTo>
                  <a:lnTo>
                    <a:pt x="873" y="1366"/>
                  </a:lnTo>
                  <a:lnTo>
                    <a:pt x="871" y="1364"/>
                  </a:lnTo>
                  <a:lnTo>
                    <a:pt x="868" y="1361"/>
                  </a:lnTo>
                  <a:lnTo>
                    <a:pt x="860" y="1352"/>
                  </a:lnTo>
                  <a:lnTo>
                    <a:pt x="849" y="1337"/>
                  </a:lnTo>
                  <a:lnTo>
                    <a:pt x="844" y="1331"/>
                  </a:lnTo>
                  <a:lnTo>
                    <a:pt x="836" y="1327"/>
                  </a:lnTo>
                  <a:lnTo>
                    <a:pt x="829" y="1324"/>
                  </a:lnTo>
                  <a:lnTo>
                    <a:pt x="821" y="1321"/>
                  </a:lnTo>
                  <a:lnTo>
                    <a:pt x="803" y="1319"/>
                  </a:lnTo>
                  <a:lnTo>
                    <a:pt x="784" y="1318"/>
                  </a:lnTo>
                  <a:lnTo>
                    <a:pt x="776" y="1318"/>
                  </a:lnTo>
                  <a:lnTo>
                    <a:pt x="767" y="1316"/>
                  </a:lnTo>
                  <a:lnTo>
                    <a:pt x="760" y="1315"/>
                  </a:lnTo>
                  <a:lnTo>
                    <a:pt x="753" y="1312"/>
                  </a:lnTo>
                  <a:lnTo>
                    <a:pt x="748" y="1307"/>
                  </a:lnTo>
                  <a:lnTo>
                    <a:pt x="742" y="1301"/>
                  </a:lnTo>
                  <a:lnTo>
                    <a:pt x="740" y="1293"/>
                  </a:lnTo>
                  <a:lnTo>
                    <a:pt x="738" y="1284"/>
                  </a:lnTo>
                  <a:lnTo>
                    <a:pt x="738" y="1276"/>
                  </a:lnTo>
                  <a:lnTo>
                    <a:pt x="737" y="1270"/>
                  </a:lnTo>
                  <a:lnTo>
                    <a:pt x="736" y="1263"/>
                  </a:lnTo>
                  <a:lnTo>
                    <a:pt x="734" y="1258"/>
                  </a:lnTo>
                  <a:lnTo>
                    <a:pt x="731" y="1253"/>
                  </a:lnTo>
                  <a:lnTo>
                    <a:pt x="729" y="1250"/>
                  </a:lnTo>
                  <a:lnTo>
                    <a:pt x="726" y="1247"/>
                  </a:lnTo>
                  <a:lnTo>
                    <a:pt x="723" y="1245"/>
                  </a:lnTo>
                  <a:lnTo>
                    <a:pt x="716" y="1242"/>
                  </a:lnTo>
                  <a:lnTo>
                    <a:pt x="709" y="1239"/>
                  </a:lnTo>
                  <a:lnTo>
                    <a:pt x="701" y="1240"/>
                  </a:lnTo>
                  <a:lnTo>
                    <a:pt x="693" y="1242"/>
                  </a:lnTo>
                  <a:lnTo>
                    <a:pt x="675" y="1246"/>
                  </a:lnTo>
                  <a:lnTo>
                    <a:pt x="658" y="1252"/>
                  </a:lnTo>
                  <a:lnTo>
                    <a:pt x="650" y="1254"/>
                  </a:lnTo>
                  <a:lnTo>
                    <a:pt x="644" y="1257"/>
                  </a:lnTo>
                  <a:lnTo>
                    <a:pt x="639" y="1257"/>
                  </a:lnTo>
                  <a:lnTo>
                    <a:pt x="634" y="1257"/>
                  </a:lnTo>
                  <a:lnTo>
                    <a:pt x="630" y="1254"/>
                  </a:lnTo>
                  <a:lnTo>
                    <a:pt x="627" y="1251"/>
                  </a:lnTo>
                  <a:lnTo>
                    <a:pt x="623" y="1248"/>
                  </a:lnTo>
                  <a:lnTo>
                    <a:pt x="620" y="1245"/>
                  </a:lnTo>
                  <a:lnTo>
                    <a:pt x="616" y="1235"/>
                  </a:lnTo>
                  <a:lnTo>
                    <a:pt x="612" y="1225"/>
                  </a:lnTo>
                  <a:lnTo>
                    <a:pt x="606" y="1216"/>
                  </a:lnTo>
                  <a:lnTo>
                    <a:pt x="601" y="1205"/>
                  </a:lnTo>
                  <a:lnTo>
                    <a:pt x="598" y="1200"/>
                  </a:lnTo>
                  <a:lnTo>
                    <a:pt x="594" y="1195"/>
                  </a:lnTo>
                  <a:lnTo>
                    <a:pt x="590" y="1191"/>
                  </a:lnTo>
                  <a:lnTo>
                    <a:pt x="586" y="1188"/>
                  </a:lnTo>
                  <a:lnTo>
                    <a:pt x="567" y="1176"/>
                  </a:lnTo>
                  <a:lnTo>
                    <a:pt x="555" y="1167"/>
                  </a:lnTo>
                  <a:lnTo>
                    <a:pt x="552" y="1164"/>
                  </a:lnTo>
                  <a:lnTo>
                    <a:pt x="550" y="1161"/>
                  </a:lnTo>
                  <a:lnTo>
                    <a:pt x="548" y="1158"/>
                  </a:lnTo>
                  <a:lnTo>
                    <a:pt x="548" y="1156"/>
                  </a:lnTo>
                  <a:lnTo>
                    <a:pt x="552" y="1151"/>
                  </a:lnTo>
                  <a:lnTo>
                    <a:pt x="561" y="1144"/>
                  </a:lnTo>
                  <a:lnTo>
                    <a:pt x="574" y="1134"/>
                  </a:lnTo>
                  <a:lnTo>
                    <a:pt x="592" y="1119"/>
                  </a:lnTo>
                  <a:lnTo>
                    <a:pt x="618" y="1091"/>
                  </a:lnTo>
                  <a:lnTo>
                    <a:pt x="636" y="1068"/>
                  </a:lnTo>
                  <a:lnTo>
                    <a:pt x="639" y="1062"/>
                  </a:lnTo>
                  <a:lnTo>
                    <a:pt x="640" y="1057"/>
                  </a:lnTo>
                  <a:lnTo>
                    <a:pt x="639" y="1051"/>
                  </a:lnTo>
                  <a:lnTo>
                    <a:pt x="635" y="1047"/>
                  </a:lnTo>
                  <a:lnTo>
                    <a:pt x="630" y="1042"/>
                  </a:lnTo>
                  <a:lnTo>
                    <a:pt x="622" y="1037"/>
                  </a:lnTo>
                  <a:lnTo>
                    <a:pt x="613" y="1032"/>
                  </a:lnTo>
                  <a:lnTo>
                    <a:pt x="599" y="1027"/>
                  </a:lnTo>
                  <a:lnTo>
                    <a:pt x="589" y="1022"/>
                  </a:lnTo>
                  <a:lnTo>
                    <a:pt x="578" y="1018"/>
                  </a:lnTo>
                  <a:lnTo>
                    <a:pt x="569" y="1013"/>
                  </a:lnTo>
                  <a:lnTo>
                    <a:pt x="561" y="1007"/>
                  </a:lnTo>
                  <a:lnTo>
                    <a:pt x="544" y="994"/>
                  </a:lnTo>
                  <a:lnTo>
                    <a:pt x="528" y="981"/>
                  </a:lnTo>
                  <a:lnTo>
                    <a:pt x="514" y="967"/>
                  </a:lnTo>
                  <a:lnTo>
                    <a:pt x="499" y="954"/>
                  </a:lnTo>
                  <a:lnTo>
                    <a:pt x="483" y="941"/>
                  </a:lnTo>
                  <a:lnTo>
                    <a:pt x="466" y="930"/>
                  </a:lnTo>
                  <a:lnTo>
                    <a:pt x="453" y="924"/>
                  </a:lnTo>
                  <a:lnTo>
                    <a:pt x="439" y="919"/>
                  </a:lnTo>
                  <a:lnTo>
                    <a:pt x="426" y="914"/>
                  </a:lnTo>
                  <a:lnTo>
                    <a:pt x="412" y="910"/>
                  </a:lnTo>
                  <a:lnTo>
                    <a:pt x="398" y="906"/>
                  </a:lnTo>
                  <a:lnTo>
                    <a:pt x="384" y="901"/>
                  </a:lnTo>
                  <a:lnTo>
                    <a:pt x="371" y="895"/>
                  </a:lnTo>
                  <a:lnTo>
                    <a:pt x="358" y="888"/>
                  </a:lnTo>
                  <a:lnTo>
                    <a:pt x="349" y="884"/>
                  </a:lnTo>
                  <a:lnTo>
                    <a:pt x="342" y="883"/>
                  </a:lnTo>
                  <a:lnTo>
                    <a:pt x="335" y="883"/>
                  </a:lnTo>
                  <a:lnTo>
                    <a:pt x="328" y="885"/>
                  </a:lnTo>
                  <a:lnTo>
                    <a:pt x="321" y="889"/>
                  </a:lnTo>
                  <a:lnTo>
                    <a:pt x="314" y="894"/>
                  </a:lnTo>
                  <a:lnTo>
                    <a:pt x="307" y="900"/>
                  </a:lnTo>
                  <a:lnTo>
                    <a:pt x="301" y="907"/>
                  </a:lnTo>
                  <a:lnTo>
                    <a:pt x="288" y="921"/>
                  </a:lnTo>
                  <a:lnTo>
                    <a:pt x="275" y="935"/>
                  </a:lnTo>
                  <a:lnTo>
                    <a:pt x="267" y="941"/>
                  </a:lnTo>
                  <a:lnTo>
                    <a:pt x="260" y="948"/>
                  </a:lnTo>
                  <a:lnTo>
                    <a:pt x="252" y="952"/>
                  </a:lnTo>
                  <a:lnTo>
                    <a:pt x="244" y="955"/>
                  </a:lnTo>
                  <a:lnTo>
                    <a:pt x="240" y="956"/>
                  </a:lnTo>
                  <a:lnTo>
                    <a:pt x="237" y="957"/>
                  </a:lnTo>
                  <a:lnTo>
                    <a:pt x="233" y="956"/>
                  </a:lnTo>
                  <a:lnTo>
                    <a:pt x="228" y="956"/>
                  </a:lnTo>
                  <a:lnTo>
                    <a:pt x="221" y="952"/>
                  </a:lnTo>
                  <a:lnTo>
                    <a:pt x="213" y="948"/>
                  </a:lnTo>
                  <a:lnTo>
                    <a:pt x="207" y="941"/>
                  </a:lnTo>
                  <a:lnTo>
                    <a:pt x="199" y="933"/>
                  </a:lnTo>
                  <a:lnTo>
                    <a:pt x="192" y="924"/>
                  </a:lnTo>
                  <a:lnTo>
                    <a:pt x="185" y="915"/>
                  </a:lnTo>
                  <a:lnTo>
                    <a:pt x="170" y="896"/>
                  </a:lnTo>
                  <a:lnTo>
                    <a:pt x="155" y="880"/>
                  </a:lnTo>
                  <a:lnTo>
                    <a:pt x="146" y="873"/>
                  </a:lnTo>
                  <a:lnTo>
                    <a:pt x="139" y="868"/>
                  </a:lnTo>
                  <a:lnTo>
                    <a:pt x="134" y="866"/>
                  </a:lnTo>
                  <a:lnTo>
                    <a:pt x="129" y="865"/>
                  </a:lnTo>
                  <a:lnTo>
                    <a:pt x="125" y="864"/>
                  </a:lnTo>
                  <a:lnTo>
                    <a:pt x="120" y="864"/>
                  </a:lnTo>
                  <a:lnTo>
                    <a:pt x="116" y="864"/>
                  </a:lnTo>
                  <a:lnTo>
                    <a:pt x="112" y="866"/>
                  </a:lnTo>
                  <a:lnTo>
                    <a:pt x="106" y="868"/>
                  </a:lnTo>
                  <a:lnTo>
                    <a:pt x="102" y="871"/>
                  </a:lnTo>
                  <a:lnTo>
                    <a:pt x="93" y="876"/>
                  </a:lnTo>
                  <a:lnTo>
                    <a:pt x="86" y="881"/>
                  </a:lnTo>
                  <a:lnTo>
                    <a:pt x="81" y="883"/>
                  </a:lnTo>
                  <a:lnTo>
                    <a:pt x="78" y="882"/>
                  </a:lnTo>
                  <a:lnTo>
                    <a:pt x="75" y="881"/>
                  </a:lnTo>
                  <a:lnTo>
                    <a:pt x="71" y="878"/>
                  </a:lnTo>
                  <a:lnTo>
                    <a:pt x="67" y="872"/>
                  </a:lnTo>
                  <a:lnTo>
                    <a:pt x="65" y="865"/>
                  </a:lnTo>
                  <a:lnTo>
                    <a:pt x="62" y="855"/>
                  </a:lnTo>
                  <a:lnTo>
                    <a:pt x="60" y="842"/>
                  </a:lnTo>
                  <a:lnTo>
                    <a:pt x="59" y="835"/>
                  </a:lnTo>
                  <a:lnTo>
                    <a:pt x="59" y="830"/>
                  </a:lnTo>
                  <a:lnTo>
                    <a:pt x="59" y="824"/>
                  </a:lnTo>
                  <a:lnTo>
                    <a:pt x="61" y="816"/>
                  </a:lnTo>
                  <a:lnTo>
                    <a:pt x="64" y="803"/>
                  </a:lnTo>
                  <a:lnTo>
                    <a:pt x="69" y="789"/>
                  </a:lnTo>
                  <a:lnTo>
                    <a:pt x="85" y="761"/>
                  </a:lnTo>
                  <a:lnTo>
                    <a:pt x="102" y="733"/>
                  </a:lnTo>
                  <a:lnTo>
                    <a:pt x="109" y="719"/>
                  </a:lnTo>
                  <a:lnTo>
                    <a:pt x="117" y="706"/>
                  </a:lnTo>
                  <a:lnTo>
                    <a:pt x="123" y="693"/>
                  </a:lnTo>
                  <a:lnTo>
                    <a:pt x="129" y="680"/>
                  </a:lnTo>
                  <a:lnTo>
                    <a:pt x="132" y="668"/>
                  </a:lnTo>
                  <a:lnTo>
                    <a:pt x="133" y="657"/>
                  </a:lnTo>
                  <a:lnTo>
                    <a:pt x="132" y="652"/>
                  </a:lnTo>
                  <a:lnTo>
                    <a:pt x="131" y="648"/>
                  </a:lnTo>
                  <a:lnTo>
                    <a:pt x="129" y="642"/>
                  </a:lnTo>
                  <a:lnTo>
                    <a:pt x="127" y="638"/>
                  </a:lnTo>
                  <a:lnTo>
                    <a:pt x="0" y="556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6" name="Freeform 31"/>
            <p:cNvSpPr>
              <a:spLocks/>
            </p:cNvSpPr>
            <p:nvPr/>
          </p:nvSpPr>
          <p:spPr bwMode="auto">
            <a:xfrm>
              <a:off x="3469429" y="2279313"/>
              <a:ext cx="674602" cy="472080"/>
            </a:xfrm>
            <a:custGeom>
              <a:avLst/>
              <a:gdLst>
                <a:gd name="T0" fmla="*/ 95 w 1639"/>
                <a:gd name="T1" fmla="*/ 487 h 1406"/>
                <a:gd name="T2" fmla="*/ 69 w 1639"/>
                <a:gd name="T3" fmla="*/ 452 h 1406"/>
                <a:gd name="T4" fmla="*/ 60 w 1639"/>
                <a:gd name="T5" fmla="*/ 368 h 1406"/>
                <a:gd name="T6" fmla="*/ 67 w 1639"/>
                <a:gd name="T7" fmla="*/ 241 h 1406"/>
                <a:gd name="T8" fmla="*/ 106 w 1639"/>
                <a:gd name="T9" fmla="*/ 164 h 1406"/>
                <a:gd name="T10" fmla="*/ 213 w 1639"/>
                <a:gd name="T11" fmla="*/ 126 h 1406"/>
                <a:gd name="T12" fmla="*/ 326 w 1639"/>
                <a:gd name="T13" fmla="*/ 52 h 1406"/>
                <a:gd name="T14" fmla="*/ 418 w 1639"/>
                <a:gd name="T15" fmla="*/ 54 h 1406"/>
                <a:gd name="T16" fmla="*/ 548 w 1639"/>
                <a:gd name="T17" fmla="*/ 96 h 1406"/>
                <a:gd name="T18" fmla="*/ 613 w 1639"/>
                <a:gd name="T19" fmla="*/ 82 h 1406"/>
                <a:gd name="T20" fmla="*/ 668 w 1639"/>
                <a:gd name="T21" fmla="*/ 9 h 1406"/>
                <a:gd name="T22" fmla="*/ 712 w 1639"/>
                <a:gd name="T23" fmla="*/ 6 h 1406"/>
                <a:gd name="T24" fmla="*/ 784 w 1639"/>
                <a:gd name="T25" fmla="*/ 108 h 1406"/>
                <a:gd name="T26" fmla="*/ 920 w 1639"/>
                <a:gd name="T27" fmla="*/ 239 h 1406"/>
                <a:gd name="T28" fmla="*/ 995 w 1639"/>
                <a:gd name="T29" fmla="*/ 239 h 1406"/>
                <a:gd name="T30" fmla="*/ 1077 w 1639"/>
                <a:gd name="T31" fmla="*/ 243 h 1406"/>
                <a:gd name="T32" fmla="*/ 1128 w 1639"/>
                <a:gd name="T33" fmla="*/ 327 h 1406"/>
                <a:gd name="T34" fmla="*/ 1206 w 1639"/>
                <a:gd name="T35" fmla="*/ 346 h 1406"/>
                <a:gd name="T36" fmla="*/ 1226 w 1639"/>
                <a:gd name="T37" fmla="*/ 411 h 1406"/>
                <a:gd name="T38" fmla="*/ 1271 w 1639"/>
                <a:gd name="T39" fmla="*/ 480 h 1406"/>
                <a:gd name="T40" fmla="*/ 1355 w 1639"/>
                <a:gd name="T41" fmla="*/ 506 h 1406"/>
                <a:gd name="T42" fmla="*/ 1423 w 1639"/>
                <a:gd name="T43" fmla="*/ 520 h 1406"/>
                <a:gd name="T44" fmla="*/ 1479 w 1639"/>
                <a:gd name="T45" fmla="*/ 581 h 1406"/>
                <a:gd name="T46" fmla="*/ 1595 w 1639"/>
                <a:gd name="T47" fmla="*/ 625 h 1406"/>
                <a:gd name="T48" fmla="*/ 1628 w 1639"/>
                <a:gd name="T49" fmla="*/ 678 h 1406"/>
                <a:gd name="T50" fmla="*/ 1547 w 1639"/>
                <a:gd name="T51" fmla="*/ 668 h 1406"/>
                <a:gd name="T52" fmla="*/ 1530 w 1639"/>
                <a:gd name="T53" fmla="*/ 705 h 1406"/>
                <a:gd name="T54" fmla="*/ 1491 w 1639"/>
                <a:gd name="T55" fmla="*/ 746 h 1406"/>
                <a:gd name="T56" fmla="*/ 1474 w 1639"/>
                <a:gd name="T57" fmla="*/ 775 h 1406"/>
                <a:gd name="T58" fmla="*/ 1415 w 1639"/>
                <a:gd name="T59" fmla="*/ 798 h 1406"/>
                <a:gd name="T60" fmla="*/ 1374 w 1639"/>
                <a:gd name="T61" fmla="*/ 878 h 1406"/>
                <a:gd name="T62" fmla="*/ 1329 w 1639"/>
                <a:gd name="T63" fmla="*/ 895 h 1406"/>
                <a:gd name="T64" fmla="*/ 1316 w 1639"/>
                <a:gd name="T65" fmla="*/ 950 h 1406"/>
                <a:gd name="T66" fmla="*/ 1304 w 1639"/>
                <a:gd name="T67" fmla="*/ 1015 h 1406"/>
                <a:gd name="T68" fmla="*/ 1255 w 1639"/>
                <a:gd name="T69" fmla="*/ 1108 h 1406"/>
                <a:gd name="T70" fmla="*/ 1271 w 1639"/>
                <a:gd name="T71" fmla="*/ 1162 h 1406"/>
                <a:gd name="T72" fmla="*/ 1251 w 1639"/>
                <a:gd name="T73" fmla="*/ 1235 h 1406"/>
                <a:gd name="T74" fmla="*/ 1206 w 1639"/>
                <a:gd name="T75" fmla="*/ 1273 h 1406"/>
                <a:gd name="T76" fmla="*/ 1175 w 1639"/>
                <a:gd name="T77" fmla="*/ 1342 h 1406"/>
                <a:gd name="T78" fmla="*/ 1135 w 1639"/>
                <a:gd name="T79" fmla="*/ 1393 h 1406"/>
                <a:gd name="T80" fmla="*/ 1067 w 1639"/>
                <a:gd name="T81" fmla="*/ 1398 h 1406"/>
                <a:gd name="T82" fmla="*/ 1025 w 1639"/>
                <a:gd name="T83" fmla="*/ 1382 h 1406"/>
                <a:gd name="T84" fmla="*/ 969 w 1639"/>
                <a:gd name="T85" fmla="*/ 1392 h 1406"/>
                <a:gd name="T86" fmla="*/ 929 w 1639"/>
                <a:gd name="T87" fmla="*/ 1361 h 1406"/>
                <a:gd name="T88" fmla="*/ 860 w 1639"/>
                <a:gd name="T89" fmla="*/ 1352 h 1406"/>
                <a:gd name="T90" fmla="*/ 776 w 1639"/>
                <a:gd name="T91" fmla="*/ 1318 h 1406"/>
                <a:gd name="T92" fmla="*/ 738 w 1639"/>
                <a:gd name="T93" fmla="*/ 1276 h 1406"/>
                <a:gd name="T94" fmla="*/ 716 w 1639"/>
                <a:gd name="T95" fmla="*/ 1242 h 1406"/>
                <a:gd name="T96" fmla="*/ 639 w 1639"/>
                <a:gd name="T97" fmla="*/ 1257 h 1406"/>
                <a:gd name="T98" fmla="*/ 606 w 1639"/>
                <a:gd name="T99" fmla="*/ 1216 h 1406"/>
                <a:gd name="T100" fmla="*/ 552 w 1639"/>
                <a:gd name="T101" fmla="*/ 1164 h 1406"/>
                <a:gd name="T102" fmla="*/ 618 w 1639"/>
                <a:gd name="T103" fmla="*/ 1091 h 1406"/>
                <a:gd name="T104" fmla="*/ 613 w 1639"/>
                <a:gd name="T105" fmla="*/ 1032 h 1406"/>
                <a:gd name="T106" fmla="*/ 514 w 1639"/>
                <a:gd name="T107" fmla="*/ 967 h 1406"/>
                <a:gd name="T108" fmla="*/ 398 w 1639"/>
                <a:gd name="T109" fmla="*/ 906 h 1406"/>
                <a:gd name="T110" fmla="*/ 321 w 1639"/>
                <a:gd name="T111" fmla="*/ 889 h 1406"/>
                <a:gd name="T112" fmla="*/ 252 w 1639"/>
                <a:gd name="T113" fmla="*/ 952 h 1406"/>
                <a:gd name="T114" fmla="*/ 207 w 1639"/>
                <a:gd name="T115" fmla="*/ 941 h 1406"/>
                <a:gd name="T116" fmla="*/ 134 w 1639"/>
                <a:gd name="T117" fmla="*/ 866 h 1406"/>
                <a:gd name="T118" fmla="*/ 93 w 1639"/>
                <a:gd name="T119" fmla="*/ 876 h 1406"/>
                <a:gd name="T120" fmla="*/ 62 w 1639"/>
                <a:gd name="T121" fmla="*/ 855 h 1406"/>
                <a:gd name="T122" fmla="*/ 85 w 1639"/>
                <a:gd name="T123" fmla="*/ 761 h 1406"/>
                <a:gd name="T124" fmla="*/ 132 w 1639"/>
                <a:gd name="T125" fmla="*/ 6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9" h="1406">
                  <a:moveTo>
                    <a:pt x="0" y="556"/>
                  </a:moveTo>
                  <a:lnTo>
                    <a:pt x="81" y="513"/>
                  </a:lnTo>
                  <a:lnTo>
                    <a:pt x="89" y="507"/>
                  </a:lnTo>
                  <a:lnTo>
                    <a:pt x="93" y="503"/>
                  </a:lnTo>
                  <a:lnTo>
                    <a:pt x="96" y="497"/>
                  </a:lnTo>
                  <a:lnTo>
                    <a:pt x="98" y="494"/>
                  </a:lnTo>
                  <a:lnTo>
                    <a:pt x="98" y="490"/>
                  </a:lnTo>
                  <a:lnTo>
                    <a:pt x="95" y="487"/>
                  </a:lnTo>
                  <a:lnTo>
                    <a:pt x="93" y="483"/>
                  </a:lnTo>
                  <a:lnTo>
                    <a:pt x="90" y="480"/>
                  </a:lnTo>
                  <a:lnTo>
                    <a:pt x="82" y="474"/>
                  </a:lnTo>
                  <a:lnTo>
                    <a:pt x="75" y="468"/>
                  </a:lnTo>
                  <a:lnTo>
                    <a:pt x="73" y="464"/>
                  </a:lnTo>
                  <a:lnTo>
                    <a:pt x="71" y="461"/>
                  </a:lnTo>
                  <a:lnTo>
                    <a:pt x="69" y="456"/>
                  </a:lnTo>
                  <a:lnTo>
                    <a:pt x="69" y="452"/>
                  </a:lnTo>
                  <a:lnTo>
                    <a:pt x="72" y="438"/>
                  </a:lnTo>
                  <a:lnTo>
                    <a:pt x="74" y="427"/>
                  </a:lnTo>
                  <a:lnTo>
                    <a:pt x="75" y="417"/>
                  </a:lnTo>
                  <a:lnTo>
                    <a:pt x="75" y="410"/>
                  </a:lnTo>
                  <a:lnTo>
                    <a:pt x="74" y="401"/>
                  </a:lnTo>
                  <a:lnTo>
                    <a:pt x="71" y="392"/>
                  </a:lnTo>
                  <a:lnTo>
                    <a:pt x="66" y="381"/>
                  </a:lnTo>
                  <a:lnTo>
                    <a:pt x="60" y="368"/>
                  </a:lnTo>
                  <a:lnTo>
                    <a:pt x="59" y="361"/>
                  </a:lnTo>
                  <a:lnTo>
                    <a:pt x="57" y="355"/>
                  </a:lnTo>
                  <a:lnTo>
                    <a:pt x="57" y="345"/>
                  </a:lnTo>
                  <a:lnTo>
                    <a:pt x="55" y="335"/>
                  </a:lnTo>
                  <a:lnTo>
                    <a:pt x="57" y="313"/>
                  </a:lnTo>
                  <a:lnTo>
                    <a:pt x="60" y="289"/>
                  </a:lnTo>
                  <a:lnTo>
                    <a:pt x="63" y="264"/>
                  </a:lnTo>
                  <a:lnTo>
                    <a:pt x="67" y="241"/>
                  </a:lnTo>
                  <a:lnTo>
                    <a:pt x="72" y="222"/>
                  </a:lnTo>
                  <a:lnTo>
                    <a:pt x="76" y="208"/>
                  </a:lnTo>
                  <a:lnTo>
                    <a:pt x="79" y="198"/>
                  </a:lnTo>
                  <a:lnTo>
                    <a:pt x="84" y="190"/>
                  </a:lnTo>
                  <a:lnTo>
                    <a:pt x="89" y="182"/>
                  </a:lnTo>
                  <a:lnTo>
                    <a:pt x="94" y="174"/>
                  </a:lnTo>
                  <a:lnTo>
                    <a:pt x="100" y="169"/>
                  </a:lnTo>
                  <a:lnTo>
                    <a:pt x="106" y="164"/>
                  </a:lnTo>
                  <a:lnTo>
                    <a:pt x="113" y="158"/>
                  </a:lnTo>
                  <a:lnTo>
                    <a:pt x="119" y="154"/>
                  </a:lnTo>
                  <a:lnTo>
                    <a:pt x="134" y="146"/>
                  </a:lnTo>
                  <a:lnTo>
                    <a:pt x="150" y="141"/>
                  </a:lnTo>
                  <a:lnTo>
                    <a:pt x="168" y="138"/>
                  </a:lnTo>
                  <a:lnTo>
                    <a:pt x="185" y="135"/>
                  </a:lnTo>
                  <a:lnTo>
                    <a:pt x="200" y="131"/>
                  </a:lnTo>
                  <a:lnTo>
                    <a:pt x="213" y="126"/>
                  </a:lnTo>
                  <a:lnTo>
                    <a:pt x="226" y="120"/>
                  </a:lnTo>
                  <a:lnTo>
                    <a:pt x="237" y="113"/>
                  </a:lnTo>
                  <a:lnTo>
                    <a:pt x="258" y="97"/>
                  </a:lnTo>
                  <a:lnTo>
                    <a:pt x="279" y="79"/>
                  </a:lnTo>
                  <a:lnTo>
                    <a:pt x="290" y="72"/>
                  </a:lnTo>
                  <a:lnTo>
                    <a:pt x="302" y="64"/>
                  </a:lnTo>
                  <a:lnTo>
                    <a:pt x="314" y="58"/>
                  </a:lnTo>
                  <a:lnTo>
                    <a:pt x="326" y="52"/>
                  </a:lnTo>
                  <a:lnTo>
                    <a:pt x="341" y="48"/>
                  </a:lnTo>
                  <a:lnTo>
                    <a:pt x="357" y="46"/>
                  </a:lnTo>
                  <a:lnTo>
                    <a:pt x="364" y="46"/>
                  </a:lnTo>
                  <a:lnTo>
                    <a:pt x="374" y="46"/>
                  </a:lnTo>
                  <a:lnTo>
                    <a:pt x="383" y="46"/>
                  </a:lnTo>
                  <a:lnTo>
                    <a:pt x="392" y="47"/>
                  </a:lnTo>
                  <a:lnTo>
                    <a:pt x="405" y="50"/>
                  </a:lnTo>
                  <a:lnTo>
                    <a:pt x="418" y="54"/>
                  </a:lnTo>
                  <a:lnTo>
                    <a:pt x="430" y="58"/>
                  </a:lnTo>
                  <a:lnTo>
                    <a:pt x="443" y="63"/>
                  </a:lnTo>
                  <a:lnTo>
                    <a:pt x="469" y="73"/>
                  </a:lnTo>
                  <a:lnTo>
                    <a:pt x="495" y="84"/>
                  </a:lnTo>
                  <a:lnTo>
                    <a:pt x="508" y="88"/>
                  </a:lnTo>
                  <a:lnTo>
                    <a:pt x="521" y="91"/>
                  </a:lnTo>
                  <a:lnTo>
                    <a:pt x="535" y="95"/>
                  </a:lnTo>
                  <a:lnTo>
                    <a:pt x="548" y="96"/>
                  </a:lnTo>
                  <a:lnTo>
                    <a:pt x="562" y="97"/>
                  </a:lnTo>
                  <a:lnTo>
                    <a:pt x="575" y="95"/>
                  </a:lnTo>
                  <a:lnTo>
                    <a:pt x="589" y="91"/>
                  </a:lnTo>
                  <a:lnTo>
                    <a:pt x="603" y="87"/>
                  </a:lnTo>
                  <a:lnTo>
                    <a:pt x="603" y="87"/>
                  </a:lnTo>
                  <a:lnTo>
                    <a:pt x="606" y="86"/>
                  </a:lnTo>
                  <a:lnTo>
                    <a:pt x="609" y="85"/>
                  </a:lnTo>
                  <a:lnTo>
                    <a:pt x="613" y="82"/>
                  </a:lnTo>
                  <a:lnTo>
                    <a:pt x="617" y="78"/>
                  </a:lnTo>
                  <a:lnTo>
                    <a:pt x="626" y="66"/>
                  </a:lnTo>
                  <a:lnTo>
                    <a:pt x="635" y="50"/>
                  </a:lnTo>
                  <a:lnTo>
                    <a:pt x="642" y="39"/>
                  </a:lnTo>
                  <a:lnTo>
                    <a:pt x="648" y="30"/>
                  </a:lnTo>
                  <a:lnTo>
                    <a:pt x="655" y="21"/>
                  </a:lnTo>
                  <a:lnTo>
                    <a:pt x="661" y="15"/>
                  </a:lnTo>
                  <a:lnTo>
                    <a:pt x="668" y="9"/>
                  </a:lnTo>
                  <a:lnTo>
                    <a:pt x="673" y="5"/>
                  </a:lnTo>
                  <a:lnTo>
                    <a:pt x="679" y="3"/>
                  </a:lnTo>
                  <a:lnTo>
                    <a:pt x="685" y="1"/>
                  </a:lnTo>
                  <a:lnTo>
                    <a:pt x="690" y="0"/>
                  </a:lnTo>
                  <a:lnTo>
                    <a:pt x="696" y="1"/>
                  </a:lnTo>
                  <a:lnTo>
                    <a:pt x="701" y="2"/>
                  </a:lnTo>
                  <a:lnTo>
                    <a:pt x="707" y="4"/>
                  </a:lnTo>
                  <a:lnTo>
                    <a:pt x="712" y="6"/>
                  </a:lnTo>
                  <a:lnTo>
                    <a:pt x="717" y="10"/>
                  </a:lnTo>
                  <a:lnTo>
                    <a:pt x="723" y="15"/>
                  </a:lnTo>
                  <a:lnTo>
                    <a:pt x="728" y="20"/>
                  </a:lnTo>
                  <a:lnTo>
                    <a:pt x="738" y="32"/>
                  </a:lnTo>
                  <a:lnTo>
                    <a:pt x="748" y="45"/>
                  </a:lnTo>
                  <a:lnTo>
                    <a:pt x="757" y="60"/>
                  </a:lnTo>
                  <a:lnTo>
                    <a:pt x="766" y="76"/>
                  </a:lnTo>
                  <a:lnTo>
                    <a:pt x="784" y="108"/>
                  </a:lnTo>
                  <a:lnTo>
                    <a:pt x="803" y="137"/>
                  </a:lnTo>
                  <a:lnTo>
                    <a:pt x="812" y="149"/>
                  </a:lnTo>
                  <a:lnTo>
                    <a:pt x="828" y="164"/>
                  </a:lnTo>
                  <a:lnTo>
                    <a:pt x="847" y="182"/>
                  </a:lnTo>
                  <a:lnTo>
                    <a:pt x="868" y="200"/>
                  </a:lnTo>
                  <a:lnTo>
                    <a:pt x="890" y="218"/>
                  </a:lnTo>
                  <a:lnTo>
                    <a:pt x="911" y="233"/>
                  </a:lnTo>
                  <a:lnTo>
                    <a:pt x="920" y="239"/>
                  </a:lnTo>
                  <a:lnTo>
                    <a:pt x="929" y="245"/>
                  </a:lnTo>
                  <a:lnTo>
                    <a:pt x="937" y="248"/>
                  </a:lnTo>
                  <a:lnTo>
                    <a:pt x="942" y="250"/>
                  </a:lnTo>
                  <a:lnTo>
                    <a:pt x="951" y="250"/>
                  </a:lnTo>
                  <a:lnTo>
                    <a:pt x="959" y="250"/>
                  </a:lnTo>
                  <a:lnTo>
                    <a:pt x="968" y="248"/>
                  </a:lnTo>
                  <a:lnTo>
                    <a:pt x="977" y="246"/>
                  </a:lnTo>
                  <a:lnTo>
                    <a:pt x="995" y="239"/>
                  </a:lnTo>
                  <a:lnTo>
                    <a:pt x="1012" y="233"/>
                  </a:lnTo>
                  <a:lnTo>
                    <a:pt x="1022" y="230"/>
                  </a:lnTo>
                  <a:lnTo>
                    <a:pt x="1032" y="228"/>
                  </a:lnTo>
                  <a:lnTo>
                    <a:pt x="1040" y="227"/>
                  </a:lnTo>
                  <a:lnTo>
                    <a:pt x="1050" y="228"/>
                  </a:lnTo>
                  <a:lnTo>
                    <a:pt x="1059" y="232"/>
                  </a:lnTo>
                  <a:lnTo>
                    <a:pt x="1068" y="236"/>
                  </a:lnTo>
                  <a:lnTo>
                    <a:pt x="1077" y="243"/>
                  </a:lnTo>
                  <a:lnTo>
                    <a:pt x="1087" y="252"/>
                  </a:lnTo>
                  <a:lnTo>
                    <a:pt x="1093" y="262"/>
                  </a:lnTo>
                  <a:lnTo>
                    <a:pt x="1099" y="273"/>
                  </a:lnTo>
                  <a:lnTo>
                    <a:pt x="1105" y="284"/>
                  </a:lnTo>
                  <a:lnTo>
                    <a:pt x="1111" y="295"/>
                  </a:lnTo>
                  <a:lnTo>
                    <a:pt x="1116" y="307"/>
                  </a:lnTo>
                  <a:lnTo>
                    <a:pt x="1121" y="317"/>
                  </a:lnTo>
                  <a:lnTo>
                    <a:pt x="1128" y="327"/>
                  </a:lnTo>
                  <a:lnTo>
                    <a:pt x="1135" y="334"/>
                  </a:lnTo>
                  <a:lnTo>
                    <a:pt x="1144" y="341"/>
                  </a:lnTo>
                  <a:lnTo>
                    <a:pt x="1153" y="344"/>
                  </a:lnTo>
                  <a:lnTo>
                    <a:pt x="1161" y="347"/>
                  </a:lnTo>
                  <a:lnTo>
                    <a:pt x="1170" y="348"/>
                  </a:lnTo>
                  <a:lnTo>
                    <a:pt x="1185" y="347"/>
                  </a:lnTo>
                  <a:lnTo>
                    <a:pt x="1200" y="346"/>
                  </a:lnTo>
                  <a:lnTo>
                    <a:pt x="1206" y="346"/>
                  </a:lnTo>
                  <a:lnTo>
                    <a:pt x="1211" y="347"/>
                  </a:lnTo>
                  <a:lnTo>
                    <a:pt x="1216" y="351"/>
                  </a:lnTo>
                  <a:lnTo>
                    <a:pt x="1221" y="355"/>
                  </a:lnTo>
                  <a:lnTo>
                    <a:pt x="1223" y="361"/>
                  </a:lnTo>
                  <a:lnTo>
                    <a:pt x="1225" y="370"/>
                  </a:lnTo>
                  <a:lnTo>
                    <a:pt x="1226" y="383"/>
                  </a:lnTo>
                  <a:lnTo>
                    <a:pt x="1226" y="398"/>
                  </a:lnTo>
                  <a:lnTo>
                    <a:pt x="1226" y="411"/>
                  </a:lnTo>
                  <a:lnTo>
                    <a:pt x="1228" y="422"/>
                  </a:lnTo>
                  <a:lnTo>
                    <a:pt x="1231" y="433"/>
                  </a:lnTo>
                  <a:lnTo>
                    <a:pt x="1235" y="442"/>
                  </a:lnTo>
                  <a:lnTo>
                    <a:pt x="1240" y="452"/>
                  </a:lnTo>
                  <a:lnTo>
                    <a:pt x="1247" y="460"/>
                  </a:lnTo>
                  <a:lnTo>
                    <a:pt x="1254" y="467"/>
                  </a:lnTo>
                  <a:lnTo>
                    <a:pt x="1263" y="474"/>
                  </a:lnTo>
                  <a:lnTo>
                    <a:pt x="1271" y="480"/>
                  </a:lnTo>
                  <a:lnTo>
                    <a:pt x="1281" y="486"/>
                  </a:lnTo>
                  <a:lnTo>
                    <a:pt x="1291" y="490"/>
                  </a:lnTo>
                  <a:lnTo>
                    <a:pt x="1303" y="494"/>
                  </a:lnTo>
                  <a:lnTo>
                    <a:pt x="1314" y="497"/>
                  </a:lnTo>
                  <a:lnTo>
                    <a:pt x="1325" y="500"/>
                  </a:lnTo>
                  <a:lnTo>
                    <a:pt x="1337" y="502"/>
                  </a:lnTo>
                  <a:lnTo>
                    <a:pt x="1349" y="503"/>
                  </a:lnTo>
                  <a:lnTo>
                    <a:pt x="1355" y="506"/>
                  </a:lnTo>
                  <a:lnTo>
                    <a:pt x="1361" y="508"/>
                  </a:lnTo>
                  <a:lnTo>
                    <a:pt x="1368" y="510"/>
                  </a:lnTo>
                  <a:lnTo>
                    <a:pt x="1375" y="511"/>
                  </a:lnTo>
                  <a:lnTo>
                    <a:pt x="1388" y="514"/>
                  </a:lnTo>
                  <a:lnTo>
                    <a:pt x="1402" y="515"/>
                  </a:lnTo>
                  <a:lnTo>
                    <a:pt x="1410" y="516"/>
                  </a:lnTo>
                  <a:lnTo>
                    <a:pt x="1416" y="518"/>
                  </a:lnTo>
                  <a:lnTo>
                    <a:pt x="1423" y="520"/>
                  </a:lnTo>
                  <a:lnTo>
                    <a:pt x="1428" y="522"/>
                  </a:lnTo>
                  <a:lnTo>
                    <a:pt x="1434" y="525"/>
                  </a:lnTo>
                  <a:lnTo>
                    <a:pt x="1440" y="530"/>
                  </a:lnTo>
                  <a:lnTo>
                    <a:pt x="1444" y="535"/>
                  </a:lnTo>
                  <a:lnTo>
                    <a:pt x="1449" y="542"/>
                  </a:lnTo>
                  <a:lnTo>
                    <a:pt x="1458" y="558"/>
                  </a:lnTo>
                  <a:lnTo>
                    <a:pt x="1468" y="570"/>
                  </a:lnTo>
                  <a:lnTo>
                    <a:pt x="1479" y="581"/>
                  </a:lnTo>
                  <a:lnTo>
                    <a:pt x="1491" y="589"/>
                  </a:lnTo>
                  <a:lnTo>
                    <a:pt x="1504" y="597"/>
                  </a:lnTo>
                  <a:lnTo>
                    <a:pt x="1519" y="602"/>
                  </a:lnTo>
                  <a:lnTo>
                    <a:pt x="1535" y="608"/>
                  </a:lnTo>
                  <a:lnTo>
                    <a:pt x="1552" y="612"/>
                  </a:lnTo>
                  <a:lnTo>
                    <a:pt x="1569" y="616"/>
                  </a:lnTo>
                  <a:lnTo>
                    <a:pt x="1584" y="621"/>
                  </a:lnTo>
                  <a:lnTo>
                    <a:pt x="1595" y="625"/>
                  </a:lnTo>
                  <a:lnTo>
                    <a:pt x="1605" y="630"/>
                  </a:lnTo>
                  <a:lnTo>
                    <a:pt x="1614" y="637"/>
                  </a:lnTo>
                  <a:lnTo>
                    <a:pt x="1622" y="646"/>
                  </a:lnTo>
                  <a:lnTo>
                    <a:pt x="1630" y="658"/>
                  </a:lnTo>
                  <a:lnTo>
                    <a:pt x="1639" y="675"/>
                  </a:lnTo>
                  <a:lnTo>
                    <a:pt x="1639" y="675"/>
                  </a:lnTo>
                  <a:lnTo>
                    <a:pt x="1633" y="677"/>
                  </a:lnTo>
                  <a:lnTo>
                    <a:pt x="1628" y="678"/>
                  </a:lnTo>
                  <a:lnTo>
                    <a:pt x="1622" y="679"/>
                  </a:lnTo>
                  <a:lnTo>
                    <a:pt x="1616" y="680"/>
                  </a:lnTo>
                  <a:lnTo>
                    <a:pt x="1605" y="679"/>
                  </a:lnTo>
                  <a:lnTo>
                    <a:pt x="1593" y="677"/>
                  </a:lnTo>
                  <a:lnTo>
                    <a:pt x="1581" y="673"/>
                  </a:lnTo>
                  <a:lnTo>
                    <a:pt x="1569" y="671"/>
                  </a:lnTo>
                  <a:lnTo>
                    <a:pt x="1558" y="669"/>
                  </a:lnTo>
                  <a:lnTo>
                    <a:pt x="1547" y="668"/>
                  </a:lnTo>
                  <a:lnTo>
                    <a:pt x="1546" y="669"/>
                  </a:lnTo>
                  <a:lnTo>
                    <a:pt x="1546" y="670"/>
                  </a:lnTo>
                  <a:lnTo>
                    <a:pt x="1542" y="672"/>
                  </a:lnTo>
                  <a:lnTo>
                    <a:pt x="1540" y="675"/>
                  </a:lnTo>
                  <a:lnTo>
                    <a:pt x="1538" y="678"/>
                  </a:lnTo>
                  <a:lnTo>
                    <a:pt x="1537" y="682"/>
                  </a:lnTo>
                  <a:lnTo>
                    <a:pt x="1534" y="693"/>
                  </a:lnTo>
                  <a:lnTo>
                    <a:pt x="1530" y="705"/>
                  </a:lnTo>
                  <a:lnTo>
                    <a:pt x="1527" y="710"/>
                  </a:lnTo>
                  <a:lnTo>
                    <a:pt x="1524" y="717"/>
                  </a:lnTo>
                  <a:lnTo>
                    <a:pt x="1521" y="723"/>
                  </a:lnTo>
                  <a:lnTo>
                    <a:pt x="1517" y="729"/>
                  </a:lnTo>
                  <a:lnTo>
                    <a:pt x="1511" y="734"/>
                  </a:lnTo>
                  <a:lnTo>
                    <a:pt x="1506" y="738"/>
                  </a:lnTo>
                  <a:lnTo>
                    <a:pt x="1498" y="743"/>
                  </a:lnTo>
                  <a:lnTo>
                    <a:pt x="1491" y="746"/>
                  </a:lnTo>
                  <a:lnTo>
                    <a:pt x="1487" y="747"/>
                  </a:lnTo>
                  <a:lnTo>
                    <a:pt x="1484" y="749"/>
                  </a:lnTo>
                  <a:lnTo>
                    <a:pt x="1482" y="751"/>
                  </a:lnTo>
                  <a:lnTo>
                    <a:pt x="1480" y="753"/>
                  </a:lnTo>
                  <a:lnTo>
                    <a:pt x="1478" y="758"/>
                  </a:lnTo>
                  <a:lnTo>
                    <a:pt x="1477" y="763"/>
                  </a:lnTo>
                  <a:lnTo>
                    <a:pt x="1476" y="768"/>
                  </a:lnTo>
                  <a:lnTo>
                    <a:pt x="1474" y="775"/>
                  </a:lnTo>
                  <a:lnTo>
                    <a:pt x="1470" y="780"/>
                  </a:lnTo>
                  <a:lnTo>
                    <a:pt x="1465" y="785"/>
                  </a:lnTo>
                  <a:lnTo>
                    <a:pt x="1459" y="788"/>
                  </a:lnTo>
                  <a:lnTo>
                    <a:pt x="1453" y="790"/>
                  </a:lnTo>
                  <a:lnTo>
                    <a:pt x="1446" y="792"/>
                  </a:lnTo>
                  <a:lnTo>
                    <a:pt x="1440" y="794"/>
                  </a:lnTo>
                  <a:lnTo>
                    <a:pt x="1428" y="797"/>
                  </a:lnTo>
                  <a:lnTo>
                    <a:pt x="1415" y="798"/>
                  </a:lnTo>
                  <a:lnTo>
                    <a:pt x="1413" y="811"/>
                  </a:lnTo>
                  <a:lnTo>
                    <a:pt x="1409" y="825"/>
                  </a:lnTo>
                  <a:lnTo>
                    <a:pt x="1402" y="840"/>
                  </a:lnTo>
                  <a:lnTo>
                    <a:pt x="1395" y="854"/>
                  </a:lnTo>
                  <a:lnTo>
                    <a:pt x="1390" y="860"/>
                  </a:lnTo>
                  <a:lnTo>
                    <a:pt x="1385" y="867"/>
                  </a:lnTo>
                  <a:lnTo>
                    <a:pt x="1379" y="872"/>
                  </a:lnTo>
                  <a:lnTo>
                    <a:pt x="1374" y="878"/>
                  </a:lnTo>
                  <a:lnTo>
                    <a:pt x="1369" y="882"/>
                  </a:lnTo>
                  <a:lnTo>
                    <a:pt x="1363" y="885"/>
                  </a:lnTo>
                  <a:lnTo>
                    <a:pt x="1357" y="887"/>
                  </a:lnTo>
                  <a:lnTo>
                    <a:pt x="1350" y="888"/>
                  </a:lnTo>
                  <a:lnTo>
                    <a:pt x="1344" y="889"/>
                  </a:lnTo>
                  <a:lnTo>
                    <a:pt x="1337" y="891"/>
                  </a:lnTo>
                  <a:lnTo>
                    <a:pt x="1333" y="893"/>
                  </a:lnTo>
                  <a:lnTo>
                    <a:pt x="1329" y="895"/>
                  </a:lnTo>
                  <a:lnTo>
                    <a:pt x="1324" y="898"/>
                  </a:lnTo>
                  <a:lnTo>
                    <a:pt x="1321" y="901"/>
                  </a:lnTo>
                  <a:lnTo>
                    <a:pt x="1319" y="905"/>
                  </a:lnTo>
                  <a:lnTo>
                    <a:pt x="1317" y="909"/>
                  </a:lnTo>
                  <a:lnTo>
                    <a:pt x="1315" y="918"/>
                  </a:lnTo>
                  <a:lnTo>
                    <a:pt x="1314" y="928"/>
                  </a:lnTo>
                  <a:lnTo>
                    <a:pt x="1314" y="939"/>
                  </a:lnTo>
                  <a:lnTo>
                    <a:pt x="1316" y="950"/>
                  </a:lnTo>
                  <a:lnTo>
                    <a:pt x="1317" y="957"/>
                  </a:lnTo>
                  <a:lnTo>
                    <a:pt x="1317" y="966"/>
                  </a:lnTo>
                  <a:lnTo>
                    <a:pt x="1317" y="975"/>
                  </a:lnTo>
                  <a:lnTo>
                    <a:pt x="1316" y="982"/>
                  </a:lnTo>
                  <a:lnTo>
                    <a:pt x="1314" y="991"/>
                  </a:lnTo>
                  <a:lnTo>
                    <a:pt x="1311" y="1000"/>
                  </a:lnTo>
                  <a:lnTo>
                    <a:pt x="1308" y="1007"/>
                  </a:lnTo>
                  <a:lnTo>
                    <a:pt x="1304" y="1015"/>
                  </a:lnTo>
                  <a:lnTo>
                    <a:pt x="1296" y="1031"/>
                  </a:lnTo>
                  <a:lnTo>
                    <a:pt x="1287" y="1046"/>
                  </a:lnTo>
                  <a:lnTo>
                    <a:pt x="1277" y="1061"/>
                  </a:lnTo>
                  <a:lnTo>
                    <a:pt x="1266" y="1075"/>
                  </a:lnTo>
                  <a:lnTo>
                    <a:pt x="1261" y="1084"/>
                  </a:lnTo>
                  <a:lnTo>
                    <a:pt x="1257" y="1092"/>
                  </a:lnTo>
                  <a:lnTo>
                    <a:pt x="1255" y="1100"/>
                  </a:lnTo>
                  <a:lnTo>
                    <a:pt x="1255" y="1108"/>
                  </a:lnTo>
                  <a:lnTo>
                    <a:pt x="1256" y="1114"/>
                  </a:lnTo>
                  <a:lnTo>
                    <a:pt x="1258" y="1121"/>
                  </a:lnTo>
                  <a:lnTo>
                    <a:pt x="1261" y="1127"/>
                  </a:lnTo>
                  <a:lnTo>
                    <a:pt x="1263" y="1134"/>
                  </a:lnTo>
                  <a:lnTo>
                    <a:pt x="1266" y="1140"/>
                  </a:lnTo>
                  <a:lnTo>
                    <a:pt x="1268" y="1146"/>
                  </a:lnTo>
                  <a:lnTo>
                    <a:pt x="1270" y="1154"/>
                  </a:lnTo>
                  <a:lnTo>
                    <a:pt x="1271" y="1162"/>
                  </a:lnTo>
                  <a:lnTo>
                    <a:pt x="1271" y="1170"/>
                  </a:lnTo>
                  <a:lnTo>
                    <a:pt x="1269" y="1180"/>
                  </a:lnTo>
                  <a:lnTo>
                    <a:pt x="1267" y="1191"/>
                  </a:lnTo>
                  <a:lnTo>
                    <a:pt x="1262" y="1202"/>
                  </a:lnTo>
                  <a:lnTo>
                    <a:pt x="1261" y="1212"/>
                  </a:lnTo>
                  <a:lnTo>
                    <a:pt x="1257" y="1222"/>
                  </a:lnTo>
                  <a:lnTo>
                    <a:pt x="1254" y="1229"/>
                  </a:lnTo>
                  <a:lnTo>
                    <a:pt x="1251" y="1235"/>
                  </a:lnTo>
                  <a:lnTo>
                    <a:pt x="1247" y="1239"/>
                  </a:lnTo>
                  <a:lnTo>
                    <a:pt x="1241" y="1244"/>
                  </a:lnTo>
                  <a:lnTo>
                    <a:pt x="1237" y="1247"/>
                  </a:lnTo>
                  <a:lnTo>
                    <a:pt x="1231" y="1249"/>
                  </a:lnTo>
                  <a:lnTo>
                    <a:pt x="1221" y="1254"/>
                  </a:lnTo>
                  <a:lnTo>
                    <a:pt x="1212" y="1262"/>
                  </a:lnTo>
                  <a:lnTo>
                    <a:pt x="1208" y="1267"/>
                  </a:lnTo>
                  <a:lnTo>
                    <a:pt x="1206" y="1273"/>
                  </a:lnTo>
                  <a:lnTo>
                    <a:pt x="1202" y="1280"/>
                  </a:lnTo>
                  <a:lnTo>
                    <a:pt x="1201" y="1290"/>
                  </a:lnTo>
                  <a:lnTo>
                    <a:pt x="1200" y="1297"/>
                  </a:lnTo>
                  <a:lnTo>
                    <a:pt x="1198" y="1302"/>
                  </a:lnTo>
                  <a:lnTo>
                    <a:pt x="1196" y="1308"/>
                  </a:lnTo>
                  <a:lnTo>
                    <a:pt x="1192" y="1315"/>
                  </a:lnTo>
                  <a:lnTo>
                    <a:pt x="1184" y="1329"/>
                  </a:lnTo>
                  <a:lnTo>
                    <a:pt x="1175" y="1342"/>
                  </a:lnTo>
                  <a:lnTo>
                    <a:pt x="1168" y="1354"/>
                  </a:lnTo>
                  <a:lnTo>
                    <a:pt x="1162" y="1365"/>
                  </a:lnTo>
                  <a:lnTo>
                    <a:pt x="1161" y="1370"/>
                  </a:lnTo>
                  <a:lnTo>
                    <a:pt x="1161" y="1374"/>
                  </a:lnTo>
                  <a:lnTo>
                    <a:pt x="1163" y="1379"/>
                  </a:lnTo>
                  <a:lnTo>
                    <a:pt x="1166" y="1382"/>
                  </a:lnTo>
                  <a:lnTo>
                    <a:pt x="1166" y="1382"/>
                  </a:lnTo>
                  <a:lnTo>
                    <a:pt x="1135" y="1393"/>
                  </a:lnTo>
                  <a:lnTo>
                    <a:pt x="1107" y="1402"/>
                  </a:lnTo>
                  <a:lnTo>
                    <a:pt x="1101" y="1405"/>
                  </a:lnTo>
                  <a:lnTo>
                    <a:pt x="1094" y="1406"/>
                  </a:lnTo>
                  <a:lnTo>
                    <a:pt x="1089" y="1406"/>
                  </a:lnTo>
                  <a:lnTo>
                    <a:pt x="1082" y="1406"/>
                  </a:lnTo>
                  <a:lnTo>
                    <a:pt x="1077" y="1405"/>
                  </a:lnTo>
                  <a:lnTo>
                    <a:pt x="1073" y="1401"/>
                  </a:lnTo>
                  <a:lnTo>
                    <a:pt x="1067" y="1398"/>
                  </a:lnTo>
                  <a:lnTo>
                    <a:pt x="1063" y="1393"/>
                  </a:lnTo>
                  <a:lnTo>
                    <a:pt x="1057" y="1387"/>
                  </a:lnTo>
                  <a:lnTo>
                    <a:pt x="1051" y="1382"/>
                  </a:lnTo>
                  <a:lnTo>
                    <a:pt x="1046" y="1380"/>
                  </a:lnTo>
                  <a:lnTo>
                    <a:pt x="1040" y="1379"/>
                  </a:lnTo>
                  <a:lnTo>
                    <a:pt x="1035" y="1379"/>
                  </a:lnTo>
                  <a:lnTo>
                    <a:pt x="1031" y="1380"/>
                  </a:lnTo>
                  <a:lnTo>
                    <a:pt x="1025" y="1382"/>
                  </a:lnTo>
                  <a:lnTo>
                    <a:pt x="1020" y="1384"/>
                  </a:lnTo>
                  <a:lnTo>
                    <a:pt x="1010" y="1389"/>
                  </a:lnTo>
                  <a:lnTo>
                    <a:pt x="999" y="1394"/>
                  </a:lnTo>
                  <a:lnTo>
                    <a:pt x="994" y="1396"/>
                  </a:lnTo>
                  <a:lnTo>
                    <a:pt x="988" y="1397"/>
                  </a:lnTo>
                  <a:lnTo>
                    <a:pt x="982" y="1396"/>
                  </a:lnTo>
                  <a:lnTo>
                    <a:pt x="976" y="1395"/>
                  </a:lnTo>
                  <a:lnTo>
                    <a:pt x="969" y="1392"/>
                  </a:lnTo>
                  <a:lnTo>
                    <a:pt x="963" y="1386"/>
                  </a:lnTo>
                  <a:lnTo>
                    <a:pt x="957" y="1381"/>
                  </a:lnTo>
                  <a:lnTo>
                    <a:pt x="952" y="1375"/>
                  </a:lnTo>
                  <a:lnTo>
                    <a:pt x="946" y="1370"/>
                  </a:lnTo>
                  <a:lnTo>
                    <a:pt x="940" y="1366"/>
                  </a:lnTo>
                  <a:lnTo>
                    <a:pt x="937" y="1364"/>
                  </a:lnTo>
                  <a:lnTo>
                    <a:pt x="933" y="1362"/>
                  </a:lnTo>
                  <a:lnTo>
                    <a:pt x="929" y="1361"/>
                  </a:lnTo>
                  <a:lnTo>
                    <a:pt x="925" y="1361"/>
                  </a:lnTo>
                  <a:lnTo>
                    <a:pt x="895" y="1366"/>
                  </a:lnTo>
                  <a:lnTo>
                    <a:pt x="879" y="1368"/>
                  </a:lnTo>
                  <a:lnTo>
                    <a:pt x="876" y="1367"/>
                  </a:lnTo>
                  <a:lnTo>
                    <a:pt x="873" y="1366"/>
                  </a:lnTo>
                  <a:lnTo>
                    <a:pt x="871" y="1364"/>
                  </a:lnTo>
                  <a:lnTo>
                    <a:pt x="868" y="1361"/>
                  </a:lnTo>
                  <a:lnTo>
                    <a:pt x="860" y="1352"/>
                  </a:lnTo>
                  <a:lnTo>
                    <a:pt x="849" y="1337"/>
                  </a:lnTo>
                  <a:lnTo>
                    <a:pt x="844" y="1331"/>
                  </a:lnTo>
                  <a:lnTo>
                    <a:pt x="836" y="1327"/>
                  </a:lnTo>
                  <a:lnTo>
                    <a:pt x="829" y="1324"/>
                  </a:lnTo>
                  <a:lnTo>
                    <a:pt x="821" y="1321"/>
                  </a:lnTo>
                  <a:lnTo>
                    <a:pt x="803" y="1319"/>
                  </a:lnTo>
                  <a:lnTo>
                    <a:pt x="784" y="1318"/>
                  </a:lnTo>
                  <a:lnTo>
                    <a:pt x="776" y="1318"/>
                  </a:lnTo>
                  <a:lnTo>
                    <a:pt x="767" y="1316"/>
                  </a:lnTo>
                  <a:lnTo>
                    <a:pt x="760" y="1315"/>
                  </a:lnTo>
                  <a:lnTo>
                    <a:pt x="753" y="1312"/>
                  </a:lnTo>
                  <a:lnTo>
                    <a:pt x="748" y="1307"/>
                  </a:lnTo>
                  <a:lnTo>
                    <a:pt x="742" y="1301"/>
                  </a:lnTo>
                  <a:lnTo>
                    <a:pt x="740" y="1293"/>
                  </a:lnTo>
                  <a:lnTo>
                    <a:pt x="738" y="1284"/>
                  </a:lnTo>
                  <a:lnTo>
                    <a:pt x="738" y="1276"/>
                  </a:lnTo>
                  <a:lnTo>
                    <a:pt x="737" y="1270"/>
                  </a:lnTo>
                  <a:lnTo>
                    <a:pt x="736" y="1263"/>
                  </a:lnTo>
                  <a:lnTo>
                    <a:pt x="734" y="1258"/>
                  </a:lnTo>
                  <a:lnTo>
                    <a:pt x="731" y="1253"/>
                  </a:lnTo>
                  <a:lnTo>
                    <a:pt x="729" y="1250"/>
                  </a:lnTo>
                  <a:lnTo>
                    <a:pt x="726" y="1247"/>
                  </a:lnTo>
                  <a:lnTo>
                    <a:pt x="723" y="1245"/>
                  </a:lnTo>
                  <a:lnTo>
                    <a:pt x="716" y="1242"/>
                  </a:lnTo>
                  <a:lnTo>
                    <a:pt x="709" y="1239"/>
                  </a:lnTo>
                  <a:lnTo>
                    <a:pt x="701" y="1240"/>
                  </a:lnTo>
                  <a:lnTo>
                    <a:pt x="693" y="1242"/>
                  </a:lnTo>
                  <a:lnTo>
                    <a:pt x="675" y="1246"/>
                  </a:lnTo>
                  <a:lnTo>
                    <a:pt x="658" y="1252"/>
                  </a:lnTo>
                  <a:lnTo>
                    <a:pt x="650" y="1254"/>
                  </a:lnTo>
                  <a:lnTo>
                    <a:pt x="644" y="1257"/>
                  </a:lnTo>
                  <a:lnTo>
                    <a:pt x="639" y="1257"/>
                  </a:lnTo>
                  <a:lnTo>
                    <a:pt x="634" y="1257"/>
                  </a:lnTo>
                  <a:lnTo>
                    <a:pt x="630" y="1254"/>
                  </a:lnTo>
                  <a:lnTo>
                    <a:pt x="627" y="1251"/>
                  </a:lnTo>
                  <a:lnTo>
                    <a:pt x="623" y="1248"/>
                  </a:lnTo>
                  <a:lnTo>
                    <a:pt x="620" y="1245"/>
                  </a:lnTo>
                  <a:lnTo>
                    <a:pt x="616" y="1235"/>
                  </a:lnTo>
                  <a:lnTo>
                    <a:pt x="612" y="1225"/>
                  </a:lnTo>
                  <a:lnTo>
                    <a:pt x="606" y="1216"/>
                  </a:lnTo>
                  <a:lnTo>
                    <a:pt x="601" y="1205"/>
                  </a:lnTo>
                  <a:lnTo>
                    <a:pt x="598" y="1200"/>
                  </a:lnTo>
                  <a:lnTo>
                    <a:pt x="594" y="1195"/>
                  </a:lnTo>
                  <a:lnTo>
                    <a:pt x="590" y="1191"/>
                  </a:lnTo>
                  <a:lnTo>
                    <a:pt x="586" y="1188"/>
                  </a:lnTo>
                  <a:lnTo>
                    <a:pt x="567" y="1176"/>
                  </a:lnTo>
                  <a:lnTo>
                    <a:pt x="555" y="1167"/>
                  </a:lnTo>
                  <a:lnTo>
                    <a:pt x="552" y="1164"/>
                  </a:lnTo>
                  <a:lnTo>
                    <a:pt x="550" y="1161"/>
                  </a:lnTo>
                  <a:lnTo>
                    <a:pt x="548" y="1158"/>
                  </a:lnTo>
                  <a:lnTo>
                    <a:pt x="548" y="1156"/>
                  </a:lnTo>
                  <a:lnTo>
                    <a:pt x="552" y="1151"/>
                  </a:lnTo>
                  <a:lnTo>
                    <a:pt x="561" y="1144"/>
                  </a:lnTo>
                  <a:lnTo>
                    <a:pt x="574" y="1134"/>
                  </a:lnTo>
                  <a:lnTo>
                    <a:pt x="592" y="1119"/>
                  </a:lnTo>
                  <a:lnTo>
                    <a:pt x="618" y="1091"/>
                  </a:lnTo>
                  <a:lnTo>
                    <a:pt x="636" y="1068"/>
                  </a:lnTo>
                  <a:lnTo>
                    <a:pt x="639" y="1062"/>
                  </a:lnTo>
                  <a:lnTo>
                    <a:pt x="640" y="1057"/>
                  </a:lnTo>
                  <a:lnTo>
                    <a:pt x="639" y="1051"/>
                  </a:lnTo>
                  <a:lnTo>
                    <a:pt x="635" y="1047"/>
                  </a:lnTo>
                  <a:lnTo>
                    <a:pt x="630" y="1042"/>
                  </a:lnTo>
                  <a:lnTo>
                    <a:pt x="622" y="1037"/>
                  </a:lnTo>
                  <a:lnTo>
                    <a:pt x="613" y="1032"/>
                  </a:lnTo>
                  <a:lnTo>
                    <a:pt x="599" y="1027"/>
                  </a:lnTo>
                  <a:lnTo>
                    <a:pt x="589" y="1022"/>
                  </a:lnTo>
                  <a:lnTo>
                    <a:pt x="578" y="1018"/>
                  </a:lnTo>
                  <a:lnTo>
                    <a:pt x="569" y="1013"/>
                  </a:lnTo>
                  <a:lnTo>
                    <a:pt x="561" y="1007"/>
                  </a:lnTo>
                  <a:lnTo>
                    <a:pt x="544" y="994"/>
                  </a:lnTo>
                  <a:lnTo>
                    <a:pt x="528" y="981"/>
                  </a:lnTo>
                  <a:lnTo>
                    <a:pt x="514" y="967"/>
                  </a:lnTo>
                  <a:lnTo>
                    <a:pt x="499" y="954"/>
                  </a:lnTo>
                  <a:lnTo>
                    <a:pt x="483" y="941"/>
                  </a:lnTo>
                  <a:lnTo>
                    <a:pt x="466" y="930"/>
                  </a:lnTo>
                  <a:lnTo>
                    <a:pt x="453" y="924"/>
                  </a:lnTo>
                  <a:lnTo>
                    <a:pt x="439" y="919"/>
                  </a:lnTo>
                  <a:lnTo>
                    <a:pt x="426" y="914"/>
                  </a:lnTo>
                  <a:lnTo>
                    <a:pt x="412" y="910"/>
                  </a:lnTo>
                  <a:lnTo>
                    <a:pt x="398" y="906"/>
                  </a:lnTo>
                  <a:lnTo>
                    <a:pt x="384" y="901"/>
                  </a:lnTo>
                  <a:lnTo>
                    <a:pt x="371" y="895"/>
                  </a:lnTo>
                  <a:lnTo>
                    <a:pt x="358" y="888"/>
                  </a:lnTo>
                  <a:lnTo>
                    <a:pt x="349" y="884"/>
                  </a:lnTo>
                  <a:lnTo>
                    <a:pt x="342" y="883"/>
                  </a:lnTo>
                  <a:lnTo>
                    <a:pt x="335" y="883"/>
                  </a:lnTo>
                  <a:lnTo>
                    <a:pt x="328" y="885"/>
                  </a:lnTo>
                  <a:lnTo>
                    <a:pt x="321" y="889"/>
                  </a:lnTo>
                  <a:lnTo>
                    <a:pt x="314" y="894"/>
                  </a:lnTo>
                  <a:lnTo>
                    <a:pt x="307" y="900"/>
                  </a:lnTo>
                  <a:lnTo>
                    <a:pt x="301" y="907"/>
                  </a:lnTo>
                  <a:lnTo>
                    <a:pt x="288" y="921"/>
                  </a:lnTo>
                  <a:lnTo>
                    <a:pt x="275" y="935"/>
                  </a:lnTo>
                  <a:lnTo>
                    <a:pt x="267" y="941"/>
                  </a:lnTo>
                  <a:lnTo>
                    <a:pt x="260" y="948"/>
                  </a:lnTo>
                  <a:lnTo>
                    <a:pt x="252" y="952"/>
                  </a:lnTo>
                  <a:lnTo>
                    <a:pt x="244" y="955"/>
                  </a:lnTo>
                  <a:lnTo>
                    <a:pt x="240" y="956"/>
                  </a:lnTo>
                  <a:lnTo>
                    <a:pt x="237" y="957"/>
                  </a:lnTo>
                  <a:lnTo>
                    <a:pt x="233" y="956"/>
                  </a:lnTo>
                  <a:lnTo>
                    <a:pt x="228" y="956"/>
                  </a:lnTo>
                  <a:lnTo>
                    <a:pt x="221" y="952"/>
                  </a:lnTo>
                  <a:lnTo>
                    <a:pt x="213" y="948"/>
                  </a:lnTo>
                  <a:lnTo>
                    <a:pt x="207" y="941"/>
                  </a:lnTo>
                  <a:lnTo>
                    <a:pt x="199" y="933"/>
                  </a:lnTo>
                  <a:lnTo>
                    <a:pt x="192" y="924"/>
                  </a:lnTo>
                  <a:lnTo>
                    <a:pt x="185" y="915"/>
                  </a:lnTo>
                  <a:lnTo>
                    <a:pt x="170" y="896"/>
                  </a:lnTo>
                  <a:lnTo>
                    <a:pt x="155" y="880"/>
                  </a:lnTo>
                  <a:lnTo>
                    <a:pt x="146" y="873"/>
                  </a:lnTo>
                  <a:lnTo>
                    <a:pt x="139" y="868"/>
                  </a:lnTo>
                  <a:lnTo>
                    <a:pt x="134" y="866"/>
                  </a:lnTo>
                  <a:lnTo>
                    <a:pt x="129" y="865"/>
                  </a:lnTo>
                  <a:lnTo>
                    <a:pt x="125" y="864"/>
                  </a:lnTo>
                  <a:lnTo>
                    <a:pt x="120" y="864"/>
                  </a:lnTo>
                  <a:lnTo>
                    <a:pt x="116" y="864"/>
                  </a:lnTo>
                  <a:lnTo>
                    <a:pt x="112" y="866"/>
                  </a:lnTo>
                  <a:lnTo>
                    <a:pt x="106" y="868"/>
                  </a:lnTo>
                  <a:lnTo>
                    <a:pt x="102" y="871"/>
                  </a:lnTo>
                  <a:lnTo>
                    <a:pt x="93" y="876"/>
                  </a:lnTo>
                  <a:lnTo>
                    <a:pt x="86" y="881"/>
                  </a:lnTo>
                  <a:lnTo>
                    <a:pt x="81" y="883"/>
                  </a:lnTo>
                  <a:lnTo>
                    <a:pt x="78" y="882"/>
                  </a:lnTo>
                  <a:lnTo>
                    <a:pt x="75" y="881"/>
                  </a:lnTo>
                  <a:lnTo>
                    <a:pt x="71" y="878"/>
                  </a:lnTo>
                  <a:lnTo>
                    <a:pt x="67" y="872"/>
                  </a:lnTo>
                  <a:lnTo>
                    <a:pt x="65" y="865"/>
                  </a:lnTo>
                  <a:lnTo>
                    <a:pt x="62" y="855"/>
                  </a:lnTo>
                  <a:lnTo>
                    <a:pt x="60" y="842"/>
                  </a:lnTo>
                  <a:lnTo>
                    <a:pt x="59" y="835"/>
                  </a:lnTo>
                  <a:lnTo>
                    <a:pt x="59" y="830"/>
                  </a:lnTo>
                  <a:lnTo>
                    <a:pt x="59" y="824"/>
                  </a:lnTo>
                  <a:lnTo>
                    <a:pt x="61" y="816"/>
                  </a:lnTo>
                  <a:lnTo>
                    <a:pt x="64" y="803"/>
                  </a:lnTo>
                  <a:lnTo>
                    <a:pt x="69" y="789"/>
                  </a:lnTo>
                  <a:lnTo>
                    <a:pt x="85" y="761"/>
                  </a:lnTo>
                  <a:lnTo>
                    <a:pt x="102" y="733"/>
                  </a:lnTo>
                  <a:lnTo>
                    <a:pt x="109" y="719"/>
                  </a:lnTo>
                  <a:lnTo>
                    <a:pt x="117" y="706"/>
                  </a:lnTo>
                  <a:lnTo>
                    <a:pt x="123" y="693"/>
                  </a:lnTo>
                  <a:lnTo>
                    <a:pt x="129" y="680"/>
                  </a:lnTo>
                  <a:lnTo>
                    <a:pt x="132" y="668"/>
                  </a:lnTo>
                  <a:lnTo>
                    <a:pt x="133" y="657"/>
                  </a:lnTo>
                  <a:lnTo>
                    <a:pt x="132" y="652"/>
                  </a:lnTo>
                  <a:lnTo>
                    <a:pt x="131" y="648"/>
                  </a:lnTo>
                  <a:lnTo>
                    <a:pt x="129" y="642"/>
                  </a:lnTo>
                  <a:lnTo>
                    <a:pt x="127" y="638"/>
                  </a:lnTo>
                  <a:lnTo>
                    <a:pt x="0" y="556"/>
                  </a:lnTo>
                  <a:lnTo>
                    <a:pt x="0" y="55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7" name="Freeform 32"/>
            <p:cNvSpPr>
              <a:spLocks/>
            </p:cNvSpPr>
            <p:nvPr/>
          </p:nvSpPr>
          <p:spPr bwMode="auto">
            <a:xfrm>
              <a:off x="3375641" y="2466261"/>
              <a:ext cx="1489063" cy="1168768"/>
            </a:xfrm>
            <a:custGeom>
              <a:avLst/>
              <a:gdLst>
                <a:gd name="T0" fmla="*/ 308 w 3623"/>
                <a:gd name="T1" fmla="*/ 326 h 3476"/>
                <a:gd name="T2" fmla="*/ 474 w 3623"/>
                <a:gd name="T3" fmla="*/ 399 h 3476"/>
                <a:gd name="T4" fmla="*/ 758 w 3623"/>
                <a:gd name="T5" fmla="*/ 425 h 3476"/>
                <a:gd name="T6" fmla="*/ 816 w 3623"/>
                <a:gd name="T7" fmla="*/ 632 h 3476"/>
                <a:gd name="T8" fmla="*/ 964 w 3623"/>
                <a:gd name="T9" fmla="*/ 702 h 3476"/>
                <a:gd name="T10" fmla="*/ 1155 w 3623"/>
                <a:gd name="T11" fmla="*/ 805 h 3476"/>
                <a:gd name="T12" fmla="*/ 1303 w 3623"/>
                <a:gd name="T13" fmla="*/ 845 h 3476"/>
                <a:gd name="T14" fmla="*/ 1613 w 3623"/>
                <a:gd name="T15" fmla="*/ 930 h 3476"/>
                <a:gd name="T16" fmla="*/ 1939 w 3623"/>
                <a:gd name="T17" fmla="*/ 1130 h 3476"/>
                <a:gd name="T18" fmla="*/ 2283 w 3623"/>
                <a:gd name="T19" fmla="*/ 1359 h 3476"/>
                <a:gd name="T20" fmla="*/ 2596 w 3623"/>
                <a:gd name="T21" fmla="*/ 1457 h 3476"/>
                <a:gd name="T22" fmla="*/ 2760 w 3623"/>
                <a:gd name="T23" fmla="*/ 1574 h 3476"/>
                <a:gd name="T24" fmla="*/ 2937 w 3623"/>
                <a:gd name="T25" fmla="*/ 1661 h 3476"/>
                <a:gd name="T26" fmla="*/ 3154 w 3623"/>
                <a:gd name="T27" fmla="*/ 1620 h 3476"/>
                <a:gd name="T28" fmla="*/ 3269 w 3623"/>
                <a:gd name="T29" fmla="*/ 1798 h 3476"/>
                <a:gd name="T30" fmla="*/ 3396 w 3623"/>
                <a:gd name="T31" fmla="*/ 2014 h 3476"/>
                <a:gd name="T32" fmla="*/ 3331 w 3623"/>
                <a:gd name="T33" fmla="*/ 2177 h 3476"/>
                <a:gd name="T34" fmla="*/ 3306 w 3623"/>
                <a:gd name="T35" fmla="*/ 2329 h 3476"/>
                <a:gd name="T36" fmla="*/ 3568 w 3623"/>
                <a:gd name="T37" fmla="*/ 2485 h 3476"/>
                <a:gd name="T38" fmla="*/ 3373 w 3623"/>
                <a:gd name="T39" fmla="*/ 2509 h 3476"/>
                <a:gd name="T40" fmla="*/ 3040 w 3623"/>
                <a:gd name="T41" fmla="*/ 2719 h 3476"/>
                <a:gd name="T42" fmla="*/ 2951 w 3623"/>
                <a:gd name="T43" fmla="*/ 3004 h 3476"/>
                <a:gd name="T44" fmla="*/ 2958 w 3623"/>
                <a:gd name="T45" fmla="*/ 3220 h 3476"/>
                <a:gd name="T46" fmla="*/ 2869 w 3623"/>
                <a:gd name="T47" fmla="*/ 3471 h 3476"/>
                <a:gd name="T48" fmla="*/ 2687 w 3623"/>
                <a:gd name="T49" fmla="*/ 3274 h 3476"/>
                <a:gd name="T50" fmla="*/ 2681 w 3623"/>
                <a:gd name="T51" fmla="*/ 3071 h 3476"/>
                <a:gd name="T52" fmla="*/ 2486 w 3623"/>
                <a:gd name="T53" fmla="*/ 3068 h 3476"/>
                <a:gd name="T54" fmla="*/ 2291 w 3623"/>
                <a:gd name="T55" fmla="*/ 2963 h 3476"/>
                <a:gd name="T56" fmla="*/ 2109 w 3623"/>
                <a:gd name="T57" fmla="*/ 2782 h 3476"/>
                <a:gd name="T58" fmla="*/ 1979 w 3623"/>
                <a:gd name="T59" fmla="*/ 2801 h 3476"/>
                <a:gd name="T60" fmla="*/ 1776 w 3623"/>
                <a:gd name="T61" fmla="*/ 2915 h 3476"/>
                <a:gd name="T62" fmla="*/ 1658 w 3623"/>
                <a:gd name="T63" fmla="*/ 2815 h 3476"/>
                <a:gd name="T64" fmla="*/ 1514 w 3623"/>
                <a:gd name="T65" fmla="*/ 2883 h 3476"/>
                <a:gd name="T66" fmla="*/ 1515 w 3623"/>
                <a:gd name="T67" fmla="*/ 2732 h 3476"/>
                <a:gd name="T68" fmla="*/ 1320 w 3623"/>
                <a:gd name="T69" fmla="*/ 2776 h 3476"/>
                <a:gd name="T70" fmla="*/ 1147 w 3623"/>
                <a:gd name="T71" fmla="*/ 2838 h 3476"/>
                <a:gd name="T72" fmla="*/ 1050 w 3623"/>
                <a:gd name="T73" fmla="*/ 2740 h 3476"/>
                <a:gd name="T74" fmla="*/ 984 w 3623"/>
                <a:gd name="T75" fmla="*/ 2829 h 3476"/>
                <a:gd name="T76" fmla="*/ 885 w 3623"/>
                <a:gd name="T77" fmla="*/ 2792 h 3476"/>
                <a:gd name="T78" fmla="*/ 820 w 3623"/>
                <a:gd name="T79" fmla="*/ 2757 h 3476"/>
                <a:gd name="T80" fmla="*/ 876 w 3623"/>
                <a:gd name="T81" fmla="*/ 2627 h 3476"/>
                <a:gd name="T82" fmla="*/ 691 w 3623"/>
                <a:gd name="T83" fmla="*/ 2707 h 3476"/>
                <a:gd name="T84" fmla="*/ 775 w 3623"/>
                <a:gd name="T85" fmla="*/ 3078 h 3476"/>
                <a:gd name="T86" fmla="*/ 853 w 3623"/>
                <a:gd name="T87" fmla="*/ 3246 h 3476"/>
                <a:gd name="T88" fmla="*/ 670 w 3623"/>
                <a:gd name="T89" fmla="*/ 3214 h 3476"/>
                <a:gd name="T90" fmla="*/ 582 w 3623"/>
                <a:gd name="T91" fmla="*/ 3189 h 3476"/>
                <a:gd name="T92" fmla="*/ 513 w 3623"/>
                <a:gd name="T93" fmla="*/ 2935 h 3476"/>
                <a:gd name="T94" fmla="*/ 573 w 3623"/>
                <a:gd name="T95" fmla="*/ 2678 h 3476"/>
                <a:gd name="T96" fmla="*/ 777 w 3623"/>
                <a:gd name="T97" fmla="*/ 2543 h 3476"/>
                <a:gd name="T98" fmla="*/ 863 w 3623"/>
                <a:gd name="T99" fmla="*/ 2308 h 3476"/>
                <a:gd name="T100" fmla="*/ 946 w 3623"/>
                <a:gd name="T101" fmla="*/ 2166 h 3476"/>
                <a:gd name="T102" fmla="*/ 749 w 3623"/>
                <a:gd name="T103" fmla="*/ 1950 h 3476"/>
                <a:gd name="T104" fmla="*/ 548 w 3623"/>
                <a:gd name="T105" fmla="*/ 1906 h 3476"/>
                <a:gd name="T106" fmla="*/ 428 w 3623"/>
                <a:gd name="T107" fmla="*/ 1901 h 3476"/>
                <a:gd name="T108" fmla="*/ 152 w 3623"/>
                <a:gd name="T109" fmla="*/ 1957 h 3476"/>
                <a:gd name="T110" fmla="*/ 266 w 3623"/>
                <a:gd name="T111" fmla="*/ 1816 h 3476"/>
                <a:gd name="T112" fmla="*/ 220 w 3623"/>
                <a:gd name="T113" fmla="*/ 1647 h 3476"/>
                <a:gd name="T114" fmla="*/ 90 w 3623"/>
                <a:gd name="T115" fmla="*/ 1572 h 3476"/>
                <a:gd name="T116" fmla="*/ 189 w 3623"/>
                <a:gd name="T117" fmla="*/ 1346 h 3476"/>
                <a:gd name="T118" fmla="*/ 171 w 3623"/>
                <a:gd name="T119" fmla="*/ 1080 h 3476"/>
                <a:gd name="T120" fmla="*/ 51 w 3623"/>
                <a:gd name="T121" fmla="*/ 857 h 3476"/>
                <a:gd name="T122" fmla="*/ 15 w 3623"/>
                <a:gd name="T123" fmla="*/ 545 h 3476"/>
                <a:gd name="T124" fmla="*/ 121 w 3623"/>
                <a:gd name="T125" fmla="*/ 176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23" h="3476">
                  <a:moveTo>
                    <a:pt x="230" y="0"/>
                  </a:moveTo>
                  <a:lnTo>
                    <a:pt x="357" y="82"/>
                  </a:lnTo>
                  <a:lnTo>
                    <a:pt x="359" y="86"/>
                  </a:lnTo>
                  <a:lnTo>
                    <a:pt x="361" y="92"/>
                  </a:lnTo>
                  <a:lnTo>
                    <a:pt x="362" y="96"/>
                  </a:lnTo>
                  <a:lnTo>
                    <a:pt x="363" y="101"/>
                  </a:lnTo>
                  <a:lnTo>
                    <a:pt x="362" y="112"/>
                  </a:lnTo>
                  <a:lnTo>
                    <a:pt x="359" y="124"/>
                  </a:lnTo>
                  <a:lnTo>
                    <a:pt x="353" y="137"/>
                  </a:lnTo>
                  <a:lnTo>
                    <a:pt x="347" y="150"/>
                  </a:lnTo>
                  <a:lnTo>
                    <a:pt x="339" y="163"/>
                  </a:lnTo>
                  <a:lnTo>
                    <a:pt x="332" y="177"/>
                  </a:lnTo>
                  <a:lnTo>
                    <a:pt x="315" y="205"/>
                  </a:lnTo>
                  <a:lnTo>
                    <a:pt x="299" y="233"/>
                  </a:lnTo>
                  <a:lnTo>
                    <a:pt x="294" y="247"/>
                  </a:lnTo>
                  <a:lnTo>
                    <a:pt x="291" y="260"/>
                  </a:lnTo>
                  <a:lnTo>
                    <a:pt x="289" y="268"/>
                  </a:lnTo>
                  <a:lnTo>
                    <a:pt x="289" y="274"/>
                  </a:lnTo>
                  <a:lnTo>
                    <a:pt x="289" y="279"/>
                  </a:lnTo>
                  <a:lnTo>
                    <a:pt x="290" y="286"/>
                  </a:lnTo>
                  <a:lnTo>
                    <a:pt x="292" y="299"/>
                  </a:lnTo>
                  <a:lnTo>
                    <a:pt x="295" y="309"/>
                  </a:lnTo>
                  <a:lnTo>
                    <a:pt x="297" y="316"/>
                  </a:lnTo>
                  <a:lnTo>
                    <a:pt x="301" y="322"/>
                  </a:lnTo>
                  <a:lnTo>
                    <a:pt x="305" y="325"/>
                  </a:lnTo>
                  <a:lnTo>
                    <a:pt x="308" y="326"/>
                  </a:lnTo>
                  <a:lnTo>
                    <a:pt x="311" y="327"/>
                  </a:lnTo>
                  <a:lnTo>
                    <a:pt x="316" y="325"/>
                  </a:lnTo>
                  <a:lnTo>
                    <a:pt x="323" y="320"/>
                  </a:lnTo>
                  <a:lnTo>
                    <a:pt x="332" y="315"/>
                  </a:lnTo>
                  <a:lnTo>
                    <a:pt x="336" y="312"/>
                  </a:lnTo>
                  <a:lnTo>
                    <a:pt x="342" y="310"/>
                  </a:lnTo>
                  <a:lnTo>
                    <a:pt x="346" y="308"/>
                  </a:lnTo>
                  <a:lnTo>
                    <a:pt x="350" y="308"/>
                  </a:lnTo>
                  <a:lnTo>
                    <a:pt x="355" y="308"/>
                  </a:lnTo>
                  <a:lnTo>
                    <a:pt x="359" y="309"/>
                  </a:lnTo>
                  <a:lnTo>
                    <a:pt x="364" y="310"/>
                  </a:lnTo>
                  <a:lnTo>
                    <a:pt x="369" y="312"/>
                  </a:lnTo>
                  <a:lnTo>
                    <a:pt x="376" y="317"/>
                  </a:lnTo>
                  <a:lnTo>
                    <a:pt x="385" y="324"/>
                  </a:lnTo>
                  <a:lnTo>
                    <a:pt x="400" y="340"/>
                  </a:lnTo>
                  <a:lnTo>
                    <a:pt x="415" y="359"/>
                  </a:lnTo>
                  <a:lnTo>
                    <a:pt x="422" y="368"/>
                  </a:lnTo>
                  <a:lnTo>
                    <a:pt x="429" y="377"/>
                  </a:lnTo>
                  <a:lnTo>
                    <a:pt x="437" y="385"/>
                  </a:lnTo>
                  <a:lnTo>
                    <a:pt x="443" y="392"/>
                  </a:lnTo>
                  <a:lnTo>
                    <a:pt x="451" y="396"/>
                  </a:lnTo>
                  <a:lnTo>
                    <a:pt x="458" y="400"/>
                  </a:lnTo>
                  <a:lnTo>
                    <a:pt x="463" y="400"/>
                  </a:lnTo>
                  <a:lnTo>
                    <a:pt x="467" y="401"/>
                  </a:lnTo>
                  <a:lnTo>
                    <a:pt x="470" y="400"/>
                  </a:lnTo>
                  <a:lnTo>
                    <a:pt x="474" y="399"/>
                  </a:lnTo>
                  <a:lnTo>
                    <a:pt x="482" y="396"/>
                  </a:lnTo>
                  <a:lnTo>
                    <a:pt x="490" y="392"/>
                  </a:lnTo>
                  <a:lnTo>
                    <a:pt x="497" y="385"/>
                  </a:lnTo>
                  <a:lnTo>
                    <a:pt x="505" y="379"/>
                  </a:lnTo>
                  <a:lnTo>
                    <a:pt x="518" y="365"/>
                  </a:lnTo>
                  <a:lnTo>
                    <a:pt x="531" y="351"/>
                  </a:lnTo>
                  <a:lnTo>
                    <a:pt x="537" y="344"/>
                  </a:lnTo>
                  <a:lnTo>
                    <a:pt x="544" y="338"/>
                  </a:lnTo>
                  <a:lnTo>
                    <a:pt x="551" y="333"/>
                  </a:lnTo>
                  <a:lnTo>
                    <a:pt x="558" y="329"/>
                  </a:lnTo>
                  <a:lnTo>
                    <a:pt x="565" y="327"/>
                  </a:lnTo>
                  <a:lnTo>
                    <a:pt x="572" y="327"/>
                  </a:lnTo>
                  <a:lnTo>
                    <a:pt x="579" y="328"/>
                  </a:lnTo>
                  <a:lnTo>
                    <a:pt x="588" y="332"/>
                  </a:lnTo>
                  <a:lnTo>
                    <a:pt x="601" y="339"/>
                  </a:lnTo>
                  <a:lnTo>
                    <a:pt x="614" y="345"/>
                  </a:lnTo>
                  <a:lnTo>
                    <a:pt x="628" y="350"/>
                  </a:lnTo>
                  <a:lnTo>
                    <a:pt x="642" y="354"/>
                  </a:lnTo>
                  <a:lnTo>
                    <a:pt x="656" y="358"/>
                  </a:lnTo>
                  <a:lnTo>
                    <a:pt x="669" y="363"/>
                  </a:lnTo>
                  <a:lnTo>
                    <a:pt x="683" y="368"/>
                  </a:lnTo>
                  <a:lnTo>
                    <a:pt x="696" y="374"/>
                  </a:lnTo>
                  <a:lnTo>
                    <a:pt x="713" y="385"/>
                  </a:lnTo>
                  <a:lnTo>
                    <a:pt x="729" y="398"/>
                  </a:lnTo>
                  <a:lnTo>
                    <a:pt x="744" y="411"/>
                  </a:lnTo>
                  <a:lnTo>
                    <a:pt x="758" y="425"/>
                  </a:lnTo>
                  <a:lnTo>
                    <a:pt x="774" y="438"/>
                  </a:lnTo>
                  <a:lnTo>
                    <a:pt x="791" y="451"/>
                  </a:lnTo>
                  <a:lnTo>
                    <a:pt x="799" y="457"/>
                  </a:lnTo>
                  <a:lnTo>
                    <a:pt x="808" y="462"/>
                  </a:lnTo>
                  <a:lnTo>
                    <a:pt x="819" y="466"/>
                  </a:lnTo>
                  <a:lnTo>
                    <a:pt x="829" y="471"/>
                  </a:lnTo>
                  <a:lnTo>
                    <a:pt x="843" y="476"/>
                  </a:lnTo>
                  <a:lnTo>
                    <a:pt x="852" y="481"/>
                  </a:lnTo>
                  <a:lnTo>
                    <a:pt x="860" y="486"/>
                  </a:lnTo>
                  <a:lnTo>
                    <a:pt x="865" y="491"/>
                  </a:lnTo>
                  <a:lnTo>
                    <a:pt x="869" y="495"/>
                  </a:lnTo>
                  <a:lnTo>
                    <a:pt x="870" y="501"/>
                  </a:lnTo>
                  <a:lnTo>
                    <a:pt x="869" y="506"/>
                  </a:lnTo>
                  <a:lnTo>
                    <a:pt x="866" y="512"/>
                  </a:lnTo>
                  <a:lnTo>
                    <a:pt x="848" y="535"/>
                  </a:lnTo>
                  <a:lnTo>
                    <a:pt x="822" y="563"/>
                  </a:lnTo>
                  <a:lnTo>
                    <a:pt x="804" y="578"/>
                  </a:lnTo>
                  <a:lnTo>
                    <a:pt x="791" y="588"/>
                  </a:lnTo>
                  <a:lnTo>
                    <a:pt x="782" y="595"/>
                  </a:lnTo>
                  <a:lnTo>
                    <a:pt x="778" y="600"/>
                  </a:lnTo>
                  <a:lnTo>
                    <a:pt x="778" y="602"/>
                  </a:lnTo>
                  <a:lnTo>
                    <a:pt x="780" y="605"/>
                  </a:lnTo>
                  <a:lnTo>
                    <a:pt x="782" y="608"/>
                  </a:lnTo>
                  <a:lnTo>
                    <a:pt x="785" y="611"/>
                  </a:lnTo>
                  <a:lnTo>
                    <a:pt x="797" y="620"/>
                  </a:lnTo>
                  <a:lnTo>
                    <a:pt x="816" y="632"/>
                  </a:lnTo>
                  <a:lnTo>
                    <a:pt x="820" y="635"/>
                  </a:lnTo>
                  <a:lnTo>
                    <a:pt x="824" y="639"/>
                  </a:lnTo>
                  <a:lnTo>
                    <a:pt x="828" y="644"/>
                  </a:lnTo>
                  <a:lnTo>
                    <a:pt x="831" y="649"/>
                  </a:lnTo>
                  <a:lnTo>
                    <a:pt x="836" y="660"/>
                  </a:lnTo>
                  <a:lnTo>
                    <a:pt x="842" y="669"/>
                  </a:lnTo>
                  <a:lnTo>
                    <a:pt x="846" y="679"/>
                  </a:lnTo>
                  <a:lnTo>
                    <a:pt x="850" y="689"/>
                  </a:lnTo>
                  <a:lnTo>
                    <a:pt x="853" y="692"/>
                  </a:lnTo>
                  <a:lnTo>
                    <a:pt x="857" y="695"/>
                  </a:lnTo>
                  <a:lnTo>
                    <a:pt x="860" y="698"/>
                  </a:lnTo>
                  <a:lnTo>
                    <a:pt x="864" y="701"/>
                  </a:lnTo>
                  <a:lnTo>
                    <a:pt x="869" y="701"/>
                  </a:lnTo>
                  <a:lnTo>
                    <a:pt x="874" y="701"/>
                  </a:lnTo>
                  <a:lnTo>
                    <a:pt x="880" y="698"/>
                  </a:lnTo>
                  <a:lnTo>
                    <a:pt x="888" y="696"/>
                  </a:lnTo>
                  <a:lnTo>
                    <a:pt x="905" y="690"/>
                  </a:lnTo>
                  <a:lnTo>
                    <a:pt x="923" y="686"/>
                  </a:lnTo>
                  <a:lnTo>
                    <a:pt x="931" y="684"/>
                  </a:lnTo>
                  <a:lnTo>
                    <a:pt x="939" y="683"/>
                  </a:lnTo>
                  <a:lnTo>
                    <a:pt x="946" y="686"/>
                  </a:lnTo>
                  <a:lnTo>
                    <a:pt x="953" y="689"/>
                  </a:lnTo>
                  <a:lnTo>
                    <a:pt x="956" y="691"/>
                  </a:lnTo>
                  <a:lnTo>
                    <a:pt x="959" y="694"/>
                  </a:lnTo>
                  <a:lnTo>
                    <a:pt x="961" y="697"/>
                  </a:lnTo>
                  <a:lnTo>
                    <a:pt x="964" y="702"/>
                  </a:lnTo>
                  <a:lnTo>
                    <a:pt x="966" y="707"/>
                  </a:lnTo>
                  <a:lnTo>
                    <a:pt x="967" y="714"/>
                  </a:lnTo>
                  <a:lnTo>
                    <a:pt x="968" y="720"/>
                  </a:lnTo>
                  <a:lnTo>
                    <a:pt x="968" y="728"/>
                  </a:lnTo>
                  <a:lnTo>
                    <a:pt x="970" y="737"/>
                  </a:lnTo>
                  <a:lnTo>
                    <a:pt x="972" y="745"/>
                  </a:lnTo>
                  <a:lnTo>
                    <a:pt x="978" y="751"/>
                  </a:lnTo>
                  <a:lnTo>
                    <a:pt x="983" y="756"/>
                  </a:lnTo>
                  <a:lnTo>
                    <a:pt x="990" y="759"/>
                  </a:lnTo>
                  <a:lnTo>
                    <a:pt x="997" y="760"/>
                  </a:lnTo>
                  <a:lnTo>
                    <a:pt x="1006" y="762"/>
                  </a:lnTo>
                  <a:lnTo>
                    <a:pt x="1014" y="762"/>
                  </a:lnTo>
                  <a:lnTo>
                    <a:pt x="1033" y="763"/>
                  </a:lnTo>
                  <a:lnTo>
                    <a:pt x="1051" y="765"/>
                  </a:lnTo>
                  <a:lnTo>
                    <a:pt x="1059" y="768"/>
                  </a:lnTo>
                  <a:lnTo>
                    <a:pt x="1066" y="771"/>
                  </a:lnTo>
                  <a:lnTo>
                    <a:pt x="1074" y="775"/>
                  </a:lnTo>
                  <a:lnTo>
                    <a:pt x="1079" y="781"/>
                  </a:lnTo>
                  <a:lnTo>
                    <a:pt x="1090" y="796"/>
                  </a:lnTo>
                  <a:lnTo>
                    <a:pt x="1098" y="805"/>
                  </a:lnTo>
                  <a:lnTo>
                    <a:pt x="1101" y="808"/>
                  </a:lnTo>
                  <a:lnTo>
                    <a:pt x="1103" y="810"/>
                  </a:lnTo>
                  <a:lnTo>
                    <a:pt x="1106" y="811"/>
                  </a:lnTo>
                  <a:lnTo>
                    <a:pt x="1109" y="812"/>
                  </a:lnTo>
                  <a:lnTo>
                    <a:pt x="1125" y="810"/>
                  </a:lnTo>
                  <a:lnTo>
                    <a:pt x="1155" y="805"/>
                  </a:lnTo>
                  <a:lnTo>
                    <a:pt x="1159" y="805"/>
                  </a:lnTo>
                  <a:lnTo>
                    <a:pt x="1163" y="806"/>
                  </a:lnTo>
                  <a:lnTo>
                    <a:pt x="1167" y="808"/>
                  </a:lnTo>
                  <a:lnTo>
                    <a:pt x="1170" y="810"/>
                  </a:lnTo>
                  <a:lnTo>
                    <a:pt x="1176" y="814"/>
                  </a:lnTo>
                  <a:lnTo>
                    <a:pt x="1182" y="819"/>
                  </a:lnTo>
                  <a:lnTo>
                    <a:pt x="1187" y="825"/>
                  </a:lnTo>
                  <a:lnTo>
                    <a:pt x="1193" y="830"/>
                  </a:lnTo>
                  <a:lnTo>
                    <a:pt x="1199" y="836"/>
                  </a:lnTo>
                  <a:lnTo>
                    <a:pt x="1206" y="839"/>
                  </a:lnTo>
                  <a:lnTo>
                    <a:pt x="1212" y="840"/>
                  </a:lnTo>
                  <a:lnTo>
                    <a:pt x="1218" y="841"/>
                  </a:lnTo>
                  <a:lnTo>
                    <a:pt x="1224" y="840"/>
                  </a:lnTo>
                  <a:lnTo>
                    <a:pt x="1229" y="838"/>
                  </a:lnTo>
                  <a:lnTo>
                    <a:pt x="1240" y="833"/>
                  </a:lnTo>
                  <a:lnTo>
                    <a:pt x="1250" y="828"/>
                  </a:lnTo>
                  <a:lnTo>
                    <a:pt x="1255" y="826"/>
                  </a:lnTo>
                  <a:lnTo>
                    <a:pt x="1261" y="824"/>
                  </a:lnTo>
                  <a:lnTo>
                    <a:pt x="1265" y="823"/>
                  </a:lnTo>
                  <a:lnTo>
                    <a:pt x="1270" y="823"/>
                  </a:lnTo>
                  <a:lnTo>
                    <a:pt x="1276" y="824"/>
                  </a:lnTo>
                  <a:lnTo>
                    <a:pt x="1281" y="826"/>
                  </a:lnTo>
                  <a:lnTo>
                    <a:pt x="1287" y="831"/>
                  </a:lnTo>
                  <a:lnTo>
                    <a:pt x="1293" y="837"/>
                  </a:lnTo>
                  <a:lnTo>
                    <a:pt x="1297" y="842"/>
                  </a:lnTo>
                  <a:lnTo>
                    <a:pt x="1303" y="845"/>
                  </a:lnTo>
                  <a:lnTo>
                    <a:pt x="1307" y="849"/>
                  </a:lnTo>
                  <a:lnTo>
                    <a:pt x="1312" y="850"/>
                  </a:lnTo>
                  <a:lnTo>
                    <a:pt x="1319" y="850"/>
                  </a:lnTo>
                  <a:lnTo>
                    <a:pt x="1324" y="850"/>
                  </a:lnTo>
                  <a:lnTo>
                    <a:pt x="1331" y="849"/>
                  </a:lnTo>
                  <a:lnTo>
                    <a:pt x="1337" y="846"/>
                  </a:lnTo>
                  <a:lnTo>
                    <a:pt x="1365" y="837"/>
                  </a:lnTo>
                  <a:lnTo>
                    <a:pt x="1396" y="826"/>
                  </a:lnTo>
                  <a:lnTo>
                    <a:pt x="1551" y="960"/>
                  </a:lnTo>
                  <a:lnTo>
                    <a:pt x="1555" y="963"/>
                  </a:lnTo>
                  <a:lnTo>
                    <a:pt x="1564" y="966"/>
                  </a:lnTo>
                  <a:lnTo>
                    <a:pt x="1574" y="970"/>
                  </a:lnTo>
                  <a:lnTo>
                    <a:pt x="1585" y="973"/>
                  </a:lnTo>
                  <a:lnTo>
                    <a:pt x="1595" y="975"/>
                  </a:lnTo>
                  <a:lnTo>
                    <a:pt x="1604" y="976"/>
                  </a:lnTo>
                  <a:lnTo>
                    <a:pt x="1608" y="976"/>
                  </a:lnTo>
                  <a:lnTo>
                    <a:pt x="1612" y="976"/>
                  </a:lnTo>
                  <a:lnTo>
                    <a:pt x="1614" y="975"/>
                  </a:lnTo>
                  <a:lnTo>
                    <a:pt x="1615" y="974"/>
                  </a:lnTo>
                  <a:lnTo>
                    <a:pt x="1616" y="965"/>
                  </a:lnTo>
                  <a:lnTo>
                    <a:pt x="1615" y="956"/>
                  </a:lnTo>
                  <a:lnTo>
                    <a:pt x="1614" y="947"/>
                  </a:lnTo>
                  <a:lnTo>
                    <a:pt x="1613" y="938"/>
                  </a:lnTo>
                  <a:lnTo>
                    <a:pt x="1612" y="935"/>
                  </a:lnTo>
                  <a:lnTo>
                    <a:pt x="1612" y="932"/>
                  </a:lnTo>
                  <a:lnTo>
                    <a:pt x="1613" y="930"/>
                  </a:lnTo>
                  <a:lnTo>
                    <a:pt x="1614" y="929"/>
                  </a:lnTo>
                  <a:lnTo>
                    <a:pt x="1616" y="927"/>
                  </a:lnTo>
                  <a:lnTo>
                    <a:pt x="1619" y="929"/>
                  </a:lnTo>
                  <a:lnTo>
                    <a:pt x="1622" y="931"/>
                  </a:lnTo>
                  <a:lnTo>
                    <a:pt x="1628" y="934"/>
                  </a:lnTo>
                  <a:lnTo>
                    <a:pt x="1656" y="954"/>
                  </a:lnTo>
                  <a:lnTo>
                    <a:pt x="1685" y="978"/>
                  </a:lnTo>
                  <a:lnTo>
                    <a:pt x="1717" y="1004"/>
                  </a:lnTo>
                  <a:lnTo>
                    <a:pt x="1750" y="1029"/>
                  </a:lnTo>
                  <a:lnTo>
                    <a:pt x="1766" y="1041"/>
                  </a:lnTo>
                  <a:lnTo>
                    <a:pt x="1783" y="1053"/>
                  </a:lnTo>
                  <a:lnTo>
                    <a:pt x="1801" y="1064"/>
                  </a:lnTo>
                  <a:lnTo>
                    <a:pt x="1818" y="1073"/>
                  </a:lnTo>
                  <a:lnTo>
                    <a:pt x="1834" y="1082"/>
                  </a:lnTo>
                  <a:lnTo>
                    <a:pt x="1851" y="1089"/>
                  </a:lnTo>
                  <a:lnTo>
                    <a:pt x="1869" y="1095"/>
                  </a:lnTo>
                  <a:lnTo>
                    <a:pt x="1885" y="1098"/>
                  </a:lnTo>
                  <a:lnTo>
                    <a:pt x="1896" y="1100"/>
                  </a:lnTo>
                  <a:lnTo>
                    <a:pt x="1905" y="1102"/>
                  </a:lnTo>
                  <a:lnTo>
                    <a:pt x="1913" y="1105"/>
                  </a:lnTo>
                  <a:lnTo>
                    <a:pt x="1919" y="1108"/>
                  </a:lnTo>
                  <a:lnTo>
                    <a:pt x="1924" y="1111"/>
                  </a:lnTo>
                  <a:lnTo>
                    <a:pt x="1928" y="1113"/>
                  </a:lnTo>
                  <a:lnTo>
                    <a:pt x="1931" y="1118"/>
                  </a:lnTo>
                  <a:lnTo>
                    <a:pt x="1934" y="1122"/>
                  </a:lnTo>
                  <a:lnTo>
                    <a:pt x="1939" y="1130"/>
                  </a:lnTo>
                  <a:lnTo>
                    <a:pt x="1944" y="1142"/>
                  </a:lnTo>
                  <a:lnTo>
                    <a:pt x="1952" y="1156"/>
                  </a:lnTo>
                  <a:lnTo>
                    <a:pt x="1963" y="1173"/>
                  </a:lnTo>
                  <a:lnTo>
                    <a:pt x="1969" y="1181"/>
                  </a:lnTo>
                  <a:lnTo>
                    <a:pt x="1976" y="1189"/>
                  </a:lnTo>
                  <a:lnTo>
                    <a:pt x="1984" y="1196"/>
                  </a:lnTo>
                  <a:lnTo>
                    <a:pt x="1993" y="1204"/>
                  </a:lnTo>
                  <a:lnTo>
                    <a:pt x="2011" y="1217"/>
                  </a:lnTo>
                  <a:lnTo>
                    <a:pt x="2031" y="1230"/>
                  </a:lnTo>
                  <a:lnTo>
                    <a:pt x="2072" y="1253"/>
                  </a:lnTo>
                  <a:lnTo>
                    <a:pt x="2111" y="1275"/>
                  </a:lnTo>
                  <a:lnTo>
                    <a:pt x="2129" y="1286"/>
                  </a:lnTo>
                  <a:lnTo>
                    <a:pt x="2146" y="1298"/>
                  </a:lnTo>
                  <a:lnTo>
                    <a:pt x="2162" y="1311"/>
                  </a:lnTo>
                  <a:lnTo>
                    <a:pt x="2179" y="1324"/>
                  </a:lnTo>
                  <a:lnTo>
                    <a:pt x="2195" y="1337"/>
                  </a:lnTo>
                  <a:lnTo>
                    <a:pt x="2211" y="1350"/>
                  </a:lnTo>
                  <a:lnTo>
                    <a:pt x="2227" y="1362"/>
                  </a:lnTo>
                  <a:lnTo>
                    <a:pt x="2244" y="1372"/>
                  </a:lnTo>
                  <a:lnTo>
                    <a:pt x="2253" y="1377"/>
                  </a:lnTo>
                  <a:lnTo>
                    <a:pt x="2261" y="1378"/>
                  </a:lnTo>
                  <a:lnTo>
                    <a:pt x="2266" y="1378"/>
                  </a:lnTo>
                  <a:lnTo>
                    <a:pt x="2271" y="1375"/>
                  </a:lnTo>
                  <a:lnTo>
                    <a:pt x="2276" y="1370"/>
                  </a:lnTo>
                  <a:lnTo>
                    <a:pt x="2280" y="1365"/>
                  </a:lnTo>
                  <a:lnTo>
                    <a:pt x="2283" y="1359"/>
                  </a:lnTo>
                  <a:lnTo>
                    <a:pt x="2287" y="1353"/>
                  </a:lnTo>
                  <a:lnTo>
                    <a:pt x="2290" y="1346"/>
                  </a:lnTo>
                  <a:lnTo>
                    <a:pt x="2293" y="1340"/>
                  </a:lnTo>
                  <a:lnTo>
                    <a:pt x="2297" y="1335"/>
                  </a:lnTo>
                  <a:lnTo>
                    <a:pt x="2301" y="1330"/>
                  </a:lnTo>
                  <a:lnTo>
                    <a:pt x="2306" y="1327"/>
                  </a:lnTo>
                  <a:lnTo>
                    <a:pt x="2311" y="1326"/>
                  </a:lnTo>
                  <a:lnTo>
                    <a:pt x="2318" y="1327"/>
                  </a:lnTo>
                  <a:lnTo>
                    <a:pt x="2325" y="1330"/>
                  </a:lnTo>
                  <a:lnTo>
                    <a:pt x="2346" y="1344"/>
                  </a:lnTo>
                  <a:lnTo>
                    <a:pt x="2372" y="1365"/>
                  </a:lnTo>
                  <a:lnTo>
                    <a:pt x="2402" y="1390"/>
                  </a:lnTo>
                  <a:lnTo>
                    <a:pt x="2434" y="1417"/>
                  </a:lnTo>
                  <a:lnTo>
                    <a:pt x="2466" y="1442"/>
                  </a:lnTo>
                  <a:lnTo>
                    <a:pt x="2494" y="1462"/>
                  </a:lnTo>
                  <a:lnTo>
                    <a:pt x="2507" y="1470"/>
                  </a:lnTo>
                  <a:lnTo>
                    <a:pt x="2518" y="1476"/>
                  </a:lnTo>
                  <a:lnTo>
                    <a:pt x="2523" y="1478"/>
                  </a:lnTo>
                  <a:lnTo>
                    <a:pt x="2527" y="1479"/>
                  </a:lnTo>
                  <a:lnTo>
                    <a:pt x="2532" y="1480"/>
                  </a:lnTo>
                  <a:lnTo>
                    <a:pt x="2535" y="1480"/>
                  </a:lnTo>
                  <a:lnTo>
                    <a:pt x="2546" y="1477"/>
                  </a:lnTo>
                  <a:lnTo>
                    <a:pt x="2558" y="1474"/>
                  </a:lnTo>
                  <a:lnTo>
                    <a:pt x="2567" y="1470"/>
                  </a:lnTo>
                  <a:lnTo>
                    <a:pt x="2578" y="1465"/>
                  </a:lnTo>
                  <a:lnTo>
                    <a:pt x="2596" y="1457"/>
                  </a:lnTo>
                  <a:lnTo>
                    <a:pt x="2614" y="1450"/>
                  </a:lnTo>
                  <a:lnTo>
                    <a:pt x="2621" y="1448"/>
                  </a:lnTo>
                  <a:lnTo>
                    <a:pt x="2629" y="1448"/>
                  </a:lnTo>
                  <a:lnTo>
                    <a:pt x="2632" y="1449"/>
                  </a:lnTo>
                  <a:lnTo>
                    <a:pt x="2635" y="1450"/>
                  </a:lnTo>
                  <a:lnTo>
                    <a:pt x="2639" y="1452"/>
                  </a:lnTo>
                  <a:lnTo>
                    <a:pt x="2642" y="1454"/>
                  </a:lnTo>
                  <a:lnTo>
                    <a:pt x="2647" y="1462"/>
                  </a:lnTo>
                  <a:lnTo>
                    <a:pt x="2652" y="1472"/>
                  </a:lnTo>
                  <a:lnTo>
                    <a:pt x="2656" y="1485"/>
                  </a:lnTo>
                  <a:lnTo>
                    <a:pt x="2659" y="1502"/>
                  </a:lnTo>
                  <a:lnTo>
                    <a:pt x="2662" y="1515"/>
                  </a:lnTo>
                  <a:lnTo>
                    <a:pt x="2665" y="1525"/>
                  </a:lnTo>
                  <a:lnTo>
                    <a:pt x="2668" y="1533"/>
                  </a:lnTo>
                  <a:lnTo>
                    <a:pt x="2671" y="1540"/>
                  </a:lnTo>
                  <a:lnTo>
                    <a:pt x="2675" y="1545"/>
                  </a:lnTo>
                  <a:lnTo>
                    <a:pt x="2680" y="1550"/>
                  </a:lnTo>
                  <a:lnTo>
                    <a:pt x="2684" y="1552"/>
                  </a:lnTo>
                  <a:lnTo>
                    <a:pt x="2688" y="1554"/>
                  </a:lnTo>
                  <a:lnTo>
                    <a:pt x="2712" y="1556"/>
                  </a:lnTo>
                  <a:lnTo>
                    <a:pt x="2740" y="1559"/>
                  </a:lnTo>
                  <a:lnTo>
                    <a:pt x="2746" y="1561"/>
                  </a:lnTo>
                  <a:lnTo>
                    <a:pt x="2750" y="1564"/>
                  </a:lnTo>
                  <a:lnTo>
                    <a:pt x="2753" y="1566"/>
                  </a:lnTo>
                  <a:lnTo>
                    <a:pt x="2755" y="1569"/>
                  </a:lnTo>
                  <a:lnTo>
                    <a:pt x="2760" y="1574"/>
                  </a:lnTo>
                  <a:lnTo>
                    <a:pt x="2764" y="1581"/>
                  </a:lnTo>
                  <a:lnTo>
                    <a:pt x="2766" y="1583"/>
                  </a:lnTo>
                  <a:lnTo>
                    <a:pt x="2768" y="1585"/>
                  </a:lnTo>
                  <a:lnTo>
                    <a:pt x="2771" y="1587"/>
                  </a:lnTo>
                  <a:lnTo>
                    <a:pt x="2776" y="1588"/>
                  </a:lnTo>
                  <a:lnTo>
                    <a:pt x="2780" y="1589"/>
                  </a:lnTo>
                  <a:lnTo>
                    <a:pt x="2787" y="1589"/>
                  </a:lnTo>
                  <a:lnTo>
                    <a:pt x="2794" y="1589"/>
                  </a:lnTo>
                  <a:lnTo>
                    <a:pt x="2803" y="1588"/>
                  </a:lnTo>
                  <a:lnTo>
                    <a:pt x="2817" y="1586"/>
                  </a:lnTo>
                  <a:lnTo>
                    <a:pt x="2828" y="1585"/>
                  </a:lnTo>
                  <a:lnTo>
                    <a:pt x="2837" y="1585"/>
                  </a:lnTo>
                  <a:lnTo>
                    <a:pt x="2845" y="1586"/>
                  </a:lnTo>
                  <a:lnTo>
                    <a:pt x="2852" y="1588"/>
                  </a:lnTo>
                  <a:lnTo>
                    <a:pt x="2858" y="1591"/>
                  </a:lnTo>
                  <a:lnTo>
                    <a:pt x="2863" y="1594"/>
                  </a:lnTo>
                  <a:lnTo>
                    <a:pt x="2868" y="1598"/>
                  </a:lnTo>
                  <a:lnTo>
                    <a:pt x="2875" y="1607"/>
                  </a:lnTo>
                  <a:lnTo>
                    <a:pt x="2884" y="1619"/>
                  </a:lnTo>
                  <a:lnTo>
                    <a:pt x="2888" y="1625"/>
                  </a:lnTo>
                  <a:lnTo>
                    <a:pt x="2895" y="1632"/>
                  </a:lnTo>
                  <a:lnTo>
                    <a:pt x="2901" y="1638"/>
                  </a:lnTo>
                  <a:lnTo>
                    <a:pt x="2909" y="1645"/>
                  </a:lnTo>
                  <a:lnTo>
                    <a:pt x="2922" y="1654"/>
                  </a:lnTo>
                  <a:lnTo>
                    <a:pt x="2931" y="1660"/>
                  </a:lnTo>
                  <a:lnTo>
                    <a:pt x="2937" y="1661"/>
                  </a:lnTo>
                  <a:lnTo>
                    <a:pt x="2940" y="1662"/>
                  </a:lnTo>
                  <a:lnTo>
                    <a:pt x="2944" y="1662"/>
                  </a:lnTo>
                  <a:lnTo>
                    <a:pt x="2947" y="1661"/>
                  </a:lnTo>
                  <a:lnTo>
                    <a:pt x="2951" y="1660"/>
                  </a:lnTo>
                  <a:lnTo>
                    <a:pt x="2953" y="1658"/>
                  </a:lnTo>
                  <a:lnTo>
                    <a:pt x="2955" y="1655"/>
                  </a:lnTo>
                  <a:lnTo>
                    <a:pt x="2957" y="1653"/>
                  </a:lnTo>
                  <a:lnTo>
                    <a:pt x="2960" y="1647"/>
                  </a:lnTo>
                  <a:lnTo>
                    <a:pt x="2963" y="1638"/>
                  </a:lnTo>
                  <a:lnTo>
                    <a:pt x="2965" y="1620"/>
                  </a:lnTo>
                  <a:lnTo>
                    <a:pt x="2965" y="1600"/>
                  </a:lnTo>
                  <a:lnTo>
                    <a:pt x="2965" y="1584"/>
                  </a:lnTo>
                  <a:lnTo>
                    <a:pt x="2965" y="1573"/>
                  </a:lnTo>
                  <a:lnTo>
                    <a:pt x="3064" y="1574"/>
                  </a:lnTo>
                  <a:lnTo>
                    <a:pt x="3072" y="1575"/>
                  </a:lnTo>
                  <a:lnTo>
                    <a:pt x="3078" y="1577"/>
                  </a:lnTo>
                  <a:lnTo>
                    <a:pt x="3085" y="1579"/>
                  </a:lnTo>
                  <a:lnTo>
                    <a:pt x="3090" y="1582"/>
                  </a:lnTo>
                  <a:lnTo>
                    <a:pt x="3101" y="1588"/>
                  </a:lnTo>
                  <a:lnTo>
                    <a:pt x="3109" y="1596"/>
                  </a:lnTo>
                  <a:lnTo>
                    <a:pt x="3119" y="1605"/>
                  </a:lnTo>
                  <a:lnTo>
                    <a:pt x="3129" y="1611"/>
                  </a:lnTo>
                  <a:lnTo>
                    <a:pt x="3134" y="1614"/>
                  </a:lnTo>
                  <a:lnTo>
                    <a:pt x="3141" y="1618"/>
                  </a:lnTo>
                  <a:lnTo>
                    <a:pt x="3147" y="1619"/>
                  </a:lnTo>
                  <a:lnTo>
                    <a:pt x="3154" y="1620"/>
                  </a:lnTo>
                  <a:lnTo>
                    <a:pt x="3161" y="1619"/>
                  </a:lnTo>
                  <a:lnTo>
                    <a:pt x="3167" y="1618"/>
                  </a:lnTo>
                  <a:lnTo>
                    <a:pt x="3172" y="1614"/>
                  </a:lnTo>
                  <a:lnTo>
                    <a:pt x="3176" y="1611"/>
                  </a:lnTo>
                  <a:lnTo>
                    <a:pt x="3175" y="1623"/>
                  </a:lnTo>
                  <a:lnTo>
                    <a:pt x="3175" y="1634"/>
                  </a:lnTo>
                  <a:lnTo>
                    <a:pt x="3176" y="1645"/>
                  </a:lnTo>
                  <a:lnTo>
                    <a:pt x="3177" y="1655"/>
                  </a:lnTo>
                  <a:lnTo>
                    <a:pt x="3180" y="1665"/>
                  </a:lnTo>
                  <a:lnTo>
                    <a:pt x="3183" y="1675"/>
                  </a:lnTo>
                  <a:lnTo>
                    <a:pt x="3186" y="1683"/>
                  </a:lnTo>
                  <a:lnTo>
                    <a:pt x="3190" y="1692"/>
                  </a:lnTo>
                  <a:lnTo>
                    <a:pt x="3195" y="1701"/>
                  </a:lnTo>
                  <a:lnTo>
                    <a:pt x="3200" y="1708"/>
                  </a:lnTo>
                  <a:lnTo>
                    <a:pt x="3207" y="1716"/>
                  </a:lnTo>
                  <a:lnTo>
                    <a:pt x="3212" y="1723"/>
                  </a:lnTo>
                  <a:lnTo>
                    <a:pt x="3220" y="1730"/>
                  </a:lnTo>
                  <a:lnTo>
                    <a:pt x="3226" y="1736"/>
                  </a:lnTo>
                  <a:lnTo>
                    <a:pt x="3234" y="1743"/>
                  </a:lnTo>
                  <a:lnTo>
                    <a:pt x="3242" y="1748"/>
                  </a:lnTo>
                  <a:lnTo>
                    <a:pt x="3250" y="1755"/>
                  </a:lnTo>
                  <a:lnTo>
                    <a:pt x="3256" y="1761"/>
                  </a:lnTo>
                  <a:lnTo>
                    <a:pt x="3262" y="1770"/>
                  </a:lnTo>
                  <a:lnTo>
                    <a:pt x="3265" y="1778"/>
                  </a:lnTo>
                  <a:lnTo>
                    <a:pt x="3267" y="1788"/>
                  </a:lnTo>
                  <a:lnTo>
                    <a:pt x="3269" y="1798"/>
                  </a:lnTo>
                  <a:lnTo>
                    <a:pt x="3270" y="1808"/>
                  </a:lnTo>
                  <a:lnTo>
                    <a:pt x="3271" y="1817"/>
                  </a:lnTo>
                  <a:lnTo>
                    <a:pt x="3273" y="1837"/>
                  </a:lnTo>
                  <a:lnTo>
                    <a:pt x="3275" y="1855"/>
                  </a:lnTo>
                  <a:lnTo>
                    <a:pt x="3277" y="1863"/>
                  </a:lnTo>
                  <a:lnTo>
                    <a:pt x="3279" y="1869"/>
                  </a:lnTo>
                  <a:lnTo>
                    <a:pt x="3283" y="1876"/>
                  </a:lnTo>
                  <a:lnTo>
                    <a:pt x="3288" y="1880"/>
                  </a:lnTo>
                  <a:lnTo>
                    <a:pt x="3307" y="1889"/>
                  </a:lnTo>
                  <a:lnTo>
                    <a:pt x="3328" y="1898"/>
                  </a:lnTo>
                  <a:lnTo>
                    <a:pt x="3337" y="1903"/>
                  </a:lnTo>
                  <a:lnTo>
                    <a:pt x="3346" y="1909"/>
                  </a:lnTo>
                  <a:lnTo>
                    <a:pt x="3349" y="1912"/>
                  </a:lnTo>
                  <a:lnTo>
                    <a:pt x="3351" y="1917"/>
                  </a:lnTo>
                  <a:lnTo>
                    <a:pt x="3353" y="1921"/>
                  </a:lnTo>
                  <a:lnTo>
                    <a:pt x="3356" y="1926"/>
                  </a:lnTo>
                  <a:lnTo>
                    <a:pt x="3359" y="1937"/>
                  </a:lnTo>
                  <a:lnTo>
                    <a:pt x="3366" y="1950"/>
                  </a:lnTo>
                  <a:lnTo>
                    <a:pt x="3374" y="1964"/>
                  </a:lnTo>
                  <a:lnTo>
                    <a:pt x="3383" y="1978"/>
                  </a:lnTo>
                  <a:lnTo>
                    <a:pt x="3391" y="1991"/>
                  </a:lnTo>
                  <a:lnTo>
                    <a:pt x="3397" y="2002"/>
                  </a:lnTo>
                  <a:lnTo>
                    <a:pt x="3398" y="2006"/>
                  </a:lnTo>
                  <a:lnTo>
                    <a:pt x="3399" y="2010"/>
                  </a:lnTo>
                  <a:lnTo>
                    <a:pt x="3398" y="2012"/>
                  </a:lnTo>
                  <a:lnTo>
                    <a:pt x="3396" y="2014"/>
                  </a:lnTo>
                  <a:lnTo>
                    <a:pt x="3378" y="2018"/>
                  </a:lnTo>
                  <a:lnTo>
                    <a:pt x="3357" y="2024"/>
                  </a:lnTo>
                  <a:lnTo>
                    <a:pt x="3333" y="2030"/>
                  </a:lnTo>
                  <a:lnTo>
                    <a:pt x="3307" y="2038"/>
                  </a:lnTo>
                  <a:lnTo>
                    <a:pt x="3282" y="2045"/>
                  </a:lnTo>
                  <a:lnTo>
                    <a:pt x="3261" y="2055"/>
                  </a:lnTo>
                  <a:lnTo>
                    <a:pt x="3251" y="2060"/>
                  </a:lnTo>
                  <a:lnTo>
                    <a:pt x="3242" y="2066"/>
                  </a:lnTo>
                  <a:lnTo>
                    <a:pt x="3236" y="2071"/>
                  </a:lnTo>
                  <a:lnTo>
                    <a:pt x="3231" y="2078"/>
                  </a:lnTo>
                  <a:lnTo>
                    <a:pt x="3230" y="2080"/>
                  </a:lnTo>
                  <a:lnTo>
                    <a:pt x="3231" y="2082"/>
                  </a:lnTo>
                  <a:lnTo>
                    <a:pt x="3233" y="2086"/>
                  </a:lnTo>
                  <a:lnTo>
                    <a:pt x="3235" y="2091"/>
                  </a:lnTo>
                  <a:lnTo>
                    <a:pt x="3241" y="2099"/>
                  </a:lnTo>
                  <a:lnTo>
                    <a:pt x="3250" y="2110"/>
                  </a:lnTo>
                  <a:lnTo>
                    <a:pt x="3260" y="2120"/>
                  </a:lnTo>
                  <a:lnTo>
                    <a:pt x="3268" y="2129"/>
                  </a:lnTo>
                  <a:lnTo>
                    <a:pt x="3277" y="2136"/>
                  </a:lnTo>
                  <a:lnTo>
                    <a:pt x="3282" y="2140"/>
                  </a:lnTo>
                  <a:lnTo>
                    <a:pt x="3295" y="2147"/>
                  </a:lnTo>
                  <a:lnTo>
                    <a:pt x="3306" y="2153"/>
                  </a:lnTo>
                  <a:lnTo>
                    <a:pt x="3315" y="2160"/>
                  </a:lnTo>
                  <a:lnTo>
                    <a:pt x="3322" y="2166"/>
                  </a:lnTo>
                  <a:lnTo>
                    <a:pt x="3327" y="2172"/>
                  </a:lnTo>
                  <a:lnTo>
                    <a:pt x="3331" y="2177"/>
                  </a:lnTo>
                  <a:lnTo>
                    <a:pt x="3332" y="2183"/>
                  </a:lnTo>
                  <a:lnTo>
                    <a:pt x="3333" y="2188"/>
                  </a:lnTo>
                  <a:lnTo>
                    <a:pt x="3333" y="2193"/>
                  </a:lnTo>
                  <a:lnTo>
                    <a:pt x="3331" y="2199"/>
                  </a:lnTo>
                  <a:lnTo>
                    <a:pt x="3329" y="2203"/>
                  </a:lnTo>
                  <a:lnTo>
                    <a:pt x="3325" y="2208"/>
                  </a:lnTo>
                  <a:lnTo>
                    <a:pt x="3317" y="2218"/>
                  </a:lnTo>
                  <a:lnTo>
                    <a:pt x="3306" y="2228"/>
                  </a:lnTo>
                  <a:lnTo>
                    <a:pt x="3295" y="2236"/>
                  </a:lnTo>
                  <a:lnTo>
                    <a:pt x="3284" y="2246"/>
                  </a:lnTo>
                  <a:lnTo>
                    <a:pt x="3280" y="2252"/>
                  </a:lnTo>
                  <a:lnTo>
                    <a:pt x="3276" y="2257"/>
                  </a:lnTo>
                  <a:lnTo>
                    <a:pt x="3273" y="2262"/>
                  </a:lnTo>
                  <a:lnTo>
                    <a:pt x="3269" y="2268"/>
                  </a:lnTo>
                  <a:lnTo>
                    <a:pt x="3268" y="2273"/>
                  </a:lnTo>
                  <a:lnTo>
                    <a:pt x="3267" y="2279"/>
                  </a:lnTo>
                  <a:lnTo>
                    <a:pt x="3267" y="2285"/>
                  </a:lnTo>
                  <a:lnTo>
                    <a:pt x="3269" y="2290"/>
                  </a:lnTo>
                  <a:lnTo>
                    <a:pt x="3273" y="2297"/>
                  </a:lnTo>
                  <a:lnTo>
                    <a:pt x="3277" y="2304"/>
                  </a:lnTo>
                  <a:lnTo>
                    <a:pt x="3283" y="2311"/>
                  </a:lnTo>
                  <a:lnTo>
                    <a:pt x="3292" y="2318"/>
                  </a:lnTo>
                  <a:lnTo>
                    <a:pt x="3292" y="2315"/>
                  </a:lnTo>
                  <a:lnTo>
                    <a:pt x="3290" y="2313"/>
                  </a:lnTo>
                  <a:lnTo>
                    <a:pt x="3295" y="2320"/>
                  </a:lnTo>
                  <a:lnTo>
                    <a:pt x="3306" y="2329"/>
                  </a:lnTo>
                  <a:lnTo>
                    <a:pt x="3320" y="2341"/>
                  </a:lnTo>
                  <a:lnTo>
                    <a:pt x="3335" y="2353"/>
                  </a:lnTo>
                  <a:lnTo>
                    <a:pt x="3365" y="2377"/>
                  </a:lnTo>
                  <a:lnTo>
                    <a:pt x="3387" y="2392"/>
                  </a:lnTo>
                  <a:lnTo>
                    <a:pt x="3392" y="2395"/>
                  </a:lnTo>
                  <a:lnTo>
                    <a:pt x="3397" y="2396"/>
                  </a:lnTo>
                  <a:lnTo>
                    <a:pt x="3402" y="2398"/>
                  </a:lnTo>
                  <a:lnTo>
                    <a:pt x="3407" y="2398"/>
                  </a:lnTo>
                  <a:lnTo>
                    <a:pt x="3417" y="2398"/>
                  </a:lnTo>
                  <a:lnTo>
                    <a:pt x="3427" y="2397"/>
                  </a:lnTo>
                  <a:lnTo>
                    <a:pt x="3437" y="2396"/>
                  </a:lnTo>
                  <a:lnTo>
                    <a:pt x="3447" y="2395"/>
                  </a:lnTo>
                  <a:lnTo>
                    <a:pt x="3452" y="2396"/>
                  </a:lnTo>
                  <a:lnTo>
                    <a:pt x="3457" y="2396"/>
                  </a:lnTo>
                  <a:lnTo>
                    <a:pt x="3463" y="2398"/>
                  </a:lnTo>
                  <a:lnTo>
                    <a:pt x="3468" y="2401"/>
                  </a:lnTo>
                  <a:lnTo>
                    <a:pt x="3479" y="2407"/>
                  </a:lnTo>
                  <a:lnTo>
                    <a:pt x="3490" y="2414"/>
                  </a:lnTo>
                  <a:lnTo>
                    <a:pt x="3498" y="2421"/>
                  </a:lnTo>
                  <a:lnTo>
                    <a:pt x="3507" y="2429"/>
                  </a:lnTo>
                  <a:lnTo>
                    <a:pt x="3521" y="2445"/>
                  </a:lnTo>
                  <a:lnTo>
                    <a:pt x="3535" y="2460"/>
                  </a:lnTo>
                  <a:lnTo>
                    <a:pt x="3542" y="2466"/>
                  </a:lnTo>
                  <a:lnTo>
                    <a:pt x="3550" y="2473"/>
                  </a:lnTo>
                  <a:lnTo>
                    <a:pt x="3559" y="2479"/>
                  </a:lnTo>
                  <a:lnTo>
                    <a:pt x="3568" y="2485"/>
                  </a:lnTo>
                  <a:lnTo>
                    <a:pt x="3580" y="2489"/>
                  </a:lnTo>
                  <a:lnTo>
                    <a:pt x="3592" y="2491"/>
                  </a:lnTo>
                  <a:lnTo>
                    <a:pt x="3607" y="2493"/>
                  </a:lnTo>
                  <a:lnTo>
                    <a:pt x="3623" y="2495"/>
                  </a:lnTo>
                  <a:lnTo>
                    <a:pt x="3621" y="2499"/>
                  </a:lnTo>
                  <a:lnTo>
                    <a:pt x="3619" y="2503"/>
                  </a:lnTo>
                  <a:lnTo>
                    <a:pt x="3616" y="2506"/>
                  </a:lnTo>
                  <a:lnTo>
                    <a:pt x="3611" y="2510"/>
                  </a:lnTo>
                  <a:lnTo>
                    <a:pt x="3606" y="2512"/>
                  </a:lnTo>
                  <a:lnTo>
                    <a:pt x="3600" y="2513"/>
                  </a:lnTo>
                  <a:lnTo>
                    <a:pt x="3593" y="2515"/>
                  </a:lnTo>
                  <a:lnTo>
                    <a:pt x="3586" y="2515"/>
                  </a:lnTo>
                  <a:lnTo>
                    <a:pt x="3571" y="2516"/>
                  </a:lnTo>
                  <a:lnTo>
                    <a:pt x="3552" y="2515"/>
                  </a:lnTo>
                  <a:lnTo>
                    <a:pt x="3534" y="2514"/>
                  </a:lnTo>
                  <a:lnTo>
                    <a:pt x="3514" y="2511"/>
                  </a:lnTo>
                  <a:lnTo>
                    <a:pt x="3474" y="2505"/>
                  </a:lnTo>
                  <a:lnTo>
                    <a:pt x="3438" y="2501"/>
                  </a:lnTo>
                  <a:lnTo>
                    <a:pt x="3422" y="2499"/>
                  </a:lnTo>
                  <a:lnTo>
                    <a:pt x="3407" y="2499"/>
                  </a:lnTo>
                  <a:lnTo>
                    <a:pt x="3401" y="2499"/>
                  </a:lnTo>
                  <a:lnTo>
                    <a:pt x="3396" y="2500"/>
                  </a:lnTo>
                  <a:lnTo>
                    <a:pt x="3390" y="2501"/>
                  </a:lnTo>
                  <a:lnTo>
                    <a:pt x="3387" y="2503"/>
                  </a:lnTo>
                  <a:lnTo>
                    <a:pt x="3379" y="2506"/>
                  </a:lnTo>
                  <a:lnTo>
                    <a:pt x="3373" y="2509"/>
                  </a:lnTo>
                  <a:lnTo>
                    <a:pt x="3366" y="2510"/>
                  </a:lnTo>
                  <a:lnTo>
                    <a:pt x="3360" y="2510"/>
                  </a:lnTo>
                  <a:lnTo>
                    <a:pt x="3347" y="2509"/>
                  </a:lnTo>
                  <a:lnTo>
                    <a:pt x="3335" y="2506"/>
                  </a:lnTo>
                  <a:lnTo>
                    <a:pt x="3323" y="2504"/>
                  </a:lnTo>
                  <a:lnTo>
                    <a:pt x="3310" y="2504"/>
                  </a:lnTo>
                  <a:lnTo>
                    <a:pt x="3304" y="2506"/>
                  </a:lnTo>
                  <a:lnTo>
                    <a:pt x="3297" y="2507"/>
                  </a:lnTo>
                  <a:lnTo>
                    <a:pt x="3290" y="2511"/>
                  </a:lnTo>
                  <a:lnTo>
                    <a:pt x="3282" y="2516"/>
                  </a:lnTo>
                  <a:lnTo>
                    <a:pt x="3268" y="2526"/>
                  </a:lnTo>
                  <a:lnTo>
                    <a:pt x="3253" y="2539"/>
                  </a:lnTo>
                  <a:lnTo>
                    <a:pt x="3237" y="2553"/>
                  </a:lnTo>
                  <a:lnTo>
                    <a:pt x="3222" y="2568"/>
                  </a:lnTo>
                  <a:lnTo>
                    <a:pt x="3207" y="2584"/>
                  </a:lnTo>
                  <a:lnTo>
                    <a:pt x="3193" y="2599"/>
                  </a:lnTo>
                  <a:lnTo>
                    <a:pt x="3180" y="2614"/>
                  </a:lnTo>
                  <a:lnTo>
                    <a:pt x="3169" y="2628"/>
                  </a:lnTo>
                  <a:lnTo>
                    <a:pt x="3161" y="2636"/>
                  </a:lnTo>
                  <a:lnTo>
                    <a:pt x="3154" y="2645"/>
                  </a:lnTo>
                  <a:lnTo>
                    <a:pt x="3145" y="2652"/>
                  </a:lnTo>
                  <a:lnTo>
                    <a:pt x="3134" y="2661"/>
                  </a:lnTo>
                  <a:lnTo>
                    <a:pt x="3113" y="2676"/>
                  </a:lnTo>
                  <a:lnTo>
                    <a:pt x="3089" y="2691"/>
                  </a:lnTo>
                  <a:lnTo>
                    <a:pt x="3064" y="2706"/>
                  </a:lnTo>
                  <a:lnTo>
                    <a:pt x="3040" y="2719"/>
                  </a:lnTo>
                  <a:lnTo>
                    <a:pt x="3018" y="2731"/>
                  </a:lnTo>
                  <a:lnTo>
                    <a:pt x="2998" y="2741"/>
                  </a:lnTo>
                  <a:lnTo>
                    <a:pt x="2988" y="2746"/>
                  </a:lnTo>
                  <a:lnTo>
                    <a:pt x="2981" y="2752"/>
                  </a:lnTo>
                  <a:lnTo>
                    <a:pt x="2973" y="2757"/>
                  </a:lnTo>
                  <a:lnTo>
                    <a:pt x="2967" y="2762"/>
                  </a:lnTo>
                  <a:lnTo>
                    <a:pt x="2961" y="2769"/>
                  </a:lnTo>
                  <a:lnTo>
                    <a:pt x="2956" y="2775"/>
                  </a:lnTo>
                  <a:lnTo>
                    <a:pt x="2952" y="2781"/>
                  </a:lnTo>
                  <a:lnTo>
                    <a:pt x="2949" y="2787"/>
                  </a:lnTo>
                  <a:lnTo>
                    <a:pt x="2943" y="2801"/>
                  </a:lnTo>
                  <a:lnTo>
                    <a:pt x="2940" y="2814"/>
                  </a:lnTo>
                  <a:lnTo>
                    <a:pt x="2939" y="2828"/>
                  </a:lnTo>
                  <a:lnTo>
                    <a:pt x="2938" y="2843"/>
                  </a:lnTo>
                  <a:lnTo>
                    <a:pt x="2940" y="2874"/>
                  </a:lnTo>
                  <a:lnTo>
                    <a:pt x="2943" y="2906"/>
                  </a:lnTo>
                  <a:lnTo>
                    <a:pt x="2944" y="2922"/>
                  </a:lnTo>
                  <a:lnTo>
                    <a:pt x="2944" y="2938"/>
                  </a:lnTo>
                  <a:lnTo>
                    <a:pt x="2943" y="2955"/>
                  </a:lnTo>
                  <a:lnTo>
                    <a:pt x="2940" y="2971"/>
                  </a:lnTo>
                  <a:lnTo>
                    <a:pt x="2939" y="2978"/>
                  </a:lnTo>
                  <a:lnTo>
                    <a:pt x="2939" y="2985"/>
                  </a:lnTo>
                  <a:lnTo>
                    <a:pt x="2940" y="2991"/>
                  </a:lnTo>
                  <a:lnTo>
                    <a:pt x="2942" y="2996"/>
                  </a:lnTo>
                  <a:lnTo>
                    <a:pt x="2946" y="3000"/>
                  </a:lnTo>
                  <a:lnTo>
                    <a:pt x="2951" y="3004"/>
                  </a:lnTo>
                  <a:lnTo>
                    <a:pt x="2955" y="3008"/>
                  </a:lnTo>
                  <a:lnTo>
                    <a:pt x="2960" y="3011"/>
                  </a:lnTo>
                  <a:lnTo>
                    <a:pt x="2972" y="3017"/>
                  </a:lnTo>
                  <a:lnTo>
                    <a:pt x="2985" y="3025"/>
                  </a:lnTo>
                  <a:lnTo>
                    <a:pt x="2991" y="3029"/>
                  </a:lnTo>
                  <a:lnTo>
                    <a:pt x="2997" y="3035"/>
                  </a:lnTo>
                  <a:lnTo>
                    <a:pt x="3003" y="3040"/>
                  </a:lnTo>
                  <a:lnTo>
                    <a:pt x="3007" y="3046"/>
                  </a:lnTo>
                  <a:lnTo>
                    <a:pt x="2996" y="3119"/>
                  </a:lnTo>
                  <a:lnTo>
                    <a:pt x="2993" y="3122"/>
                  </a:lnTo>
                  <a:lnTo>
                    <a:pt x="2988" y="3125"/>
                  </a:lnTo>
                  <a:lnTo>
                    <a:pt x="2983" y="3128"/>
                  </a:lnTo>
                  <a:lnTo>
                    <a:pt x="2977" y="3132"/>
                  </a:lnTo>
                  <a:lnTo>
                    <a:pt x="2963" y="3137"/>
                  </a:lnTo>
                  <a:lnTo>
                    <a:pt x="2950" y="3143"/>
                  </a:lnTo>
                  <a:lnTo>
                    <a:pt x="2943" y="3146"/>
                  </a:lnTo>
                  <a:lnTo>
                    <a:pt x="2938" y="3149"/>
                  </a:lnTo>
                  <a:lnTo>
                    <a:pt x="2933" y="3153"/>
                  </a:lnTo>
                  <a:lnTo>
                    <a:pt x="2930" y="3158"/>
                  </a:lnTo>
                  <a:lnTo>
                    <a:pt x="2928" y="3162"/>
                  </a:lnTo>
                  <a:lnTo>
                    <a:pt x="2929" y="3168"/>
                  </a:lnTo>
                  <a:lnTo>
                    <a:pt x="2931" y="3175"/>
                  </a:lnTo>
                  <a:lnTo>
                    <a:pt x="2936" y="3182"/>
                  </a:lnTo>
                  <a:lnTo>
                    <a:pt x="2944" y="3194"/>
                  </a:lnTo>
                  <a:lnTo>
                    <a:pt x="2952" y="3207"/>
                  </a:lnTo>
                  <a:lnTo>
                    <a:pt x="2958" y="3220"/>
                  </a:lnTo>
                  <a:lnTo>
                    <a:pt x="2964" y="3233"/>
                  </a:lnTo>
                  <a:lnTo>
                    <a:pt x="2966" y="3241"/>
                  </a:lnTo>
                  <a:lnTo>
                    <a:pt x="2967" y="3247"/>
                  </a:lnTo>
                  <a:lnTo>
                    <a:pt x="2968" y="3254"/>
                  </a:lnTo>
                  <a:lnTo>
                    <a:pt x="2968" y="3261"/>
                  </a:lnTo>
                  <a:lnTo>
                    <a:pt x="2967" y="3268"/>
                  </a:lnTo>
                  <a:lnTo>
                    <a:pt x="2965" y="3275"/>
                  </a:lnTo>
                  <a:lnTo>
                    <a:pt x="2963" y="3283"/>
                  </a:lnTo>
                  <a:lnTo>
                    <a:pt x="2959" y="3290"/>
                  </a:lnTo>
                  <a:lnTo>
                    <a:pt x="2937" y="3348"/>
                  </a:lnTo>
                  <a:lnTo>
                    <a:pt x="2923" y="3356"/>
                  </a:lnTo>
                  <a:lnTo>
                    <a:pt x="2913" y="3365"/>
                  </a:lnTo>
                  <a:lnTo>
                    <a:pt x="2910" y="3369"/>
                  </a:lnTo>
                  <a:lnTo>
                    <a:pt x="2906" y="3373"/>
                  </a:lnTo>
                  <a:lnTo>
                    <a:pt x="2904" y="3377"/>
                  </a:lnTo>
                  <a:lnTo>
                    <a:pt x="2903" y="3382"/>
                  </a:lnTo>
                  <a:lnTo>
                    <a:pt x="2899" y="3403"/>
                  </a:lnTo>
                  <a:lnTo>
                    <a:pt x="2893" y="3434"/>
                  </a:lnTo>
                  <a:lnTo>
                    <a:pt x="2891" y="3443"/>
                  </a:lnTo>
                  <a:lnTo>
                    <a:pt x="2889" y="3450"/>
                  </a:lnTo>
                  <a:lnTo>
                    <a:pt x="2887" y="3457"/>
                  </a:lnTo>
                  <a:lnTo>
                    <a:pt x="2884" y="3461"/>
                  </a:lnTo>
                  <a:lnTo>
                    <a:pt x="2880" y="3465"/>
                  </a:lnTo>
                  <a:lnTo>
                    <a:pt x="2877" y="3468"/>
                  </a:lnTo>
                  <a:lnTo>
                    <a:pt x="2873" y="3470"/>
                  </a:lnTo>
                  <a:lnTo>
                    <a:pt x="2869" y="3471"/>
                  </a:lnTo>
                  <a:lnTo>
                    <a:pt x="2848" y="3471"/>
                  </a:lnTo>
                  <a:lnTo>
                    <a:pt x="2821" y="3472"/>
                  </a:lnTo>
                  <a:lnTo>
                    <a:pt x="2797" y="3475"/>
                  </a:lnTo>
                  <a:lnTo>
                    <a:pt x="2777" y="3476"/>
                  </a:lnTo>
                  <a:lnTo>
                    <a:pt x="2766" y="3475"/>
                  </a:lnTo>
                  <a:lnTo>
                    <a:pt x="2755" y="3474"/>
                  </a:lnTo>
                  <a:lnTo>
                    <a:pt x="2744" y="3471"/>
                  </a:lnTo>
                  <a:lnTo>
                    <a:pt x="2733" y="3467"/>
                  </a:lnTo>
                  <a:lnTo>
                    <a:pt x="2726" y="3462"/>
                  </a:lnTo>
                  <a:lnTo>
                    <a:pt x="2721" y="3459"/>
                  </a:lnTo>
                  <a:lnTo>
                    <a:pt x="2717" y="3455"/>
                  </a:lnTo>
                  <a:lnTo>
                    <a:pt x="2714" y="3449"/>
                  </a:lnTo>
                  <a:lnTo>
                    <a:pt x="2711" y="3440"/>
                  </a:lnTo>
                  <a:lnTo>
                    <a:pt x="2709" y="3429"/>
                  </a:lnTo>
                  <a:lnTo>
                    <a:pt x="2708" y="3424"/>
                  </a:lnTo>
                  <a:lnTo>
                    <a:pt x="2706" y="3419"/>
                  </a:lnTo>
                  <a:lnTo>
                    <a:pt x="2702" y="3415"/>
                  </a:lnTo>
                  <a:lnTo>
                    <a:pt x="2698" y="3410"/>
                  </a:lnTo>
                  <a:lnTo>
                    <a:pt x="2693" y="3407"/>
                  </a:lnTo>
                  <a:lnTo>
                    <a:pt x="2686" y="3404"/>
                  </a:lnTo>
                  <a:lnTo>
                    <a:pt x="2676" y="3402"/>
                  </a:lnTo>
                  <a:lnTo>
                    <a:pt x="2666" y="3400"/>
                  </a:lnTo>
                  <a:lnTo>
                    <a:pt x="2681" y="3311"/>
                  </a:lnTo>
                  <a:lnTo>
                    <a:pt x="2682" y="3298"/>
                  </a:lnTo>
                  <a:lnTo>
                    <a:pt x="2684" y="3286"/>
                  </a:lnTo>
                  <a:lnTo>
                    <a:pt x="2687" y="3274"/>
                  </a:lnTo>
                  <a:lnTo>
                    <a:pt x="2690" y="3263"/>
                  </a:lnTo>
                  <a:lnTo>
                    <a:pt x="2695" y="3253"/>
                  </a:lnTo>
                  <a:lnTo>
                    <a:pt x="2698" y="3242"/>
                  </a:lnTo>
                  <a:lnTo>
                    <a:pt x="2700" y="3232"/>
                  </a:lnTo>
                  <a:lnTo>
                    <a:pt x="2701" y="3220"/>
                  </a:lnTo>
                  <a:lnTo>
                    <a:pt x="2701" y="3215"/>
                  </a:lnTo>
                  <a:lnTo>
                    <a:pt x="2700" y="3208"/>
                  </a:lnTo>
                  <a:lnTo>
                    <a:pt x="2699" y="3203"/>
                  </a:lnTo>
                  <a:lnTo>
                    <a:pt x="2697" y="3198"/>
                  </a:lnTo>
                  <a:lnTo>
                    <a:pt x="2693" y="3188"/>
                  </a:lnTo>
                  <a:lnTo>
                    <a:pt x="2687" y="3179"/>
                  </a:lnTo>
                  <a:lnTo>
                    <a:pt x="2682" y="3170"/>
                  </a:lnTo>
                  <a:lnTo>
                    <a:pt x="2676" y="3161"/>
                  </a:lnTo>
                  <a:lnTo>
                    <a:pt x="2674" y="3155"/>
                  </a:lnTo>
                  <a:lnTo>
                    <a:pt x="2672" y="3150"/>
                  </a:lnTo>
                  <a:lnTo>
                    <a:pt x="2671" y="3145"/>
                  </a:lnTo>
                  <a:lnTo>
                    <a:pt x="2671" y="3139"/>
                  </a:lnTo>
                  <a:lnTo>
                    <a:pt x="2671" y="3133"/>
                  </a:lnTo>
                  <a:lnTo>
                    <a:pt x="2673" y="3125"/>
                  </a:lnTo>
                  <a:lnTo>
                    <a:pt x="2676" y="3119"/>
                  </a:lnTo>
                  <a:lnTo>
                    <a:pt x="2680" y="3111"/>
                  </a:lnTo>
                  <a:lnTo>
                    <a:pt x="2686" y="3099"/>
                  </a:lnTo>
                  <a:lnTo>
                    <a:pt x="2688" y="3093"/>
                  </a:lnTo>
                  <a:lnTo>
                    <a:pt x="2686" y="3084"/>
                  </a:lnTo>
                  <a:lnTo>
                    <a:pt x="2684" y="3077"/>
                  </a:lnTo>
                  <a:lnTo>
                    <a:pt x="2681" y="3071"/>
                  </a:lnTo>
                  <a:lnTo>
                    <a:pt x="2676" y="3066"/>
                  </a:lnTo>
                  <a:lnTo>
                    <a:pt x="2672" y="3062"/>
                  </a:lnTo>
                  <a:lnTo>
                    <a:pt x="2667" y="3058"/>
                  </a:lnTo>
                  <a:lnTo>
                    <a:pt x="2661" y="3055"/>
                  </a:lnTo>
                  <a:lnTo>
                    <a:pt x="2655" y="3054"/>
                  </a:lnTo>
                  <a:lnTo>
                    <a:pt x="2642" y="3052"/>
                  </a:lnTo>
                  <a:lnTo>
                    <a:pt x="2628" y="3052"/>
                  </a:lnTo>
                  <a:lnTo>
                    <a:pt x="2612" y="3053"/>
                  </a:lnTo>
                  <a:lnTo>
                    <a:pt x="2596" y="3055"/>
                  </a:lnTo>
                  <a:lnTo>
                    <a:pt x="2565" y="3060"/>
                  </a:lnTo>
                  <a:lnTo>
                    <a:pt x="2536" y="3063"/>
                  </a:lnTo>
                  <a:lnTo>
                    <a:pt x="2531" y="3063"/>
                  </a:lnTo>
                  <a:lnTo>
                    <a:pt x="2524" y="3063"/>
                  </a:lnTo>
                  <a:lnTo>
                    <a:pt x="2519" y="3060"/>
                  </a:lnTo>
                  <a:lnTo>
                    <a:pt x="2514" y="3059"/>
                  </a:lnTo>
                  <a:lnTo>
                    <a:pt x="2510" y="3056"/>
                  </a:lnTo>
                  <a:lnTo>
                    <a:pt x="2507" y="3054"/>
                  </a:lnTo>
                  <a:lnTo>
                    <a:pt x="2504" y="3050"/>
                  </a:lnTo>
                  <a:lnTo>
                    <a:pt x="2501" y="3044"/>
                  </a:lnTo>
                  <a:lnTo>
                    <a:pt x="2498" y="3045"/>
                  </a:lnTo>
                  <a:lnTo>
                    <a:pt x="2497" y="3046"/>
                  </a:lnTo>
                  <a:lnTo>
                    <a:pt x="2495" y="3049"/>
                  </a:lnTo>
                  <a:lnTo>
                    <a:pt x="2493" y="3051"/>
                  </a:lnTo>
                  <a:lnTo>
                    <a:pt x="2491" y="3057"/>
                  </a:lnTo>
                  <a:lnTo>
                    <a:pt x="2487" y="3065"/>
                  </a:lnTo>
                  <a:lnTo>
                    <a:pt x="2486" y="3068"/>
                  </a:lnTo>
                  <a:lnTo>
                    <a:pt x="2484" y="3071"/>
                  </a:lnTo>
                  <a:lnTo>
                    <a:pt x="2482" y="3073"/>
                  </a:lnTo>
                  <a:lnTo>
                    <a:pt x="2479" y="3077"/>
                  </a:lnTo>
                  <a:lnTo>
                    <a:pt x="2476" y="3078"/>
                  </a:lnTo>
                  <a:lnTo>
                    <a:pt x="2471" y="3079"/>
                  </a:lnTo>
                  <a:lnTo>
                    <a:pt x="2466" y="3079"/>
                  </a:lnTo>
                  <a:lnTo>
                    <a:pt x="2460" y="3078"/>
                  </a:lnTo>
                  <a:lnTo>
                    <a:pt x="2456" y="3077"/>
                  </a:lnTo>
                  <a:lnTo>
                    <a:pt x="2453" y="3074"/>
                  </a:lnTo>
                  <a:lnTo>
                    <a:pt x="2450" y="3071"/>
                  </a:lnTo>
                  <a:lnTo>
                    <a:pt x="2446" y="3068"/>
                  </a:lnTo>
                  <a:lnTo>
                    <a:pt x="2440" y="3059"/>
                  </a:lnTo>
                  <a:lnTo>
                    <a:pt x="2433" y="3050"/>
                  </a:lnTo>
                  <a:lnTo>
                    <a:pt x="2428" y="3040"/>
                  </a:lnTo>
                  <a:lnTo>
                    <a:pt x="2422" y="3030"/>
                  </a:lnTo>
                  <a:lnTo>
                    <a:pt x="2415" y="3022"/>
                  </a:lnTo>
                  <a:lnTo>
                    <a:pt x="2409" y="3015"/>
                  </a:lnTo>
                  <a:lnTo>
                    <a:pt x="2398" y="3008"/>
                  </a:lnTo>
                  <a:lnTo>
                    <a:pt x="2387" y="3002"/>
                  </a:lnTo>
                  <a:lnTo>
                    <a:pt x="2376" y="2997"/>
                  </a:lnTo>
                  <a:lnTo>
                    <a:pt x="2364" y="2992"/>
                  </a:lnTo>
                  <a:lnTo>
                    <a:pt x="2343" y="2984"/>
                  </a:lnTo>
                  <a:lnTo>
                    <a:pt x="2321" y="2976"/>
                  </a:lnTo>
                  <a:lnTo>
                    <a:pt x="2310" y="2973"/>
                  </a:lnTo>
                  <a:lnTo>
                    <a:pt x="2301" y="2969"/>
                  </a:lnTo>
                  <a:lnTo>
                    <a:pt x="2291" y="2963"/>
                  </a:lnTo>
                  <a:lnTo>
                    <a:pt x="2281" y="2958"/>
                  </a:lnTo>
                  <a:lnTo>
                    <a:pt x="2272" y="2951"/>
                  </a:lnTo>
                  <a:lnTo>
                    <a:pt x="2264" y="2945"/>
                  </a:lnTo>
                  <a:lnTo>
                    <a:pt x="2256" y="2936"/>
                  </a:lnTo>
                  <a:lnTo>
                    <a:pt x="2250" y="2927"/>
                  </a:lnTo>
                  <a:lnTo>
                    <a:pt x="2239" y="2910"/>
                  </a:lnTo>
                  <a:lnTo>
                    <a:pt x="2228" y="2896"/>
                  </a:lnTo>
                  <a:lnTo>
                    <a:pt x="2218" y="2885"/>
                  </a:lnTo>
                  <a:lnTo>
                    <a:pt x="2207" y="2876"/>
                  </a:lnTo>
                  <a:lnTo>
                    <a:pt x="2195" y="2868"/>
                  </a:lnTo>
                  <a:lnTo>
                    <a:pt x="2181" y="2862"/>
                  </a:lnTo>
                  <a:lnTo>
                    <a:pt x="2165" y="2856"/>
                  </a:lnTo>
                  <a:lnTo>
                    <a:pt x="2145" y="2851"/>
                  </a:lnTo>
                  <a:lnTo>
                    <a:pt x="2140" y="2849"/>
                  </a:lnTo>
                  <a:lnTo>
                    <a:pt x="2136" y="2848"/>
                  </a:lnTo>
                  <a:lnTo>
                    <a:pt x="2133" y="2846"/>
                  </a:lnTo>
                  <a:lnTo>
                    <a:pt x="2130" y="2843"/>
                  </a:lnTo>
                  <a:lnTo>
                    <a:pt x="2127" y="2838"/>
                  </a:lnTo>
                  <a:lnTo>
                    <a:pt x="2125" y="2831"/>
                  </a:lnTo>
                  <a:lnTo>
                    <a:pt x="2123" y="2819"/>
                  </a:lnTo>
                  <a:lnTo>
                    <a:pt x="2125" y="2804"/>
                  </a:lnTo>
                  <a:lnTo>
                    <a:pt x="2123" y="2799"/>
                  </a:lnTo>
                  <a:lnTo>
                    <a:pt x="2122" y="2793"/>
                  </a:lnTo>
                  <a:lnTo>
                    <a:pt x="2120" y="2788"/>
                  </a:lnTo>
                  <a:lnTo>
                    <a:pt x="2116" y="2784"/>
                  </a:lnTo>
                  <a:lnTo>
                    <a:pt x="2109" y="2782"/>
                  </a:lnTo>
                  <a:lnTo>
                    <a:pt x="2100" y="2781"/>
                  </a:lnTo>
                  <a:lnTo>
                    <a:pt x="2087" y="2781"/>
                  </a:lnTo>
                  <a:lnTo>
                    <a:pt x="2071" y="2783"/>
                  </a:lnTo>
                  <a:lnTo>
                    <a:pt x="2064" y="2785"/>
                  </a:lnTo>
                  <a:lnTo>
                    <a:pt x="2060" y="2787"/>
                  </a:lnTo>
                  <a:lnTo>
                    <a:pt x="2058" y="2789"/>
                  </a:lnTo>
                  <a:lnTo>
                    <a:pt x="2055" y="2793"/>
                  </a:lnTo>
                  <a:lnTo>
                    <a:pt x="2055" y="2797"/>
                  </a:lnTo>
                  <a:lnTo>
                    <a:pt x="2055" y="2800"/>
                  </a:lnTo>
                  <a:lnTo>
                    <a:pt x="2055" y="2804"/>
                  </a:lnTo>
                  <a:lnTo>
                    <a:pt x="2057" y="2809"/>
                  </a:lnTo>
                  <a:lnTo>
                    <a:pt x="2059" y="2816"/>
                  </a:lnTo>
                  <a:lnTo>
                    <a:pt x="2060" y="2824"/>
                  </a:lnTo>
                  <a:lnTo>
                    <a:pt x="2060" y="2827"/>
                  </a:lnTo>
                  <a:lnTo>
                    <a:pt x="2060" y="2830"/>
                  </a:lnTo>
                  <a:lnTo>
                    <a:pt x="2058" y="2833"/>
                  </a:lnTo>
                  <a:lnTo>
                    <a:pt x="2054" y="2834"/>
                  </a:lnTo>
                  <a:lnTo>
                    <a:pt x="2047" y="2829"/>
                  </a:lnTo>
                  <a:lnTo>
                    <a:pt x="2033" y="2819"/>
                  </a:lnTo>
                  <a:lnTo>
                    <a:pt x="2023" y="2812"/>
                  </a:lnTo>
                  <a:lnTo>
                    <a:pt x="2012" y="2807"/>
                  </a:lnTo>
                  <a:lnTo>
                    <a:pt x="2006" y="2804"/>
                  </a:lnTo>
                  <a:lnTo>
                    <a:pt x="2000" y="2802"/>
                  </a:lnTo>
                  <a:lnTo>
                    <a:pt x="1994" y="2801"/>
                  </a:lnTo>
                  <a:lnTo>
                    <a:pt x="1987" y="2801"/>
                  </a:lnTo>
                  <a:lnTo>
                    <a:pt x="1979" y="2801"/>
                  </a:lnTo>
                  <a:lnTo>
                    <a:pt x="1972" y="2803"/>
                  </a:lnTo>
                  <a:lnTo>
                    <a:pt x="1966" y="2806"/>
                  </a:lnTo>
                  <a:lnTo>
                    <a:pt x="1961" y="2809"/>
                  </a:lnTo>
                  <a:lnTo>
                    <a:pt x="1957" y="2813"/>
                  </a:lnTo>
                  <a:lnTo>
                    <a:pt x="1955" y="2819"/>
                  </a:lnTo>
                  <a:lnTo>
                    <a:pt x="1953" y="2824"/>
                  </a:lnTo>
                  <a:lnTo>
                    <a:pt x="1951" y="2830"/>
                  </a:lnTo>
                  <a:lnTo>
                    <a:pt x="1949" y="2857"/>
                  </a:lnTo>
                  <a:lnTo>
                    <a:pt x="1945" y="2884"/>
                  </a:lnTo>
                  <a:lnTo>
                    <a:pt x="1943" y="2893"/>
                  </a:lnTo>
                  <a:lnTo>
                    <a:pt x="1938" y="2901"/>
                  </a:lnTo>
                  <a:lnTo>
                    <a:pt x="1932" y="2906"/>
                  </a:lnTo>
                  <a:lnTo>
                    <a:pt x="1924" y="2911"/>
                  </a:lnTo>
                  <a:lnTo>
                    <a:pt x="1915" y="2916"/>
                  </a:lnTo>
                  <a:lnTo>
                    <a:pt x="1905" y="2919"/>
                  </a:lnTo>
                  <a:lnTo>
                    <a:pt x="1895" y="2921"/>
                  </a:lnTo>
                  <a:lnTo>
                    <a:pt x="1884" y="2923"/>
                  </a:lnTo>
                  <a:lnTo>
                    <a:pt x="1860" y="2925"/>
                  </a:lnTo>
                  <a:lnTo>
                    <a:pt x="1838" y="2925"/>
                  </a:lnTo>
                  <a:lnTo>
                    <a:pt x="1818" y="2924"/>
                  </a:lnTo>
                  <a:lnTo>
                    <a:pt x="1802" y="2922"/>
                  </a:lnTo>
                  <a:lnTo>
                    <a:pt x="1795" y="2922"/>
                  </a:lnTo>
                  <a:lnTo>
                    <a:pt x="1789" y="2921"/>
                  </a:lnTo>
                  <a:lnTo>
                    <a:pt x="1783" y="2920"/>
                  </a:lnTo>
                  <a:lnTo>
                    <a:pt x="1779" y="2918"/>
                  </a:lnTo>
                  <a:lnTo>
                    <a:pt x="1776" y="2915"/>
                  </a:lnTo>
                  <a:lnTo>
                    <a:pt x="1774" y="2912"/>
                  </a:lnTo>
                  <a:lnTo>
                    <a:pt x="1771" y="2908"/>
                  </a:lnTo>
                  <a:lnTo>
                    <a:pt x="1770" y="2905"/>
                  </a:lnTo>
                  <a:lnTo>
                    <a:pt x="1767" y="2896"/>
                  </a:lnTo>
                  <a:lnTo>
                    <a:pt x="1765" y="2887"/>
                  </a:lnTo>
                  <a:lnTo>
                    <a:pt x="1763" y="2876"/>
                  </a:lnTo>
                  <a:lnTo>
                    <a:pt x="1757" y="2865"/>
                  </a:lnTo>
                  <a:lnTo>
                    <a:pt x="1752" y="2856"/>
                  </a:lnTo>
                  <a:lnTo>
                    <a:pt x="1744" y="2850"/>
                  </a:lnTo>
                  <a:lnTo>
                    <a:pt x="1737" y="2846"/>
                  </a:lnTo>
                  <a:lnTo>
                    <a:pt x="1728" y="2842"/>
                  </a:lnTo>
                  <a:lnTo>
                    <a:pt x="1720" y="2840"/>
                  </a:lnTo>
                  <a:lnTo>
                    <a:pt x="1710" y="2839"/>
                  </a:lnTo>
                  <a:lnTo>
                    <a:pt x="1701" y="2839"/>
                  </a:lnTo>
                  <a:lnTo>
                    <a:pt x="1691" y="2839"/>
                  </a:lnTo>
                  <a:lnTo>
                    <a:pt x="1686" y="2838"/>
                  </a:lnTo>
                  <a:lnTo>
                    <a:pt x="1682" y="2837"/>
                  </a:lnTo>
                  <a:lnTo>
                    <a:pt x="1679" y="2835"/>
                  </a:lnTo>
                  <a:lnTo>
                    <a:pt x="1675" y="2831"/>
                  </a:lnTo>
                  <a:lnTo>
                    <a:pt x="1673" y="2827"/>
                  </a:lnTo>
                  <a:lnTo>
                    <a:pt x="1671" y="2823"/>
                  </a:lnTo>
                  <a:lnTo>
                    <a:pt x="1669" y="2819"/>
                  </a:lnTo>
                  <a:lnTo>
                    <a:pt x="1669" y="2814"/>
                  </a:lnTo>
                  <a:lnTo>
                    <a:pt x="1666" y="2813"/>
                  </a:lnTo>
                  <a:lnTo>
                    <a:pt x="1662" y="2814"/>
                  </a:lnTo>
                  <a:lnTo>
                    <a:pt x="1658" y="2815"/>
                  </a:lnTo>
                  <a:lnTo>
                    <a:pt x="1653" y="2819"/>
                  </a:lnTo>
                  <a:lnTo>
                    <a:pt x="1642" y="2825"/>
                  </a:lnTo>
                  <a:lnTo>
                    <a:pt x="1630" y="2834"/>
                  </a:lnTo>
                  <a:lnTo>
                    <a:pt x="1619" y="2843"/>
                  </a:lnTo>
                  <a:lnTo>
                    <a:pt x="1611" y="2854"/>
                  </a:lnTo>
                  <a:lnTo>
                    <a:pt x="1607" y="2858"/>
                  </a:lnTo>
                  <a:lnTo>
                    <a:pt x="1604" y="2863"/>
                  </a:lnTo>
                  <a:lnTo>
                    <a:pt x="1603" y="2867"/>
                  </a:lnTo>
                  <a:lnTo>
                    <a:pt x="1602" y="2870"/>
                  </a:lnTo>
                  <a:lnTo>
                    <a:pt x="1602" y="2880"/>
                  </a:lnTo>
                  <a:lnTo>
                    <a:pt x="1601" y="2888"/>
                  </a:lnTo>
                  <a:lnTo>
                    <a:pt x="1600" y="2893"/>
                  </a:lnTo>
                  <a:lnTo>
                    <a:pt x="1596" y="2896"/>
                  </a:lnTo>
                  <a:lnTo>
                    <a:pt x="1594" y="2898"/>
                  </a:lnTo>
                  <a:lnTo>
                    <a:pt x="1590" y="2898"/>
                  </a:lnTo>
                  <a:lnTo>
                    <a:pt x="1586" y="2898"/>
                  </a:lnTo>
                  <a:lnTo>
                    <a:pt x="1581" y="2897"/>
                  </a:lnTo>
                  <a:lnTo>
                    <a:pt x="1572" y="2893"/>
                  </a:lnTo>
                  <a:lnTo>
                    <a:pt x="1561" y="2888"/>
                  </a:lnTo>
                  <a:lnTo>
                    <a:pt x="1554" y="2885"/>
                  </a:lnTo>
                  <a:lnTo>
                    <a:pt x="1549" y="2884"/>
                  </a:lnTo>
                  <a:lnTo>
                    <a:pt x="1544" y="2883"/>
                  </a:lnTo>
                  <a:lnTo>
                    <a:pt x="1538" y="2883"/>
                  </a:lnTo>
                  <a:lnTo>
                    <a:pt x="1531" y="2883"/>
                  </a:lnTo>
                  <a:lnTo>
                    <a:pt x="1522" y="2883"/>
                  </a:lnTo>
                  <a:lnTo>
                    <a:pt x="1514" y="2883"/>
                  </a:lnTo>
                  <a:lnTo>
                    <a:pt x="1508" y="2881"/>
                  </a:lnTo>
                  <a:lnTo>
                    <a:pt x="1505" y="2879"/>
                  </a:lnTo>
                  <a:lnTo>
                    <a:pt x="1503" y="2877"/>
                  </a:lnTo>
                  <a:lnTo>
                    <a:pt x="1500" y="2875"/>
                  </a:lnTo>
                  <a:lnTo>
                    <a:pt x="1499" y="2871"/>
                  </a:lnTo>
                  <a:lnTo>
                    <a:pt x="1498" y="2868"/>
                  </a:lnTo>
                  <a:lnTo>
                    <a:pt x="1497" y="2864"/>
                  </a:lnTo>
                  <a:lnTo>
                    <a:pt x="1497" y="2860"/>
                  </a:lnTo>
                  <a:lnTo>
                    <a:pt x="1498" y="2854"/>
                  </a:lnTo>
                  <a:lnTo>
                    <a:pt x="1501" y="2844"/>
                  </a:lnTo>
                  <a:lnTo>
                    <a:pt x="1505" y="2835"/>
                  </a:lnTo>
                  <a:lnTo>
                    <a:pt x="1510" y="2827"/>
                  </a:lnTo>
                  <a:lnTo>
                    <a:pt x="1515" y="2821"/>
                  </a:lnTo>
                  <a:lnTo>
                    <a:pt x="1526" y="2807"/>
                  </a:lnTo>
                  <a:lnTo>
                    <a:pt x="1537" y="2790"/>
                  </a:lnTo>
                  <a:lnTo>
                    <a:pt x="1541" y="2782"/>
                  </a:lnTo>
                  <a:lnTo>
                    <a:pt x="1544" y="2773"/>
                  </a:lnTo>
                  <a:lnTo>
                    <a:pt x="1546" y="2767"/>
                  </a:lnTo>
                  <a:lnTo>
                    <a:pt x="1546" y="2761"/>
                  </a:lnTo>
                  <a:lnTo>
                    <a:pt x="1545" y="2756"/>
                  </a:lnTo>
                  <a:lnTo>
                    <a:pt x="1542" y="2753"/>
                  </a:lnTo>
                  <a:lnTo>
                    <a:pt x="1540" y="2749"/>
                  </a:lnTo>
                  <a:lnTo>
                    <a:pt x="1537" y="2746"/>
                  </a:lnTo>
                  <a:lnTo>
                    <a:pt x="1528" y="2741"/>
                  </a:lnTo>
                  <a:lnTo>
                    <a:pt x="1520" y="2735"/>
                  </a:lnTo>
                  <a:lnTo>
                    <a:pt x="1515" y="2732"/>
                  </a:lnTo>
                  <a:lnTo>
                    <a:pt x="1511" y="2728"/>
                  </a:lnTo>
                  <a:lnTo>
                    <a:pt x="1508" y="2723"/>
                  </a:lnTo>
                  <a:lnTo>
                    <a:pt x="1505" y="2718"/>
                  </a:lnTo>
                  <a:lnTo>
                    <a:pt x="1503" y="2711"/>
                  </a:lnTo>
                  <a:lnTo>
                    <a:pt x="1501" y="2704"/>
                  </a:lnTo>
                  <a:lnTo>
                    <a:pt x="1503" y="2699"/>
                  </a:lnTo>
                  <a:lnTo>
                    <a:pt x="1504" y="2692"/>
                  </a:lnTo>
                  <a:lnTo>
                    <a:pt x="1506" y="2687"/>
                  </a:lnTo>
                  <a:lnTo>
                    <a:pt x="1507" y="2681"/>
                  </a:lnTo>
                  <a:lnTo>
                    <a:pt x="1507" y="2675"/>
                  </a:lnTo>
                  <a:lnTo>
                    <a:pt x="1507" y="2668"/>
                  </a:lnTo>
                  <a:lnTo>
                    <a:pt x="1497" y="2671"/>
                  </a:lnTo>
                  <a:lnTo>
                    <a:pt x="1487" y="2674"/>
                  </a:lnTo>
                  <a:lnTo>
                    <a:pt x="1477" y="2679"/>
                  </a:lnTo>
                  <a:lnTo>
                    <a:pt x="1467" y="2686"/>
                  </a:lnTo>
                  <a:lnTo>
                    <a:pt x="1457" y="2692"/>
                  </a:lnTo>
                  <a:lnTo>
                    <a:pt x="1446" y="2699"/>
                  </a:lnTo>
                  <a:lnTo>
                    <a:pt x="1437" y="2704"/>
                  </a:lnTo>
                  <a:lnTo>
                    <a:pt x="1427" y="2708"/>
                  </a:lnTo>
                  <a:lnTo>
                    <a:pt x="1405" y="2718"/>
                  </a:lnTo>
                  <a:lnTo>
                    <a:pt x="1387" y="2728"/>
                  </a:lnTo>
                  <a:lnTo>
                    <a:pt x="1370" y="2736"/>
                  </a:lnTo>
                  <a:lnTo>
                    <a:pt x="1353" y="2746"/>
                  </a:lnTo>
                  <a:lnTo>
                    <a:pt x="1339" y="2757"/>
                  </a:lnTo>
                  <a:lnTo>
                    <a:pt x="1326" y="2769"/>
                  </a:lnTo>
                  <a:lnTo>
                    <a:pt x="1320" y="2776"/>
                  </a:lnTo>
                  <a:lnTo>
                    <a:pt x="1314" y="2784"/>
                  </a:lnTo>
                  <a:lnTo>
                    <a:pt x="1308" y="2794"/>
                  </a:lnTo>
                  <a:lnTo>
                    <a:pt x="1302" y="2802"/>
                  </a:lnTo>
                  <a:lnTo>
                    <a:pt x="1297" y="2810"/>
                  </a:lnTo>
                  <a:lnTo>
                    <a:pt x="1292" y="2816"/>
                  </a:lnTo>
                  <a:lnTo>
                    <a:pt x="1287" y="2822"/>
                  </a:lnTo>
                  <a:lnTo>
                    <a:pt x="1280" y="2826"/>
                  </a:lnTo>
                  <a:lnTo>
                    <a:pt x="1274" y="2829"/>
                  </a:lnTo>
                  <a:lnTo>
                    <a:pt x="1268" y="2831"/>
                  </a:lnTo>
                  <a:lnTo>
                    <a:pt x="1261" y="2833"/>
                  </a:lnTo>
                  <a:lnTo>
                    <a:pt x="1254" y="2834"/>
                  </a:lnTo>
                  <a:lnTo>
                    <a:pt x="1248" y="2834"/>
                  </a:lnTo>
                  <a:lnTo>
                    <a:pt x="1240" y="2834"/>
                  </a:lnTo>
                  <a:lnTo>
                    <a:pt x="1234" y="2831"/>
                  </a:lnTo>
                  <a:lnTo>
                    <a:pt x="1226" y="2830"/>
                  </a:lnTo>
                  <a:lnTo>
                    <a:pt x="1211" y="2826"/>
                  </a:lnTo>
                  <a:lnTo>
                    <a:pt x="1197" y="2821"/>
                  </a:lnTo>
                  <a:lnTo>
                    <a:pt x="1191" y="2819"/>
                  </a:lnTo>
                  <a:lnTo>
                    <a:pt x="1187" y="2817"/>
                  </a:lnTo>
                  <a:lnTo>
                    <a:pt x="1183" y="2819"/>
                  </a:lnTo>
                  <a:lnTo>
                    <a:pt x="1179" y="2820"/>
                  </a:lnTo>
                  <a:lnTo>
                    <a:pt x="1171" y="2823"/>
                  </a:lnTo>
                  <a:lnTo>
                    <a:pt x="1164" y="2827"/>
                  </a:lnTo>
                  <a:lnTo>
                    <a:pt x="1158" y="2833"/>
                  </a:lnTo>
                  <a:lnTo>
                    <a:pt x="1152" y="2836"/>
                  </a:lnTo>
                  <a:lnTo>
                    <a:pt x="1147" y="2838"/>
                  </a:lnTo>
                  <a:lnTo>
                    <a:pt x="1144" y="2838"/>
                  </a:lnTo>
                  <a:lnTo>
                    <a:pt x="1140" y="2839"/>
                  </a:lnTo>
                  <a:lnTo>
                    <a:pt x="1136" y="2838"/>
                  </a:lnTo>
                  <a:lnTo>
                    <a:pt x="1129" y="2836"/>
                  </a:lnTo>
                  <a:lnTo>
                    <a:pt x="1123" y="2833"/>
                  </a:lnTo>
                  <a:lnTo>
                    <a:pt x="1118" y="2829"/>
                  </a:lnTo>
                  <a:lnTo>
                    <a:pt x="1114" y="2826"/>
                  </a:lnTo>
                  <a:lnTo>
                    <a:pt x="1110" y="2822"/>
                  </a:lnTo>
                  <a:lnTo>
                    <a:pt x="1107" y="2819"/>
                  </a:lnTo>
                  <a:lnTo>
                    <a:pt x="1105" y="2813"/>
                  </a:lnTo>
                  <a:lnTo>
                    <a:pt x="1104" y="2809"/>
                  </a:lnTo>
                  <a:lnTo>
                    <a:pt x="1102" y="2799"/>
                  </a:lnTo>
                  <a:lnTo>
                    <a:pt x="1103" y="2787"/>
                  </a:lnTo>
                  <a:lnTo>
                    <a:pt x="1105" y="2776"/>
                  </a:lnTo>
                  <a:lnTo>
                    <a:pt x="1108" y="2763"/>
                  </a:lnTo>
                  <a:lnTo>
                    <a:pt x="1109" y="2757"/>
                  </a:lnTo>
                  <a:lnTo>
                    <a:pt x="1109" y="2752"/>
                  </a:lnTo>
                  <a:lnTo>
                    <a:pt x="1108" y="2747"/>
                  </a:lnTo>
                  <a:lnTo>
                    <a:pt x="1105" y="2743"/>
                  </a:lnTo>
                  <a:lnTo>
                    <a:pt x="1102" y="2741"/>
                  </a:lnTo>
                  <a:lnTo>
                    <a:pt x="1098" y="2738"/>
                  </a:lnTo>
                  <a:lnTo>
                    <a:pt x="1092" y="2736"/>
                  </a:lnTo>
                  <a:lnTo>
                    <a:pt x="1086" y="2735"/>
                  </a:lnTo>
                  <a:lnTo>
                    <a:pt x="1074" y="2734"/>
                  </a:lnTo>
                  <a:lnTo>
                    <a:pt x="1061" y="2736"/>
                  </a:lnTo>
                  <a:lnTo>
                    <a:pt x="1050" y="2740"/>
                  </a:lnTo>
                  <a:lnTo>
                    <a:pt x="1042" y="2744"/>
                  </a:lnTo>
                  <a:lnTo>
                    <a:pt x="1038" y="2747"/>
                  </a:lnTo>
                  <a:lnTo>
                    <a:pt x="1036" y="2750"/>
                  </a:lnTo>
                  <a:lnTo>
                    <a:pt x="1035" y="2754"/>
                  </a:lnTo>
                  <a:lnTo>
                    <a:pt x="1035" y="2758"/>
                  </a:lnTo>
                  <a:lnTo>
                    <a:pt x="1036" y="2767"/>
                  </a:lnTo>
                  <a:lnTo>
                    <a:pt x="1039" y="2775"/>
                  </a:lnTo>
                  <a:lnTo>
                    <a:pt x="1044" y="2785"/>
                  </a:lnTo>
                  <a:lnTo>
                    <a:pt x="1046" y="2794"/>
                  </a:lnTo>
                  <a:lnTo>
                    <a:pt x="1047" y="2798"/>
                  </a:lnTo>
                  <a:lnTo>
                    <a:pt x="1047" y="2803"/>
                  </a:lnTo>
                  <a:lnTo>
                    <a:pt x="1047" y="2807"/>
                  </a:lnTo>
                  <a:lnTo>
                    <a:pt x="1045" y="2811"/>
                  </a:lnTo>
                  <a:lnTo>
                    <a:pt x="1039" y="2821"/>
                  </a:lnTo>
                  <a:lnTo>
                    <a:pt x="1032" y="2828"/>
                  </a:lnTo>
                  <a:lnTo>
                    <a:pt x="1027" y="2831"/>
                  </a:lnTo>
                  <a:lnTo>
                    <a:pt x="1024" y="2834"/>
                  </a:lnTo>
                  <a:lnTo>
                    <a:pt x="1020" y="2836"/>
                  </a:lnTo>
                  <a:lnTo>
                    <a:pt x="1015" y="2838"/>
                  </a:lnTo>
                  <a:lnTo>
                    <a:pt x="1011" y="2839"/>
                  </a:lnTo>
                  <a:lnTo>
                    <a:pt x="1007" y="2839"/>
                  </a:lnTo>
                  <a:lnTo>
                    <a:pt x="1003" y="2838"/>
                  </a:lnTo>
                  <a:lnTo>
                    <a:pt x="997" y="2837"/>
                  </a:lnTo>
                  <a:lnTo>
                    <a:pt x="993" y="2836"/>
                  </a:lnTo>
                  <a:lnTo>
                    <a:pt x="988" y="2833"/>
                  </a:lnTo>
                  <a:lnTo>
                    <a:pt x="984" y="2829"/>
                  </a:lnTo>
                  <a:lnTo>
                    <a:pt x="980" y="2826"/>
                  </a:lnTo>
                  <a:lnTo>
                    <a:pt x="976" y="2822"/>
                  </a:lnTo>
                  <a:lnTo>
                    <a:pt x="971" y="2820"/>
                  </a:lnTo>
                  <a:lnTo>
                    <a:pt x="967" y="2819"/>
                  </a:lnTo>
                  <a:lnTo>
                    <a:pt x="963" y="2819"/>
                  </a:lnTo>
                  <a:lnTo>
                    <a:pt x="954" y="2822"/>
                  </a:lnTo>
                  <a:lnTo>
                    <a:pt x="945" y="2824"/>
                  </a:lnTo>
                  <a:lnTo>
                    <a:pt x="942" y="2826"/>
                  </a:lnTo>
                  <a:lnTo>
                    <a:pt x="939" y="2826"/>
                  </a:lnTo>
                  <a:lnTo>
                    <a:pt x="936" y="2826"/>
                  </a:lnTo>
                  <a:lnTo>
                    <a:pt x="932" y="2825"/>
                  </a:lnTo>
                  <a:lnTo>
                    <a:pt x="930" y="2823"/>
                  </a:lnTo>
                  <a:lnTo>
                    <a:pt x="929" y="2819"/>
                  </a:lnTo>
                  <a:lnTo>
                    <a:pt x="928" y="2813"/>
                  </a:lnTo>
                  <a:lnTo>
                    <a:pt x="928" y="2806"/>
                  </a:lnTo>
                  <a:lnTo>
                    <a:pt x="927" y="2798"/>
                  </a:lnTo>
                  <a:lnTo>
                    <a:pt x="927" y="2792"/>
                  </a:lnTo>
                  <a:lnTo>
                    <a:pt x="925" y="2787"/>
                  </a:lnTo>
                  <a:lnTo>
                    <a:pt x="923" y="2783"/>
                  </a:lnTo>
                  <a:lnTo>
                    <a:pt x="920" y="2781"/>
                  </a:lnTo>
                  <a:lnTo>
                    <a:pt x="917" y="2780"/>
                  </a:lnTo>
                  <a:lnTo>
                    <a:pt x="914" y="2779"/>
                  </a:lnTo>
                  <a:lnTo>
                    <a:pt x="911" y="2780"/>
                  </a:lnTo>
                  <a:lnTo>
                    <a:pt x="902" y="2782"/>
                  </a:lnTo>
                  <a:lnTo>
                    <a:pt x="893" y="2786"/>
                  </a:lnTo>
                  <a:lnTo>
                    <a:pt x="885" y="2792"/>
                  </a:lnTo>
                  <a:lnTo>
                    <a:pt x="877" y="2798"/>
                  </a:lnTo>
                  <a:lnTo>
                    <a:pt x="868" y="2804"/>
                  </a:lnTo>
                  <a:lnTo>
                    <a:pt x="860" y="2809"/>
                  </a:lnTo>
                  <a:lnTo>
                    <a:pt x="855" y="2811"/>
                  </a:lnTo>
                  <a:lnTo>
                    <a:pt x="851" y="2811"/>
                  </a:lnTo>
                  <a:lnTo>
                    <a:pt x="850" y="2809"/>
                  </a:lnTo>
                  <a:lnTo>
                    <a:pt x="849" y="2806"/>
                  </a:lnTo>
                  <a:lnTo>
                    <a:pt x="850" y="2801"/>
                  </a:lnTo>
                  <a:lnTo>
                    <a:pt x="852" y="2796"/>
                  </a:lnTo>
                  <a:lnTo>
                    <a:pt x="864" y="2769"/>
                  </a:lnTo>
                  <a:lnTo>
                    <a:pt x="873" y="2748"/>
                  </a:lnTo>
                  <a:lnTo>
                    <a:pt x="875" y="2740"/>
                  </a:lnTo>
                  <a:lnTo>
                    <a:pt x="876" y="2734"/>
                  </a:lnTo>
                  <a:lnTo>
                    <a:pt x="876" y="2732"/>
                  </a:lnTo>
                  <a:lnTo>
                    <a:pt x="875" y="2731"/>
                  </a:lnTo>
                  <a:lnTo>
                    <a:pt x="874" y="2730"/>
                  </a:lnTo>
                  <a:lnTo>
                    <a:pt x="873" y="2729"/>
                  </a:lnTo>
                  <a:lnTo>
                    <a:pt x="870" y="2730"/>
                  </a:lnTo>
                  <a:lnTo>
                    <a:pt x="865" y="2731"/>
                  </a:lnTo>
                  <a:lnTo>
                    <a:pt x="860" y="2734"/>
                  </a:lnTo>
                  <a:lnTo>
                    <a:pt x="855" y="2739"/>
                  </a:lnTo>
                  <a:lnTo>
                    <a:pt x="843" y="2746"/>
                  </a:lnTo>
                  <a:lnTo>
                    <a:pt x="832" y="2754"/>
                  </a:lnTo>
                  <a:lnTo>
                    <a:pt x="826" y="2756"/>
                  </a:lnTo>
                  <a:lnTo>
                    <a:pt x="822" y="2757"/>
                  </a:lnTo>
                  <a:lnTo>
                    <a:pt x="820" y="2757"/>
                  </a:lnTo>
                  <a:lnTo>
                    <a:pt x="819" y="2756"/>
                  </a:lnTo>
                  <a:lnTo>
                    <a:pt x="818" y="2755"/>
                  </a:lnTo>
                  <a:lnTo>
                    <a:pt x="817" y="2754"/>
                  </a:lnTo>
                  <a:lnTo>
                    <a:pt x="814" y="2747"/>
                  </a:lnTo>
                  <a:lnTo>
                    <a:pt x="810" y="2741"/>
                  </a:lnTo>
                  <a:lnTo>
                    <a:pt x="809" y="2735"/>
                  </a:lnTo>
                  <a:lnTo>
                    <a:pt x="808" y="2731"/>
                  </a:lnTo>
                  <a:lnTo>
                    <a:pt x="808" y="2726"/>
                  </a:lnTo>
                  <a:lnTo>
                    <a:pt x="809" y="2722"/>
                  </a:lnTo>
                  <a:lnTo>
                    <a:pt x="810" y="2719"/>
                  </a:lnTo>
                  <a:lnTo>
                    <a:pt x="812" y="2716"/>
                  </a:lnTo>
                  <a:lnTo>
                    <a:pt x="817" y="2711"/>
                  </a:lnTo>
                  <a:lnTo>
                    <a:pt x="824" y="2706"/>
                  </a:lnTo>
                  <a:lnTo>
                    <a:pt x="832" y="2704"/>
                  </a:lnTo>
                  <a:lnTo>
                    <a:pt x="841" y="2702"/>
                  </a:lnTo>
                  <a:lnTo>
                    <a:pt x="859" y="2699"/>
                  </a:lnTo>
                  <a:lnTo>
                    <a:pt x="876" y="2695"/>
                  </a:lnTo>
                  <a:lnTo>
                    <a:pt x="883" y="2692"/>
                  </a:lnTo>
                  <a:lnTo>
                    <a:pt x="888" y="2689"/>
                  </a:lnTo>
                  <a:lnTo>
                    <a:pt x="889" y="2687"/>
                  </a:lnTo>
                  <a:lnTo>
                    <a:pt x="890" y="2685"/>
                  </a:lnTo>
                  <a:lnTo>
                    <a:pt x="891" y="2681"/>
                  </a:lnTo>
                  <a:lnTo>
                    <a:pt x="891" y="2678"/>
                  </a:lnTo>
                  <a:lnTo>
                    <a:pt x="887" y="2660"/>
                  </a:lnTo>
                  <a:lnTo>
                    <a:pt x="880" y="2638"/>
                  </a:lnTo>
                  <a:lnTo>
                    <a:pt x="876" y="2627"/>
                  </a:lnTo>
                  <a:lnTo>
                    <a:pt x="872" y="2617"/>
                  </a:lnTo>
                  <a:lnTo>
                    <a:pt x="868" y="2608"/>
                  </a:lnTo>
                  <a:lnTo>
                    <a:pt x="862" y="2600"/>
                  </a:lnTo>
                  <a:lnTo>
                    <a:pt x="861" y="2599"/>
                  </a:lnTo>
                  <a:lnTo>
                    <a:pt x="859" y="2598"/>
                  </a:lnTo>
                  <a:lnTo>
                    <a:pt x="857" y="2598"/>
                  </a:lnTo>
                  <a:lnTo>
                    <a:pt x="853" y="2598"/>
                  </a:lnTo>
                  <a:lnTo>
                    <a:pt x="847" y="2601"/>
                  </a:lnTo>
                  <a:lnTo>
                    <a:pt x="841" y="2607"/>
                  </a:lnTo>
                  <a:lnTo>
                    <a:pt x="824" y="2622"/>
                  </a:lnTo>
                  <a:lnTo>
                    <a:pt x="807" y="2641"/>
                  </a:lnTo>
                  <a:lnTo>
                    <a:pt x="789" y="2662"/>
                  </a:lnTo>
                  <a:lnTo>
                    <a:pt x="772" y="2680"/>
                  </a:lnTo>
                  <a:lnTo>
                    <a:pt x="765" y="2688"/>
                  </a:lnTo>
                  <a:lnTo>
                    <a:pt x="758" y="2693"/>
                  </a:lnTo>
                  <a:lnTo>
                    <a:pt x="753" y="2698"/>
                  </a:lnTo>
                  <a:lnTo>
                    <a:pt x="748" y="2699"/>
                  </a:lnTo>
                  <a:lnTo>
                    <a:pt x="728" y="2691"/>
                  </a:lnTo>
                  <a:lnTo>
                    <a:pt x="707" y="2682"/>
                  </a:lnTo>
                  <a:lnTo>
                    <a:pt x="701" y="2681"/>
                  </a:lnTo>
                  <a:lnTo>
                    <a:pt x="698" y="2681"/>
                  </a:lnTo>
                  <a:lnTo>
                    <a:pt x="695" y="2684"/>
                  </a:lnTo>
                  <a:lnTo>
                    <a:pt x="691" y="2686"/>
                  </a:lnTo>
                  <a:lnTo>
                    <a:pt x="690" y="2691"/>
                  </a:lnTo>
                  <a:lnTo>
                    <a:pt x="690" y="2698"/>
                  </a:lnTo>
                  <a:lnTo>
                    <a:pt x="691" y="2707"/>
                  </a:lnTo>
                  <a:lnTo>
                    <a:pt x="694" y="2719"/>
                  </a:lnTo>
                  <a:lnTo>
                    <a:pt x="700" y="2746"/>
                  </a:lnTo>
                  <a:lnTo>
                    <a:pt x="706" y="2777"/>
                  </a:lnTo>
                  <a:lnTo>
                    <a:pt x="713" y="2810"/>
                  </a:lnTo>
                  <a:lnTo>
                    <a:pt x="721" y="2843"/>
                  </a:lnTo>
                  <a:lnTo>
                    <a:pt x="729" y="2876"/>
                  </a:lnTo>
                  <a:lnTo>
                    <a:pt x="739" y="2907"/>
                  </a:lnTo>
                  <a:lnTo>
                    <a:pt x="744" y="2921"/>
                  </a:lnTo>
                  <a:lnTo>
                    <a:pt x="751" y="2934"/>
                  </a:lnTo>
                  <a:lnTo>
                    <a:pt x="758" y="2946"/>
                  </a:lnTo>
                  <a:lnTo>
                    <a:pt x="766" y="2957"/>
                  </a:lnTo>
                  <a:lnTo>
                    <a:pt x="767" y="2955"/>
                  </a:lnTo>
                  <a:lnTo>
                    <a:pt x="769" y="2952"/>
                  </a:lnTo>
                  <a:lnTo>
                    <a:pt x="775" y="2961"/>
                  </a:lnTo>
                  <a:lnTo>
                    <a:pt x="779" y="2971"/>
                  </a:lnTo>
                  <a:lnTo>
                    <a:pt x="783" y="2979"/>
                  </a:lnTo>
                  <a:lnTo>
                    <a:pt x="787" y="2989"/>
                  </a:lnTo>
                  <a:lnTo>
                    <a:pt x="789" y="2999"/>
                  </a:lnTo>
                  <a:lnTo>
                    <a:pt x="789" y="3009"/>
                  </a:lnTo>
                  <a:lnTo>
                    <a:pt x="788" y="3019"/>
                  </a:lnTo>
                  <a:lnTo>
                    <a:pt x="785" y="3030"/>
                  </a:lnTo>
                  <a:lnTo>
                    <a:pt x="780" y="3042"/>
                  </a:lnTo>
                  <a:lnTo>
                    <a:pt x="776" y="3058"/>
                  </a:lnTo>
                  <a:lnTo>
                    <a:pt x="775" y="3067"/>
                  </a:lnTo>
                  <a:lnTo>
                    <a:pt x="775" y="3074"/>
                  </a:lnTo>
                  <a:lnTo>
                    <a:pt x="775" y="3078"/>
                  </a:lnTo>
                  <a:lnTo>
                    <a:pt x="776" y="3081"/>
                  </a:lnTo>
                  <a:lnTo>
                    <a:pt x="777" y="3083"/>
                  </a:lnTo>
                  <a:lnTo>
                    <a:pt x="779" y="3085"/>
                  </a:lnTo>
                  <a:lnTo>
                    <a:pt x="784" y="3090"/>
                  </a:lnTo>
                  <a:lnTo>
                    <a:pt x="792" y="3092"/>
                  </a:lnTo>
                  <a:lnTo>
                    <a:pt x="798" y="3094"/>
                  </a:lnTo>
                  <a:lnTo>
                    <a:pt x="806" y="3094"/>
                  </a:lnTo>
                  <a:lnTo>
                    <a:pt x="821" y="3094"/>
                  </a:lnTo>
                  <a:lnTo>
                    <a:pt x="836" y="3092"/>
                  </a:lnTo>
                  <a:lnTo>
                    <a:pt x="843" y="3092"/>
                  </a:lnTo>
                  <a:lnTo>
                    <a:pt x="849" y="3092"/>
                  </a:lnTo>
                  <a:lnTo>
                    <a:pt x="856" y="3092"/>
                  </a:lnTo>
                  <a:lnTo>
                    <a:pt x="861" y="3094"/>
                  </a:lnTo>
                  <a:lnTo>
                    <a:pt x="866" y="3096"/>
                  </a:lnTo>
                  <a:lnTo>
                    <a:pt x="871" y="3100"/>
                  </a:lnTo>
                  <a:lnTo>
                    <a:pt x="874" y="3106"/>
                  </a:lnTo>
                  <a:lnTo>
                    <a:pt x="876" y="3113"/>
                  </a:lnTo>
                  <a:lnTo>
                    <a:pt x="878" y="3126"/>
                  </a:lnTo>
                  <a:lnTo>
                    <a:pt x="879" y="3138"/>
                  </a:lnTo>
                  <a:lnTo>
                    <a:pt x="880" y="3150"/>
                  </a:lnTo>
                  <a:lnTo>
                    <a:pt x="879" y="3161"/>
                  </a:lnTo>
                  <a:lnTo>
                    <a:pt x="877" y="3184"/>
                  </a:lnTo>
                  <a:lnTo>
                    <a:pt x="873" y="3207"/>
                  </a:lnTo>
                  <a:lnTo>
                    <a:pt x="870" y="3216"/>
                  </a:lnTo>
                  <a:lnTo>
                    <a:pt x="863" y="3229"/>
                  </a:lnTo>
                  <a:lnTo>
                    <a:pt x="853" y="3246"/>
                  </a:lnTo>
                  <a:lnTo>
                    <a:pt x="843" y="3263"/>
                  </a:lnTo>
                  <a:lnTo>
                    <a:pt x="831" y="3280"/>
                  </a:lnTo>
                  <a:lnTo>
                    <a:pt x="820" y="3294"/>
                  </a:lnTo>
                  <a:lnTo>
                    <a:pt x="816" y="3299"/>
                  </a:lnTo>
                  <a:lnTo>
                    <a:pt x="811" y="3302"/>
                  </a:lnTo>
                  <a:lnTo>
                    <a:pt x="807" y="3306"/>
                  </a:lnTo>
                  <a:lnTo>
                    <a:pt x="804" y="3306"/>
                  </a:lnTo>
                  <a:lnTo>
                    <a:pt x="797" y="3303"/>
                  </a:lnTo>
                  <a:lnTo>
                    <a:pt x="792" y="3300"/>
                  </a:lnTo>
                  <a:lnTo>
                    <a:pt x="787" y="3295"/>
                  </a:lnTo>
                  <a:lnTo>
                    <a:pt x="781" y="3290"/>
                  </a:lnTo>
                  <a:lnTo>
                    <a:pt x="775" y="3285"/>
                  </a:lnTo>
                  <a:lnTo>
                    <a:pt x="769" y="3281"/>
                  </a:lnTo>
                  <a:lnTo>
                    <a:pt x="762" y="3279"/>
                  </a:lnTo>
                  <a:lnTo>
                    <a:pt x="754" y="3278"/>
                  </a:lnTo>
                  <a:lnTo>
                    <a:pt x="739" y="3276"/>
                  </a:lnTo>
                  <a:lnTo>
                    <a:pt x="725" y="3275"/>
                  </a:lnTo>
                  <a:lnTo>
                    <a:pt x="718" y="3273"/>
                  </a:lnTo>
                  <a:lnTo>
                    <a:pt x="713" y="3270"/>
                  </a:lnTo>
                  <a:lnTo>
                    <a:pt x="708" y="3265"/>
                  </a:lnTo>
                  <a:lnTo>
                    <a:pt x="703" y="3258"/>
                  </a:lnTo>
                  <a:lnTo>
                    <a:pt x="696" y="3244"/>
                  </a:lnTo>
                  <a:lnTo>
                    <a:pt x="686" y="3227"/>
                  </a:lnTo>
                  <a:lnTo>
                    <a:pt x="680" y="3220"/>
                  </a:lnTo>
                  <a:lnTo>
                    <a:pt x="673" y="3215"/>
                  </a:lnTo>
                  <a:lnTo>
                    <a:pt x="670" y="3214"/>
                  </a:lnTo>
                  <a:lnTo>
                    <a:pt x="667" y="3214"/>
                  </a:lnTo>
                  <a:lnTo>
                    <a:pt x="662" y="3215"/>
                  </a:lnTo>
                  <a:lnTo>
                    <a:pt x="659" y="3217"/>
                  </a:lnTo>
                  <a:lnTo>
                    <a:pt x="656" y="3220"/>
                  </a:lnTo>
                  <a:lnTo>
                    <a:pt x="653" y="3225"/>
                  </a:lnTo>
                  <a:lnTo>
                    <a:pt x="649" y="3230"/>
                  </a:lnTo>
                  <a:lnTo>
                    <a:pt x="646" y="3235"/>
                  </a:lnTo>
                  <a:lnTo>
                    <a:pt x="641" y="3248"/>
                  </a:lnTo>
                  <a:lnTo>
                    <a:pt x="635" y="3260"/>
                  </a:lnTo>
                  <a:lnTo>
                    <a:pt x="632" y="3266"/>
                  </a:lnTo>
                  <a:lnTo>
                    <a:pt x="629" y="3270"/>
                  </a:lnTo>
                  <a:lnTo>
                    <a:pt x="625" y="3272"/>
                  </a:lnTo>
                  <a:lnTo>
                    <a:pt x="620" y="3274"/>
                  </a:lnTo>
                  <a:lnTo>
                    <a:pt x="616" y="3274"/>
                  </a:lnTo>
                  <a:lnTo>
                    <a:pt x="612" y="3272"/>
                  </a:lnTo>
                  <a:lnTo>
                    <a:pt x="606" y="3269"/>
                  </a:lnTo>
                  <a:lnTo>
                    <a:pt x="601" y="3262"/>
                  </a:lnTo>
                  <a:lnTo>
                    <a:pt x="598" y="3258"/>
                  </a:lnTo>
                  <a:lnTo>
                    <a:pt x="595" y="3253"/>
                  </a:lnTo>
                  <a:lnTo>
                    <a:pt x="593" y="3247"/>
                  </a:lnTo>
                  <a:lnTo>
                    <a:pt x="592" y="3241"/>
                  </a:lnTo>
                  <a:lnTo>
                    <a:pt x="591" y="3229"/>
                  </a:lnTo>
                  <a:lnTo>
                    <a:pt x="590" y="3216"/>
                  </a:lnTo>
                  <a:lnTo>
                    <a:pt x="588" y="3204"/>
                  </a:lnTo>
                  <a:lnTo>
                    <a:pt x="586" y="3193"/>
                  </a:lnTo>
                  <a:lnTo>
                    <a:pt x="582" y="3189"/>
                  </a:lnTo>
                  <a:lnTo>
                    <a:pt x="580" y="3185"/>
                  </a:lnTo>
                  <a:lnTo>
                    <a:pt x="576" y="3181"/>
                  </a:lnTo>
                  <a:lnTo>
                    <a:pt x="572" y="3179"/>
                  </a:lnTo>
                  <a:lnTo>
                    <a:pt x="563" y="3175"/>
                  </a:lnTo>
                  <a:lnTo>
                    <a:pt x="556" y="3170"/>
                  </a:lnTo>
                  <a:lnTo>
                    <a:pt x="551" y="3163"/>
                  </a:lnTo>
                  <a:lnTo>
                    <a:pt x="547" y="3157"/>
                  </a:lnTo>
                  <a:lnTo>
                    <a:pt x="538" y="3140"/>
                  </a:lnTo>
                  <a:lnTo>
                    <a:pt x="531" y="3124"/>
                  </a:lnTo>
                  <a:lnTo>
                    <a:pt x="536" y="3103"/>
                  </a:lnTo>
                  <a:lnTo>
                    <a:pt x="539" y="3083"/>
                  </a:lnTo>
                  <a:lnTo>
                    <a:pt x="540" y="3074"/>
                  </a:lnTo>
                  <a:lnTo>
                    <a:pt x="540" y="3066"/>
                  </a:lnTo>
                  <a:lnTo>
                    <a:pt x="540" y="3057"/>
                  </a:lnTo>
                  <a:lnTo>
                    <a:pt x="539" y="3050"/>
                  </a:lnTo>
                  <a:lnTo>
                    <a:pt x="535" y="3033"/>
                  </a:lnTo>
                  <a:lnTo>
                    <a:pt x="529" y="3017"/>
                  </a:lnTo>
                  <a:lnTo>
                    <a:pt x="521" y="3000"/>
                  </a:lnTo>
                  <a:lnTo>
                    <a:pt x="510" y="2983"/>
                  </a:lnTo>
                  <a:lnTo>
                    <a:pt x="505" y="2972"/>
                  </a:lnTo>
                  <a:lnTo>
                    <a:pt x="501" y="2963"/>
                  </a:lnTo>
                  <a:lnTo>
                    <a:pt x="500" y="2956"/>
                  </a:lnTo>
                  <a:lnTo>
                    <a:pt x="501" y="2949"/>
                  </a:lnTo>
                  <a:lnTo>
                    <a:pt x="504" y="2944"/>
                  </a:lnTo>
                  <a:lnTo>
                    <a:pt x="508" y="2939"/>
                  </a:lnTo>
                  <a:lnTo>
                    <a:pt x="513" y="2935"/>
                  </a:lnTo>
                  <a:lnTo>
                    <a:pt x="520" y="2932"/>
                  </a:lnTo>
                  <a:lnTo>
                    <a:pt x="534" y="2924"/>
                  </a:lnTo>
                  <a:lnTo>
                    <a:pt x="548" y="2916"/>
                  </a:lnTo>
                  <a:lnTo>
                    <a:pt x="553" y="2910"/>
                  </a:lnTo>
                  <a:lnTo>
                    <a:pt x="559" y="2903"/>
                  </a:lnTo>
                  <a:lnTo>
                    <a:pt x="563" y="2895"/>
                  </a:lnTo>
                  <a:lnTo>
                    <a:pt x="565" y="2884"/>
                  </a:lnTo>
                  <a:lnTo>
                    <a:pt x="568" y="2873"/>
                  </a:lnTo>
                  <a:lnTo>
                    <a:pt x="573" y="2861"/>
                  </a:lnTo>
                  <a:lnTo>
                    <a:pt x="578" y="2850"/>
                  </a:lnTo>
                  <a:lnTo>
                    <a:pt x="583" y="2839"/>
                  </a:lnTo>
                  <a:lnTo>
                    <a:pt x="589" y="2828"/>
                  </a:lnTo>
                  <a:lnTo>
                    <a:pt x="594" y="2817"/>
                  </a:lnTo>
                  <a:lnTo>
                    <a:pt x="598" y="2807"/>
                  </a:lnTo>
                  <a:lnTo>
                    <a:pt x="601" y="2796"/>
                  </a:lnTo>
                  <a:lnTo>
                    <a:pt x="602" y="2786"/>
                  </a:lnTo>
                  <a:lnTo>
                    <a:pt x="601" y="2777"/>
                  </a:lnTo>
                  <a:lnTo>
                    <a:pt x="600" y="2770"/>
                  </a:lnTo>
                  <a:lnTo>
                    <a:pt x="598" y="2761"/>
                  </a:lnTo>
                  <a:lnTo>
                    <a:pt x="591" y="2745"/>
                  </a:lnTo>
                  <a:lnTo>
                    <a:pt x="583" y="2730"/>
                  </a:lnTo>
                  <a:lnTo>
                    <a:pt x="577" y="2714"/>
                  </a:lnTo>
                  <a:lnTo>
                    <a:pt x="572" y="2700"/>
                  </a:lnTo>
                  <a:lnTo>
                    <a:pt x="571" y="2692"/>
                  </a:lnTo>
                  <a:lnTo>
                    <a:pt x="571" y="2685"/>
                  </a:lnTo>
                  <a:lnTo>
                    <a:pt x="573" y="2678"/>
                  </a:lnTo>
                  <a:lnTo>
                    <a:pt x="575" y="2671"/>
                  </a:lnTo>
                  <a:lnTo>
                    <a:pt x="579" y="2664"/>
                  </a:lnTo>
                  <a:lnTo>
                    <a:pt x="585" y="2659"/>
                  </a:lnTo>
                  <a:lnTo>
                    <a:pt x="591" y="2657"/>
                  </a:lnTo>
                  <a:lnTo>
                    <a:pt x="596" y="2653"/>
                  </a:lnTo>
                  <a:lnTo>
                    <a:pt x="602" y="2650"/>
                  </a:lnTo>
                  <a:lnTo>
                    <a:pt x="606" y="2647"/>
                  </a:lnTo>
                  <a:lnTo>
                    <a:pt x="608" y="2644"/>
                  </a:lnTo>
                  <a:lnTo>
                    <a:pt x="609" y="2640"/>
                  </a:lnTo>
                  <a:lnTo>
                    <a:pt x="610" y="2636"/>
                  </a:lnTo>
                  <a:lnTo>
                    <a:pt x="610" y="2631"/>
                  </a:lnTo>
                  <a:lnTo>
                    <a:pt x="612" y="2626"/>
                  </a:lnTo>
                  <a:lnTo>
                    <a:pt x="613" y="2622"/>
                  </a:lnTo>
                  <a:lnTo>
                    <a:pt x="614" y="2617"/>
                  </a:lnTo>
                  <a:lnTo>
                    <a:pt x="616" y="2613"/>
                  </a:lnTo>
                  <a:lnTo>
                    <a:pt x="621" y="2606"/>
                  </a:lnTo>
                  <a:lnTo>
                    <a:pt x="628" y="2598"/>
                  </a:lnTo>
                  <a:lnTo>
                    <a:pt x="636" y="2593"/>
                  </a:lnTo>
                  <a:lnTo>
                    <a:pt x="646" y="2587"/>
                  </a:lnTo>
                  <a:lnTo>
                    <a:pt x="656" y="2583"/>
                  </a:lnTo>
                  <a:lnTo>
                    <a:pt x="667" y="2579"/>
                  </a:lnTo>
                  <a:lnTo>
                    <a:pt x="713" y="2567"/>
                  </a:lnTo>
                  <a:lnTo>
                    <a:pt x="752" y="2555"/>
                  </a:lnTo>
                  <a:lnTo>
                    <a:pt x="762" y="2551"/>
                  </a:lnTo>
                  <a:lnTo>
                    <a:pt x="770" y="2547"/>
                  </a:lnTo>
                  <a:lnTo>
                    <a:pt x="777" y="2543"/>
                  </a:lnTo>
                  <a:lnTo>
                    <a:pt x="782" y="2539"/>
                  </a:lnTo>
                  <a:lnTo>
                    <a:pt x="787" y="2534"/>
                  </a:lnTo>
                  <a:lnTo>
                    <a:pt x="790" y="2530"/>
                  </a:lnTo>
                  <a:lnTo>
                    <a:pt x="792" y="2526"/>
                  </a:lnTo>
                  <a:lnTo>
                    <a:pt x="794" y="2522"/>
                  </a:lnTo>
                  <a:lnTo>
                    <a:pt x="796" y="2499"/>
                  </a:lnTo>
                  <a:lnTo>
                    <a:pt x="801" y="2470"/>
                  </a:lnTo>
                  <a:lnTo>
                    <a:pt x="803" y="2463"/>
                  </a:lnTo>
                  <a:lnTo>
                    <a:pt x="806" y="2457"/>
                  </a:lnTo>
                  <a:lnTo>
                    <a:pt x="810" y="2451"/>
                  </a:lnTo>
                  <a:lnTo>
                    <a:pt x="815" y="2446"/>
                  </a:lnTo>
                  <a:lnTo>
                    <a:pt x="824" y="2436"/>
                  </a:lnTo>
                  <a:lnTo>
                    <a:pt x="832" y="2424"/>
                  </a:lnTo>
                  <a:lnTo>
                    <a:pt x="842" y="2409"/>
                  </a:lnTo>
                  <a:lnTo>
                    <a:pt x="856" y="2383"/>
                  </a:lnTo>
                  <a:lnTo>
                    <a:pt x="863" y="2369"/>
                  </a:lnTo>
                  <a:lnTo>
                    <a:pt x="869" y="2356"/>
                  </a:lnTo>
                  <a:lnTo>
                    <a:pt x="872" y="2345"/>
                  </a:lnTo>
                  <a:lnTo>
                    <a:pt x="873" y="2339"/>
                  </a:lnTo>
                  <a:lnTo>
                    <a:pt x="872" y="2330"/>
                  </a:lnTo>
                  <a:lnTo>
                    <a:pt x="869" y="2324"/>
                  </a:lnTo>
                  <a:lnTo>
                    <a:pt x="865" y="2318"/>
                  </a:lnTo>
                  <a:lnTo>
                    <a:pt x="862" y="2313"/>
                  </a:lnTo>
                  <a:lnTo>
                    <a:pt x="862" y="2311"/>
                  </a:lnTo>
                  <a:lnTo>
                    <a:pt x="862" y="2310"/>
                  </a:lnTo>
                  <a:lnTo>
                    <a:pt x="863" y="2308"/>
                  </a:lnTo>
                  <a:lnTo>
                    <a:pt x="865" y="2307"/>
                  </a:lnTo>
                  <a:lnTo>
                    <a:pt x="874" y="2303"/>
                  </a:lnTo>
                  <a:lnTo>
                    <a:pt x="889" y="2301"/>
                  </a:lnTo>
                  <a:lnTo>
                    <a:pt x="891" y="2300"/>
                  </a:lnTo>
                  <a:lnTo>
                    <a:pt x="892" y="2299"/>
                  </a:lnTo>
                  <a:lnTo>
                    <a:pt x="895" y="2297"/>
                  </a:lnTo>
                  <a:lnTo>
                    <a:pt x="895" y="2295"/>
                  </a:lnTo>
                  <a:lnTo>
                    <a:pt x="895" y="2289"/>
                  </a:lnTo>
                  <a:lnTo>
                    <a:pt x="893" y="2284"/>
                  </a:lnTo>
                  <a:lnTo>
                    <a:pt x="889" y="2271"/>
                  </a:lnTo>
                  <a:lnTo>
                    <a:pt x="886" y="2262"/>
                  </a:lnTo>
                  <a:lnTo>
                    <a:pt x="884" y="2259"/>
                  </a:lnTo>
                  <a:lnTo>
                    <a:pt x="883" y="2256"/>
                  </a:lnTo>
                  <a:lnTo>
                    <a:pt x="883" y="2253"/>
                  </a:lnTo>
                  <a:lnTo>
                    <a:pt x="883" y="2249"/>
                  </a:lnTo>
                  <a:lnTo>
                    <a:pt x="886" y="2244"/>
                  </a:lnTo>
                  <a:lnTo>
                    <a:pt x="889" y="2240"/>
                  </a:lnTo>
                  <a:lnTo>
                    <a:pt x="900" y="2231"/>
                  </a:lnTo>
                  <a:lnTo>
                    <a:pt x="911" y="2221"/>
                  </a:lnTo>
                  <a:lnTo>
                    <a:pt x="925" y="2206"/>
                  </a:lnTo>
                  <a:lnTo>
                    <a:pt x="940" y="2190"/>
                  </a:lnTo>
                  <a:lnTo>
                    <a:pt x="942" y="2186"/>
                  </a:lnTo>
                  <a:lnTo>
                    <a:pt x="944" y="2180"/>
                  </a:lnTo>
                  <a:lnTo>
                    <a:pt x="946" y="2176"/>
                  </a:lnTo>
                  <a:lnTo>
                    <a:pt x="946" y="2171"/>
                  </a:lnTo>
                  <a:lnTo>
                    <a:pt x="946" y="2166"/>
                  </a:lnTo>
                  <a:lnTo>
                    <a:pt x="945" y="2161"/>
                  </a:lnTo>
                  <a:lnTo>
                    <a:pt x="943" y="2155"/>
                  </a:lnTo>
                  <a:lnTo>
                    <a:pt x="940" y="2149"/>
                  </a:lnTo>
                  <a:lnTo>
                    <a:pt x="925" y="2126"/>
                  </a:lnTo>
                  <a:lnTo>
                    <a:pt x="909" y="2099"/>
                  </a:lnTo>
                  <a:lnTo>
                    <a:pt x="902" y="2084"/>
                  </a:lnTo>
                  <a:lnTo>
                    <a:pt x="896" y="2070"/>
                  </a:lnTo>
                  <a:lnTo>
                    <a:pt x="892" y="2057"/>
                  </a:lnTo>
                  <a:lnTo>
                    <a:pt x="890" y="2044"/>
                  </a:lnTo>
                  <a:lnTo>
                    <a:pt x="889" y="2033"/>
                  </a:lnTo>
                  <a:lnTo>
                    <a:pt x="886" y="2025"/>
                  </a:lnTo>
                  <a:lnTo>
                    <a:pt x="883" y="2017"/>
                  </a:lnTo>
                  <a:lnTo>
                    <a:pt x="877" y="2010"/>
                  </a:lnTo>
                  <a:lnTo>
                    <a:pt x="872" y="2004"/>
                  </a:lnTo>
                  <a:lnTo>
                    <a:pt x="865" y="1999"/>
                  </a:lnTo>
                  <a:lnTo>
                    <a:pt x="858" y="1994"/>
                  </a:lnTo>
                  <a:lnTo>
                    <a:pt x="850" y="1991"/>
                  </a:lnTo>
                  <a:lnTo>
                    <a:pt x="833" y="1985"/>
                  </a:lnTo>
                  <a:lnTo>
                    <a:pt x="815" y="1978"/>
                  </a:lnTo>
                  <a:lnTo>
                    <a:pt x="796" y="1971"/>
                  </a:lnTo>
                  <a:lnTo>
                    <a:pt x="779" y="1962"/>
                  </a:lnTo>
                  <a:lnTo>
                    <a:pt x="766" y="1955"/>
                  </a:lnTo>
                  <a:lnTo>
                    <a:pt x="757" y="1951"/>
                  </a:lnTo>
                  <a:lnTo>
                    <a:pt x="754" y="1950"/>
                  </a:lnTo>
                  <a:lnTo>
                    <a:pt x="752" y="1950"/>
                  </a:lnTo>
                  <a:lnTo>
                    <a:pt x="749" y="1950"/>
                  </a:lnTo>
                  <a:lnTo>
                    <a:pt x="747" y="1951"/>
                  </a:lnTo>
                  <a:lnTo>
                    <a:pt x="741" y="1955"/>
                  </a:lnTo>
                  <a:lnTo>
                    <a:pt x="735" y="1959"/>
                  </a:lnTo>
                  <a:lnTo>
                    <a:pt x="725" y="1963"/>
                  </a:lnTo>
                  <a:lnTo>
                    <a:pt x="710" y="1967"/>
                  </a:lnTo>
                  <a:lnTo>
                    <a:pt x="702" y="1969"/>
                  </a:lnTo>
                  <a:lnTo>
                    <a:pt x="695" y="1969"/>
                  </a:lnTo>
                  <a:lnTo>
                    <a:pt x="687" y="1967"/>
                  </a:lnTo>
                  <a:lnTo>
                    <a:pt x="680" y="1965"/>
                  </a:lnTo>
                  <a:lnTo>
                    <a:pt x="666" y="1961"/>
                  </a:lnTo>
                  <a:lnTo>
                    <a:pt x="650" y="1957"/>
                  </a:lnTo>
                  <a:lnTo>
                    <a:pt x="639" y="1952"/>
                  </a:lnTo>
                  <a:lnTo>
                    <a:pt x="630" y="1948"/>
                  </a:lnTo>
                  <a:lnTo>
                    <a:pt x="623" y="1944"/>
                  </a:lnTo>
                  <a:lnTo>
                    <a:pt x="618" y="1938"/>
                  </a:lnTo>
                  <a:lnTo>
                    <a:pt x="610" y="1929"/>
                  </a:lnTo>
                  <a:lnTo>
                    <a:pt x="606" y="1918"/>
                  </a:lnTo>
                  <a:lnTo>
                    <a:pt x="603" y="1913"/>
                  </a:lnTo>
                  <a:lnTo>
                    <a:pt x="601" y="1910"/>
                  </a:lnTo>
                  <a:lnTo>
                    <a:pt x="596" y="1908"/>
                  </a:lnTo>
                  <a:lnTo>
                    <a:pt x="592" y="1906"/>
                  </a:lnTo>
                  <a:lnTo>
                    <a:pt x="586" y="1905"/>
                  </a:lnTo>
                  <a:lnTo>
                    <a:pt x="577" y="1906"/>
                  </a:lnTo>
                  <a:lnTo>
                    <a:pt x="566" y="1908"/>
                  </a:lnTo>
                  <a:lnTo>
                    <a:pt x="553" y="1912"/>
                  </a:lnTo>
                  <a:lnTo>
                    <a:pt x="548" y="1906"/>
                  </a:lnTo>
                  <a:lnTo>
                    <a:pt x="544" y="1897"/>
                  </a:lnTo>
                  <a:lnTo>
                    <a:pt x="540" y="1889"/>
                  </a:lnTo>
                  <a:lnTo>
                    <a:pt x="537" y="1880"/>
                  </a:lnTo>
                  <a:lnTo>
                    <a:pt x="534" y="1871"/>
                  </a:lnTo>
                  <a:lnTo>
                    <a:pt x="529" y="1864"/>
                  </a:lnTo>
                  <a:lnTo>
                    <a:pt x="527" y="1861"/>
                  </a:lnTo>
                  <a:lnTo>
                    <a:pt x="524" y="1857"/>
                  </a:lnTo>
                  <a:lnTo>
                    <a:pt x="522" y="1855"/>
                  </a:lnTo>
                  <a:lnTo>
                    <a:pt x="518" y="1853"/>
                  </a:lnTo>
                  <a:lnTo>
                    <a:pt x="512" y="1851"/>
                  </a:lnTo>
                  <a:lnTo>
                    <a:pt x="508" y="1850"/>
                  </a:lnTo>
                  <a:lnTo>
                    <a:pt x="504" y="1850"/>
                  </a:lnTo>
                  <a:lnTo>
                    <a:pt x="499" y="1851"/>
                  </a:lnTo>
                  <a:lnTo>
                    <a:pt x="496" y="1852"/>
                  </a:lnTo>
                  <a:lnTo>
                    <a:pt x="493" y="1854"/>
                  </a:lnTo>
                  <a:lnTo>
                    <a:pt x="490" y="1857"/>
                  </a:lnTo>
                  <a:lnTo>
                    <a:pt x="487" y="1859"/>
                  </a:lnTo>
                  <a:lnTo>
                    <a:pt x="479" y="1876"/>
                  </a:lnTo>
                  <a:lnTo>
                    <a:pt x="471" y="1891"/>
                  </a:lnTo>
                  <a:lnTo>
                    <a:pt x="468" y="1894"/>
                  </a:lnTo>
                  <a:lnTo>
                    <a:pt x="465" y="1897"/>
                  </a:lnTo>
                  <a:lnTo>
                    <a:pt x="461" y="1899"/>
                  </a:lnTo>
                  <a:lnTo>
                    <a:pt x="457" y="1902"/>
                  </a:lnTo>
                  <a:lnTo>
                    <a:pt x="449" y="1903"/>
                  </a:lnTo>
                  <a:lnTo>
                    <a:pt x="439" y="1903"/>
                  </a:lnTo>
                  <a:lnTo>
                    <a:pt x="428" y="1901"/>
                  </a:lnTo>
                  <a:lnTo>
                    <a:pt x="416" y="1898"/>
                  </a:lnTo>
                  <a:lnTo>
                    <a:pt x="404" y="1895"/>
                  </a:lnTo>
                  <a:lnTo>
                    <a:pt x="392" y="1891"/>
                  </a:lnTo>
                  <a:lnTo>
                    <a:pt x="379" y="1888"/>
                  </a:lnTo>
                  <a:lnTo>
                    <a:pt x="366" y="1884"/>
                  </a:lnTo>
                  <a:lnTo>
                    <a:pt x="353" y="1881"/>
                  </a:lnTo>
                  <a:lnTo>
                    <a:pt x="342" y="1880"/>
                  </a:lnTo>
                  <a:lnTo>
                    <a:pt x="329" y="1879"/>
                  </a:lnTo>
                  <a:lnTo>
                    <a:pt x="318" y="1881"/>
                  </a:lnTo>
                  <a:lnTo>
                    <a:pt x="312" y="1882"/>
                  </a:lnTo>
                  <a:lnTo>
                    <a:pt x="307" y="1884"/>
                  </a:lnTo>
                  <a:lnTo>
                    <a:pt x="302" y="1888"/>
                  </a:lnTo>
                  <a:lnTo>
                    <a:pt x="296" y="1891"/>
                  </a:lnTo>
                  <a:lnTo>
                    <a:pt x="282" y="1903"/>
                  </a:lnTo>
                  <a:lnTo>
                    <a:pt x="267" y="1915"/>
                  </a:lnTo>
                  <a:lnTo>
                    <a:pt x="252" y="1925"/>
                  </a:lnTo>
                  <a:lnTo>
                    <a:pt x="236" y="1936"/>
                  </a:lnTo>
                  <a:lnTo>
                    <a:pt x="218" y="1946"/>
                  </a:lnTo>
                  <a:lnTo>
                    <a:pt x="201" y="1953"/>
                  </a:lnTo>
                  <a:lnTo>
                    <a:pt x="193" y="1957"/>
                  </a:lnTo>
                  <a:lnTo>
                    <a:pt x="183" y="1959"/>
                  </a:lnTo>
                  <a:lnTo>
                    <a:pt x="174" y="1960"/>
                  </a:lnTo>
                  <a:lnTo>
                    <a:pt x="164" y="1960"/>
                  </a:lnTo>
                  <a:lnTo>
                    <a:pt x="159" y="1960"/>
                  </a:lnTo>
                  <a:lnTo>
                    <a:pt x="155" y="1959"/>
                  </a:lnTo>
                  <a:lnTo>
                    <a:pt x="152" y="1957"/>
                  </a:lnTo>
                  <a:lnTo>
                    <a:pt x="148" y="1955"/>
                  </a:lnTo>
                  <a:lnTo>
                    <a:pt x="145" y="1951"/>
                  </a:lnTo>
                  <a:lnTo>
                    <a:pt x="144" y="1948"/>
                  </a:lnTo>
                  <a:lnTo>
                    <a:pt x="143" y="1944"/>
                  </a:lnTo>
                  <a:lnTo>
                    <a:pt x="143" y="1940"/>
                  </a:lnTo>
                  <a:lnTo>
                    <a:pt x="143" y="1932"/>
                  </a:lnTo>
                  <a:lnTo>
                    <a:pt x="146" y="1923"/>
                  </a:lnTo>
                  <a:lnTo>
                    <a:pt x="150" y="1916"/>
                  </a:lnTo>
                  <a:lnTo>
                    <a:pt x="157" y="1908"/>
                  </a:lnTo>
                  <a:lnTo>
                    <a:pt x="170" y="1898"/>
                  </a:lnTo>
                  <a:lnTo>
                    <a:pt x="184" y="1891"/>
                  </a:lnTo>
                  <a:lnTo>
                    <a:pt x="199" y="1881"/>
                  </a:lnTo>
                  <a:lnTo>
                    <a:pt x="212" y="1871"/>
                  </a:lnTo>
                  <a:lnTo>
                    <a:pt x="221" y="1865"/>
                  </a:lnTo>
                  <a:lnTo>
                    <a:pt x="229" y="1859"/>
                  </a:lnTo>
                  <a:lnTo>
                    <a:pt x="238" y="1856"/>
                  </a:lnTo>
                  <a:lnTo>
                    <a:pt x="248" y="1853"/>
                  </a:lnTo>
                  <a:lnTo>
                    <a:pt x="267" y="1849"/>
                  </a:lnTo>
                  <a:lnTo>
                    <a:pt x="288" y="1845"/>
                  </a:lnTo>
                  <a:lnTo>
                    <a:pt x="287" y="1838"/>
                  </a:lnTo>
                  <a:lnTo>
                    <a:pt x="285" y="1831"/>
                  </a:lnTo>
                  <a:lnTo>
                    <a:pt x="283" y="1827"/>
                  </a:lnTo>
                  <a:lnTo>
                    <a:pt x="280" y="1823"/>
                  </a:lnTo>
                  <a:lnTo>
                    <a:pt x="276" y="1820"/>
                  </a:lnTo>
                  <a:lnTo>
                    <a:pt x="271" y="1817"/>
                  </a:lnTo>
                  <a:lnTo>
                    <a:pt x="266" y="1816"/>
                  </a:lnTo>
                  <a:lnTo>
                    <a:pt x="261" y="1815"/>
                  </a:lnTo>
                  <a:lnTo>
                    <a:pt x="249" y="1814"/>
                  </a:lnTo>
                  <a:lnTo>
                    <a:pt x="237" y="1813"/>
                  </a:lnTo>
                  <a:lnTo>
                    <a:pt x="226" y="1812"/>
                  </a:lnTo>
                  <a:lnTo>
                    <a:pt x="215" y="1809"/>
                  </a:lnTo>
                  <a:lnTo>
                    <a:pt x="210" y="1805"/>
                  </a:lnTo>
                  <a:lnTo>
                    <a:pt x="206" y="1801"/>
                  </a:lnTo>
                  <a:lnTo>
                    <a:pt x="203" y="1796"/>
                  </a:lnTo>
                  <a:lnTo>
                    <a:pt x="202" y="1791"/>
                  </a:lnTo>
                  <a:lnTo>
                    <a:pt x="203" y="1786"/>
                  </a:lnTo>
                  <a:lnTo>
                    <a:pt x="206" y="1781"/>
                  </a:lnTo>
                  <a:lnTo>
                    <a:pt x="209" y="1774"/>
                  </a:lnTo>
                  <a:lnTo>
                    <a:pt x="213" y="1769"/>
                  </a:lnTo>
                  <a:lnTo>
                    <a:pt x="222" y="1757"/>
                  </a:lnTo>
                  <a:lnTo>
                    <a:pt x="231" y="1746"/>
                  </a:lnTo>
                  <a:lnTo>
                    <a:pt x="240" y="1734"/>
                  </a:lnTo>
                  <a:lnTo>
                    <a:pt x="245" y="1724"/>
                  </a:lnTo>
                  <a:lnTo>
                    <a:pt x="249" y="1715"/>
                  </a:lnTo>
                  <a:lnTo>
                    <a:pt x="250" y="1705"/>
                  </a:lnTo>
                  <a:lnTo>
                    <a:pt x="249" y="1695"/>
                  </a:lnTo>
                  <a:lnTo>
                    <a:pt x="245" y="1686"/>
                  </a:lnTo>
                  <a:lnTo>
                    <a:pt x="242" y="1676"/>
                  </a:lnTo>
                  <a:lnTo>
                    <a:pt x="238" y="1667"/>
                  </a:lnTo>
                  <a:lnTo>
                    <a:pt x="233" y="1659"/>
                  </a:lnTo>
                  <a:lnTo>
                    <a:pt x="226" y="1652"/>
                  </a:lnTo>
                  <a:lnTo>
                    <a:pt x="220" y="1647"/>
                  </a:lnTo>
                  <a:lnTo>
                    <a:pt x="213" y="1642"/>
                  </a:lnTo>
                  <a:lnTo>
                    <a:pt x="207" y="1640"/>
                  </a:lnTo>
                  <a:lnTo>
                    <a:pt x="200" y="1638"/>
                  </a:lnTo>
                  <a:lnTo>
                    <a:pt x="188" y="1636"/>
                  </a:lnTo>
                  <a:lnTo>
                    <a:pt x="176" y="1635"/>
                  </a:lnTo>
                  <a:lnTo>
                    <a:pt x="170" y="1635"/>
                  </a:lnTo>
                  <a:lnTo>
                    <a:pt x="164" y="1634"/>
                  </a:lnTo>
                  <a:lnTo>
                    <a:pt x="160" y="1632"/>
                  </a:lnTo>
                  <a:lnTo>
                    <a:pt x="156" y="1629"/>
                  </a:lnTo>
                  <a:lnTo>
                    <a:pt x="152" y="1626"/>
                  </a:lnTo>
                  <a:lnTo>
                    <a:pt x="148" y="1622"/>
                  </a:lnTo>
                  <a:lnTo>
                    <a:pt x="146" y="1615"/>
                  </a:lnTo>
                  <a:lnTo>
                    <a:pt x="144" y="1608"/>
                  </a:lnTo>
                  <a:lnTo>
                    <a:pt x="143" y="1605"/>
                  </a:lnTo>
                  <a:lnTo>
                    <a:pt x="141" y="1601"/>
                  </a:lnTo>
                  <a:lnTo>
                    <a:pt x="139" y="1599"/>
                  </a:lnTo>
                  <a:lnTo>
                    <a:pt x="136" y="1598"/>
                  </a:lnTo>
                  <a:lnTo>
                    <a:pt x="130" y="1596"/>
                  </a:lnTo>
                  <a:lnTo>
                    <a:pt x="121" y="1594"/>
                  </a:lnTo>
                  <a:lnTo>
                    <a:pt x="114" y="1593"/>
                  </a:lnTo>
                  <a:lnTo>
                    <a:pt x="106" y="1592"/>
                  </a:lnTo>
                  <a:lnTo>
                    <a:pt x="103" y="1589"/>
                  </a:lnTo>
                  <a:lnTo>
                    <a:pt x="100" y="1588"/>
                  </a:lnTo>
                  <a:lnTo>
                    <a:pt x="98" y="1585"/>
                  </a:lnTo>
                  <a:lnTo>
                    <a:pt x="95" y="1583"/>
                  </a:lnTo>
                  <a:lnTo>
                    <a:pt x="90" y="1572"/>
                  </a:lnTo>
                  <a:lnTo>
                    <a:pt x="87" y="1560"/>
                  </a:lnTo>
                  <a:lnTo>
                    <a:pt x="85" y="1547"/>
                  </a:lnTo>
                  <a:lnTo>
                    <a:pt x="83" y="1533"/>
                  </a:lnTo>
                  <a:lnTo>
                    <a:pt x="83" y="1519"/>
                  </a:lnTo>
                  <a:lnTo>
                    <a:pt x="85" y="1506"/>
                  </a:lnTo>
                  <a:lnTo>
                    <a:pt x="87" y="1494"/>
                  </a:lnTo>
                  <a:lnTo>
                    <a:pt x="89" y="1483"/>
                  </a:lnTo>
                  <a:lnTo>
                    <a:pt x="92" y="1473"/>
                  </a:lnTo>
                  <a:lnTo>
                    <a:pt x="93" y="1462"/>
                  </a:lnTo>
                  <a:lnTo>
                    <a:pt x="93" y="1451"/>
                  </a:lnTo>
                  <a:lnTo>
                    <a:pt x="92" y="1440"/>
                  </a:lnTo>
                  <a:lnTo>
                    <a:pt x="92" y="1430"/>
                  </a:lnTo>
                  <a:lnTo>
                    <a:pt x="91" y="1419"/>
                  </a:lnTo>
                  <a:lnTo>
                    <a:pt x="91" y="1408"/>
                  </a:lnTo>
                  <a:lnTo>
                    <a:pt x="92" y="1397"/>
                  </a:lnTo>
                  <a:lnTo>
                    <a:pt x="129" y="1382"/>
                  </a:lnTo>
                  <a:lnTo>
                    <a:pt x="134" y="1377"/>
                  </a:lnTo>
                  <a:lnTo>
                    <a:pt x="140" y="1371"/>
                  </a:lnTo>
                  <a:lnTo>
                    <a:pt x="145" y="1366"/>
                  </a:lnTo>
                  <a:lnTo>
                    <a:pt x="152" y="1363"/>
                  </a:lnTo>
                  <a:lnTo>
                    <a:pt x="164" y="1359"/>
                  </a:lnTo>
                  <a:lnTo>
                    <a:pt x="176" y="1356"/>
                  </a:lnTo>
                  <a:lnTo>
                    <a:pt x="181" y="1354"/>
                  </a:lnTo>
                  <a:lnTo>
                    <a:pt x="184" y="1352"/>
                  </a:lnTo>
                  <a:lnTo>
                    <a:pt x="187" y="1350"/>
                  </a:lnTo>
                  <a:lnTo>
                    <a:pt x="189" y="1346"/>
                  </a:lnTo>
                  <a:lnTo>
                    <a:pt x="193" y="1339"/>
                  </a:lnTo>
                  <a:lnTo>
                    <a:pt x="195" y="1330"/>
                  </a:lnTo>
                  <a:lnTo>
                    <a:pt x="195" y="1324"/>
                  </a:lnTo>
                  <a:lnTo>
                    <a:pt x="195" y="1318"/>
                  </a:lnTo>
                  <a:lnTo>
                    <a:pt x="194" y="1313"/>
                  </a:lnTo>
                  <a:lnTo>
                    <a:pt x="193" y="1308"/>
                  </a:lnTo>
                  <a:lnTo>
                    <a:pt x="188" y="1299"/>
                  </a:lnTo>
                  <a:lnTo>
                    <a:pt x="182" y="1291"/>
                  </a:lnTo>
                  <a:lnTo>
                    <a:pt x="176" y="1284"/>
                  </a:lnTo>
                  <a:lnTo>
                    <a:pt x="170" y="1276"/>
                  </a:lnTo>
                  <a:lnTo>
                    <a:pt x="168" y="1272"/>
                  </a:lnTo>
                  <a:lnTo>
                    <a:pt x="167" y="1269"/>
                  </a:lnTo>
                  <a:lnTo>
                    <a:pt x="166" y="1264"/>
                  </a:lnTo>
                  <a:lnTo>
                    <a:pt x="164" y="1261"/>
                  </a:lnTo>
                  <a:lnTo>
                    <a:pt x="166" y="1241"/>
                  </a:lnTo>
                  <a:lnTo>
                    <a:pt x="167" y="1221"/>
                  </a:lnTo>
                  <a:lnTo>
                    <a:pt x="169" y="1202"/>
                  </a:lnTo>
                  <a:lnTo>
                    <a:pt x="172" y="1182"/>
                  </a:lnTo>
                  <a:lnTo>
                    <a:pt x="174" y="1163"/>
                  </a:lnTo>
                  <a:lnTo>
                    <a:pt x="176" y="1143"/>
                  </a:lnTo>
                  <a:lnTo>
                    <a:pt x="179" y="1125"/>
                  </a:lnTo>
                  <a:lnTo>
                    <a:pt x="179" y="1106"/>
                  </a:lnTo>
                  <a:lnTo>
                    <a:pt x="179" y="1098"/>
                  </a:lnTo>
                  <a:lnTo>
                    <a:pt x="176" y="1092"/>
                  </a:lnTo>
                  <a:lnTo>
                    <a:pt x="174" y="1085"/>
                  </a:lnTo>
                  <a:lnTo>
                    <a:pt x="171" y="1080"/>
                  </a:lnTo>
                  <a:lnTo>
                    <a:pt x="167" y="1074"/>
                  </a:lnTo>
                  <a:lnTo>
                    <a:pt x="162" y="1070"/>
                  </a:lnTo>
                  <a:lnTo>
                    <a:pt x="157" y="1065"/>
                  </a:lnTo>
                  <a:lnTo>
                    <a:pt x="152" y="1060"/>
                  </a:lnTo>
                  <a:lnTo>
                    <a:pt x="127" y="1043"/>
                  </a:lnTo>
                  <a:lnTo>
                    <a:pt x="103" y="1026"/>
                  </a:lnTo>
                  <a:lnTo>
                    <a:pt x="105" y="998"/>
                  </a:lnTo>
                  <a:lnTo>
                    <a:pt x="103" y="984"/>
                  </a:lnTo>
                  <a:lnTo>
                    <a:pt x="102" y="970"/>
                  </a:lnTo>
                  <a:lnTo>
                    <a:pt x="101" y="954"/>
                  </a:lnTo>
                  <a:lnTo>
                    <a:pt x="99" y="940"/>
                  </a:lnTo>
                  <a:lnTo>
                    <a:pt x="96" y="934"/>
                  </a:lnTo>
                  <a:lnTo>
                    <a:pt x="92" y="931"/>
                  </a:lnTo>
                  <a:lnTo>
                    <a:pt x="88" y="927"/>
                  </a:lnTo>
                  <a:lnTo>
                    <a:pt x="82" y="925"/>
                  </a:lnTo>
                  <a:lnTo>
                    <a:pt x="77" y="923"/>
                  </a:lnTo>
                  <a:lnTo>
                    <a:pt x="72" y="920"/>
                  </a:lnTo>
                  <a:lnTo>
                    <a:pt x="67" y="916"/>
                  </a:lnTo>
                  <a:lnTo>
                    <a:pt x="64" y="911"/>
                  </a:lnTo>
                  <a:lnTo>
                    <a:pt x="61" y="903"/>
                  </a:lnTo>
                  <a:lnTo>
                    <a:pt x="60" y="894"/>
                  </a:lnTo>
                  <a:lnTo>
                    <a:pt x="59" y="884"/>
                  </a:lnTo>
                  <a:lnTo>
                    <a:pt x="58" y="876"/>
                  </a:lnTo>
                  <a:lnTo>
                    <a:pt x="56" y="869"/>
                  </a:lnTo>
                  <a:lnTo>
                    <a:pt x="54" y="863"/>
                  </a:lnTo>
                  <a:lnTo>
                    <a:pt x="51" y="857"/>
                  </a:lnTo>
                  <a:lnTo>
                    <a:pt x="48" y="853"/>
                  </a:lnTo>
                  <a:lnTo>
                    <a:pt x="40" y="843"/>
                  </a:lnTo>
                  <a:lnTo>
                    <a:pt x="32" y="833"/>
                  </a:lnTo>
                  <a:lnTo>
                    <a:pt x="35" y="819"/>
                  </a:lnTo>
                  <a:lnTo>
                    <a:pt x="36" y="803"/>
                  </a:lnTo>
                  <a:lnTo>
                    <a:pt x="36" y="787"/>
                  </a:lnTo>
                  <a:lnTo>
                    <a:pt x="35" y="773"/>
                  </a:lnTo>
                  <a:lnTo>
                    <a:pt x="34" y="767"/>
                  </a:lnTo>
                  <a:lnTo>
                    <a:pt x="31" y="760"/>
                  </a:lnTo>
                  <a:lnTo>
                    <a:pt x="27" y="754"/>
                  </a:lnTo>
                  <a:lnTo>
                    <a:pt x="23" y="747"/>
                  </a:lnTo>
                  <a:lnTo>
                    <a:pt x="20" y="741"/>
                  </a:lnTo>
                  <a:lnTo>
                    <a:pt x="15" y="735"/>
                  </a:lnTo>
                  <a:lnTo>
                    <a:pt x="12" y="729"/>
                  </a:lnTo>
                  <a:lnTo>
                    <a:pt x="10" y="722"/>
                  </a:lnTo>
                  <a:lnTo>
                    <a:pt x="8" y="714"/>
                  </a:lnTo>
                  <a:lnTo>
                    <a:pt x="7" y="705"/>
                  </a:lnTo>
                  <a:lnTo>
                    <a:pt x="7" y="695"/>
                  </a:lnTo>
                  <a:lnTo>
                    <a:pt x="6" y="686"/>
                  </a:lnTo>
                  <a:lnTo>
                    <a:pt x="7" y="664"/>
                  </a:lnTo>
                  <a:lnTo>
                    <a:pt x="9" y="642"/>
                  </a:lnTo>
                  <a:lnTo>
                    <a:pt x="11" y="621"/>
                  </a:lnTo>
                  <a:lnTo>
                    <a:pt x="13" y="599"/>
                  </a:lnTo>
                  <a:lnTo>
                    <a:pt x="15" y="579"/>
                  </a:lnTo>
                  <a:lnTo>
                    <a:pt x="15" y="560"/>
                  </a:lnTo>
                  <a:lnTo>
                    <a:pt x="15" y="545"/>
                  </a:lnTo>
                  <a:lnTo>
                    <a:pt x="14" y="529"/>
                  </a:lnTo>
                  <a:lnTo>
                    <a:pt x="12" y="514"/>
                  </a:lnTo>
                  <a:lnTo>
                    <a:pt x="10" y="499"/>
                  </a:lnTo>
                  <a:lnTo>
                    <a:pt x="5" y="468"/>
                  </a:lnTo>
                  <a:lnTo>
                    <a:pt x="0" y="437"/>
                  </a:lnTo>
                  <a:lnTo>
                    <a:pt x="1" y="417"/>
                  </a:lnTo>
                  <a:lnTo>
                    <a:pt x="4" y="393"/>
                  </a:lnTo>
                  <a:lnTo>
                    <a:pt x="6" y="368"/>
                  </a:lnTo>
                  <a:lnTo>
                    <a:pt x="9" y="347"/>
                  </a:lnTo>
                  <a:lnTo>
                    <a:pt x="11" y="338"/>
                  </a:lnTo>
                  <a:lnTo>
                    <a:pt x="14" y="328"/>
                  </a:lnTo>
                  <a:lnTo>
                    <a:pt x="18" y="319"/>
                  </a:lnTo>
                  <a:lnTo>
                    <a:pt x="22" y="312"/>
                  </a:lnTo>
                  <a:lnTo>
                    <a:pt x="29" y="296"/>
                  </a:lnTo>
                  <a:lnTo>
                    <a:pt x="37" y="277"/>
                  </a:lnTo>
                  <a:lnTo>
                    <a:pt x="39" y="266"/>
                  </a:lnTo>
                  <a:lnTo>
                    <a:pt x="42" y="256"/>
                  </a:lnTo>
                  <a:lnTo>
                    <a:pt x="45" y="250"/>
                  </a:lnTo>
                  <a:lnTo>
                    <a:pt x="47" y="245"/>
                  </a:lnTo>
                  <a:lnTo>
                    <a:pt x="49" y="241"/>
                  </a:lnTo>
                  <a:lnTo>
                    <a:pt x="52" y="235"/>
                  </a:lnTo>
                  <a:lnTo>
                    <a:pt x="63" y="223"/>
                  </a:lnTo>
                  <a:lnTo>
                    <a:pt x="75" y="212"/>
                  </a:lnTo>
                  <a:lnTo>
                    <a:pt x="86" y="203"/>
                  </a:lnTo>
                  <a:lnTo>
                    <a:pt x="98" y="193"/>
                  </a:lnTo>
                  <a:lnTo>
                    <a:pt x="121" y="176"/>
                  </a:lnTo>
                  <a:lnTo>
                    <a:pt x="145" y="158"/>
                  </a:lnTo>
                  <a:lnTo>
                    <a:pt x="156" y="149"/>
                  </a:lnTo>
                  <a:lnTo>
                    <a:pt x="167" y="139"/>
                  </a:lnTo>
                  <a:lnTo>
                    <a:pt x="177" y="129"/>
                  </a:lnTo>
                  <a:lnTo>
                    <a:pt x="187" y="119"/>
                  </a:lnTo>
                  <a:lnTo>
                    <a:pt x="197" y="107"/>
                  </a:lnTo>
                  <a:lnTo>
                    <a:pt x="206" y="93"/>
                  </a:lnTo>
                  <a:lnTo>
                    <a:pt x="213" y="79"/>
                  </a:lnTo>
                  <a:lnTo>
                    <a:pt x="221" y="62"/>
                  </a:lnTo>
                  <a:lnTo>
                    <a:pt x="223" y="53"/>
                  </a:lnTo>
                  <a:lnTo>
                    <a:pt x="224" y="45"/>
                  </a:lnTo>
                  <a:lnTo>
                    <a:pt x="223" y="38"/>
                  </a:lnTo>
                  <a:lnTo>
                    <a:pt x="223" y="30"/>
                  </a:lnTo>
                  <a:lnTo>
                    <a:pt x="223" y="22"/>
                  </a:lnTo>
                  <a:lnTo>
                    <a:pt x="224" y="15"/>
                  </a:lnTo>
                  <a:lnTo>
                    <a:pt x="226" y="7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8" name="Freeform 33"/>
            <p:cNvSpPr>
              <a:spLocks/>
            </p:cNvSpPr>
            <p:nvPr/>
          </p:nvSpPr>
          <p:spPr bwMode="auto">
            <a:xfrm>
              <a:off x="3375641" y="2466261"/>
              <a:ext cx="1489063" cy="1168768"/>
            </a:xfrm>
            <a:custGeom>
              <a:avLst/>
              <a:gdLst>
                <a:gd name="T0" fmla="*/ 311 w 3623"/>
                <a:gd name="T1" fmla="*/ 327 h 3476"/>
                <a:gd name="T2" fmla="*/ 490 w 3623"/>
                <a:gd name="T3" fmla="*/ 392 h 3476"/>
                <a:gd name="T4" fmla="*/ 799 w 3623"/>
                <a:gd name="T5" fmla="*/ 457 h 3476"/>
                <a:gd name="T6" fmla="*/ 831 w 3623"/>
                <a:gd name="T7" fmla="*/ 649 h 3476"/>
                <a:gd name="T8" fmla="*/ 970 w 3623"/>
                <a:gd name="T9" fmla="*/ 737 h 3476"/>
                <a:gd name="T10" fmla="*/ 1182 w 3623"/>
                <a:gd name="T11" fmla="*/ 819 h 3476"/>
                <a:gd name="T12" fmla="*/ 1365 w 3623"/>
                <a:gd name="T13" fmla="*/ 837 h 3476"/>
                <a:gd name="T14" fmla="*/ 1685 w 3623"/>
                <a:gd name="T15" fmla="*/ 978 h 3476"/>
                <a:gd name="T16" fmla="*/ 2011 w 3623"/>
                <a:gd name="T17" fmla="*/ 1217 h 3476"/>
                <a:gd name="T18" fmla="*/ 2325 w 3623"/>
                <a:gd name="T19" fmla="*/ 1330 h 3476"/>
                <a:gd name="T20" fmla="*/ 2656 w 3623"/>
                <a:gd name="T21" fmla="*/ 1485 h 3476"/>
                <a:gd name="T22" fmla="*/ 2828 w 3623"/>
                <a:gd name="T23" fmla="*/ 1585 h 3476"/>
                <a:gd name="T24" fmla="*/ 2965 w 3623"/>
                <a:gd name="T25" fmla="*/ 1584 h 3476"/>
                <a:gd name="T26" fmla="*/ 3190 w 3623"/>
                <a:gd name="T27" fmla="*/ 1692 h 3476"/>
                <a:gd name="T28" fmla="*/ 3349 w 3623"/>
                <a:gd name="T29" fmla="*/ 1912 h 3476"/>
                <a:gd name="T30" fmla="*/ 3235 w 3623"/>
                <a:gd name="T31" fmla="*/ 2091 h 3476"/>
                <a:gd name="T32" fmla="*/ 3268 w 3623"/>
                <a:gd name="T33" fmla="*/ 2273 h 3476"/>
                <a:gd name="T34" fmla="*/ 3468 w 3623"/>
                <a:gd name="T35" fmla="*/ 2401 h 3476"/>
                <a:gd name="T36" fmla="*/ 3474 w 3623"/>
                <a:gd name="T37" fmla="*/ 2505 h 3476"/>
                <a:gd name="T38" fmla="*/ 3169 w 3623"/>
                <a:gd name="T39" fmla="*/ 2628 h 3476"/>
                <a:gd name="T40" fmla="*/ 2943 w 3623"/>
                <a:gd name="T41" fmla="*/ 2955 h 3476"/>
                <a:gd name="T42" fmla="*/ 2930 w 3623"/>
                <a:gd name="T43" fmla="*/ 3158 h 3476"/>
                <a:gd name="T44" fmla="*/ 2891 w 3623"/>
                <a:gd name="T45" fmla="*/ 3443 h 3476"/>
                <a:gd name="T46" fmla="*/ 2686 w 3623"/>
                <a:gd name="T47" fmla="*/ 3404 h 3476"/>
                <a:gd name="T48" fmla="*/ 2676 w 3623"/>
                <a:gd name="T49" fmla="*/ 3119 h 3476"/>
                <a:gd name="T50" fmla="*/ 2497 w 3623"/>
                <a:gd name="T51" fmla="*/ 3046 h 3476"/>
                <a:gd name="T52" fmla="*/ 2343 w 3623"/>
                <a:gd name="T53" fmla="*/ 2984 h 3476"/>
                <a:gd name="T54" fmla="*/ 2122 w 3623"/>
                <a:gd name="T55" fmla="*/ 2793 h 3476"/>
                <a:gd name="T56" fmla="*/ 1994 w 3623"/>
                <a:gd name="T57" fmla="*/ 2801 h 3476"/>
                <a:gd name="T58" fmla="*/ 1779 w 3623"/>
                <a:gd name="T59" fmla="*/ 2918 h 3476"/>
                <a:gd name="T60" fmla="*/ 1658 w 3623"/>
                <a:gd name="T61" fmla="*/ 2815 h 3476"/>
                <a:gd name="T62" fmla="*/ 1508 w 3623"/>
                <a:gd name="T63" fmla="*/ 2881 h 3476"/>
                <a:gd name="T64" fmla="*/ 1508 w 3623"/>
                <a:gd name="T65" fmla="*/ 2723 h 3476"/>
                <a:gd name="T66" fmla="*/ 1302 w 3623"/>
                <a:gd name="T67" fmla="*/ 2802 h 3476"/>
                <a:gd name="T68" fmla="*/ 1129 w 3623"/>
                <a:gd name="T69" fmla="*/ 2836 h 3476"/>
                <a:gd name="T70" fmla="*/ 1035 w 3623"/>
                <a:gd name="T71" fmla="*/ 2758 h 3476"/>
                <a:gd name="T72" fmla="*/ 954 w 3623"/>
                <a:gd name="T73" fmla="*/ 2822 h 3476"/>
                <a:gd name="T74" fmla="*/ 849 w 3623"/>
                <a:gd name="T75" fmla="*/ 2806 h 3476"/>
                <a:gd name="T76" fmla="*/ 808 w 3623"/>
                <a:gd name="T77" fmla="*/ 2726 h 3476"/>
                <a:gd name="T78" fmla="*/ 841 w 3623"/>
                <a:gd name="T79" fmla="*/ 2607 h 3476"/>
                <a:gd name="T80" fmla="*/ 758 w 3623"/>
                <a:gd name="T81" fmla="*/ 2946 h 3476"/>
                <a:gd name="T82" fmla="*/ 849 w 3623"/>
                <a:gd name="T83" fmla="*/ 3092 h 3476"/>
                <a:gd name="T84" fmla="*/ 775 w 3623"/>
                <a:gd name="T85" fmla="*/ 3285 h 3476"/>
                <a:gd name="T86" fmla="*/ 620 w 3623"/>
                <a:gd name="T87" fmla="*/ 3274 h 3476"/>
                <a:gd name="T88" fmla="*/ 540 w 3623"/>
                <a:gd name="T89" fmla="*/ 3057 h 3476"/>
                <a:gd name="T90" fmla="*/ 601 w 3623"/>
                <a:gd name="T91" fmla="*/ 2796 h 3476"/>
                <a:gd name="T92" fmla="*/ 621 w 3623"/>
                <a:gd name="T93" fmla="*/ 2606 h 3476"/>
                <a:gd name="T94" fmla="*/ 869 w 3623"/>
                <a:gd name="T95" fmla="*/ 2356 h 3476"/>
                <a:gd name="T96" fmla="*/ 900 w 3623"/>
                <a:gd name="T97" fmla="*/ 2231 h 3476"/>
                <a:gd name="T98" fmla="*/ 815 w 3623"/>
                <a:gd name="T99" fmla="*/ 1978 h 3476"/>
                <a:gd name="T100" fmla="*/ 596 w 3623"/>
                <a:gd name="T101" fmla="*/ 1908 h 3476"/>
                <a:gd name="T102" fmla="*/ 468 w 3623"/>
                <a:gd name="T103" fmla="*/ 1894 h 3476"/>
                <a:gd name="T104" fmla="*/ 183 w 3623"/>
                <a:gd name="T105" fmla="*/ 1959 h 3476"/>
                <a:gd name="T106" fmla="*/ 283 w 3623"/>
                <a:gd name="T107" fmla="*/ 1827 h 3476"/>
                <a:gd name="T108" fmla="*/ 238 w 3623"/>
                <a:gd name="T109" fmla="*/ 1667 h 3476"/>
                <a:gd name="T110" fmla="*/ 98 w 3623"/>
                <a:gd name="T111" fmla="*/ 1585 h 3476"/>
                <a:gd name="T112" fmla="*/ 184 w 3623"/>
                <a:gd name="T113" fmla="*/ 1352 h 3476"/>
                <a:gd name="T114" fmla="*/ 174 w 3623"/>
                <a:gd name="T115" fmla="*/ 1085 h 3476"/>
                <a:gd name="T116" fmla="*/ 54 w 3623"/>
                <a:gd name="T117" fmla="*/ 863 h 3476"/>
                <a:gd name="T118" fmla="*/ 15 w 3623"/>
                <a:gd name="T119" fmla="*/ 560 h 3476"/>
                <a:gd name="T120" fmla="*/ 121 w 3623"/>
                <a:gd name="T121" fmla="*/ 176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23" h="3476">
                  <a:moveTo>
                    <a:pt x="230" y="0"/>
                  </a:moveTo>
                  <a:lnTo>
                    <a:pt x="357" y="82"/>
                  </a:lnTo>
                  <a:lnTo>
                    <a:pt x="359" y="86"/>
                  </a:lnTo>
                  <a:lnTo>
                    <a:pt x="361" y="92"/>
                  </a:lnTo>
                  <a:lnTo>
                    <a:pt x="362" y="96"/>
                  </a:lnTo>
                  <a:lnTo>
                    <a:pt x="363" y="101"/>
                  </a:lnTo>
                  <a:lnTo>
                    <a:pt x="362" y="112"/>
                  </a:lnTo>
                  <a:lnTo>
                    <a:pt x="359" y="124"/>
                  </a:lnTo>
                  <a:lnTo>
                    <a:pt x="353" y="137"/>
                  </a:lnTo>
                  <a:lnTo>
                    <a:pt x="347" y="150"/>
                  </a:lnTo>
                  <a:lnTo>
                    <a:pt x="339" y="163"/>
                  </a:lnTo>
                  <a:lnTo>
                    <a:pt x="332" y="177"/>
                  </a:lnTo>
                  <a:lnTo>
                    <a:pt x="315" y="205"/>
                  </a:lnTo>
                  <a:lnTo>
                    <a:pt x="299" y="233"/>
                  </a:lnTo>
                  <a:lnTo>
                    <a:pt x="294" y="247"/>
                  </a:lnTo>
                  <a:lnTo>
                    <a:pt x="291" y="260"/>
                  </a:lnTo>
                  <a:lnTo>
                    <a:pt x="289" y="268"/>
                  </a:lnTo>
                  <a:lnTo>
                    <a:pt x="289" y="274"/>
                  </a:lnTo>
                  <a:lnTo>
                    <a:pt x="289" y="279"/>
                  </a:lnTo>
                  <a:lnTo>
                    <a:pt x="290" y="286"/>
                  </a:lnTo>
                  <a:lnTo>
                    <a:pt x="292" y="299"/>
                  </a:lnTo>
                  <a:lnTo>
                    <a:pt x="295" y="309"/>
                  </a:lnTo>
                  <a:lnTo>
                    <a:pt x="297" y="316"/>
                  </a:lnTo>
                  <a:lnTo>
                    <a:pt x="301" y="322"/>
                  </a:lnTo>
                  <a:lnTo>
                    <a:pt x="305" y="325"/>
                  </a:lnTo>
                  <a:lnTo>
                    <a:pt x="308" y="326"/>
                  </a:lnTo>
                  <a:lnTo>
                    <a:pt x="311" y="327"/>
                  </a:lnTo>
                  <a:lnTo>
                    <a:pt x="316" y="325"/>
                  </a:lnTo>
                  <a:lnTo>
                    <a:pt x="323" y="320"/>
                  </a:lnTo>
                  <a:lnTo>
                    <a:pt x="332" y="315"/>
                  </a:lnTo>
                  <a:lnTo>
                    <a:pt x="336" y="312"/>
                  </a:lnTo>
                  <a:lnTo>
                    <a:pt x="342" y="310"/>
                  </a:lnTo>
                  <a:lnTo>
                    <a:pt x="346" y="308"/>
                  </a:lnTo>
                  <a:lnTo>
                    <a:pt x="350" y="308"/>
                  </a:lnTo>
                  <a:lnTo>
                    <a:pt x="355" y="308"/>
                  </a:lnTo>
                  <a:lnTo>
                    <a:pt x="359" y="309"/>
                  </a:lnTo>
                  <a:lnTo>
                    <a:pt x="364" y="310"/>
                  </a:lnTo>
                  <a:lnTo>
                    <a:pt x="369" y="312"/>
                  </a:lnTo>
                  <a:lnTo>
                    <a:pt x="376" y="317"/>
                  </a:lnTo>
                  <a:lnTo>
                    <a:pt x="385" y="324"/>
                  </a:lnTo>
                  <a:lnTo>
                    <a:pt x="400" y="340"/>
                  </a:lnTo>
                  <a:lnTo>
                    <a:pt x="415" y="359"/>
                  </a:lnTo>
                  <a:lnTo>
                    <a:pt x="422" y="368"/>
                  </a:lnTo>
                  <a:lnTo>
                    <a:pt x="429" y="377"/>
                  </a:lnTo>
                  <a:lnTo>
                    <a:pt x="437" y="385"/>
                  </a:lnTo>
                  <a:lnTo>
                    <a:pt x="443" y="392"/>
                  </a:lnTo>
                  <a:lnTo>
                    <a:pt x="451" y="396"/>
                  </a:lnTo>
                  <a:lnTo>
                    <a:pt x="458" y="400"/>
                  </a:lnTo>
                  <a:lnTo>
                    <a:pt x="463" y="400"/>
                  </a:lnTo>
                  <a:lnTo>
                    <a:pt x="467" y="401"/>
                  </a:lnTo>
                  <a:lnTo>
                    <a:pt x="470" y="400"/>
                  </a:lnTo>
                  <a:lnTo>
                    <a:pt x="474" y="399"/>
                  </a:lnTo>
                  <a:lnTo>
                    <a:pt x="482" y="396"/>
                  </a:lnTo>
                  <a:lnTo>
                    <a:pt x="490" y="392"/>
                  </a:lnTo>
                  <a:lnTo>
                    <a:pt x="497" y="385"/>
                  </a:lnTo>
                  <a:lnTo>
                    <a:pt x="505" y="379"/>
                  </a:lnTo>
                  <a:lnTo>
                    <a:pt x="518" y="365"/>
                  </a:lnTo>
                  <a:lnTo>
                    <a:pt x="531" y="351"/>
                  </a:lnTo>
                  <a:lnTo>
                    <a:pt x="537" y="344"/>
                  </a:lnTo>
                  <a:lnTo>
                    <a:pt x="544" y="338"/>
                  </a:lnTo>
                  <a:lnTo>
                    <a:pt x="551" y="333"/>
                  </a:lnTo>
                  <a:lnTo>
                    <a:pt x="558" y="329"/>
                  </a:lnTo>
                  <a:lnTo>
                    <a:pt x="565" y="327"/>
                  </a:lnTo>
                  <a:lnTo>
                    <a:pt x="572" y="327"/>
                  </a:lnTo>
                  <a:lnTo>
                    <a:pt x="579" y="328"/>
                  </a:lnTo>
                  <a:lnTo>
                    <a:pt x="588" y="332"/>
                  </a:lnTo>
                  <a:lnTo>
                    <a:pt x="601" y="339"/>
                  </a:lnTo>
                  <a:lnTo>
                    <a:pt x="614" y="345"/>
                  </a:lnTo>
                  <a:lnTo>
                    <a:pt x="628" y="350"/>
                  </a:lnTo>
                  <a:lnTo>
                    <a:pt x="642" y="354"/>
                  </a:lnTo>
                  <a:lnTo>
                    <a:pt x="656" y="358"/>
                  </a:lnTo>
                  <a:lnTo>
                    <a:pt x="669" y="363"/>
                  </a:lnTo>
                  <a:lnTo>
                    <a:pt x="683" y="368"/>
                  </a:lnTo>
                  <a:lnTo>
                    <a:pt x="696" y="374"/>
                  </a:lnTo>
                  <a:lnTo>
                    <a:pt x="713" y="385"/>
                  </a:lnTo>
                  <a:lnTo>
                    <a:pt x="729" y="398"/>
                  </a:lnTo>
                  <a:lnTo>
                    <a:pt x="744" y="411"/>
                  </a:lnTo>
                  <a:lnTo>
                    <a:pt x="758" y="425"/>
                  </a:lnTo>
                  <a:lnTo>
                    <a:pt x="774" y="438"/>
                  </a:lnTo>
                  <a:lnTo>
                    <a:pt x="791" y="451"/>
                  </a:lnTo>
                  <a:lnTo>
                    <a:pt x="799" y="457"/>
                  </a:lnTo>
                  <a:lnTo>
                    <a:pt x="808" y="462"/>
                  </a:lnTo>
                  <a:lnTo>
                    <a:pt x="819" y="466"/>
                  </a:lnTo>
                  <a:lnTo>
                    <a:pt x="829" y="471"/>
                  </a:lnTo>
                  <a:lnTo>
                    <a:pt x="843" y="476"/>
                  </a:lnTo>
                  <a:lnTo>
                    <a:pt x="852" y="481"/>
                  </a:lnTo>
                  <a:lnTo>
                    <a:pt x="860" y="486"/>
                  </a:lnTo>
                  <a:lnTo>
                    <a:pt x="865" y="491"/>
                  </a:lnTo>
                  <a:lnTo>
                    <a:pt x="869" y="495"/>
                  </a:lnTo>
                  <a:lnTo>
                    <a:pt x="870" y="501"/>
                  </a:lnTo>
                  <a:lnTo>
                    <a:pt x="869" y="506"/>
                  </a:lnTo>
                  <a:lnTo>
                    <a:pt x="866" y="512"/>
                  </a:lnTo>
                  <a:lnTo>
                    <a:pt x="848" y="535"/>
                  </a:lnTo>
                  <a:lnTo>
                    <a:pt x="822" y="563"/>
                  </a:lnTo>
                  <a:lnTo>
                    <a:pt x="804" y="578"/>
                  </a:lnTo>
                  <a:lnTo>
                    <a:pt x="791" y="588"/>
                  </a:lnTo>
                  <a:lnTo>
                    <a:pt x="782" y="595"/>
                  </a:lnTo>
                  <a:lnTo>
                    <a:pt x="778" y="600"/>
                  </a:lnTo>
                  <a:lnTo>
                    <a:pt x="778" y="602"/>
                  </a:lnTo>
                  <a:lnTo>
                    <a:pt x="780" y="605"/>
                  </a:lnTo>
                  <a:lnTo>
                    <a:pt x="782" y="608"/>
                  </a:lnTo>
                  <a:lnTo>
                    <a:pt x="785" y="611"/>
                  </a:lnTo>
                  <a:lnTo>
                    <a:pt x="797" y="620"/>
                  </a:lnTo>
                  <a:lnTo>
                    <a:pt x="816" y="632"/>
                  </a:lnTo>
                  <a:lnTo>
                    <a:pt x="820" y="635"/>
                  </a:lnTo>
                  <a:lnTo>
                    <a:pt x="824" y="639"/>
                  </a:lnTo>
                  <a:lnTo>
                    <a:pt x="828" y="644"/>
                  </a:lnTo>
                  <a:lnTo>
                    <a:pt x="831" y="649"/>
                  </a:lnTo>
                  <a:lnTo>
                    <a:pt x="836" y="660"/>
                  </a:lnTo>
                  <a:lnTo>
                    <a:pt x="842" y="669"/>
                  </a:lnTo>
                  <a:lnTo>
                    <a:pt x="846" y="679"/>
                  </a:lnTo>
                  <a:lnTo>
                    <a:pt x="850" y="689"/>
                  </a:lnTo>
                  <a:lnTo>
                    <a:pt x="853" y="692"/>
                  </a:lnTo>
                  <a:lnTo>
                    <a:pt x="857" y="695"/>
                  </a:lnTo>
                  <a:lnTo>
                    <a:pt x="860" y="698"/>
                  </a:lnTo>
                  <a:lnTo>
                    <a:pt x="864" y="701"/>
                  </a:lnTo>
                  <a:lnTo>
                    <a:pt x="869" y="701"/>
                  </a:lnTo>
                  <a:lnTo>
                    <a:pt x="874" y="701"/>
                  </a:lnTo>
                  <a:lnTo>
                    <a:pt x="880" y="698"/>
                  </a:lnTo>
                  <a:lnTo>
                    <a:pt x="888" y="696"/>
                  </a:lnTo>
                  <a:lnTo>
                    <a:pt x="905" y="690"/>
                  </a:lnTo>
                  <a:lnTo>
                    <a:pt x="923" y="686"/>
                  </a:lnTo>
                  <a:lnTo>
                    <a:pt x="931" y="684"/>
                  </a:lnTo>
                  <a:lnTo>
                    <a:pt x="939" y="683"/>
                  </a:lnTo>
                  <a:lnTo>
                    <a:pt x="946" y="686"/>
                  </a:lnTo>
                  <a:lnTo>
                    <a:pt x="953" y="689"/>
                  </a:lnTo>
                  <a:lnTo>
                    <a:pt x="956" y="691"/>
                  </a:lnTo>
                  <a:lnTo>
                    <a:pt x="959" y="694"/>
                  </a:lnTo>
                  <a:lnTo>
                    <a:pt x="961" y="697"/>
                  </a:lnTo>
                  <a:lnTo>
                    <a:pt x="964" y="702"/>
                  </a:lnTo>
                  <a:lnTo>
                    <a:pt x="966" y="707"/>
                  </a:lnTo>
                  <a:lnTo>
                    <a:pt x="967" y="714"/>
                  </a:lnTo>
                  <a:lnTo>
                    <a:pt x="968" y="720"/>
                  </a:lnTo>
                  <a:lnTo>
                    <a:pt x="968" y="728"/>
                  </a:lnTo>
                  <a:lnTo>
                    <a:pt x="970" y="737"/>
                  </a:lnTo>
                  <a:lnTo>
                    <a:pt x="972" y="745"/>
                  </a:lnTo>
                  <a:lnTo>
                    <a:pt x="978" y="751"/>
                  </a:lnTo>
                  <a:lnTo>
                    <a:pt x="983" y="756"/>
                  </a:lnTo>
                  <a:lnTo>
                    <a:pt x="990" y="759"/>
                  </a:lnTo>
                  <a:lnTo>
                    <a:pt x="997" y="760"/>
                  </a:lnTo>
                  <a:lnTo>
                    <a:pt x="1006" y="762"/>
                  </a:lnTo>
                  <a:lnTo>
                    <a:pt x="1014" y="762"/>
                  </a:lnTo>
                  <a:lnTo>
                    <a:pt x="1033" y="763"/>
                  </a:lnTo>
                  <a:lnTo>
                    <a:pt x="1051" y="765"/>
                  </a:lnTo>
                  <a:lnTo>
                    <a:pt x="1059" y="768"/>
                  </a:lnTo>
                  <a:lnTo>
                    <a:pt x="1066" y="771"/>
                  </a:lnTo>
                  <a:lnTo>
                    <a:pt x="1074" y="775"/>
                  </a:lnTo>
                  <a:lnTo>
                    <a:pt x="1079" y="781"/>
                  </a:lnTo>
                  <a:lnTo>
                    <a:pt x="1090" y="796"/>
                  </a:lnTo>
                  <a:lnTo>
                    <a:pt x="1098" y="805"/>
                  </a:lnTo>
                  <a:lnTo>
                    <a:pt x="1101" y="808"/>
                  </a:lnTo>
                  <a:lnTo>
                    <a:pt x="1103" y="810"/>
                  </a:lnTo>
                  <a:lnTo>
                    <a:pt x="1106" y="811"/>
                  </a:lnTo>
                  <a:lnTo>
                    <a:pt x="1109" y="812"/>
                  </a:lnTo>
                  <a:lnTo>
                    <a:pt x="1125" y="810"/>
                  </a:lnTo>
                  <a:lnTo>
                    <a:pt x="1155" y="805"/>
                  </a:lnTo>
                  <a:lnTo>
                    <a:pt x="1159" y="805"/>
                  </a:lnTo>
                  <a:lnTo>
                    <a:pt x="1163" y="806"/>
                  </a:lnTo>
                  <a:lnTo>
                    <a:pt x="1167" y="808"/>
                  </a:lnTo>
                  <a:lnTo>
                    <a:pt x="1170" y="810"/>
                  </a:lnTo>
                  <a:lnTo>
                    <a:pt x="1176" y="814"/>
                  </a:lnTo>
                  <a:lnTo>
                    <a:pt x="1182" y="819"/>
                  </a:lnTo>
                  <a:lnTo>
                    <a:pt x="1187" y="825"/>
                  </a:lnTo>
                  <a:lnTo>
                    <a:pt x="1193" y="830"/>
                  </a:lnTo>
                  <a:lnTo>
                    <a:pt x="1199" y="836"/>
                  </a:lnTo>
                  <a:lnTo>
                    <a:pt x="1206" y="839"/>
                  </a:lnTo>
                  <a:lnTo>
                    <a:pt x="1212" y="840"/>
                  </a:lnTo>
                  <a:lnTo>
                    <a:pt x="1218" y="841"/>
                  </a:lnTo>
                  <a:lnTo>
                    <a:pt x="1224" y="840"/>
                  </a:lnTo>
                  <a:lnTo>
                    <a:pt x="1229" y="838"/>
                  </a:lnTo>
                  <a:lnTo>
                    <a:pt x="1240" y="833"/>
                  </a:lnTo>
                  <a:lnTo>
                    <a:pt x="1250" y="828"/>
                  </a:lnTo>
                  <a:lnTo>
                    <a:pt x="1255" y="826"/>
                  </a:lnTo>
                  <a:lnTo>
                    <a:pt x="1261" y="824"/>
                  </a:lnTo>
                  <a:lnTo>
                    <a:pt x="1265" y="823"/>
                  </a:lnTo>
                  <a:lnTo>
                    <a:pt x="1270" y="823"/>
                  </a:lnTo>
                  <a:lnTo>
                    <a:pt x="1276" y="824"/>
                  </a:lnTo>
                  <a:lnTo>
                    <a:pt x="1281" y="826"/>
                  </a:lnTo>
                  <a:lnTo>
                    <a:pt x="1287" y="831"/>
                  </a:lnTo>
                  <a:lnTo>
                    <a:pt x="1293" y="837"/>
                  </a:lnTo>
                  <a:lnTo>
                    <a:pt x="1297" y="842"/>
                  </a:lnTo>
                  <a:lnTo>
                    <a:pt x="1303" y="845"/>
                  </a:lnTo>
                  <a:lnTo>
                    <a:pt x="1307" y="849"/>
                  </a:lnTo>
                  <a:lnTo>
                    <a:pt x="1312" y="850"/>
                  </a:lnTo>
                  <a:lnTo>
                    <a:pt x="1319" y="850"/>
                  </a:lnTo>
                  <a:lnTo>
                    <a:pt x="1324" y="850"/>
                  </a:lnTo>
                  <a:lnTo>
                    <a:pt x="1331" y="849"/>
                  </a:lnTo>
                  <a:lnTo>
                    <a:pt x="1337" y="846"/>
                  </a:lnTo>
                  <a:lnTo>
                    <a:pt x="1365" y="837"/>
                  </a:lnTo>
                  <a:lnTo>
                    <a:pt x="1396" y="826"/>
                  </a:lnTo>
                  <a:lnTo>
                    <a:pt x="1396" y="826"/>
                  </a:lnTo>
                  <a:lnTo>
                    <a:pt x="1551" y="960"/>
                  </a:lnTo>
                  <a:lnTo>
                    <a:pt x="1555" y="963"/>
                  </a:lnTo>
                  <a:lnTo>
                    <a:pt x="1564" y="966"/>
                  </a:lnTo>
                  <a:lnTo>
                    <a:pt x="1574" y="970"/>
                  </a:lnTo>
                  <a:lnTo>
                    <a:pt x="1585" y="973"/>
                  </a:lnTo>
                  <a:lnTo>
                    <a:pt x="1595" y="975"/>
                  </a:lnTo>
                  <a:lnTo>
                    <a:pt x="1604" y="976"/>
                  </a:lnTo>
                  <a:lnTo>
                    <a:pt x="1608" y="976"/>
                  </a:lnTo>
                  <a:lnTo>
                    <a:pt x="1612" y="976"/>
                  </a:lnTo>
                  <a:lnTo>
                    <a:pt x="1614" y="975"/>
                  </a:lnTo>
                  <a:lnTo>
                    <a:pt x="1615" y="974"/>
                  </a:lnTo>
                  <a:lnTo>
                    <a:pt x="1616" y="965"/>
                  </a:lnTo>
                  <a:lnTo>
                    <a:pt x="1615" y="956"/>
                  </a:lnTo>
                  <a:lnTo>
                    <a:pt x="1614" y="947"/>
                  </a:lnTo>
                  <a:lnTo>
                    <a:pt x="1613" y="938"/>
                  </a:lnTo>
                  <a:lnTo>
                    <a:pt x="1612" y="935"/>
                  </a:lnTo>
                  <a:lnTo>
                    <a:pt x="1612" y="932"/>
                  </a:lnTo>
                  <a:lnTo>
                    <a:pt x="1613" y="930"/>
                  </a:lnTo>
                  <a:lnTo>
                    <a:pt x="1614" y="929"/>
                  </a:lnTo>
                  <a:lnTo>
                    <a:pt x="1616" y="927"/>
                  </a:lnTo>
                  <a:lnTo>
                    <a:pt x="1619" y="929"/>
                  </a:lnTo>
                  <a:lnTo>
                    <a:pt x="1622" y="931"/>
                  </a:lnTo>
                  <a:lnTo>
                    <a:pt x="1628" y="934"/>
                  </a:lnTo>
                  <a:lnTo>
                    <a:pt x="1656" y="954"/>
                  </a:lnTo>
                  <a:lnTo>
                    <a:pt x="1685" y="978"/>
                  </a:lnTo>
                  <a:lnTo>
                    <a:pt x="1717" y="1004"/>
                  </a:lnTo>
                  <a:lnTo>
                    <a:pt x="1750" y="1029"/>
                  </a:lnTo>
                  <a:lnTo>
                    <a:pt x="1766" y="1041"/>
                  </a:lnTo>
                  <a:lnTo>
                    <a:pt x="1783" y="1053"/>
                  </a:lnTo>
                  <a:lnTo>
                    <a:pt x="1801" y="1064"/>
                  </a:lnTo>
                  <a:lnTo>
                    <a:pt x="1818" y="1073"/>
                  </a:lnTo>
                  <a:lnTo>
                    <a:pt x="1834" y="1082"/>
                  </a:lnTo>
                  <a:lnTo>
                    <a:pt x="1851" y="1089"/>
                  </a:lnTo>
                  <a:lnTo>
                    <a:pt x="1869" y="1095"/>
                  </a:lnTo>
                  <a:lnTo>
                    <a:pt x="1885" y="1098"/>
                  </a:lnTo>
                  <a:lnTo>
                    <a:pt x="1896" y="1100"/>
                  </a:lnTo>
                  <a:lnTo>
                    <a:pt x="1905" y="1102"/>
                  </a:lnTo>
                  <a:lnTo>
                    <a:pt x="1913" y="1105"/>
                  </a:lnTo>
                  <a:lnTo>
                    <a:pt x="1919" y="1108"/>
                  </a:lnTo>
                  <a:lnTo>
                    <a:pt x="1924" y="1111"/>
                  </a:lnTo>
                  <a:lnTo>
                    <a:pt x="1928" y="1113"/>
                  </a:lnTo>
                  <a:lnTo>
                    <a:pt x="1931" y="1118"/>
                  </a:lnTo>
                  <a:lnTo>
                    <a:pt x="1934" y="1122"/>
                  </a:lnTo>
                  <a:lnTo>
                    <a:pt x="1939" y="1130"/>
                  </a:lnTo>
                  <a:lnTo>
                    <a:pt x="1944" y="1142"/>
                  </a:lnTo>
                  <a:lnTo>
                    <a:pt x="1952" y="1156"/>
                  </a:lnTo>
                  <a:lnTo>
                    <a:pt x="1963" y="1173"/>
                  </a:lnTo>
                  <a:lnTo>
                    <a:pt x="1969" y="1181"/>
                  </a:lnTo>
                  <a:lnTo>
                    <a:pt x="1976" y="1189"/>
                  </a:lnTo>
                  <a:lnTo>
                    <a:pt x="1984" y="1196"/>
                  </a:lnTo>
                  <a:lnTo>
                    <a:pt x="1993" y="1204"/>
                  </a:lnTo>
                  <a:lnTo>
                    <a:pt x="2011" y="1217"/>
                  </a:lnTo>
                  <a:lnTo>
                    <a:pt x="2031" y="1230"/>
                  </a:lnTo>
                  <a:lnTo>
                    <a:pt x="2072" y="1253"/>
                  </a:lnTo>
                  <a:lnTo>
                    <a:pt x="2111" y="1275"/>
                  </a:lnTo>
                  <a:lnTo>
                    <a:pt x="2129" y="1286"/>
                  </a:lnTo>
                  <a:lnTo>
                    <a:pt x="2146" y="1298"/>
                  </a:lnTo>
                  <a:lnTo>
                    <a:pt x="2162" y="1311"/>
                  </a:lnTo>
                  <a:lnTo>
                    <a:pt x="2179" y="1324"/>
                  </a:lnTo>
                  <a:lnTo>
                    <a:pt x="2195" y="1337"/>
                  </a:lnTo>
                  <a:lnTo>
                    <a:pt x="2211" y="1350"/>
                  </a:lnTo>
                  <a:lnTo>
                    <a:pt x="2227" y="1362"/>
                  </a:lnTo>
                  <a:lnTo>
                    <a:pt x="2244" y="1372"/>
                  </a:lnTo>
                  <a:lnTo>
                    <a:pt x="2253" y="1377"/>
                  </a:lnTo>
                  <a:lnTo>
                    <a:pt x="2261" y="1378"/>
                  </a:lnTo>
                  <a:lnTo>
                    <a:pt x="2266" y="1378"/>
                  </a:lnTo>
                  <a:lnTo>
                    <a:pt x="2271" y="1375"/>
                  </a:lnTo>
                  <a:lnTo>
                    <a:pt x="2276" y="1370"/>
                  </a:lnTo>
                  <a:lnTo>
                    <a:pt x="2280" y="1365"/>
                  </a:lnTo>
                  <a:lnTo>
                    <a:pt x="2283" y="1359"/>
                  </a:lnTo>
                  <a:lnTo>
                    <a:pt x="2287" y="1353"/>
                  </a:lnTo>
                  <a:lnTo>
                    <a:pt x="2290" y="1346"/>
                  </a:lnTo>
                  <a:lnTo>
                    <a:pt x="2293" y="1340"/>
                  </a:lnTo>
                  <a:lnTo>
                    <a:pt x="2297" y="1335"/>
                  </a:lnTo>
                  <a:lnTo>
                    <a:pt x="2301" y="1330"/>
                  </a:lnTo>
                  <a:lnTo>
                    <a:pt x="2306" y="1327"/>
                  </a:lnTo>
                  <a:lnTo>
                    <a:pt x="2311" y="1326"/>
                  </a:lnTo>
                  <a:lnTo>
                    <a:pt x="2318" y="1327"/>
                  </a:lnTo>
                  <a:lnTo>
                    <a:pt x="2325" y="1330"/>
                  </a:lnTo>
                  <a:lnTo>
                    <a:pt x="2346" y="1344"/>
                  </a:lnTo>
                  <a:lnTo>
                    <a:pt x="2372" y="1365"/>
                  </a:lnTo>
                  <a:lnTo>
                    <a:pt x="2402" y="1390"/>
                  </a:lnTo>
                  <a:lnTo>
                    <a:pt x="2434" y="1417"/>
                  </a:lnTo>
                  <a:lnTo>
                    <a:pt x="2466" y="1442"/>
                  </a:lnTo>
                  <a:lnTo>
                    <a:pt x="2494" y="1462"/>
                  </a:lnTo>
                  <a:lnTo>
                    <a:pt x="2507" y="1470"/>
                  </a:lnTo>
                  <a:lnTo>
                    <a:pt x="2518" y="1476"/>
                  </a:lnTo>
                  <a:lnTo>
                    <a:pt x="2523" y="1478"/>
                  </a:lnTo>
                  <a:lnTo>
                    <a:pt x="2527" y="1479"/>
                  </a:lnTo>
                  <a:lnTo>
                    <a:pt x="2532" y="1480"/>
                  </a:lnTo>
                  <a:lnTo>
                    <a:pt x="2535" y="1480"/>
                  </a:lnTo>
                  <a:lnTo>
                    <a:pt x="2546" y="1477"/>
                  </a:lnTo>
                  <a:lnTo>
                    <a:pt x="2558" y="1474"/>
                  </a:lnTo>
                  <a:lnTo>
                    <a:pt x="2567" y="1470"/>
                  </a:lnTo>
                  <a:lnTo>
                    <a:pt x="2578" y="1465"/>
                  </a:lnTo>
                  <a:lnTo>
                    <a:pt x="2596" y="1457"/>
                  </a:lnTo>
                  <a:lnTo>
                    <a:pt x="2614" y="1450"/>
                  </a:lnTo>
                  <a:lnTo>
                    <a:pt x="2621" y="1448"/>
                  </a:lnTo>
                  <a:lnTo>
                    <a:pt x="2629" y="1448"/>
                  </a:lnTo>
                  <a:lnTo>
                    <a:pt x="2632" y="1449"/>
                  </a:lnTo>
                  <a:lnTo>
                    <a:pt x="2635" y="1450"/>
                  </a:lnTo>
                  <a:lnTo>
                    <a:pt x="2639" y="1452"/>
                  </a:lnTo>
                  <a:lnTo>
                    <a:pt x="2642" y="1454"/>
                  </a:lnTo>
                  <a:lnTo>
                    <a:pt x="2647" y="1462"/>
                  </a:lnTo>
                  <a:lnTo>
                    <a:pt x="2652" y="1472"/>
                  </a:lnTo>
                  <a:lnTo>
                    <a:pt x="2656" y="1485"/>
                  </a:lnTo>
                  <a:lnTo>
                    <a:pt x="2659" y="1502"/>
                  </a:lnTo>
                  <a:lnTo>
                    <a:pt x="2662" y="1515"/>
                  </a:lnTo>
                  <a:lnTo>
                    <a:pt x="2665" y="1525"/>
                  </a:lnTo>
                  <a:lnTo>
                    <a:pt x="2668" y="1533"/>
                  </a:lnTo>
                  <a:lnTo>
                    <a:pt x="2671" y="1540"/>
                  </a:lnTo>
                  <a:lnTo>
                    <a:pt x="2675" y="1545"/>
                  </a:lnTo>
                  <a:lnTo>
                    <a:pt x="2680" y="1550"/>
                  </a:lnTo>
                  <a:lnTo>
                    <a:pt x="2684" y="1552"/>
                  </a:lnTo>
                  <a:lnTo>
                    <a:pt x="2688" y="1554"/>
                  </a:lnTo>
                  <a:lnTo>
                    <a:pt x="2712" y="1556"/>
                  </a:lnTo>
                  <a:lnTo>
                    <a:pt x="2740" y="1559"/>
                  </a:lnTo>
                  <a:lnTo>
                    <a:pt x="2746" y="1561"/>
                  </a:lnTo>
                  <a:lnTo>
                    <a:pt x="2750" y="1564"/>
                  </a:lnTo>
                  <a:lnTo>
                    <a:pt x="2753" y="1566"/>
                  </a:lnTo>
                  <a:lnTo>
                    <a:pt x="2755" y="1569"/>
                  </a:lnTo>
                  <a:lnTo>
                    <a:pt x="2760" y="1574"/>
                  </a:lnTo>
                  <a:lnTo>
                    <a:pt x="2764" y="1581"/>
                  </a:lnTo>
                  <a:lnTo>
                    <a:pt x="2766" y="1583"/>
                  </a:lnTo>
                  <a:lnTo>
                    <a:pt x="2768" y="1585"/>
                  </a:lnTo>
                  <a:lnTo>
                    <a:pt x="2771" y="1587"/>
                  </a:lnTo>
                  <a:lnTo>
                    <a:pt x="2776" y="1588"/>
                  </a:lnTo>
                  <a:lnTo>
                    <a:pt x="2780" y="1589"/>
                  </a:lnTo>
                  <a:lnTo>
                    <a:pt x="2787" y="1589"/>
                  </a:lnTo>
                  <a:lnTo>
                    <a:pt x="2794" y="1589"/>
                  </a:lnTo>
                  <a:lnTo>
                    <a:pt x="2803" y="1588"/>
                  </a:lnTo>
                  <a:lnTo>
                    <a:pt x="2817" y="1586"/>
                  </a:lnTo>
                  <a:lnTo>
                    <a:pt x="2828" y="1585"/>
                  </a:lnTo>
                  <a:lnTo>
                    <a:pt x="2837" y="1585"/>
                  </a:lnTo>
                  <a:lnTo>
                    <a:pt x="2845" y="1586"/>
                  </a:lnTo>
                  <a:lnTo>
                    <a:pt x="2852" y="1588"/>
                  </a:lnTo>
                  <a:lnTo>
                    <a:pt x="2858" y="1591"/>
                  </a:lnTo>
                  <a:lnTo>
                    <a:pt x="2863" y="1594"/>
                  </a:lnTo>
                  <a:lnTo>
                    <a:pt x="2868" y="1598"/>
                  </a:lnTo>
                  <a:lnTo>
                    <a:pt x="2875" y="1607"/>
                  </a:lnTo>
                  <a:lnTo>
                    <a:pt x="2884" y="1619"/>
                  </a:lnTo>
                  <a:lnTo>
                    <a:pt x="2888" y="1625"/>
                  </a:lnTo>
                  <a:lnTo>
                    <a:pt x="2895" y="1632"/>
                  </a:lnTo>
                  <a:lnTo>
                    <a:pt x="2901" y="1638"/>
                  </a:lnTo>
                  <a:lnTo>
                    <a:pt x="2909" y="1645"/>
                  </a:lnTo>
                  <a:lnTo>
                    <a:pt x="2922" y="1654"/>
                  </a:lnTo>
                  <a:lnTo>
                    <a:pt x="2931" y="1660"/>
                  </a:lnTo>
                  <a:lnTo>
                    <a:pt x="2937" y="1661"/>
                  </a:lnTo>
                  <a:lnTo>
                    <a:pt x="2940" y="1662"/>
                  </a:lnTo>
                  <a:lnTo>
                    <a:pt x="2944" y="1662"/>
                  </a:lnTo>
                  <a:lnTo>
                    <a:pt x="2947" y="1661"/>
                  </a:lnTo>
                  <a:lnTo>
                    <a:pt x="2951" y="1660"/>
                  </a:lnTo>
                  <a:lnTo>
                    <a:pt x="2953" y="1658"/>
                  </a:lnTo>
                  <a:lnTo>
                    <a:pt x="2955" y="1655"/>
                  </a:lnTo>
                  <a:lnTo>
                    <a:pt x="2957" y="1653"/>
                  </a:lnTo>
                  <a:lnTo>
                    <a:pt x="2960" y="1647"/>
                  </a:lnTo>
                  <a:lnTo>
                    <a:pt x="2963" y="1638"/>
                  </a:lnTo>
                  <a:lnTo>
                    <a:pt x="2965" y="1620"/>
                  </a:lnTo>
                  <a:lnTo>
                    <a:pt x="2965" y="1600"/>
                  </a:lnTo>
                  <a:lnTo>
                    <a:pt x="2965" y="1584"/>
                  </a:lnTo>
                  <a:lnTo>
                    <a:pt x="2965" y="1573"/>
                  </a:lnTo>
                  <a:lnTo>
                    <a:pt x="3064" y="1574"/>
                  </a:lnTo>
                  <a:lnTo>
                    <a:pt x="3072" y="1575"/>
                  </a:lnTo>
                  <a:lnTo>
                    <a:pt x="3078" y="1577"/>
                  </a:lnTo>
                  <a:lnTo>
                    <a:pt x="3085" y="1579"/>
                  </a:lnTo>
                  <a:lnTo>
                    <a:pt x="3090" y="1582"/>
                  </a:lnTo>
                  <a:lnTo>
                    <a:pt x="3101" y="1588"/>
                  </a:lnTo>
                  <a:lnTo>
                    <a:pt x="3109" y="1596"/>
                  </a:lnTo>
                  <a:lnTo>
                    <a:pt x="3119" y="1605"/>
                  </a:lnTo>
                  <a:lnTo>
                    <a:pt x="3129" y="1611"/>
                  </a:lnTo>
                  <a:lnTo>
                    <a:pt x="3134" y="1614"/>
                  </a:lnTo>
                  <a:lnTo>
                    <a:pt x="3141" y="1618"/>
                  </a:lnTo>
                  <a:lnTo>
                    <a:pt x="3147" y="1619"/>
                  </a:lnTo>
                  <a:lnTo>
                    <a:pt x="3154" y="1620"/>
                  </a:lnTo>
                  <a:lnTo>
                    <a:pt x="3161" y="1619"/>
                  </a:lnTo>
                  <a:lnTo>
                    <a:pt x="3167" y="1618"/>
                  </a:lnTo>
                  <a:lnTo>
                    <a:pt x="3172" y="1614"/>
                  </a:lnTo>
                  <a:lnTo>
                    <a:pt x="3176" y="1611"/>
                  </a:lnTo>
                  <a:lnTo>
                    <a:pt x="3176" y="1611"/>
                  </a:lnTo>
                  <a:lnTo>
                    <a:pt x="3175" y="1623"/>
                  </a:lnTo>
                  <a:lnTo>
                    <a:pt x="3175" y="1634"/>
                  </a:lnTo>
                  <a:lnTo>
                    <a:pt x="3176" y="1645"/>
                  </a:lnTo>
                  <a:lnTo>
                    <a:pt x="3177" y="1655"/>
                  </a:lnTo>
                  <a:lnTo>
                    <a:pt x="3180" y="1665"/>
                  </a:lnTo>
                  <a:lnTo>
                    <a:pt x="3183" y="1675"/>
                  </a:lnTo>
                  <a:lnTo>
                    <a:pt x="3186" y="1683"/>
                  </a:lnTo>
                  <a:lnTo>
                    <a:pt x="3190" y="1692"/>
                  </a:lnTo>
                  <a:lnTo>
                    <a:pt x="3195" y="1701"/>
                  </a:lnTo>
                  <a:lnTo>
                    <a:pt x="3200" y="1708"/>
                  </a:lnTo>
                  <a:lnTo>
                    <a:pt x="3207" y="1716"/>
                  </a:lnTo>
                  <a:lnTo>
                    <a:pt x="3212" y="1723"/>
                  </a:lnTo>
                  <a:lnTo>
                    <a:pt x="3220" y="1730"/>
                  </a:lnTo>
                  <a:lnTo>
                    <a:pt x="3226" y="1736"/>
                  </a:lnTo>
                  <a:lnTo>
                    <a:pt x="3234" y="1743"/>
                  </a:lnTo>
                  <a:lnTo>
                    <a:pt x="3242" y="1748"/>
                  </a:lnTo>
                  <a:lnTo>
                    <a:pt x="3250" y="1755"/>
                  </a:lnTo>
                  <a:lnTo>
                    <a:pt x="3256" y="1761"/>
                  </a:lnTo>
                  <a:lnTo>
                    <a:pt x="3262" y="1770"/>
                  </a:lnTo>
                  <a:lnTo>
                    <a:pt x="3265" y="1778"/>
                  </a:lnTo>
                  <a:lnTo>
                    <a:pt x="3267" y="1788"/>
                  </a:lnTo>
                  <a:lnTo>
                    <a:pt x="3269" y="1798"/>
                  </a:lnTo>
                  <a:lnTo>
                    <a:pt x="3270" y="1808"/>
                  </a:lnTo>
                  <a:lnTo>
                    <a:pt x="3271" y="1817"/>
                  </a:lnTo>
                  <a:lnTo>
                    <a:pt x="3273" y="1837"/>
                  </a:lnTo>
                  <a:lnTo>
                    <a:pt x="3275" y="1855"/>
                  </a:lnTo>
                  <a:lnTo>
                    <a:pt x="3277" y="1863"/>
                  </a:lnTo>
                  <a:lnTo>
                    <a:pt x="3279" y="1869"/>
                  </a:lnTo>
                  <a:lnTo>
                    <a:pt x="3283" y="1876"/>
                  </a:lnTo>
                  <a:lnTo>
                    <a:pt x="3288" y="1880"/>
                  </a:lnTo>
                  <a:lnTo>
                    <a:pt x="3307" y="1889"/>
                  </a:lnTo>
                  <a:lnTo>
                    <a:pt x="3328" y="1898"/>
                  </a:lnTo>
                  <a:lnTo>
                    <a:pt x="3337" y="1903"/>
                  </a:lnTo>
                  <a:lnTo>
                    <a:pt x="3346" y="1909"/>
                  </a:lnTo>
                  <a:lnTo>
                    <a:pt x="3349" y="1912"/>
                  </a:lnTo>
                  <a:lnTo>
                    <a:pt x="3351" y="1917"/>
                  </a:lnTo>
                  <a:lnTo>
                    <a:pt x="3353" y="1921"/>
                  </a:lnTo>
                  <a:lnTo>
                    <a:pt x="3356" y="1926"/>
                  </a:lnTo>
                  <a:lnTo>
                    <a:pt x="3359" y="1937"/>
                  </a:lnTo>
                  <a:lnTo>
                    <a:pt x="3366" y="1950"/>
                  </a:lnTo>
                  <a:lnTo>
                    <a:pt x="3374" y="1964"/>
                  </a:lnTo>
                  <a:lnTo>
                    <a:pt x="3383" y="1978"/>
                  </a:lnTo>
                  <a:lnTo>
                    <a:pt x="3391" y="1991"/>
                  </a:lnTo>
                  <a:lnTo>
                    <a:pt x="3397" y="2002"/>
                  </a:lnTo>
                  <a:lnTo>
                    <a:pt x="3398" y="2006"/>
                  </a:lnTo>
                  <a:lnTo>
                    <a:pt x="3399" y="2010"/>
                  </a:lnTo>
                  <a:lnTo>
                    <a:pt x="3398" y="2012"/>
                  </a:lnTo>
                  <a:lnTo>
                    <a:pt x="3396" y="2014"/>
                  </a:lnTo>
                  <a:lnTo>
                    <a:pt x="3378" y="2018"/>
                  </a:lnTo>
                  <a:lnTo>
                    <a:pt x="3357" y="2024"/>
                  </a:lnTo>
                  <a:lnTo>
                    <a:pt x="3333" y="2030"/>
                  </a:lnTo>
                  <a:lnTo>
                    <a:pt x="3307" y="2038"/>
                  </a:lnTo>
                  <a:lnTo>
                    <a:pt x="3282" y="2045"/>
                  </a:lnTo>
                  <a:lnTo>
                    <a:pt x="3261" y="2055"/>
                  </a:lnTo>
                  <a:lnTo>
                    <a:pt x="3251" y="2060"/>
                  </a:lnTo>
                  <a:lnTo>
                    <a:pt x="3242" y="2066"/>
                  </a:lnTo>
                  <a:lnTo>
                    <a:pt x="3236" y="2071"/>
                  </a:lnTo>
                  <a:lnTo>
                    <a:pt x="3231" y="2078"/>
                  </a:lnTo>
                  <a:lnTo>
                    <a:pt x="3230" y="2080"/>
                  </a:lnTo>
                  <a:lnTo>
                    <a:pt x="3231" y="2082"/>
                  </a:lnTo>
                  <a:lnTo>
                    <a:pt x="3233" y="2086"/>
                  </a:lnTo>
                  <a:lnTo>
                    <a:pt x="3235" y="2091"/>
                  </a:lnTo>
                  <a:lnTo>
                    <a:pt x="3241" y="2099"/>
                  </a:lnTo>
                  <a:lnTo>
                    <a:pt x="3250" y="2110"/>
                  </a:lnTo>
                  <a:lnTo>
                    <a:pt x="3260" y="2120"/>
                  </a:lnTo>
                  <a:lnTo>
                    <a:pt x="3268" y="2129"/>
                  </a:lnTo>
                  <a:lnTo>
                    <a:pt x="3277" y="2136"/>
                  </a:lnTo>
                  <a:lnTo>
                    <a:pt x="3282" y="2140"/>
                  </a:lnTo>
                  <a:lnTo>
                    <a:pt x="3295" y="2147"/>
                  </a:lnTo>
                  <a:lnTo>
                    <a:pt x="3306" y="2153"/>
                  </a:lnTo>
                  <a:lnTo>
                    <a:pt x="3315" y="2160"/>
                  </a:lnTo>
                  <a:lnTo>
                    <a:pt x="3322" y="2166"/>
                  </a:lnTo>
                  <a:lnTo>
                    <a:pt x="3327" y="2172"/>
                  </a:lnTo>
                  <a:lnTo>
                    <a:pt x="3331" y="2177"/>
                  </a:lnTo>
                  <a:lnTo>
                    <a:pt x="3332" y="2183"/>
                  </a:lnTo>
                  <a:lnTo>
                    <a:pt x="3333" y="2188"/>
                  </a:lnTo>
                  <a:lnTo>
                    <a:pt x="3333" y="2193"/>
                  </a:lnTo>
                  <a:lnTo>
                    <a:pt x="3331" y="2199"/>
                  </a:lnTo>
                  <a:lnTo>
                    <a:pt x="3329" y="2203"/>
                  </a:lnTo>
                  <a:lnTo>
                    <a:pt x="3325" y="2208"/>
                  </a:lnTo>
                  <a:lnTo>
                    <a:pt x="3317" y="2218"/>
                  </a:lnTo>
                  <a:lnTo>
                    <a:pt x="3306" y="2228"/>
                  </a:lnTo>
                  <a:lnTo>
                    <a:pt x="3295" y="2236"/>
                  </a:lnTo>
                  <a:lnTo>
                    <a:pt x="3284" y="2246"/>
                  </a:lnTo>
                  <a:lnTo>
                    <a:pt x="3280" y="2252"/>
                  </a:lnTo>
                  <a:lnTo>
                    <a:pt x="3276" y="2257"/>
                  </a:lnTo>
                  <a:lnTo>
                    <a:pt x="3273" y="2262"/>
                  </a:lnTo>
                  <a:lnTo>
                    <a:pt x="3269" y="2268"/>
                  </a:lnTo>
                  <a:lnTo>
                    <a:pt x="3268" y="2273"/>
                  </a:lnTo>
                  <a:lnTo>
                    <a:pt x="3267" y="2279"/>
                  </a:lnTo>
                  <a:lnTo>
                    <a:pt x="3267" y="2285"/>
                  </a:lnTo>
                  <a:lnTo>
                    <a:pt x="3269" y="2290"/>
                  </a:lnTo>
                  <a:lnTo>
                    <a:pt x="3273" y="2297"/>
                  </a:lnTo>
                  <a:lnTo>
                    <a:pt x="3277" y="2304"/>
                  </a:lnTo>
                  <a:lnTo>
                    <a:pt x="3283" y="2311"/>
                  </a:lnTo>
                  <a:lnTo>
                    <a:pt x="3292" y="2318"/>
                  </a:lnTo>
                  <a:lnTo>
                    <a:pt x="3292" y="2315"/>
                  </a:lnTo>
                  <a:lnTo>
                    <a:pt x="3290" y="2313"/>
                  </a:lnTo>
                  <a:lnTo>
                    <a:pt x="3295" y="2320"/>
                  </a:lnTo>
                  <a:lnTo>
                    <a:pt x="3306" y="2329"/>
                  </a:lnTo>
                  <a:lnTo>
                    <a:pt x="3320" y="2341"/>
                  </a:lnTo>
                  <a:lnTo>
                    <a:pt x="3335" y="2353"/>
                  </a:lnTo>
                  <a:lnTo>
                    <a:pt x="3365" y="2377"/>
                  </a:lnTo>
                  <a:lnTo>
                    <a:pt x="3387" y="2392"/>
                  </a:lnTo>
                  <a:lnTo>
                    <a:pt x="3392" y="2395"/>
                  </a:lnTo>
                  <a:lnTo>
                    <a:pt x="3397" y="2396"/>
                  </a:lnTo>
                  <a:lnTo>
                    <a:pt x="3402" y="2398"/>
                  </a:lnTo>
                  <a:lnTo>
                    <a:pt x="3407" y="2398"/>
                  </a:lnTo>
                  <a:lnTo>
                    <a:pt x="3417" y="2398"/>
                  </a:lnTo>
                  <a:lnTo>
                    <a:pt x="3427" y="2397"/>
                  </a:lnTo>
                  <a:lnTo>
                    <a:pt x="3437" y="2396"/>
                  </a:lnTo>
                  <a:lnTo>
                    <a:pt x="3447" y="2395"/>
                  </a:lnTo>
                  <a:lnTo>
                    <a:pt x="3452" y="2396"/>
                  </a:lnTo>
                  <a:lnTo>
                    <a:pt x="3457" y="2396"/>
                  </a:lnTo>
                  <a:lnTo>
                    <a:pt x="3463" y="2398"/>
                  </a:lnTo>
                  <a:lnTo>
                    <a:pt x="3468" y="2401"/>
                  </a:lnTo>
                  <a:lnTo>
                    <a:pt x="3479" y="2407"/>
                  </a:lnTo>
                  <a:lnTo>
                    <a:pt x="3490" y="2414"/>
                  </a:lnTo>
                  <a:lnTo>
                    <a:pt x="3498" y="2421"/>
                  </a:lnTo>
                  <a:lnTo>
                    <a:pt x="3507" y="2429"/>
                  </a:lnTo>
                  <a:lnTo>
                    <a:pt x="3521" y="2445"/>
                  </a:lnTo>
                  <a:lnTo>
                    <a:pt x="3535" y="2460"/>
                  </a:lnTo>
                  <a:lnTo>
                    <a:pt x="3542" y="2466"/>
                  </a:lnTo>
                  <a:lnTo>
                    <a:pt x="3550" y="2473"/>
                  </a:lnTo>
                  <a:lnTo>
                    <a:pt x="3559" y="2479"/>
                  </a:lnTo>
                  <a:lnTo>
                    <a:pt x="3568" y="2485"/>
                  </a:lnTo>
                  <a:lnTo>
                    <a:pt x="3580" y="2489"/>
                  </a:lnTo>
                  <a:lnTo>
                    <a:pt x="3592" y="2491"/>
                  </a:lnTo>
                  <a:lnTo>
                    <a:pt x="3607" y="2493"/>
                  </a:lnTo>
                  <a:lnTo>
                    <a:pt x="3623" y="2495"/>
                  </a:lnTo>
                  <a:lnTo>
                    <a:pt x="3621" y="2499"/>
                  </a:lnTo>
                  <a:lnTo>
                    <a:pt x="3619" y="2503"/>
                  </a:lnTo>
                  <a:lnTo>
                    <a:pt x="3616" y="2506"/>
                  </a:lnTo>
                  <a:lnTo>
                    <a:pt x="3611" y="2510"/>
                  </a:lnTo>
                  <a:lnTo>
                    <a:pt x="3606" y="2512"/>
                  </a:lnTo>
                  <a:lnTo>
                    <a:pt x="3600" y="2513"/>
                  </a:lnTo>
                  <a:lnTo>
                    <a:pt x="3593" y="2515"/>
                  </a:lnTo>
                  <a:lnTo>
                    <a:pt x="3586" y="2515"/>
                  </a:lnTo>
                  <a:lnTo>
                    <a:pt x="3571" y="2516"/>
                  </a:lnTo>
                  <a:lnTo>
                    <a:pt x="3552" y="2515"/>
                  </a:lnTo>
                  <a:lnTo>
                    <a:pt x="3534" y="2514"/>
                  </a:lnTo>
                  <a:lnTo>
                    <a:pt x="3514" y="2511"/>
                  </a:lnTo>
                  <a:lnTo>
                    <a:pt x="3474" y="2505"/>
                  </a:lnTo>
                  <a:lnTo>
                    <a:pt x="3438" y="2501"/>
                  </a:lnTo>
                  <a:lnTo>
                    <a:pt x="3422" y="2499"/>
                  </a:lnTo>
                  <a:lnTo>
                    <a:pt x="3407" y="2499"/>
                  </a:lnTo>
                  <a:lnTo>
                    <a:pt x="3401" y="2499"/>
                  </a:lnTo>
                  <a:lnTo>
                    <a:pt x="3396" y="2500"/>
                  </a:lnTo>
                  <a:lnTo>
                    <a:pt x="3390" y="2501"/>
                  </a:lnTo>
                  <a:lnTo>
                    <a:pt x="3387" y="2503"/>
                  </a:lnTo>
                  <a:lnTo>
                    <a:pt x="3379" y="2506"/>
                  </a:lnTo>
                  <a:lnTo>
                    <a:pt x="3373" y="2509"/>
                  </a:lnTo>
                  <a:lnTo>
                    <a:pt x="3366" y="2510"/>
                  </a:lnTo>
                  <a:lnTo>
                    <a:pt x="3360" y="2510"/>
                  </a:lnTo>
                  <a:lnTo>
                    <a:pt x="3347" y="2509"/>
                  </a:lnTo>
                  <a:lnTo>
                    <a:pt x="3335" y="2506"/>
                  </a:lnTo>
                  <a:lnTo>
                    <a:pt x="3323" y="2504"/>
                  </a:lnTo>
                  <a:lnTo>
                    <a:pt x="3310" y="2504"/>
                  </a:lnTo>
                  <a:lnTo>
                    <a:pt x="3304" y="2506"/>
                  </a:lnTo>
                  <a:lnTo>
                    <a:pt x="3297" y="2507"/>
                  </a:lnTo>
                  <a:lnTo>
                    <a:pt x="3290" y="2511"/>
                  </a:lnTo>
                  <a:lnTo>
                    <a:pt x="3282" y="2516"/>
                  </a:lnTo>
                  <a:lnTo>
                    <a:pt x="3268" y="2526"/>
                  </a:lnTo>
                  <a:lnTo>
                    <a:pt x="3253" y="2539"/>
                  </a:lnTo>
                  <a:lnTo>
                    <a:pt x="3237" y="2553"/>
                  </a:lnTo>
                  <a:lnTo>
                    <a:pt x="3222" y="2568"/>
                  </a:lnTo>
                  <a:lnTo>
                    <a:pt x="3207" y="2584"/>
                  </a:lnTo>
                  <a:lnTo>
                    <a:pt x="3193" y="2599"/>
                  </a:lnTo>
                  <a:lnTo>
                    <a:pt x="3180" y="2614"/>
                  </a:lnTo>
                  <a:lnTo>
                    <a:pt x="3169" y="2628"/>
                  </a:lnTo>
                  <a:lnTo>
                    <a:pt x="3161" y="2636"/>
                  </a:lnTo>
                  <a:lnTo>
                    <a:pt x="3154" y="2645"/>
                  </a:lnTo>
                  <a:lnTo>
                    <a:pt x="3145" y="2652"/>
                  </a:lnTo>
                  <a:lnTo>
                    <a:pt x="3134" y="2661"/>
                  </a:lnTo>
                  <a:lnTo>
                    <a:pt x="3113" y="2676"/>
                  </a:lnTo>
                  <a:lnTo>
                    <a:pt x="3089" y="2691"/>
                  </a:lnTo>
                  <a:lnTo>
                    <a:pt x="3064" y="2706"/>
                  </a:lnTo>
                  <a:lnTo>
                    <a:pt x="3040" y="2719"/>
                  </a:lnTo>
                  <a:lnTo>
                    <a:pt x="3018" y="2731"/>
                  </a:lnTo>
                  <a:lnTo>
                    <a:pt x="2998" y="2741"/>
                  </a:lnTo>
                  <a:lnTo>
                    <a:pt x="2988" y="2746"/>
                  </a:lnTo>
                  <a:lnTo>
                    <a:pt x="2981" y="2752"/>
                  </a:lnTo>
                  <a:lnTo>
                    <a:pt x="2973" y="2757"/>
                  </a:lnTo>
                  <a:lnTo>
                    <a:pt x="2967" y="2762"/>
                  </a:lnTo>
                  <a:lnTo>
                    <a:pt x="2961" y="2769"/>
                  </a:lnTo>
                  <a:lnTo>
                    <a:pt x="2956" y="2775"/>
                  </a:lnTo>
                  <a:lnTo>
                    <a:pt x="2952" y="2781"/>
                  </a:lnTo>
                  <a:lnTo>
                    <a:pt x="2949" y="2787"/>
                  </a:lnTo>
                  <a:lnTo>
                    <a:pt x="2943" y="2801"/>
                  </a:lnTo>
                  <a:lnTo>
                    <a:pt x="2940" y="2814"/>
                  </a:lnTo>
                  <a:lnTo>
                    <a:pt x="2939" y="2828"/>
                  </a:lnTo>
                  <a:lnTo>
                    <a:pt x="2938" y="2843"/>
                  </a:lnTo>
                  <a:lnTo>
                    <a:pt x="2940" y="2874"/>
                  </a:lnTo>
                  <a:lnTo>
                    <a:pt x="2943" y="2906"/>
                  </a:lnTo>
                  <a:lnTo>
                    <a:pt x="2944" y="2922"/>
                  </a:lnTo>
                  <a:lnTo>
                    <a:pt x="2944" y="2938"/>
                  </a:lnTo>
                  <a:lnTo>
                    <a:pt x="2943" y="2955"/>
                  </a:lnTo>
                  <a:lnTo>
                    <a:pt x="2940" y="2971"/>
                  </a:lnTo>
                  <a:lnTo>
                    <a:pt x="2939" y="2978"/>
                  </a:lnTo>
                  <a:lnTo>
                    <a:pt x="2939" y="2985"/>
                  </a:lnTo>
                  <a:lnTo>
                    <a:pt x="2940" y="2991"/>
                  </a:lnTo>
                  <a:lnTo>
                    <a:pt x="2942" y="2996"/>
                  </a:lnTo>
                  <a:lnTo>
                    <a:pt x="2946" y="3000"/>
                  </a:lnTo>
                  <a:lnTo>
                    <a:pt x="2951" y="3004"/>
                  </a:lnTo>
                  <a:lnTo>
                    <a:pt x="2955" y="3008"/>
                  </a:lnTo>
                  <a:lnTo>
                    <a:pt x="2960" y="3011"/>
                  </a:lnTo>
                  <a:lnTo>
                    <a:pt x="2972" y="3017"/>
                  </a:lnTo>
                  <a:lnTo>
                    <a:pt x="2985" y="3025"/>
                  </a:lnTo>
                  <a:lnTo>
                    <a:pt x="2991" y="3029"/>
                  </a:lnTo>
                  <a:lnTo>
                    <a:pt x="2997" y="3035"/>
                  </a:lnTo>
                  <a:lnTo>
                    <a:pt x="3003" y="3040"/>
                  </a:lnTo>
                  <a:lnTo>
                    <a:pt x="3007" y="3046"/>
                  </a:lnTo>
                  <a:lnTo>
                    <a:pt x="2996" y="3119"/>
                  </a:lnTo>
                  <a:lnTo>
                    <a:pt x="2996" y="3119"/>
                  </a:lnTo>
                  <a:lnTo>
                    <a:pt x="2993" y="3122"/>
                  </a:lnTo>
                  <a:lnTo>
                    <a:pt x="2988" y="3125"/>
                  </a:lnTo>
                  <a:lnTo>
                    <a:pt x="2983" y="3128"/>
                  </a:lnTo>
                  <a:lnTo>
                    <a:pt x="2977" y="3132"/>
                  </a:lnTo>
                  <a:lnTo>
                    <a:pt x="2963" y="3137"/>
                  </a:lnTo>
                  <a:lnTo>
                    <a:pt x="2950" y="3143"/>
                  </a:lnTo>
                  <a:lnTo>
                    <a:pt x="2943" y="3146"/>
                  </a:lnTo>
                  <a:lnTo>
                    <a:pt x="2938" y="3149"/>
                  </a:lnTo>
                  <a:lnTo>
                    <a:pt x="2933" y="3153"/>
                  </a:lnTo>
                  <a:lnTo>
                    <a:pt x="2930" y="3158"/>
                  </a:lnTo>
                  <a:lnTo>
                    <a:pt x="2928" y="3162"/>
                  </a:lnTo>
                  <a:lnTo>
                    <a:pt x="2929" y="3168"/>
                  </a:lnTo>
                  <a:lnTo>
                    <a:pt x="2931" y="3175"/>
                  </a:lnTo>
                  <a:lnTo>
                    <a:pt x="2936" y="3182"/>
                  </a:lnTo>
                  <a:lnTo>
                    <a:pt x="2944" y="3194"/>
                  </a:lnTo>
                  <a:lnTo>
                    <a:pt x="2952" y="3207"/>
                  </a:lnTo>
                  <a:lnTo>
                    <a:pt x="2958" y="3220"/>
                  </a:lnTo>
                  <a:lnTo>
                    <a:pt x="2964" y="3233"/>
                  </a:lnTo>
                  <a:lnTo>
                    <a:pt x="2966" y="3241"/>
                  </a:lnTo>
                  <a:lnTo>
                    <a:pt x="2967" y="3247"/>
                  </a:lnTo>
                  <a:lnTo>
                    <a:pt x="2968" y="3254"/>
                  </a:lnTo>
                  <a:lnTo>
                    <a:pt x="2968" y="3261"/>
                  </a:lnTo>
                  <a:lnTo>
                    <a:pt x="2967" y="3268"/>
                  </a:lnTo>
                  <a:lnTo>
                    <a:pt x="2965" y="3275"/>
                  </a:lnTo>
                  <a:lnTo>
                    <a:pt x="2963" y="3283"/>
                  </a:lnTo>
                  <a:lnTo>
                    <a:pt x="2959" y="3290"/>
                  </a:lnTo>
                  <a:lnTo>
                    <a:pt x="2937" y="3348"/>
                  </a:lnTo>
                  <a:lnTo>
                    <a:pt x="2937" y="3348"/>
                  </a:lnTo>
                  <a:lnTo>
                    <a:pt x="2923" y="3356"/>
                  </a:lnTo>
                  <a:lnTo>
                    <a:pt x="2913" y="3365"/>
                  </a:lnTo>
                  <a:lnTo>
                    <a:pt x="2910" y="3369"/>
                  </a:lnTo>
                  <a:lnTo>
                    <a:pt x="2906" y="3373"/>
                  </a:lnTo>
                  <a:lnTo>
                    <a:pt x="2904" y="3377"/>
                  </a:lnTo>
                  <a:lnTo>
                    <a:pt x="2903" y="3382"/>
                  </a:lnTo>
                  <a:lnTo>
                    <a:pt x="2899" y="3403"/>
                  </a:lnTo>
                  <a:lnTo>
                    <a:pt x="2893" y="3434"/>
                  </a:lnTo>
                  <a:lnTo>
                    <a:pt x="2891" y="3443"/>
                  </a:lnTo>
                  <a:lnTo>
                    <a:pt x="2889" y="3450"/>
                  </a:lnTo>
                  <a:lnTo>
                    <a:pt x="2887" y="3457"/>
                  </a:lnTo>
                  <a:lnTo>
                    <a:pt x="2884" y="3461"/>
                  </a:lnTo>
                  <a:lnTo>
                    <a:pt x="2880" y="3465"/>
                  </a:lnTo>
                  <a:lnTo>
                    <a:pt x="2877" y="3468"/>
                  </a:lnTo>
                  <a:lnTo>
                    <a:pt x="2873" y="3470"/>
                  </a:lnTo>
                  <a:lnTo>
                    <a:pt x="2869" y="3471"/>
                  </a:lnTo>
                  <a:lnTo>
                    <a:pt x="2848" y="3471"/>
                  </a:lnTo>
                  <a:lnTo>
                    <a:pt x="2821" y="3472"/>
                  </a:lnTo>
                  <a:lnTo>
                    <a:pt x="2797" y="3475"/>
                  </a:lnTo>
                  <a:lnTo>
                    <a:pt x="2777" y="3476"/>
                  </a:lnTo>
                  <a:lnTo>
                    <a:pt x="2766" y="3475"/>
                  </a:lnTo>
                  <a:lnTo>
                    <a:pt x="2755" y="3474"/>
                  </a:lnTo>
                  <a:lnTo>
                    <a:pt x="2744" y="3471"/>
                  </a:lnTo>
                  <a:lnTo>
                    <a:pt x="2733" y="3467"/>
                  </a:lnTo>
                  <a:lnTo>
                    <a:pt x="2726" y="3462"/>
                  </a:lnTo>
                  <a:lnTo>
                    <a:pt x="2721" y="3459"/>
                  </a:lnTo>
                  <a:lnTo>
                    <a:pt x="2717" y="3455"/>
                  </a:lnTo>
                  <a:lnTo>
                    <a:pt x="2714" y="3449"/>
                  </a:lnTo>
                  <a:lnTo>
                    <a:pt x="2711" y="3440"/>
                  </a:lnTo>
                  <a:lnTo>
                    <a:pt x="2709" y="3429"/>
                  </a:lnTo>
                  <a:lnTo>
                    <a:pt x="2708" y="3424"/>
                  </a:lnTo>
                  <a:lnTo>
                    <a:pt x="2706" y="3419"/>
                  </a:lnTo>
                  <a:lnTo>
                    <a:pt x="2702" y="3415"/>
                  </a:lnTo>
                  <a:lnTo>
                    <a:pt x="2698" y="3410"/>
                  </a:lnTo>
                  <a:lnTo>
                    <a:pt x="2693" y="3407"/>
                  </a:lnTo>
                  <a:lnTo>
                    <a:pt x="2686" y="3404"/>
                  </a:lnTo>
                  <a:lnTo>
                    <a:pt x="2676" y="3402"/>
                  </a:lnTo>
                  <a:lnTo>
                    <a:pt x="2666" y="3400"/>
                  </a:lnTo>
                  <a:lnTo>
                    <a:pt x="2666" y="3400"/>
                  </a:lnTo>
                  <a:lnTo>
                    <a:pt x="2681" y="3311"/>
                  </a:lnTo>
                  <a:lnTo>
                    <a:pt x="2682" y="3298"/>
                  </a:lnTo>
                  <a:lnTo>
                    <a:pt x="2684" y="3286"/>
                  </a:lnTo>
                  <a:lnTo>
                    <a:pt x="2687" y="3274"/>
                  </a:lnTo>
                  <a:lnTo>
                    <a:pt x="2690" y="3263"/>
                  </a:lnTo>
                  <a:lnTo>
                    <a:pt x="2695" y="3253"/>
                  </a:lnTo>
                  <a:lnTo>
                    <a:pt x="2698" y="3242"/>
                  </a:lnTo>
                  <a:lnTo>
                    <a:pt x="2700" y="3232"/>
                  </a:lnTo>
                  <a:lnTo>
                    <a:pt x="2701" y="3220"/>
                  </a:lnTo>
                  <a:lnTo>
                    <a:pt x="2701" y="3215"/>
                  </a:lnTo>
                  <a:lnTo>
                    <a:pt x="2700" y="3208"/>
                  </a:lnTo>
                  <a:lnTo>
                    <a:pt x="2699" y="3203"/>
                  </a:lnTo>
                  <a:lnTo>
                    <a:pt x="2697" y="3198"/>
                  </a:lnTo>
                  <a:lnTo>
                    <a:pt x="2693" y="3188"/>
                  </a:lnTo>
                  <a:lnTo>
                    <a:pt x="2687" y="3179"/>
                  </a:lnTo>
                  <a:lnTo>
                    <a:pt x="2682" y="3170"/>
                  </a:lnTo>
                  <a:lnTo>
                    <a:pt x="2676" y="3161"/>
                  </a:lnTo>
                  <a:lnTo>
                    <a:pt x="2674" y="3155"/>
                  </a:lnTo>
                  <a:lnTo>
                    <a:pt x="2672" y="3150"/>
                  </a:lnTo>
                  <a:lnTo>
                    <a:pt x="2671" y="3145"/>
                  </a:lnTo>
                  <a:lnTo>
                    <a:pt x="2671" y="3139"/>
                  </a:lnTo>
                  <a:lnTo>
                    <a:pt x="2671" y="3133"/>
                  </a:lnTo>
                  <a:lnTo>
                    <a:pt x="2673" y="3125"/>
                  </a:lnTo>
                  <a:lnTo>
                    <a:pt x="2676" y="3119"/>
                  </a:lnTo>
                  <a:lnTo>
                    <a:pt x="2680" y="3111"/>
                  </a:lnTo>
                  <a:lnTo>
                    <a:pt x="2686" y="3099"/>
                  </a:lnTo>
                  <a:lnTo>
                    <a:pt x="2688" y="3093"/>
                  </a:lnTo>
                  <a:lnTo>
                    <a:pt x="2686" y="3084"/>
                  </a:lnTo>
                  <a:lnTo>
                    <a:pt x="2684" y="3077"/>
                  </a:lnTo>
                  <a:lnTo>
                    <a:pt x="2681" y="3071"/>
                  </a:lnTo>
                  <a:lnTo>
                    <a:pt x="2676" y="3066"/>
                  </a:lnTo>
                  <a:lnTo>
                    <a:pt x="2672" y="3062"/>
                  </a:lnTo>
                  <a:lnTo>
                    <a:pt x="2667" y="3058"/>
                  </a:lnTo>
                  <a:lnTo>
                    <a:pt x="2661" y="3055"/>
                  </a:lnTo>
                  <a:lnTo>
                    <a:pt x="2655" y="3054"/>
                  </a:lnTo>
                  <a:lnTo>
                    <a:pt x="2642" y="3052"/>
                  </a:lnTo>
                  <a:lnTo>
                    <a:pt x="2628" y="3052"/>
                  </a:lnTo>
                  <a:lnTo>
                    <a:pt x="2612" y="3053"/>
                  </a:lnTo>
                  <a:lnTo>
                    <a:pt x="2596" y="3055"/>
                  </a:lnTo>
                  <a:lnTo>
                    <a:pt x="2565" y="3060"/>
                  </a:lnTo>
                  <a:lnTo>
                    <a:pt x="2536" y="3063"/>
                  </a:lnTo>
                  <a:lnTo>
                    <a:pt x="2531" y="3063"/>
                  </a:lnTo>
                  <a:lnTo>
                    <a:pt x="2524" y="3063"/>
                  </a:lnTo>
                  <a:lnTo>
                    <a:pt x="2519" y="3060"/>
                  </a:lnTo>
                  <a:lnTo>
                    <a:pt x="2514" y="3059"/>
                  </a:lnTo>
                  <a:lnTo>
                    <a:pt x="2510" y="3056"/>
                  </a:lnTo>
                  <a:lnTo>
                    <a:pt x="2507" y="3054"/>
                  </a:lnTo>
                  <a:lnTo>
                    <a:pt x="2504" y="3050"/>
                  </a:lnTo>
                  <a:lnTo>
                    <a:pt x="2501" y="3044"/>
                  </a:lnTo>
                  <a:lnTo>
                    <a:pt x="2498" y="3045"/>
                  </a:lnTo>
                  <a:lnTo>
                    <a:pt x="2497" y="3046"/>
                  </a:lnTo>
                  <a:lnTo>
                    <a:pt x="2495" y="3049"/>
                  </a:lnTo>
                  <a:lnTo>
                    <a:pt x="2493" y="3051"/>
                  </a:lnTo>
                  <a:lnTo>
                    <a:pt x="2491" y="3057"/>
                  </a:lnTo>
                  <a:lnTo>
                    <a:pt x="2487" y="3065"/>
                  </a:lnTo>
                  <a:lnTo>
                    <a:pt x="2486" y="3068"/>
                  </a:lnTo>
                  <a:lnTo>
                    <a:pt x="2484" y="3071"/>
                  </a:lnTo>
                  <a:lnTo>
                    <a:pt x="2482" y="3073"/>
                  </a:lnTo>
                  <a:lnTo>
                    <a:pt x="2479" y="3077"/>
                  </a:lnTo>
                  <a:lnTo>
                    <a:pt x="2476" y="3078"/>
                  </a:lnTo>
                  <a:lnTo>
                    <a:pt x="2471" y="3079"/>
                  </a:lnTo>
                  <a:lnTo>
                    <a:pt x="2466" y="3079"/>
                  </a:lnTo>
                  <a:lnTo>
                    <a:pt x="2460" y="3078"/>
                  </a:lnTo>
                  <a:lnTo>
                    <a:pt x="2456" y="3077"/>
                  </a:lnTo>
                  <a:lnTo>
                    <a:pt x="2453" y="3074"/>
                  </a:lnTo>
                  <a:lnTo>
                    <a:pt x="2450" y="3071"/>
                  </a:lnTo>
                  <a:lnTo>
                    <a:pt x="2446" y="3068"/>
                  </a:lnTo>
                  <a:lnTo>
                    <a:pt x="2440" y="3059"/>
                  </a:lnTo>
                  <a:lnTo>
                    <a:pt x="2433" y="3050"/>
                  </a:lnTo>
                  <a:lnTo>
                    <a:pt x="2428" y="3040"/>
                  </a:lnTo>
                  <a:lnTo>
                    <a:pt x="2422" y="3030"/>
                  </a:lnTo>
                  <a:lnTo>
                    <a:pt x="2415" y="3022"/>
                  </a:lnTo>
                  <a:lnTo>
                    <a:pt x="2409" y="3015"/>
                  </a:lnTo>
                  <a:lnTo>
                    <a:pt x="2398" y="3008"/>
                  </a:lnTo>
                  <a:lnTo>
                    <a:pt x="2387" y="3002"/>
                  </a:lnTo>
                  <a:lnTo>
                    <a:pt x="2376" y="2997"/>
                  </a:lnTo>
                  <a:lnTo>
                    <a:pt x="2364" y="2992"/>
                  </a:lnTo>
                  <a:lnTo>
                    <a:pt x="2343" y="2984"/>
                  </a:lnTo>
                  <a:lnTo>
                    <a:pt x="2321" y="2976"/>
                  </a:lnTo>
                  <a:lnTo>
                    <a:pt x="2310" y="2973"/>
                  </a:lnTo>
                  <a:lnTo>
                    <a:pt x="2301" y="2969"/>
                  </a:lnTo>
                  <a:lnTo>
                    <a:pt x="2291" y="2963"/>
                  </a:lnTo>
                  <a:lnTo>
                    <a:pt x="2281" y="2958"/>
                  </a:lnTo>
                  <a:lnTo>
                    <a:pt x="2272" y="2951"/>
                  </a:lnTo>
                  <a:lnTo>
                    <a:pt x="2264" y="2945"/>
                  </a:lnTo>
                  <a:lnTo>
                    <a:pt x="2256" y="2936"/>
                  </a:lnTo>
                  <a:lnTo>
                    <a:pt x="2250" y="2927"/>
                  </a:lnTo>
                  <a:lnTo>
                    <a:pt x="2239" y="2910"/>
                  </a:lnTo>
                  <a:lnTo>
                    <a:pt x="2228" y="2896"/>
                  </a:lnTo>
                  <a:lnTo>
                    <a:pt x="2218" y="2885"/>
                  </a:lnTo>
                  <a:lnTo>
                    <a:pt x="2207" y="2876"/>
                  </a:lnTo>
                  <a:lnTo>
                    <a:pt x="2195" y="2868"/>
                  </a:lnTo>
                  <a:lnTo>
                    <a:pt x="2181" y="2862"/>
                  </a:lnTo>
                  <a:lnTo>
                    <a:pt x="2165" y="2856"/>
                  </a:lnTo>
                  <a:lnTo>
                    <a:pt x="2145" y="2851"/>
                  </a:lnTo>
                  <a:lnTo>
                    <a:pt x="2140" y="2849"/>
                  </a:lnTo>
                  <a:lnTo>
                    <a:pt x="2136" y="2848"/>
                  </a:lnTo>
                  <a:lnTo>
                    <a:pt x="2133" y="2846"/>
                  </a:lnTo>
                  <a:lnTo>
                    <a:pt x="2130" y="2843"/>
                  </a:lnTo>
                  <a:lnTo>
                    <a:pt x="2127" y="2838"/>
                  </a:lnTo>
                  <a:lnTo>
                    <a:pt x="2125" y="2831"/>
                  </a:lnTo>
                  <a:lnTo>
                    <a:pt x="2123" y="2819"/>
                  </a:lnTo>
                  <a:lnTo>
                    <a:pt x="2125" y="2804"/>
                  </a:lnTo>
                  <a:lnTo>
                    <a:pt x="2123" y="2799"/>
                  </a:lnTo>
                  <a:lnTo>
                    <a:pt x="2122" y="2793"/>
                  </a:lnTo>
                  <a:lnTo>
                    <a:pt x="2120" y="2788"/>
                  </a:lnTo>
                  <a:lnTo>
                    <a:pt x="2116" y="2784"/>
                  </a:lnTo>
                  <a:lnTo>
                    <a:pt x="2109" y="2782"/>
                  </a:lnTo>
                  <a:lnTo>
                    <a:pt x="2100" y="2781"/>
                  </a:lnTo>
                  <a:lnTo>
                    <a:pt x="2087" y="2781"/>
                  </a:lnTo>
                  <a:lnTo>
                    <a:pt x="2071" y="2783"/>
                  </a:lnTo>
                  <a:lnTo>
                    <a:pt x="2064" y="2785"/>
                  </a:lnTo>
                  <a:lnTo>
                    <a:pt x="2060" y="2787"/>
                  </a:lnTo>
                  <a:lnTo>
                    <a:pt x="2058" y="2789"/>
                  </a:lnTo>
                  <a:lnTo>
                    <a:pt x="2055" y="2793"/>
                  </a:lnTo>
                  <a:lnTo>
                    <a:pt x="2055" y="2797"/>
                  </a:lnTo>
                  <a:lnTo>
                    <a:pt x="2055" y="2800"/>
                  </a:lnTo>
                  <a:lnTo>
                    <a:pt x="2055" y="2804"/>
                  </a:lnTo>
                  <a:lnTo>
                    <a:pt x="2057" y="2809"/>
                  </a:lnTo>
                  <a:lnTo>
                    <a:pt x="2059" y="2816"/>
                  </a:lnTo>
                  <a:lnTo>
                    <a:pt x="2060" y="2824"/>
                  </a:lnTo>
                  <a:lnTo>
                    <a:pt x="2060" y="2827"/>
                  </a:lnTo>
                  <a:lnTo>
                    <a:pt x="2060" y="2830"/>
                  </a:lnTo>
                  <a:lnTo>
                    <a:pt x="2058" y="2833"/>
                  </a:lnTo>
                  <a:lnTo>
                    <a:pt x="2054" y="2834"/>
                  </a:lnTo>
                  <a:lnTo>
                    <a:pt x="2047" y="2829"/>
                  </a:lnTo>
                  <a:lnTo>
                    <a:pt x="2033" y="2819"/>
                  </a:lnTo>
                  <a:lnTo>
                    <a:pt x="2023" y="2812"/>
                  </a:lnTo>
                  <a:lnTo>
                    <a:pt x="2012" y="2807"/>
                  </a:lnTo>
                  <a:lnTo>
                    <a:pt x="2006" y="2804"/>
                  </a:lnTo>
                  <a:lnTo>
                    <a:pt x="2000" y="2802"/>
                  </a:lnTo>
                  <a:lnTo>
                    <a:pt x="1994" y="2801"/>
                  </a:lnTo>
                  <a:lnTo>
                    <a:pt x="1987" y="2801"/>
                  </a:lnTo>
                  <a:lnTo>
                    <a:pt x="1979" y="2801"/>
                  </a:lnTo>
                  <a:lnTo>
                    <a:pt x="1972" y="2803"/>
                  </a:lnTo>
                  <a:lnTo>
                    <a:pt x="1966" y="2806"/>
                  </a:lnTo>
                  <a:lnTo>
                    <a:pt x="1961" y="2809"/>
                  </a:lnTo>
                  <a:lnTo>
                    <a:pt x="1957" y="2813"/>
                  </a:lnTo>
                  <a:lnTo>
                    <a:pt x="1955" y="2819"/>
                  </a:lnTo>
                  <a:lnTo>
                    <a:pt x="1953" y="2824"/>
                  </a:lnTo>
                  <a:lnTo>
                    <a:pt x="1951" y="2830"/>
                  </a:lnTo>
                  <a:lnTo>
                    <a:pt x="1949" y="2857"/>
                  </a:lnTo>
                  <a:lnTo>
                    <a:pt x="1945" y="2884"/>
                  </a:lnTo>
                  <a:lnTo>
                    <a:pt x="1943" y="2893"/>
                  </a:lnTo>
                  <a:lnTo>
                    <a:pt x="1938" y="2901"/>
                  </a:lnTo>
                  <a:lnTo>
                    <a:pt x="1932" y="2906"/>
                  </a:lnTo>
                  <a:lnTo>
                    <a:pt x="1924" y="2911"/>
                  </a:lnTo>
                  <a:lnTo>
                    <a:pt x="1915" y="2916"/>
                  </a:lnTo>
                  <a:lnTo>
                    <a:pt x="1905" y="2919"/>
                  </a:lnTo>
                  <a:lnTo>
                    <a:pt x="1895" y="2921"/>
                  </a:lnTo>
                  <a:lnTo>
                    <a:pt x="1884" y="2923"/>
                  </a:lnTo>
                  <a:lnTo>
                    <a:pt x="1860" y="2925"/>
                  </a:lnTo>
                  <a:lnTo>
                    <a:pt x="1838" y="2925"/>
                  </a:lnTo>
                  <a:lnTo>
                    <a:pt x="1818" y="2924"/>
                  </a:lnTo>
                  <a:lnTo>
                    <a:pt x="1802" y="2922"/>
                  </a:lnTo>
                  <a:lnTo>
                    <a:pt x="1795" y="2922"/>
                  </a:lnTo>
                  <a:lnTo>
                    <a:pt x="1789" y="2921"/>
                  </a:lnTo>
                  <a:lnTo>
                    <a:pt x="1783" y="2920"/>
                  </a:lnTo>
                  <a:lnTo>
                    <a:pt x="1779" y="2918"/>
                  </a:lnTo>
                  <a:lnTo>
                    <a:pt x="1776" y="2915"/>
                  </a:lnTo>
                  <a:lnTo>
                    <a:pt x="1774" y="2912"/>
                  </a:lnTo>
                  <a:lnTo>
                    <a:pt x="1771" y="2908"/>
                  </a:lnTo>
                  <a:lnTo>
                    <a:pt x="1770" y="2905"/>
                  </a:lnTo>
                  <a:lnTo>
                    <a:pt x="1767" y="2896"/>
                  </a:lnTo>
                  <a:lnTo>
                    <a:pt x="1765" y="2887"/>
                  </a:lnTo>
                  <a:lnTo>
                    <a:pt x="1763" y="2876"/>
                  </a:lnTo>
                  <a:lnTo>
                    <a:pt x="1757" y="2865"/>
                  </a:lnTo>
                  <a:lnTo>
                    <a:pt x="1752" y="2856"/>
                  </a:lnTo>
                  <a:lnTo>
                    <a:pt x="1744" y="2850"/>
                  </a:lnTo>
                  <a:lnTo>
                    <a:pt x="1737" y="2846"/>
                  </a:lnTo>
                  <a:lnTo>
                    <a:pt x="1728" y="2842"/>
                  </a:lnTo>
                  <a:lnTo>
                    <a:pt x="1720" y="2840"/>
                  </a:lnTo>
                  <a:lnTo>
                    <a:pt x="1710" y="2839"/>
                  </a:lnTo>
                  <a:lnTo>
                    <a:pt x="1701" y="2839"/>
                  </a:lnTo>
                  <a:lnTo>
                    <a:pt x="1691" y="2839"/>
                  </a:lnTo>
                  <a:lnTo>
                    <a:pt x="1686" y="2838"/>
                  </a:lnTo>
                  <a:lnTo>
                    <a:pt x="1682" y="2837"/>
                  </a:lnTo>
                  <a:lnTo>
                    <a:pt x="1679" y="2835"/>
                  </a:lnTo>
                  <a:lnTo>
                    <a:pt x="1675" y="2831"/>
                  </a:lnTo>
                  <a:lnTo>
                    <a:pt x="1673" y="2827"/>
                  </a:lnTo>
                  <a:lnTo>
                    <a:pt x="1671" y="2823"/>
                  </a:lnTo>
                  <a:lnTo>
                    <a:pt x="1669" y="2819"/>
                  </a:lnTo>
                  <a:lnTo>
                    <a:pt x="1669" y="2814"/>
                  </a:lnTo>
                  <a:lnTo>
                    <a:pt x="1666" y="2813"/>
                  </a:lnTo>
                  <a:lnTo>
                    <a:pt x="1662" y="2814"/>
                  </a:lnTo>
                  <a:lnTo>
                    <a:pt x="1658" y="2815"/>
                  </a:lnTo>
                  <a:lnTo>
                    <a:pt x="1653" y="2819"/>
                  </a:lnTo>
                  <a:lnTo>
                    <a:pt x="1642" y="2825"/>
                  </a:lnTo>
                  <a:lnTo>
                    <a:pt x="1630" y="2834"/>
                  </a:lnTo>
                  <a:lnTo>
                    <a:pt x="1619" y="2843"/>
                  </a:lnTo>
                  <a:lnTo>
                    <a:pt x="1611" y="2854"/>
                  </a:lnTo>
                  <a:lnTo>
                    <a:pt x="1607" y="2858"/>
                  </a:lnTo>
                  <a:lnTo>
                    <a:pt x="1604" y="2863"/>
                  </a:lnTo>
                  <a:lnTo>
                    <a:pt x="1603" y="2867"/>
                  </a:lnTo>
                  <a:lnTo>
                    <a:pt x="1602" y="2870"/>
                  </a:lnTo>
                  <a:lnTo>
                    <a:pt x="1602" y="2880"/>
                  </a:lnTo>
                  <a:lnTo>
                    <a:pt x="1601" y="2888"/>
                  </a:lnTo>
                  <a:lnTo>
                    <a:pt x="1600" y="2893"/>
                  </a:lnTo>
                  <a:lnTo>
                    <a:pt x="1596" y="2896"/>
                  </a:lnTo>
                  <a:lnTo>
                    <a:pt x="1594" y="2898"/>
                  </a:lnTo>
                  <a:lnTo>
                    <a:pt x="1590" y="2898"/>
                  </a:lnTo>
                  <a:lnTo>
                    <a:pt x="1586" y="2898"/>
                  </a:lnTo>
                  <a:lnTo>
                    <a:pt x="1581" y="2897"/>
                  </a:lnTo>
                  <a:lnTo>
                    <a:pt x="1572" y="2893"/>
                  </a:lnTo>
                  <a:lnTo>
                    <a:pt x="1561" y="2888"/>
                  </a:lnTo>
                  <a:lnTo>
                    <a:pt x="1554" y="2885"/>
                  </a:lnTo>
                  <a:lnTo>
                    <a:pt x="1549" y="2884"/>
                  </a:lnTo>
                  <a:lnTo>
                    <a:pt x="1544" y="2883"/>
                  </a:lnTo>
                  <a:lnTo>
                    <a:pt x="1538" y="2883"/>
                  </a:lnTo>
                  <a:lnTo>
                    <a:pt x="1531" y="2883"/>
                  </a:lnTo>
                  <a:lnTo>
                    <a:pt x="1522" y="2883"/>
                  </a:lnTo>
                  <a:lnTo>
                    <a:pt x="1514" y="2883"/>
                  </a:lnTo>
                  <a:lnTo>
                    <a:pt x="1508" y="2881"/>
                  </a:lnTo>
                  <a:lnTo>
                    <a:pt x="1505" y="2879"/>
                  </a:lnTo>
                  <a:lnTo>
                    <a:pt x="1503" y="2877"/>
                  </a:lnTo>
                  <a:lnTo>
                    <a:pt x="1500" y="2875"/>
                  </a:lnTo>
                  <a:lnTo>
                    <a:pt x="1499" y="2871"/>
                  </a:lnTo>
                  <a:lnTo>
                    <a:pt x="1498" y="2868"/>
                  </a:lnTo>
                  <a:lnTo>
                    <a:pt x="1497" y="2864"/>
                  </a:lnTo>
                  <a:lnTo>
                    <a:pt x="1497" y="2860"/>
                  </a:lnTo>
                  <a:lnTo>
                    <a:pt x="1498" y="2854"/>
                  </a:lnTo>
                  <a:lnTo>
                    <a:pt x="1501" y="2844"/>
                  </a:lnTo>
                  <a:lnTo>
                    <a:pt x="1505" y="2835"/>
                  </a:lnTo>
                  <a:lnTo>
                    <a:pt x="1510" y="2827"/>
                  </a:lnTo>
                  <a:lnTo>
                    <a:pt x="1515" y="2821"/>
                  </a:lnTo>
                  <a:lnTo>
                    <a:pt x="1526" y="2807"/>
                  </a:lnTo>
                  <a:lnTo>
                    <a:pt x="1537" y="2790"/>
                  </a:lnTo>
                  <a:lnTo>
                    <a:pt x="1541" y="2782"/>
                  </a:lnTo>
                  <a:lnTo>
                    <a:pt x="1544" y="2773"/>
                  </a:lnTo>
                  <a:lnTo>
                    <a:pt x="1546" y="2767"/>
                  </a:lnTo>
                  <a:lnTo>
                    <a:pt x="1546" y="2761"/>
                  </a:lnTo>
                  <a:lnTo>
                    <a:pt x="1545" y="2756"/>
                  </a:lnTo>
                  <a:lnTo>
                    <a:pt x="1542" y="2753"/>
                  </a:lnTo>
                  <a:lnTo>
                    <a:pt x="1540" y="2749"/>
                  </a:lnTo>
                  <a:lnTo>
                    <a:pt x="1537" y="2746"/>
                  </a:lnTo>
                  <a:lnTo>
                    <a:pt x="1528" y="2741"/>
                  </a:lnTo>
                  <a:lnTo>
                    <a:pt x="1520" y="2735"/>
                  </a:lnTo>
                  <a:lnTo>
                    <a:pt x="1515" y="2732"/>
                  </a:lnTo>
                  <a:lnTo>
                    <a:pt x="1511" y="2728"/>
                  </a:lnTo>
                  <a:lnTo>
                    <a:pt x="1508" y="2723"/>
                  </a:lnTo>
                  <a:lnTo>
                    <a:pt x="1505" y="2718"/>
                  </a:lnTo>
                  <a:lnTo>
                    <a:pt x="1503" y="2711"/>
                  </a:lnTo>
                  <a:lnTo>
                    <a:pt x="1501" y="2704"/>
                  </a:lnTo>
                  <a:lnTo>
                    <a:pt x="1503" y="2699"/>
                  </a:lnTo>
                  <a:lnTo>
                    <a:pt x="1504" y="2692"/>
                  </a:lnTo>
                  <a:lnTo>
                    <a:pt x="1506" y="2687"/>
                  </a:lnTo>
                  <a:lnTo>
                    <a:pt x="1507" y="2681"/>
                  </a:lnTo>
                  <a:lnTo>
                    <a:pt x="1507" y="2675"/>
                  </a:lnTo>
                  <a:lnTo>
                    <a:pt x="1507" y="2668"/>
                  </a:lnTo>
                  <a:lnTo>
                    <a:pt x="1497" y="2671"/>
                  </a:lnTo>
                  <a:lnTo>
                    <a:pt x="1487" y="2674"/>
                  </a:lnTo>
                  <a:lnTo>
                    <a:pt x="1477" y="2679"/>
                  </a:lnTo>
                  <a:lnTo>
                    <a:pt x="1467" y="2686"/>
                  </a:lnTo>
                  <a:lnTo>
                    <a:pt x="1457" y="2692"/>
                  </a:lnTo>
                  <a:lnTo>
                    <a:pt x="1446" y="2699"/>
                  </a:lnTo>
                  <a:lnTo>
                    <a:pt x="1437" y="2704"/>
                  </a:lnTo>
                  <a:lnTo>
                    <a:pt x="1427" y="2708"/>
                  </a:lnTo>
                  <a:lnTo>
                    <a:pt x="1405" y="2718"/>
                  </a:lnTo>
                  <a:lnTo>
                    <a:pt x="1387" y="2728"/>
                  </a:lnTo>
                  <a:lnTo>
                    <a:pt x="1370" y="2736"/>
                  </a:lnTo>
                  <a:lnTo>
                    <a:pt x="1353" y="2746"/>
                  </a:lnTo>
                  <a:lnTo>
                    <a:pt x="1339" y="2757"/>
                  </a:lnTo>
                  <a:lnTo>
                    <a:pt x="1326" y="2769"/>
                  </a:lnTo>
                  <a:lnTo>
                    <a:pt x="1320" y="2776"/>
                  </a:lnTo>
                  <a:lnTo>
                    <a:pt x="1314" y="2784"/>
                  </a:lnTo>
                  <a:lnTo>
                    <a:pt x="1308" y="2794"/>
                  </a:lnTo>
                  <a:lnTo>
                    <a:pt x="1302" y="2802"/>
                  </a:lnTo>
                  <a:lnTo>
                    <a:pt x="1297" y="2810"/>
                  </a:lnTo>
                  <a:lnTo>
                    <a:pt x="1292" y="2816"/>
                  </a:lnTo>
                  <a:lnTo>
                    <a:pt x="1287" y="2822"/>
                  </a:lnTo>
                  <a:lnTo>
                    <a:pt x="1280" y="2826"/>
                  </a:lnTo>
                  <a:lnTo>
                    <a:pt x="1274" y="2829"/>
                  </a:lnTo>
                  <a:lnTo>
                    <a:pt x="1268" y="2831"/>
                  </a:lnTo>
                  <a:lnTo>
                    <a:pt x="1261" y="2833"/>
                  </a:lnTo>
                  <a:lnTo>
                    <a:pt x="1254" y="2834"/>
                  </a:lnTo>
                  <a:lnTo>
                    <a:pt x="1248" y="2834"/>
                  </a:lnTo>
                  <a:lnTo>
                    <a:pt x="1240" y="2834"/>
                  </a:lnTo>
                  <a:lnTo>
                    <a:pt x="1234" y="2831"/>
                  </a:lnTo>
                  <a:lnTo>
                    <a:pt x="1226" y="2830"/>
                  </a:lnTo>
                  <a:lnTo>
                    <a:pt x="1211" y="2826"/>
                  </a:lnTo>
                  <a:lnTo>
                    <a:pt x="1197" y="2821"/>
                  </a:lnTo>
                  <a:lnTo>
                    <a:pt x="1191" y="2819"/>
                  </a:lnTo>
                  <a:lnTo>
                    <a:pt x="1187" y="2817"/>
                  </a:lnTo>
                  <a:lnTo>
                    <a:pt x="1183" y="2819"/>
                  </a:lnTo>
                  <a:lnTo>
                    <a:pt x="1179" y="2820"/>
                  </a:lnTo>
                  <a:lnTo>
                    <a:pt x="1171" y="2823"/>
                  </a:lnTo>
                  <a:lnTo>
                    <a:pt x="1164" y="2827"/>
                  </a:lnTo>
                  <a:lnTo>
                    <a:pt x="1158" y="2833"/>
                  </a:lnTo>
                  <a:lnTo>
                    <a:pt x="1152" y="2836"/>
                  </a:lnTo>
                  <a:lnTo>
                    <a:pt x="1147" y="2838"/>
                  </a:lnTo>
                  <a:lnTo>
                    <a:pt x="1144" y="2838"/>
                  </a:lnTo>
                  <a:lnTo>
                    <a:pt x="1140" y="2839"/>
                  </a:lnTo>
                  <a:lnTo>
                    <a:pt x="1136" y="2838"/>
                  </a:lnTo>
                  <a:lnTo>
                    <a:pt x="1129" y="2836"/>
                  </a:lnTo>
                  <a:lnTo>
                    <a:pt x="1123" y="2833"/>
                  </a:lnTo>
                  <a:lnTo>
                    <a:pt x="1118" y="2829"/>
                  </a:lnTo>
                  <a:lnTo>
                    <a:pt x="1114" y="2826"/>
                  </a:lnTo>
                  <a:lnTo>
                    <a:pt x="1110" y="2822"/>
                  </a:lnTo>
                  <a:lnTo>
                    <a:pt x="1107" y="2819"/>
                  </a:lnTo>
                  <a:lnTo>
                    <a:pt x="1105" y="2813"/>
                  </a:lnTo>
                  <a:lnTo>
                    <a:pt x="1104" y="2809"/>
                  </a:lnTo>
                  <a:lnTo>
                    <a:pt x="1102" y="2799"/>
                  </a:lnTo>
                  <a:lnTo>
                    <a:pt x="1103" y="2787"/>
                  </a:lnTo>
                  <a:lnTo>
                    <a:pt x="1105" y="2776"/>
                  </a:lnTo>
                  <a:lnTo>
                    <a:pt x="1108" y="2763"/>
                  </a:lnTo>
                  <a:lnTo>
                    <a:pt x="1109" y="2757"/>
                  </a:lnTo>
                  <a:lnTo>
                    <a:pt x="1109" y="2752"/>
                  </a:lnTo>
                  <a:lnTo>
                    <a:pt x="1108" y="2747"/>
                  </a:lnTo>
                  <a:lnTo>
                    <a:pt x="1105" y="2743"/>
                  </a:lnTo>
                  <a:lnTo>
                    <a:pt x="1102" y="2741"/>
                  </a:lnTo>
                  <a:lnTo>
                    <a:pt x="1098" y="2738"/>
                  </a:lnTo>
                  <a:lnTo>
                    <a:pt x="1092" y="2736"/>
                  </a:lnTo>
                  <a:lnTo>
                    <a:pt x="1086" y="2735"/>
                  </a:lnTo>
                  <a:lnTo>
                    <a:pt x="1074" y="2734"/>
                  </a:lnTo>
                  <a:lnTo>
                    <a:pt x="1061" y="2736"/>
                  </a:lnTo>
                  <a:lnTo>
                    <a:pt x="1050" y="2740"/>
                  </a:lnTo>
                  <a:lnTo>
                    <a:pt x="1042" y="2744"/>
                  </a:lnTo>
                  <a:lnTo>
                    <a:pt x="1038" y="2747"/>
                  </a:lnTo>
                  <a:lnTo>
                    <a:pt x="1036" y="2750"/>
                  </a:lnTo>
                  <a:lnTo>
                    <a:pt x="1035" y="2754"/>
                  </a:lnTo>
                  <a:lnTo>
                    <a:pt x="1035" y="2758"/>
                  </a:lnTo>
                  <a:lnTo>
                    <a:pt x="1036" y="2767"/>
                  </a:lnTo>
                  <a:lnTo>
                    <a:pt x="1039" y="2775"/>
                  </a:lnTo>
                  <a:lnTo>
                    <a:pt x="1044" y="2785"/>
                  </a:lnTo>
                  <a:lnTo>
                    <a:pt x="1046" y="2794"/>
                  </a:lnTo>
                  <a:lnTo>
                    <a:pt x="1047" y="2798"/>
                  </a:lnTo>
                  <a:lnTo>
                    <a:pt x="1047" y="2803"/>
                  </a:lnTo>
                  <a:lnTo>
                    <a:pt x="1047" y="2807"/>
                  </a:lnTo>
                  <a:lnTo>
                    <a:pt x="1045" y="2811"/>
                  </a:lnTo>
                  <a:lnTo>
                    <a:pt x="1039" y="2821"/>
                  </a:lnTo>
                  <a:lnTo>
                    <a:pt x="1032" y="2828"/>
                  </a:lnTo>
                  <a:lnTo>
                    <a:pt x="1027" y="2831"/>
                  </a:lnTo>
                  <a:lnTo>
                    <a:pt x="1024" y="2834"/>
                  </a:lnTo>
                  <a:lnTo>
                    <a:pt x="1020" y="2836"/>
                  </a:lnTo>
                  <a:lnTo>
                    <a:pt x="1015" y="2838"/>
                  </a:lnTo>
                  <a:lnTo>
                    <a:pt x="1011" y="2839"/>
                  </a:lnTo>
                  <a:lnTo>
                    <a:pt x="1007" y="2839"/>
                  </a:lnTo>
                  <a:lnTo>
                    <a:pt x="1003" y="2838"/>
                  </a:lnTo>
                  <a:lnTo>
                    <a:pt x="997" y="2837"/>
                  </a:lnTo>
                  <a:lnTo>
                    <a:pt x="993" y="2836"/>
                  </a:lnTo>
                  <a:lnTo>
                    <a:pt x="988" y="2833"/>
                  </a:lnTo>
                  <a:lnTo>
                    <a:pt x="984" y="2829"/>
                  </a:lnTo>
                  <a:lnTo>
                    <a:pt x="980" y="2826"/>
                  </a:lnTo>
                  <a:lnTo>
                    <a:pt x="976" y="2822"/>
                  </a:lnTo>
                  <a:lnTo>
                    <a:pt x="971" y="2820"/>
                  </a:lnTo>
                  <a:lnTo>
                    <a:pt x="967" y="2819"/>
                  </a:lnTo>
                  <a:lnTo>
                    <a:pt x="963" y="2819"/>
                  </a:lnTo>
                  <a:lnTo>
                    <a:pt x="954" y="2822"/>
                  </a:lnTo>
                  <a:lnTo>
                    <a:pt x="945" y="2824"/>
                  </a:lnTo>
                  <a:lnTo>
                    <a:pt x="942" y="2826"/>
                  </a:lnTo>
                  <a:lnTo>
                    <a:pt x="939" y="2826"/>
                  </a:lnTo>
                  <a:lnTo>
                    <a:pt x="936" y="2826"/>
                  </a:lnTo>
                  <a:lnTo>
                    <a:pt x="932" y="2825"/>
                  </a:lnTo>
                  <a:lnTo>
                    <a:pt x="930" y="2823"/>
                  </a:lnTo>
                  <a:lnTo>
                    <a:pt x="929" y="2819"/>
                  </a:lnTo>
                  <a:lnTo>
                    <a:pt x="928" y="2813"/>
                  </a:lnTo>
                  <a:lnTo>
                    <a:pt x="928" y="2806"/>
                  </a:lnTo>
                  <a:lnTo>
                    <a:pt x="927" y="2798"/>
                  </a:lnTo>
                  <a:lnTo>
                    <a:pt x="927" y="2792"/>
                  </a:lnTo>
                  <a:lnTo>
                    <a:pt x="925" y="2787"/>
                  </a:lnTo>
                  <a:lnTo>
                    <a:pt x="923" y="2783"/>
                  </a:lnTo>
                  <a:lnTo>
                    <a:pt x="920" y="2781"/>
                  </a:lnTo>
                  <a:lnTo>
                    <a:pt x="917" y="2780"/>
                  </a:lnTo>
                  <a:lnTo>
                    <a:pt x="914" y="2779"/>
                  </a:lnTo>
                  <a:lnTo>
                    <a:pt x="911" y="2780"/>
                  </a:lnTo>
                  <a:lnTo>
                    <a:pt x="902" y="2782"/>
                  </a:lnTo>
                  <a:lnTo>
                    <a:pt x="893" y="2786"/>
                  </a:lnTo>
                  <a:lnTo>
                    <a:pt x="885" y="2792"/>
                  </a:lnTo>
                  <a:lnTo>
                    <a:pt x="877" y="2798"/>
                  </a:lnTo>
                  <a:lnTo>
                    <a:pt x="868" y="2804"/>
                  </a:lnTo>
                  <a:lnTo>
                    <a:pt x="860" y="2809"/>
                  </a:lnTo>
                  <a:lnTo>
                    <a:pt x="855" y="2811"/>
                  </a:lnTo>
                  <a:lnTo>
                    <a:pt x="851" y="2811"/>
                  </a:lnTo>
                  <a:lnTo>
                    <a:pt x="850" y="2809"/>
                  </a:lnTo>
                  <a:lnTo>
                    <a:pt x="849" y="2806"/>
                  </a:lnTo>
                  <a:lnTo>
                    <a:pt x="850" y="2801"/>
                  </a:lnTo>
                  <a:lnTo>
                    <a:pt x="852" y="2796"/>
                  </a:lnTo>
                  <a:lnTo>
                    <a:pt x="864" y="2769"/>
                  </a:lnTo>
                  <a:lnTo>
                    <a:pt x="873" y="2748"/>
                  </a:lnTo>
                  <a:lnTo>
                    <a:pt x="875" y="2740"/>
                  </a:lnTo>
                  <a:lnTo>
                    <a:pt x="876" y="2734"/>
                  </a:lnTo>
                  <a:lnTo>
                    <a:pt x="876" y="2732"/>
                  </a:lnTo>
                  <a:lnTo>
                    <a:pt x="875" y="2731"/>
                  </a:lnTo>
                  <a:lnTo>
                    <a:pt x="874" y="2730"/>
                  </a:lnTo>
                  <a:lnTo>
                    <a:pt x="873" y="2729"/>
                  </a:lnTo>
                  <a:lnTo>
                    <a:pt x="870" y="2730"/>
                  </a:lnTo>
                  <a:lnTo>
                    <a:pt x="865" y="2731"/>
                  </a:lnTo>
                  <a:lnTo>
                    <a:pt x="860" y="2734"/>
                  </a:lnTo>
                  <a:lnTo>
                    <a:pt x="855" y="2739"/>
                  </a:lnTo>
                  <a:lnTo>
                    <a:pt x="843" y="2746"/>
                  </a:lnTo>
                  <a:lnTo>
                    <a:pt x="832" y="2754"/>
                  </a:lnTo>
                  <a:lnTo>
                    <a:pt x="826" y="2756"/>
                  </a:lnTo>
                  <a:lnTo>
                    <a:pt x="822" y="2757"/>
                  </a:lnTo>
                  <a:lnTo>
                    <a:pt x="820" y="2757"/>
                  </a:lnTo>
                  <a:lnTo>
                    <a:pt x="819" y="2756"/>
                  </a:lnTo>
                  <a:lnTo>
                    <a:pt x="818" y="2755"/>
                  </a:lnTo>
                  <a:lnTo>
                    <a:pt x="817" y="2754"/>
                  </a:lnTo>
                  <a:lnTo>
                    <a:pt x="814" y="2747"/>
                  </a:lnTo>
                  <a:lnTo>
                    <a:pt x="810" y="2741"/>
                  </a:lnTo>
                  <a:lnTo>
                    <a:pt x="809" y="2735"/>
                  </a:lnTo>
                  <a:lnTo>
                    <a:pt x="808" y="2731"/>
                  </a:lnTo>
                  <a:lnTo>
                    <a:pt x="808" y="2726"/>
                  </a:lnTo>
                  <a:lnTo>
                    <a:pt x="809" y="2722"/>
                  </a:lnTo>
                  <a:lnTo>
                    <a:pt x="810" y="2719"/>
                  </a:lnTo>
                  <a:lnTo>
                    <a:pt x="812" y="2716"/>
                  </a:lnTo>
                  <a:lnTo>
                    <a:pt x="817" y="2711"/>
                  </a:lnTo>
                  <a:lnTo>
                    <a:pt x="824" y="2706"/>
                  </a:lnTo>
                  <a:lnTo>
                    <a:pt x="832" y="2704"/>
                  </a:lnTo>
                  <a:lnTo>
                    <a:pt x="841" y="2702"/>
                  </a:lnTo>
                  <a:lnTo>
                    <a:pt x="859" y="2699"/>
                  </a:lnTo>
                  <a:lnTo>
                    <a:pt x="876" y="2695"/>
                  </a:lnTo>
                  <a:lnTo>
                    <a:pt x="883" y="2692"/>
                  </a:lnTo>
                  <a:lnTo>
                    <a:pt x="888" y="2689"/>
                  </a:lnTo>
                  <a:lnTo>
                    <a:pt x="889" y="2687"/>
                  </a:lnTo>
                  <a:lnTo>
                    <a:pt x="890" y="2685"/>
                  </a:lnTo>
                  <a:lnTo>
                    <a:pt x="891" y="2681"/>
                  </a:lnTo>
                  <a:lnTo>
                    <a:pt x="891" y="2678"/>
                  </a:lnTo>
                  <a:lnTo>
                    <a:pt x="887" y="2660"/>
                  </a:lnTo>
                  <a:lnTo>
                    <a:pt x="880" y="2638"/>
                  </a:lnTo>
                  <a:lnTo>
                    <a:pt x="876" y="2627"/>
                  </a:lnTo>
                  <a:lnTo>
                    <a:pt x="872" y="2617"/>
                  </a:lnTo>
                  <a:lnTo>
                    <a:pt x="868" y="2608"/>
                  </a:lnTo>
                  <a:lnTo>
                    <a:pt x="862" y="2600"/>
                  </a:lnTo>
                  <a:lnTo>
                    <a:pt x="861" y="2599"/>
                  </a:lnTo>
                  <a:lnTo>
                    <a:pt x="859" y="2598"/>
                  </a:lnTo>
                  <a:lnTo>
                    <a:pt x="857" y="2598"/>
                  </a:lnTo>
                  <a:lnTo>
                    <a:pt x="853" y="2598"/>
                  </a:lnTo>
                  <a:lnTo>
                    <a:pt x="847" y="2601"/>
                  </a:lnTo>
                  <a:lnTo>
                    <a:pt x="841" y="2607"/>
                  </a:lnTo>
                  <a:lnTo>
                    <a:pt x="824" y="2622"/>
                  </a:lnTo>
                  <a:lnTo>
                    <a:pt x="807" y="2641"/>
                  </a:lnTo>
                  <a:lnTo>
                    <a:pt x="789" y="2662"/>
                  </a:lnTo>
                  <a:lnTo>
                    <a:pt x="772" y="2680"/>
                  </a:lnTo>
                  <a:lnTo>
                    <a:pt x="765" y="2688"/>
                  </a:lnTo>
                  <a:lnTo>
                    <a:pt x="758" y="2693"/>
                  </a:lnTo>
                  <a:lnTo>
                    <a:pt x="753" y="2698"/>
                  </a:lnTo>
                  <a:lnTo>
                    <a:pt x="748" y="2699"/>
                  </a:lnTo>
                  <a:lnTo>
                    <a:pt x="728" y="2691"/>
                  </a:lnTo>
                  <a:lnTo>
                    <a:pt x="707" y="2682"/>
                  </a:lnTo>
                  <a:lnTo>
                    <a:pt x="701" y="2681"/>
                  </a:lnTo>
                  <a:lnTo>
                    <a:pt x="698" y="2681"/>
                  </a:lnTo>
                  <a:lnTo>
                    <a:pt x="695" y="2684"/>
                  </a:lnTo>
                  <a:lnTo>
                    <a:pt x="691" y="2686"/>
                  </a:lnTo>
                  <a:lnTo>
                    <a:pt x="690" y="2691"/>
                  </a:lnTo>
                  <a:lnTo>
                    <a:pt x="690" y="2698"/>
                  </a:lnTo>
                  <a:lnTo>
                    <a:pt x="691" y="2707"/>
                  </a:lnTo>
                  <a:lnTo>
                    <a:pt x="694" y="2719"/>
                  </a:lnTo>
                  <a:lnTo>
                    <a:pt x="700" y="2746"/>
                  </a:lnTo>
                  <a:lnTo>
                    <a:pt x="706" y="2777"/>
                  </a:lnTo>
                  <a:lnTo>
                    <a:pt x="713" y="2810"/>
                  </a:lnTo>
                  <a:lnTo>
                    <a:pt x="721" y="2843"/>
                  </a:lnTo>
                  <a:lnTo>
                    <a:pt x="729" y="2876"/>
                  </a:lnTo>
                  <a:lnTo>
                    <a:pt x="739" y="2907"/>
                  </a:lnTo>
                  <a:lnTo>
                    <a:pt x="744" y="2921"/>
                  </a:lnTo>
                  <a:lnTo>
                    <a:pt x="751" y="2934"/>
                  </a:lnTo>
                  <a:lnTo>
                    <a:pt x="758" y="2946"/>
                  </a:lnTo>
                  <a:lnTo>
                    <a:pt x="766" y="2957"/>
                  </a:lnTo>
                  <a:lnTo>
                    <a:pt x="767" y="2955"/>
                  </a:lnTo>
                  <a:lnTo>
                    <a:pt x="769" y="2952"/>
                  </a:lnTo>
                  <a:lnTo>
                    <a:pt x="775" y="2961"/>
                  </a:lnTo>
                  <a:lnTo>
                    <a:pt x="779" y="2971"/>
                  </a:lnTo>
                  <a:lnTo>
                    <a:pt x="783" y="2979"/>
                  </a:lnTo>
                  <a:lnTo>
                    <a:pt x="787" y="2989"/>
                  </a:lnTo>
                  <a:lnTo>
                    <a:pt x="789" y="2999"/>
                  </a:lnTo>
                  <a:lnTo>
                    <a:pt x="789" y="3009"/>
                  </a:lnTo>
                  <a:lnTo>
                    <a:pt x="788" y="3019"/>
                  </a:lnTo>
                  <a:lnTo>
                    <a:pt x="785" y="3030"/>
                  </a:lnTo>
                  <a:lnTo>
                    <a:pt x="780" y="3042"/>
                  </a:lnTo>
                  <a:lnTo>
                    <a:pt x="776" y="3058"/>
                  </a:lnTo>
                  <a:lnTo>
                    <a:pt x="775" y="3067"/>
                  </a:lnTo>
                  <a:lnTo>
                    <a:pt x="775" y="3074"/>
                  </a:lnTo>
                  <a:lnTo>
                    <a:pt x="775" y="3078"/>
                  </a:lnTo>
                  <a:lnTo>
                    <a:pt x="776" y="3081"/>
                  </a:lnTo>
                  <a:lnTo>
                    <a:pt x="777" y="3083"/>
                  </a:lnTo>
                  <a:lnTo>
                    <a:pt x="779" y="3085"/>
                  </a:lnTo>
                  <a:lnTo>
                    <a:pt x="784" y="3090"/>
                  </a:lnTo>
                  <a:lnTo>
                    <a:pt x="792" y="3092"/>
                  </a:lnTo>
                  <a:lnTo>
                    <a:pt x="798" y="3094"/>
                  </a:lnTo>
                  <a:lnTo>
                    <a:pt x="806" y="3094"/>
                  </a:lnTo>
                  <a:lnTo>
                    <a:pt x="821" y="3094"/>
                  </a:lnTo>
                  <a:lnTo>
                    <a:pt x="836" y="3092"/>
                  </a:lnTo>
                  <a:lnTo>
                    <a:pt x="843" y="3092"/>
                  </a:lnTo>
                  <a:lnTo>
                    <a:pt x="849" y="3092"/>
                  </a:lnTo>
                  <a:lnTo>
                    <a:pt x="856" y="3092"/>
                  </a:lnTo>
                  <a:lnTo>
                    <a:pt x="861" y="3094"/>
                  </a:lnTo>
                  <a:lnTo>
                    <a:pt x="866" y="3096"/>
                  </a:lnTo>
                  <a:lnTo>
                    <a:pt x="871" y="3100"/>
                  </a:lnTo>
                  <a:lnTo>
                    <a:pt x="874" y="3106"/>
                  </a:lnTo>
                  <a:lnTo>
                    <a:pt x="876" y="3113"/>
                  </a:lnTo>
                  <a:lnTo>
                    <a:pt x="878" y="3126"/>
                  </a:lnTo>
                  <a:lnTo>
                    <a:pt x="879" y="3138"/>
                  </a:lnTo>
                  <a:lnTo>
                    <a:pt x="880" y="3150"/>
                  </a:lnTo>
                  <a:lnTo>
                    <a:pt x="879" y="3161"/>
                  </a:lnTo>
                  <a:lnTo>
                    <a:pt x="877" y="3184"/>
                  </a:lnTo>
                  <a:lnTo>
                    <a:pt x="873" y="3207"/>
                  </a:lnTo>
                  <a:lnTo>
                    <a:pt x="870" y="3216"/>
                  </a:lnTo>
                  <a:lnTo>
                    <a:pt x="863" y="3229"/>
                  </a:lnTo>
                  <a:lnTo>
                    <a:pt x="853" y="3246"/>
                  </a:lnTo>
                  <a:lnTo>
                    <a:pt x="843" y="3263"/>
                  </a:lnTo>
                  <a:lnTo>
                    <a:pt x="831" y="3280"/>
                  </a:lnTo>
                  <a:lnTo>
                    <a:pt x="820" y="3294"/>
                  </a:lnTo>
                  <a:lnTo>
                    <a:pt x="816" y="3299"/>
                  </a:lnTo>
                  <a:lnTo>
                    <a:pt x="811" y="3302"/>
                  </a:lnTo>
                  <a:lnTo>
                    <a:pt x="807" y="3306"/>
                  </a:lnTo>
                  <a:lnTo>
                    <a:pt x="804" y="3306"/>
                  </a:lnTo>
                  <a:lnTo>
                    <a:pt x="797" y="3303"/>
                  </a:lnTo>
                  <a:lnTo>
                    <a:pt x="792" y="3300"/>
                  </a:lnTo>
                  <a:lnTo>
                    <a:pt x="787" y="3295"/>
                  </a:lnTo>
                  <a:lnTo>
                    <a:pt x="781" y="3290"/>
                  </a:lnTo>
                  <a:lnTo>
                    <a:pt x="775" y="3285"/>
                  </a:lnTo>
                  <a:lnTo>
                    <a:pt x="769" y="3281"/>
                  </a:lnTo>
                  <a:lnTo>
                    <a:pt x="762" y="3279"/>
                  </a:lnTo>
                  <a:lnTo>
                    <a:pt x="754" y="3278"/>
                  </a:lnTo>
                  <a:lnTo>
                    <a:pt x="739" y="3276"/>
                  </a:lnTo>
                  <a:lnTo>
                    <a:pt x="725" y="3275"/>
                  </a:lnTo>
                  <a:lnTo>
                    <a:pt x="718" y="3273"/>
                  </a:lnTo>
                  <a:lnTo>
                    <a:pt x="713" y="3270"/>
                  </a:lnTo>
                  <a:lnTo>
                    <a:pt x="708" y="3265"/>
                  </a:lnTo>
                  <a:lnTo>
                    <a:pt x="703" y="3258"/>
                  </a:lnTo>
                  <a:lnTo>
                    <a:pt x="696" y="3244"/>
                  </a:lnTo>
                  <a:lnTo>
                    <a:pt x="686" y="3227"/>
                  </a:lnTo>
                  <a:lnTo>
                    <a:pt x="680" y="3220"/>
                  </a:lnTo>
                  <a:lnTo>
                    <a:pt x="673" y="3215"/>
                  </a:lnTo>
                  <a:lnTo>
                    <a:pt x="670" y="3214"/>
                  </a:lnTo>
                  <a:lnTo>
                    <a:pt x="667" y="3214"/>
                  </a:lnTo>
                  <a:lnTo>
                    <a:pt x="662" y="3215"/>
                  </a:lnTo>
                  <a:lnTo>
                    <a:pt x="659" y="3217"/>
                  </a:lnTo>
                  <a:lnTo>
                    <a:pt x="656" y="3220"/>
                  </a:lnTo>
                  <a:lnTo>
                    <a:pt x="653" y="3225"/>
                  </a:lnTo>
                  <a:lnTo>
                    <a:pt x="649" y="3230"/>
                  </a:lnTo>
                  <a:lnTo>
                    <a:pt x="646" y="3235"/>
                  </a:lnTo>
                  <a:lnTo>
                    <a:pt x="641" y="3248"/>
                  </a:lnTo>
                  <a:lnTo>
                    <a:pt x="635" y="3260"/>
                  </a:lnTo>
                  <a:lnTo>
                    <a:pt x="632" y="3266"/>
                  </a:lnTo>
                  <a:lnTo>
                    <a:pt x="629" y="3270"/>
                  </a:lnTo>
                  <a:lnTo>
                    <a:pt x="625" y="3272"/>
                  </a:lnTo>
                  <a:lnTo>
                    <a:pt x="620" y="3274"/>
                  </a:lnTo>
                  <a:lnTo>
                    <a:pt x="616" y="3274"/>
                  </a:lnTo>
                  <a:lnTo>
                    <a:pt x="612" y="3272"/>
                  </a:lnTo>
                  <a:lnTo>
                    <a:pt x="606" y="3269"/>
                  </a:lnTo>
                  <a:lnTo>
                    <a:pt x="601" y="3262"/>
                  </a:lnTo>
                  <a:lnTo>
                    <a:pt x="598" y="3258"/>
                  </a:lnTo>
                  <a:lnTo>
                    <a:pt x="595" y="3253"/>
                  </a:lnTo>
                  <a:lnTo>
                    <a:pt x="593" y="3247"/>
                  </a:lnTo>
                  <a:lnTo>
                    <a:pt x="592" y="3241"/>
                  </a:lnTo>
                  <a:lnTo>
                    <a:pt x="591" y="3229"/>
                  </a:lnTo>
                  <a:lnTo>
                    <a:pt x="590" y="3216"/>
                  </a:lnTo>
                  <a:lnTo>
                    <a:pt x="588" y="3204"/>
                  </a:lnTo>
                  <a:lnTo>
                    <a:pt x="586" y="3193"/>
                  </a:lnTo>
                  <a:lnTo>
                    <a:pt x="582" y="3189"/>
                  </a:lnTo>
                  <a:lnTo>
                    <a:pt x="580" y="3185"/>
                  </a:lnTo>
                  <a:lnTo>
                    <a:pt x="576" y="3181"/>
                  </a:lnTo>
                  <a:lnTo>
                    <a:pt x="572" y="3179"/>
                  </a:lnTo>
                  <a:lnTo>
                    <a:pt x="563" y="3175"/>
                  </a:lnTo>
                  <a:lnTo>
                    <a:pt x="556" y="3170"/>
                  </a:lnTo>
                  <a:lnTo>
                    <a:pt x="551" y="3163"/>
                  </a:lnTo>
                  <a:lnTo>
                    <a:pt x="547" y="3157"/>
                  </a:lnTo>
                  <a:lnTo>
                    <a:pt x="538" y="3140"/>
                  </a:lnTo>
                  <a:lnTo>
                    <a:pt x="531" y="3124"/>
                  </a:lnTo>
                  <a:lnTo>
                    <a:pt x="536" y="3103"/>
                  </a:lnTo>
                  <a:lnTo>
                    <a:pt x="539" y="3083"/>
                  </a:lnTo>
                  <a:lnTo>
                    <a:pt x="540" y="3074"/>
                  </a:lnTo>
                  <a:lnTo>
                    <a:pt x="540" y="3066"/>
                  </a:lnTo>
                  <a:lnTo>
                    <a:pt x="540" y="3057"/>
                  </a:lnTo>
                  <a:lnTo>
                    <a:pt x="539" y="3050"/>
                  </a:lnTo>
                  <a:lnTo>
                    <a:pt x="535" y="3033"/>
                  </a:lnTo>
                  <a:lnTo>
                    <a:pt x="529" y="3017"/>
                  </a:lnTo>
                  <a:lnTo>
                    <a:pt x="521" y="3000"/>
                  </a:lnTo>
                  <a:lnTo>
                    <a:pt x="510" y="2983"/>
                  </a:lnTo>
                  <a:lnTo>
                    <a:pt x="505" y="2972"/>
                  </a:lnTo>
                  <a:lnTo>
                    <a:pt x="501" y="2963"/>
                  </a:lnTo>
                  <a:lnTo>
                    <a:pt x="500" y="2956"/>
                  </a:lnTo>
                  <a:lnTo>
                    <a:pt x="501" y="2949"/>
                  </a:lnTo>
                  <a:lnTo>
                    <a:pt x="504" y="2944"/>
                  </a:lnTo>
                  <a:lnTo>
                    <a:pt x="508" y="2939"/>
                  </a:lnTo>
                  <a:lnTo>
                    <a:pt x="513" y="2935"/>
                  </a:lnTo>
                  <a:lnTo>
                    <a:pt x="520" y="2932"/>
                  </a:lnTo>
                  <a:lnTo>
                    <a:pt x="534" y="2924"/>
                  </a:lnTo>
                  <a:lnTo>
                    <a:pt x="548" y="2916"/>
                  </a:lnTo>
                  <a:lnTo>
                    <a:pt x="553" y="2910"/>
                  </a:lnTo>
                  <a:lnTo>
                    <a:pt x="559" y="2903"/>
                  </a:lnTo>
                  <a:lnTo>
                    <a:pt x="563" y="2895"/>
                  </a:lnTo>
                  <a:lnTo>
                    <a:pt x="565" y="2884"/>
                  </a:lnTo>
                  <a:lnTo>
                    <a:pt x="568" y="2873"/>
                  </a:lnTo>
                  <a:lnTo>
                    <a:pt x="573" y="2861"/>
                  </a:lnTo>
                  <a:lnTo>
                    <a:pt x="578" y="2850"/>
                  </a:lnTo>
                  <a:lnTo>
                    <a:pt x="583" y="2839"/>
                  </a:lnTo>
                  <a:lnTo>
                    <a:pt x="589" y="2828"/>
                  </a:lnTo>
                  <a:lnTo>
                    <a:pt x="594" y="2817"/>
                  </a:lnTo>
                  <a:lnTo>
                    <a:pt x="598" y="2807"/>
                  </a:lnTo>
                  <a:lnTo>
                    <a:pt x="601" y="2796"/>
                  </a:lnTo>
                  <a:lnTo>
                    <a:pt x="602" y="2786"/>
                  </a:lnTo>
                  <a:lnTo>
                    <a:pt x="601" y="2777"/>
                  </a:lnTo>
                  <a:lnTo>
                    <a:pt x="600" y="2770"/>
                  </a:lnTo>
                  <a:lnTo>
                    <a:pt x="598" y="2761"/>
                  </a:lnTo>
                  <a:lnTo>
                    <a:pt x="591" y="2745"/>
                  </a:lnTo>
                  <a:lnTo>
                    <a:pt x="583" y="2730"/>
                  </a:lnTo>
                  <a:lnTo>
                    <a:pt x="577" y="2714"/>
                  </a:lnTo>
                  <a:lnTo>
                    <a:pt x="572" y="2700"/>
                  </a:lnTo>
                  <a:lnTo>
                    <a:pt x="571" y="2692"/>
                  </a:lnTo>
                  <a:lnTo>
                    <a:pt x="571" y="2685"/>
                  </a:lnTo>
                  <a:lnTo>
                    <a:pt x="573" y="2678"/>
                  </a:lnTo>
                  <a:lnTo>
                    <a:pt x="575" y="2671"/>
                  </a:lnTo>
                  <a:lnTo>
                    <a:pt x="579" y="2664"/>
                  </a:lnTo>
                  <a:lnTo>
                    <a:pt x="585" y="2659"/>
                  </a:lnTo>
                  <a:lnTo>
                    <a:pt x="591" y="2657"/>
                  </a:lnTo>
                  <a:lnTo>
                    <a:pt x="596" y="2653"/>
                  </a:lnTo>
                  <a:lnTo>
                    <a:pt x="602" y="2650"/>
                  </a:lnTo>
                  <a:lnTo>
                    <a:pt x="606" y="2647"/>
                  </a:lnTo>
                  <a:lnTo>
                    <a:pt x="608" y="2644"/>
                  </a:lnTo>
                  <a:lnTo>
                    <a:pt x="609" y="2640"/>
                  </a:lnTo>
                  <a:lnTo>
                    <a:pt x="610" y="2636"/>
                  </a:lnTo>
                  <a:lnTo>
                    <a:pt x="610" y="2631"/>
                  </a:lnTo>
                  <a:lnTo>
                    <a:pt x="612" y="2626"/>
                  </a:lnTo>
                  <a:lnTo>
                    <a:pt x="613" y="2622"/>
                  </a:lnTo>
                  <a:lnTo>
                    <a:pt x="614" y="2617"/>
                  </a:lnTo>
                  <a:lnTo>
                    <a:pt x="616" y="2613"/>
                  </a:lnTo>
                  <a:lnTo>
                    <a:pt x="621" y="2606"/>
                  </a:lnTo>
                  <a:lnTo>
                    <a:pt x="628" y="2598"/>
                  </a:lnTo>
                  <a:lnTo>
                    <a:pt x="636" y="2593"/>
                  </a:lnTo>
                  <a:lnTo>
                    <a:pt x="646" y="2587"/>
                  </a:lnTo>
                  <a:lnTo>
                    <a:pt x="656" y="2583"/>
                  </a:lnTo>
                  <a:lnTo>
                    <a:pt x="667" y="2579"/>
                  </a:lnTo>
                  <a:lnTo>
                    <a:pt x="713" y="2567"/>
                  </a:lnTo>
                  <a:lnTo>
                    <a:pt x="752" y="2555"/>
                  </a:lnTo>
                  <a:lnTo>
                    <a:pt x="762" y="2551"/>
                  </a:lnTo>
                  <a:lnTo>
                    <a:pt x="770" y="2547"/>
                  </a:lnTo>
                  <a:lnTo>
                    <a:pt x="777" y="2543"/>
                  </a:lnTo>
                  <a:lnTo>
                    <a:pt x="782" y="2539"/>
                  </a:lnTo>
                  <a:lnTo>
                    <a:pt x="787" y="2534"/>
                  </a:lnTo>
                  <a:lnTo>
                    <a:pt x="790" y="2530"/>
                  </a:lnTo>
                  <a:lnTo>
                    <a:pt x="792" y="2526"/>
                  </a:lnTo>
                  <a:lnTo>
                    <a:pt x="794" y="2522"/>
                  </a:lnTo>
                  <a:lnTo>
                    <a:pt x="796" y="2499"/>
                  </a:lnTo>
                  <a:lnTo>
                    <a:pt x="801" y="2470"/>
                  </a:lnTo>
                  <a:lnTo>
                    <a:pt x="803" y="2463"/>
                  </a:lnTo>
                  <a:lnTo>
                    <a:pt x="806" y="2457"/>
                  </a:lnTo>
                  <a:lnTo>
                    <a:pt x="810" y="2451"/>
                  </a:lnTo>
                  <a:lnTo>
                    <a:pt x="815" y="2446"/>
                  </a:lnTo>
                  <a:lnTo>
                    <a:pt x="824" y="2436"/>
                  </a:lnTo>
                  <a:lnTo>
                    <a:pt x="832" y="2424"/>
                  </a:lnTo>
                  <a:lnTo>
                    <a:pt x="842" y="2409"/>
                  </a:lnTo>
                  <a:lnTo>
                    <a:pt x="856" y="2383"/>
                  </a:lnTo>
                  <a:lnTo>
                    <a:pt x="863" y="2369"/>
                  </a:lnTo>
                  <a:lnTo>
                    <a:pt x="869" y="2356"/>
                  </a:lnTo>
                  <a:lnTo>
                    <a:pt x="872" y="2345"/>
                  </a:lnTo>
                  <a:lnTo>
                    <a:pt x="873" y="2339"/>
                  </a:lnTo>
                  <a:lnTo>
                    <a:pt x="872" y="2330"/>
                  </a:lnTo>
                  <a:lnTo>
                    <a:pt x="869" y="2324"/>
                  </a:lnTo>
                  <a:lnTo>
                    <a:pt x="865" y="2318"/>
                  </a:lnTo>
                  <a:lnTo>
                    <a:pt x="862" y="2313"/>
                  </a:lnTo>
                  <a:lnTo>
                    <a:pt x="862" y="2311"/>
                  </a:lnTo>
                  <a:lnTo>
                    <a:pt x="862" y="2310"/>
                  </a:lnTo>
                  <a:lnTo>
                    <a:pt x="863" y="2308"/>
                  </a:lnTo>
                  <a:lnTo>
                    <a:pt x="865" y="2307"/>
                  </a:lnTo>
                  <a:lnTo>
                    <a:pt x="874" y="2303"/>
                  </a:lnTo>
                  <a:lnTo>
                    <a:pt x="889" y="2301"/>
                  </a:lnTo>
                  <a:lnTo>
                    <a:pt x="891" y="2300"/>
                  </a:lnTo>
                  <a:lnTo>
                    <a:pt x="892" y="2299"/>
                  </a:lnTo>
                  <a:lnTo>
                    <a:pt x="895" y="2297"/>
                  </a:lnTo>
                  <a:lnTo>
                    <a:pt x="895" y="2295"/>
                  </a:lnTo>
                  <a:lnTo>
                    <a:pt x="895" y="2289"/>
                  </a:lnTo>
                  <a:lnTo>
                    <a:pt x="893" y="2284"/>
                  </a:lnTo>
                  <a:lnTo>
                    <a:pt x="889" y="2271"/>
                  </a:lnTo>
                  <a:lnTo>
                    <a:pt x="886" y="2262"/>
                  </a:lnTo>
                  <a:lnTo>
                    <a:pt x="884" y="2259"/>
                  </a:lnTo>
                  <a:lnTo>
                    <a:pt x="883" y="2256"/>
                  </a:lnTo>
                  <a:lnTo>
                    <a:pt x="883" y="2253"/>
                  </a:lnTo>
                  <a:lnTo>
                    <a:pt x="883" y="2249"/>
                  </a:lnTo>
                  <a:lnTo>
                    <a:pt x="886" y="2244"/>
                  </a:lnTo>
                  <a:lnTo>
                    <a:pt x="889" y="2240"/>
                  </a:lnTo>
                  <a:lnTo>
                    <a:pt x="900" y="2231"/>
                  </a:lnTo>
                  <a:lnTo>
                    <a:pt x="911" y="2221"/>
                  </a:lnTo>
                  <a:lnTo>
                    <a:pt x="925" y="2206"/>
                  </a:lnTo>
                  <a:lnTo>
                    <a:pt x="940" y="2190"/>
                  </a:lnTo>
                  <a:lnTo>
                    <a:pt x="942" y="2186"/>
                  </a:lnTo>
                  <a:lnTo>
                    <a:pt x="944" y="2180"/>
                  </a:lnTo>
                  <a:lnTo>
                    <a:pt x="946" y="2176"/>
                  </a:lnTo>
                  <a:lnTo>
                    <a:pt x="946" y="2171"/>
                  </a:lnTo>
                  <a:lnTo>
                    <a:pt x="946" y="2166"/>
                  </a:lnTo>
                  <a:lnTo>
                    <a:pt x="945" y="2161"/>
                  </a:lnTo>
                  <a:lnTo>
                    <a:pt x="943" y="2155"/>
                  </a:lnTo>
                  <a:lnTo>
                    <a:pt x="940" y="2149"/>
                  </a:lnTo>
                  <a:lnTo>
                    <a:pt x="925" y="2126"/>
                  </a:lnTo>
                  <a:lnTo>
                    <a:pt x="909" y="2099"/>
                  </a:lnTo>
                  <a:lnTo>
                    <a:pt x="902" y="2084"/>
                  </a:lnTo>
                  <a:lnTo>
                    <a:pt x="896" y="2070"/>
                  </a:lnTo>
                  <a:lnTo>
                    <a:pt x="892" y="2057"/>
                  </a:lnTo>
                  <a:lnTo>
                    <a:pt x="890" y="2044"/>
                  </a:lnTo>
                  <a:lnTo>
                    <a:pt x="889" y="2033"/>
                  </a:lnTo>
                  <a:lnTo>
                    <a:pt x="886" y="2025"/>
                  </a:lnTo>
                  <a:lnTo>
                    <a:pt x="883" y="2017"/>
                  </a:lnTo>
                  <a:lnTo>
                    <a:pt x="877" y="2010"/>
                  </a:lnTo>
                  <a:lnTo>
                    <a:pt x="872" y="2004"/>
                  </a:lnTo>
                  <a:lnTo>
                    <a:pt x="865" y="1999"/>
                  </a:lnTo>
                  <a:lnTo>
                    <a:pt x="858" y="1994"/>
                  </a:lnTo>
                  <a:lnTo>
                    <a:pt x="850" y="1991"/>
                  </a:lnTo>
                  <a:lnTo>
                    <a:pt x="833" y="1985"/>
                  </a:lnTo>
                  <a:lnTo>
                    <a:pt x="815" y="1978"/>
                  </a:lnTo>
                  <a:lnTo>
                    <a:pt x="796" y="1971"/>
                  </a:lnTo>
                  <a:lnTo>
                    <a:pt x="779" y="1962"/>
                  </a:lnTo>
                  <a:lnTo>
                    <a:pt x="766" y="1955"/>
                  </a:lnTo>
                  <a:lnTo>
                    <a:pt x="757" y="1951"/>
                  </a:lnTo>
                  <a:lnTo>
                    <a:pt x="754" y="1950"/>
                  </a:lnTo>
                  <a:lnTo>
                    <a:pt x="752" y="1950"/>
                  </a:lnTo>
                  <a:lnTo>
                    <a:pt x="749" y="1950"/>
                  </a:lnTo>
                  <a:lnTo>
                    <a:pt x="747" y="1951"/>
                  </a:lnTo>
                  <a:lnTo>
                    <a:pt x="741" y="1955"/>
                  </a:lnTo>
                  <a:lnTo>
                    <a:pt x="735" y="1959"/>
                  </a:lnTo>
                  <a:lnTo>
                    <a:pt x="725" y="1963"/>
                  </a:lnTo>
                  <a:lnTo>
                    <a:pt x="710" y="1967"/>
                  </a:lnTo>
                  <a:lnTo>
                    <a:pt x="702" y="1969"/>
                  </a:lnTo>
                  <a:lnTo>
                    <a:pt x="695" y="1969"/>
                  </a:lnTo>
                  <a:lnTo>
                    <a:pt x="687" y="1967"/>
                  </a:lnTo>
                  <a:lnTo>
                    <a:pt x="680" y="1965"/>
                  </a:lnTo>
                  <a:lnTo>
                    <a:pt x="666" y="1961"/>
                  </a:lnTo>
                  <a:lnTo>
                    <a:pt x="650" y="1957"/>
                  </a:lnTo>
                  <a:lnTo>
                    <a:pt x="639" y="1952"/>
                  </a:lnTo>
                  <a:lnTo>
                    <a:pt x="630" y="1948"/>
                  </a:lnTo>
                  <a:lnTo>
                    <a:pt x="623" y="1944"/>
                  </a:lnTo>
                  <a:lnTo>
                    <a:pt x="618" y="1938"/>
                  </a:lnTo>
                  <a:lnTo>
                    <a:pt x="610" y="1929"/>
                  </a:lnTo>
                  <a:lnTo>
                    <a:pt x="606" y="1918"/>
                  </a:lnTo>
                  <a:lnTo>
                    <a:pt x="603" y="1913"/>
                  </a:lnTo>
                  <a:lnTo>
                    <a:pt x="601" y="1910"/>
                  </a:lnTo>
                  <a:lnTo>
                    <a:pt x="596" y="1908"/>
                  </a:lnTo>
                  <a:lnTo>
                    <a:pt x="592" y="1906"/>
                  </a:lnTo>
                  <a:lnTo>
                    <a:pt x="586" y="1905"/>
                  </a:lnTo>
                  <a:lnTo>
                    <a:pt x="577" y="1906"/>
                  </a:lnTo>
                  <a:lnTo>
                    <a:pt x="566" y="1908"/>
                  </a:lnTo>
                  <a:lnTo>
                    <a:pt x="553" y="1912"/>
                  </a:lnTo>
                  <a:lnTo>
                    <a:pt x="553" y="1912"/>
                  </a:lnTo>
                  <a:lnTo>
                    <a:pt x="548" y="1906"/>
                  </a:lnTo>
                  <a:lnTo>
                    <a:pt x="544" y="1897"/>
                  </a:lnTo>
                  <a:lnTo>
                    <a:pt x="540" y="1889"/>
                  </a:lnTo>
                  <a:lnTo>
                    <a:pt x="537" y="1880"/>
                  </a:lnTo>
                  <a:lnTo>
                    <a:pt x="534" y="1871"/>
                  </a:lnTo>
                  <a:lnTo>
                    <a:pt x="529" y="1864"/>
                  </a:lnTo>
                  <a:lnTo>
                    <a:pt x="527" y="1861"/>
                  </a:lnTo>
                  <a:lnTo>
                    <a:pt x="524" y="1857"/>
                  </a:lnTo>
                  <a:lnTo>
                    <a:pt x="522" y="1855"/>
                  </a:lnTo>
                  <a:lnTo>
                    <a:pt x="518" y="1853"/>
                  </a:lnTo>
                  <a:lnTo>
                    <a:pt x="512" y="1851"/>
                  </a:lnTo>
                  <a:lnTo>
                    <a:pt x="508" y="1850"/>
                  </a:lnTo>
                  <a:lnTo>
                    <a:pt x="504" y="1850"/>
                  </a:lnTo>
                  <a:lnTo>
                    <a:pt x="499" y="1851"/>
                  </a:lnTo>
                  <a:lnTo>
                    <a:pt x="496" y="1852"/>
                  </a:lnTo>
                  <a:lnTo>
                    <a:pt x="493" y="1854"/>
                  </a:lnTo>
                  <a:lnTo>
                    <a:pt x="490" y="1857"/>
                  </a:lnTo>
                  <a:lnTo>
                    <a:pt x="487" y="1859"/>
                  </a:lnTo>
                  <a:lnTo>
                    <a:pt x="479" y="1876"/>
                  </a:lnTo>
                  <a:lnTo>
                    <a:pt x="471" y="1891"/>
                  </a:lnTo>
                  <a:lnTo>
                    <a:pt x="468" y="1894"/>
                  </a:lnTo>
                  <a:lnTo>
                    <a:pt x="465" y="1897"/>
                  </a:lnTo>
                  <a:lnTo>
                    <a:pt x="461" y="1899"/>
                  </a:lnTo>
                  <a:lnTo>
                    <a:pt x="457" y="1902"/>
                  </a:lnTo>
                  <a:lnTo>
                    <a:pt x="449" y="1903"/>
                  </a:lnTo>
                  <a:lnTo>
                    <a:pt x="439" y="1903"/>
                  </a:lnTo>
                  <a:lnTo>
                    <a:pt x="428" y="1901"/>
                  </a:lnTo>
                  <a:lnTo>
                    <a:pt x="416" y="1898"/>
                  </a:lnTo>
                  <a:lnTo>
                    <a:pt x="404" y="1895"/>
                  </a:lnTo>
                  <a:lnTo>
                    <a:pt x="392" y="1891"/>
                  </a:lnTo>
                  <a:lnTo>
                    <a:pt x="379" y="1888"/>
                  </a:lnTo>
                  <a:lnTo>
                    <a:pt x="366" y="1884"/>
                  </a:lnTo>
                  <a:lnTo>
                    <a:pt x="353" y="1881"/>
                  </a:lnTo>
                  <a:lnTo>
                    <a:pt x="342" y="1880"/>
                  </a:lnTo>
                  <a:lnTo>
                    <a:pt x="329" y="1879"/>
                  </a:lnTo>
                  <a:lnTo>
                    <a:pt x="318" y="1881"/>
                  </a:lnTo>
                  <a:lnTo>
                    <a:pt x="312" y="1882"/>
                  </a:lnTo>
                  <a:lnTo>
                    <a:pt x="307" y="1884"/>
                  </a:lnTo>
                  <a:lnTo>
                    <a:pt x="302" y="1888"/>
                  </a:lnTo>
                  <a:lnTo>
                    <a:pt x="296" y="1891"/>
                  </a:lnTo>
                  <a:lnTo>
                    <a:pt x="282" y="1903"/>
                  </a:lnTo>
                  <a:lnTo>
                    <a:pt x="267" y="1915"/>
                  </a:lnTo>
                  <a:lnTo>
                    <a:pt x="252" y="1925"/>
                  </a:lnTo>
                  <a:lnTo>
                    <a:pt x="236" y="1936"/>
                  </a:lnTo>
                  <a:lnTo>
                    <a:pt x="218" y="1946"/>
                  </a:lnTo>
                  <a:lnTo>
                    <a:pt x="201" y="1953"/>
                  </a:lnTo>
                  <a:lnTo>
                    <a:pt x="193" y="1957"/>
                  </a:lnTo>
                  <a:lnTo>
                    <a:pt x="183" y="1959"/>
                  </a:lnTo>
                  <a:lnTo>
                    <a:pt x="174" y="1960"/>
                  </a:lnTo>
                  <a:lnTo>
                    <a:pt x="164" y="1960"/>
                  </a:lnTo>
                  <a:lnTo>
                    <a:pt x="159" y="1960"/>
                  </a:lnTo>
                  <a:lnTo>
                    <a:pt x="155" y="1959"/>
                  </a:lnTo>
                  <a:lnTo>
                    <a:pt x="152" y="1957"/>
                  </a:lnTo>
                  <a:lnTo>
                    <a:pt x="148" y="1955"/>
                  </a:lnTo>
                  <a:lnTo>
                    <a:pt x="145" y="1951"/>
                  </a:lnTo>
                  <a:lnTo>
                    <a:pt x="144" y="1948"/>
                  </a:lnTo>
                  <a:lnTo>
                    <a:pt x="143" y="1944"/>
                  </a:lnTo>
                  <a:lnTo>
                    <a:pt x="143" y="1940"/>
                  </a:lnTo>
                  <a:lnTo>
                    <a:pt x="143" y="1932"/>
                  </a:lnTo>
                  <a:lnTo>
                    <a:pt x="146" y="1923"/>
                  </a:lnTo>
                  <a:lnTo>
                    <a:pt x="150" y="1916"/>
                  </a:lnTo>
                  <a:lnTo>
                    <a:pt x="157" y="1908"/>
                  </a:lnTo>
                  <a:lnTo>
                    <a:pt x="170" y="1898"/>
                  </a:lnTo>
                  <a:lnTo>
                    <a:pt x="184" y="1891"/>
                  </a:lnTo>
                  <a:lnTo>
                    <a:pt x="199" y="1881"/>
                  </a:lnTo>
                  <a:lnTo>
                    <a:pt x="212" y="1871"/>
                  </a:lnTo>
                  <a:lnTo>
                    <a:pt x="221" y="1865"/>
                  </a:lnTo>
                  <a:lnTo>
                    <a:pt x="229" y="1859"/>
                  </a:lnTo>
                  <a:lnTo>
                    <a:pt x="238" y="1856"/>
                  </a:lnTo>
                  <a:lnTo>
                    <a:pt x="248" y="1853"/>
                  </a:lnTo>
                  <a:lnTo>
                    <a:pt x="267" y="1849"/>
                  </a:lnTo>
                  <a:lnTo>
                    <a:pt x="288" y="1845"/>
                  </a:lnTo>
                  <a:lnTo>
                    <a:pt x="287" y="1838"/>
                  </a:lnTo>
                  <a:lnTo>
                    <a:pt x="285" y="1831"/>
                  </a:lnTo>
                  <a:lnTo>
                    <a:pt x="283" y="1827"/>
                  </a:lnTo>
                  <a:lnTo>
                    <a:pt x="280" y="1823"/>
                  </a:lnTo>
                  <a:lnTo>
                    <a:pt x="276" y="1820"/>
                  </a:lnTo>
                  <a:lnTo>
                    <a:pt x="271" y="1817"/>
                  </a:lnTo>
                  <a:lnTo>
                    <a:pt x="266" y="1816"/>
                  </a:lnTo>
                  <a:lnTo>
                    <a:pt x="261" y="1815"/>
                  </a:lnTo>
                  <a:lnTo>
                    <a:pt x="249" y="1814"/>
                  </a:lnTo>
                  <a:lnTo>
                    <a:pt x="237" y="1813"/>
                  </a:lnTo>
                  <a:lnTo>
                    <a:pt x="226" y="1812"/>
                  </a:lnTo>
                  <a:lnTo>
                    <a:pt x="215" y="1809"/>
                  </a:lnTo>
                  <a:lnTo>
                    <a:pt x="210" y="1805"/>
                  </a:lnTo>
                  <a:lnTo>
                    <a:pt x="206" y="1801"/>
                  </a:lnTo>
                  <a:lnTo>
                    <a:pt x="203" y="1796"/>
                  </a:lnTo>
                  <a:lnTo>
                    <a:pt x="202" y="1791"/>
                  </a:lnTo>
                  <a:lnTo>
                    <a:pt x="203" y="1786"/>
                  </a:lnTo>
                  <a:lnTo>
                    <a:pt x="206" y="1781"/>
                  </a:lnTo>
                  <a:lnTo>
                    <a:pt x="209" y="1774"/>
                  </a:lnTo>
                  <a:lnTo>
                    <a:pt x="213" y="1769"/>
                  </a:lnTo>
                  <a:lnTo>
                    <a:pt x="222" y="1757"/>
                  </a:lnTo>
                  <a:lnTo>
                    <a:pt x="231" y="1746"/>
                  </a:lnTo>
                  <a:lnTo>
                    <a:pt x="240" y="1734"/>
                  </a:lnTo>
                  <a:lnTo>
                    <a:pt x="245" y="1724"/>
                  </a:lnTo>
                  <a:lnTo>
                    <a:pt x="249" y="1715"/>
                  </a:lnTo>
                  <a:lnTo>
                    <a:pt x="250" y="1705"/>
                  </a:lnTo>
                  <a:lnTo>
                    <a:pt x="249" y="1695"/>
                  </a:lnTo>
                  <a:lnTo>
                    <a:pt x="245" y="1686"/>
                  </a:lnTo>
                  <a:lnTo>
                    <a:pt x="242" y="1676"/>
                  </a:lnTo>
                  <a:lnTo>
                    <a:pt x="238" y="1667"/>
                  </a:lnTo>
                  <a:lnTo>
                    <a:pt x="233" y="1659"/>
                  </a:lnTo>
                  <a:lnTo>
                    <a:pt x="226" y="1652"/>
                  </a:lnTo>
                  <a:lnTo>
                    <a:pt x="220" y="1647"/>
                  </a:lnTo>
                  <a:lnTo>
                    <a:pt x="213" y="1642"/>
                  </a:lnTo>
                  <a:lnTo>
                    <a:pt x="207" y="1640"/>
                  </a:lnTo>
                  <a:lnTo>
                    <a:pt x="200" y="1638"/>
                  </a:lnTo>
                  <a:lnTo>
                    <a:pt x="188" y="1636"/>
                  </a:lnTo>
                  <a:lnTo>
                    <a:pt x="176" y="1635"/>
                  </a:lnTo>
                  <a:lnTo>
                    <a:pt x="170" y="1635"/>
                  </a:lnTo>
                  <a:lnTo>
                    <a:pt x="164" y="1634"/>
                  </a:lnTo>
                  <a:lnTo>
                    <a:pt x="160" y="1632"/>
                  </a:lnTo>
                  <a:lnTo>
                    <a:pt x="156" y="1629"/>
                  </a:lnTo>
                  <a:lnTo>
                    <a:pt x="152" y="1626"/>
                  </a:lnTo>
                  <a:lnTo>
                    <a:pt x="148" y="1622"/>
                  </a:lnTo>
                  <a:lnTo>
                    <a:pt x="146" y="1615"/>
                  </a:lnTo>
                  <a:lnTo>
                    <a:pt x="144" y="1608"/>
                  </a:lnTo>
                  <a:lnTo>
                    <a:pt x="143" y="1605"/>
                  </a:lnTo>
                  <a:lnTo>
                    <a:pt x="141" y="1601"/>
                  </a:lnTo>
                  <a:lnTo>
                    <a:pt x="139" y="1599"/>
                  </a:lnTo>
                  <a:lnTo>
                    <a:pt x="136" y="1598"/>
                  </a:lnTo>
                  <a:lnTo>
                    <a:pt x="130" y="1596"/>
                  </a:lnTo>
                  <a:lnTo>
                    <a:pt x="121" y="1594"/>
                  </a:lnTo>
                  <a:lnTo>
                    <a:pt x="114" y="1593"/>
                  </a:lnTo>
                  <a:lnTo>
                    <a:pt x="106" y="1592"/>
                  </a:lnTo>
                  <a:lnTo>
                    <a:pt x="103" y="1589"/>
                  </a:lnTo>
                  <a:lnTo>
                    <a:pt x="100" y="1588"/>
                  </a:lnTo>
                  <a:lnTo>
                    <a:pt x="98" y="1585"/>
                  </a:lnTo>
                  <a:lnTo>
                    <a:pt x="95" y="1583"/>
                  </a:lnTo>
                  <a:lnTo>
                    <a:pt x="90" y="1572"/>
                  </a:lnTo>
                  <a:lnTo>
                    <a:pt x="87" y="1560"/>
                  </a:lnTo>
                  <a:lnTo>
                    <a:pt x="85" y="1547"/>
                  </a:lnTo>
                  <a:lnTo>
                    <a:pt x="83" y="1533"/>
                  </a:lnTo>
                  <a:lnTo>
                    <a:pt x="83" y="1519"/>
                  </a:lnTo>
                  <a:lnTo>
                    <a:pt x="85" y="1506"/>
                  </a:lnTo>
                  <a:lnTo>
                    <a:pt x="87" y="1494"/>
                  </a:lnTo>
                  <a:lnTo>
                    <a:pt x="89" y="1483"/>
                  </a:lnTo>
                  <a:lnTo>
                    <a:pt x="92" y="1473"/>
                  </a:lnTo>
                  <a:lnTo>
                    <a:pt x="93" y="1462"/>
                  </a:lnTo>
                  <a:lnTo>
                    <a:pt x="93" y="1451"/>
                  </a:lnTo>
                  <a:lnTo>
                    <a:pt x="92" y="1440"/>
                  </a:lnTo>
                  <a:lnTo>
                    <a:pt x="92" y="1430"/>
                  </a:lnTo>
                  <a:lnTo>
                    <a:pt x="91" y="1419"/>
                  </a:lnTo>
                  <a:lnTo>
                    <a:pt x="91" y="1408"/>
                  </a:lnTo>
                  <a:lnTo>
                    <a:pt x="92" y="1397"/>
                  </a:lnTo>
                  <a:lnTo>
                    <a:pt x="92" y="1397"/>
                  </a:lnTo>
                  <a:lnTo>
                    <a:pt x="129" y="1382"/>
                  </a:lnTo>
                  <a:lnTo>
                    <a:pt x="134" y="1377"/>
                  </a:lnTo>
                  <a:lnTo>
                    <a:pt x="140" y="1371"/>
                  </a:lnTo>
                  <a:lnTo>
                    <a:pt x="145" y="1366"/>
                  </a:lnTo>
                  <a:lnTo>
                    <a:pt x="152" y="1363"/>
                  </a:lnTo>
                  <a:lnTo>
                    <a:pt x="164" y="1359"/>
                  </a:lnTo>
                  <a:lnTo>
                    <a:pt x="176" y="1356"/>
                  </a:lnTo>
                  <a:lnTo>
                    <a:pt x="181" y="1354"/>
                  </a:lnTo>
                  <a:lnTo>
                    <a:pt x="184" y="1352"/>
                  </a:lnTo>
                  <a:lnTo>
                    <a:pt x="187" y="1350"/>
                  </a:lnTo>
                  <a:lnTo>
                    <a:pt x="189" y="1346"/>
                  </a:lnTo>
                  <a:lnTo>
                    <a:pt x="193" y="1339"/>
                  </a:lnTo>
                  <a:lnTo>
                    <a:pt x="195" y="1330"/>
                  </a:lnTo>
                  <a:lnTo>
                    <a:pt x="195" y="1324"/>
                  </a:lnTo>
                  <a:lnTo>
                    <a:pt x="195" y="1318"/>
                  </a:lnTo>
                  <a:lnTo>
                    <a:pt x="194" y="1313"/>
                  </a:lnTo>
                  <a:lnTo>
                    <a:pt x="193" y="1308"/>
                  </a:lnTo>
                  <a:lnTo>
                    <a:pt x="188" y="1299"/>
                  </a:lnTo>
                  <a:lnTo>
                    <a:pt x="182" y="1291"/>
                  </a:lnTo>
                  <a:lnTo>
                    <a:pt x="176" y="1284"/>
                  </a:lnTo>
                  <a:lnTo>
                    <a:pt x="170" y="1276"/>
                  </a:lnTo>
                  <a:lnTo>
                    <a:pt x="168" y="1272"/>
                  </a:lnTo>
                  <a:lnTo>
                    <a:pt x="167" y="1269"/>
                  </a:lnTo>
                  <a:lnTo>
                    <a:pt x="166" y="1264"/>
                  </a:lnTo>
                  <a:lnTo>
                    <a:pt x="164" y="1261"/>
                  </a:lnTo>
                  <a:lnTo>
                    <a:pt x="166" y="1241"/>
                  </a:lnTo>
                  <a:lnTo>
                    <a:pt x="167" y="1221"/>
                  </a:lnTo>
                  <a:lnTo>
                    <a:pt x="169" y="1202"/>
                  </a:lnTo>
                  <a:lnTo>
                    <a:pt x="172" y="1182"/>
                  </a:lnTo>
                  <a:lnTo>
                    <a:pt x="174" y="1163"/>
                  </a:lnTo>
                  <a:lnTo>
                    <a:pt x="176" y="1143"/>
                  </a:lnTo>
                  <a:lnTo>
                    <a:pt x="179" y="1125"/>
                  </a:lnTo>
                  <a:lnTo>
                    <a:pt x="179" y="1106"/>
                  </a:lnTo>
                  <a:lnTo>
                    <a:pt x="179" y="1098"/>
                  </a:lnTo>
                  <a:lnTo>
                    <a:pt x="176" y="1092"/>
                  </a:lnTo>
                  <a:lnTo>
                    <a:pt x="174" y="1085"/>
                  </a:lnTo>
                  <a:lnTo>
                    <a:pt x="171" y="1080"/>
                  </a:lnTo>
                  <a:lnTo>
                    <a:pt x="167" y="1074"/>
                  </a:lnTo>
                  <a:lnTo>
                    <a:pt x="162" y="1070"/>
                  </a:lnTo>
                  <a:lnTo>
                    <a:pt x="157" y="1065"/>
                  </a:lnTo>
                  <a:lnTo>
                    <a:pt x="152" y="1060"/>
                  </a:lnTo>
                  <a:lnTo>
                    <a:pt x="127" y="1043"/>
                  </a:lnTo>
                  <a:lnTo>
                    <a:pt x="103" y="1026"/>
                  </a:lnTo>
                  <a:lnTo>
                    <a:pt x="103" y="1026"/>
                  </a:lnTo>
                  <a:lnTo>
                    <a:pt x="105" y="998"/>
                  </a:lnTo>
                  <a:lnTo>
                    <a:pt x="103" y="984"/>
                  </a:lnTo>
                  <a:lnTo>
                    <a:pt x="102" y="970"/>
                  </a:lnTo>
                  <a:lnTo>
                    <a:pt x="101" y="954"/>
                  </a:lnTo>
                  <a:lnTo>
                    <a:pt x="99" y="940"/>
                  </a:lnTo>
                  <a:lnTo>
                    <a:pt x="96" y="934"/>
                  </a:lnTo>
                  <a:lnTo>
                    <a:pt x="92" y="931"/>
                  </a:lnTo>
                  <a:lnTo>
                    <a:pt x="88" y="927"/>
                  </a:lnTo>
                  <a:lnTo>
                    <a:pt x="82" y="925"/>
                  </a:lnTo>
                  <a:lnTo>
                    <a:pt x="77" y="923"/>
                  </a:lnTo>
                  <a:lnTo>
                    <a:pt x="72" y="920"/>
                  </a:lnTo>
                  <a:lnTo>
                    <a:pt x="67" y="916"/>
                  </a:lnTo>
                  <a:lnTo>
                    <a:pt x="64" y="911"/>
                  </a:lnTo>
                  <a:lnTo>
                    <a:pt x="61" y="903"/>
                  </a:lnTo>
                  <a:lnTo>
                    <a:pt x="60" y="894"/>
                  </a:lnTo>
                  <a:lnTo>
                    <a:pt x="59" y="884"/>
                  </a:lnTo>
                  <a:lnTo>
                    <a:pt x="58" y="876"/>
                  </a:lnTo>
                  <a:lnTo>
                    <a:pt x="56" y="869"/>
                  </a:lnTo>
                  <a:lnTo>
                    <a:pt x="54" y="863"/>
                  </a:lnTo>
                  <a:lnTo>
                    <a:pt x="51" y="857"/>
                  </a:lnTo>
                  <a:lnTo>
                    <a:pt x="48" y="853"/>
                  </a:lnTo>
                  <a:lnTo>
                    <a:pt x="40" y="843"/>
                  </a:lnTo>
                  <a:lnTo>
                    <a:pt x="32" y="833"/>
                  </a:lnTo>
                  <a:lnTo>
                    <a:pt x="32" y="833"/>
                  </a:lnTo>
                  <a:lnTo>
                    <a:pt x="35" y="819"/>
                  </a:lnTo>
                  <a:lnTo>
                    <a:pt x="36" y="803"/>
                  </a:lnTo>
                  <a:lnTo>
                    <a:pt x="36" y="787"/>
                  </a:lnTo>
                  <a:lnTo>
                    <a:pt x="35" y="773"/>
                  </a:lnTo>
                  <a:lnTo>
                    <a:pt x="34" y="767"/>
                  </a:lnTo>
                  <a:lnTo>
                    <a:pt x="31" y="760"/>
                  </a:lnTo>
                  <a:lnTo>
                    <a:pt x="27" y="754"/>
                  </a:lnTo>
                  <a:lnTo>
                    <a:pt x="23" y="747"/>
                  </a:lnTo>
                  <a:lnTo>
                    <a:pt x="20" y="741"/>
                  </a:lnTo>
                  <a:lnTo>
                    <a:pt x="15" y="735"/>
                  </a:lnTo>
                  <a:lnTo>
                    <a:pt x="12" y="729"/>
                  </a:lnTo>
                  <a:lnTo>
                    <a:pt x="10" y="722"/>
                  </a:lnTo>
                  <a:lnTo>
                    <a:pt x="8" y="714"/>
                  </a:lnTo>
                  <a:lnTo>
                    <a:pt x="7" y="705"/>
                  </a:lnTo>
                  <a:lnTo>
                    <a:pt x="7" y="695"/>
                  </a:lnTo>
                  <a:lnTo>
                    <a:pt x="6" y="686"/>
                  </a:lnTo>
                  <a:lnTo>
                    <a:pt x="7" y="664"/>
                  </a:lnTo>
                  <a:lnTo>
                    <a:pt x="9" y="642"/>
                  </a:lnTo>
                  <a:lnTo>
                    <a:pt x="11" y="621"/>
                  </a:lnTo>
                  <a:lnTo>
                    <a:pt x="13" y="599"/>
                  </a:lnTo>
                  <a:lnTo>
                    <a:pt x="15" y="579"/>
                  </a:lnTo>
                  <a:lnTo>
                    <a:pt x="15" y="560"/>
                  </a:lnTo>
                  <a:lnTo>
                    <a:pt x="15" y="545"/>
                  </a:lnTo>
                  <a:lnTo>
                    <a:pt x="14" y="529"/>
                  </a:lnTo>
                  <a:lnTo>
                    <a:pt x="12" y="514"/>
                  </a:lnTo>
                  <a:lnTo>
                    <a:pt x="10" y="499"/>
                  </a:lnTo>
                  <a:lnTo>
                    <a:pt x="5" y="468"/>
                  </a:lnTo>
                  <a:lnTo>
                    <a:pt x="0" y="437"/>
                  </a:lnTo>
                  <a:lnTo>
                    <a:pt x="1" y="417"/>
                  </a:lnTo>
                  <a:lnTo>
                    <a:pt x="4" y="393"/>
                  </a:lnTo>
                  <a:lnTo>
                    <a:pt x="6" y="368"/>
                  </a:lnTo>
                  <a:lnTo>
                    <a:pt x="9" y="347"/>
                  </a:lnTo>
                  <a:lnTo>
                    <a:pt x="11" y="338"/>
                  </a:lnTo>
                  <a:lnTo>
                    <a:pt x="14" y="328"/>
                  </a:lnTo>
                  <a:lnTo>
                    <a:pt x="18" y="319"/>
                  </a:lnTo>
                  <a:lnTo>
                    <a:pt x="22" y="312"/>
                  </a:lnTo>
                  <a:lnTo>
                    <a:pt x="29" y="296"/>
                  </a:lnTo>
                  <a:lnTo>
                    <a:pt x="37" y="277"/>
                  </a:lnTo>
                  <a:lnTo>
                    <a:pt x="39" y="266"/>
                  </a:lnTo>
                  <a:lnTo>
                    <a:pt x="42" y="256"/>
                  </a:lnTo>
                  <a:lnTo>
                    <a:pt x="45" y="250"/>
                  </a:lnTo>
                  <a:lnTo>
                    <a:pt x="47" y="245"/>
                  </a:lnTo>
                  <a:lnTo>
                    <a:pt x="49" y="241"/>
                  </a:lnTo>
                  <a:lnTo>
                    <a:pt x="52" y="235"/>
                  </a:lnTo>
                  <a:lnTo>
                    <a:pt x="63" y="223"/>
                  </a:lnTo>
                  <a:lnTo>
                    <a:pt x="75" y="212"/>
                  </a:lnTo>
                  <a:lnTo>
                    <a:pt x="86" y="203"/>
                  </a:lnTo>
                  <a:lnTo>
                    <a:pt x="98" y="193"/>
                  </a:lnTo>
                  <a:lnTo>
                    <a:pt x="121" y="176"/>
                  </a:lnTo>
                  <a:lnTo>
                    <a:pt x="145" y="158"/>
                  </a:lnTo>
                  <a:lnTo>
                    <a:pt x="156" y="149"/>
                  </a:lnTo>
                  <a:lnTo>
                    <a:pt x="167" y="139"/>
                  </a:lnTo>
                  <a:lnTo>
                    <a:pt x="177" y="129"/>
                  </a:lnTo>
                  <a:lnTo>
                    <a:pt x="187" y="119"/>
                  </a:lnTo>
                  <a:lnTo>
                    <a:pt x="197" y="107"/>
                  </a:lnTo>
                  <a:lnTo>
                    <a:pt x="206" y="93"/>
                  </a:lnTo>
                  <a:lnTo>
                    <a:pt x="213" y="79"/>
                  </a:lnTo>
                  <a:lnTo>
                    <a:pt x="221" y="62"/>
                  </a:lnTo>
                  <a:lnTo>
                    <a:pt x="223" y="53"/>
                  </a:lnTo>
                  <a:lnTo>
                    <a:pt x="224" y="45"/>
                  </a:lnTo>
                  <a:lnTo>
                    <a:pt x="223" y="38"/>
                  </a:lnTo>
                  <a:lnTo>
                    <a:pt x="223" y="30"/>
                  </a:lnTo>
                  <a:lnTo>
                    <a:pt x="223" y="22"/>
                  </a:lnTo>
                  <a:lnTo>
                    <a:pt x="224" y="15"/>
                  </a:lnTo>
                  <a:lnTo>
                    <a:pt x="226" y="7"/>
                  </a:lnTo>
                  <a:lnTo>
                    <a:pt x="230" y="0"/>
                  </a:lnTo>
                  <a:lnTo>
                    <a:pt x="23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9" name="Freeform 34"/>
            <p:cNvSpPr>
              <a:spLocks/>
            </p:cNvSpPr>
            <p:nvPr/>
          </p:nvSpPr>
          <p:spPr bwMode="auto">
            <a:xfrm>
              <a:off x="2482204" y="1185863"/>
              <a:ext cx="1528551" cy="922640"/>
            </a:xfrm>
            <a:custGeom>
              <a:avLst/>
              <a:gdLst>
                <a:gd name="T0" fmla="*/ 1576 w 3715"/>
                <a:gd name="T1" fmla="*/ 2410 h 2745"/>
                <a:gd name="T2" fmla="*/ 1786 w 3715"/>
                <a:gd name="T3" fmla="*/ 2319 h 2745"/>
                <a:gd name="T4" fmla="*/ 2012 w 3715"/>
                <a:gd name="T5" fmla="*/ 2279 h 2745"/>
                <a:gd name="T6" fmla="*/ 2190 w 3715"/>
                <a:gd name="T7" fmla="*/ 2419 h 2745"/>
                <a:gd name="T8" fmla="*/ 2342 w 3715"/>
                <a:gd name="T9" fmla="*/ 2444 h 2745"/>
                <a:gd name="T10" fmla="*/ 2565 w 3715"/>
                <a:gd name="T11" fmla="*/ 2481 h 2745"/>
                <a:gd name="T12" fmla="*/ 2671 w 3715"/>
                <a:gd name="T13" fmla="*/ 2527 h 2745"/>
                <a:gd name="T14" fmla="*/ 2708 w 3715"/>
                <a:gd name="T15" fmla="*/ 2638 h 2745"/>
                <a:gd name="T16" fmla="*/ 2824 w 3715"/>
                <a:gd name="T17" fmla="*/ 2605 h 2745"/>
                <a:gd name="T18" fmla="*/ 2942 w 3715"/>
                <a:gd name="T19" fmla="*/ 2567 h 2745"/>
                <a:gd name="T20" fmla="*/ 3090 w 3715"/>
                <a:gd name="T21" fmla="*/ 2718 h 2745"/>
                <a:gd name="T22" fmla="*/ 3257 w 3715"/>
                <a:gd name="T23" fmla="*/ 2620 h 2745"/>
                <a:gd name="T24" fmla="*/ 3266 w 3715"/>
                <a:gd name="T25" fmla="*/ 2460 h 2745"/>
                <a:gd name="T26" fmla="*/ 3227 w 3715"/>
                <a:gd name="T27" fmla="*/ 2247 h 2745"/>
                <a:gd name="T28" fmla="*/ 3046 w 3715"/>
                <a:gd name="T29" fmla="*/ 2113 h 2745"/>
                <a:gd name="T30" fmla="*/ 3055 w 3715"/>
                <a:gd name="T31" fmla="*/ 2013 h 2745"/>
                <a:gd name="T32" fmla="*/ 3062 w 3715"/>
                <a:gd name="T33" fmla="*/ 1912 h 2745"/>
                <a:gd name="T34" fmla="*/ 3093 w 3715"/>
                <a:gd name="T35" fmla="*/ 1800 h 2745"/>
                <a:gd name="T36" fmla="*/ 3270 w 3715"/>
                <a:gd name="T37" fmla="*/ 1771 h 2745"/>
                <a:gd name="T38" fmla="*/ 3315 w 3715"/>
                <a:gd name="T39" fmla="*/ 1548 h 2745"/>
                <a:gd name="T40" fmla="*/ 3478 w 3715"/>
                <a:gd name="T41" fmla="*/ 1438 h 2745"/>
                <a:gd name="T42" fmla="*/ 3577 w 3715"/>
                <a:gd name="T43" fmla="*/ 1358 h 2745"/>
                <a:gd name="T44" fmla="*/ 3675 w 3715"/>
                <a:gd name="T45" fmla="*/ 1108 h 2745"/>
                <a:gd name="T46" fmla="*/ 3676 w 3715"/>
                <a:gd name="T47" fmla="*/ 947 h 2745"/>
                <a:gd name="T48" fmla="*/ 3575 w 3715"/>
                <a:gd name="T49" fmla="*/ 983 h 2745"/>
                <a:gd name="T50" fmla="*/ 3413 w 3715"/>
                <a:gd name="T51" fmla="*/ 828 h 2745"/>
                <a:gd name="T52" fmla="*/ 3120 w 3715"/>
                <a:gd name="T53" fmla="*/ 678 h 2745"/>
                <a:gd name="T54" fmla="*/ 2783 w 3715"/>
                <a:gd name="T55" fmla="*/ 802 h 2745"/>
                <a:gd name="T56" fmla="*/ 2597 w 3715"/>
                <a:gd name="T57" fmla="*/ 886 h 2745"/>
                <a:gd name="T58" fmla="*/ 2498 w 3715"/>
                <a:gd name="T59" fmla="*/ 927 h 2745"/>
                <a:gd name="T60" fmla="*/ 2290 w 3715"/>
                <a:gd name="T61" fmla="*/ 926 h 2745"/>
                <a:gd name="T62" fmla="*/ 2076 w 3715"/>
                <a:gd name="T63" fmla="*/ 851 h 2745"/>
                <a:gd name="T64" fmla="*/ 1910 w 3715"/>
                <a:gd name="T65" fmla="*/ 724 h 2745"/>
                <a:gd name="T66" fmla="*/ 1723 w 3715"/>
                <a:gd name="T67" fmla="*/ 712 h 2745"/>
                <a:gd name="T68" fmla="*/ 1650 w 3715"/>
                <a:gd name="T69" fmla="*/ 517 h 2745"/>
                <a:gd name="T70" fmla="*/ 1604 w 3715"/>
                <a:gd name="T71" fmla="*/ 302 h 2745"/>
                <a:gd name="T72" fmla="*/ 1391 w 3715"/>
                <a:gd name="T73" fmla="*/ 230 h 2745"/>
                <a:gd name="T74" fmla="*/ 1232 w 3715"/>
                <a:gd name="T75" fmla="*/ 63 h 2745"/>
                <a:gd name="T76" fmla="*/ 1115 w 3715"/>
                <a:gd name="T77" fmla="*/ 84 h 2745"/>
                <a:gd name="T78" fmla="*/ 1032 w 3715"/>
                <a:gd name="T79" fmla="*/ 20 h 2745"/>
                <a:gd name="T80" fmla="*/ 861 w 3715"/>
                <a:gd name="T81" fmla="*/ 88 h 2745"/>
                <a:gd name="T82" fmla="*/ 634 w 3715"/>
                <a:gd name="T83" fmla="*/ 132 h 2745"/>
                <a:gd name="T84" fmla="*/ 627 w 3715"/>
                <a:gd name="T85" fmla="*/ 216 h 2745"/>
                <a:gd name="T86" fmla="*/ 390 w 3715"/>
                <a:gd name="T87" fmla="*/ 225 h 2745"/>
                <a:gd name="T88" fmla="*/ 188 w 3715"/>
                <a:gd name="T89" fmla="*/ 381 h 2745"/>
                <a:gd name="T90" fmla="*/ 0 w 3715"/>
                <a:gd name="T91" fmla="*/ 569 h 2745"/>
                <a:gd name="T92" fmla="*/ 52 w 3715"/>
                <a:gd name="T93" fmla="*/ 746 h 2745"/>
                <a:gd name="T94" fmla="*/ 183 w 3715"/>
                <a:gd name="T95" fmla="*/ 751 h 2745"/>
                <a:gd name="T96" fmla="*/ 304 w 3715"/>
                <a:gd name="T97" fmla="*/ 807 h 2745"/>
                <a:gd name="T98" fmla="*/ 591 w 3715"/>
                <a:gd name="T99" fmla="*/ 939 h 2745"/>
                <a:gd name="T100" fmla="*/ 569 w 3715"/>
                <a:gd name="T101" fmla="*/ 1085 h 2745"/>
                <a:gd name="T102" fmla="*/ 728 w 3715"/>
                <a:gd name="T103" fmla="*/ 1192 h 2745"/>
                <a:gd name="T104" fmla="*/ 588 w 3715"/>
                <a:gd name="T105" fmla="*/ 1364 h 2745"/>
                <a:gd name="T106" fmla="*/ 427 w 3715"/>
                <a:gd name="T107" fmla="*/ 1523 h 2745"/>
                <a:gd name="T108" fmla="*/ 494 w 3715"/>
                <a:gd name="T109" fmla="*/ 1859 h 2745"/>
                <a:gd name="T110" fmla="*/ 521 w 3715"/>
                <a:gd name="T111" fmla="*/ 2106 h 2745"/>
                <a:gd name="T112" fmla="*/ 522 w 3715"/>
                <a:gd name="T113" fmla="*/ 2293 h 2745"/>
                <a:gd name="T114" fmla="*/ 728 w 3715"/>
                <a:gd name="T115" fmla="*/ 2405 h 2745"/>
                <a:gd name="T116" fmla="*/ 937 w 3715"/>
                <a:gd name="T117" fmla="*/ 2486 h 2745"/>
                <a:gd name="T118" fmla="*/ 1014 w 3715"/>
                <a:gd name="T119" fmla="*/ 2585 h 2745"/>
                <a:gd name="T120" fmla="*/ 1133 w 3715"/>
                <a:gd name="T121" fmla="*/ 2666 h 2745"/>
                <a:gd name="T122" fmla="*/ 1265 w 3715"/>
                <a:gd name="T123" fmla="*/ 2693 h 2745"/>
                <a:gd name="T124" fmla="*/ 1553 w 3715"/>
                <a:gd name="T125" fmla="*/ 2661 h 2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15" h="2745">
                  <a:moveTo>
                    <a:pt x="1575" y="2636"/>
                  </a:moveTo>
                  <a:lnTo>
                    <a:pt x="1603" y="2582"/>
                  </a:lnTo>
                  <a:lnTo>
                    <a:pt x="1621" y="2559"/>
                  </a:lnTo>
                  <a:lnTo>
                    <a:pt x="1633" y="2543"/>
                  </a:lnTo>
                  <a:lnTo>
                    <a:pt x="1636" y="2536"/>
                  </a:lnTo>
                  <a:lnTo>
                    <a:pt x="1639" y="2531"/>
                  </a:lnTo>
                  <a:lnTo>
                    <a:pt x="1640" y="2527"/>
                  </a:lnTo>
                  <a:lnTo>
                    <a:pt x="1640" y="2521"/>
                  </a:lnTo>
                  <a:lnTo>
                    <a:pt x="1639" y="2517"/>
                  </a:lnTo>
                  <a:lnTo>
                    <a:pt x="1637" y="2512"/>
                  </a:lnTo>
                  <a:lnTo>
                    <a:pt x="1633" y="2506"/>
                  </a:lnTo>
                  <a:lnTo>
                    <a:pt x="1628" y="2499"/>
                  </a:lnTo>
                  <a:lnTo>
                    <a:pt x="1615" y="2482"/>
                  </a:lnTo>
                  <a:lnTo>
                    <a:pt x="1598" y="2458"/>
                  </a:lnTo>
                  <a:lnTo>
                    <a:pt x="1586" y="2440"/>
                  </a:lnTo>
                  <a:lnTo>
                    <a:pt x="1579" y="2426"/>
                  </a:lnTo>
                  <a:lnTo>
                    <a:pt x="1576" y="2420"/>
                  </a:lnTo>
                  <a:lnTo>
                    <a:pt x="1576" y="2414"/>
                  </a:lnTo>
                  <a:lnTo>
                    <a:pt x="1576" y="2410"/>
                  </a:lnTo>
                  <a:lnTo>
                    <a:pt x="1577" y="2407"/>
                  </a:lnTo>
                  <a:lnTo>
                    <a:pt x="1580" y="2403"/>
                  </a:lnTo>
                  <a:lnTo>
                    <a:pt x="1584" y="2399"/>
                  </a:lnTo>
                  <a:lnTo>
                    <a:pt x="1588" y="2397"/>
                  </a:lnTo>
                  <a:lnTo>
                    <a:pt x="1595" y="2394"/>
                  </a:lnTo>
                  <a:lnTo>
                    <a:pt x="1610" y="2389"/>
                  </a:lnTo>
                  <a:lnTo>
                    <a:pt x="1630" y="2382"/>
                  </a:lnTo>
                  <a:lnTo>
                    <a:pt x="1643" y="2380"/>
                  </a:lnTo>
                  <a:lnTo>
                    <a:pt x="1654" y="2380"/>
                  </a:lnTo>
                  <a:lnTo>
                    <a:pt x="1665" y="2381"/>
                  </a:lnTo>
                  <a:lnTo>
                    <a:pt x="1676" y="2382"/>
                  </a:lnTo>
                  <a:lnTo>
                    <a:pt x="1685" y="2382"/>
                  </a:lnTo>
                  <a:lnTo>
                    <a:pt x="1695" y="2381"/>
                  </a:lnTo>
                  <a:lnTo>
                    <a:pt x="1701" y="2380"/>
                  </a:lnTo>
                  <a:lnTo>
                    <a:pt x="1707" y="2378"/>
                  </a:lnTo>
                  <a:lnTo>
                    <a:pt x="1712" y="2374"/>
                  </a:lnTo>
                  <a:lnTo>
                    <a:pt x="1719" y="2370"/>
                  </a:lnTo>
                  <a:lnTo>
                    <a:pt x="1752" y="2344"/>
                  </a:lnTo>
                  <a:lnTo>
                    <a:pt x="1786" y="2319"/>
                  </a:lnTo>
                  <a:lnTo>
                    <a:pt x="1803" y="2306"/>
                  </a:lnTo>
                  <a:lnTo>
                    <a:pt x="1820" y="2296"/>
                  </a:lnTo>
                  <a:lnTo>
                    <a:pt x="1839" y="2285"/>
                  </a:lnTo>
                  <a:lnTo>
                    <a:pt x="1858" y="2274"/>
                  </a:lnTo>
                  <a:lnTo>
                    <a:pt x="1869" y="2270"/>
                  </a:lnTo>
                  <a:lnTo>
                    <a:pt x="1878" y="2268"/>
                  </a:lnTo>
                  <a:lnTo>
                    <a:pt x="1886" y="2266"/>
                  </a:lnTo>
                  <a:lnTo>
                    <a:pt x="1894" y="2268"/>
                  </a:lnTo>
                  <a:lnTo>
                    <a:pt x="1910" y="2270"/>
                  </a:lnTo>
                  <a:lnTo>
                    <a:pt x="1930" y="2273"/>
                  </a:lnTo>
                  <a:lnTo>
                    <a:pt x="1938" y="2274"/>
                  </a:lnTo>
                  <a:lnTo>
                    <a:pt x="1947" y="2272"/>
                  </a:lnTo>
                  <a:lnTo>
                    <a:pt x="1954" y="2269"/>
                  </a:lnTo>
                  <a:lnTo>
                    <a:pt x="1962" y="2265"/>
                  </a:lnTo>
                  <a:lnTo>
                    <a:pt x="1969" y="2261"/>
                  </a:lnTo>
                  <a:lnTo>
                    <a:pt x="1978" y="2259"/>
                  </a:lnTo>
                  <a:lnTo>
                    <a:pt x="1986" y="2257"/>
                  </a:lnTo>
                  <a:lnTo>
                    <a:pt x="1994" y="2257"/>
                  </a:lnTo>
                  <a:lnTo>
                    <a:pt x="2012" y="2279"/>
                  </a:lnTo>
                  <a:lnTo>
                    <a:pt x="2027" y="2299"/>
                  </a:lnTo>
                  <a:lnTo>
                    <a:pt x="2033" y="2308"/>
                  </a:lnTo>
                  <a:lnTo>
                    <a:pt x="2040" y="2315"/>
                  </a:lnTo>
                  <a:lnTo>
                    <a:pt x="2046" y="2322"/>
                  </a:lnTo>
                  <a:lnTo>
                    <a:pt x="2054" y="2328"/>
                  </a:lnTo>
                  <a:lnTo>
                    <a:pt x="2061" y="2333"/>
                  </a:lnTo>
                  <a:lnTo>
                    <a:pt x="2069" y="2338"/>
                  </a:lnTo>
                  <a:lnTo>
                    <a:pt x="2079" y="2342"/>
                  </a:lnTo>
                  <a:lnTo>
                    <a:pt x="2088" y="2346"/>
                  </a:lnTo>
                  <a:lnTo>
                    <a:pt x="2100" y="2349"/>
                  </a:lnTo>
                  <a:lnTo>
                    <a:pt x="2113" y="2352"/>
                  </a:lnTo>
                  <a:lnTo>
                    <a:pt x="2127" y="2354"/>
                  </a:lnTo>
                  <a:lnTo>
                    <a:pt x="2144" y="2355"/>
                  </a:lnTo>
                  <a:lnTo>
                    <a:pt x="2161" y="2389"/>
                  </a:lnTo>
                  <a:lnTo>
                    <a:pt x="2171" y="2407"/>
                  </a:lnTo>
                  <a:lnTo>
                    <a:pt x="2175" y="2410"/>
                  </a:lnTo>
                  <a:lnTo>
                    <a:pt x="2179" y="2413"/>
                  </a:lnTo>
                  <a:lnTo>
                    <a:pt x="2183" y="2417"/>
                  </a:lnTo>
                  <a:lnTo>
                    <a:pt x="2190" y="2419"/>
                  </a:lnTo>
                  <a:lnTo>
                    <a:pt x="2205" y="2423"/>
                  </a:lnTo>
                  <a:lnTo>
                    <a:pt x="2226" y="2427"/>
                  </a:lnTo>
                  <a:lnTo>
                    <a:pt x="2233" y="2430"/>
                  </a:lnTo>
                  <a:lnTo>
                    <a:pt x="2239" y="2434"/>
                  </a:lnTo>
                  <a:lnTo>
                    <a:pt x="2244" y="2438"/>
                  </a:lnTo>
                  <a:lnTo>
                    <a:pt x="2248" y="2444"/>
                  </a:lnTo>
                  <a:lnTo>
                    <a:pt x="2251" y="2449"/>
                  </a:lnTo>
                  <a:lnTo>
                    <a:pt x="2256" y="2454"/>
                  </a:lnTo>
                  <a:lnTo>
                    <a:pt x="2260" y="2459"/>
                  </a:lnTo>
                  <a:lnTo>
                    <a:pt x="2265" y="2463"/>
                  </a:lnTo>
                  <a:lnTo>
                    <a:pt x="2269" y="2463"/>
                  </a:lnTo>
                  <a:lnTo>
                    <a:pt x="2273" y="2463"/>
                  </a:lnTo>
                  <a:lnTo>
                    <a:pt x="2277" y="2463"/>
                  </a:lnTo>
                  <a:lnTo>
                    <a:pt x="2282" y="2462"/>
                  </a:lnTo>
                  <a:lnTo>
                    <a:pt x="2293" y="2459"/>
                  </a:lnTo>
                  <a:lnTo>
                    <a:pt x="2305" y="2454"/>
                  </a:lnTo>
                  <a:lnTo>
                    <a:pt x="2318" y="2450"/>
                  </a:lnTo>
                  <a:lnTo>
                    <a:pt x="2331" y="2446"/>
                  </a:lnTo>
                  <a:lnTo>
                    <a:pt x="2342" y="2444"/>
                  </a:lnTo>
                  <a:lnTo>
                    <a:pt x="2352" y="2443"/>
                  </a:lnTo>
                  <a:lnTo>
                    <a:pt x="2379" y="2425"/>
                  </a:lnTo>
                  <a:lnTo>
                    <a:pt x="2408" y="2406"/>
                  </a:lnTo>
                  <a:lnTo>
                    <a:pt x="2423" y="2397"/>
                  </a:lnTo>
                  <a:lnTo>
                    <a:pt x="2438" y="2389"/>
                  </a:lnTo>
                  <a:lnTo>
                    <a:pt x="2452" y="2382"/>
                  </a:lnTo>
                  <a:lnTo>
                    <a:pt x="2467" y="2377"/>
                  </a:lnTo>
                  <a:lnTo>
                    <a:pt x="2478" y="2380"/>
                  </a:lnTo>
                  <a:lnTo>
                    <a:pt x="2498" y="2389"/>
                  </a:lnTo>
                  <a:lnTo>
                    <a:pt x="2518" y="2397"/>
                  </a:lnTo>
                  <a:lnTo>
                    <a:pt x="2528" y="2403"/>
                  </a:lnTo>
                  <a:lnTo>
                    <a:pt x="2532" y="2418"/>
                  </a:lnTo>
                  <a:lnTo>
                    <a:pt x="2534" y="2431"/>
                  </a:lnTo>
                  <a:lnTo>
                    <a:pt x="2535" y="2437"/>
                  </a:lnTo>
                  <a:lnTo>
                    <a:pt x="2538" y="2445"/>
                  </a:lnTo>
                  <a:lnTo>
                    <a:pt x="2542" y="2452"/>
                  </a:lnTo>
                  <a:lnTo>
                    <a:pt x="2547" y="2461"/>
                  </a:lnTo>
                  <a:lnTo>
                    <a:pt x="2556" y="2472"/>
                  </a:lnTo>
                  <a:lnTo>
                    <a:pt x="2565" y="2481"/>
                  </a:lnTo>
                  <a:lnTo>
                    <a:pt x="2568" y="2487"/>
                  </a:lnTo>
                  <a:lnTo>
                    <a:pt x="2571" y="2492"/>
                  </a:lnTo>
                  <a:lnTo>
                    <a:pt x="2574" y="2498"/>
                  </a:lnTo>
                  <a:lnTo>
                    <a:pt x="2576" y="2504"/>
                  </a:lnTo>
                  <a:lnTo>
                    <a:pt x="2582" y="2520"/>
                  </a:lnTo>
                  <a:lnTo>
                    <a:pt x="2588" y="2534"/>
                  </a:lnTo>
                  <a:lnTo>
                    <a:pt x="2593" y="2541"/>
                  </a:lnTo>
                  <a:lnTo>
                    <a:pt x="2597" y="2546"/>
                  </a:lnTo>
                  <a:lnTo>
                    <a:pt x="2601" y="2551"/>
                  </a:lnTo>
                  <a:lnTo>
                    <a:pt x="2606" y="2554"/>
                  </a:lnTo>
                  <a:lnTo>
                    <a:pt x="2611" y="2557"/>
                  </a:lnTo>
                  <a:lnTo>
                    <a:pt x="2616" y="2558"/>
                  </a:lnTo>
                  <a:lnTo>
                    <a:pt x="2623" y="2558"/>
                  </a:lnTo>
                  <a:lnTo>
                    <a:pt x="2629" y="2557"/>
                  </a:lnTo>
                  <a:lnTo>
                    <a:pt x="2636" y="2555"/>
                  </a:lnTo>
                  <a:lnTo>
                    <a:pt x="2643" y="2551"/>
                  </a:lnTo>
                  <a:lnTo>
                    <a:pt x="2651" y="2545"/>
                  </a:lnTo>
                  <a:lnTo>
                    <a:pt x="2660" y="2538"/>
                  </a:lnTo>
                  <a:lnTo>
                    <a:pt x="2671" y="2527"/>
                  </a:lnTo>
                  <a:lnTo>
                    <a:pt x="2682" y="2518"/>
                  </a:lnTo>
                  <a:lnTo>
                    <a:pt x="2693" y="2513"/>
                  </a:lnTo>
                  <a:lnTo>
                    <a:pt x="2703" y="2508"/>
                  </a:lnTo>
                  <a:lnTo>
                    <a:pt x="2711" y="2507"/>
                  </a:lnTo>
                  <a:lnTo>
                    <a:pt x="2719" y="2507"/>
                  </a:lnTo>
                  <a:lnTo>
                    <a:pt x="2724" y="2509"/>
                  </a:lnTo>
                  <a:lnTo>
                    <a:pt x="2730" y="2513"/>
                  </a:lnTo>
                  <a:lnTo>
                    <a:pt x="2734" y="2518"/>
                  </a:lnTo>
                  <a:lnTo>
                    <a:pt x="2737" y="2525"/>
                  </a:lnTo>
                  <a:lnTo>
                    <a:pt x="2739" y="2533"/>
                  </a:lnTo>
                  <a:lnTo>
                    <a:pt x="2739" y="2542"/>
                  </a:lnTo>
                  <a:lnTo>
                    <a:pt x="2738" y="2553"/>
                  </a:lnTo>
                  <a:lnTo>
                    <a:pt x="2736" y="2563"/>
                  </a:lnTo>
                  <a:lnTo>
                    <a:pt x="2733" y="2576"/>
                  </a:lnTo>
                  <a:lnTo>
                    <a:pt x="2728" y="2589"/>
                  </a:lnTo>
                  <a:lnTo>
                    <a:pt x="2720" y="2603"/>
                  </a:lnTo>
                  <a:lnTo>
                    <a:pt x="2714" y="2621"/>
                  </a:lnTo>
                  <a:lnTo>
                    <a:pt x="2710" y="2629"/>
                  </a:lnTo>
                  <a:lnTo>
                    <a:pt x="2708" y="2638"/>
                  </a:lnTo>
                  <a:lnTo>
                    <a:pt x="2708" y="2647"/>
                  </a:lnTo>
                  <a:lnTo>
                    <a:pt x="2709" y="2654"/>
                  </a:lnTo>
                  <a:lnTo>
                    <a:pt x="2710" y="2659"/>
                  </a:lnTo>
                  <a:lnTo>
                    <a:pt x="2714" y="2661"/>
                  </a:lnTo>
                  <a:lnTo>
                    <a:pt x="2718" y="2662"/>
                  </a:lnTo>
                  <a:lnTo>
                    <a:pt x="2723" y="2663"/>
                  </a:lnTo>
                  <a:lnTo>
                    <a:pt x="2735" y="2662"/>
                  </a:lnTo>
                  <a:lnTo>
                    <a:pt x="2749" y="2659"/>
                  </a:lnTo>
                  <a:lnTo>
                    <a:pt x="2776" y="2650"/>
                  </a:lnTo>
                  <a:lnTo>
                    <a:pt x="2793" y="2643"/>
                  </a:lnTo>
                  <a:lnTo>
                    <a:pt x="2793" y="2639"/>
                  </a:lnTo>
                  <a:lnTo>
                    <a:pt x="2795" y="2636"/>
                  </a:lnTo>
                  <a:lnTo>
                    <a:pt x="2797" y="2632"/>
                  </a:lnTo>
                  <a:lnTo>
                    <a:pt x="2799" y="2628"/>
                  </a:lnTo>
                  <a:lnTo>
                    <a:pt x="2804" y="2623"/>
                  </a:lnTo>
                  <a:lnTo>
                    <a:pt x="2810" y="2617"/>
                  </a:lnTo>
                  <a:lnTo>
                    <a:pt x="2816" y="2613"/>
                  </a:lnTo>
                  <a:lnTo>
                    <a:pt x="2822" y="2608"/>
                  </a:lnTo>
                  <a:lnTo>
                    <a:pt x="2824" y="2605"/>
                  </a:lnTo>
                  <a:lnTo>
                    <a:pt x="2825" y="2601"/>
                  </a:lnTo>
                  <a:lnTo>
                    <a:pt x="2826" y="2598"/>
                  </a:lnTo>
                  <a:lnTo>
                    <a:pt x="2827" y="2595"/>
                  </a:lnTo>
                  <a:lnTo>
                    <a:pt x="2853" y="2590"/>
                  </a:lnTo>
                  <a:lnTo>
                    <a:pt x="2879" y="2586"/>
                  </a:lnTo>
                  <a:lnTo>
                    <a:pt x="2891" y="2583"/>
                  </a:lnTo>
                  <a:lnTo>
                    <a:pt x="2903" y="2579"/>
                  </a:lnTo>
                  <a:lnTo>
                    <a:pt x="2908" y="2575"/>
                  </a:lnTo>
                  <a:lnTo>
                    <a:pt x="2913" y="2571"/>
                  </a:lnTo>
                  <a:lnTo>
                    <a:pt x="2918" y="2567"/>
                  </a:lnTo>
                  <a:lnTo>
                    <a:pt x="2923" y="2561"/>
                  </a:lnTo>
                  <a:lnTo>
                    <a:pt x="2925" y="2556"/>
                  </a:lnTo>
                  <a:lnTo>
                    <a:pt x="2930" y="2547"/>
                  </a:lnTo>
                  <a:lnTo>
                    <a:pt x="2932" y="2543"/>
                  </a:lnTo>
                  <a:lnTo>
                    <a:pt x="2934" y="2541"/>
                  </a:lnTo>
                  <a:lnTo>
                    <a:pt x="2935" y="2539"/>
                  </a:lnTo>
                  <a:lnTo>
                    <a:pt x="2936" y="2540"/>
                  </a:lnTo>
                  <a:lnTo>
                    <a:pt x="2938" y="2540"/>
                  </a:lnTo>
                  <a:lnTo>
                    <a:pt x="2942" y="2567"/>
                  </a:lnTo>
                  <a:lnTo>
                    <a:pt x="2948" y="2607"/>
                  </a:lnTo>
                  <a:lnTo>
                    <a:pt x="2951" y="2627"/>
                  </a:lnTo>
                  <a:lnTo>
                    <a:pt x="2954" y="2646"/>
                  </a:lnTo>
                  <a:lnTo>
                    <a:pt x="2958" y="2660"/>
                  </a:lnTo>
                  <a:lnTo>
                    <a:pt x="2961" y="2667"/>
                  </a:lnTo>
                  <a:lnTo>
                    <a:pt x="2978" y="2684"/>
                  </a:lnTo>
                  <a:lnTo>
                    <a:pt x="2992" y="2700"/>
                  </a:lnTo>
                  <a:lnTo>
                    <a:pt x="2999" y="2706"/>
                  </a:lnTo>
                  <a:lnTo>
                    <a:pt x="3005" y="2710"/>
                  </a:lnTo>
                  <a:lnTo>
                    <a:pt x="3012" y="2715"/>
                  </a:lnTo>
                  <a:lnTo>
                    <a:pt x="3018" y="2719"/>
                  </a:lnTo>
                  <a:lnTo>
                    <a:pt x="3025" y="2721"/>
                  </a:lnTo>
                  <a:lnTo>
                    <a:pt x="3032" y="2723"/>
                  </a:lnTo>
                  <a:lnTo>
                    <a:pt x="3040" y="2724"/>
                  </a:lnTo>
                  <a:lnTo>
                    <a:pt x="3047" y="2724"/>
                  </a:lnTo>
                  <a:lnTo>
                    <a:pt x="3057" y="2724"/>
                  </a:lnTo>
                  <a:lnTo>
                    <a:pt x="3067" y="2722"/>
                  </a:lnTo>
                  <a:lnTo>
                    <a:pt x="3077" y="2720"/>
                  </a:lnTo>
                  <a:lnTo>
                    <a:pt x="3090" y="2718"/>
                  </a:lnTo>
                  <a:lnTo>
                    <a:pt x="3100" y="2715"/>
                  </a:lnTo>
                  <a:lnTo>
                    <a:pt x="3108" y="2713"/>
                  </a:lnTo>
                  <a:lnTo>
                    <a:pt x="3114" y="2709"/>
                  </a:lnTo>
                  <a:lnTo>
                    <a:pt x="3119" y="2706"/>
                  </a:lnTo>
                  <a:lnTo>
                    <a:pt x="3122" y="2703"/>
                  </a:lnTo>
                  <a:lnTo>
                    <a:pt x="3125" y="2700"/>
                  </a:lnTo>
                  <a:lnTo>
                    <a:pt x="3127" y="2696"/>
                  </a:lnTo>
                  <a:lnTo>
                    <a:pt x="3128" y="2692"/>
                  </a:lnTo>
                  <a:lnTo>
                    <a:pt x="3130" y="2683"/>
                  </a:lnTo>
                  <a:lnTo>
                    <a:pt x="3133" y="2673"/>
                  </a:lnTo>
                  <a:lnTo>
                    <a:pt x="3135" y="2667"/>
                  </a:lnTo>
                  <a:lnTo>
                    <a:pt x="3137" y="2661"/>
                  </a:lnTo>
                  <a:lnTo>
                    <a:pt x="3140" y="2653"/>
                  </a:lnTo>
                  <a:lnTo>
                    <a:pt x="3146" y="2646"/>
                  </a:lnTo>
                  <a:lnTo>
                    <a:pt x="3167" y="2641"/>
                  </a:lnTo>
                  <a:lnTo>
                    <a:pt x="3200" y="2634"/>
                  </a:lnTo>
                  <a:lnTo>
                    <a:pt x="3218" y="2630"/>
                  </a:lnTo>
                  <a:lnTo>
                    <a:pt x="3237" y="2625"/>
                  </a:lnTo>
                  <a:lnTo>
                    <a:pt x="3257" y="2620"/>
                  </a:lnTo>
                  <a:lnTo>
                    <a:pt x="3275" y="2614"/>
                  </a:lnTo>
                  <a:lnTo>
                    <a:pt x="3292" y="2607"/>
                  </a:lnTo>
                  <a:lnTo>
                    <a:pt x="3307" y="2599"/>
                  </a:lnTo>
                  <a:lnTo>
                    <a:pt x="3314" y="2596"/>
                  </a:lnTo>
                  <a:lnTo>
                    <a:pt x="3319" y="2592"/>
                  </a:lnTo>
                  <a:lnTo>
                    <a:pt x="3325" y="2586"/>
                  </a:lnTo>
                  <a:lnTo>
                    <a:pt x="3329" y="2582"/>
                  </a:lnTo>
                  <a:lnTo>
                    <a:pt x="3332" y="2576"/>
                  </a:lnTo>
                  <a:lnTo>
                    <a:pt x="3334" y="2571"/>
                  </a:lnTo>
                  <a:lnTo>
                    <a:pt x="3336" y="2566"/>
                  </a:lnTo>
                  <a:lnTo>
                    <a:pt x="3336" y="2560"/>
                  </a:lnTo>
                  <a:lnTo>
                    <a:pt x="3334" y="2554"/>
                  </a:lnTo>
                  <a:lnTo>
                    <a:pt x="3331" y="2547"/>
                  </a:lnTo>
                  <a:lnTo>
                    <a:pt x="3327" y="2541"/>
                  </a:lnTo>
                  <a:lnTo>
                    <a:pt x="3322" y="2533"/>
                  </a:lnTo>
                  <a:lnTo>
                    <a:pt x="3302" y="2512"/>
                  </a:lnTo>
                  <a:lnTo>
                    <a:pt x="3284" y="2487"/>
                  </a:lnTo>
                  <a:lnTo>
                    <a:pt x="3274" y="2473"/>
                  </a:lnTo>
                  <a:lnTo>
                    <a:pt x="3266" y="2460"/>
                  </a:lnTo>
                  <a:lnTo>
                    <a:pt x="3258" y="2445"/>
                  </a:lnTo>
                  <a:lnTo>
                    <a:pt x="3251" y="2431"/>
                  </a:lnTo>
                  <a:lnTo>
                    <a:pt x="3245" y="2416"/>
                  </a:lnTo>
                  <a:lnTo>
                    <a:pt x="3241" y="2401"/>
                  </a:lnTo>
                  <a:lnTo>
                    <a:pt x="3236" y="2386"/>
                  </a:lnTo>
                  <a:lnTo>
                    <a:pt x="3234" y="2371"/>
                  </a:lnTo>
                  <a:lnTo>
                    <a:pt x="3233" y="2356"/>
                  </a:lnTo>
                  <a:lnTo>
                    <a:pt x="3233" y="2341"/>
                  </a:lnTo>
                  <a:lnTo>
                    <a:pt x="3236" y="2327"/>
                  </a:lnTo>
                  <a:lnTo>
                    <a:pt x="3239" y="2312"/>
                  </a:lnTo>
                  <a:lnTo>
                    <a:pt x="3244" y="2300"/>
                  </a:lnTo>
                  <a:lnTo>
                    <a:pt x="3246" y="2289"/>
                  </a:lnTo>
                  <a:lnTo>
                    <a:pt x="3247" y="2281"/>
                  </a:lnTo>
                  <a:lnTo>
                    <a:pt x="3246" y="2272"/>
                  </a:lnTo>
                  <a:lnTo>
                    <a:pt x="3244" y="2265"/>
                  </a:lnTo>
                  <a:lnTo>
                    <a:pt x="3242" y="2259"/>
                  </a:lnTo>
                  <a:lnTo>
                    <a:pt x="3237" y="2255"/>
                  </a:lnTo>
                  <a:lnTo>
                    <a:pt x="3232" y="2250"/>
                  </a:lnTo>
                  <a:lnTo>
                    <a:pt x="3227" y="2247"/>
                  </a:lnTo>
                  <a:lnTo>
                    <a:pt x="3219" y="2245"/>
                  </a:lnTo>
                  <a:lnTo>
                    <a:pt x="3211" y="2244"/>
                  </a:lnTo>
                  <a:lnTo>
                    <a:pt x="3204" y="2243"/>
                  </a:lnTo>
                  <a:lnTo>
                    <a:pt x="3185" y="2244"/>
                  </a:lnTo>
                  <a:lnTo>
                    <a:pt x="3166" y="2246"/>
                  </a:lnTo>
                  <a:lnTo>
                    <a:pt x="3154" y="2247"/>
                  </a:lnTo>
                  <a:lnTo>
                    <a:pt x="3142" y="2246"/>
                  </a:lnTo>
                  <a:lnTo>
                    <a:pt x="3133" y="2244"/>
                  </a:lnTo>
                  <a:lnTo>
                    <a:pt x="3123" y="2239"/>
                  </a:lnTo>
                  <a:lnTo>
                    <a:pt x="3114" y="2235"/>
                  </a:lnTo>
                  <a:lnTo>
                    <a:pt x="3107" y="2229"/>
                  </a:lnTo>
                  <a:lnTo>
                    <a:pt x="3099" y="2221"/>
                  </a:lnTo>
                  <a:lnTo>
                    <a:pt x="3093" y="2212"/>
                  </a:lnTo>
                  <a:lnTo>
                    <a:pt x="3070" y="2175"/>
                  </a:lnTo>
                  <a:lnTo>
                    <a:pt x="3049" y="2137"/>
                  </a:lnTo>
                  <a:lnTo>
                    <a:pt x="3046" y="2131"/>
                  </a:lnTo>
                  <a:lnTo>
                    <a:pt x="3046" y="2125"/>
                  </a:lnTo>
                  <a:lnTo>
                    <a:pt x="3045" y="2120"/>
                  </a:lnTo>
                  <a:lnTo>
                    <a:pt x="3046" y="2113"/>
                  </a:lnTo>
                  <a:lnTo>
                    <a:pt x="3046" y="2107"/>
                  </a:lnTo>
                  <a:lnTo>
                    <a:pt x="3047" y="2101"/>
                  </a:lnTo>
                  <a:lnTo>
                    <a:pt x="3046" y="2096"/>
                  </a:lnTo>
                  <a:lnTo>
                    <a:pt x="3044" y="2090"/>
                  </a:lnTo>
                  <a:lnTo>
                    <a:pt x="3038" y="2079"/>
                  </a:lnTo>
                  <a:lnTo>
                    <a:pt x="3030" y="2067"/>
                  </a:lnTo>
                  <a:lnTo>
                    <a:pt x="3027" y="2060"/>
                  </a:lnTo>
                  <a:lnTo>
                    <a:pt x="3023" y="2054"/>
                  </a:lnTo>
                  <a:lnTo>
                    <a:pt x="3022" y="2047"/>
                  </a:lnTo>
                  <a:lnTo>
                    <a:pt x="3021" y="2040"/>
                  </a:lnTo>
                  <a:lnTo>
                    <a:pt x="3021" y="2035"/>
                  </a:lnTo>
                  <a:lnTo>
                    <a:pt x="3022" y="2031"/>
                  </a:lnTo>
                  <a:lnTo>
                    <a:pt x="3023" y="2027"/>
                  </a:lnTo>
                  <a:lnTo>
                    <a:pt x="3025" y="2023"/>
                  </a:lnTo>
                  <a:lnTo>
                    <a:pt x="3029" y="2019"/>
                  </a:lnTo>
                  <a:lnTo>
                    <a:pt x="3034" y="2016"/>
                  </a:lnTo>
                  <a:lnTo>
                    <a:pt x="3041" y="2014"/>
                  </a:lnTo>
                  <a:lnTo>
                    <a:pt x="3047" y="2013"/>
                  </a:lnTo>
                  <a:lnTo>
                    <a:pt x="3055" y="2013"/>
                  </a:lnTo>
                  <a:lnTo>
                    <a:pt x="3062" y="2013"/>
                  </a:lnTo>
                  <a:lnTo>
                    <a:pt x="3070" y="2013"/>
                  </a:lnTo>
                  <a:lnTo>
                    <a:pt x="3076" y="2013"/>
                  </a:lnTo>
                  <a:lnTo>
                    <a:pt x="3082" y="2011"/>
                  </a:lnTo>
                  <a:lnTo>
                    <a:pt x="3087" y="2008"/>
                  </a:lnTo>
                  <a:lnTo>
                    <a:pt x="3089" y="2006"/>
                  </a:lnTo>
                  <a:lnTo>
                    <a:pt x="3090" y="2004"/>
                  </a:lnTo>
                  <a:lnTo>
                    <a:pt x="3092" y="2002"/>
                  </a:lnTo>
                  <a:lnTo>
                    <a:pt x="3093" y="1999"/>
                  </a:lnTo>
                  <a:lnTo>
                    <a:pt x="3093" y="1991"/>
                  </a:lnTo>
                  <a:lnTo>
                    <a:pt x="3090" y="1980"/>
                  </a:lnTo>
                  <a:lnTo>
                    <a:pt x="3092" y="1978"/>
                  </a:lnTo>
                  <a:lnTo>
                    <a:pt x="3093" y="1976"/>
                  </a:lnTo>
                  <a:lnTo>
                    <a:pt x="3093" y="1973"/>
                  </a:lnTo>
                  <a:lnTo>
                    <a:pt x="3092" y="1969"/>
                  </a:lnTo>
                  <a:lnTo>
                    <a:pt x="3090" y="1961"/>
                  </a:lnTo>
                  <a:lnTo>
                    <a:pt x="3086" y="1952"/>
                  </a:lnTo>
                  <a:lnTo>
                    <a:pt x="3076" y="1933"/>
                  </a:lnTo>
                  <a:lnTo>
                    <a:pt x="3062" y="1912"/>
                  </a:lnTo>
                  <a:lnTo>
                    <a:pt x="3048" y="1891"/>
                  </a:lnTo>
                  <a:lnTo>
                    <a:pt x="3035" y="1871"/>
                  </a:lnTo>
                  <a:lnTo>
                    <a:pt x="3030" y="1863"/>
                  </a:lnTo>
                  <a:lnTo>
                    <a:pt x="3027" y="1855"/>
                  </a:lnTo>
                  <a:lnTo>
                    <a:pt x="3023" y="1849"/>
                  </a:lnTo>
                  <a:lnTo>
                    <a:pt x="3022" y="1843"/>
                  </a:lnTo>
                  <a:lnTo>
                    <a:pt x="3022" y="1833"/>
                  </a:lnTo>
                  <a:lnTo>
                    <a:pt x="3023" y="1825"/>
                  </a:lnTo>
                  <a:lnTo>
                    <a:pt x="3026" y="1817"/>
                  </a:lnTo>
                  <a:lnTo>
                    <a:pt x="3029" y="1812"/>
                  </a:lnTo>
                  <a:lnTo>
                    <a:pt x="3033" y="1806"/>
                  </a:lnTo>
                  <a:lnTo>
                    <a:pt x="3039" y="1803"/>
                  </a:lnTo>
                  <a:lnTo>
                    <a:pt x="3044" y="1800"/>
                  </a:lnTo>
                  <a:lnTo>
                    <a:pt x="3050" y="1799"/>
                  </a:lnTo>
                  <a:lnTo>
                    <a:pt x="3057" y="1798"/>
                  </a:lnTo>
                  <a:lnTo>
                    <a:pt x="3063" y="1797"/>
                  </a:lnTo>
                  <a:lnTo>
                    <a:pt x="3071" y="1797"/>
                  </a:lnTo>
                  <a:lnTo>
                    <a:pt x="3077" y="1798"/>
                  </a:lnTo>
                  <a:lnTo>
                    <a:pt x="3093" y="1800"/>
                  </a:lnTo>
                  <a:lnTo>
                    <a:pt x="3106" y="1803"/>
                  </a:lnTo>
                  <a:lnTo>
                    <a:pt x="3113" y="1804"/>
                  </a:lnTo>
                  <a:lnTo>
                    <a:pt x="3121" y="1805"/>
                  </a:lnTo>
                  <a:lnTo>
                    <a:pt x="3127" y="1805"/>
                  </a:lnTo>
                  <a:lnTo>
                    <a:pt x="3134" y="1804"/>
                  </a:lnTo>
                  <a:lnTo>
                    <a:pt x="3144" y="1801"/>
                  </a:lnTo>
                  <a:lnTo>
                    <a:pt x="3153" y="1797"/>
                  </a:lnTo>
                  <a:lnTo>
                    <a:pt x="3163" y="1791"/>
                  </a:lnTo>
                  <a:lnTo>
                    <a:pt x="3173" y="1787"/>
                  </a:lnTo>
                  <a:lnTo>
                    <a:pt x="3178" y="1785"/>
                  </a:lnTo>
                  <a:lnTo>
                    <a:pt x="3183" y="1783"/>
                  </a:lnTo>
                  <a:lnTo>
                    <a:pt x="3189" y="1782"/>
                  </a:lnTo>
                  <a:lnTo>
                    <a:pt x="3196" y="1780"/>
                  </a:lnTo>
                  <a:lnTo>
                    <a:pt x="3231" y="1783"/>
                  </a:lnTo>
                  <a:lnTo>
                    <a:pt x="3252" y="1784"/>
                  </a:lnTo>
                  <a:lnTo>
                    <a:pt x="3257" y="1782"/>
                  </a:lnTo>
                  <a:lnTo>
                    <a:pt x="3261" y="1779"/>
                  </a:lnTo>
                  <a:lnTo>
                    <a:pt x="3265" y="1776"/>
                  </a:lnTo>
                  <a:lnTo>
                    <a:pt x="3270" y="1771"/>
                  </a:lnTo>
                  <a:lnTo>
                    <a:pt x="3273" y="1764"/>
                  </a:lnTo>
                  <a:lnTo>
                    <a:pt x="3277" y="1756"/>
                  </a:lnTo>
                  <a:lnTo>
                    <a:pt x="3282" y="1745"/>
                  </a:lnTo>
                  <a:lnTo>
                    <a:pt x="3287" y="1732"/>
                  </a:lnTo>
                  <a:lnTo>
                    <a:pt x="3305" y="1693"/>
                  </a:lnTo>
                  <a:lnTo>
                    <a:pt x="3324" y="1655"/>
                  </a:lnTo>
                  <a:lnTo>
                    <a:pt x="3327" y="1647"/>
                  </a:lnTo>
                  <a:lnTo>
                    <a:pt x="3330" y="1637"/>
                  </a:lnTo>
                  <a:lnTo>
                    <a:pt x="3332" y="1627"/>
                  </a:lnTo>
                  <a:lnTo>
                    <a:pt x="3334" y="1617"/>
                  </a:lnTo>
                  <a:lnTo>
                    <a:pt x="3334" y="1608"/>
                  </a:lnTo>
                  <a:lnTo>
                    <a:pt x="3333" y="1598"/>
                  </a:lnTo>
                  <a:lnTo>
                    <a:pt x="3331" y="1588"/>
                  </a:lnTo>
                  <a:lnTo>
                    <a:pt x="3327" y="1579"/>
                  </a:lnTo>
                  <a:lnTo>
                    <a:pt x="3320" y="1564"/>
                  </a:lnTo>
                  <a:lnTo>
                    <a:pt x="3316" y="1555"/>
                  </a:lnTo>
                  <a:lnTo>
                    <a:pt x="3315" y="1553"/>
                  </a:lnTo>
                  <a:lnTo>
                    <a:pt x="3315" y="1550"/>
                  </a:lnTo>
                  <a:lnTo>
                    <a:pt x="3315" y="1548"/>
                  </a:lnTo>
                  <a:lnTo>
                    <a:pt x="3316" y="1548"/>
                  </a:lnTo>
                  <a:lnTo>
                    <a:pt x="3331" y="1547"/>
                  </a:lnTo>
                  <a:lnTo>
                    <a:pt x="3363" y="1545"/>
                  </a:lnTo>
                  <a:lnTo>
                    <a:pt x="3381" y="1543"/>
                  </a:lnTo>
                  <a:lnTo>
                    <a:pt x="3394" y="1541"/>
                  </a:lnTo>
                  <a:lnTo>
                    <a:pt x="3404" y="1540"/>
                  </a:lnTo>
                  <a:lnTo>
                    <a:pt x="3410" y="1536"/>
                  </a:lnTo>
                  <a:lnTo>
                    <a:pt x="3412" y="1534"/>
                  </a:lnTo>
                  <a:lnTo>
                    <a:pt x="3414" y="1531"/>
                  </a:lnTo>
                  <a:lnTo>
                    <a:pt x="3417" y="1528"/>
                  </a:lnTo>
                  <a:lnTo>
                    <a:pt x="3418" y="1523"/>
                  </a:lnTo>
                  <a:lnTo>
                    <a:pt x="3421" y="1510"/>
                  </a:lnTo>
                  <a:lnTo>
                    <a:pt x="3424" y="1492"/>
                  </a:lnTo>
                  <a:lnTo>
                    <a:pt x="3426" y="1488"/>
                  </a:lnTo>
                  <a:lnTo>
                    <a:pt x="3432" y="1481"/>
                  </a:lnTo>
                  <a:lnTo>
                    <a:pt x="3439" y="1474"/>
                  </a:lnTo>
                  <a:lnTo>
                    <a:pt x="3449" y="1465"/>
                  </a:lnTo>
                  <a:lnTo>
                    <a:pt x="3466" y="1448"/>
                  </a:lnTo>
                  <a:lnTo>
                    <a:pt x="3478" y="1438"/>
                  </a:lnTo>
                  <a:lnTo>
                    <a:pt x="3485" y="1435"/>
                  </a:lnTo>
                  <a:lnTo>
                    <a:pt x="3492" y="1433"/>
                  </a:lnTo>
                  <a:lnTo>
                    <a:pt x="3500" y="1431"/>
                  </a:lnTo>
                  <a:lnTo>
                    <a:pt x="3507" y="1429"/>
                  </a:lnTo>
                  <a:lnTo>
                    <a:pt x="3522" y="1429"/>
                  </a:lnTo>
                  <a:lnTo>
                    <a:pt x="3538" y="1429"/>
                  </a:lnTo>
                  <a:lnTo>
                    <a:pt x="3544" y="1429"/>
                  </a:lnTo>
                  <a:lnTo>
                    <a:pt x="3550" y="1428"/>
                  </a:lnTo>
                  <a:lnTo>
                    <a:pt x="3557" y="1427"/>
                  </a:lnTo>
                  <a:lnTo>
                    <a:pt x="3561" y="1425"/>
                  </a:lnTo>
                  <a:lnTo>
                    <a:pt x="3566" y="1421"/>
                  </a:lnTo>
                  <a:lnTo>
                    <a:pt x="3569" y="1415"/>
                  </a:lnTo>
                  <a:lnTo>
                    <a:pt x="3570" y="1409"/>
                  </a:lnTo>
                  <a:lnTo>
                    <a:pt x="3571" y="1400"/>
                  </a:lnTo>
                  <a:lnTo>
                    <a:pt x="3569" y="1395"/>
                  </a:lnTo>
                  <a:lnTo>
                    <a:pt x="3568" y="1390"/>
                  </a:lnTo>
                  <a:lnTo>
                    <a:pt x="3569" y="1382"/>
                  </a:lnTo>
                  <a:lnTo>
                    <a:pt x="3571" y="1374"/>
                  </a:lnTo>
                  <a:lnTo>
                    <a:pt x="3577" y="1358"/>
                  </a:lnTo>
                  <a:lnTo>
                    <a:pt x="3587" y="1340"/>
                  </a:lnTo>
                  <a:lnTo>
                    <a:pt x="3608" y="1305"/>
                  </a:lnTo>
                  <a:lnTo>
                    <a:pt x="3622" y="1278"/>
                  </a:lnTo>
                  <a:lnTo>
                    <a:pt x="3625" y="1264"/>
                  </a:lnTo>
                  <a:lnTo>
                    <a:pt x="3628" y="1249"/>
                  </a:lnTo>
                  <a:lnTo>
                    <a:pt x="3630" y="1234"/>
                  </a:lnTo>
                  <a:lnTo>
                    <a:pt x="3631" y="1220"/>
                  </a:lnTo>
                  <a:lnTo>
                    <a:pt x="3633" y="1205"/>
                  </a:lnTo>
                  <a:lnTo>
                    <a:pt x="3635" y="1190"/>
                  </a:lnTo>
                  <a:lnTo>
                    <a:pt x="3637" y="1176"/>
                  </a:lnTo>
                  <a:lnTo>
                    <a:pt x="3640" y="1162"/>
                  </a:lnTo>
                  <a:lnTo>
                    <a:pt x="3643" y="1154"/>
                  </a:lnTo>
                  <a:lnTo>
                    <a:pt x="3648" y="1148"/>
                  </a:lnTo>
                  <a:lnTo>
                    <a:pt x="3653" y="1142"/>
                  </a:lnTo>
                  <a:lnTo>
                    <a:pt x="3657" y="1137"/>
                  </a:lnTo>
                  <a:lnTo>
                    <a:pt x="3663" y="1130"/>
                  </a:lnTo>
                  <a:lnTo>
                    <a:pt x="3667" y="1124"/>
                  </a:lnTo>
                  <a:lnTo>
                    <a:pt x="3671" y="1116"/>
                  </a:lnTo>
                  <a:lnTo>
                    <a:pt x="3675" y="1108"/>
                  </a:lnTo>
                  <a:lnTo>
                    <a:pt x="3677" y="1085"/>
                  </a:lnTo>
                  <a:lnTo>
                    <a:pt x="3679" y="1064"/>
                  </a:lnTo>
                  <a:lnTo>
                    <a:pt x="3680" y="1054"/>
                  </a:lnTo>
                  <a:lnTo>
                    <a:pt x="3682" y="1044"/>
                  </a:lnTo>
                  <a:lnTo>
                    <a:pt x="3687" y="1034"/>
                  </a:lnTo>
                  <a:lnTo>
                    <a:pt x="3692" y="1023"/>
                  </a:lnTo>
                  <a:lnTo>
                    <a:pt x="3701" y="1010"/>
                  </a:lnTo>
                  <a:lnTo>
                    <a:pt x="3707" y="1001"/>
                  </a:lnTo>
                  <a:lnTo>
                    <a:pt x="3711" y="993"/>
                  </a:lnTo>
                  <a:lnTo>
                    <a:pt x="3715" y="987"/>
                  </a:lnTo>
                  <a:lnTo>
                    <a:pt x="3715" y="981"/>
                  </a:lnTo>
                  <a:lnTo>
                    <a:pt x="3715" y="978"/>
                  </a:lnTo>
                  <a:lnTo>
                    <a:pt x="3712" y="975"/>
                  </a:lnTo>
                  <a:lnTo>
                    <a:pt x="3709" y="973"/>
                  </a:lnTo>
                  <a:lnTo>
                    <a:pt x="3702" y="969"/>
                  </a:lnTo>
                  <a:lnTo>
                    <a:pt x="3691" y="963"/>
                  </a:lnTo>
                  <a:lnTo>
                    <a:pt x="3685" y="960"/>
                  </a:lnTo>
                  <a:lnTo>
                    <a:pt x="3681" y="954"/>
                  </a:lnTo>
                  <a:lnTo>
                    <a:pt x="3676" y="947"/>
                  </a:lnTo>
                  <a:lnTo>
                    <a:pt x="3671" y="938"/>
                  </a:lnTo>
                  <a:lnTo>
                    <a:pt x="3668" y="933"/>
                  </a:lnTo>
                  <a:lnTo>
                    <a:pt x="3666" y="928"/>
                  </a:lnTo>
                  <a:lnTo>
                    <a:pt x="3663" y="925"/>
                  </a:lnTo>
                  <a:lnTo>
                    <a:pt x="3660" y="924"/>
                  </a:lnTo>
                  <a:lnTo>
                    <a:pt x="3656" y="924"/>
                  </a:lnTo>
                  <a:lnTo>
                    <a:pt x="3654" y="925"/>
                  </a:lnTo>
                  <a:lnTo>
                    <a:pt x="3651" y="927"/>
                  </a:lnTo>
                  <a:lnTo>
                    <a:pt x="3648" y="931"/>
                  </a:lnTo>
                  <a:lnTo>
                    <a:pt x="3637" y="946"/>
                  </a:lnTo>
                  <a:lnTo>
                    <a:pt x="3626" y="960"/>
                  </a:lnTo>
                  <a:lnTo>
                    <a:pt x="3613" y="970"/>
                  </a:lnTo>
                  <a:lnTo>
                    <a:pt x="3602" y="979"/>
                  </a:lnTo>
                  <a:lnTo>
                    <a:pt x="3597" y="982"/>
                  </a:lnTo>
                  <a:lnTo>
                    <a:pt x="3593" y="985"/>
                  </a:lnTo>
                  <a:lnTo>
                    <a:pt x="3587" y="986"/>
                  </a:lnTo>
                  <a:lnTo>
                    <a:pt x="3583" y="986"/>
                  </a:lnTo>
                  <a:lnTo>
                    <a:pt x="3580" y="986"/>
                  </a:lnTo>
                  <a:lnTo>
                    <a:pt x="3575" y="983"/>
                  </a:lnTo>
                  <a:lnTo>
                    <a:pt x="3572" y="980"/>
                  </a:lnTo>
                  <a:lnTo>
                    <a:pt x="3568" y="976"/>
                  </a:lnTo>
                  <a:lnTo>
                    <a:pt x="3565" y="970"/>
                  </a:lnTo>
                  <a:lnTo>
                    <a:pt x="3561" y="964"/>
                  </a:lnTo>
                  <a:lnTo>
                    <a:pt x="3558" y="956"/>
                  </a:lnTo>
                  <a:lnTo>
                    <a:pt x="3555" y="947"/>
                  </a:lnTo>
                  <a:lnTo>
                    <a:pt x="3547" y="929"/>
                  </a:lnTo>
                  <a:lnTo>
                    <a:pt x="3540" y="913"/>
                  </a:lnTo>
                  <a:lnTo>
                    <a:pt x="3531" y="900"/>
                  </a:lnTo>
                  <a:lnTo>
                    <a:pt x="3521" y="887"/>
                  </a:lnTo>
                  <a:lnTo>
                    <a:pt x="3516" y="882"/>
                  </a:lnTo>
                  <a:lnTo>
                    <a:pt x="3509" y="878"/>
                  </a:lnTo>
                  <a:lnTo>
                    <a:pt x="3503" y="873"/>
                  </a:lnTo>
                  <a:lnTo>
                    <a:pt x="3495" y="869"/>
                  </a:lnTo>
                  <a:lnTo>
                    <a:pt x="3480" y="860"/>
                  </a:lnTo>
                  <a:lnTo>
                    <a:pt x="3462" y="854"/>
                  </a:lnTo>
                  <a:lnTo>
                    <a:pt x="3448" y="847"/>
                  </a:lnTo>
                  <a:lnTo>
                    <a:pt x="3431" y="839"/>
                  </a:lnTo>
                  <a:lnTo>
                    <a:pt x="3413" y="828"/>
                  </a:lnTo>
                  <a:lnTo>
                    <a:pt x="3396" y="815"/>
                  </a:lnTo>
                  <a:lnTo>
                    <a:pt x="3380" y="802"/>
                  </a:lnTo>
                  <a:lnTo>
                    <a:pt x="3364" y="789"/>
                  </a:lnTo>
                  <a:lnTo>
                    <a:pt x="3351" y="776"/>
                  </a:lnTo>
                  <a:lnTo>
                    <a:pt x="3340" y="764"/>
                  </a:lnTo>
                  <a:lnTo>
                    <a:pt x="3326" y="753"/>
                  </a:lnTo>
                  <a:lnTo>
                    <a:pt x="3313" y="743"/>
                  </a:lnTo>
                  <a:lnTo>
                    <a:pt x="3300" y="732"/>
                  </a:lnTo>
                  <a:lnTo>
                    <a:pt x="3287" y="721"/>
                  </a:lnTo>
                  <a:lnTo>
                    <a:pt x="3262" y="697"/>
                  </a:lnTo>
                  <a:lnTo>
                    <a:pt x="3236" y="676"/>
                  </a:lnTo>
                  <a:lnTo>
                    <a:pt x="3230" y="671"/>
                  </a:lnTo>
                  <a:lnTo>
                    <a:pt x="3223" y="668"/>
                  </a:lnTo>
                  <a:lnTo>
                    <a:pt x="3217" y="666"/>
                  </a:lnTo>
                  <a:lnTo>
                    <a:pt x="3209" y="665"/>
                  </a:lnTo>
                  <a:lnTo>
                    <a:pt x="3195" y="664"/>
                  </a:lnTo>
                  <a:lnTo>
                    <a:pt x="3180" y="666"/>
                  </a:lnTo>
                  <a:lnTo>
                    <a:pt x="3149" y="672"/>
                  </a:lnTo>
                  <a:lnTo>
                    <a:pt x="3120" y="678"/>
                  </a:lnTo>
                  <a:lnTo>
                    <a:pt x="3088" y="678"/>
                  </a:lnTo>
                  <a:lnTo>
                    <a:pt x="3058" y="678"/>
                  </a:lnTo>
                  <a:lnTo>
                    <a:pt x="3028" y="679"/>
                  </a:lnTo>
                  <a:lnTo>
                    <a:pt x="3000" y="680"/>
                  </a:lnTo>
                  <a:lnTo>
                    <a:pt x="2986" y="682"/>
                  </a:lnTo>
                  <a:lnTo>
                    <a:pt x="2972" y="684"/>
                  </a:lnTo>
                  <a:lnTo>
                    <a:pt x="2959" y="688"/>
                  </a:lnTo>
                  <a:lnTo>
                    <a:pt x="2945" y="692"/>
                  </a:lnTo>
                  <a:lnTo>
                    <a:pt x="2932" y="698"/>
                  </a:lnTo>
                  <a:lnTo>
                    <a:pt x="2919" y="705"/>
                  </a:lnTo>
                  <a:lnTo>
                    <a:pt x="2906" y="713"/>
                  </a:lnTo>
                  <a:lnTo>
                    <a:pt x="2894" y="723"/>
                  </a:lnTo>
                  <a:lnTo>
                    <a:pt x="2879" y="736"/>
                  </a:lnTo>
                  <a:lnTo>
                    <a:pt x="2865" y="749"/>
                  </a:lnTo>
                  <a:lnTo>
                    <a:pt x="2849" y="761"/>
                  </a:lnTo>
                  <a:lnTo>
                    <a:pt x="2833" y="773"/>
                  </a:lnTo>
                  <a:lnTo>
                    <a:pt x="2817" y="784"/>
                  </a:lnTo>
                  <a:lnTo>
                    <a:pt x="2800" y="793"/>
                  </a:lnTo>
                  <a:lnTo>
                    <a:pt x="2783" y="802"/>
                  </a:lnTo>
                  <a:lnTo>
                    <a:pt x="2764" y="808"/>
                  </a:lnTo>
                  <a:lnTo>
                    <a:pt x="2755" y="813"/>
                  </a:lnTo>
                  <a:lnTo>
                    <a:pt x="2745" y="818"/>
                  </a:lnTo>
                  <a:lnTo>
                    <a:pt x="2735" y="824"/>
                  </a:lnTo>
                  <a:lnTo>
                    <a:pt x="2725" y="830"/>
                  </a:lnTo>
                  <a:lnTo>
                    <a:pt x="2707" y="843"/>
                  </a:lnTo>
                  <a:lnTo>
                    <a:pt x="2690" y="857"/>
                  </a:lnTo>
                  <a:lnTo>
                    <a:pt x="2681" y="864"/>
                  </a:lnTo>
                  <a:lnTo>
                    <a:pt x="2672" y="869"/>
                  </a:lnTo>
                  <a:lnTo>
                    <a:pt x="2664" y="874"/>
                  </a:lnTo>
                  <a:lnTo>
                    <a:pt x="2654" y="878"/>
                  </a:lnTo>
                  <a:lnTo>
                    <a:pt x="2646" y="881"/>
                  </a:lnTo>
                  <a:lnTo>
                    <a:pt x="2636" y="883"/>
                  </a:lnTo>
                  <a:lnTo>
                    <a:pt x="2626" y="883"/>
                  </a:lnTo>
                  <a:lnTo>
                    <a:pt x="2615" y="882"/>
                  </a:lnTo>
                  <a:lnTo>
                    <a:pt x="2610" y="881"/>
                  </a:lnTo>
                  <a:lnTo>
                    <a:pt x="2604" y="882"/>
                  </a:lnTo>
                  <a:lnTo>
                    <a:pt x="2600" y="884"/>
                  </a:lnTo>
                  <a:lnTo>
                    <a:pt x="2597" y="886"/>
                  </a:lnTo>
                  <a:lnTo>
                    <a:pt x="2594" y="891"/>
                  </a:lnTo>
                  <a:lnTo>
                    <a:pt x="2592" y="895"/>
                  </a:lnTo>
                  <a:lnTo>
                    <a:pt x="2589" y="900"/>
                  </a:lnTo>
                  <a:lnTo>
                    <a:pt x="2587" y="906"/>
                  </a:lnTo>
                  <a:lnTo>
                    <a:pt x="2585" y="918"/>
                  </a:lnTo>
                  <a:lnTo>
                    <a:pt x="2582" y="929"/>
                  </a:lnTo>
                  <a:lnTo>
                    <a:pt x="2581" y="935"/>
                  </a:lnTo>
                  <a:lnTo>
                    <a:pt x="2579" y="939"/>
                  </a:lnTo>
                  <a:lnTo>
                    <a:pt x="2576" y="943"/>
                  </a:lnTo>
                  <a:lnTo>
                    <a:pt x="2574" y="947"/>
                  </a:lnTo>
                  <a:lnTo>
                    <a:pt x="2570" y="951"/>
                  </a:lnTo>
                  <a:lnTo>
                    <a:pt x="2565" y="952"/>
                  </a:lnTo>
                  <a:lnTo>
                    <a:pt x="2559" y="953"/>
                  </a:lnTo>
                  <a:lnTo>
                    <a:pt x="2554" y="952"/>
                  </a:lnTo>
                  <a:lnTo>
                    <a:pt x="2541" y="947"/>
                  </a:lnTo>
                  <a:lnTo>
                    <a:pt x="2528" y="940"/>
                  </a:lnTo>
                  <a:lnTo>
                    <a:pt x="2515" y="933"/>
                  </a:lnTo>
                  <a:lnTo>
                    <a:pt x="2503" y="928"/>
                  </a:lnTo>
                  <a:lnTo>
                    <a:pt x="2498" y="927"/>
                  </a:lnTo>
                  <a:lnTo>
                    <a:pt x="2491" y="928"/>
                  </a:lnTo>
                  <a:lnTo>
                    <a:pt x="2487" y="931"/>
                  </a:lnTo>
                  <a:lnTo>
                    <a:pt x="2481" y="935"/>
                  </a:lnTo>
                  <a:lnTo>
                    <a:pt x="2479" y="934"/>
                  </a:lnTo>
                  <a:lnTo>
                    <a:pt x="2478" y="934"/>
                  </a:lnTo>
                  <a:lnTo>
                    <a:pt x="2476" y="936"/>
                  </a:lnTo>
                  <a:lnTo>
                    <a:pt x="2474" y="938"/>
                  </a:lnTo>
                  <a:lnTo>
                    <a:pt x="2447" y="943"/>
                  </a:lnTo>
                  <a:lnTo>
                    <a:pt x="2414" y="949"/>
                  </a:lnTo>
                  <a:lnTo>
                    <a:pt x="2382" y="953"/>
                  </a:lnTo>
                  <a:lnTo>
                    <a:pt x="2354" y="954"/>
                  </a:lnTo>
                  <a:lnTo>
                    <a:pt x="2347" y="954"/>
                  </a:lnTo>
                  <a:lnTo>
                    <a:pt x="2340" y="953"/>
                  </a:lnTo>
                  <a:lnTo>
                    <a:pt x="2334" y="951"/>
                  </a:lnTo>
                  <a:lnTo>
                    <a:pt x="2328" y="949"/>
                  </a:lnTo>
                  <a:lnTo>
                    <a:pt x="2317" y="943"/>
                  </a:lnTo>
                  <a:lnTo>
                    <a:pt x="2307" y="938"/>
                  </a:lnTo>
                  <a:lnTo>
                    <a:pt x="2299" y="932"/>
                  </a:lnTo>
                  <a:lnTo>
                    <a:pt x="2290" y="926"/>
                  </a:lnTo>
                  <a:lnTo>
                    <a:pt x="2285" y="924"/>
                  </a:lnTo>
                  <a:lnTo>
                    <a:pt x="2280" y="922"/>
                  </a:lnTo>
                  <a:lnTo>
                    <a:pt x="2276" y="921"/>
                  </a:lnTo>
                  <a:lnTo>
                    <a:pt x="2272" y="921"/>
                  </a:lnTo>
                  <a:lnTo>
                    <a:pt x="2251" y="920"/>
                  </a:lnTo>
                  <a:lnTo>
                    <a:pt x="2229" y="918"/>
                  </a:lnTo>
                  <a:lnTo>
                    <a:pt x="2203" y="912"/>
                  </a:lnTo>
                  <a:lnTo>
                    <a:pt x="2176" y="906"/>
                  </a:lnTo>
                  <a:lnTo>
                    <a:pt x="2163" y="901"/>
                  </a:lnTo>
                  <a:lnTo>
                    <a:pt x="2150" y="897"/>
                  </a:lnTo>
                  <a:lnTo>
                    <a:pt x="2138" y="892"/>
                  </a:lnTo>
                  <a:lnTo>
                    <a:pt x="2126" y="886"/>
                  </a:lnTo>
                  <a:lnTo>
                    <a:pt x="2116" y="881"/>
                  </a:lnTo>
                  <a:lnTo>
                    <a:pt x="2107" y="874"/>
                  </a:lnTo>
                  <a:lnTo>
                    <a:pt x="2098" y="867"/>
                  </a:lnTo>
                  <a:lnTo>
                    <a:pt x="2090" y="859"/>
                  </a:lnTo>
                  <a:lnTo>
                    <a:pt x="2087" y="856"/>
                  </a:lnTo>
                  <a:lnTo>
                    <a:pt x="2082" y="853"/>
                  </a:lnTo>
                  <a:lnTo>
                    <a:pt x="2076" y="851"/>
                  </a:lnTo>
                  <a:lnTo>
                    <a:pt x="2070" y="847"/>
                  </a:lnTo>
                  <a:lnTo>
                    <a:pt x="2055" y="842"/>
                  </a:lnTo>
                  <a:lnTo>
                    <a:pt x="2039" y="837"/>
                  </a:lnTo>
                  <a:lnTo>
                    <a:pt x="2021" y="831"/>
                  </a:lnTo>
                  <a:lnTo>
                    <a:pt x="2004" y="825"/>
                  </a:lnTo>
                  <a:lnTo>
                    <a:pt x="1995" y="821"/>
                  </a:lnTo>
                  <a:lnTo>
                    <a:pt x="1988" y="817"/>
                  </a:lnTo>
                  <a:lnTo>
                    <a:pt x="1981" y="814"/>
                  </a:lnTo>
                  <a:lnTo>
                    <a:pt x="1975" y="808"/>
                  </a:lnTo>
                  <a:lnTo>
                    <a:pt x="1961" y="797"/>
                  </a:lnTo>
                  <a:lnTo>
                    <a:pt x="1948" y="786"/>
                  </a:lnTo>
                  <a:lnTo>
                    <a:pt x="1937" y="776"/>
                  </a:lnTo>
                  <a:lnTo>
                    <a:pt x="1927" y="765"/>
                  </a:lnTo>
                  <a:lnTo>
                    <a:pt x="1923" y="760"/>
                  </a:lnTo>
                  <a:lnTo>
                    <a:pt x="1920" y="753"/>
                  </a:lnTo>
                  <a:lnTo>
                    <a:pt x="1917" y="748"/>
                  </a:lnTo>
                  <a:lnTo>
                    <a:pt x="1914" y="740"/>
                  </a:lnTo>
                  <a:lnTo>
                    <a:pt x="1912" y="733"/>
                  </a:lnTo>
                  <a:lnTo>
                    <a:pt x="1910" y="724"/>
                  </a:lnTo>
                  <a:lnTo>
                    <a:pt x="1910" y="716"/>
                  </a:lnTo>
                  <a:lnTo>
                    <a:pt x="1909" y="705"/>
                  </a:lnTo>
                  <a:lnTo>
                    <a:pt x="1908" y="704"/>
                  </a:lnTo>
                  <a:lnTo>
                    <a:pt x="1893" y="706"/>
                  </a:lnTo>
                  <a:lnTo>
                    <a:pt x="1877" y="709"/>
                  </a:lnTo>
                  <a:lnTo>
                    <a:pt x="1861" y="713"/>
                  </a:lnTo>
                  <a:lnTo>
                    <a:pt x="1845" y="719"/>
                  </a:lnTo>
                  <a:lnTo>
                    <a:pt x="1829" y="724"/>
                  </a:lnTo>
                  <a:lnTo>
                    <a:pt x="1813" y="729"/>
                  </a:lnTo>
                  <a:lnTo>
                    <a:pt x="1804" y="730"/>
                  </a:lnTo>
                  <a:lnTo>
                    <a:pt x="1796" y="732"/>
                  </a:lnTo>
                  <a:lnTo>
                    <a:pt x="1787" y="732"/>
                  </a:lnTo>
                  <a:lnTo>
                    <a:pt x="1778" y="732"/>
                  </a:lnTo>
                  <a:lnTo>
                    <a:pt x="1762" y="731"/>
                  </a:lnTo>
                  <a:lnTo>
                    <a:pt x="1749" y="729"/>
                  </a:lnTo>
                  <a:lnTo>
                    <a:pt x="1739" y="725"/>
                  </a:lnTo>
                  <a:lnTo>
                    <a:pt x="1732" y="722"/>
                  </a:lnTo>
                  <a:lnTo>
                    <a:pt x="1726" y="718"/>
                  </a:lnTo>
                  <a:lnTo>
                    <a:pt x="1723" y="712"/>
                  </a:lnTo>
                  <a:lnTo>
                    <a:pt x="1722" y="707"/>
                  </a:lnTo>
                  <a:lnTo>
                    <a:pt x="1721" y="700"/>
                  </a:lnTo>
                  <a:lnTo>
                    <a:pt x="1721" y="688"/>
                  </a:lnTo>
                  <a:lnTo>
                    <a:pt x="1720" y="673"/>
                  </a:lnTo>
                  <a:lnTo>
                    <a:pt x="1718" y="667"/>
                  </a:lnTo>
                  <a:lnTo>
                    <a:pt x="1715" y="659"/>
                  </a:lnTo>
                  <a:lnTo>
                    <a:pt x="1709" y="653"/>
                  </a:lnTo>
                  <a:lnTo>
                    <a:pt x="1702" y="645"/>
                  </a:lnTo>
                  <a:lnTo>
                    <a:pt x="1625" y="586"/>
                  </a:lnTo>
                  <a:lnTo>
                    <a:pt x="1622" y="582"/>
                  </a:lnTo>
                  <a:lnTo>
                    <a:pt x="1620" y="577"/>
                  </a:lnTo>
                  <a:lnTo>
                    <a:pt x="1618" y="572"/>
                  </a:lnTo>
                  <a:lnTo>
                    <a:pt x="1620" y="567"/>
                  </a:lnTo>
                  <a:lnTo>
                    <a:pt x="1622" y="560"/>
                  </a:lnTo>
                  <a:lnTo>
                    <a:pt x="1625" y="554"/>
                  </a:lnTo>
                  <a:lnTo>
                    <a:pt x="1629" y="547"/>
                  </a:lnTo>
                  <a:lnTo>
                    <a:pt x="1634" y="541"/>
                  </a:lnTo>
                  <a:lnTo>
                    <a:pt x="1642" y="529"/>
                  </a:lnTo>
                  <a:lnTo>
                    <a:pt x="1650" y="517"/>
                  </a:lnTo>
                  <a:lnTo>
                    <a:pt x="1652" y="510"/>
                  </a:lnTo>
                  <a:lnTo>
                    <a:pt x="1654" y="506"/>
                  </a:lnTo>
                  <a:lnTo>
                    <a:pt x="1654" y="501"/>
                  </a:lnTo>
                  <a:lnTo>
                    <a:pt x="1653" y="497"/>
                  </a:lnTo>
                  <a:lnTo>
                    <a:pt x="1649" y="488"/>
                  </a:lnTo>
                  <a:lnTo>
                    <a:pt x="1647" y="478"/>
                  </a:lnTo>
                  <a:lnTo>
                    <a:pt x="1644" y="470"/>
                  </a:lnTo>
                  <a:lnTo>
                    <a:pt x="1644" y="463"/>
                  </a:lnTo>
                  <a:lnTo>
                    <a:pt x="1645" y="450"/>
                  </a:lnTo>
                  <a:lnTo>
                    <a:pt x="1649" y="437"/>
                  </a:lnTo>
                  <a:lnTo>
                    <a:pt x="1652" y="426"/>
                  </a:lnTo>
                  <a:lnTo>
                    <a:pt x="1654" y="413"/>
                  </a:lnTo>
                  <a:lnTo>
                    <a:pt x="1653" y="407"/>
                  </a:lnTo>
                  <a:lnTo>
                    <a:pt x="1651" y="399"/>
                  </a:lnTo>
                  <a:lnTo>
                    <a:pt x="1649" y="391"/>
                  </a:lnTo>
                  <a:lnTo>
                    <a:pt x="1643" y="382"/>
                  </a:lnTo>
                  <a:lnTo>
                    <a:pt x="1627" y="349"/>
                  </a:lnTo>
                  <a:lnTo>
                    <a:pt x="1612" y="318"/>
                  </a:lnTo>
                  <a:lnTo>
                    <a:pt x="1604" y="302"/>
                  </a:lnTo>
                  <a:lnTo>
                    <a:pt x="1597" y="287"/>
                  </a:lnTo>
                  <a:lnTo>
                    <a:pt x="1589" y="271"/>
                  </a:lnTo>
                  <a:lnTo>
                    <a:pt x="1580" y="256"/>
                  </a:lnTo>
                  <a:lnTo>
                    <a:pt x="1576" y="251"/>
                  </a:lnTo>
                  <a:lnTo>
                    <a:pt x="1572" y="247"/>
                  </a:lnTo>
                  <a:lnTo>
                    <a:pt x="1567" y="243"/>
                  </a:lnTo>
                  <a:lnTo>
                    <a:pt x="1562" y="239"/>
                  </a:lnTo>
                  <a:lnTo>
                    <a:pt x="1550" y="232"/>
                  </a:lnTo>
                  <a:lnTo>
                    <a:pt x="1539" y="226"/>
                  </a:lnTo>
                  <a:lnTo>
                    <a:pt x="1513" y="217"/>
                  </a:lnTo>
                  <a:lnTo>
                    <a:pt x="1489" y="209"/>
                  </a:lnTo>
                  <a:lnTo>
                    <a:pt x="1484" y="207"/>
                  </a:lnTo>
                  <a:lnTo>
                    <a:pt x="1476" y="206"/>
                  </a:lnTo>
                  <a:lnTo>
                    <a:pt x="1467" y="207"/>
                  </a:lnTo>
                  <a:lnTo>
                    <a:pt x="1459" y="208"/>
                  </a:lnTo>
                  <a:lnTo>
                    <a:pt x="1440" y="213"/>
                  </a:lnTo>
                  <a:lnTo>
                    <a:pt x="1422" y="219"/>
                  </a:lnTo>
                  <a:lnTo>
                    <a:pt x="1405" y="225"/>
                  </a:lnTo>
                  <a:lnTo>
                    <a:pt x="1391" y="230"/>
                  </a:lnTo>
                  <a:lnTo>
                    <a:pt x="1385" y="231"/>
                  </a:lnTo>
                  <a:lnTo>
                    <a:pt x="1381" y="231"/>
                  </a:lnTo>
                  <a:lnTo>
                    <a:pt x="1378" y="230"/>
                  </a:lnTo>
                  <a:lnTo>
                    <a:pt x="1377" y="227"/>
                  </a:lnTo>
                  <a:lnTo>
                    <a:pt x="1372" y="194"/>
                  </a:lnTo>
                  <a:lnTo>
                    <a:pt x="1365" y="148"/>
                  </a:lnTo>
                  <a:lnTo>
                    <a:pt x="1360" y="125"/>
                  </a:lnTo>
                  <a:lnTo>
                    <a:pt x="1354" y="104"/>
                  </a:lnTo>
                  <a:lnTo>
                    <a:pt x="1351" y="97"/>
                  </a:lnTo>
                  <a:lnTo>
                    <a:pt x="1347" y="90"/>
                  </a:lnTo>
                  <a:lnTo>
                    <a:pt x="1343" y="86"/>
                  </a:lnTo>
                  <a:lnTo>
                    <a:pt x="1339" y="84"/>
                  </a:lnTo>
                  <a:lnTo>
                    <a:pt x="1313" y="81"/>
                  </a:lnTo>
                  <a:lnTo>
                    <a:pt x="1290" y="79"/>
                  </a:lnTo>
                  <a:lnTo>
                    <a:pt x="1278" y="78"/>
                  </a:lnTo>
                  <a:lnTo>
                    <a:pt x="1266" y="76"/>
                  </a:lnTo>
                  <a:lnTo>
                    <a:pt x="1255" y="73"/>
                  </a:lnTo>
                  <a:lnTo>
                    <a:pt x="1242" y="68"/>
                  </a:lnTo>
                  <a:lnTo>
                    <a:pt x="1232" y="63"/>
                  </a:lnTo>
                  <a:lnTo>
                    <a:pt x="1224" y="60"/>
                  </a:lnTo>
                  <a:lnTo>
                    <a:pt x="1217" y="59"/>
                  </a:lnTo>
                  <a:lnTo>
                    <a:pt x="1210" y="58"/>
                  </a:lnTo>
                  <a:lnTo>
                    <a:pt x="1205" y="59"/>
                  </a:lnTo>
                  <a:lnTo>
                    <a:pt x="1201" y="60"/>
                  </a:lnTo>
                  <a:lnTo>
                    <a:pt x="1196" y="62"/>
                  </a:lnTo>
                  <a:lnTo>
                    <a:pt x="1192" y="65"/>
                  </a:lnTo>
                  <a:lnTo>
                    <a:pt x="1184" y="72"/>
                  </a:lnTo>
                  <a:lnTo>
                    <a:pt x="1176" y="79"/>
                  </a:lnTo>
                  <a:lnTo>
                    <a:pt x="1170" y="84"/>
                  </a:lnTo>
                  <a:lnTo>
                    <a:pt x="1165" y="87"/>
                  </a:lnTo>
                  <a:lnTo>
                    <a:pt x="1158" y="90"/>
                  </a:lnTo>
                  <a:lnTo>
                    <a:pt x="1150" y="92"/>
                  </a:lnTo>
                  <a:lnTo>
                    <a:pt x="1143" y="94"/>
                  </a:lnTo>
                  <a:lnTo>
                    <a:pt x="1136" y="94"/>
                  </a:lnTo>
                  <a:lnTo>
                    <a:pt x="1130" y="92"/>
                  </a:lnTo>
                  <a:lnTo>
                    <a:pt x="1125" y="90"/>
                  </a:lnTo>
                  <a:lnTo>
                    <a:pt x="1120" y="87"/>
                  </a:lnTo>
                  <a:lnTo>
                    <a:pt x="1115" y="84"/>
                  </a:lnTo>
                  <a:lnTo>
                    <a:pt x="1111" y="79"/>
                  </a:lnTo>
                  <a:lnTo>
                    <a:pt x="1108" y="74"/>
                  </a:lnTo>
                  <a:lnTo>
                    <a:pt x="1101" y="63"/>
                  </a:lnTo>
                  <a:lnTo>
                    <a:pt x="1098" y="50"/>
                  </a:lnTo>
                  <a:lnTo>
                    <a:pt x="1095" y="38"/>
                  </a:lnTo>
                  <a:lnTo>
                    <a:pt x="1095" y="27"/>
                  </a:lnTo>
                  <a:lnTo>
                    <a:pt x="1085" y="31"/>
                  </a:lnTo>
                  <a:lnTo>
                    <a:pt x="1075" y="36"/>
                  </a:lnTo>
                  <a:lnTo>
                    <a:pt x="1070" y="40"/>
                  </a:lnTo>
                  <a:lnTo>
                    <a:pt x="1064" y="42"/>
                  </a:lnTo>
                  <a:lnTo>
                    <a:pt x="1059" y="43"/>
                  </a:lnTo>
                  <a:lnTo>
                    <a:pt x="1053" y="44"/>
                  </a:lnTo>
                  <a:lnTo>
                    <a:pt x="1048" y="44"/>
                  </a:lnTo>
                  <a:lnTo>
                    <a:pt x="1045" y="43"/>
                  </a:lnTo>
                  <a:lnTo>
                    <a:pt x="1042" y="41"/>
                  </a:lnTo>
                  <a:lnTo>
                    <a:pt x="1039" y="38"/>
                  </a:lnTo>
                  <a:lnTo>
                    <a:pt x="1035" y="33"/>
                  </a:lnTo>
                  <a:lnTo>
                    <a:pt x="1033" y="27"/>
                  </a:lnTo>
                  <a:lnTo>
                    <a:pt x="1032" y="20"/>
                  </a:lnTo>
                  <a:lnTo>
                    <a:pt x="1031" y="14"/>
                  </a:lnTo>
                  <a:lnTo>
                    <a:pt x="1029" y="7"/>
                  </a:lnTo>
                  <a:lnTo>
                    <a:pt x="1027" y="3"/>
                  </a:lnTo>
                  <a:lnTo>
                    <a:pt x="1022" y="0"/>
                  </a:lnTo>
                  <a:lnTo>
                    <a:pt x="1019" y="0"/>
                  </a:lnTo>
                  <a:lnTo>
                    <a:pt x="1015" y="1"/>
                  </a:lnTo>
                  <a:lnTo>
                    <a:pt x="1012" y="4"/>
                  </a:lnTo>
                  <a:lnTo>
                    <a:pt x="1004" y="14"/>
                  </a:lnTo>
                  <a:lnTo>
                    <a:pt x="996" y="28"/>
                  </a:lnTo>
                  <a:lnTo>
                    <a:pt x="990" y="43"/>
                  </a:lnTo>
                  <a:lnTo>
                    <a:pt x="983" y="57"/>
                  </a:lnTo>
                  <a:lnTo>
                    <a:pt x="978" y="69"/>
                  </a:lnTo>
                  <a:lnTo>
                    <a:pt x="974" y="75"/>
                  </a:lnTo>
                  <a:lnTo>
                    <a:pt x="958" y="54"/>
                  </a:lnTo>
                  <a:lnTo>
                    <a:pt x="935" y="59"/>
                  </a:lnTo>
                  <a:lnTo>
                    <a:pt x="914" y="65"/>
                  </a:lnTo>
                  <a:lnTo>
                    <a:pt x="896" y="72"/>
                  </a:lnTo>
                  <a:lnTo>
                    <a:pt x="879" y="79"/>
                  </a:lnTo>
                  <a:lnTo>
                    <a:pt x="861" y="88"/>
                  </a:lnTo>
                  <a:lnTo>
                    <a:pt x="844" y="98"/>
                  </a:lnTo>
                  <a:lnTo>
                    <a:pt x="826" y="110"/>
                  </a:lnTo>
                  <a:lnTo>
                    <a:pt x="806" y="124"/>
                  </a:lnTo>
                  <a:lnTo>
                    <a:pt x="789" y="135"/>
                  </a:lnTo>
                  <a:lnTo>
                    <a:pt x="770" y="145"/>
                  </a:lnTo>
                  <a:lnTo>
                    <a:pt x="760" y="150"/>
                  </a:lnTo>
                  <a:lnTo>
                    <a:pt x="749" y="154"/>
                  </a:lnTo>
                  <a:lnTo>
                    <a:pt x="738" y="157"/>
                  </a:lnTo>
                  <a:lnTo>
                    <a:pt x="729" y="159"/>
                  </a:lnTo>
                  <a:lnTo>
                    <a:pt x="718" y="162"/>
                  </a:lnTo>
                  <a:lnTo>
                    <a:pt x="707" y="163"/>
                  </a:lnTo>
                  <a:lnTo>
                    <a:pt x="696" y="162"/>
                  </a:lnTo>
                  <a:lnTo>
                    <a:pt x="687" y="160"/>
                  </a:lnTo>
                  <a:lnTo>
                    <a:pt x="676" y="157"/>
                  </a:lnTo>
                  <a:lnTo>
                    <a:pt x="666" y="154"/>
                  </a:lnTo>
                  <a:lnTo>
                    <a:pt x="656" y="149"/>
                  </a:lnTo>
                  <a:lnTo>
                    <a:pt x="648" y="141"/>
                  </a:lnTo>
                  <a:lnTo>
                    <a:pt x="641" y="136"/>
                  </a:lnTo>
                  <a:lnTo>
                    <a:pt x="634" y="132"/>
                  </a:lnTo>
                  <a:lnTo>
                    <a:pt x="627" y="129"/>
                  </a:lnTo>
                  <a:lnTo>
                    <a:pt x="621" y="127"/>
                  </a:lnTo>
                  <a:lnTo>
                    <a:pt x="608" y="125"/>
                  </a:lnTo>
                  <a:lnTo>
                    <a:pt x="595" y="125"/>
                  </a:lnTo>
                  <a:lnTo>
                    <a:pt x="582" y="125"/>
                  </a:lnTo>
                  <a:lnTo>
                    <a:pt x="569" y="126"/>
                  </a:lnTo>
                  <a:lnTo>
                    <a:pt x="562" y="126"/>
                  </a:lnTo>
                  <a:lnTo>
                    <a:pt x="555" y="126"/>
                  </a:lnTo>
                  <a:lnTo>
                    <a:pt x="547" y="125"/>
                  </a:lnTo>
                  <a:lnTo>
                    <a:pt x="541" y="124"/>
                  </a:lnTo>
                  <a:lnTo>
                    <a:pt x="585" y="163"/>
                  </a:lnTo>
                  <a:lnTo>
                    <a:pt x="594" y="167"/>
                  </a:lnTo>
                  <a:lnTo>
                    <a:pt x="602" y="175"/>
                  </a:lnTo>
                  <a:lnTo>
                    <a:pt x="612" y="184"/>
                  </a:lnTo>
                  <a:lnTo>
                    <a:pt x="620" y="194"/>
                  </a:lnTo>
                  <a:lnTo>
                    <a:pt x="623" y="199"/>
                  </a:lnTo>
                  <a:lnTo>
                    <a:pt x="625" y="206"/>
                  </a:lnTo>
                  <a:lnTo>
                    <a:pt x="627" y="211"/>
                  </a:lnTo>
                  <a:lnTo>
                    <a:pt x="627" y="216"/>
                  </a:lnTo>
                  <a:lnTo>
                    <a:pt x="626" y="221"/>
                  </a:lnTo>
                  <a:lnTo>
                    <a:pt x="624" y="225"/>
                  </a:lnTo>
                  <a:lnTo>
                    <a:pt x="621" y="230"/>
                  </a:lnTo>
                  <a:lnTo>
                    <a:pt x="615" y="233"/>
                  </a:lnTo>
                  <a:lnTo>
                    <a:pt x="598" y="235"/>
                  </a:lnTo>
                  <a:lnTo>
                    <a:pt x="566" y="238"/>
                  </a:lnTo>
                  <a:lnTo>
                    <a:pt x="532" y="239"/>
                  </a:lnTo>
                  <a:lnTo>
                    <a:pt x="512" y="240"/>
                  </a:lnTo>
                  <a:lnTo>
                    <a:pt x="499" y="238"/>
                  </a:lnTo>
                  <a:lnTo>
                    <a:pt x="488" y="235"/>
                  </a:lnTo>
                  <a:lnTo>
                    <a:pt x="478" y="231"/>
                  </a:lnTo>
                  <a:lnTo>
                    <a:pt x="469" y="226"/>
                  </a:lnTo>
                  <a:lnTo>
                    <a:pt x="460" y="222"/>
                  </a:lnTo>
                  <a:lnTo>
                    <a:pt x="450" y="219"/>
                  </a:lnTo>
                  <a:lnTo>
                    <a:pt x="445" y="219"/>
                  </a:lnTo>
                  <a:lnTo>
                    <a:pt x="438" y="218"/>
                  </a:lnTo>
                  <a:lnTo>
                    <a:pt x="432" y="218"/>
                  </a:lnTo>
                  <a:lnTo>
                    <a:pt x="424" y="219"/>
                  </a:lnTo>
                  <a:lnTo>
                    <a:pt x="390" y="225"/>
                  </a:lnTo>
                  <a:lnTo>
                    <a:pt x="337" y="235"/>
                  </a:lnTo>
                  <a:lnTo>
                    <a:pt x="310" y="241"/>
                  </a:lnTo>
                  <a:lnTo>
                    <a:pt x="287" y="247"/>
                  </a:lnTo>
                  <a:lnTo>
                    <a:pt x="278" y="249"/>
                  </a:lnTo>
                  <a:lnTo>
                    <a:pt x="271" y="251"/>
                  </a:lnTo>
                  <a:lnTo>
                    <a:pt x="266" y="253"/>
                  </a:lnTo>
                  <a:lnTo>
                    <a:pt x="264" y="254"/>
                  </a:lnTo>
                  <a:lnTo>
                    <a:pt x="258" y="281"/>
                  </a:lnTo>
                  <a:lnTo>
                    <a:pt x="253" y="305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9" y="332"/>
                  </a:lnTo>
                  <a:lnTo>
                    <a:pt x="234" y="338"/>
                  </a:lnTo>
                  <a:lnTo>
                    <a:pt x="228" y="343"/>
                  </a:lnTo>
                  <a:lnTo>
                    <a:pt x="221" y="348"/>
                  </a:lnTo>
                  <a:lnTo>
                    <a:pt x="211" y="356"/>
                  </a:lnTo>
                  <a:lnTo>
                    <a:pt x="203" y="364"/>
                  </a:lnTo>
                  <a:lnTo>
                    <a:pt x="195" y="372"/>
                  </a:lnTo>
                  <a:lnTo>
                    <a:pt x="188" y="381"/>
                  </a:lnTo>
                  <a:lnTo>
                    <a:pt x="176" y="398"/>
                  </a:lnTo>
                  <a:lnTo>
                    <a:pt x="164" y="416"/>
                  </a:lnTo>
                  <a:lnTo>
                    <a:pt x="152" y="435"/>
                  </a:lnTo>
                  <a:lnTo>
                    <a:pt x="139" y="453"/>
                  </a:lnTo>
                  <a:lnTo>
                    <a:pt x="133" y="462"/>
                  </a:lnTo>
                  <a:lnTo>
                    <a:pt x="124" y="470"/>
                  </a:lnTo>
                  <a:lnTo>
                    <a:pt x="115" y="478"/>
                  </a:lnTo>
                  <a:lnTo>
                    <a:pt x="106" y="486"/>
                  </a:lnTo>
                  <a:lnTo>
                    <a:pt x="95" y="493"/>
                  </a:lnTo>
                  <a:lnTo>
                    <a:pt x="83" y="500"/>
                  </a:lnTo>
                  <a:lnTo>
                    <a:pt x="72" y="504"/>
                  </a:lnTo>
                  <a:lnTo>
                    <a:pt x="61" y="509"/>
                  </a:lnTo>
                  <a:lnTo>
                    <a:pt x="41" y="518"/>
                  </a:lnTo>
                  <a:lnTo>
                    <a:pt x="23" y="527"/>
                  </a:lnTo>
                  <a:lnTo>
                    <a:pt x="16" y="532"/>
                  </a:lnTo>
                  <a:lnTo>
                    <a:pt x="9" y="540"/>
                  </a:lnTo>
                  <a:lnTo>
                    <a:pt x="5" y="547"/>
                  </a:lnTo>
                  <a:lnTo>
                    <a:pt x="2" y="557"/>
                  </a:lnTo>
                  <a:lnTo>
                    <a:pt x="0" y="569"/>
                  </a:lnTo>
                  <a:lnTo>
                    <a:pt x="0" y="583"/>
                  </a:lnTo>
                  <a:lnTo>
                    <a:pt x="2" y="599"/>
                  </a:lnTo>
                  <a:lnTo>
                    <a:pt x="6" y="618"/>
                  </a:lnTo>
                  <a:lnTo>
                    <a:pt x="7" y="634"/>
                  </a:lnTo>
                  <a:lnTo>
                    <a:pt x="7" y="648"/>
                  </a:lnTo>
                  <a:lnTo>
                    <a:pt x="6" y="662"/>
                  </a:lnTo>
                  <a:lnTo>
                    <a:pt x="5" y="675"/>
                  </a:lnTo>
                  <a:lnTo>
                    <a:pt x="5" y="681"/>
                  </a:lnTo>
                  <a:lnTo>
                    <a:pt x="6" y="688"/>
                  </a:lnTo>
                  <a:lnTo>
                    <a:pt x="7" y="694"/>
                  </a:lnTo>
                  <a:lnTo>
                    <a:pt x="9" y="700"/>
                  </a:lnTo>
                  <a:lnTo>
                    <a:pt x="12" y="708"/>
                  </a:lnTo>
                  <a:lnTo>
                    <a:pt x="16" y="715"/>
                  </a:lnTo>
                  <a:lnTo>
                    <a:pt x="20" y="721"/>
                  </a:lnTo>
                  <a:lnTo>
                    <a:pt x="27" y="729"/>
                  </a:lnTo>
                  <a:lnTo>
                    <a:pt x="33" y="735"/>
                  </a:lnTo>
                  <a:lnTo>
                    <a:pt x="40" y="739"/>
                  </a:lnTo>
                  <a:lnTo>
                    <a:pt x="46" y="744"/>
                  </a:lnTo>
                  <a:lnTo>
                    <a:pt x="52" y="746"/>
                  </a:lnTo>
                  <a:lnTo>
                    <a:pt x="58" y="747"/>
                  </a:lnTo>
                  <a:lnTo>
                    <a:pt x="63" y="747"/>
                  </a:lnTo>
                  <a:lnTo>
                    <a:pt x="69" y="746"/>
                  </a:lnTo>
                  <a:lnTo>
                    <a:pt x="75" y="745"/>
                  </a:lnTo>
                  <a:lnTo>
                    <a:pt x="87" y="742"/>
                  </a:lnTo>
                  <a:lnTo>
                    <a:pt x="99" y="737"/>
                  </a:lnTo>
                  <a:lnTo>
                    <a:pt x="107" y="735"/>
                  </a:lnTo>
                  <a:lnTo>
                    <a:pt x="113" y="734"/>
                  </a:lnTo>
                  <a:lnTo>
                    <a:pt x="121" y="733"/>
                  </a:lnTo>
                  <a:lnTo>
                    <a:pt x="129" y="732"/>
                  </a:lnTo>
                  <a:lnTo>
                    <a:pt x="135" y="733"/>
                  </a:lnTo>
                  <a:lnTo>
                    <a:pt x="141" y="735"/>
                  </a:lnTo>
                  <a:lnTo>
                    <a:pt x="147" y="737"/>
                  </a:lnTo>
                  <a:lnTo>
                    <a:pt x="153" y="740"/>
                  </a:lnTo>
                  <a:lnTo>
                    <a:pt x="160" y="744"/>
                  </a:lnTo>
                  <a:lnTo>
                    <a:pt x="165" y="747"/>
                  </a:lnTo>
                  <a:lnTo>
                    <a:pt x="172" y="750"/>
                  </a:lnTo>
                  <a:lnTo>
                    <a:pt x="179" y="751"/>
                  </a:lnTo>
                  <a:lnTo>
                    <a:pt x="183" y="751"/>
                  </a:lnTo>
                  <a:lnTo>
                    <a:pt x="189" y="750"/>
                  </a:lnTo>
                  <a:lnTo>
                    <a:pt x="194" y="748"/>
                  </a:lnTo>
                  <a:lnTo>
                    <a:pt x="201" y="746"/>
                  </a:lnTo>
                  <a:lnTo>
                    <a:pt x="214" y="740"/>
                  </a:lnTo>
                  <a:lnTo>
                    <a:pt x="228" y="734"/>
                  </a:lnTo>
                  <a:lnTo>
                    <a:pt x="235" y="732"/>
                  </a:lnTo>
                  <a:lnTo>
                    <a:pt x="242" y="730"/>
                  </a:lnTo>
                  <a:lnTo>
                    <a:pt x="248" y="727"/>
                  </a:lnTo>
                  <a:lnTo>
                    <a:pt x="253" y="727"/>
                  </a:lnTo>
                  <a:lnTo>
                    <a:pt x="259" y="727"/>
                  </a:lnTo>
                  <a:lnTo>
                    <a:pt x="263" y="730"/>
                  </a:lnTo>
                  <a:lnTo>
                    <a:pt x="266" y="733"/>
                  </a:lnTo>
                  <a:lnTo>
                    <a:pt x="269" y="738"/>
                  </a:lnTo>
                  <a:lnTo>
                    <a:pt x="274" y="751"/>
                  </a:lnTo>
                  <a:lnTo>
                    <a:pt x="279" y="764"/>
                  </a:lnTo>
                  <a:lnTo>
                    <a:pt x="285" y="776"/>
                  </a:lnTo>
                  <a:lnTo>
                    <a:pt x="291" y="787"/>
                  </a:lnTo>
                  <a:lnTo>
                    <a:pt x="298" y="798"/>
                  </a:lnTo>
                  <a:lnTo>
                    <a:pt x="304" y="807"/>
                  </a:lnTo>
                  <a:lnTo>
                    <a:pt x="311" y="817"/>
                  </a:lnTo>
                  <a:lnTo>
                    <a:pt x="318" y="826"/>
                  </a:lnTo>
                  <a:lnTo>
                    <a:pt x="326" y="833"/>
                  </a:lnTo>
                  <a:lnTo>
                    <a:pt x="333" y="841"/>
                  </a:lnTo>
                  <a:lnTo>
                    <a:pt x="341" y="848"/>
                  </a:lnTo>
                  <a:lnTo>
                    <a:pt x="350" y="855"/>
                  </a:lnTo>
                  <a:lnTo>
                    <a:pt x="367" y="867"/>
                  </a:lnTo>
                  <a:lnTo>
                    <a:pt x="385" y="878"/>
                  </a:lnTo>
                  <a:lnTo>
                    <a:pt x="405" y="886"/>
                  </a:lnTo>
                  <a:lnTo>
                    <a:pt x="425" y="894"/>
                  </a:lnTo>
                  <a:lnTo>
                    <a:pt x="447" y="901"/>
                  </a:lnTo>
                  <a:lnTo>
                    <a:pt x="469" y="907"/>
                  </a:lnTo>
                  <a:lnTo>
                    <a:pt x="516" y="916"/>
                  </a:lnTo>
                  <a:lnTo>
                    <a:pt x="567" y="926"/>
                  </a:lnTo>
                  <a:lnTo>
                    <a:pt x="576" y="928"/>
                  </a:lnTo>
                  <a:lnTo>
                    <a:pt x="584" y="932"/>
                  </a:lnTo>
                  <a:lnTo>
                    <a:pt x="587" y="934"/>
                  </a:lnTo>
                  <a:lnTo>
                    <a:pt x="589" y="937"/>
                  </a:lnTo>
                  <a:lnTo>
                    <a:pt x="591" y="939"/>
                  </a:lnTo>
                  <a:lnTo>
                    <a:pt x="594" y="942"/>
                  </a:lnTo>
                  <a:lnTo>
                    <a:pt x="595" y="949"/>
                  </a:lnTo>
                  <a:lnTo>
                    <a:pt x="595" y="955"/>
                  </a:lnTo>
                  <a:lnTo>
                    <a:pt x="593" y="963"/>
                  </a:lnTo>
                  <a:lnTo>
                    <a:pt x="590" y="972"/>
                  </a:lnTo>
                  <a:lnTo>
                    <a:pt x="583" y="989"/>
                  </a:lnTo>
                  <a:lnTo>
                    <a:pt x="574" y="1007"/>
                  </a:lnTo>
                  <a:lnTo>
                    <a:pt x="570" y="1016"/>
                  </a:lnTo>
                  <a:lnTo>
                    <a:pt x="566" y="1026"/>
                  </a:lnTo>
                  <a:lnTo>
                    <a:pt x="562" y="1034"/>
                  </a:lnTo>
                  <a:lnTo>
                    <a:pt x="560" y="1044"/>
                  </a:lnTo>
                  <a:lnTo>
                    <a:pt x="559" y="1050"/>
                  </a:lnTo>
                  <a:lnTo>
                    <a:pt x="559" y="1057"/>
                  </a:lnTo>
                  <a:lnTo>
                    <a:pt x="559" y="1062"/>
                  </a:lnTo>
                  <a:lnTo>
                    <a:pt x="560" y="1068"/>
                  </a:lnTo>
                  <a:lnTo>
                    <a:pt x="561" y="1073"/>
                  </a:lnTo>
                  <a:lnTo>
                    <a:pt x="563" y="1077"/>
                  </a:lnTo>
                  <a:lnTo>
                    <a:pt x="567" y="1082"/>
                  </a:lnTo>
                  <a:lnTo>
                    <a:pt x="569" y="1085"/>
                  </a:lnTo>
                  <a:lnTo>
                    <a:pt x="576" y="1091"/>
                  </a:lnTo>
                  <a:lnTo>
                    <a:pt x="585" y="1096"/>
                  </a:lnTo>
                  <a:lnTo>
                    <a:pt x="596" y="1100"/>
                  </a:lnTo>
                  <a:lnTo>
                    <a:pt x="607" y="1103"/>
                  </a:lnTo>
                  <a:lnTo>
                    <a:pt x="630" y="1109"/>
                  </a:lnTo>
                  <a:lnTo>
                    <a:pt x="655" y="1114"/>
                  </a:lnTo>
                  <a:lnTo>
                    <a:pt x="667" y="1117"/>
                  </a:lnTo>
                  <a:lnTo>
                    <a:pt x="678" y="1122"/>
                  </a:lnTo>
                  <a:lnTo>
                    <a:pt x="688" y="1126"/>
                  </a:lnTo>
                  <a:lnTo>
                    <a:pt x="696" y="1132"/>
                  </a:lnTo>
                  <a:lnTo>
                    <a:pt x="712" y="1142"/>
                  </a:lnTo>
                  <a:lnTo>
                    <a:pt x="723" y="1150"/>
                  </a:lnTo>
                  <a:lnTo>
                    <a:pt x="726" y="1153"/>
                  </a:lnTo>
                  <a:lnTo>
                    <a:pt x="730" y="1156"/>
                  </a:lnTo>
                  <a:lnTo>
                    <a:pt x="732" y="1159"/>
                  </a:lnTo>
                  <a:lnTo>
                    <a:pt x="732" y="1163"/>
                  </a:lnTo>
                  <a:lnTo>
                    <a:pt x="733" y="1170"/>
                  </a:lnTo>
                  <a:lnTo>
                    <a:pt x="731" y="1180"/>
                  </a:lnTo>
                  <a:lnTo>
                    <a:pt x="728" y="1192"/>
                  </a:lnTo>
                  <a:lnTo>
                    <a:pt x="724" y="1208"/>
                  </a:lnTo>
                  <a:lnTo>
                    <a:pt x="720" y="1231"/>
                  </a:lnTo>
                  <a:lnTo>
                    <a:pt x="715" y="1251"/>
                  </a:lnTo>
                  <a:lnTo>
                    <a:pt x="712" y="1260"/>
                  </a:lnTo>
                  <a:lnTo>
                    <a:pt x="709" y="1269"/>
                  </a:lnTo>
                  <a:lnTo>
                    <a:pt x="705" y="1277"/>
                  </a:lnTo>
                  <a:lnTo>
                    <a:pt x="701" y="1285"/>
                  </a:lnTo>
                  <a:lnTo>
                    <a:pt x="696" y="1292"/>
                  </a:lnTo>
                  <a:lnTo>
                    <a:pt x="691" y="1299"/>
                  </a:lnTo>
                  <a:lnTo>
                    <a:pt x="684" y="1305"/>
                  </a:lnTo>
                  <a:lnTo>
                    <a:pt x="677" y="1311"/>
                  </a:lnTo>
                  <a:lnTo>
                    <a:pt x="669" y="1317"/>
                  </a:lnTo>
                  <a:lnTo>
                    <a:pt x="660" y="1323"/>
                  </a:lnTo>
                  <a:lnTo>
                    <a:pt x="650" y="1328"/>
                  </a:lnTo>
                  <a:lnTo>
                    <a:pt x="638" y="1333"/>
                  </a:lnTo>
                  <a:lnTo>
                    <a:pt x="621" y="1341"/>
                  </a:lnTo>
                  <a:lnTo>
                    <a:pt x="607" y="1348"/>
                  </a:lnTo>
                  <a:lnTo>
                    <a:pt x="597" y="1356"/>
                  </a:lnTo>
                  <a:lnTo>
                    <a:pt x="588" y="1364"/>
                  </a:lnTo>
                  <a:lnTo>
                    <a:pt x="582" y="1373"/>
                  </a:lnTo>
                  <a:lnTo>
                    <a:pt x="575" y="1383"/>
                  </a:lnTo>
                  <a:lnTo>
                    <a:pt x="569" y="1397"/>
                  </a:lnTo>
                  <a:lnTo>
                    <a:pt x="560" y="1412"/>
                  </a:lnTo>
                  <a:lnTo>
                    <a:pt x="554" y="1424"/>
                  </a:lnTo>
                  <a:lnTo>
                    <a:pt x="546" y="1433"/>
                  </a:lnTo>
                  <a:lnTo>
                    <a:pt x="539" y="1440"/>
                  </a:lnTo>
                  <a:lnTo>
                    <a:pt x="531" y="1447"/>
                  </a:lnTo>
                  <a:lnTo>
                    <a:pt x="522" y="1452"/>
                  </a:lnTo>
                  <a:lnTo>
                    <a:pt x="514" y="1456"/>
                  </a:lnTo>
                  <a:lnTo>
                    <a:pt x="505" y="1460"/>
                  </a:lnTo>
                  <a:lnTo>
                    <a:pt x="496" y="1463"/>
                  </a:lnTo>
                  <a:lnTo>
                    <a:pt x="478" y="1471"/>
                  </a:lnTo>
                  <a:lnTo>
                    <a:pt x="462" y="1479"/>
                  </a:lnTo>
                  <a:lnTo>
                    <a:pt x="453" y="1485"/>
                  </a:lnTo>
                  <a:lnTo>
                    <a:pt x="446" y="1492"/>
                  </a:lnTo>
                  <a:lnTo>
                    <a:pt x="439" y="1501"/>
                  </a:lnTo>
                  <a:lnTo>
                    <a:pt x="433" y="1510"/>
                  </a:lnTo>
                  <a:lnTo>
                    <a:pt x="427" y="1523"/>
                  </a:lnTo>
                  <a:lnTo>
                    <a:pt x="422" y="1535"/>
                  </a:lnTo>
                  <a:lnTo>
                    <a:pt x="419" y="1548"/>
                  </a:lnTo>
                  <a:lnTo>
                    <a:pt x="418" y="1561"/>
                  </a:lnTo>
                  <a:lnTo>
                    <a:pt x="417" y="1574"/>
                  </a:lnTo>
                  <a:lnTo>
                    <a:pt x="417" y="1587"/>
                  </a:lnTo>
                  <a:lnTo>
                    <a:pt x="418" y="1600"/>
                  </a:lnTo>
                  <a:lnTo>
                    <a:pt x="420" y="1612"/>
                  </a:lnTo>
                  <a:lnTo>
                    <a:pt x="426" y="1638"/>
                  </a:lnTo>
                  <a:lnTo>
                    <a:pt x="434" y="1663"/>
                  </a:lnTo>
                  <a:lnTo>
                    <a:pt x="442" y="1689"/>
                  </a:lnTo>
                  <a:lnTo>
                    <a:pt x="452" y="1712"/>
                  </a:lnTo>
                  <a:lnTo>
                    <a:pt x="456" y="1738"/>
                  </a:lnTo>
                  <a:lnTo>
                    <a:pt x="463" y="1770"/>
                  </a:lnTo>
                  <a:lnTo>
                    <a:pt x="467" y="1785"/>
                  </a:lnTo>
                  <a:lnTo>
                    <a:pt x="471" y="1800"/>
                  </a:lnTo>
                  <a:lnTo>
                    <a:pt x="475" y="1813"/>
                  </a:lnTo>
                  <a:lnTo>
                    <a:pt x="479" y="1823"/>
                  </a:lnTo>
                  <a:lnTo>
                    <a:pt x="487" y="1840"/>
                  </a:lnTo>
                  <a:lnTo>
                    <a:pt x="494" y="1859"/>
                  </a:lnTo>
                  <a:lnTo>
                    <a:pt x="498" y="1870"/>
                  </a:lnTo>
                  <a:lnTo>
                    <a:pt x="500" y="1880"/>
                  </a:lnTo>
                  <a:lnTo>
                    <a:pt x="502" y="1888"/>
                  </a:lnTo>
                  <a:lnTo>
                    <a:pt x="503" y="1898"/>
                  </a:lnTo>
                  <a:lnTo>
                    <a:pt x="503" y="1913"/>
                  </a:lnTo>
                  <a:lnTo>
                    <a:pt x="502" y="1928"/>
                  </a:lnTo>
                  <a:lnTo>
                    <a:pt x="500" y="1942"/>
                  </a:lnTo>
                  <a:lnTo>
                    <a:pt x="498" y="1957"/>
                  </a:lnTo>
                  <a:lnTo>
                    <a:pt x="496" y="1972"/>
                  </a:lnTo>
                  <a:lnTo>
                    <a:pt x="495" y="1987"/>
                  </a:lnTo>
                  <a:lnTo>
                    <a:pt x="498" y="2002"/>
                  </a:lnTo>
                  <a:lnTo>
                    <a:pt x="501" y="2019"/>
                  </a:lnTo>
                  <a:lnTo>
                    <a:pt x="510" y="2044"/>
                  </a:lnTo>
                  <a:lnTo>
                    <a:pt x="520" y="2063"/>
                  </a:lnTo>
                  <a:lnTo>
                    <a:pt x="523" y="2074"/>
                  </a:lnTo>
                  <a:lnTo>
                    <a:pt x="525" y="2085"/>
                  </a:lnTo>
                  <a:lnTo>
                    <a:pt x="523" y="2092"/>
                  </a:lnTo>
                  <a:lnTo>
                    <a:pt x="523" y="2098"/>
                  </a:lnTo>
                  <a:lnTo>
                    <a:pt x="521" y="2106"/>
                  </a:lnTo>
                  <a:lnTo>
                    <a:pt x="519" y="2114"/>
                  </a:lnTo>
                  <a:lnTo>
                    <a:pt x="513" y="2134"/>
                  </a:lnTo>
                  <a:lnTo>
                    <a:pt x="506" y="2152"/>
                  </a:lnTo>
                  <a:lnTo>
                    <a:pt x="504" y="2161"/>
                  </a:lnTo>
                  <a:lnTo>
                    <a:pt x="503" y="2170"/>
                  </a:lnTo>
                  <a:lnTo>
                    <a:pt x="503" y="2180"/>
                  </a:lnTo>
                  <a:lnTo>
                    <a:pt x="505" y="2190"/>
                  </a:lnTo>
                  <a:lnTo>
                    <a:pt x="509" y="2203"/>
                  </a:lnTo>
                  <a:lnTo>
                    <a:pt x="514" y="2215"/>
                  </a:lnTo>
                  <a:lnTo>
                    <a:pt x="519" y="2227"/>
                  </a:lnTo>
                  <a:lnTo>
                    <a:pt x="523" y="2239"/>
                  </a:lnTo>
                  <a:lnTo>
                    <a:pt x="526" y="2248"/>
                  </a:lnTo>
                  <a:lnTo>
                    <a:pt x="525" y="2258"/>
                  </a:lnTo>
                  <a:lnTo>
                    <a:pt x="523" y="2266"/>
                  </a:lnTo>
                  <a:lnTo>
                    <a:pt x="521" y="2276"/>
                  </a:lnTo>
                  <a:lnTo>
                    <a:pt x="521" y="2281"/>
                  </a:lnTo>
                  <a:lnTo>
                    <a:pt x="521" y="2285"/>
                  </a:lnTo>
                  <a:lnTo>
                    <a:pt x="521" y="2289"/>
                  </a:lnTo>
                  <a:lnTo>
                    <a:pt x="522" y="2293"/>
                  </a:lnTo>
                  <a:lnTo>
                    <a:pt x="525" y="2297"/>
                  </a:lnTo>
                  <a:lnTo>
                    <a:pt x="528" y="2300"/>
                  </a:lnTo>
                  <a:lnTo>
                    <a:pt x="532" y="2303"/>
                  </a:lnTo>
                  <a:lnTo>
                    <a:pt x="537" y="2306"/>
                  </a:lnTo>
                  <a:lnTo>
                    <a:pt x="562" y="2316"/>
                  </a:lnTo>
                  <a:lnTo>
                    <a:pt x="586" y="2325"/>
                  </a:lnTo>
                  <a:lnTo>
                    <a:pt x="598" y="2330"/>
                  </a:lnTo>
                  <a:lnTo>
                    <a:pt x="609" y="2336"/>
                  </a:lnTo>
                  <a:lnTo>
                    <a:pt x="621" y="2343"/>
                  </a:lnTo>
                  <a:lnTo>
                    <a:pt x="633" y="2352"/>
                  </a:lnTo>
                  <a:lnTo>
                    <a:pt x="638" y="2354"/>
                  </a:lnTo>
                  <a:lnTo>
                    <a:pt x="644" y="2356"/>
                  </a:lnTo>
                  <a:lnTo>
                    <a:pt x="649" y="2359"/>
                  </a:lnTo>
                  <a:lnTo>
                    <a:pt x="654" y="2363"/>
                  </a:lnTo>
                  <a:lnTo>
                    <a:pt x="664" y="2370"/>
                  </a:lnTo>
                  <a:lnTo>
                    <a:pt x="674" y="2378"/>
                  </a:lnTo>
                  <a:lnTo>
                    <a:pt x="691" y="2389"/>
                  </a:lnTo>
                  <a:lnTo>
                    <a:pt x="709" y="2397"/>
                  </a:lnTo>
                  <a:lnTo>
                    <a:pt x="728" y="2405"/>
                  </a:lnTo>
                  <a:lnTo>
                    <a:pt x="746" y="2414"/>
                  </a:lnTo>
                  <a:lnTo>
                    <a:pt x="765" y="2426"/>
                  </a:lnTo>
                  <a:lnTo>
                    <a:pt x="785" y="2438"/>
                  </a:lnTo>
                  <a:lnTo>
                    <a:pt x="804" y="2450"/>
                  </a:lnTo>
                  <a:lnTo>
                    <a:pt x="823" y="2463"/>
                  </a:lnTo>
                  <a:lnTo>
                    <a:pt x="838" y="2477"/>
                  </a:lnTo>
                  <a:lnTo>
                    <a:pt x="851" y="2491"/>
                  </a:lnTo>
                  <a:lnTo>
                    <a:pt x="858" y="2498"/>
                  </a:lnTo>
                  <a:lnTo>
                    <a:pt x="866" y="2502"/>
                  </a:lnTo>
                  <a:lnTo>
                    <a:pt x="870" y="2504"/>
                  </a:lnTo>
                  <a:lnTo>
                    <a:pt x="876" y="2505"/>
                  </a:lnTo>
                  <a:lnTo>
                    <a:pt x="881" y="2506"/>
                  </a:lnTo>
                  <a:lnTo>
                    <a:pt x="886" y="2506"/>
                  </a:lnTo>
                  <a:lnTo>
                    <a:pt x="912" y="2495"/>
                  </a:lnTo>
                  <a:lnTo>
                    <a:pt x="917" y="2495"/>
                  </a:lnTo>
                  <a:lnTo>
                    <a:pt x="921" y="2495"/>
                  </a:lnTo>
                  <a:lnTo>
                    <a:pt x="924" y="2493"/>
                  </a:lnTo>
                  <a:lnTo>
                    <a:pt x="928" y="2491"/>
                  </a:lnTo>
                  <a:lnTo>
                    <a:pt x="937" y="2486"/>
                  </a:lnTo>
                  <a:lnTo>
                    <a:pt x="947" y="2478"/>
                  </a:lnTo>
                  <a:lnTo>
                    <a:pt x="957" y="2471"/>
                  </a:lnTo>
                  <a:lnTo>
                    <a:pt x="966" y="2464"/>
                  </a:lnTo>
                  <a:lnTo>
                    <a:pt x="971" y="2461"/>
                  </a:lnTo>
                  <a:lnTo>
                    <a:pt x="976" y="2459"/>
                  </a:lnTo>
                  <a:lnTo>
                    <a:pt x="981" y="2458"/>
                  </a:lnTo>
                  <a:lnTo>
                    <a:pt x="986" y="2457"/>
                  </a:lnTo>
                  <a:lnTo>
                    <a:pt x="991" y="2457"/>
                  </a:lnTo>
                  <a:lnTo>
                    <a:pt x="994" y="2458"/>
                  </a:lnTo>
                  <a:lnTo>
                    <a:pt x="998" y="2460"/>
                  </a:lnTo>
                  <a:lnTo>
                    <a:pt x="1000" y="2462"/>
                  </a:lnTo>
                  <a:lnTo>
                    <a:pt x="1002" y="2464"/>
                  </a:lnTo>
                  <a:lnTo>
                    <a:pt x="1003" y="2467"/>
                  </a:lnTo>
                  <a:lnTo>
                    <a:pt x="1004" y="2471"/>
                  </a:lnTo>
                  <a:lnTo>
                    <a:pt x="1005" y="2475"/>
                  </a:lnTo>
                  <a:lnTo>
                    <a:pt x="1005" y="2492"/>
                  </a:lnTo>
                  <a:lnTo>
                    <a:pt x="1004" y="2508"/>
                  </a:lnTo>
                  <a:lnTo>
                    <a:pt x="1007" y="2540"/>
                  </a:lnTo>
                  <a:lnTo>
                    <a:pt x="1014" y="2585"/>
                  </a:lnTo>
                  <a:lnTo>
                    <a:pt x="1018" y="2608"/>
                  </a:lnTo>
                  <a:lnTo>
                    <a:pt x="1021" y="2629"/>
                  </a:lnTo>
                  <a:lnTo>
                    <a:pt x="1026" y="2646"/>
                  </a:lnTo>
                  <a:lnTo>
                    <a:pt x="1029" y="2656"/>
                  </a:lnTo>
                  <a:lnTo>
                    <a:pt x="1032" y="2661"/>
                  </a:lnTo>
                  <a:lnTo>
                    <a:pt x="1035" y="2663"/>
                  </a:lnTo>
                  <a:lnTo>
                    <a:pt x="1041" y="2665"/>
                  </a:lnTo>
                  <a:lnTo>
                    <a:pt x="1046" y="2665"/>
                  </a:lnTo>
                  <a:lnTo>
                    <a:pt x="1059" y="2664"/>
                  </a:lnTo>
                  <a:lnTo>
                    <a:pt x="1073" y="2662"/>
                  </a:lnTo>
                  <a:lnTo>
                    <a:pt x="1087" y="2657"/>
                  </a:lnTo>
                  <a:lnTo>
                    <a:pt x="1100" y="2654"/>
                  </a:lnTo>
                  <a:lnTo>
                    <a:pt x="1106" y="2653"/>
                  </a:lnTo>
                  <a:lnTo>
                    <a:pt x="1111" y="2652"/>
                  </a:lnTo>
                  <a:lnTo>
                    <a:pt x="1115" y="2652"/>
                  </a:lnTo>
                  <a:lnTo>
                    <a:pt x="1120" y="2653"/>
                  </a:lnTo>
                  <a:lnTo>
                    <a:pt x="1125" y="2656"/>
                  </a:lnTo>
                  <a:lnTo>
                    <a:pt x="1129" y="2662"/>
                  </a:lnTo>
                  <a:lnTo>
                    <a:pt x="1133" y="2666"/>
                  </a:lnTo>
                  <a:lnTo>
                    <a:pt x="1137" y="2671"/>
                  </a:lnTo>
                  <a:lnTo>
                    <a:pt x="1141" y="2676"/>
                  </a:lnTo>
                  <a:lnTo>
                    <a:pt x="1145" y="2679"/>
                  </a:lnTo>
                  <a:lnTo>
                    <a:pt x="1149" y="2680"/>
                  </a:lnTo>
                  <a:lnTo>
                    <a:pt x="1152" y="2681"/>
                  </a:lnTo>
                  <a:lnTo>
                    <a:pt x="1155" y="2681"/>
                  </a:lnTo>
                  <a:lnTo>
                    <a:pt x="1160" y="2680"/>
                  </a:lnTo>
                  <a:lnTo>
                    <a:pt x="1167" y="2678"/>
                  </a:lnTo>
                  <a:lnTo>
                    <a:pt x="1172" y="2674"/>
                  </a:lnTo>
                  <a:lnTo>
                    <a:pt x="1178" y="2668"/>
                  </a:lnTo>
                  <a:lnTo>
                    <a:pt x="1183" y="2664"/>
                  </a:lnTo>
                  <a:lnTo>
                    <a:pt x="1189" y="2660"/>
                  </a:lnTo>
                  <a:lnTo>
                    <a:pt x="1193" y="2655"/>
                  </a:lnTo>
                  <a:lnTo>
                    <a:pt x="1199" y="2653"/>
                  </a:lnTo>
                  <a:lnTo>
                    <a:pt x="1206" y="2652"/>
                  </a:lnTo>
                  <a:lnTo>
                    <a:pt x="1214" y="2656"/>
                  </a:lnTo>
                  <a:lnTo>
                    <a:pt x="1228" y="2665"/>
                  </a:lnTo>
                  <a:lnTo>
                    <a:pt x="1246" y="2678"/>
                  </a:lnTo>
                  <a:lnTo>
                    <a:pt x="1265" y="2693"/>
                  </a:lnTo>
                  <a:lnTo>
                    <a:pt x="1286" y="2709"/>
                  </a:lnTo>
                  <a:lnTo>
                    <a:pt x="1303" y="2724"/>
                  </a:lnTo>
                  <a:lnTo>
                    <a:pt x="1317" y="2737"/>
                  </a:lnTo>
                  <a:lnTo>
                    <a:pt x="1326" y="2745"/>
                  </a:lnTo>
                  <a:lnTo>
                    <a:pt x="1406" y="2730"/>
                  </a:lnTo>
                  <a:lnTo>
                    <a:pt x="1412" y="2730"/>
                  </a:lnTo>
                  <a:lnTo>
                    <a:pt x="1419" y="2730"/>
                  </a:lnTo>
                  <a:lnTo>
                    <a:pt x="1424" y="2728"/>
                  </a:lnTo>
                  <a:lnTo>
                    <a:pt x="1430" y="2725"/>
                  </a:lnTo>
                  <a:lnTo>
                    <a:pt x="1441" y="2721"/>
                  </a:lnTo>
                  <a:lnTo>
                    <a:pt x="1452" y="2717"/>
                  </a:lnTo>
                  <a:lnTo>
                    <a:pt x="1472" y="2711"/>
                  </a:lnTo>
                  <a:lnTo>
                    <a:pt x="1492" y="2705"/>
                  </a:lnTo>
                  <a:lnTo>
                    <a:pt x="1503" y="2702"/>
                  </a:lnTo>
                  <a:lnTo>
                    <a:pt x="1513" y="2696"/>
                  </a:lnTo>
                  <a:lnTo>
                    <a:pt x="1521" y="2691"/>
                  </a:lnTo>
                  <a:lnTo>
                    <a:pt x="1529" y="2686"/>
                  </a:lnTo>
                  <a:lnTo>
                    <a:pt x="1541" y="2673"/>
                  </a:lnTo>
                  <a:lnTo>
                    <a:pt x="1553" y="2661"/>
                  </a:lnTo>
                  <a:lnTo>
                    <a:pt x="1564" y="2648"/>
                  </a:lnTo>
                  <a:lnTo>
                    <a:pt x="1575" y="2636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0" name="Freeform 35"/>
            <p:cNvSpPr>
              <a:spLocks/>
            </p:cNvSpPr>
            <p:nvPr/>
          </p:nvSpPr>
          <p:spPr bwMode="auto">
            <a:xfrm>
              <a:off x="2482204" y="1185863"/>
              <a:ext cx="1528551" cy="922640"/>
            </a:xfrm>
            <a:custGeom>
              <a:avLst/>
              <a:gdLst>
                <a:gd name="T0" fmla="*/ 1576 w 3715"/>
                <a:gd name="T1" fmla="*/ 2410 h 2745"/>
                <a:gd name="T2" fmla="*/ 1786 w 3715"/>
                <a:gd name="T3" fmla="*/ 2319 h 2745"/>
                <a:gd name="T4" fmla="*/ 2012 w 3715"/>
                <a:gd name="T5" fmla="*/ 2279 h 2745"/>
                <a:gd name="T6" fmla="*/ 2190 w 3715"/>
                <a:gd name="T7" fmla="*/ 2419 h 2745"/>
                <a:gd name="T8" fmla="*/ 2342 w 3715"/>
                <a:gd name="T9" fmla="*/ 2444 h 2745"/>
                <a:gd name="T10" fmla="*/ 2565 w 3715"/>
                <a:gd name="T11" fmla="*/ 2481 h 2745"/>
                <a:gd name="T12" fmla="*/ 2671 w 3715"/>
                <a:gd name="T13" fmla="*/ 2527 h 2745"/>
                <a:gd name="T14" fmla="*/ 2708 w 3715"/>
                <a:gd name="T15" fmla="*/ 2638 h 2745"/>
                <a:gd name="T16" fmla="*/ 2822 w 3715"/>
                <a:gd name="T17" fmla="*/ 2608 h 2745"/>
                <a:gd name="T18" fmla="*/ 2938 w 3715"/>
                <a:gd name="T19" fmla="*/ 2540 h 2745"/>
                <a:gd name="T20" fmla="*/ 3077 w 3715"/>
                <a:gd name="T21" fmla="*/ 2720 h 2745"/>
                <a:gd name="T22" fmla="*/ 3237 w 3715"/>
                <a:gd name="T23" fmla="*/ 2625 h 2745"/>
                <a:gd name="T24" fmla="*/ 3274 w 3715"/>
                <a:gd name="T25" fmla="*/ 2473 h 2745"/>
                <a:gd name="T26" fmla="*/ 3232 w 3715"/>
                <a:gd name="T27" fmla="*/ 2250 h 2745"/>
                <a:gd name="T28" fmla="*/ 3045 w 3715"/>
                <a:gd name="T29" fmla="*/ 2120 h 2745"/>
                <a:gd name="T30" fmla="*/ 3047 w 3715"/>
                <a:gd name="T31" fmla="*/ 2013 h 2745"/>
                <a:gd name="T32" fmla="*/ 3076 w 3715"/>
                <a:gd name="T33" fmla="*/ 1933 h 2745"/>
                <a:gd name="T34" fmla="*/ 3077 w 3715"/>
                <a:gd name="T35" fmla="*/ 1798 h 2745"/>
                <a:gd name="T36" fmla="*/ 3265 w 3715"/>
                <a:gd name="T37" fmla="*/ 1776 h 2745"/>
                <a:gd name="T38" fmla="*/ 3315 w 3715"/>
                <a:gd name="T39" fmla="*/ 1550 h 2745"/>
                <a:gd name="T40" fmla="*/ 3466 w 3715"/>
                <a:gd name="T41" fmla="*/ 1448 h 2745"/>
                <a:gd name="T42" fmla="*/ 3571 w 3715"/>
                <a:gd name="T43" fmla="*/ 1374 h 2745"/>
                <a:gd name="T44" fmla="*/ 3671 w 3715"/>
                <a:gd name="T45" fmla="*/ 1116 h 2745"/>
                <a:gd name="T46" fmla="*/ 3681 w 3715"/>
                <a:gd name="T47" fmla="*/ 954 h 2745"/>
                <a:gd name="T48" fmla="*/ 3580 w 3715"/>
                <a:gd name="T49" fmla="*/ 986 h 2745"/>
                <a:gd name="T50" fmla="*/ 3431 w 3715"/>
                <a:gd name="T51" fmla="*/ 839 h 2745"/>
                <a:gd name="T52" fmla="*/ 3149 w 3715"/>
                <a:gd name="T53" fmla="*/ 672 h 2745"/>
                <a:gd name="T54" fmla="*/ 2800 w 3715"/>
                <a:gd name="T55" fmla="*/ 793 h 2745"/>
                <a:gd name="T56" fmla="*/ 2600 w 3715"/>
                <a:gd name="T57" fmla="*/ 884 h 2745"/>
                <a:gd name="T58" fmla="*/ 2503 w 3715"/>
                <a:gd name="T59" fmla="*/ 928 h 2745"/>
                <a:gd name="T60" fmla="*/ 2299 w 3715"/>
                <a:gd name="T61" fmla="*/ 932 h 2745"/>
                <a:gd name="T62" fmla="*/ 2082 w 3715"/>
                <a:gd name="T63" fmla="*/ 853 h 2745"/>
                <a:gd name="T64" fmla="*/ 1912 w 3715"/>
                <a:gd name="T65" fmla="*/ 733 h 2745"/>
                <a:gd name="T66" fmla="*/ 1726 w 3715"/>
                <a:gd name="T67" fmla="*/ 718 h 2745"/>
                <a:gd name="T68" fmla="*/ 1642 w 3715"/>
                <a:gd name="T69" fmla="*/ 529 h 2745"/>
                <a:gd name="T70" fmla="*/ 1612 w 3715"/>
                <a:gd name="T71" fmla="*/ 318 h 2745"/>
                <a:gd name="T72" fmla="*/ 1405 w 3715"/>
                <a:gd name="T73" fmla="*/ 225 h 2745"/>
                <a:gd name="T74" fmla="*/ 1242 w 3715"/>
                <a:gd name="T75" fmla="*/ 68 h 2745"/>
                <a:gd name="T76" fmla="*/ 1120 w 3715"/>
                <a:gd name="T77" fmla="*/ 87 h 2745"/>
                <a:gd name="T78" fmla="*/ 1033 w 3715"/>
                <a:gd name="T79" fmla="*/ 27 h 2745"/>
                <a:gd name="T80" fmla="*/ 896 w 3715"/>
                <a:gd name="T81" fmla="*/ 72 h 2745"/>
                <a:gd name="T82" fmla="*/ 648 w 3715"/>
                <a:gd name="T83" fmla="*/ 141 h 2745"/>
                <a:gd name="T84" fmla="*/ 623 w 3715"/>
                <a:gd name="T85" fmla="*/ 199 h 2745"/>
                <a:gd name="T86" fmla="*/ 438 w 3715"/>
                <a:gd name="T87" fmla="*/ 218 h 2745"/>
                <a:gd name="T88" fmla="*/ 211 w 3715"/>
                <a:gd name="T89" fmla="*/ 356 h 2745"/>
                <a:gd name="T90" fmla="*/ 9 w 3715"/>
                <a:gd name="T91" fmla="*/ 540 h 2745"/>
                <a:gd name="T92" fmla="*/ 33 w 3715"/>
                <a:gd name="T93" fmla="*/ 735 h 2745"/>
                <a:gd name="T94" fmla="*/ 165 w 3715"/>
                <a:gd name="T95" fmla="*/ 747 h 2745"/>
                <a:gd name="T96" fmla="*/ 285 w 3715"/>
                <a:gd name="T97" fmla="*/ 776 h 2745"/>
                <a:gd name="T98" fmla="*/ 584 w 3715"/>
                <a:gd name="T99" fmla="*/ 932 h 2745"/>
                <a:gd name="T100" fmla="*/ 561 w 3715"/>
                <a:gd name="T101" fmla="*/ 1073 h 2745"/>
                <a:gd name="T102" fmla="*/ 732 w 3715"/>
                <a:gd name="T103" fmla="*/ 1163 h 2745"/>
                <a:gd name="T104" fmla="*/ 621 w 3715"/>
                <a:gd name="T105" fmla="*/ 1341 h 2745"/>
                <a:gd name="T106" fmla="*/ 446 w 3715"/>
                <a:gd name="T107" fmla="*/ 1492 h 2745"/>
                <a:gd name="T108" fmla="*/ 475 w 3715"/>
                <a:gd name="T109" fmla="*/ 1813 h 2745"/>
                <a:gd name="T110" fmla="*/ 525 w 3715"/>
                <a:gd name="T111" fmla="*/ 2085 h 2745"/>
                <a:gd name="T112" fmla="*/ 521 w 3715"/>
                <a:gd name="T113" fmla="*/ 2281 h 2745"/>
                <a:gd name="T114" fmla="*/ 674 w 3715"/>
                <a:gd name="T115" fmla="*/ 2378 h 2745"/>
                <a:gd name="T116" fmla="*/ 921 w 3715"/>
                <a:gd name="T117" fmla="*/ 2495 h 2745"/>
                <a:gd name="T118" fmla="*/ 1005 w 3715"/>
                <a:gd name="T119" fmla="*/ 2492 h 2745"/>
                <a:gd name="T120" fmla="*/ 1120 w 3715"/>
                <a:gd name="T121" fmla="*/ 2653 h 2745"/>
                <a:gd name="T122" fmla="*/ 1214 w 3715"/>
                <a:gd name="T123" fmla="*/ 2656 h 2745"/>
                <a:gd name="T124" fmla="*/ 1513 w 3715"/>
                <a:gd name="T125" fmla="*/ 2696 h 2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15" h="2745">
                  <a:moveTo>
                    <a:pt x="1575" y="2636"/>
                  </a:moveTo>
                  <a:lnTo>
                    <a:pt x="1603" y="2582"/>
                  </a:lnTo>
                  <a:lnTo>
                    <a:pt x="1621" y="2559"/>
                  </a:lnTo>
                  <a:lnTo>
                    <a:pt x="1633" y="2543"/>
                  </a:lnTo>
                  <a:lnTo>
                    <a:pt x="1636" y="2536"/>
                  </a:lnTo>
                  <a:lnTo>
                    <a:pt x="1639" y="2531"/>
                  </a:lnTo>
                  <a:lnTo>
                    <a:pt x="1640" y="2527"/>
                  </a:lnTo>
                  <a:lnTo>
                    <a:pt x="1640" y="2521"/>
                  </a:lnTo>
                  <a:lnTo>
                    <a:pt x="1639" y="2517"/>
                  </a:lnTo>
                  <a:lnTo>
                    <a:pt x="1637" y="2512"/>
                  </a:lnTo>
                  <a:lnTo>
                    <a:pt x="1633" y="2506"/>
                  </a:lnTo>
                  <a:lnTo>
                    <a:pt x="1628" y="2499"/>
                  </a:lnTo>
                  <a:lnTo>
                    <a:pt x="1615" y="2482"/>
                  </a:lnTo>
                  <a:lnTo>
                    <a:pt x="1598" y="2458"/>
                  </a:lnTo>
                  <a:lnTo>
                    <a:pt x="1586" y="2440"/>
                  </a:lnTo>
                  <a:lnTo>
                    <a:pt x="1579" y="2426"/>
                  </a:lnTo>
                  <a:lnTo>
                    <a:pt x="1576" y="2420"/>
                  </a:lnTo>
                  <a:lnTo>
                    <a:pt x="1576" y="2414"/>
                  </a:lnTo>
                  <a:lnTo>
                    <a:pt x="1576" y="2410"/>
                  </a:lnTo>
                  <a:lnTo>
                    <a:pt x="1577" y="2407"/>
                  </a:lnTo>
                  <a:lnTo>
                    <a:pt x="1580" y="2403"/>
                  </a:lnTo>
                  <a:lnTo>
                    <a:pt x="1584" y="2399"/>
                  </a:lnTo>
                  <a:lnTo>
                    <a:pt x="1588" y="2397"/>
                  </a:lnTo>
                  <a:lnTo>
                    <a:pt x="1595" y="2394"/>
                  </a:lnTo>
                  <a:lnTo>
                    <a:pt x="1610" y="2389"/>
                  </a:lnTo>
                  <a:lnTo>
                    <a:pt x="1630" y="2382"/>
                  </a:lnTo>
                  <a:lnTo>
                    <a:pt x="1643" y="2380"/>
                  </a:lnTo>
                  <a:lnTo>
                    <a:pt x="1654" y="2380"/>
                  </a:lnTo>
                  <a:lnTo>
                    <a:pt x="1665" y="2381"/>
                  </a:lnTo>
                  <a:lnTo>
                    <a:pt x="1676" y="2382"/>
                  </a:lnTo>
                  <a:lnTo>
                    <a:pt x="1685" y="2382"/>
                  </a:lnTo>
                  <a:lnTo>
                    <a:pt x="1695" y="2381"/>
                  </a:lnTo>
                  <a:lnTo>
                    <a:pt x="1701" y="2380"/>
                  </a:lnTo>
                  <a:lnTo>
                    <a:pt x="1707" y="2378"/>
                  </a:lnTo>
                  <a:lnTo>
                    <a:pt x="1712" y="2374"/>
                  </a:lnTo>
                  <a:lnTo>
                    <a:pt x="1719" y="2370"/>
                  </a:lnTo>
                  <a:lnTo>
                    <a:pt x="1752" y="2344"/>
                  </a:lnTo>
                  <a:lnTo>
                    <a:pt x="1786" y="2319"/>
                  </a:lnTo>
                  <a:lnTo>
                    <a:pt x="1803" y="2306"/>
                  </a:lnTo>
                  <a:lnTo>
                    <a:pt x="1820" y="2296"/>
                  </a:lnTo>
                  <a:lnTo>
                    <a:pt x="1839" y="2285"/>
                  </a:lnTo>
                  <a:lnTo>
                    <a:pt x="1858" y="2274"/>
                  </a:lnTo>
                  <a:lnTo>
                    <a:pt x="1869" y="2270"/>
                  </a:lnTo>
                  <a:lnTo>
                    <a:pt x="1878" y="2268"/>
                  </a:lnTo>
                  <a:lnTo>
                    <a:pt x="1886" y="2266"/>
                  </a:lnTo>
                  <a:lnTo>
                    <a:pt x="1894" y="2268"/>
                  </a:lnTo>
                  <a:lnTo>
                    <a:pt x="1910" y="2270"/>
                  </a:lnTo>
                  <a:lnTo>
                    <a:pt x="1930" y="2273"/>
                  </a:lnTo>
                  <a:lnTo>
                    <a:pt x="1938" y="2274"/>
                  </a:lnTo>
                  <a:lnTo>
                    <a:pt x="1947" y="2272"/>
                  </a:lnTo>
                  <a:lnTo>
                    <a:pt x="1954" y="2269"/>
                  </a:lnTo>
                  <a:lnTo>
                    <a:pt x="1962" y="2265"/>
                  </a:lnTo>
                  <a:lnTo>
                    <a:pt x="1969" y="2261"/>
                  </a:lnTo>
                  <a:lnTo>
                    <a:pt x="1978" y="2259"/>
                  </a:lnTo>
                  <a:lnTo>
                    <a:pt x="1986" y="2257"/>
                  </a:lnTo>
                  <a:lnTo>
                    <a:pt x="1994" y="2257"/>
                  </a:lnTo>
                  <a:lnTo>
                    <a:pt x="2012" y="2279"/>
                  </a:lnTo>
                  <a:lnTo>
                    <a:pt x="2027" y="2299"/>
                  </a:lnTo>
                  <a:lnTo>
                    <a:pt x="2033" y="2308"/>
                  </a:lnTo>
                  <a:lnTo>
                    <a:pt x="2040" y="2315"/>
                  </a:lnTo>
                  <a:lnTo>
                    <a:pt x="2046" y="2322"/>
                  </a:lnTo>
                  <a:lnTo>
                    <a:pt x="2054" y="2328"/>
                  </a:lnTo>
                  <a:lnTo>
                    <a:pt x="2061" y="2333"/>
                  </a:lnTo>
                  <a:lnTo>
                    <a:pt x="2069" y="2338"/>
                  </a:lnTo>
                  <a:lnTo>
                    <a:pt x="2079" y="2342"/>
                  </a:lnTo>
                  <a:lnTo>
                    <a:pt x="2088" y="2346"/>
                  </a:lnTo>
                  <a:lnTo>
                    <a:pt x="2100" y="2349"/>
                  </a:lnTo>
                  <a:lnTo>
                    <a:pt x="2113" y="2352"/>
                  </a:lnTo>
                  <a:lnTo>
                    <a:pt x="2127" y="2354"/>
                  </a:lnTo>
                  <a:lnTo>
                    <a:pt x="2144" y="2355"/>
                  </a:lnTo>
                  <a:lnTo>
                    <a:pt x="2161" y="2389"/>
                  </a:lnTo>
                  <a:lnTo>
                    <a:pt x="2171" y="2407"/>
                  </a:lnTo>
                  <a:lnTo>
                    <a:pt x="2175" y="2410"/>
                  </a:lnTo>
                  <a:lnTo>
                    <a:pt x="2179" y="2413"/>
                  </a:lnTo>
                  <a:lnTo>
                    <a:pt x="2183" y="2417"/>
                  </a:lnTo>
                  <a:lnTo>
                    <a:pt x="2190" y="2419"/>
                  </a:lnTo>
                  <a:lnTo>
                    <a:pt x="2205" y="2423"/>
                  </a:lnTo>
                  <a:lnTo>
                    <a:pt x="2226" y="2427"/>
                  </a:lnTo>
                  <a:lnTo>
                    <a:pt x="2233" y="2430"/>
                  </a:lnTo>
                  <a:lnTo>
                    <a:pt x="2239" y="2434"/>
                  </a:lnTo>
                  <a:lnTo>
                    <a:pt x="2244" y="2438"/>
                  </a:lnTo>
                  <a:lnTo>
                    <a:pt x="2248" y="2444"/>
                  </a:lnTo>
                  <a:lnTo>
                    <a:pt x="2251" y="2449"/>
                  </a:lnTo>
                  <a:lnTo>
                    <a:pt x="2256" y="2454"/>
                  </a:lnTo>
                  <a:lnTo>
                    <a:pt x="2260" y="2459"/>
                  </a:lnTo>
                  <a:lnTo>
                    <a:pt x="2265" y="2463"/>
                  </a:lnTo>
                  <a:lnTo>
                    <a:pt x="2269" y="2463"/>
                  </a:lnTo>
                  <a:lnTo>
                    <a:pt x="2273" y="2463"/>
                  </a:lnTo>
                  <a:lnTo>
                    <a:pt x="2277" y="2463"/>
                  </a:lnTo>
                  <a:lnTo>
                    <a:pt x="2282" y="2462"/>
                  </a:lnTo>
                  <a:lnTo>
                    <a:pt x="2293" y="2459"/>
                  </a:lnTo>
                  <a:lnTo>
                    <a:pt x="2305" y="2454"/>
                  </a:lnTo>
                  <a:lnTo>
                    <a:pt x="2318" y="2450"/>
                  </a:lnTo>
                  <a:lnTo>
                    <a:pt x="2331" y="2446"/>
                  </a:lnTo>
                  <a:lnTo>
                    <a:pt x="2342" y="2444"/>
                  </a:lnTo>
                  <a:lnTo>
                    <a:pt x="2352" y="2443"/>
                  </a:lnTo>
                  <a:lnTo>
                    <a:pt x="2379" y="2425"/>
                  </a:lnTo>
                  <a:lnTo>
                    <a:pt x="2408" y="2406"/>
                  </a:lnTo>
                  <a:lnTo>
                    <a:pt x="2423" y="2397"/>
                  </a:lnTo>
                  <a:lnTo>
                    <a:pt x="2438" y="2389"/>
                  </a:lnTo>
                  <a:lnTo>
                    <a:pt x="2452" y="2382"/>
                  </a:lnTo>
                  <a:lnTo>
                    <a:pt x="2467" y="2377"/>
                  </a:lnTo>
                  <a:lnTo>
                    <a:pt x="2478" y="2380"/>
                  </a:lnTo>
                  <a:lnTo>
                    <a:pt x="2498" y="2389"/>
                  </a:lnTo>
                  <a:lnTo>
                    <a:pt x="2518" y="2397"/>
                  </a:lnTo>
                  <a:lnTo>
                    <a:pt x="2528" y="2403"/>
                  </a:lnTo>
                  <a:lnTo>
                    <a:pt x="2532" y="2418"/>
                  </a:lnTo>
                  <a:lnTo>
                    <a:pt x="2534" y="2431"/>
                  </a:lnTo>
                  <a:lnTo>
                    <a:pt x="2535" y="2437"/>
                  </a:lnTo>
                  <a:lnTo>
                    <a:pt x="2538" y="2445"/>
                  </a:lnTo>
                  <a:lnTo>
                    <a:pt x="2542" y="2452"/>
                  </a:lnTo>
                  <a:lnTo>
                    <a:pt x="2547" y="2461"/>
                  </a:lnTo>
                  <a:lnTo>
                    <a:pt x="2556" y="2472"/>
                  </a:lnTo>
                  <a:lnTo>
                    <a:pt x="2565" y="2481"/>
                  </a:lnTo>
                  <a:lnTo>
                    <a:pt x="2568" y="2487"/>
                  </a:lnTo>
                  <a:lnTo>
                    <a:pt x="2571" y="2492"/>
                  </a:lnTo>
                  <a:lnTo>
                    <a:pt x="2574" y="2498"/>
                  </a:lnTo>
                  <a:lnTo>
                    <a:pt x="2576" y="2504"/>
                  </a:lnTo>
                  <a:lnTo>
                    <a:pt x="2582" y="2520"/>
                  </a:lnTo>
                  <a:lnTo>
                    <a:pt x="2588" y="2534"/>
                  </a:lnTo>
                  <a:lnTo>
                    <a:pt x="2593" y="2541"/>
                  </a:lnTo>
                  <a:lnTo>
                    <a:pt x="2597" y="2546"/>
                  </a:lnTo>
                  <a:lnTo>
                    <a:pt x="2601" y="2551"/>
                  </a:lnTo>
                  <a:lnTo>
                    <a:pt x="2606" y="2554"/>
                  </a:lnTo>
                  <a:lnTo>
                    <a:pt x="2611" y="2557"/>
                  </a:lnTo>
                  <a:lnTo>
                    <a:pt x="2616" y="2558"/>
                  </a:lnTo>
                  <a:lnTo>
                    <a:pt x="2623" y="2558"/>
                  </a:lnTo>
                  <a:lnTo>
                    <a:pt x="2629" y="2557"/>
                  </a:lnTo>
                  <a:lnTo>
                    <a:pt x="2636" y="2555"/>
                  </a:lnTo>
                  <a:lnTo>
                    <a:pt x="2643" y="2551"/>
                  </a:lnTo>
                  <a:lnTo>
                    <a:pt x="2651" y="2545"/>
                  </a:lnTo>
                  <a:lnTo>
                    <a:pt x="2660" y="2538"/>
                  </a:lnTo>
                  <a:lnTo>
                    <a:pt x="2671" y="2527"/>
                  </a:lnTo>
                  <a:lnTo>
                    <a:pt x="2682" y="2518"/>
                  </a:lnTo>
                  <a:lnTo>
                    <a:pt x="2693" y="2513"/>
                  </a:lnTo>
                  <a:lnTo>
                    <a:pt x="2703" y="2508"/>
                  </a:lnTo>
                  <a:lnTo>
                    <a:pt x="2711" y="2507"/>
                  </a:lnTo>
                  <a:lnTo>
                    <a:pt x="2719" y="2507"/>
                  </a:lnTo>
                  <a:lnTo>
                    <a:pt x="2724" y="2509"/>
                  </a:lnTo>
                  <a:lnTo>
                    <a:pt x="2730" y="2513"/>
                  </a:lnTo>
                  <a:lnTo>
                    <a:pt x="2734" y="2518"/>
                  </a:lnTo>
                  <a:lnTo>
                    <a:pt x="2737" y="2525"/>
                  </a:lnTo>
                  <a:lnTo>
                    <a:pt x="2739" y="2533"/>
                  </a:lnTo>
                  <a:lnTo>
                    <a:pt x="2739" y="2542"/>
                  </a:lnTo>
                  <a:lnTo>
                    <a:pt x="2738" y="2553"/>
                  </a:lnTo>
                  <a:lnTo>
                    <a:pt x="2736" y="2563"/>
                  </a:lnTo>
                  <a:lnTo>
                    <a:pt x="2733" y="2576"/>
                  </a:lnTo>
                  <a:lnTo>
                    <a:pt x="2728" y="2589"/>
                  </a:lnTo>
                  <a:lnTo>
                    <a:pt x="2720" y="2603"/>
                  </a:lnTo>
                  <a:lnTo>
                    <a:pt x="2714" y="2621"/>
                  </a:lnTo>
                  <a:lnTo>
                    <a:pt x="2710" y="2629"/>
                  </a:lnTo>
                  <a:lnTo>
                    <a:pt x="2708" y="2638"/>
                  </a:lnTo>
                  <a:lnTo>
                    <a:pt x="2708" y="2647"/>
                  </a:lnTo>
                  <a:lnTo>
                    <a:pt x="2709" y="2654"/>
                  </a:lnTo>
                  <a:lnTo>
                    <a:pt x="2710" y="2659"/>
                  </a:lnTo>
                  <a:lnTo>
                    <a:pt x="2714" y="2661"/>
                  </a:lnTo>
                  <a:lnTo>
                    <a:pt x="2718" y="2662"/>
                  </a:lnTo>
                  <a:lnTo>
                    <a:pt x="2723" y="2663"/>
                  </a:lnTo>
                  <a:lnTo>
                    <a:pt x="2735" y="2662"/>
                  </a:lnTo>
                  <a:lnTo>
                    <a:pt x="2749" y="2659"/>
                  </a:lnTo>
                  <a:lnTo>
                    <a:pt x="2776" y="2650"/>
                  </a:lnTo>
                  <a:lnTo>
                    <a:pt x="2793" y="2643"/>
                  </a:lnTo>
                  <a:lnTo>
                    <a:pt x="2793" y="2643"/>
                  </a:lnTo>
                  <a:lnTo>
                    <a:pt x="2793" y="2639"/>
                  </a:lnTo>
                  <a:lnTo>
                    <a:pt x="2795" y="2636"/>
                  </a:lnTo>
                  <a:lnTo>
                    <a:pt x="2797" y="2632"/>
                  </a:lnTo>
                  <a:lnTo>
                    <a:pt x="2799" y="2628"/>
                  </a:lnTo>
                  <a:lnTo>
                    <a:pt x="2804" y="2623"/>
                  </a:lnTo>
                  <a:lnTo>
                    <a:pt x="2810" y="2617"/>
                  </a:lnTo>
                  <a:lnTo>
                    <a:pt x="2816" y="2613"/>
                  </a:lnTo>
                  <a:lnTo>
                    <a:pt x="2822" y="2608"/>
                  </a:lnTo>
                  <a:lnTo>
                    <a:pt x="2824" y="2605"/>
                  </a:lnTo>
                  <a:lnTo>
                    <a:pt x="2825" y="2601"/>
                  </a:lnTo>
                  <a:lnTo>
                    <a:pt x="2826" y="2598"/>
                  </a:lnTo>
                  <a:lnTo>
                    <a:pt x="2827" y="2595"/>
                  </a:lnTo>
                  <a:lnTo>
                    <a:pt x="2853" y="2590"/>
                  </a:lnTo>
                  <a:lnTo>
                    <a:pt x="2879" y="2586"/>
                  </a:lnTo>
                  <a:lnTo>
                    <a:pt x="2891" y="2583"/>
                  </a:lnTo>
                  <a:lnTo>
                    <a:pt x="2903" y="2579"/>
                  </a:lnTo>
                  <a:lnTo>
                    <a:pt x="2908" y="2575"/>
                  </a:lnTo>
                  <a:lnTo>
                    <a:pt x="2913" y="2571"/>
                  </a:lnTo>
                  <a:lnTo>
                    <a:pt x="2918" y="2567"/>
                  </a:lnTo>
                  <a:lnTo>
                    <a:pt x="2923" y="2561"/>
                  </a:lnTo>
                  <a:lnTo>
                    <a:pt x="2925" y="2556"/>
                  </a:lnTo>
                  <a:lnTo>
                    <a:pt x="2930" y="2547"/>
                  </a:lnTo>
                  <a:lnTo>
                    <a:pt x="2932" y="2543"/>
                  </a:lnTo>
                  <a:lnTo>
                    <a:pt x="2934" y="2541"/>
                  </a:lnTo>
                  <a:lnTo>
                    <a:pt x="2935" y="2539"/>
                  </a:lnTo>
                  <a:lnTo>
                    <a:pt x="2936" y="2540"/>
                  </a:lnTo>
                  <a:lnTo>
                    <a:pt x="2938" y="2540"/>
                  </a:lnTo>
                  <a:lnTo>
                    <a:pt x="2942" y="2567"/>
                  </a:lnTo>
                  <a:lnTo>
                    <a:pt x="2948" y="2607"/>
                  </a:lnTo>
                  <a:lnTo>
                    <a:pt x="2951" y="2627"/>
                  </a:lnTo>
                  <a:lnTo>
                    <a:pt x="2954" y="2646"/>
                  </a:lnTo>
                  <a:lnTo>
                    <a:pt x="2958" y="2660"/>
                  </a:lnTo>
                  <a:lnTo>
                    <a:pt x="2961" y="2667"/>
                  </a:lnTo>
                  <a:lnTo>
                    <a:pt x="2978" y="2684"/>
                  </a:lnTo>
                  <a:lnTo>
                    <a:pt x="2992" y="2700"/>
                  </a:lnTo>
                  <a:lnTo>
                    <a:pt x="2999" y="2706"/>
                  </a:lnTo>
                  <a:lnTo>
                    <a:pt x="3005" y="2710"/>
                  </a:lnTo>
                  <a:lnTo>
                    <a:pt x="3012" y="2715"/>
                  </a:lnTo>
                  <a:lnTo>
                    <a:pt x="3018" y="2719"/>
                  </a:lnTo>
                  <a:lnTo>
                    <a:pt x="3025" y="2721"/>
                  </a:lnTo>
                  <a:lnTo>
                    <a:pt x="3032" y="2723"/>
                  </a:lnTo>
                  <a:lnTo>
                    <a:pt x="3040" y="2724"/>
                  </a:lnTo>
                  <a:lnTo>
                    <a:pt x="3047" y="2724"/>
                  </a:lnTo>
                  <a:lnTo>
                    <a:pt x="3057" y="2724"/>
                  </a:lnTo>
                  <a:lnTo>
                    <a:pt x="3067" y="2722"/>
                  </a:lnTo>
                  <a:lnTo>
                    <a:pt x="3077" y="2720"/>
                  </a:lnTo>
                  <a:lnTo>
                    <a:pt x="3090" y="2718"/>
                  </a:lnTo>
                  <a:lnTo>
                    <a:pt x="3100" y="2715"/>
                  </a:lnTo>
                  <a:lnTo>
                    <a:pt x="3108" y="2713"/>
                  </a:lnTo>
                  <a:lnTo>
                    <a:pt x="3114" y="2709"/>
                  </a:lnTo>
                  <a:lnTo>
                    <a:pt x="3119" y="2706"/>
                  </a:lnTo>
                  <a:lnTo>
                    <a:pt x="3122" y="2703"/>
                  </a:lnTo>
                  <a:lnTo>
                    <a:pt x="3125" y="2700"/>
                  </a:lnTo>
                  <a:lnTo>
                    <a:pt x="3127" y="2696"/>
                  </a:lnTo>
                  <a:lnTo>
                    <a:pt x="3128" y="2692"/>
                  </a:lnTo>
                  <a:lnTo>
                    <a:pt x="3130" y="2683"/>
                  </a:lnTo>
                  <a:lnTo>
                    <a:pt x="3133" y="2673"/>
                  </a:lnTo>
                  <a:lnTo>
                    <a:pt x="3135" y="2667"/>
                  </a:lnTo>
                  <a:lnTo>
                    <a:pt x="3137" y="2661"/>
                  </a:lnTo>
                  <a:lnTo>
                    <a:pt x="3140" y="2653"/>
                  </a:lnTo>
                  <a:lnTo>
                    <a:pt x="3146" y="2646"/>
                  </a:lnTo>
                  <a:lnTo>
                    <a:pt x="3167" y="2641"/>
                  </a:lnTo>
                  <a:lnTo>
                    <a:pt x="3200" y="2634"/>
                  </a:lnTo>
                  <a:lnTo>
                    <a:pt x="3218" y="2630"/>
                  </a:lnTo>
                  <a:lnTo>
                    <a:pt x="3237" y="2625"/>
                  </a:lnTo>
                  <a:lnTo>
                    <a:pt x="3257" y="2620"/>
                  </a:lnTo>
                  <a:lnTo>
                    <a:pt x="3275" y="2614"/>
                  </a:lnTo>
                  <a:lnTo>
                    <a:pt x="3292" y="2607"/>
                  </a:lnTo>
                  <a:lnTo>
                    <a:pt x="3307" y="2599"/>
                  </a:lnTo>
                  <a:lnTo>
                    <a:pt x="3314" y="2596"/>
                  </a:lnTo>
                  <a:lnTo>
                    <a:pt x="3319" y="2592"/>
                  </a:lnTo>
                  <a:lnTo>
                    <a:pt x="3325" y="2586"/>
                  </a:lnTo>
                  <a:lnTo>
                    <a:pt x="3329" y="2582"/>
                  </a:lnTo>
                  <a:lnTo>
                    <a:pt x="3332" y="2576"/>
                  </a:lnTo>
                  <a:lnTo>
                    <a:pt x="3334" y="2571"/>
                  </a:lnTo>
                  <a:lnTo>
                    <a:pt x="3336" y="2566"/>
                  </a:lnTo>
                  <a:lnTo>
                    <a:pt x="3336" y="2560"/>
                  </a:lnTo>
                  <a:lnTo>
                    <a:pt x="3334" y="2554"/>
                  </a:lnTo>
                  <a:lnTo>
                    <a:pt x="3331" y="2547"/>
                  </a:lnTo>
                  <a:lnTo>
                    <a:pt x="3327" y="2541"/>
                  </a:lnTo>
                  <a:lnTo>
                    <a:pt x="3322" y="2533"/>
                  </a:lnTo>
                  <a:lnTo>
                    <a:pt x="3302" y="2512"/>
                  </a:lnTo>
                  <a:lnTo>
                    <a:pt x="3284" y="2487"/>
                  </a:lnTo>
                  <a:lnTo>
                    <a:pt x="3274" y="2473"/>
                  </a:lnTo>
                  <a:lnTo>
                    <a:pt x="3266" y="2460"/>
                  </a:lnTo>
                  <a:lnTo>
                    <a:pt x="3258" y="2445"/>
                  </a:lnTo>
                  <a:lnTo>
                    <a:pt x="3251" y="2431"/>
                  </a:lnTo>
                  <a:lnTo>
                    <a:pt x="3245" y="2416"/>
                  </a:lnTo>
                  <a:lnTo>
                    <a:pt x="3241" y="2401"/>
                  </a:lnTo>
                  <a:lnTo>
                    <a:pt x="3236" y="2386"/>
                  </a:lnTo>
                  <a:lnTo>
                    <a:pt x="3234" y="2371"/>
                  </a:lnTo>
                  <a:lnTo>
                    <a:pt x="3233" y="2356"/>
                  </a:lnTo>
                  <a:lnTo>
                    <a:pt x="3233" y="2341"/>
                  </a:lnTo>
                  <a:lnTo>
                    <a:pt x="3236" y="2327"/>
                  </a:lnTo>
                  <a:lnTo>
                    <a:pt x="3239" y="2312"/>
                  </a:lnTo>
                  <a:lnTo>
                    <a:pt x="3244" y="2300"/>
                  </a:lnTo>
                  <a:lnTo>
                    <a:pt x="3246" y="2289"/>
                  </a:lnTo>
                  <a:lnTo>
                    <a:pt x="3247" y="2281"/>
                  </a:lnTo>
                  <a:lnTo>
                    <a:pt x="3246" y="2272"/>
                  </a:lnTo>
                  <a:lnTo>
                    <a:pt x="3244" y="2265"/>
                  </a:lnTo>
                  <a:lnTo>
                    <a:pt x="3242" y="2259"/>
                  </a:lnTo>
                  <a:lnTo>
                    <a:pt x="3237" y="2255"/>
                  </a:lnTo>
                  <a:lnTo>
                    <a:pt x="3232" y="2250"/>
                  </a:lnTo>
                  <a:lnTo>
                    <a:pt x="3227" y="2247"/>
                  </a:lnTo>
                  <a:lnTo>
                    <a:pt x="3219" y="2245"/>
                  </a:lnTo>
                  <a:lnTo>
                    <a:pt x="3211" y="2244"/>
                  </a:lnTo>
                  <a:lnTo>
                    <a:pt x="3204" y="2243"/>
                  </a:lnTo>
                  <a:lnTo>
                    <a:pt x="3185" y="2244"/>
                  </a:lnTo>
                  <a:lnTo>
                    <a:pt x="3166" y="2246"/>
                  </a:lnTo>
                  <a:lnTo>
                    <a:pt x="3154" y="2247"/>
                  </a:lnTo>
                  <a:lnTo>
                    <a:pt x="3142" y="2246"/>
                  </a:lnTo>
                  <a:lnTo>
                    <a:pt x="3133" y="2244"/>
                  </a:lnTo>
                  <a:lnTo>
                    <a:pt x="3123" y="2239"/>
                  </a:lnTo>
                  <a:lnTo>
                    <a:pt x="3114" y="2235"/>
                  </a:lnTo>
                  <a:lnTo>
                    <a:pt x="3107" y="2229"/>
                  </a:lnTo>
                  <a:lnTo>
                    <a:pt x="3099" y="2221"/>
                  </a:lnTo>
                  <a:lnTo>
                    <a:pt x="3093" y="2212"/>
                  </a:lnTo>
                  <a:lnTo>
                    <a:pt x="3070" y="2175"/>
                  </a:lnTo>
                  <a:lnTo>
                    <a:pt x="3049" y="2137"/>
                  </a:lnTo>
                  <a:lnTo>
                    <a:pt x="3046" y="2131"/>
                  </a:lnTo>
                  <a:lnTo>
                    <a:pt x="3046" y="2125"/>
                  </a:lnTo>
                  <a:lnTo>
                    <a:pt x="3045" y="2120"/>
                  </a:lnTo>
                  <a:lnTo>
                    <a:pt x="3046" y="2113"/>
                  </a:lnTo>
                  <a:lnTo>
                    <a:pt x="3046" y="2107"/>
                  </a:lnTo>
                  <a:lnTo>
                    <a:pt x="3047" y="2101"/>
                  </a:lnTo>
                  <a:lnTo>
                    <a:pt x="3046" y="2096"/>
                  </a:lnTo>
                  <a:lnTo>
                    <a:pt x="3044" y="2090"/>
                  </a:lnTo>
                  <a:lnTo>
                    <a:pt x="3038" y="2079"/>
                  </a:lnTo>
                  <a:lnTo>
                    <a:pt x="3030" y="2067"/>
                  </a:lnTo>
                  <a:lnTo>
                    <a:pt x="3027" y="2060"/>
                  </a:lnTo>
                  <a:lnTo>
                    <a:pt x="3023" y="2054"/>
                  </a:lnTo>
                  <a:lnTo>
                    <a:pt x="3022" y="2047"/>
                  </a:lnTo>
                  <a:lnTo>
                    <a:pt x="3021" y="2040"/>
                  </a:lnTo>
                  <a:lnTo>
                    <a:pt x="3021" y="2035"/>
                  </a:lnTo>
                  <a:lnTo>
                    <a:pt x="3022" y="2031"/>
                  </a:lnTo>
                  <a:lnTo>
                    <a:pt x="3023" y="2027"/>
                  </a:lnTo>
                  <a:lnTo>
                    <a:pt x="3025" y="2023"/>
                  </a:lnTo>
                  <a:lnTo>
                    <a:pt x="3029" y="2019"/>
                  </a:lnTo>
                  <a:lnTo>
                    <a:pt x="3034" y="2016"/>
                  </a:lnTo>
                  <a:lnTo>
                    <a:pt x="3041" y="2014"/>
                  </a:lnTo>
                  <a:lnTo>
                    <a:pt x="3047" y="2013"/>
                  </a:lnTo>
                  <a:lnTo>
                    <a:pt x="3055" y="2013"/>
                  </a:lnTo>
                  <a:lnTo>
                    <a:pt x="3062" y="2013"/>
                  </a:lnTo>
                  <a:lnTo>
                    <a:pt x="3070" y="2013"/>
                  </a:lnTo>
                  <a:lnTo>
                    <a:pt x="3076" y="2013"/>
                  </a:lnTo>
                  <a:lnTo>
                    <a:pt x="3082" y="2011"/>
                  </a:lnTo>
                  <a:lnTo>
                    <a:pt x="3087" y="2008"/>
                  </a:lnTo>
                  <a:lnTo>
                    <a:pt x="3089" y="2006"/>
                  </a:lnTo>
                  <a:lnTo>
                    <a:pt x="3090" y="2004"/>
                  </a:lnTo>
                  <a:lnTo>
                    <a:pt x="3092" y="2002"/>
                  </a:lnTo>
                  <a:lnTo>
                    <a:pt x="3093" y="1999"/>
                  </a:lnTo>
                  <a:lnTo>
                    <a:pt x="3093" y="1991"/>
                  </a:lnTo>
                  <a:lnTo>
                    <a:pt x="3090" y="1980"/>
                  </a:lnTo>
                  <a:lnTo>
                    <a:pt x="3092" y="1978"/>
                  </a:lnTo>
                  <a:lnTo>
                    <a:pt x="3093" y="1976"/>
                  </a:lnTo>
                  <a:lnTo>
                    <a:pt x="3093" y="1973"/>
                  </a:lnTo>
                  <a:lnTo>
                    <a:pt x="3092" y="1969"/>
                  </a:lnTo>
                  <a:lnTo>
                    <a:pt x="3090" y="1961"/>
                  </a:lnTo>
                  <a:lnTo>
                    <a:pt x="3086" y="1952"/>
                  </a:lnTo>
                  <a:lnTo>
                    <a:pt x="3076" y="1933"/>
                  </a:lnTo>
                  <a:lnTo>
                    <a:pt x="3062" y="1912"/>
                  </a:lnTo>
                  <a:lnTo>
                    <a:pt x="3048" y="1891"/>
                  </a:lnTo>
                  <a:lnTo>
                    <a:pt x="3035" y="1871"/>
                  </a:lnTo>
                  <a:lnTo>
                    <a:pt x="3030" y="1863"/>
                  </a:lnTo>
                  <a:lnTo>
                    <a:pt x="3027" y="1855"/>
                  </a:lnTo>
                  <a:lnTo>
                    <a:pt x="3023" y="1849"/>
                  </a:lnTo>
                  <a:lnTo>
                    <a:pt x="3022" y="1843"/>
                  </a:lnTo>
                  <a:lnTo>
                    <a:pt x="3022" y="1833"/>
                  </a:lnTo>
                  <a:lnTo>
                    <a:pt x="3023" y="1825"/>
                  </a:lnTo>
                  <a:lnTo>
                    <a:pt x="3026" y="1817"/>
                  </a:lnTo>
                  <a:lnTo>
                    <a:pt x="3029" y="1812"/>
                  </a:lnTo>
                  <a:lnTo>
                    <a:pt x="3033" y="1806"/>
                  </a:lnTo>
                  <a:lnTo>
                    <a:pt x="3039" y="1803"/>
                  </a:lnTo>
                  <a:lnTo>
                    <a:pt x="3044" y="1800"/>
                  </a:lnTo>
                  <a:lnTo>
                    <a:pt x="3050" y="1799"/>
                  </a:lnTo>
                  <a:lnTo>
                    <a:pt x="3057" y="1798"/>
                  </a:lnTo>
                  <a:lnTo>
                    <a:pt x="3063" y="1797"/>
                  </a:lnTo>
                  <a:lnTo>
                    <a:pt x="3071" y="1797"/>
                  </a:lnTo>
                  <a:lnTo>
                    <a:pt x="3077" y="1798"/>
                  </a:lnTo>
                  <a:lnTo>
                    <a:pt x="3093" y="1800"/>
                  </a:lnTo>
                  <a:lnTo>
                    <a:pt x="3106" y="1803"/>
                  </a:lnTo>
                  <a:lnTo>
                    <a:pt x="3113" y="1804"/>
                  </a:lnTo>
                  <a:lnTo>
                    <a:pt x="3121" y="1805"/>
                  </a:lnTo>
                  <a:lnTo>
                    <a:pt x="3127" y="1805"/>
                  </a:lnTo>
                  <a:lnTo>
                    <a:pt x="3134" y="1804"/>
                  </a:lnTo>
                  <a:lnTo>
                    <a:pt x="3144" y="1801"/>
                  </a:lnTo>
                  <a:lnTo>
                    <a:pt x="3153" y="1797"/>
                  </a:lnTo>
                  <a:lnTo>
                    <a:pt x="3163" y="1791"/>
                  </a:lnTo>
                  <a:lnTo>
                    <a:pt x="3173" y="1787"/>
                  </a:lnTo>
                  <a:lnTo>
                    <a:pt x="3178" y="1785"/>
                  </a:lnTo>
                  <a:lnTo>
                    <a:pt x="3183" y="1783"/>
                  </a:lnTo>
                  <a:lnTo>
                    <a:pt x="3189" y="1782"/>
                  </a:lnTo>
                  <a:lnTo>
                    <a:pt x="3196" y="1780"/>
                  </a:lnTo>
                  <a:lnTo>
                    <a:pt x="3231" y="1783"/>
                  </a:lnTo>
                  <a:lnTo>
                    <a:pt x="3252" y="1784"/>
                  </a:lnTo>
                  <a:lnTo>
                    <a:pt x="3257" y="1782"/>
                  </a:lnTo>
                  <a:lnTo>
                    <a:pt x="3261" y="1779"/>
                  </a:lnTo>
                  <a:lnTo>
                    <a:pt x="3265" y="1776"/>
                  </a:lnTo>
                  <a:lnTo>
                    <a:pt x="3270" y="1771"/>
                  </a:lnTo>
                  <a:lnTo>
                    <a:pt x="3273" y="1764"/>
                  </a:lnTo>
                  <a:lnTo>
                    <a:pt x="3277" y="1756"/>
                  </a:lnTo>
                  <a:lnTo>
                    <a:pt x="3282" y="1745"/>
                  </a:lnTo>
                  <a:lnTo>
                    <a:pt x="3287" y="1732"/>
                  </a:lnTo>
                  <a:lnTo>
                    <a:pt x="3305" y="1693"/>
                  </a:lnTo>
                  <a:lnTo>
                    <a:pt x="3324" y="1655"/>
                  </a:lnTo>
                  <a:lnTo>
                    <a:pt x="3327" y="1647"/>
                  </a:lnTo>
                  <a:lnTo>
                    <a:pt x="3330" y="1637"/>
                  </a:lnTo>
                  <a:lnTo>
                    <a:pt x="3332" y="1627"/>
                  </a:lnTo>
                  <a:lnTo>
                    <a:pt x="3334" y="1617"/>
                  </a:lnTo>
                  <a:lnTo>
                    <a:pt x="3334" y="1608"/>
                  </a:lnTo>
                  <a:lnTo>
                    <a:pt x="3333" y="1598"/>
                  </a:lnTo>
                  <a:lnTo>
                    <a:pt x="3331" y="1588"/>
                  </a:lnTo>
                  <a:lnTo>
                    <a:pt x="3327" y="1579"/>
                  </a:lnTo>
                  <a:lnTo>
                    <a:pt x="3320" y="1564"/>
                  </a:lnTo>
                  <a:lnTo>
                    <a:pt x="3316" y="1555"/>
                  </a:lnTo>
                  <a:lnTo>
                    <a:pt x="3315" y="1553"/>
                  </a:lnTo>
                  <a:lnTo>
                    <a:pt x="3315" y="1550"/>
                  </a:lnTo>
                  <a:lnTo>
                    <a:pt x="3315" y="1548"/>
                  </a:lnTo>
                  <a:lnTo>
                    <a:pt x="3316" y="1548"/>
                  </a:lnTo>
                  <a:lnTo>
                    <a:pt x="3331" y="1547"/>
                  </a:lnTo>
                  <a:lnTo>
                    <a:pt x="3363" y="1545"/>
                  </a:lnTo>
                  <a:lnTo>
                    <a:pt x="3381" y="1543"/>
                  </a:lnTo>
                  <a:lnTo>
                    <a:pt x="3394" y="1541"/>
                  </a:lnTo>
                  <a:lnTo>
                    <a:pt x="3404" y="1540"/>
                  </a:lnTo>
                  <a:lnTo>
                    <a:pt x="3410" y="1536"/>
                  </a:lnTo>
                  <a:lnTo>
                    <a:pt x="3412" y="1534"/>
                  </a:lnTo>
                  <a:lnTo>
                    <a:pt x="3414" y="1531"/>
                  </a:lnTo>
                  <a:lnTo>
                    <a:pt x="3417" y="1528"/>
                  </a:lnTo>
                  <a:lnTo>
                    <a:pt x="3418" y="1523"/>
                  </a:lnTo>
                  <a:lnTo>
                    <a:pt x="3421" y="1510"/>
                  </a:lnTo>
                  <a:lnTo>
                    <a:pt x="3424" y="1492"/>
                  </a:lnTo>
                  <a:lnTo>
                    <a:pt x="3426" y="1488"/>
                  </a:lnTo>
                  <a:lnTo>
                    <a:pt x="3432" y="1481"/>
                  </a:lnTo>
                  <a:lnTo>
                    <a:pt x="3439" y="1474"/>
                  </a:lnTo>
                  <a:lnTo>
                    <a:pt x="3449" y="1465"/>
                  </a:lnTo>
                  <a:lnTo>
                    <a:pt x="3466" y="1448"/>
                  </a:lnTo>
                  <a:lnTo>
                    <a:pt x="3478" y="1438"/>
                  </a:lnTo>
                  <a:lnTo>
                    <a:pt x="3485" y="1435"/>
                  </a:lnTo>
                  <a:lnTo>
                    <a:pt x="3492" y="1433"/>
                  </a:lnTo>
                  <a:lnTo>
                    <a:pt x="3500" y="1431"/>
                  </a:lnTo>
                  <a:lnTo>
                    <a:pt x="3507" y="1429"/>
                  </a:lnTo>
                  <a:lnTo>
                    <a:pt x="3522" y="1429"/>
                  </a:lnTo>
                  <a:lnTo>
                    <a:pt x="3538" y="1429"/>
                  </a:lnTo>
                  <a:lnTo>
                    <a:pt x="3544" y="1429"/>
                  </a:lnTo>
                  <a:lnTo>
                    <a:pt x="3550" y="1428"/>
                  </a:lnTo>
                  <a:lnTo>
                    <a:pt x="3557" y="1427"/>
                  </a:lnTo>
                  <a:lnTo>
                    <a:pt x="3561" y="1425"/>
                  </a:lnTo>
                  <a:lnTo>
                    <a:pt x="3566" y="1421"/>
                  </a:lnTo>
                  <a:lnTo>
                    <a:pt x="3569" y="1415"/>
                  </a:lnTo>
                  <a:lnTo>
                    <a:pt x="3570" y="1409"/>
                  </a:lnTo>
                  <a:lnTo>
                    <a:pt x="3571" y="1400"/>
                  </a:lnTo>
                  <a:lnTo>
                    <a:pt x="3569" y="1395"/>
                  </a:lnTo>
                  <a:lnTo>
                    <a:pt x="3568" y="1390"/>
                  </a:lnTo>
                  <a:lnTo>
                    <a:pt x="3569" y="1382"/>
                  </a:lnTo>
                  <a:lnTo>
                    <a:pt x="3571" y="1374"/>
                  </a:lnTo>
                  <a:lnTo>
                    <a:pt x="3577" y="1358"/>
                  </a:lnTo>
                  <a:lnTo>
                    <a:pt x="3587" y="1340"/>
                  </a:lnTo>
                  <a:lnTo>
                    <a:pt x="3608" y="1305"/>
                  </a:lnTo>
                  <a:lnTo>
                    <a:pt x="3622" y="1278"/>
                  </a:lnTo>
                  <a:lnTo>
                    <a:pt x="3625" y="1264"/>
                  </a:lnTo>
                  <a:lnTo>
                    <a:pt x="3628" y="1249"/>
                  </a:lnTo>
                  <a:lnTo>
                    <a:pt x="3630" y="1234"/>
                  </a:lnTo>
                  <a:lnTo>
                    <a:pt x="3631" y="1220"/>
                  </a:lnTo>
                  <a:lnTo>
                    <a:pt x="3633" y="1205"/>
                  </a:lnTo>
                  <a:lnTo>
                    <a:pt x="3635" y="1190"/>
                  </a:lnTo>
                  <a:lnTo>
                    <a:pt x="3637" y="1176"/>
                  </a:lnTo>
                  <a:lnTo>
                    <a:pt x="3640" y="1162"/>
                  </a:lnTo>
                  <a:lnTo>
                    <a:pt x="3643" y="1154"/>
                  </a:lnTo>
                  <a:lnTo>
                    <a:pt x="3648" y="1148"/>
                  </a:lnTo>
                  <a:lnTo>
                    <a:pt x="3653" y="1142"/>
                  </a:lnTo>
                  <a:lnTo>
                    <a:pt x="3657" y="1137"/>
                  </a:lnTo>
                  <a:lnTo>
                    <a:pt x="3663" y="1130"/>
                  </a:lnTo>
                  <a:lnTo>
                    <a:pt x="3667" y="1124"/>
                  </a:lnTo>
                  <a:lnTo>
                    <a:pt x="3671" y="1116"/>
                  </a:lnTo>
                  <a:lnTo>
                    <a:pt x="3675" y="1108"/>
                  </a:lnTo>
                  <a:lnTo>
                    <a:pt x="3677" y="1085"/>
                  </a:lnTo>
                  <a:lnTo>
                    <a:pt x="3679" y="1064"/>
                  </a:lnTo>
                  <a:lnTo>
                    <a:pt x="3680" y="1054"/>
                  </a:lnTo>
                  <a:lnTo>
                    <a:pt x="3682" y="1044"/>
                  </a:lnTo>
                  <a:lnTo>
                    <a:pt x="3687" y="1034"/>
                  </a:lnTo>
                  <a:lnTo>
                    <a:pt x="3692" y="1023"/>
                  </a:lnTo>
                  <a:lnTo>
                    <a:pt x="3701" y="1010"/>
                  </a:lnTo>
                  <a:lnTo>
                    <a:pt x="3707" y="1001"/>
                  </a:lnTo>
                  <a:lnTo>
                    <a:pt x="3711" y="993"/>
                  </a:lnTo>
                  <a:lnTo>
                    <a:pt x="3715" y="987"/>
                  </a:lnTo>
                  <a:lnTo>
                    <a:pt x="3715" y="981"/>
                  </a:lnTo>
                  <a:lnTo>
                    <a:pt x="3715" y="978"/>
                  </a:lnTo>
                  <a:lnTo>
                    <a:pt x="3712" y="975"/>
                  </a:lnTo>
                  <a:lnTo>
                    <a:pt x="3709" y="973"/>
                  </a:lnTo>
                  <a:lnTo>
                    <a:pt x="3702" y="969"/>
                  </a:lnTo>
                  <a:lnTo>
                    <a:pt x="3691" y="963"/>
                  </a:lnTo>
                  <a:lnTo>
                    <a:pt x="3685" y="960"/>
                  </a:lnTo>
                  <a:lnTo>
                    <a:pt x="3681" y="954"/>
                  </a:lnTo>
                  <a:lnTo>
                    <a:pt x="3676" y="947"/>
                  </a:lnTo>
                  <a:lnTo>
                    <a:pt x="3671" y="938"/>
                  </a:lnTo>
                  <a:lnTo>
                    <a:pt x="3668" y="933"/>
                  </a:lnTo>
                  <a:lnTo>
                    <a:pt x="3666" y="928"/>
                  </a:lnTo>
                  <a:lnTo>
                    <a:pt x="3663" y="925"/>
                  </a:lnTo>
                  <a:lnTo>
                    <a:pt x="3660" y="924"/>
                  </a:lnTo>
                  <a:lnTo>
                    <a:pt x="3656" y="924"/>
                  </a:lnTo>
                  <a:lnTo>
                    <a:pt x="3654" y="925"/>
                  </a:lnTo>
                  <a:lnTo>
                    <a:pt x="3651" y="927"/>
                  </a:lnTo>
                  <a:lnTo>
                    <a:pt x="3648" y="931"/>
                  </a:lnTo>
                  <a:lnTo>
                    <a:pt x="3637" y="946"/>
                  </a:lnTo>
                  <a:lnTo>
                    <a:pt x="3626" y="960"/>
                  </a:lnTo>
                  <a:lnTo>
                    <a:pt x="3613" y="970"/>
                  </a:lnTo>
                  <a:lnTo>
                    <a:pt x="3602" y="979"/>
                  </a:lnTo>
                  <a:lnTo>
                    <a:pt x="3597" y="982"/>
                  </a:lnTo>
                  <a:lnTo>
                    <a:pt x="3593" y="985"/>
                  </a:lnTo>
                  <a:lnTo>
                    <a:pt x="3587" y="986"/>
                  </a:lnTo>
                  <a:lnTo>
                    <a:pt x="3583" y="986"/>
                  </a:lnTo>
                  <a:lnTo>
                    <a:pt x="3580" y="986"/>
                  </a:lnTo>
                  <a:lnTo>
                    <a:pt x="3575" y="983"/>
                  </a:lnTo>
                  <a:lnTo>
                    <a:pt x="3572" y="980"/>
                  </a:lnTo>
                  <a:lnTo>
                    <a:pt x="3568" y="976"/>
                  </a:lnTo>
                  <a:lnTo>
                    <a:pt x="3565" y="970"/>
                  </a:lnTo>
                  <a:lnTo>
                    <a:pt x="3561" y="964"/>
                  </a:lnTo>
                  <a:lnTo>
                    <a:pt x="3558" y="956"/>
                  </a:lnTo>
                  <a:lnTo>
                    <a:pt x="3555" y="947"/>
                  </a:lnTo>
                  <a:lnTo>
                    <a:pt x="3547" y="929"/>
                  </a:lnTo>
                  <a:lnTo>
                    <a:pt x="3540" y="913"/>
                  </a:lnTo>
                  <a:lnTo>
                    <a:pt x="3531" y="900"/>
                  </a:lnTo>
                  <a:lnTo>
                    <a:pt x="3521" y="887"/>
                  </a:lnTo>
                  <a:lnTo>
                    <a:pt x="3516" y="882"/>
                  </a:lnTo>
                  <a:lnTo>
                    <a:pt x="3509" y="878"/>
                  </a:lnTo>
                  <a:lnTo>
                    <a:pt x="3503" y="873"/>
                  </a:lnTo>
                  <a:lnTo>
                    <a:pt x="3495" y="869"/>
                  </a:lnTo>
                  <a:lnTo>
                    <a:pt x="3480" y="860"/>
                  </a:lnTo>
                  <a:lnTo>
                    <a:pt x="3462" y="854"/>
                  </a:lnTo>
                  <a:lnTo>
                    <a:pt x="3448" y="847"/>
                  </a:lnTo>
                  <a:lnTo>
                    <a:pt x="3431" y="839"/>
                  </a:lnTo>
                  <a:lnTo>
                    <a:pt x="3413" y="828"/>
                  </a:lnTo>
                  <a:lnTo>
                    <a:pt x="3396" y="815"/>
                  </a:lnTo>
                  <a:lnTo>
                    <a:pt x="3380" y="802"/>
                  </a:lnTo>
                  <a:lnTo>
                    <a:pt x="3364" y="789"/>
                  </a:lnTo>
                  <a:lnTo>
                    <a:pt x="3351" y="776"/>
                  </a:lnTo>
                  <a:lnTo>
                    <a:pt x="3340" y="764"/>
                  </a:lnTo>
                  <a:lnTo>
                    <a:pt x="3326" y="753"/>
                  </a:lnTo>
                  <a:lnTo>
                    <a:pt x="3313" y="743"/>
                  </a:lnTo>
                  <a:lnTo>
                    <a:pt x="3300" y="732"/>
                  </a:lnTo>
                  <a:lnTo>
                    <a:pt x="3287" y="721"/>
                  </a:lnTo>
                  <a:lnTo>
                    <a:pt x="3262" y="697"/>
                  </a:lnTo>
                  <a:lnTo>
                    <a:pt x="3236" y="676"/>
                  </a:lnTo>
                  <a:lnTo>
                    <a:pt x="3230" y="671"/>
                  </a:lnTo>
                  <a:lnTo>
                    <a:pt x="3223" y="668"/>
                  </a:lnTo>
                  <a:lnTo>
                    <a:pt x="3217" y="666"/>
                  </a:lnTo>
                  <a:lnTo>
                    <a:pt x="3209" y="665"/>
                  </a:lnTo>
                  <a:lnTo>
                    <a:pt x="3195" y="664"/>
                  </a:lnTo>
                  <a:lnTo>
                    <a:pt x="3180" y="666"/>
                  </a:lnTo>
                  <a:lnTo>
                    <a:pt x="3149" y="672"/>
                  </a:lnTo>
                  <a:lnTo>
                    <a:pt x="3120" y="678"/>
                  </a:lnTo>
                  <a:lnTo>
                    <a:pt x="3088" y="678"/>
                  </a:lnTo>
                  <a:lnTo>
                    <a:pt x="3058" y="678"/>
                  </a:lnTo>
                  <a:lnTo>
                    <a:pt x="3028" y="679"/>
                  </a:lnTo>
                  <a:lnTo>
                    <a:pt x="3000" y="680"/>
                  </a:lnTo>
                  <a:lnTo>
                    <a:pt x="2986" y="682"/>
                  </a:lnTo>
                  <a:lnTo>
                    <a:pt x="2972" y="684"/>
                  </a:lnTo>
                  <a:lnTo>
                    <a:pt x="2959" y="688"/>
                  </a:lnTo>
                  <a:lnTo>
                    <a:pt x="2945" y="692"/>
                  </a:lnTo>
                  <a:lnTo>
                    <a:pt x="2932" y="698"/>
                  </a:lnTo>
                  <a:lnTo>
                    <a:pt x="2919" y="705"/>
                  </a:lnTo>
                  <a:lnTo>
                    <a:pt x="2906" y="713"/>
                  </a:lnTo>
                  <a:lnTo>
                    <a:pt x="2894" y="723"/>
                  </a:lnTo>
                  <a:lnTo>
                    <a:pt x="2879" y="736"/>
                  </a:lnTo>
                  <a:lnTo>
                    <a:pt x="2865" y="749"/>
                  </a:lnTo>
                  <a:lnTo>
                    <a:pt x="2849" y="761"/>
                  </a:lnTo>
                  <a:lnTo>
                    <a:pt x="2833" y="773"/>
                  </a:lnTo>
                  <a:lnTo>
                    <a:pt x="2817" y="784"/>
                  </a:lnTo>
                  <a:lnTo>
                    <a:pt x="2800" y="793"/>
                  </a:lnTo>
                  <a:lnTo>
                    <a:pt x="2783" y="802"/>
                  </a:lnTo>
                  <a:lnTo>
                    <a:pt x="2764" y="808"/>
                  </a:lnTo>
                  <a:lnTo>
                    <a:pt x="2755" y="813"/>
                  </a:lnTo>
                  <a:lnTo>
                    <a:pt x="2745" y="818"/>
                  </a:lnTo>
                  <a:lnTo>
                    <a:pt x="2735" y="824"/>
                  </a:lnTo>
                  <a:lnTo>
                    <a:pt x="2725" y="830"/>
                  </a:lnTo>
                  <a:lnTo>
                    <a:pt x="2707" y="843"/>
                  </a:lnTo>
                  <a:lnTo>
                    <a:pt x="2690" y="857"/>
                  </a:lnTo>
                  <a:lnTo>
                    <a:pt x="2681" y="864"/>
                  </a:lnTo>
                  <a:lnTo>
                    <a:pt x="2672" y="869"/>
                  </a:lnTo>
                  <a:lnTo>
                    <a:pt x="2664" y="874"/>
                  </a:lnTo>
                  <a:lnTo>
                    <a:pt x="2654" y="878"/>
                  </a:lnTo>
                  <a:lnTo>
                    <a:pt x="2646" y="881"/>
                  </a:lnTo>
                  <a:lnTo>
                    <a:pt x="2636" y="883"/>
                  </a:lnTo>
                  <a:lnTo>
                    <a:pt x="2626" y="883"/>
                  </a:lnTo>
                  <a:lnTo>
                    <a:pt x="2615" y="882"/>
                  </a:lnTo>
                  <a:lnTo>
                    <a:pt x="2610" y="881"/>
                  </a:lnTo>
                  <a:lnTo>
                    <a:pt x="2604" y="882"/>
                  </a:lnTo>
                  <a:lnTo>
                    <a:pt x="2600" y="884"/>
                  </a:lnTo>
                  <a:lnTo>
                    <a:pt x="2597" y="886"/>
                  </a:lnTo>
                  <a:lnTo>
                    <a:pt x="2594" y="891"/>
                  </a:lnTo>
                  <a:lnTo>
                    <a:pt x="2592" y="895"/>
                  </a:lnTo>
                  <a:lnTo>
                    <a:pt x="2589" y="900"/>
                  </a:lnTo>
                  <a:lnTo>
                    <a:pt x="2587" y="906"/>
                  </a:lnTo>
                  <a:lnTo>
                    <a:pt x="2585" y="918"/>
                  </a:lnTo>
                  <a:lnTo>
                    <a:pt x="2582" y="929"/>
                  </a:lnTo>
                  <a:lnTo>
                    <a:pt x="2581" y="935"/>
                  </a:lnTo>
                  <a:lnTo>
                    <a:pt x="2579" y="939"/>
                  </a:lnTo>
                  <a:lnTo>
                    <a:pt x="2576" y="943"/>
                  </a:lnTo>
                  <a:lnTo>
                    <a:pt x="2574" y="947"/>
                  </a:lnTo>
                  <a:lnTo>
                    <a:pt x="2570" y="951"/>
                  </a:lnTo>
                  <a:lnTo>
                    <a:pt x="2565" y="952"/>
                  </a:lnTo>
                  <a:lnTo>
                    <a:pt x="2559" y="953"/>
                  </a:lnTo>
                  <a:lnTo>
                    <a:pt x="2554" y="952"/>
                  </a:lnTo>
                  <a:lnTo>
                    <a:pt x="2541" y="947"/>
                  </a:lnTo>
                  <a:lnTo>
                    <a:pt x="2528" y="940"/>
                  </a:lnTo>
                  <a:lnTo>
                    <a:pt x="2515" y="933"/>
                  </a:lnTo>
                  <a:lnTo>
                    <a:pt x="2503" y="928"/>
                  </a:lnTo>
                  <a:lnTo>
                    <a:pt x="2498" y="927"/>
                  </a:lnTo>
                  <a:lnTo>
                    <a:pt x="2491" y="928"/>
                  </a:lnTo>
                  <a:lnTo>
                    <a:pt x="2487" y="931"/>
                  </a:lnTo>
                  <a:lnTo>
                    <a:pt x="2481" y="935"/>
                  </a:lnTo>
                  <a:lnTo>
                    <a:pt x="2479" y="934"/>
                  </a:lnTo>
                  <a:lnTo>
                    <a:pt x="2478" y="934"/>
                  </a:lnTo>
                  <a:lnTo>
                    <a:pt x="2476" y="936"/>
                  </a:lnTo>
                  <a:lnTo>
                    <a:pt x="2474" y="938"/>
                  </a:lnTo>
                  <a:lnTo>
                    <a:pt x="2447" y="943"/>
                  </a:lnTo>
                  <a:lnTo>
                    <a:pt x="2414" y="949"/>
                  </a:lnTo>
                  <a:lnTo>
                    <a:pt x="2382" y="953"/>
                  </a:lnTo>
                  <a:lnTo>
                    <a:pt x="2354" y="954"/>
                  </a:lnTo>
                  <a:lnTo>
                    <a:pt x="2347" y="954"/>
                  </a:lnTo>
                  <a:lnTo>
                    <a:pt x="2340" y="953"/>
                  </a:lnTo>
                  <a:lnTo>
                    <a:pt x="2334" y="951"/>
                  </a:lnTo>
                  <a:lnTo>
                    <a:pt x="2328" y="949"/>
                  </a:lnTo>
                  <a:lnTo>
                    <a:pt x="2317" y="943"/>
                  </a:lnTo>
                  <a:lnTo>
                    <a:pt x="2307" y="938"/>
                  </a:lnTo>
                  <a:lnTo>
                    <a:pt x="2299" y="932"/>
                  </a:lnTo>
                  <a:lnTo>
                    <a:pt x="2290" y="926"/>
                  </a:lnTo>
                  <a:lnTo>
                    <a:pt x="2285" y="924"/>
                  </a:lnTo>
                  <a:lnTo>
                    <a:pt x="2280" y="922"/>
                  </a:lnTo>
                  <a:lnTo>
                    <a:pt x="2276" y="921"/>
                  </a:lnTo>
                  <a:lnTo>
                    <a:pt x="2272" y="921"/>
                  </a:lnTo>
                  <a:lnTo>
                    <a:pt x="2251" y="920"/>
                  </a:lnTo>
                  <a:lnTo>
                    <a:pt x="2229" y="918"/>
                  </a:lnTo>
                  <a:lnTo>
                    <a:pt x="2203" y="912"/>
                  </a:lnTo>
                  <a:lnTo>
                    <a:pt x="2176" y="906"/>
                  </a:lnTo>
                  <a:lnTo>
                    <a:pt x="2163" y="901"/>
                  </a:lnTo>
                  <a:lnTo>
                    <a:pt x="2150" y="897"/>
                  </a:lnTo>
                  <a:lnTo>
                    <a:pt x="2138" y="892"/>
                  </a:lnTo>
                  <a:lnTo>
                    <a:pt x="2126" y="886"/>
                  </a:lnTo>
                  <a:lnTo>
                    <a:pt x="2116" y="881"/>
                  </a:lnTo>
                  <a:lnTo>
                    <a:pt x="2107" y="874"/>
                  </a:lnTo>
                  <a:lnTo>
                    <a:pt x="2098" y="867"/>
                  </a:lnTo>
                  <a:lnTo>
                    <a:pt x="2090" y="859"/>
                  </a:lnTo>
                  <a:lnTo>
                    <a:pt x="2087" y="856"/>
                  </a:lnTo>
                  <a:lnTo>
                    <a:pt x="2082" y="853"/>
                  </a:lnTo>
                  <a:lnTo>
                    <a:pt x="2076" y="851"/>
                  </a:lnTo>
                  <a:lnTo>
                    <a:pt x="2070" y="847"/>
                  </a:lnTo>
                  <a:lnTo>
                    <a:pt x="2055" y="842"/>
                  </a:lnTo>
                  <a:lnTo>
                    <a:pt x="2039" y="837"/>
                  </a:lnTo>
                  <a:lnTo>
                    <a:pt x="2021" y="831"/>
                  </a:lnTo>
                  <a:lnTo>
                    <a:pt x="2004" y="825"/>
                  </a:lnTo>
                  <a:lnTo>
                    <a:pt x="1995" y="821"/>
                  </a:lnTo>
                  <a:lnTo>
                    <a:pt x="1988" y="817"/>
                  </a:lnTo>
                  <a:lnTo>
                    <a:pt x="1981" y="814"/>
                  </a:lnTo>
                  <a:lnTo>
                    <a:pt x="1975" y="808"/>
                  </a:lnTo>
                  <a:lnTo>
                    <a:pt x="1961" y="797"/>
                  </a:lnTo>
                  <a:lnTo>
                    <a:pt x="1948" y="786"/>
                  </a:lnTo>
                  <a:lnTo>
                    <a:pt x="1937" y="776"/>
                  </a:lnTo>
                  <a:lnTo>
                    <a:pt x="1927" y="765"/>
                  </a:lnTo>
                  <a:lnTo>
                    <a:pt x="1923" y="760"/>
                  </a:lnTo>
                  <a:lnTo>
                    <a:pt x="1920" y="753"/>
                  </a:lnTo>
                  <a:lnTo>
                    <a:pt x="1917" y="748"/>
                  </a:lnTo>
                  <a:lnTo>
                    <a:pt x="1914" y="740"/>
                  </a:lnTo>
                  <a:lnTo>
                    <a:pt x="1912" y="733"/>
                  </a:lnTo>
                  <a:lnTo>
                    <a:pt x="1910" y="724"/>
                  </a:lnTo>
                  <a:lnTo>
                    <a:pt x="1910" y="716"/>
                  </a:lnTo>
                  <a:lnTo>
                    <a:pt x="1909" y="705"/>
                  </a:lnTo>
                  <a:lnTo>
                    <a:pt x="1908" y="704"/>
                  </a:lnTo>
                  <a:lnTo>
                    <a:pt x="1893" y="706"/>
                  </a:lnTo>
                  <a:lnTo>
                    <a:pt x="1877" y="709"/>
                  </a:lnTo>
                  <a:lnTo>
                    <a:pt x="1861" y="713"/>
                  </a:lnTo>
                  <a:lnTo>
                    <a:pt x="1845" y="719"/>
                  </a:lnTo>
                  <a:lnTo>
                    <a:pt x="1829" y="724"/>
                  </a:lnTo>
                  <a:lnTo>
                    <a:pt x="1813" y="729"/>
                  </a:lnTo>
                  <a:lnTo>
                    <a:pt x="1804" y="730"/>
                  </a:lnTo>
                  <a:lnTo>
                    <a:pt x="1796" y="732"/>
                  </a:lnTo>
                  <a:lnTo>
                    <a:pt x="1787" y="732"/>
                  </a:lnTo>
                  <a:lnTo>
                    <a:pt x="1778" y="732"/>
                  </a:lnTo>
                  <a:lnTo>
                    <a:pt x="1762" y="731"/>
                  </a:lnTo>
                  <a:lnTo>
                    <a:pt x="1749" y="729"/>
                  </a:lnTo>
                  <a:lnTo>
                    <a:pt x="1739" y="725"/>
                  </a:lnTo>
                  <a:lnTo>
                    <a:pt x="1732" y="722"/>
                  </a:lnTo>
                  <a:lnTo>
                    <a:pt x="1726" y="718"/>
                  </a:lnTo>
                  <a:lnTo>
                    <a:pt x="1723" y="712"/>
                  </a:lnTo>
                  <a:lnTo>
                    <a:pt x="1722" y="707"/>
                  </a:lnTo>
                  <a:lnTo>
                    <a:pt x="1721" y="700"/>
                  </a:lnTo>
                  <a:lnTo>
                    <a:pt x="1721" y="688"/>
                  </a:lnTo>
                  <a:lnTo>
                    <a:pt x="1720" y="673"/>
                  </a:lnTo>
                  <a:lnTo>
                    <a:pt x="1718" y="667"/>
                  </a:lnTo>
                  <a:lnTo>
                    <a:pt x="1715" y="659"/>
                  </a:lnTo>
                  <a:lnTo>
                    <a:pt x="1709" y="653"/>
                  </a:lnTo>
                  <a:lnTo>
                    <a:pt x="1702" y="645"/>
                  </a:lnTo>
                  <a:lnTo>
                    <a:pt x="1625" y="586"/>
                  </a:lnTo>
                  <a:lnTo>
                    <a:pt x="1622" y="582"/>
                  </a:lnTo>
                  <a:lnTo>
                    <a:pt x="1620" y="577"/>
                  </a:lnTo>
                  <a:lnTo>
                    <a:pt x="1618" y="572"/>
                  </a:lnTo>
                  <a:lnTo>
                    <a:pt x="1620" y="567"/>
                  </a:lnTo>
                  <a:lnTo>
                    <a:pt x="1622" y="560"/>
                  </a:lnTo>
                  <a:lnTo>
                    <a:pt x="1625" y="554"/>
                  </a:lnTo>
                  <a:lnTo>
                    <a:pt x="1629" y="547"/>
                  </a:lnTo>
                  <a:lnTo>
                    <a:pt x="1634" y="541"/>
                  </a:lnTo>
                  <a:lnTo>
                    <a:pt x="1642" y="529"/>
                  </a:lnTo>
                  <a:lnTo>
                    <a:pt x="1650" y="517"/>
                  </a:lnTo>
                  <a:lnTo>
                    <a:pt x="1652" y="510"/>
                  </a:lnTo>
                  <a:lnTo>
                    <a:pt x="1654" y="506"/>
                  </a:lnTo>
                  <a:lnTo>
                    <a:pt x="1654" y="501"/>
                  </a:lnTo>
                  <a:lnTo>
                    <a:pt x="1653" y="497"/>
                  </a:lnTo>
                  <a:lnTo>
                    <a:pt x="1649" y="488"/>
                  </a:lnTo>
                  <a:lnTo>
                    <a:pt x="1647" y="478"/>
                  </a:lnTo>
                  <a:lnTo>
                    <a:pt x="1644" y="470"/>
                  </a:lnTo>
                  <a:lnTo>
                    <a:pt x="1644" y="463"/>
                  </a:lnTo>
                  <a:lnTo>
                    <a:pt x="1645" y="450"/>
                  </a:lnTo>
                  <a:lnTo>
                    <a:pt x="1649" y="437"/>
                  </a:lnTo>
                  <a:lnTo>
                    <a:pt x="1652" y="426"/>
                  </a:lnTo>
                  <a:lnTo>
                    <a:pt x="1654" y="413"/>
                  </a:lnTo>
                  <a:lnTo>
                    <a:pt x="1653" y="407"/>
                  </a:lnTo>
                  <a:lnTo>
                    <a:pt x="1651" y="399"/>
                  </a:lnTo>
                  <a:lnTo>
                    <a:pt x="1649" y="391"/>
                  </a:lnTo>
                  <a:lnTo>
                    <a:pt x="1643" y="382"/>
                  </a:lnTo>
                  <a:lnTo>
                    <a:pt x="1627" y="349"/>
                  </a:lnTo>
                  <a:lnTo>
                    <a:pt x="1612" y="318"/>
                  </a:lnTo>
                  <a:lnTo>
                    <a:pt x="1604" y="302"/>
                  </a:lnTo>
                  <a:lnTo>
                    <a:pt x="1597" y="287"/>
                  </a:lnTo>
                  <a:lnTo>
                    <a:pt x="1589" y="271"/>
                  </a:lnTo>
                  <a:lnTo>
                    <a:pt x="1580" y="256"/>
                  </a:lnTo>
                  <a:lnTo>
                    <a:pt x="1576" y="251"/>
                  </a:lnTo>
                  <a:lnTo>
                    <a:pt x="1572" y="247"/>
                  </a:lnTo>
                  <a:lnTo>
                    <a:pt x="1567" y="243"/>
                  </a:lnTo>
                  <a:lnTo>
                    <a:pt x="1562" y="239"/>
                  </a:lnTo>
                  <a:lnTo>
                    <a:pt x="1550" y="232"/>
                  </a:lnTo>
                  <a:lnTo>
                    <a:pt x="1539" y="226"/>
                  </a:lnTo>
                  <a:lnTo>
                    <a:pt x="1513" y="217"/>
                  </a:lnTo>
                  <a:lnTo>
                    <a:pt x="1489" y="209"/>
                  </a:lnTo>
                  <a:lnTo>
                    <a:pt x="1484" y="207"/>
                  </a:lnTo>
                  <a:lnTo>
                    <a:pt x="1476" y="206"/>
                  </a:lnTo>
                  <a:lnTo>
                    <a:pt x="1467" y="207"/>
                  </a:lnTo>
                  <a:lnTo>
                    <a:pt x="1459" y="208"/>
                  </a:lnTo>
                  <a:lnTo>
                    <a:pt x="1440" y="213"/>
                  </a:lnTo>
                  <a:lnTo>
                    <a:pt x="1422" y="219"/>
                  </a:lnTo>
                  <a:lnTo>
                    <a:pt x="1405" y="225"/>
                  </a:lnTo>
                  <a:lnTo>
                    <a:pt x="1391" y="230"/>
                  </a:lnTo>
                  <a:lnTo>
                    <a:pt x="1385" y="231"/>
                  </a:lnTo>
                  <a:lnTo>
                    <a:pt x="1381" y="231"/>
                  </a:lnTo>
                  <a:lnTo>
                    <a:pt x="1378" y="230"/>
                  </a:lnTo>
                  <a:lnTo>
                    <a:pt x="1377" y="227"/>
                  </a:lnTo>
                  <a:lnTo>
                    <a:pt x="1372" y="194"/>
                  </a:lnTo>
                  <a:lnTo>
                    <a:pt x="1365" y="148"/>
                  </a:lnTo>
                  <a:lnTo>
                    <a:pt x="1360" y="125"/>
                  </a:lnTo>
                  <a:lnTo>
                    <a:pt x="1354" y="104"/>
                  </a:lnTo>
                  <a:lnTo>
                    <a:pt x="1351" y="97"/>
                  </a:lnTo>
                  <a:lnTo>
                    <a:pt x="1347" y="90"/>
                  </a:lnTo>
                  <a:lnTo>
                    <a:pt x="1343" y="86"/>
                  </a:lnTo>
                  <a:lnTo>
                    <a:pt x="1339" y="84"/>
                  </a:lnTo>
                  <a:lnTo>
                    <a:pt x="1313" y="81"/>
                  </a:lnTo>
                  <a:lnTo>
                    <a:pt x="1290" y="79"/>
                  </a:lnTo>
                  <a:lnTo>
                    <a:pt x="1278" y="78"/>
                  </a:lnTo>
                  <a:lnTo>
                    <a:pt x="1266" y="76"/>
                  </a:lnTo>
                  <a:lnTo>
                    <a:pt x="1255" y="73"/>
                  </a:lnTo>
                  <a:lnTo>
                    <a:pt x="1242" y="68"/>
                  </a:lnTo>
                  <a:lnTo>
                    <a:pt x="1232" y="63"/>
                  </a:lnTo>
                  <a:lnTo>
                    <a:pt x="1224" y="60"/>
                  </a:lnTo>
                  <a:lnTo>
                    <a:pt x="1217" y="59"/>
                  </a:lnTo>
                  <a:lnTo>
                    <a:pt x="1210" y="58"/>
                  </a:lnTo>
                  <a:lnTo>
                    <a:pt x="1205" y="59"/>
                  </a:lnTo>
                  <a:lnTo>
                    <a:pt x="1201" y="60"/>
                  </a:lnTo>
                  <a:lnTo>
                    <a:pt x="1196" y="62"/>
                  </a:lnTo>
                  <a:lnTo>
                    <a:pt x="1192" y="65"/>
                  </a:lnTo>
                  <a:lnTo>
                    <a:pt x="1184" y="72"/>
                  </a:lnTo>
                  <a:lnTo>
                    <a:pt x="1176" y="79"/>
                  </a:lnTo>
                  <a:lnTo>
                    <a:pt x="1170" y="84"/>
                  </a:lnTo>
                  <a:lnTo>
                    <a:pt x="1165" y="87"/>
                  </a:lnTo>
                  <a:lnTo>
                    <a:pt x="1158" y="90"/>
                  </a:lnTo>
                  <a:lnTo>
                    <a:pt x="1150" y="92"/>
                  </a:lnTo>
                  <a:lnTo>
                    <a:pt x="1143" y="94"/>
                  </a:lnTo>
                  <a:lnTo>
                    <a:pt x="1136" y="94"/>
                  </a:lnTo>
                  <a:lnTo>
                    <a:pt x="1130" y="92"/>
                  </a:lnTo>
                  <a:lnTo>
                    <a:pt x="1125" y="90"/>
                  </a:lnTo>
                  <a:lnTo>
                    <a:pt x="1120" y="87"/>
                  </a:lnTo>
                  <a:lnTo>
                    <a:pt x="1115" y="84"/>
                  </a:lnTo>
                  <a:lnTo>
                    <a:pt x="1111" y="79"/>
                  </a:lnTo>
                  <a:lnTo>
                    <a:pt x="1108" y="74"/>
                  </a:lnTo>
                  <a:lnTo>
                    <a:pt x="1101" y="63"/>
                  </a:lnTo>
                  <a:lnTo>
                    <a:pt x="1098" y="50"/>
                  </a:lnTo>
                  <a:lnTo>
                    <a:pt x="1095" y="38"/>
                  </a:lnTo>
                  <a:lnTo>
                    <a:pt x="1095" y="27"/>
                  </a:lnTo>
                  <a:lnTo>
                    <a:pt x="1085" y="31"/>
                  </a:lnTo>
                  <a:lnTo>
                    <a:pt x="1075" y="36"/>
                  </a:lnTo>
                  <a:lnTo>
                    <a:pt x="1070" y="40"/>
                  </a:lnTo>
                  <a:lnTo>
                    <a:pt x="1064" y="42"/>
                  </a:lnTo>
                  <a:lnTo>
                    <a:pt x="1059" y="43"/>
                  </a:lnTo>
                  <a:lnTo>
                    <a:pt x="1053" y="44"/>
                  </a:lnTo>
                  <a:lnTo>
                    <a:pt x="1048" y="44"/>
                  </a:lnTo>
                  <a:lnTo>
                    <a:pt x="1045" y="43"/>
                  </a:lnTo>
                  <a:lnTo>
                    <a:pt x="1042" y="41"/>
                  </a:lnTo>
                  <a:lnTo>
                    <a:pt x="1039" y="38"/>
                  </a:lnTo>
                  <a:lnTo>
                    <a:pt x="1035" y="33"/>
                  </a:lnTo>
                  <a:lnTo>
                    <a:pt x="1033" y="27"/>
                  </a:lnTo>
                  <a:lnTo>
                    <a:pt x="1032" y="20"/>
                  </a:lnTo>
                  <a:lnTo>
                    <a:pt x="1031" y="14"/>
                  </a:lnTo>
                  <a:lnTo>
                    <a:pt x="1029" y="7"/>
                  </a:lnTo>
                  <a:lnTo>
                    <a:pt x="1027" y="3"/>
                  </a:lnTo>
                  <a:lnTo>
                    <a:pt x="1022" y="0"/>
                  </a:lnTo>
                  <a:lnTo>
                    <a:pt x="1019" y="0"/>
                  </a:lnTo>
                  <a:lnTo>
                    <a:pt x="1015" y="1"/>
                  </a:lnTo>
                  <a:lnTo>
                    <a:pt x="1012" y="4"/>
                  </a:lnTo>
                  <a:lnTo>
                    <a:pt x="1004" y="14"/>
                  </a:lnTo>
                  <a:lnTo>
                    <a:pt x="996" y="28"/>
                  </a:lnTo>
                  <a:lnTo>
                    <a:pt x="990" y="43"/>
                  </a:lnTo>
                  <a:lnTo>
                    <a:pt x="983" y="57"/>
                  </a:lnTo>
                  <a:lnTo>
                    <a:pt x="978" y="69"/>
                  </a:lnTo>
                  <a:lnTo>
                    <a:pt x="974" y="75"/>
                  </a:lnTo>
                  <a:lnTo>
                    <a:pt x="958" y="54"/>
                  </a:lnTo>
                  <a:lnTo>
                    <a:pt x="958" y="54"/>
                  </a:lnTo>
                  <a:lnTo>
                    <a:pt x="935" y="59"/>
                  </a:lnTo>
                  <a:lnTo>
                    <a:pt x="914" y="65"/>
                  </a:lnTo>
                  <a:lnTo>
                    <a:pt x="896" y="72"/>
                  </a:lnTo>
                  <a:lnTo>
                    <a:pt x="879" y="79"/>
                  </a:lnTo>
                  <a:lnTo>
                    <a:pt x="861" y="88"/>
                  </a:lnTo>
                  <a:lnTo>
                    <a:pt x="844" y="98"/>
                  </a:lnTo>
                  <a:lnTo>
                    <a:pt x="826" y="110"/>
                  </a:lnTo>
                  <a:lnTo>
                    <a:pt x="806" y="124"/>
                  </a:lnTo>
                  <a:lnTo>
                    <a:pt x="789" y="135"/>
                  </a:lnTo>
                  <a:lnTo>
                    <a:pt x="770" y="145"/>
                  </a:lnTo>
                  <a:lnTo>
                    <a:pt x="760" y="150"/>
                  </a:lnTo>
                  <a:lnTo>
                    <a:pt x="749" y="154"/>
                  </a:lnTo>
                  <a:lnTo>
                    <a:pt x="738" y="157"/>
                  </a:lnTo>
                  <a:lnTo>
                    <a:pt x="729" y="159"/>
                  </a:lnTo>
                  <a:lnTo>
                    <a:pt x="718" y="162"/>
                  </a:lnTo>
                  <a:lnTo>
                    <a:pt x="707" y="163"/>
                  </a:lnTo>
                  <a:lnTo>
                    <a:pt x="696" y="162"/>
                  </a:lnTo>
                  <a:lnTo>
                    <a:pt x="687" y="160"/>
                  </a:lnTo>
                  <a:lnTo>
                    <a:pt x="676" y="157"/>
                  </a:lnTo>
                  <a:lnTo>
                    <a:pt x="666" y="154"/>
                  </a:lnTo>
                  <a:lnTo>
                    <a:pt x="656" y="149"/>
                  </a:lnTo>
                  <a:lnTo>
                    <a:pt x="648" y="141"/>
                  </a:lnTo>
                  <a:lnTo>
                    <a:pt x="641" y="136"/>
                  </a:lnTo>
                  <a:lnTo>
                    <a:pt x="634" y="132"/>
                  </a:lnTo>
                  <a:lnTo>
                    <a:pt x="627" y="129"/>
                  </a:lnTo>
                  <a:lnTo>
                    <a:pt x="621" y="127"/>
                  </a:lnTo>
                  <a:lnTo>
                    <a:pt x="608" y="125"/>
                  </a:lnTo>
                  <a:lnTo>
                    <a:pt x="595" y="125"/>
                  </a:lnTo>
                  <a:lnTo>
                    <a:pt x="582" y="125"/>
                  </a:lnTo>
                  <a:lnTo>
                    <a:pt x="569" y="126"/>
                  </a:lnTo>
                  <a:lnTo>
                    <a:pt x="562" y="126"/>
                  </a:lnTo>
                  <a:lnTo>
                    <a:pt x="555" y="126"/>
                  </a:lnTo>
                  <a:lnTo>
                    <a:pt x="547" y="125"/>
                  </a:lnTo>
                  <a:lnTo>
                    <a:pt x="541" y="124"/>
                  </a:lnTo>
                  <a:lnTo>
                    <a:pt x="541" y="124"/>
                  </a:lnTo>
                  <a:lnTo>
                    <a:pt x="585" y="163"/>
                  </a:lnTo>
                  <a:lnTo>
                    <a:pt x="594" y="167"/>
                  </a:lnTo>
                  <a:lnTo>
                    <a:pt x="602" y="175"/>
                  </a:lnTo>
                  <a:lnTo>
                    <a:pt x="612" y="184"/>
                  </a:lnTo>
                  <a:lnTo>
                    <a:pt x="620" y="194"/>
                  </a:lnTo>
                  <a:lnTo>
                    <a:pt x="623" y="199"/>
                  </a:lnTo>
                  <a:lnTo>
                    <a:pt x="625" y="206"/>
                  </a:lnTo>
                  <a:lnTo>
                    <a:pt x="627" y="211"/>
                  </a:lnTo>
                  <a:lnTo>
                    <a:pt x="627" y="216"/>
                  </a:lnTo>
                  <a:lnTo>
                    <a:pt x="626" y="221"/>
                  </a:lnTo>
                  <a:lnTo>
                    <a:pt x="624" y="225"/>
                  </a:lnTo>
                  <a:lnTo>
                    <a:pt x="621" y="230"/>
                  </a:lnTo>
                  <a:lnTo>
                    <a:pt x="615" y="233"/>
                  </a:lnTo>
                  <a:lnTo>
                    <a:pt x="598" y="235"/>
                  </a:lnTo>
                  <a:lnTo>
                    <a:pt x="566" y="238"/>
                  </a:lnTo>
                  <a:lnTo>
                    <a:pt x="532" y="239"/>
                  </a:lnTo>
                  <a:lnTo>
                    <a:pt x="512" y="240"/>
                  </a:lnTo>
                  <a:lnTo>
                    <a:pt x="499" y="238"/>
                  </a:lnTo>
                  <a:lnTo>
                    <a:pt x="488" y="235"/>
                  </a:lnTo>
                  <a:lnTo>
                    <a:pt x="478" y="231"/>
                  </a:lnTo>
                  <a:lnTo>
                    <a:pt x="469" y="226"/>
                  </a:lnTo>
                  <a:lnTo>
                    <a:pt x="460" y="222"/>
                  </a:lnTo>
                  <a:lnTo>
                    <a:pt x="450" y="219"/>
                  </a:lnTo>
                  <a:lnTo>
                    <a:pt x="445" y="219"/>
                  </a:lnTo>
                  <a:lnTo>
                    <a:pt x="438" y="218"/>
                  </a:lnTo>
                  <a:lnTo>
                    <a:pt x="432" y="218"/>
                  </a:lnTo>
                  <a:lnTo>
                    <a:pt x="424" y="219"/>
                  </a:lnTo>
                  <a:lnTo>
                    <a:pt x="390" y="225"/>
                  </a:lnTo>
                  <a:lnTo>
                    <a:pt x="337" y="235"/>
                  </a:lnTo>
                  <a:lnTo>
                    <a:pt x="310" y="241"/>
                  </a:lnTo>
                  <a:lnTo>
                    <a:pt x="287" y="247"/>
                  </a:lnTo>
                  <a:lnTo>
                    <a:pt x="278" y="249"/>
                  </a:lnTo>
                  <a:lnTo>
                    <a:pt x="271" y="251"/>
                  </a:lnTo>
                  <a:lnTo>
                    <a:pt x="266" y="253"/>
                  </a:lnTo>
                  <a:lnTo>
                    <a:pt x="264" y="254"/>
                  </a:lnTo>
                  <a:lnTo>
                    <a:pt x="258" y="281"/>
                  </a:lnTo>
                  <a:lnTo>
                    <a:pt x="253" y="305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9" y="332"/>
                  </a:lnTo>
                  <a:lnTo>
                    <a:pt x="234" y="338"/>
                  </a:lnTo>
                  <a:lnTo>
                    <a:pt x="228" y="343"/>
                  </a:lnTo>
                  <a:lnTo>
                    <a:pt x="221" y="348"/>
                  </a:lnTo>
                  <a:lnTo>
                    <a:pt x="211" y="356"/>
                  </a:lnTo>
                  <a:lnTo>
                    <a:pt x="203" y="364"/>
                  </a:lnTo>
                  <a:lnTo>
                    <a:pt x="195" y="372"/>
                  </a:lnTo>
                  <a:lnTo>
                    <a:pt x="188" y="381"/>
                  </a:lnTo>
                  <a:lnTo>
                    <a:pt x="176" y="398"/>
                  </a:lnTo>
                  <a:lnTo>
                    <a:pt x="164" y="416"/>
                  </a:lnTo>
                  <a:lnTo>
                    <a:pt x="152" y="435"/>
                  </a:lnTo>
                  <a:lnTo>
                    <a:pt x="139" y="453"/>
                  </a:lnTo>
                  <a:lnTo>
                    <a:pt x="133" y="462"/>
                  </a:lnTo>
                  <a:lnTo>
                    <a:pt x="124" y="470"/>
                  </a:lnTo>
                  <a:lnTo>
                    <a:pt x="115" y="478"/>
                  </a:lnTo>
                  <a:lnTo>
                    <a:pt x="106" y="486"/>
                  </a:lnTo>
                  <a:lnTo>
                    <a:pt x="95" y="493"/>
                  </a:lnTo>
                  <a:lnTo>
                    <a:pt x="83" y="500"/>
                  </a:lnTo>
                  <a:lnTo>
                    <a:pt x="72" y="504"/>
                  </a:lnTo>
                  <a:lnTo>
                    <a:pt x="61" y="509"/>
                  </a:lnTo>
                  <a:lnTo>
                    <a:pt x="41" y="518"/>
                  </a:lnTo>
                  <a:lnTo>
                    <a:pt x="23" y="527"/>
                  </a:lnTo>
                  <a:lnTo>
                    <a:pt x="16" y="532"/>
                  </a:lnTo>
                  <a:lnTo>
                    <a:pt x="9" y="540"/>
                  </a:lnTo>
                  <a:lnTo>
                    <a:pt x="5" y="547"/>
                  </a:lnTo>
                  <a:lnTo>
                    <a:pt x="2" y="557"/>
                  </a:lnTo>
                  <a:lnTo>
                    <a:pt x="0" y="569"/>
                  </a:lnTo>
                  <a:lnTo>
                    <a:pt x="0" y="583"/>
                  </a:lnTo>
                  <a:lnTo>
                    <a:pt x="2" y="599"/>
                  </a:lnTo>
                  <a:lnTo>
                    <a:pt x="6" y="618"/>
                  </a:lnTo>
                  <a:lnTo>
                    <a:pt x="7" y="634"/>
                  </a:lnTo>
                  <a:lnTo>
                    <a:pt x="7" y="648"/>
                  </a:lnTo>
                  <a:lnTo>
                    <a:pt x="6" y="662"/>
                  </a:lnTo>
                  <a:lnTo>
                    <a:pt x="5" y="675"/>
                  </a:lnTo>
                  <a:lnTo>
                    <a:pt x="5" y="681"/>
                  </a:lnTo>
                  <a:lnTo>
                    <a:pt x="6" y="688"/>
                  </a:lnTo>
                  <a:lnTo>
                    <a:pt x="7" y="694"/>
                  </a:lnTo>
                  <a:lnTo>
                    <a:pt x="9" y="700"/>
                  </a:lnTo>
                  <a:lnTo>
                    <a:pt x="12" y="708"/>
                  </a:lnTo>
                  <a:lnTo>
                    <a:pt x="16" y="715"/>
                  </a:lnTo>
                  <a:lnTo>
                    <a:pt x="20" y="721"/>
                  </a:lnTo>
                  <a:lnTo>
                    <a:pt x="27" y="729"/>
                  </a:lnTo>
                  <a:lnTo>
                    <a:pt x="33" y="735"/>
                  </a:lnTo>
                  <a:lnTo>
                    <a:pt x="40" y="739"/>
                  </a:lnTo>
                  <a:lnTo>
                    <a:pt x="46" y="744"/>
                  </a:lnTo>
                  <a:lnTo>
                    <a:pt x="52" y="746"/>
                  </a:lnTo>
                  <a:lnTo>
                    <a:pt x="58" y="747"/>
                  </a:lnTo>
                  <a:lnTo>
                    <a:pt x="63" y="747"/>
                  </a:lnTo>
                  <a:lnTo>
                    <a:pt x="69" y="746"/>
                  </a:lnTo>
                  <a:lnTo>
                    <a:pt x="75" y="745"/>
                  </a:lnTo>
                  <a:lnTo>
                    <a:pt x="87" y="742"/>
                  </a:lnTo>
                  <a:lnTo>
                    <a:pt x="99" y="737"/>
                  </a:lnTo>
                  <a:lnTo>
                    <a:pt x="107" y="735"/>
                  </a:lnTo>
                  <a:lnTo>
                    <a:pt x="113" y="734"/>
                  </a:lnTo>
                  <a:lnTo>
                    <a:pt x="121" y="733"/>
                  </a:lnTo>
                  <a:lnTo>
                    <a:pt x="129" y="732"/>
                  </a:lnTo>
                  <a:lnTo>
                    <a:pt x="135" y="733"/>
                  </a:lnTo>
                  <a:lnTo>
                    <a:pt x="141" y="735"/>
                  </a:lnTo>
                  <a:lnTo>
                    <a:pt x="147" y="737"/>
                  </a:lnTo>
                  <a:lnTo>
                    <a:pt x="153" y="740"/>
                  </a:lnTo>
                  <a:lnTo>
                    <a:pt x="160" y="744"/>
                  </a:lnTo>
                  <a:lnTo>
                    <a:pt x="165" y="747"/>
                  </a:lnTo>
                  <a:lnTo>
                    <a:pt x="172" y="750"/>
                  </a:lnTo>
                  <a:lnTo>
                    <a:pt x="179" y="751"/>
                  </a:lnTo>
                  <a:lnTo>
                    <a:pt x="183" y="751"/>
                  </a:lnTo>
                  <a:lnTo>
                    <a:pt x="189" y="750"/>
                  </a:lnTo>
                  <a:lnTo>
                    <a:pt x="194" y="748"/>
                  </a:lnTo>
                  <a:lnTo>
                    <a:pt x="201" y="746"/>
                  </a:lnTo>
                  <a:lnTo>
                    <a:pt x="214" y="740"/>
                  </a:lnTo>
                  <a:lnTo>
                    <a:pt x="228" y="734"/>
                  </a:lnTo>
                  <a:lnTo>
                    <a:pt x="235" y="732"/>
                  </a:lnTo>
                  <a:lnTo>
                    <a:pt x="242" y="730"/>
                  </a:lnTo>
                  <a:lnTo>
                    <a:pt x="248" y="727"/>
                  </a:lnTo>
                  <a:lnTo>
                    <a:pt x="253" y="727"/>
                  </a:lnTo>
                  <a:lnTo>
                    <a:pt x="259" y="727"/>
                  </a:lnTo>
                  <a:lnTo>
                    <a:pt x="263" y="730"/>
                  </a:lnTo>
                  <a:lnTo>
                    <a:pt x="266" y="733"/>
                  </a:lnTo>
                  <a:lnTo>
                    <a:pt x="269" y="738"/>
                  </a:lnTo>
                  <a:lnTo>
                    <a:pt x="274" y="751"/>
                  </a:lnTo>
                  <a:lnTo>
                    <a:pt x="279" y="764"/>
                  </a:lnTo>
                  <a:lnTo>
                    <a:pt x="285" y="776"/>
                  </a:lnTo>
                  <a:lnTo>
                    <a:pt x="291" y="787"/>
                  </a:lnTo>
                  <a:lnTo>
                    <a:pt x="298" y="798"/>
                  </a:lnTo>
                  <a:lnTo>
                    <a:pt x="304" y="807"/>
                  </a:lnTo>
                  <a:lnTo>
                    <a:pt x="311" y="817"/>
                  </a:lnTo>
                  <a:lnTo>
                    <a:pt x="318" y="826"/>
                  </a:lnTo>
                  <a:lnTo>
                    <a:pt x="326" y="833"/>
                  </a:lnTo>
                  <a:lnTo>
                    <a:pt x="333" y="841"/>
                  </a:lnTo>
                  <a:lnTo>
                    <a:pt x="341" y="848"/>
                  </a:lnTo>
                  <a:lnTo>
                    <a:pt x="350" y="855"/>
                  </a:lnTo>
                  <a:lnTo>
                    <a:pt x="367" y="867"/>
                  </a:lnTo>
                  <a:lnTo>
                    <a:pt x="385" y="878"/>
                  </a:lnTo>
                  <a:lnTo>
                    <a:pt x="405" y="886"/>
                  </a:lnTo>
                  <a:lnTo>
                    <a:pt x="425" y="894"/>
                  </a:lnTo>
                  <a:lnTo>
                    <a:pt x="447" y="901"/>
                  </a:lnTo>
                  <a:lnTo>
                    <a:pt x="469" y="907"/>
                  </a:lnTo>
                  <a:lnTo>
                    <a:pt x="516" y="916"/>
                  </a:lnTo>
                  <a:lnTo>
                    <a:pt x="567" y="926"/>
                  </a:lnTo>
                  <a:lnTo>
                    <a:pt x="576" y="928"/>
                  </a:lnTo>
                  <a:lnTo>
                    <a:pt x="584" y="932"/>
                  </a:lnTo>
                  <a:lnTo>
                    <a:pt x="587" y="934"/>
                  </a:lnTo>
                  <a:lnTo>
                    <a:pt x="589" y="937"/>
                  </a:lnTo>
                  <a:lnTo>
                    <a:pt x="591" y="939"/>
                  </a:lnTo>
                  <a:lnTo>
                    <a:pt x="594" y="942"/>
                  </a:lnTo>
                  <a:lnTo>
                    <a:pt x="595" y="949"/>
                  </a:lnTo>
                  <a:lnTo>
                    <a:pt x="595" y="955"/>
                  </a:lnTo>
                  <a:lnTo>
                    <a:pt x="593" y="963"/>
                  </a:lnTo>
                  <a:lnTo>
                    <a:pt x="590" y="972"/>
                  </a:lnTo>
                  <a:lnTo>
                    <a:pt x="583" y="989"/>
                  </a:lnTo>
                  <a:lnTo>
                    <a:pt x="574" y="1007"/>
                  </a:lnTo>
                  <a:lnTo>
                    <a:pt x="570" y="1016"/>
                  </a:lnTo>
                  <a:lnTo>
                    <a:pt x="566" y="1026"/>
                  </a:lnTo>
                  <a:lnTo>
                    <a:pt x="562" y="1034"/>
                  </a:lnTo>
                  <a:lnTo>
                    <a:pt x="560" y="1044"/>
                  </a:lnTo>
                  <a:lnTo>
                    <a:pt x="559" y="1050"/>
                  </a:lnTo>
                  <a:lnTo>
                    <a:pt x="559" y="1057"/>
                  </a:lnTo>
                  <a:lnTo>
                    <a:pt x="559" y="1062"/>
                  </a:lnTo>
                  <a:lnTo>
                    <a:pt x="560" y="1068"/>
                  </a:lnTo>
                  <a:lnTo>
                    <a:pt x="561" y="1073"/>
                  </a:lnTo>
                  <a:lnTo>
                    <a:pt x="563" y="1077"/>
                  </a:lnTo>
                  <a:lnTo>
                    <a:pt x="567" y="1082"/>
                  </a:lnTo>
                  <a:lnTo>
                    <a:pt x="569" y="1085"/>
                  </a:lnTo>
                  <a:lnTo>
                    <a:pt x="576" y="1091"/>
                  </a:lnTo>
                  <a:lnTo>
                    <a:pt x="585" y="1096"/>
                  </a:lnTo>
                  <a:lnTo>
                    <a:pt x="596" y="1100"/>
                  </a:lnTo>
                  <a:lnTo>
                    <a:pt x="607" y="1103"/>
                  </a:lnTo>
                  <a:lnTo>
                    <a:pt x="630" y="1109"/>
                  </a:lnTo>
                  <a:lnTo>
                    <a:pt x="655" y="1114"/>
                  </a:lnTo>
                  <a:lnTo>
                    <a:pt x="667" y="1117"/>
                  </a:lnTo>
                  <a:lnTo>
                    <a:pt x="678" y="1122"/>
                  </a:lnTo>
                  <a:lnTo>
                    <a:pt x="688" y="1126"/>
                  </a:lnTo>
                  <a:lnTo>
                    <a:pt x="696" y="1132"/>
                  </a:lnTo>
                  <a:lnTo>
                    <a:pt x="712" y="1142"/>
                  </a:lnTo>
                  <a:lnTo>
                    <a:pt x="723" y="1150"/>
                  </a:lnTo>
                  <a:lnTo>
                    <a:pt x="726" y="1153"/>
                  </a:lnTo>
                  <a:lnTo>
                    <a:pt x="730" y="1156"/>
                  </a:lnTo>
                  <a:lnTo>
                    <a:pt x="732" y="1159"/>
                  </a:lnTo>
                  <a:lnTo>
                    <a:pt x="732" y="1163"/>
                  </a:lnTo>
                  <a:lnTo>
                    <a:pt x="733" y="1170"/>
                  </a:lnTo>
                  <a:lnTo>
                    <a:pt x="731" y="1180"/>
                  </a:lnTo>
                  <a:lnTo>
                    <a:pt x="728" y="1192"/>
                  </a:lnTo>
                  <a:lnTo>
                    <a:pt x="724" y="1208"/>
                  </a:lnTo>
                  <a:lnTo>
                    <a:pt x="720" y="1231"/>
                  </a:lnTo>
                  <a:lnTo>
                    <a:pt x="715" y="1251"/>
                  </a:lnTo>
                  <a:lnTo>
                    <a:pt x="712" y="1260"/>
                  </a:lnTo>
                  <a:lnTo>
                    <a:pt x="709" y="1269"/>
                  </a:lnTo>
                  <a:lnTo>
                    <a:pt x="705" y="1277"/>
                  </a:lnTo>
                  <a:lnTo>
                    <a:pt x="701" y="1285"/>
                  </a:lnTo>
                  <a:lnTo>
                    <a:pt x="696" y="1292"/>
                  </a:lnTo>
                  <a:lnTo>
                    <a:pt x="691" y="1299"/>
                  </a:lnTo>
                  <a:lnTo>
                    <a:pt x="684" y="1305"/>
                  </a:lnTo>
                  <a:lnTo>
                    <a:pt x="677" y="1311"/>
                  </a:lnTo>
                  <a:lnTo>
                    <a:pt x="669" y="1317"/>
                  </a:lnTo>
                  <a:lnTo>
                    <a:pt x="660" y="1323"/>
                  </a:lnTo>
                  <a:lnTo>
                    <a:pt x="650" y="1328"/>
                  </a:lnTo>
                  <a:lnTo>
                    <a:pt x="638" y="1333"/>
                  </a:lnTo>
                  <a:lnTo>
                    <a:pt x="621" y="1341"/>
                  </a:lnTo>
                  <a:lnTo>
                    <a:pt x="607" y="1348"/>
                  </a:lnTo>
                  <a:lnTo>
                    <a:pt x="597" y="1356"/>
                  </a:lnTo>
                  <a:lnTo>
                    <a:pt x="588" y="1364"/>
                  </a:lnTo>
                  <a:lnTo>
                    <a:pt x="582" y="1373"/>
                  </a:lnTo>
                  <a:lnTo>
                    <a:pt x="575" y="1383"/>
                  </a:lnTo>
                  <a:lnTo>
                    <a:pt x="569" y="1397"/>
                  </a:lnTo>
                  <a:lnTo>
                    <a:pt x="560" y="1412"/>
                  </a:lnTo>
                  <a:lnTo>
                    <a:pt x="554" y="1424"/>
                  </a:lnTo>
                  <a:lnTo>
                    <a:pt x="546" y="1433"/>
                  </a:lnTo>
                  <a:lnTo>
                    <a:pt x="539" y="1440"/>
                  </a:lnTo>
                  <a:lnTo>
                    <a:pt x="531" y="1447"/>
                  </a:lnTo>
                  <a:lnTo>
                    <a:pt x="522" y="1452"/>
                  </a:lnTo>
                  <a:lnTo>
                    <a:pt x="514" y="1456"/>
                  </a:lnTo>
                  <a:lnTo>
                    <a:pt x="505" y="1460"/>
                  </a:lnTo>
                  <a:lnTo>
                    <a:pt x="496" y="1463"/>
                  </a:lnTo>
                  <a:lnTo>
                    <a:pt x="478" y="1471"/>
                  </a:lnTo>
                  <a:lnTo>
                    <a:pt x="462" y="1479"/>
                  </a:lnTo>
                  <a:lnTo>
                    <a:pt x="453" y="1485"/>
                  </a:lnTo>
                  <a:lnTo>
                    <a:pt x="446" y="1492"/>
                  </a:lnTo>
                  <a:lnTo>
                    <a:pt x="439" y="1501"/>
                  </a:lnTo>
                  <a:lnTo>
                    <a:pt x="433" y="1510"/>
                  </a:lnTo>
                  <a:lnTo>
                    <a:pt x="427" y="1523"/>
                  </a:lnTo>
                  <a:lnTo>
                    <a:pt x="422" y="1535"/>
                  </a:lnTo>
                  <a:lnTo>
                    <a:pt x="419" y="1548"/>
                  </a:lnTo>
                  <a:lnTo>
                    <a:pt x="418" y="1561"/>
                  </a:lnTo>
                  <a:lnTo>
                    <a:pt x="417" y="1574"/>
                  </a:lnTo>
                  <a:lnTo>
                    <a:pt x="417" y="1587"/>
                  </a:lnTo>
                  <a:lnTo>
                    <a:pt x="418" y="1600"/>
                  </a:lnTo>
                  <a:lnTo>
                    <a:pt x="420" y="1612"/>
                  </a:lnTo>
                  <a:lnTo>
                    <a:pt x="426" y="1638"/>
                  </a:lnTo>
                  <a:lnTo>
                    <a:pt x="434" y="1663"/>
                  </a:lnTo>
                  <a:lnTo>
                    <a:pt x="442" y="1689"/>
                  </a:lnTo>
                  <a:lnTo>
                    <a:pt x="452" y="1712"/>
                  </a:lnTo>
                  <a:lnTo>
                    <a:pt x="456" y="1738"/>
                  </a:lnTo>
                  <a:lnTo>
                    <a:pt x="463" y="1770"/>
                  </a:lnTo>
                  <a:lnTo>
                    <a:pt x="467" y="1785"/>
                  </a:lnTo>
                  <a:lnTo>
                    <a:pt x="471" y="1800"/>
                  </a:lnTo>
                  <a:lnTo>
                    <a:pt x="475" y="1813"/>
                  </a:lnTo>
                  <a:lnTo>
                    <a:pt x="479" y="1823"/>
                  </a:lnTo>
                  <a:lnTo>
                    <a:pt x="487" y="1840"/>
                  </a:lnTo>
                  <a:lnTo>
                    <a:pt x="494" y="1859"/>
                  </a:lnTo>
                  <a:lnTo>
                    <a:pt x="498" y="1870"/>
                  </a:lnTo>
                  <a:lnTo>
                    <a:pt x="500" y="1880"/>
                  </a:lnTo>
                  <a:lnTo>
                    <a:pt x="502" y="1888"/>
                  </a:lnTo>
                  <a:lnTo>
                    <a:pt x="503" y="1898"/>
                  </a:lnTo>
                  <a:lnTo>
                    <a:pt x="503" y="1913"/>
                  </a:lnTo>
                  <a:lnTo>
                    <a:pt x="502" y="1928"/>
                  </a:lnTo>
                  <a:lnTo>
                    <a:pt x="500" y="1942"/>
                  </a:lnTo>
                  <a:lnTo>
                    <a:pt x="498" y="1957"/>
                  </a:lnTo>
                  <a:lnTo>
                    <a:pt x="496" y="1972"/>
                  </a:lnTo>
                  <a:lnTo>
                    <a:pt x="495" y="1987"/>
                  </a:lnTo>
                  <a:lnTo>
                    <a:pt x="498" y="2002"/>
                  </a:lnTo>
                  <a:lnTo>
                    <a:pt x="501" y="2019"/>
                  </a:lnTo>
                  <a:lnTo>
                    <a:pt x="510" y="2044"/>
                  </a:lnTo>
                  <a:lnTo>
                    <a:pt x="520" y="2063"/>
                  </a:lnTo>
                  <a:lnTo>
                    <a:pt x="523" y="2074"/>
                  </a:lnTo>
                  <a:lnTo>
                    <a:pt x="525" y="2085"/>
                  </a:lnTo>
                  <a:lnTo>
                    <a:pt x="523" y="2092"/>
                  </a:lnTo>
                  <a:lnTo>
                    <a:pt x="523" y="2098"/>
                  </a:lnTo>
                  <a:lnTo>
                    <a:pt x="521" y="2106"/>
                  </a:lnTo>
                  <a:lnTo>
                    <a:pt x="519" y="2114"/>
                  </a:lnTo>
                  <a:lnTo>
                    <a:pt x="513" y="2134"/>
                  </a:lnTo>
                  <a:lnTo>
                    <a:pt x="506" y="2152"/>
                  </a:lnTo>
                  <a:lnTo>
                    <a:pt x="504" y="2161"/>
                  </a:lnTo>
                  <a:lnTo>
                    <a:pt x="503" y="2170"/>
                  </a:lnTo>
                  <a:lnTo>
                    <a:pt x="503" y="2180"/>
                  </a:lnTo>
                  <a:lnTo>
                    <a:pt x="505" y="2190"/>
                  </a:lnTo>
                  <a:lnTo>
                    <a:pt x="509" y="2203"/>
                  </a:lnTo>
                  <a:lnTo>
                    <a:pt x="514" y="2215"/>
                  </a:lnTo>
                  <a:lnTo>
                    <a:pt x="519" y="2227"/>
                  </a:lnTo>
                  <a:lnTo>
                    <a:pt x="523" y="2239"/>
                  </a:lnTo>
                  <a:lnTo>
                    <a:pt x="526" y="2248"/>
                  </a:lnTo>
                  <a:lnTo>
                    <a:pt x="525" y="2258"/>
                  </a:lnTo>
                  <a:lnTo>
                    <a:pt x="523" y="2266"/>
                  </a:lnTo>
                  <a:lnTo>
                    <a:pt x="521" y="2276"/>
                  </a:lnTo>
                  <a:lnTo>
                    <a:pt x="521" y="2281"/>
                  </a:lnTo>
                  <a:lnTo>
                    <a:pt x="521" y="2285"/>
                  </a:lnTo>
                  <a:lnTo>
                    <a:pt x="521" y="2289"/>
                  </a:lnTo>
                  <a:lnTo>
                    <a:pt x="522" y="2293"/>
                  </a:lnTo>
                  <a:lnTo>
                    <a:pt x="525" y="2297"/>
                  </a:lnTo>
                  <a:lnTo>
                    <a:pt x="528" y="2300"/>
                  </a:lnTo>
                  <a:lnTo>
                    <a:pt x="532" y="2303"/>
                  </a:lnTo>
                  <a:lnTo>
                    <a:pt x="537" y="2306"/>
                  </a:lnTo>
                  <a:lnTo>
                    <a:pt x="562" y="2316"/>
                  </a:lnTo>
                  <a:lnTo>
                    <a:pt x="586" y="2325"/>
                  </a:lnTo>
                  <a:lnTo>
                    <a:pt x="598" y="2330"/>
                  </a:lnTo>
                  <a:lnTo>
                    <a:pt x="609" y="2336"/>
                  </a:lnTo>
                  <a:lnTo>
                    <a:pt x="621" y="2343"/>
                  </a:lnTo>
                  <a:lnTo>
                    <a:pt x="633" y="2352"/>
                  </a:lnTo>
                  <a:lnTo>
                    <a:pt x="638" y="2354"/>
                  </a:lnTo>
                  <a:lnTo>
                    <a:pt x="644" y="2356"/>
                  </a:lnTo>
                  <a:lnTo>
                    <a:pt x="649" y="2359"/>
                  </a:lnTo>
                  <a:lnTo>
                    <a:pt x="654" y="2363"/>
                  </a:lnTo>
                  <a:lnTo>
                    <a:pt x="664" y="2370"/>
                  </a:lnTo>
                  <a:lnTo>
                    <a:pt x="674" y="2378"/>
                  </a:lnTo>
                  <a:lnTo>
                    <a:pt x="691" y="2389"/>
                  </a:lnTo>
                  <a:lnTo>
                    <a:pt x="709" y="2397"/>
                  </a:lnTo>
                  <a:lnTo>
                    <a:pt x="728" y="2405"/>
                  </a:lnTo>
                  <a:lnTo>
                    <a:pt x="746" y="2414"/>
                  </a:lnTo>
                  <a:lnTo>
                    <a:pt x="765" y="2426"/>
                  </a:lnTo>
                  <a:lnTo>
                    <a:pt x="785" y="2438"/>
                  </a:lnTo>
                  <a:lnTo>
                    <a:pt x="804" y="2450"/>
                  </a:lnTo>
                  <a:lnTo>
                    <a:pt x="823" y="2463"/>
                  </a:lnTo>
                  <a:lnTo>
                    <a:pt x="838" y="2477"/>
                  </a:lnTo>
                  <a:lnTo>
                    <a:pt x="851" y="2491"/>
                  </a:lnTo>
                  <a:lnTo>
                    <a:pt x="858" y="2498"/>
                  </a:lnTo>
                  <a:lnTo>
                    <a:pt x="866" y="2502"/>
                  </a:lnTo>
                  <a:lnTo>
                    <a:pt x="870" y="2504"/>
                  </a:lnTo>
                  <a:lnTo>
                    <a:pt x="876" y="2505"/>
                  </a:lnTo>
                  <a:lnTo>
                    <a:pt x="881" y="2506"/>
                  </a:lnTo>
                  <a:lnTo>
                    <a:pt x="886" y="2506"/>
                  </a:lnTo>
                  <a:lnTo>
                    <a:pt x="912" y="2495"/>
                  </a:lnTo>
                  <a:lnTo>
                    <a:pt x="917" y="2495"/>
                  </a:lnTo>
                  <a:lnTo>
                    <a:pt x="921" y="2495"/>
                  </a:lnTo>
                  <a:lnTo>
                    <a:pt x="924" y="2493"/>
                  </a:lnTo>
                  <a:lnTo>
                    <a:pt x="928" y="2491"/>
                  </a:lnTo>
                  <a:lnTo>
                    <a:pt x="937" y="2486"/>
                  </a:lnTo>
                  <a:lnTo>
                    <a:pt x="947" y="2478"/>
                  </a:lnTo>
                  <a:lnTo>
                    <a:pt x="957" y="2471"/>
                  </a:lnTo>
                  <a:lnTo>
                    <a:pt x="966" y="2464"/>
                  </a:lnTo>
                  <a:lnTo>
                    <a:pt x="971" y="2461"/>
                  </a:lnTo>
                  <a:lnTo>
                    <a:pt x="976" y="2459"/>
                  </a:lnTo>
                  <a:lnTo>
                    <a:pt x="981" y="2458"/>
                  </a:lnTo>
                  <a:lnTo>
                    <a:pt x="986" y="2457"/>
                  </a:lnTo>
                  <a:lnTo>
                    <a:pt x="991" y="2457"/>
                  </a:lnTo>
                  <a:lnTo>
                    <a:pt x="994" y="2458"/>
                  </a:lnTo>
                  <a:lnTo>
                    <a:pt x="998" y="2460"/>
                  </a:lnTo>
                  <a:lnTo>
                    <a:pt x="1000" y="2462"/>
                  </a:lnTo>
                  <a:lnTo>
                    <a:pt x="1002" y="2464"/>
                  </a:lnTo>
                  <a:lnTo>
                    <a:pt x="1003" y="2467"/>
                  </a:lnTo>
                  <a:lnTo>
                    <a:pt x="1004" y="2471"/>
                  </a:lnTo>
                  <a:lnTo>
                    <a:pt x="1005" y="2475"/>
                  </a:lnTo>
                  <a:lnTo>
                    <a:pt x="1005" y="2492"/>
                  </a:lnTo>
                  <a:lnTo>
                    <a:pt x="1004" y="2508"/>
                  </a:lnTo>
                  <a:lnTo>
                    <a:pt x="1007" y="2540"/>
                  </a:lnTo>
                  <a:lnTo>
                    <a:pt x="1014" y="2585"/>
                  </a:lnTo>
                  <a:lnTo>
                    <a:pt x="1018" y="2608"/>
                  </a:lnTo>
                  <a:lnTo>
                    <a:pt x="1021" y="2629"/>
                  </a:lnTo>
                  <a:lnTo>
                    <a:pt x="1026" y="2646"/>
                  </a:lnTo>
                  <a:lnTo>
                    <a:pt x="1029" y="2656"/>
                  </a:lnTo>
                  <a:lnTo>
                    <a:pt x="1032" y="2661"/>
                  </a:lnTo>
                  <a:lnTo>
                    <a:pt x="1035" y="2663"/>
                  </a:lnTo>
                  <a:lnTo>
                    <a:pt x="1041" y="2665"/>
                  </a:lnTo>
                  <a:lnTo>
                    <a:pt x="1046" y="2665"/>
                  </a:lnTo>
                  <a:lnTo>
                    <a:pt x="1059" y="2664"/>
                  </a:lnTo>
                  <a:lnTo>
                    <a:pt x="1073" y="2662"/>
                  </a:lnTo>
                  <a:lnTo>
                    <a:pt x="1087" y="2657"/>
                  </a:lnTo>
                  <a:lnTo>
                    <a:pt x="1100" y="2654"/>
                  </a:lnTo>
                  <a:lnTo>
                    <a:pt x="1106" y="2653"/>
                  </a:lnTo>
                  <a:lnTo>
                    <a:pt x="1111" y="2652"/>
                  </a:lnTo>
                  <a:lnTo>
                    <a:pt x="1115" y="2652"/>
                  </a:lnTo>
                  <a:lnTo>
                    <a:pt x="1120" y="2653"/>
                  </a:lnTo>
                  <a:lnTo>
                    <a:pt x="1125" y="2656"/>
                  </a:lnTo>
                  <a:lnTo>
                    <a:pt x="1129" y="2662"/>
                  </a:lnTo>
                  <a:lnTo>
                    <a:pt x="1133" y="2666"/>
                  </a:lnTo>
                  <a:lnTo>
                    <a:pt x="1137" y="2671"/>
                  </a:lnTo>
                  <a:lnTo>
                    <a:pt x="1141" y="2676"/>
                  </a:lnTo>
                  <a:lnTo>
                    <a:pt x="1145" y="2679"/>
                  </a:lnTo>
                  <a:lnTo>
                    <a:pt x="1149" y="2680"/>
                  </a:lnTo>
                  <a:lnTo>
                    <a:pt x="1152" y="2681"/>
                  </a:lnTo>
                  <a:lnTo>
                    <a:pt x="1155" y="2681"/>
                  </a:lnTo>
                  <a:lnTo>
                    <a:pt x="1160" y="2680"/>
                  </a:lnTo>
                  <a:lnTo>
                    <a:pt x="1167" y="2678"/>
                  </a:lnTo>
                  <a:lnTo>
                    <a:pt x="1172" y="2674"/>
                  </a:lnTo>
                  <a:lnTo>
                    <a:pt x="1178" y="2668"/>
                  </a:lnTo>
                  <a:lnTo>
                    <a:pt x="1183" y="2664"/>
                  </a:lnTo>
                  <a:lnTo>
                    <a:pt x="1189" y="2660"/>
                  </a:lnTo>
                  <a:lnTo>
                    <a:pt x="1193" y="2655"/>
                  </a:lnTo>
                  <a:lnTo>
                    <a:pt x="1199" y="2653"/>
                  </a:lnTo>
                  <a:lnTo>
                    <a:pt x="1206" y="2652"/>
                  </a:lnTo>
                  <a:lnTo>
                    <a:pt x="1214" y="2656"/>
                  </a:lnTo>
                  <a:lnTo>
                    <a:pt x="1228" y="2665"/>
                  </a:lnTo>
                  <a:lnTo>
                    <a:pt x="1246" y="2678"/>
                  </a:lnTo>
                  <a:lnTo>
                    <a:pt x="1265" y="2693"/>
                  </a:lnTo>
                  <a:lnTo>
                    <a:pt x="1286" y="2709"/>
                  </a:lnTo>
                  <a:lnTo>
                    <a:pt x="1303" y="2724"/>
                  </a:lnTo>
                  <a:lnTo>
                    <a:pt x="1317" y="2737"/>
                  </a:lnTo>
                  <a:lnTo>
                    <a:pt x="1326" y="2745"/>
                  </a:lnTo>
                  <a:lnTo>
                    <a:pt x="1326" y="2745"/>
                  </a:lnTo>
                  <a:lnTo>
                    <a:pt x="1406" y="2730"/>
                  </a:lnTo>
                  <a:lnTo>
                    <a:pt x="1412" y="2730"/>
                  </a:lnTo>
                  <a:lnTo>
                    <a:pt x="1419" y="2730"/>
                  </a:lnTo>
                  <a:lnTo>
                    <a:pt x="1424" y="2728"/>
                  </a:lnTo>
                  <a:lnTo>
                    <a:pt x="1430" y="2725"/>
                  </a:lnTo>
                  <a:lnTo>
                    <a:pt x="1441" y="2721"/>
                  </a:lnTo>
                  <a:lnTo>
                    <a:pt x="1452" y="2717"/>
                  </a:lnTo>
                  <a:lnTo>
                    <a:pt x="1472" y="2711"/>
                  </a:lnTo>
                  <a:lnTo>
                    <a:pt x="1492" y="2705"/>
                  </a:lnTo>
                  <a:lnTo>
                    <a:pt x="1503" y="2702"/>
                  </a:lnTo>
                  <a:lnTo>
                    <a:pt x="1513" y="2696"/>
                  </a:lnTo>
                  <a:lnTo>
                    <a:pt x="1521" y="2691"/>
                  </a:lnTo>
                  <a:lnTo>
                    <a:pt x="1529" y="2686"/>
                  </a:lnTo>
                  <a:lnTo>
                    <a:pt x="1541" y="2673"/>
                  </a:lnTo>
                  <a:lnTo>
                    <a:pt x="1553" y="2661"/>
                  </a:lnTo>
                  <a:lnTo>
                    <a:pt x="1564" y="2648"/>
                  </a:lnTo>
                  <a:lnTo>
                    <a:pt x="1575" y="2636"/>
                  </a:lnTo>
                  <a:lnTo>
                    <a:pt x="1575" y="263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1" name="Freeform 36"/>
            <p:cNvSpPr>
              <a:spLocks/>
            </p:cNvSpPr>
            <p:nvPr/>
          </p:nvSpPr>
          <p:spPr bwMode="auto">
            <a:xfrm>
              <a:off x="3086055" y="1944418"/>
              <a:ext cx="631823" cy="521843"/>
            </a:xfrm>
            <a:custGeom>
              <a:avLst/>
              <a:gdLst>
                <a:gd name="T0" fmla="*/ 173 w 1536"/>
                <a:gd name="T1" fmla="*/ 264 h 1552"/>
                <a:gd name="T2" fmla="*/ 112 w 1536"/>
                <a:gd name="T3" fmla="*/ 169 h 1552"/>
                <a:gd name="T4" fmla="*/ 128 w 1536"/>
                <a:gd name="T5" fmla="*/ 137 h 1552"/>
                <a:gd name="T6" fmla="*/ 228 w 1536"/>
                <a:gd name="T7" fmla="*/ 124 h 1552"/>
                <a:gd name="T8" fmla="*/ 353 w 1536"/>
                <a:gd name="T9" fmla="*/ 39 h 1552"/>
                <a:gd name="T10" fmla="*/ 463 w 1536"/>
                <a:gd name="T11" fmla="*/ 16 h 1552"/>
                <a:gd name="T12" fmla="*/ 527 w 1536"/>
                <a:gd name="T13" fmla="*/ 0 h 1552"/>
                <a:gd name="T14" fmla="*/ 602 w 1536"/>
                <a:gd name="T15" fmla="*/ 81 h 1552"/>
                <a:gd name="T16" fmla="*/ 704 w 1536"/>
                <a:gd name="T17" fmla="*/ 150 h 1552"/>
                <a:gd name="T18" fmla="*/ 772 w 1536"/>
                <a:gd name="T19" fmla="*/ 177 h 1552"/>
                <a:gd name="T20" fmla="*/ 806 w 1536"/>
                <a:gd name="T21" fmla="*/ 206 h 1552"/>
                <a:gd name="T22" fmla="*/ 885 w 1536"/>
                <a:gd name="T23" fmla="*/ 186 h 1552"/>
                <a:gd name="T24" fmla="*/ 1031 w 1536"/>
                <a:gd name="T25" fmla="*/ 132 h 1552"/>
                <a:gd name="T26" fmla="*/ 1080 w 1536"/>
                <a:gd name="T27" fmla="*/ 204 h 1552"/>
                <a:gd name="T28" fmla="*/ 1121 w 1536"/>
                <a:gd name="T29" fmla="*/ 277 h 1552"/>
                <a:gd name="T30" fmla="*/ 1162 w 1536"/>
                <a:gd name="T31" fmla="*/ 300 h 1552"/>
                <a:gd name="T32" fmla="*/ 1236 w 1536"/>
                <a:gd name="T33" fmla="*/ 251 h 1552"/>
                <a:gd name="T34" fmla="*/ 1272 w 1536"/>
                <a:gd name="T35" fmla="*/ 285 h 1552"/>
                <a:gd name="T36" fmla="*/ 1241 w 1536"/>
                <a:gd name="T37" fmla="*/ 381 h 1552"/>
                <a:gd name="T38" fmla="*/ 1282 w 1536"/>
                <a:gd name="T39" fmla="*/ 402 h 1552"/>
                <a:gd name="T40" fmla="*/ 1346 w 1536"/>
                <a:gd name="T41" fmla="*/ 427 h 1552"/>
                <a:gd name="T42" fmla="*/ 1357 w 1536"/>
                <a:gd name="T43" fmla="*/ 559 h 1552"/>
                <a:gd name="T44" fmla="*/ 1453 w 1536"/>
                <a:gd name="T45" fmla="*/ 653 h 1552"/>
                <a:gd name="T46" fmla="*/ 1472 w 1536"/>
                <a:gd name="T47" fmla="*/ 737 h 1552"/>
                <a:gd name="T48" fmla="*/ 1454 w 1536"/>
                <a:gd name="T49" fmla="*/ 808 h 1552"/>
                <a:gd name="T50" fmla="*/ 1498 w 1536"/>
                <a:gd name="T51" fmla="*/ 857 h 1552"/>
                <a:gd name="T52" fmla="*/ 1514 w 1536"/>
                <a:gd name="T53" fmla="*/ 905 h 1552"/>
                <a:gd name="T54" fmla="*/ 1478 w 1536"/>
                <a:gd name="T55" fmla="*/ 930 h 1552"/>
                <a:gd name="T56" fmla="*/ 1502 w 1536"/>
                <a:gd name="T57" fmla="*/ 1041 h 1552"/>
                <a:gd name="T58" fmla="*/ 1536 w 1536"/>
                <a:gd name="T59" fmla="*/ 1083 h 1552"/>
                <a:gd name="T60" fmla="*/ 1428 w 1536"/>
                <a:gd name="T61" fmla="*/ 1080 h 1552"/>
                <a:gd name="T62" fmla="*/ 1307 w 1536"/>
                <a:gd name="T63" fmla="*/ 1042 h 1552"/>
                <a:gd name="T64" fmla="*/ 1212 w 1536"/>
                <a:gd name="T65" fmla="*/ 1075 h 1552"/>
                <a:gd name="T66" fmla="*/ 1083 w 1536"/>
                <a:gd name="T67" fmla="*/ 1137 h 1552"/>
                <a:gd name="T68" fmla="*/ 1017 w 1536"/>
                <a:gd name="T69" fmla="*/ 1186 h 1552"/>
                <a:gd name="T70" fmla="*/ 988 w 1536"/>
                <a:gd name="T71" fmla="*/ 1331 h 1552"/>
                <a:gd name="T72" fmla="*/ 1008 w 1536"/>
                <a:gd name="T73" fmla="*/ 1406 h 1552"/>
                <a:gd name="T74" fmla="*/ 1008 w 1536"/>
                <a:gd name="T75" fmla="*/ 1464 h 1552"/>
                <a:gd name="T76" fmla="*/ 1026 w 1536"/>
                <a:gd name="T77" fmla="*/ 1499 h 1552"/>
                <a:gd name="T78" fmla="*/ 858 w 1536"/>
                <a:gd name="T79" fmla="*/ 1534 h 1552"/>
                <a:gd name="T80" fmla="*/ 834 w 1536"/>
                <a:gd name="T81" fmla="*/ 1507 h 1552"/>
                <a:gd name="T82" fmla="*/ 822 w 1536"/>
                <a:gd name="T83" fmla="*/ 1484 h 1552"/>
                <a:gd name="T84" fmla="*/ 749 w 1536"/>
                <a:gd name="T85" fmla="*/ 1502 h 1552"/>
                <a:gd name="T86" fmla="*/ 720 w 1536"/>
                <a:gd name="T87" fmla="*/ 1465 h 1552"/>
                <a:gd name="T88" fmla="*/ 698 w 1536"/>
                <a:gd name="T89" fmla="*/ 1384 h 1552"/>
                <a:gd name="T90" fmla="*/ 632 w 1536"/>
                <a:gd name="T91" fmla="*/ 1324 h 1552"/>
                <a:gd name="T92" fmla="*/ 586 w 1536"/>
                <a:gd name="T93" fmla="*/ 1288 h 1552"/>
                <a:gd name="T94" fmla="*/ 475 w 1536"/>
                <a:gd name="T95" fmla="*/ 1204 h 1552"/>
                <a:gd name="T96" fmla="*/ 482 w 1536"/>
                <a:gd name="T97" fmla="*/ 1153 h 1552"/>
                <a:gd name="T98" fmla="*/ 459 w 1536"/>
                <a:gd name="T99" fmla="*/ 1087 h 1552"/>
                <a:gd name="T100" fmla="*/ 377 w 1536"/>
                <a:gd name="T101" fmla="*/ 1031 h 1552"/>
                <a:gd name="T102" fmla="*/ 304 w 1536"/>
                <a:gd name="T103" fmla="*/ 1040 h 1552"/>
                <a:gd name="T104" fmla="*/ 135 w 1536"/>
                <a:gd name="T105" fmla="*/ 770 h 1552"/>
                <a:gd name="T106" fmla="*/ 101 w 1536"/>
                <a:gd name="T107" fmla="*/ 676 h 1552"/>
                <a:gd name="T108" fmla="*/ 41 w 1536"/>
                <a:gd name="T109" fmla="*/ 610 h 1552"/>
                <a:gd name="T110" fmla="*/ 10 w 1536"/>
                <a:gd name="T111" fmla="*/ 528 h 1552"/>
                <a:gd name="T112" fmla="*/ 59 w 1536"/>
                <a:gd name="T113" fmla="*/ 507 h 1552"/>
                <a:gd name="T114" fmla="*/ 163 w 1536"/>
                <a:gd name="T115" fmla="*/ 436 h 1552"/>
                <a:gd name="T116" fmla="*/ 126 w 1536"/>
                <a:gd name="T117" fmla="*/ 389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6" h="1552">
                  <a:moveTo>
                    <a:pt x="108" y="379"/>
                  </a:moveTo>
                  <a:lnTo>
                    <a:pt x="136" y="325"/>
                  </a:lnTo>
                  <a:lnTo>
                    <a:pt x="154" y="302"/>
                  </a:lnTo>
                  <a:lnTo>
                    <a:pt x="166" y="286"/>
                  </a:lnTo>
                  <a:lnTo>
                    <a:pt x="169" y="279"/>
                  </a:lnTo>
                  <a:lnTo>
                    <a:pt x="172" y="274"/>
                  </a:lnTo>
                  <a:lnTo>
                    <a:pt x="173" y="270"/>
                  </a:lnTo>
                  <a:lnTo>
                    <a:pt x="173" y="264"/>
                  </a:lnTo>
                  <a:lnTo>
                    <a:pt x="172" y="260"/>
                  </a:lnTo>
                  <a:lnTo>
                    <a:pt x="170" y="255"/>
                  </a:lnTo>
                  <a:lnTo>
                    <a:pt x="166" y="249"/>
                  </a:lnTo>
                  <a:lnTo>
                    <a:pt x="161" y="242"/>
                  </a:lnTo>
                  <a:lnTo>
                    <a:pt x="148" y="225"/>
                  </a:lnTo>
                  <a:lnTo>
                    <a:pt x="131" y="201"/>
                  </a:lnTo>
                  <a:lnTo>
                    <a:pt x="119" y="183"/>
                  </a:lnTo>
                  <a:lnTo>
                    <a:pt x="112" y="169"/>
                  </a:lnTo>
                  <a:lnTo>
                    <a:pt x="109" y="163"/>
                  </a:lnTo>
                  <a:lnTo>
                    <a:pt x="109" y="157"/>
                  </a:lnTo>
                  <a:lnTo>
                    <a:pt x="109" y="153"/>
                  </a:lnTo>
                  <a:lnTo>
                    <a:pt x="110" y="150"/>
                  </a:lnTo>
                  <a:lnTo>
                    <a:pt x="113" y="146"/>
                  </a:lnTo>
                  <a:lnTo>
                    <a:pt x="117" y="142"/>
                  </a:lnTo>
                  <a:lnTo>
                    <a:pt x="121" y="140"/>
                  </a:lnTo>
                  <a:lnTo>
                    <a:pt x="128" y="137"/>
                  </a:lnTo>
                  <a:lnTo>
                    <a:pt x="143" y="132"/>
                  </a:lnTo>
                  <a:lnTo>
                    <a:pt x="163" y="125"/>
                  </a:lnTo>
                  <a:lnTo>
                    <a:pt x="176" y="123"/>
                  </a:lnTo>
                  <a:lnTo>
                    <a:pt x="187" y="123"/>
                  </a:lnTo>
                  <a:lnTo>
                    <a:pt x="198" y="124"/>
                  </a:lnTo>
                  <a:lnTo>
                    <a:pt x="209" y="125"/>
                  </a:lnTo>
                  <a:lnTo>
                    <a:pt x="218" y="125"/>
                  </a:lnTo>
                  <a:lnTo>
                    <a:pt x="228" y="124"/>
                  </a:lnTo>
                  <a:lnTo>
                    <a:pt x="234" y="123"/>
                  </a:lnTo>
                  <a:lnTo>
                    <a:pt x="240" y="121"/>
                  </a:lnTo>
                  <a:lnTo>
                    <a:pt x="245" y="117"/>
                  </a:lnTo>
                  <a:lnTo>
                    <a:pt x="252" y="113"/>
                  </a:lnTo>
                  <a:lnTo>
                    <a:pt x="285" y="87"/>
                  </a:lnTo>
                  <a:lnTo>
                    <a:pt x="319" y="62"/>
                  </a:lnTo>
                  <a:lnTo>
                    <a:pt x="336" y="49"/>
                  </a:lnTo>
                  <a:lnTo>
                    <a:pt x="353" y="39"/>
                  </a:lnTo>
                  <a:lnTo>
                    <a:pt x="372" y="28"/>
                  </a:lnTo>
                  <a:lnTo>
                    <a:pt x="391" y="17"/>
                  </a:lnTo>
                  <a:lnTo>
                    <a:pt x="402" y="13"/>
                  </a:lnTo>
                  <a:lnTo>
                    <a:pt x="411" y="11"/>
                  </a:lnTo>
                  <a:lnTo>
                    <a:pt x="419" y="9"/>
                  </a:lnTo>
                  <a:lnTo>
                    <a:pt x="427" y="11"/>
                  </a:lnTo>
                  <a:lnTo>
                    <a:pt x="443" y="13"/>
                  </a:lnTo>
                  <a:lnTo>
                    <a:pt x="463" y="16"/>
                  </a:lnTo>
                  <a:lnTo>
                    <a:pt x="471" y="17"/>
                  </a:lnTo>
                  <a:lnTo>
                    <a:pt x="480" y="15"/>
                  </a:lnTo>
                  <a:lnTo>
                    <a:pt x="487" y="12"/>
                  </a:lnTo>
                  <a:lnTo>
                    <a:pt x="495" y="8"/>
                  </a:lnTo>
                  <a:lnTo>
                    <a:pt x="502" y="4"/>
                  </a:lnTo>
                  <a:lnTo>
                    <a:pt x="511" y="2"/>
                  </a:lnTo>
                  <a:lnTo>
                    <a:pt x="519" y="0"/>
                  </a:lnTo>
                  <a:lnTo>
                    <a:pt x="527" y="0"/>
                  </a:lnTo>
                  <a:lnTo>
                    <a:pt x="545" y="22"/>
                  </a:lnTo>
                  <a:lnTo>
                    <a:pt x="560" y="42"/>
                  </a:lnTo>
                  <a:lnTo>
                    <a:pt x="566" y="51"/>
                  </a:lnTo>
                  <a:lnTo>
                    <a:pt x="573" y="58"/>
                  </a:lnTo>
                  <a:lnTo>
                    <a:pt x="579" y="65"/>
                  </a:lnTo>
                  <a:lnTo>
                    <a:pt x="587" y="71"/>
                  </a:lnTo>
                  <a:lnTo>
                    <a:pt x="594" y="76"/>
                  </a:lnTo>
                  <a:lnTo>
                    <a:pt x="602" y="81"/>
                  </a:lnTo>
                  <a:lnTo>
                    <a:pt x="612" y="85"/>
                  </a:lnTo>
                  <a:lnTo>
                    <a:pt x="621" y="89"/>
                  </a:lnTo>
                  <a:lnTo>
                    <a:pt x="633" y="92"/>
                  </a:lnTo>
                  <a:lnTo>
                    <a:pt x="646" y="95"/>
                  </a:lnTo>
                  <a:lnTo>
                    <a:pt x="660" y="97"/>
                  </a:lnTo>
                  <a:lnTo>
                    <a:pt x="677" y="98"/>
                  </a:lnTo>
                  <a:lnTo>
                    <a:pt x="694" y="132"/>
                  </a:lnTo>
                  <a:lnTo>
                    <a:pt x="704" y="150"/>
                  </a:lnTo>
                  <a:lnTo>
                    <a:pt x="708" y="153"/>
                  </a:lnTo>
                  <a:lnTo>
                    <a:pt x="712" y="156"/>
                  </a:lnTo>
                  <a:lnTo>
                    <a:pt x="716" y="160"/>
                  </a:lnTo>
                  <a:lnTo>
                    <a:pt x="723" y="162"/>
                  </a:lnTo>
                  <a:lnTo>
                    <a:pt x="738" y="166"/>
                  </a:lnTo>
                  <a:lnTo>
                    <a:pt x="759" y="170"/>
                  </a:lnTo>
                  <a:lnTo>
                    <a:pt x="766" y="173"/>
                  </a:lnTo>
                  <a:lnTo>
                    <a:pt x="772" y="177"/>
                  </a:lnTo>
                  <a:lnTo>
                    <a:pt x="777" y="181"/>
                  </a:lnTo>
                  <a:lnTo>
                    <a:pt x="781" y="187"/>
                  </a:lnTo>
                  <a:lnTo>
                    <a:pt x="784" y="192"/>
                  </a:lnTo>
                  <a:lnTo>
                    <a:pt x="789" y="197"/>
                  </a:lnTo>
                  <a:lnTo>
                    <a:pt x="793" y="202"/>
                  </a:lnTo>
                  <a:lnTo>
                    <a:pt x="798" y="206"/>
                  </a:lnTo>
                  <a:lnTo>
                    <a:pt x="802" y="206"/>
                  </a:lnTo>
                  <a:lnTo>
                    <a:pt x="806" y="206"/>
                  </a:lnTo>
                  <a:lnTo>
                    <a:pt x="810" y="206"/>
                  </a:lnTo>
                  <a:lnTo>
                    <a:pt x="815" y="205"/>
                  </a:lnTo>
                  <a:lnTo>
                    <a:pt x="826" y="202"/>
                  </a:lnTo>
                  <a:lnTo>
                    <a:pt x="838" y="197"/>
                  </a:lnTo>
                  <a:lnTo>
                    <a:pt x="851" y="193"/>
                  </a:lnTo>
                  <a:lnTo>
                    <a:pt x="864" y="189"/>
                  </a:lnTo>
                  <a:lnTo>
                    <a:pt x="875" y="187"/>
                  </a:lnTo>
                  <a:lnTo>
                    <a:pt x="885" y="186"/>
                  </a:lnTo>
                  <a:lnTo>
                    <a:pt x="912" y="168"/>
                  </a:lnTo>
                  <a:lnTo>
                    <a:pt x="941" y="149"/>
                  </a:lnTo>
                  <a:lnTo>
                    <a:pt x="956" y="140"/>
                  </a:lnTo>
                  <a:lnTo>
                    <a:pt x="971" y="132"/>
                  </a:lnTo>
                  <a:lnTo>
                    <a:pt x="985" y="125"/>
                  </a:lnTo>
                  <a:lnTo>
                    <a:pt x="1000" y="120"/>
                  </a:lnTo>
                  <a:lnTo>
                    <a:pt x="1011" y="123"/>
                  </a:lnTo>
                  <a:lnTo>
                    <a:pt x="1031" y="132"/>
                  </a:lnTo>
                  <a:lnTo>
                    <a:pt x="1051" y="140"/>
                  </a:lnTo>
                  <a:lnTo>
                    <a:pt x="1061" y="146"/>
                  </a:lnTo>
                  <a:lnTo>
                    <a:pt x="1065" y="161"/>
                  </a:lnTo>
                  <a:lnTo>
                    <a:pt x="1067" y="174"/>
                  </a:lnTo>
                  <a:lnTo>
                    <a:pt x="1068" y="180"/>
                  </a:lnTo>
                  <a:lnTo>
                    <a:pt x="1071" y="188"/>
                  </a:lnTo>
                  <a:lnTo>
                    <a:pt x="1075" y="195"/>
                  </a:lnTo>
                  <a:lnTo>
                    <a:pt x="1080" y="204"/>
                  </a:lnTo>
                  <a:lnTo>
                    <a:pt x="1089" y="215"/>
                  </a:lnTo>
                  <a:lnTo>
                    <a:pt x="1098" y="224"/>
                  </a:lnTo>
                  <a:lnTo>
                    <a:pt x="1101" y="230"/>
                  </a:lnTo>
                  <a:lnTo>
                    <a:pt x="1104" y="235"/>
                  </a:lnTo>
                  <a:lnTo>
                    <a:pt x="1107" y="241"/>
                  </a:lnTo>
                  <a:lnTo>
                    <a:pt x="1109" y="247"/>
                  </a:lnTo>
                  <a:lnTo>
                    <a:pt x="1115" y="263"/>
                  </a:lnTo>
                  <a:lnTo>
                    <a:pt x="1121" y="277"/>
                  </a:lnTo>
                  <a:lnTo>
                    <a:pt x="1126" y="284"/>
                  </a:lnTo>
                  <a:lnTo>
                    <a:pt x="1130" y="289"/>
                  </a:lnTo>
                  <a:lnTo>
                    <a:pt x="1134" y="294"/>
                  </a:lnTo>
                  <a:lnTo>
                    <a:pt x="1139" y="297"/>
                  </a:lnTo>
                  <a:lnTo>
                    <a:pt x="1144" y="300"/>
                  </a:lnTo>
                  <a:lnTo>
                    <a:pt x="1149" y="301"/>
                  </a:lnTo>
                  <a:lnTo>
                    <a:pt x="1156" y="301"/>
                  </a:lnTo>
                  <a:lnTo>
                    <a:pt x="1162" y="300"/>
                  </a:lnTo>
                  <a:lnTo>
                    <a:pt x="1169" y="298"/>
                  </a:lnTo>
                  <a:lnTo>
                    <a:pt x="1176" y="294"/>
                  </a:lnTo>
                  <a:lnTo>
                    <a:pt x="1184" y="288"/>
                  </a:lnTo>
                  <a:lnTo>
                    <a:pt x="1193" y="281"/>
                  </a:lnTo>
                  <a:lnTo>
                    <a:pt x="1204" y="270"/>
                  </a:lnTo>
                  <a:lnTo>
                    <a:pt x="1215" y="261"/>
                  </a:lnTo>
                  <a:lnTo>
                    <a:pt x="1226" y="256"/>
                  </a:lnTo>
                  <a:lnTo>
                    <a:pt x="1236" y="251"/>
                  </a:lnTo>
                  <a:lnTo>
                    <a:pt x="1244" y="250"/>
                  </a:lnTo>
                  <a:lnTo>
                    <a:pt x="1252" y="250"/>
                  </a:lnTo>
                  <a:lnTo>
                    <a:pt x="1257" y="252"/>
                  </a:lnTo>
                  <a:lnTo>
                    <a:pt x="1263" y="256"/>
                  </a:lnTo>
                  <a:lnTo>
                    <a:pt x="1267" y="261"/>
                  </a:lnTo>
                  <a:lnTo>
                    <a:pt x="1270" y="268"/>
                  </a:lnTo>
                  <a:lnTo>
                    <a:pt x="1272" y="276"/>
                  </a:lnTo>
                  <a:lnTo>
                    <a:pt x="1272" y="285"/>
                  </a:lnTo>
                  <a:lnTo>
                    <a:pt x="1271" y="296"/>
                  </a:lnTo>
                  <a:lnTo>
                    <a:pt x="1269" y="306"/>
                  </a:lnTo>
                  <a:lnTo>
                    <a:pt x="1266" y="319"/>
                  </a:lnTo>
                  <a:lnTo>
                    <a:pt x="1261" y="332"/>
                  </a:lnTo>
                  <a:lnTo>
                    <a:pt x="1253" y="346"/>
                  </a:lnTo>
                  <a:lnTo>
                    <a:pt x="1247" y="364"/>
                  </a:lnTo>
                  <a:lnTo>
                    <a:pt x="1243" y="372"/>
                  </a:lnTo>
                  <a:lnTo>
                    <a:pt x="1241" y="381"/>
                  </a:lnTo>
                  <a:lnTo>
                    <a:pt x="1241" y="390"/>
                  </a:lnTo>
                  <a:lnTo>
                    <a:pt x="1242" y="397"/>
                  </a:lnTo>
                  <a:lnTo>
                    <a:pt x="1243" y="402"/>
                  </a:lnTo>
                  <a:lnTo>
                    <a:pt x="1247" y="404"/>
                  </a:lnTo>
                  <a:lnTo>
                    <a:pt x="1251" y="405"/>
                  </a:lnTo>
                  <a:lnTo>
                    <a:pt x="1256" y="406"/>
                  </a:lnTo>
                  <a:lnTo>
                    <a:pt x="1268" y="405"/>
                  </a:lnTo>
                  <a:lnTo>
                    <a:pt x="1282" y="402"/>
                  </a:lnTo>
                  <a:lnTo>
                    <a:pt x="1309" y="393"/>
                  </a:lnTo>
                  <a:lnTo>
                    <a:pt x="1326" y="386"/>
                  </a:lnTo>
                  <a:lnTo>
                    <a:pt x="1328" y="394"/>
                  </a:lnTo>
                  <a:lnTo>
                    <a:pt x="1330" y="400"/>
                  </a:lnTo>
                  <a:lnTo>
                    <a:pt x="1333" y="407"/>
                  </a:lnTo>
                  <a:lnTo>
                    <a:pt x="1337" y="413"/>
                  </a:lnTo>
                  <a:lnTo>
                    <a:pt x="1342" y="420"/>
                  </a:lnTo>
                  <a:lnTo>
                    <a:pt x="1346" y="427"/>
                  </a:lnTo>
                  <a:lnTo>
                    <a:pt x="1348" y="435"/>
                  </a:lnTo>
                  <a:lnTo>
                    <a:pt x="1349" y="444"/>
                  </a:lnTo>
                  <a:lnTo>
                    <a:pt x="1348" y="474"/>
                  </a:lnTo>
                  <a:lnTo>
                    <a:pt x="1348" y="511"/>
                  </a:lnTo>
                  <a:lnTo>
                    <a:pt x="1349" y="529"/>
                  </a:lnTo>
                  <a:lnTo>
                    <a:pt x="1351" y="545"/>
                  </a:lnTo>
                  <a:lnTo>
                    <a:pt x="1353" y="553"/>
                  </a:lnTo>
                  <a:lnTo>
                    <a:pt x="1357" y="559"/>
                  </a:lnTo>
                  <a:lnTo>
                    <a:pt x="1360" y="565"/>
                  </a:lnTo>
                  <a:lnTo>
                    <a:pt x="1364" y="570"/>
                  </a:lnTo>
                  <a:lnTo>
                    <a:pt x="1384" y="586"/>
                  </a:lnTo>
                  <a:lnTo>
                    <a:pt x="1403" y="602"/>
                  </a:lnTo>
                  <a:lnTo>
                    <a:pt x="1421" y="619"/>
                  </a:lnTo>
                  <a:lnTo>
                    <a:pt x="1438" y="635"/>
                  </a:lnTo>
                  <a:lnTo>
                    <a:pt x="1445" y="645"/>
                  </a:lnTo>
                  <a:lnTo>
                    <a:pt x="1453" y="653"/>
                  </a:lnTo>
                  <a:lnTo>
                    <a:pt x="1458" y="664"/>
                  </a:lnTo>
                  <a:lnTo>
                    <a:pt x="1464" y="674"/>
                  </a:lnTo>
                  <a:lnTo>
                    <a:pt x="1468" y="686"/>
                  </a:lnTo>
                  <a:lnTo>
                    <a:pt x="1471" y="697"/>
                  </a:lnTo>
                  <a:lnTo>
                    <a:pt x="1473" y="711"/>
                  </a:lnTo>
                  <a:lnTo>
                    <a:pt x="1473" y="726"/>
                  </a:lnTo>
                  <a:lnTo>
                    <a:pt x="1473" y="731"/>
                  </a:lnTo>
                  <a:lnTo>
                    <a:pt x="1472" y="737"/>
                  </a:lnTo>
                  <a:lnTo>
                    <a:pt x="1471" y="744"/>
                  </a:lnTo>
                  <a:lnTo>
                    <a:pt x="1469" y="749"/>
                  </a:lnTo>
                  <a:lnTo>
                    <a:pt x="1465" y="761"/>
                  </a:lnTo>
                  <a:lnTo>
                    <a:pt x="1459" y="772"/>
                  </a:lnTo>
                  <a:lnTo>
                    <a:pt x="1455" y="784"/>
                  </a:lnTo>
                  <a:lnTo>
                    <a:pt x="1453" y="796"/>
                  </a:lnTo>
                  <a:lnTo>
                    <a:pt x="1453" y="801"/>
                  </a:lnTo>
                  <a:lnTo>
                    <a:pt x="1454" y="808"/>
                  </a:lnTo>
                  <a:lnTo>
                    <a:pt x="1456" y="814"/>
                  </a:lnTo>
                  <a:lnTo>
                    <a:pt x="1458" y="821"/>
                  </a:lnTo>
                  <a:lnTo>
                    <a:pt x="1461" y="825"/>
                  </a:lnTo>
                  <a:lnTo>
                    <a:pt x="1466" y="830"/>
                  </a:lnTo>
                  <a:lnTo>
                    <a:pt x="1470" y="835"/>
                  </a:lnTo>
                  <a:lnTo>
                    <a:pt x="1475" y="839"/>
                  </a:lnTo>
                  <a:lnTo>
                    <a:pt x="1487" y="849"/>
                  </a:lnTo>
                  <a:lnTo>
                    <a:pt x="1498" y="857"/>
                  </a:lnTo>
                  <a:lnTo>
                    <a:pt x="1504" y="863"/>
                  </a:lnTo>
                  <a:lnTo>
                    <a:pt x="1508" y="867"/>
                  </a:lnTo>
                  <a:lnTo>
                    <a:pt x="1512" y="872"/>
                  </a:lnTo>
                  <a:lnTo>
                    <a:pt x="1515" y="878"/>
                  </a:lnTo>
                  <a:lnTo>
                    <a:pt x="1517" y="884"/>
                  </a:lnTo>
                  <a:lnTo>
                    <a:pt x="1518" y="891"/>
                  </a:lnTo>
                  <a:lnTo>
                    <a:pt x="1517" y="897"/>
                  </a:lnTo>
                  <a:lnTo>
                    <a:pt x="1514" y="905"/>
                  </a:lnTo>
                  <a:lnTo>
                    <a:pt x="1506" y="909"/>
                  </a:lnTo>
                  <a:lnTo>
                    <a:pt x="1496" y="912"/>
                  </a:lnTo>
                  <a:lnTo>
                    <a:pt x="1492" y="915"/>
                  </a:lnTo>
                  <a:lnTo>
                    <a:pt x="1488" y="917"/>
                  </a:lnTo>
                  <a:lnTo>
                    <a:pt x="1485" y="919"/>
                  </a:lnTo>
                  <a:lnTo>
                    <a:pt x="1483" y="923"/>
                  </a:lnTo>
                  <a:lnTo>
                    <a:pt x="1480" y="925"/>
                  </a:lnTo>
                  <a:lnTo>
                    <a:pt x="1478" y="930"/>
                  </a:lnTo>
                  <a:lnTo>
                    <a:pt x="1477" y="934"/>
                  </a:lnTo>
                  <a:lnTo>
                    <a:pt x="1475" y="940"/>
                  </a:lnTo>
                  <a:lnTo>
                    <a:pt x="1475" y="954"/>
                  </a:lnTo>
                  <a:lnTo>
                    <a:pt x="1478" y="971"/>
                  </a:lnTo>
                  <a:lnTo>
                    <a:pt x="1483" y="1003"/>
                  </a:lnTo>
                  <a:lnTo>
                    <a:pt x="1488" y="1026"/>
                  </a:lnTo>
                  <a:lnTo>
                    <a:pt x="1496" y="1032"/>
                  </a:lnTo>
                  <a:lnTo>
                    <a:pt x="1502" y="1041"/>
                  </a:lnTo>
                  <a:lnTo>
                    <a:pt x="1509" y="1051"/>
                  </a:lnTo>
                  <a:lnTo>
                    <a:pt x="1514" y="1060"/>
                  </a:lnTo>
                  <a:lnTo>
                    <a:pt x="1520" y="1069"/>
                  </a:lnTo>
                  <a:lnTo>
                    <a:pt x="1524" y="1077"/>
                  </a:lnTo>
                  <a:lnTo>
                    <a:pt x="1527" y="1080"/>
                  </a:lnTo>
                  <a:lnTo>
                    <a:pt x="1531" y="1081"/>
                  </a:lnTo>
                  <a:lnTo>
                    <a:pt x="1533" y="1083"/>
                  </a:lnTo>
                  <a:lnTo>
                    <a:pt x="1536" y="1083"/>
                  </a:lnTo>
                  <a:lnTo>
                    <a:pt x="1522" y="1087"/>
                  </a:lnTo>
                  <a:lnTo>
                    <a:pt x="1508" y="1091"/>
                  </a:lnTo>
                  <a:lnTo>
                    <a:pt x="1495" y="1093"/>
                  </a:lnTo>
                  <a:lnTo>
                    <a:pt x="1481" y="1092"/>
                  </a:lnTo>
                  <a:lnTo>
                    <a:pt x="1468" y="1091"/>
                  </a:lnTo>
                  <a:lnTo>
                    <a:pt x="1454" y="1087"/>
                  </a:lnTo>
                  <a:lnTo>
                    <a:pt x="1441" y="1084"/>
                  </a:lnTo>
                  <a:lnTo>
                    <a:pt x="1428" y="1080"/>
                  </a:lnTo>
                  <a:lnTo>
                    <a:pt x="1402" y="1069"/>
                  </a:lnTo>
                  <a:lnTo>
                    <a:pt x="1376" y="1059"/>
                  </a:lnTo>
                  <a:lnTo>
                    <a:pt x="1363" y="1054"/>
                  </a:lnTo>
                  <a:lnTo>
                    <a:pt x="1351" y="1050"/>
                  </a:lnTo>
                  <a:lnTo>
                    <a:pt x="1338" y="1046"/>
                  </a:lnTo>
                  <a:lnTo>
                    <a:pt x="1325" y="1043"/>
                  </a:lnTo>
                  <a:lnTo>
                    <a:pt x="1316" y="1042"/>
                  </a:lnTo>
                  <a:lnTo>
                    <a:pt x="1307" y="1042"/>
                  </a:lnTo>
                  <a:lnTo>
                    <a:pt x="1297" y="1042"/>
                  </a:lnTo>
                  <a:lnTo>
                    <a:pt x="1290" y="1042"/>
                  </a:lnTo>
                  <a:lnTo>
                    <a:pt x="1274" y="1044"/>
                  </a:lnTo>
                  <a:lnTo>
                    <a:pt x="1259" y="1048"/>
                  </a:lnTo>
                  <a:lnTo>
                    <a:pt x="1247" y="1054"/>
                  </a:lnTo>
                  <a:lnTo>
                    <a:pt x="1235" y="1060"/>
                  </a:lnTo>
                  <a:lnTo>
                    <a:pt x="1223" y="1068"/>
                  </a:lnTo>
                  <a:lnTo>
                    <a:pt x="1212" y="1075"/>
                  </a:lnTo>
                  <a:lnTo>
                    <a:pt x="1191" y="1093"/>
                  </a:lnTo>
                  <a:lnTo>
                    <a:pt x="1170" y="1109"/>
                  </a:lnTo>
                  <a:lnTo>
                    <a:pt x="1159" y="1116"/>
                  </a:lnTo>
                  <a:lnTo>
                    <a:pt x="1146" y="1122"/>
                  </a:lnTo>
                  <a:lnTo>
                    <a:pt x="1133" y="1127"/>
                  </a:lnTo>
                  <a:lnTo>
                    <a:pt x="1118" y="1131"/>
                  </a:lnTo>
                  <a:lnTo>
                    <a:pt x="1101" y="1134"/>
                  </a:lnTo>
                  <a:lnTo>
                    <a:pt x="1083" y="1137"/>
                  </a:lnTo>
                  <a:lnTo>
                    <a:pt x="1067" y="1142"/>
                  </a:lnTo>
                  <a:lnTo>
                    <a:pt x="1052" y="1150"/>
                  </a:lnTo>
                  <a:lnTo>
                    <a:pt x="1046" y="1154"/>
                  </a:lnTo>
                  <a:lnTo>
                    <a:pt x="1039" y="1160"/>
                  </a:lnTo>
                  <a:lnTo>
                    <a:pt x="1033" y="1165"/>
                  </a:lnTo>
                  <a:lnTo>
                    <a:pt x="1027" y="1170"/>
                  </a:lnTo>
                  <a:lnTo>
                    <a:pt x="1022" y="1178"/>
                  </a:lnTo>
                  <a:lnTo>
                    <a:pt x="1017" y="1186"/>
                  </a:lnTo>
                  <a:lnTo>
                    <a:pt x="1012" y="1194"/>
                  </a:lnTo>
                  <a:lnTo>
                    <a:pt x="1009" y="1204"/>
                  </a:lnTo>
                  <a:lnTo>
                    <a:pt x="1005" y="1218"/>
                  </a:lnTo>
                  <a:lnTo>
                    <a:pt x="1000" y="1237"/>
                  </a:lnTo>
                  <a:lnTo>
                    <a:pt x="996" y="1260"/>
                  </a:lnTo>
                  <a:lnTo>
                    <a:pt x="993" y="1285"/>
                  </a:lnTo>
                  <a:lnTo>
                    <a:pt x="990" y="1309"/>
                  </a:lnTo>
                  <a:lnTo>
                    <a:pt x="988" y="1331"/>
                  </a:lnTo>
                  <a:lnTo>
                    <a:pt x="990" y="1341"/>
                  </a:lnTo>
                  <a:lnTo>
                    <a:pt x="990" y="1351"/>
                  </a:lnTo>
                  <a:lnTo>
                    <a:pt x="992" y="1357"/>
                  </a:lnTo>
                  <a:lnTo>
                    <a:pt x="993" y="1364"/>
                  </a:lnTo>
                  <a:lnTo>
                    <a:pt x="999" y="1377"/>
                  </a:lnTo>
                  <a:lnTo>
                    <a:pt x="1004" y="1388"/>
                  </a:lnTo>
                  <a:lnTo>
                    <a:pt x="1007" y="1397"/>
                  </a:lnTo>
                  <a:lnTo>
                    <a:pt x="1008" y="1406"/>
                  </a:lnTo>
                  <a:lnTo>
                    <a:pt x="1008" y="1413"/>
                  </a:lnTo>
                  <a:lnTo>
                    <a:pt x="1007" y="1423"/>
                  </a:lnTo>
                  <a:lnTo>
                    <a:pt x="1005" y="1434"/>
                  </a:lnTo>
                  <a:lnTo>
                    <a:pt x="1002" y="1448"/>
                  </a:lnTo>
                  <a:lnTo>
                    <a:pt x="1002" y="1452"/>
                  </a:lnTo>
                  <a:lnTo>
                    <a:pt x="1004" y="1457"/>
                  </a:lnTo>
                  <a:lnTo>
                    <a:pt x="1006" y="1460"/>
                  </a:lnTo>
                  <a:lnTo>
                    <a:pt x="1008" y="1464"/>
                  </a:lnTo>
                  <a:lnTo>
                    <a:pt x="1015" y="1470"/>
                  </a:lnTo>
                  <a:lnTo>
                    <a:pt x="1023" y="1476"/>
                  </a:lnTo>
                  <a:lnTo>
                    <a:pt x="1026" y="1479"/>
                  </a:lnTo>
                  <a:lnTo>
                    <a:pt x="1028" y="1483"/>
                  </a:lnTo>
                  <a:lnTo>
                    <a:pt x="1031" y="1486"/>
                  </a:lnTo>
                  <a:lnTo>
                    <a:pt x="1031" y="1490"/>
                  </a:lnTo>
                  <a:lnTo>
                    <a:pt x="1029" y="1493"/>
                  </a:lnTo>
                  <a:lnTo>
                    <a:pt x="1026" y="1499"/>
                  </a:lnTo>
                  <a:lnTo>
                    <a:pt x="1022" y="1503"/>
                  </a:lnTo>
                  <a:lnTo>
                    <a:pt x="1014" y="1509"/>
                  </a:lnTo>
                  <a:lnTo>
                    <a:pt x="933" y="1552"/>
                  </a:lnTo>
                  <a:lnTo>
                    <a:pt x="926" y="1547"/>
                  </a:lnTo>
                  <a:lnTo>
                    <a:pt x="912" y="1545"/>
                  </a:lnTo>
                  <a:lnTo>
                    <a:pt x="894" y="1542"/>
                  </a:lnTo>
                  <a:lnTo>
                    <a:pt x="875" y="1539"/>
                  </a:lnTo>
                  <a:lnTo>
                    <a:pt x="858" y="1534"/>
                  </a:lnTo>
                  <a:lnTo>
                    <a:pt x="843" y="1529"/>
                  </a:lnTo>
                  <a:lnTo>
                    <a:pt x="837" y="1526"/>
                  </a:lnTo>
                  <a:lnTo>
                    <a:pt x="833" y="1523"/>
                  </a:lnTo>
                  <a:lnTo>
                    <a:pt x="832" y="1520"/>
                  </a:lnTo>
                  <a:lnTo>
                    <a:pt x="832" y="1518"/>
                  </a:lnTo>
                  <a:lnTo>
                    <a:pt x="832" y="1516"/>
                  </a:lnTo>
                  <a:lnTo>
                    <a:pt x="832" y="1514"/>
                  </a:lnTo>
                  <a:lnTo>
                    <a:pt x="834" y="1507"/>
                  </a:lnTo>
                  <a:lnTo>
                    <a:pt x="835" y="1501"/>
                  </a:lnTo>
                  <a:lnTo>
                    <a:pt x="836" y="1497"/>
                  </a:lnTo>
                  <a:lnTo>
                    <a:pt x="836" y="1492"/>
                  </a:lnTo>
                  <a:lnTo>
                    <a:pt x="835" y="1489"/>
                  </a:lnTo>
                  <a:lnTo>
                    <a:pt x="834" y="1487"/>
                  </a:lnTo>
                  <a:lnTo>
                    <a:pt x="832" y="1485"/>
                  </a:lnTo>
                  <a:lnTo>
                    <a:pt x="829" y="1484"/>
                  </a:lnTo>
                  <a:lnTo>
                    <a:pt x="822" y="1484"/>
                  </a:lnTo>
                  <a:lnTo>
                    <a:pt x="813" y="1485"/>
                  </a:lnTo>
                  <a:lnTo>
                    <a:pt x="804" y="1488"/>
                  </a:lnTo>
                  <a:lnTo>
                    <a:pt x="793" y="1492"/>
                  </a:lnTo>
                  <a:lnTo>
                    <a:pt x="783" y="1497"/>
                  </a:lnTo>
                  <a:lnTo>
                    <a:pt x="772" y="1500"/>
                  </a:lnTo>
                  <a:lnTo>
                    <a:pt x="763" y="1502"/>
                  </a:lnTo>
                  <a:lnTo>
                    <a:pt x="754" y="1503"/>
                  </a:lnTo>
                  <a:lnTo>
                    <a:pt x="749" y="1502"/>
                  </a:lnTo>
                  <a:lnTo>
                    <a:pt x="744" y="1502"/>
                  </a:lnTo>
                  <a:lnTo>
                    <a:pt x="740" y="1500"/>
                  </a:lnTo>
                  <a:lnTo>
                    <a:pt x="737" y="1498"/>
                  </a:lnTo>
                  <a:lnTo>
                    <a:pt x="732" y="1494"/>
                  </a:lnTo>
                  <a:lnTo>
                    <a:pt x="729" y="1490"/>
                  </a:lnTo>
                  <a:lnTo>
                    <a:pt x="726" y="1486"/>
                  </a:lnTo>
                  <a:lnTo>
                    <a:pt x="723" y="1480"/>
                  </a:lnTo>
                  <a:lnTo>
                    <a:pt x="720" y="1465"/>
                  </a:lnTo>
                  <a:lnTo>
                    <a:pt x="717" y="1439"/>
                  </a:lnTo>
                  <a:lnTo>
                    <a:pt x="715" y="1426"/>
                  </a:lnTo>
                  <a:lnTo>
                    <a:pt x="713" y="1412"/>
                  </a:lnTo>
                  <a:lnTo>
                    <a:pt x="711" y="1407"/>
                  </a:lnTo>
                  <a:lnTo>
                    <a:pt x="710" y="1402"/>
                  </a:lnTo>
                  <a:lnTo>
                    <a:pt x="708" y="1396"/>
                  </a:lnTo>
                  <a:lnTo>
                    <a:pt x="704" y="1392"/>
                  </a:lnTo>
                  <a:lnTo>
                    <a:pt x="698" y="1384"/>
                  </a:lnTo>
                  <a:lnTo>
                    <a:pt x="689" y="1377"/>
                  </a:lnTo>
                  <a:lnTo>
                    <a:pt x="681" y="1370"/>
                  </a:lnTo>
                  <a:lnTo>
                    <a:pt x="672" y="1364"/>
                  </a:lnTo>
                  <a:lnTo>
                    <a:pt x="663" y="1356"/>
                  </a:lnTo>
                  <a:lnTo>
                    <a:pt x="655" y="1350"/>
                  </a:lnTo>
                  <a:lnTo>
                    <a:pt x="646" y="1342"/>
                  </a:lnTo>
                  <a:lnTo>
                    <a:pt x="639" y="1335"/>
                  </a:lnTo>
                  <a:lnTo>
                    <a:pt x="632" y="1324"/>
                  </a:lnTo>
                  <a:lnTo>
                    <a:pt x="625" y="1312"/>
                  </a:lnTo>
                  <a:lnTo>
                    <a:pt x="620" y="1305"/>
                  </a:lnTo>
                  <a:lnTo>
                    <a:pt x="617" y="1300"/>
                  </a:lnTo>
                  <a:lnTo>
                    <a:pt x="613" y="1296"/>
                  </a:lnTo>
                  <a:lnTo>
                    <a:pt x="608" y="1293"/>
                  </a:lnTo>
                  <a:lnTo>
                    <a:pt x="600" y="1289"/>
                  </a:lnTo>
                  <a:lnTo>
                    <a:pt x="593" y="1288"/>
                  </a:lnTo>
                  <a:lnTo>
                    <a:pt x="586" y="1288"/>
                  </a:lnTo>
                  <a:lnTo>
                    <a:pt x="578" y="1289"/>
                  </a:lnTo>
                  <a:lnTo>
                    <a:pt x="564" y="1294"/>
                  </a:lnTo>
                  <a:lnTo>
                    <a:pt x="549" y="1296"/>
                  </a:lnTo>
                  <a:lnTo>
                    <a:pt x="548" y="1297"/>
                  </a:lnTo>
                  <a:lnTo>
                    <a:pt x="548" y="1298"/>
                  </a:lnTo>
                  <a:lnTo>
                    <a:pt x="496" y="1236"/>
                  </a:lnTo>
                  <a:lnTo>
                    <a:pt x="482" y="1215"/>
                  </a:lnTo>
                  <a:lnTo>
                    <a:pt x="475" y="1204"/>
                  </a:lnTo>
                  <a:lnTo>
                    <a:pt x="475" y="1200"/>
                  </a:lnTo>
                  <a:lnTo>
                    <a:pt x="477" y="1193"/>
                  </a:lnTo>
                  <a:lnTo>
                    <a:pt x="479" y="1183"/>
                  </a:lnTo>
                  <a:lnTo>
                    <a:pt x="483" y="1169"/>
                  </a:lnTo>
                  <a:lnTo>
                    <a:pt x="483" y="1165"/>
                  </a:lnTo>
                  <a:lnTo>
                    <a:pt x="484" y="1161"/>
                  </a:lnTo>
                  <a:lnTo>
                    <a:pt x="483" y="1158"/>
                  </a:lnTo>
                  <a:lnTo>
                    <a:pt x="482" y="1153"/>
                  </a:lnTo>
                  <a:lnTo>
                    <a:pt x="479" y="1148"/>
                  </a:lnTo>
                  <a:lnTo>
                    <a:pt x="474" y="1141"/>
                  </a:lnTo>
                  <a:lnTo>
                    <a:pt x="470" y="1136"/>
                  </a:lnTo>
                  <a:lnTo>
                    <a:pt x="465" y="1131"/>
                  </a:lnTo>
                  <a:lnTo>
                    <a:pt x="461" y="1125"/>
                  </a:lnTo>
                  <a:lnTo>
                    <a:pt x="459" y="1119"/>
                  </a:lnTo>
                  <a:lnTo>
                    <a:pt x="460" y="1102"/>
                  </a:lnTo>
                  <a:lnTo>
                    <a:pt x="459" y="1087"/>
                  </a:lnTo>
                  <a:lnTo>
                    <a:pt x="457" y="1084"/>
                  </a:lnTo>
                  <a:lnTo>
                    <a:pt x="451" y="1078"/>
                  </a:lnTo>
                  <a:lnTo>
                    <a:pt x="441" y="1070"/>
                  </a:lnTo>
                  <a:lnTo>
                    <a:pt x="431" y="1061"/>
                  </a:lnTo>
                  <a:lnTo>
                    <a:pt x="411" y="1045"/>
                  </a:lnTo>
                  <a:lnTo>
                    <a:pt x="397" y="1037"/>
                  </a:lnTo>
                  <a:lnTo>
                    <a:pt x="387" y="1033"/>
                  </a:lnTo>
                  <a:lnTo>
                    <a:pt x="377" y="1031"/>
                  </a:lnTo>
                  <a:lnTo>
                    <a:pt x="369" y="1031"/>
                  </a:lnTo>
                  <a:lnTo>
                    <a:pt x="360" y="1032"/>
                  </a:lnTo>
                  <a:lnTo>
                    <a:pt x="345" y="1035"/>
                  </a:lnTo>
                  <a:lnTo>
                    <a:pt x="331" y="1040"/>
                  </a:lnTo>
                  <a:lnTo>
                    <a:pt x="323" y="1041"/>
                  </a:lnTo>
                  <a:lnTo>
                    <a:pt x="317" y="1042"/>
                  </a:lnTo>
                  <a:lnTo>
                    <a:pt x="310" y="1042"/>
                  </a:lnTo>
                  <a:lnTo>
                    <a:pt x="304" y="1040"/>
                  </a:lnTo>
                  <a:lnTo>
                    <a:pt x="296" y="1035"/>
                  </a:lnTo>
                  <a:lnTo>
                    <a:pt x="289" y="1030"/>
                  </a:lnTo>
                  <a:lnTo>
                    <a:pt x="281" y="1021"/>
                  </a:lnTo>
                  <a:lnTo>
                    <a:pt x="274" y="1011"/>
                  </a:lnTo>
                  <a:lnTo>
                    <a:pt x="176" y="858"/>
                  </a:lnTo>
                  <a:lnTo>
                    <a:pt x="160" y="824"/>
                  </a:lnTo>
                  <a:lnTo>
                    <a:pt x="143" y="788"/>
                  </a:lnTo>
                  <a:lnTo>
                    <a:pt x="135" y="770"/>
                  </a:lnTo>
                  <a:lnTo>
                    <a:pt x="128" y="751"/>
                  </a:lnTo>
                  <a:lnTo>
                    <a:pt x="122" y="733"/>
                  </a:lnTo>
                  <a:lnTo>
                    <a:pt x="119" y="715"/>
                  </a:lnTo>
                  <a:lnTo>
                    <a:pt x="117" y="706"/>
                  </a:lnTo>
                  <a:lnTo>
                    <a:pt x="115" y="699"/>
                  </a:lnTo>
                  <a:lnTo>
                    <a:pt x="112" y="692"/>
                  </a:lnTo>
                  <a:lnTo>
                    <a:pt x="108" y="686"/>
                  </a:lnTo>
                  <a:lnTo>
                    <a:pt x="101" y="676"/>
                  </a:lnTo>
                  <a:lnTo>
                    <a:pt x="91" y="667"/>
                  </a:lnTo>
                  <a:lnTo>
                    <a:pt x="81" y="660"/>
                  </a:lnTo>
                  <a:lnTo>
                    <a:pt x="70" y="652"/>
                  </a:lnTo>
                  <a:lnTo>
                    <a:pt x="60" y="642"/>
                  </a:lnTo>
                  <a:lnTo>
                    <a:pt x="50" y="632"/>
                  </a:lnTo>
                  <a:lnTo>
                    <a:pt x="46" y="625"/>
                  </a:lnTo>
                  <a:lnTo>
                    <a:pt x="44" y="619"/>
                  </a:lnTo>
                  <a:lnTo>
                    <a:pt x="41" y="610"/>
                  </a:lnTo>
                  <a:lnTo>
                    <a:pt x="40" y="602"/>
                  </a:lnTo>
                  <a:lnTo>
                    <a:pt x="38" y="585"/>
                  </a:lnTo>
                  <a:lnTo>
                    <a:pt x="35" y="570"/>
                  </a:lnTo>
                  <a:lnTo>
                    <a:pt x="32" y="562"/>
                  </a:lnTo>
                  <a:lnTo>
                    <a:pt x="27" y="555"/>
                  </a:lnTo>
                  <a:lnTo>
                    <a:pt x="22" y="545"/>
                  </a:lnTo>
                  <a:lnTo>
                    <a:pt x="15" y="537"/>
                  </a:lnTo>
                  <a:lnTo>
                    <a:pt x="10" y="528"/>
                  </a:lnTo>
                  <a:lnTo>
                    <a:pt x="5" y="520"/>
                  </a:lnTo>
                  <a:lnTo>
                    <a:pt x="1" y="514"/>
                  </a:lnTo>
                  <a:lnTo>
                    <a:pt x="0" y="510"/>
                  </a:lnTo>
                  <a:lnTo>
                    <a:pt x="21" y="511"/>
                  </a:lnTo>
                  <a:lnTo>
                    <a:pt x="36" y="514"/>
                  </a:lnTo>
                  <a:lnTo>
                    <a:pt x="42" y="514"/>
                  </a:lnTo>
                  <a:lnTo>
                    <a:pt x="50" y="512"/>
                  </a:lnTo>
                  <a:lnTo>
                    <a:pt x="59" y="507"/>
                  </a:lnTo>
                  <a:lnTo>
                    <a:pt x="69" y="501"/>
                  </a:lnTo>
                  <a:lnTo>
                    <a:pt x="93" y="487"/>
                  </a:lnTo>
                  <a:lnTo>
                    <a:pt x="124" y="472"/>
                  </a:lnTo>
                  <a:lnTo>
                    <a:pt x="140" y="462"/>
                  </a:lnTo>
                  <a:lnTo>
                    <a:pt x="153" y="452"/>
                  </a:lnTo>
                  <a:lnTo>
                    <a:pt x="157" y="447"/>
                  </a:lnTo>
                  <a:lnTo>
                    <a:pt x="161" y="441"/>
                  </a:lnTo>
                  <a:lnTo>
                    <a:pt x="163" y="436"/>
                  </a:lnTo>
                  <a:lnTo>
                    <a:pt x="164" y="430"/>
                  </a:lnTo>
                  <a:lnTo>
                    <a:pt x="164" y="425"/>
                  </a:lnTo>
                  <a:lnTo>
                    <a:pt x="163" y="421"/>
                  </a:lnTo>
                  <a:lnTo>
                    <a:pt x="162" y="417"/>
                  </a:lnTo>
                  <a:lnTo>
                    <a:pt x="159" y="412"/>
                  </a:lnTo>
                  <a:lnTo>
                    <a:pt x="153" y="406"/>
                  </a:lnTo>
                  <a:lnTo>
                    <a:pt x="144" y="399"/>
                  </a:lnTo>
                  <a:lnTo>
                    <a:pt x="126" y="389"/>
                  </a:lnTo>
                  <a:lnTo>
                    <a:pt x="108" y="379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2" name="Freeform 37"/>
            <p:cNvSpPr>
              <a:spLocks/>
            </p:cNvSpPr>
            <p:nvPr/>
          </p:nvSpPr>
          <p:spPr bwMode="auto">
            <a:xfrm>
              <a:off x="3086055" y="1944418"/>
              <a:ext cx="631823" cy="521843"/>
            </a:xfrm>
            <a:custGeom>
              <a:avLst/>
              <a:gdLst>
                <a:gd name="T0" fmla="*/ 173 w 1536"/>
                <a:gd name="T1" fmla="*/ 264 h 1552"/>
                <a:gd name="T2" fmla="*/ 112 w 1536"/>
                <a:gd name="T3" fmla="*/ 169 h 1552"/>
                <a:gd name="T4" fmla="*/ 128 w 1536"/>
                <a:gd name="T5" fmla="*/ 137 h 1552"/>
                <a:gd name="T6" fmla="*/ 228 w 1536"/>
                <a:gd name="T7" fmla="*/ 124 h 1552"/>
                <a:gd name="T8" fmla="*/ 353 w 1536"/>
                <a:gd name="T9" fmla="*/ 39 h 1552"/>
                <a:gd name="T10" fmla="*/ 463 w 1536"/>
                <a:gd name="T11" fmla="*/ 16 h 1552"/>
                <a:gd name="T12" fmla="*/ 527 w 1536"/>
                <a:gd name="T13" fmla="*/ 0 h 1552"/>
                <a:gd name="T14" fmla="*/ 602 w 1536"/>
                <a:gd name="T15" fmla="*/ 81 h 1552"/>
                <a:gd name="T16" fmla="*/ 704 w 1536"/>
                <a:gd name="T17" fmla="*/ 150 h 1552"/>
                <a:gd name="T18" fmla="*/ 772 w 1536"/>
                <a:gd name="T19" fmla="*/ 177 h 1552"/>
                <a:gd name="T20" fmla="*/ 806 w 1536"/>
                <a:gd name="T21" fmla="*/ 206 h 1552"/>
                <a:gd name="T22" fmla="*/ 885 w 1536"/>
                <a:gd name="T23" fmla="*/ 186 h 1552"/>
                <a:gd name="T24" fmla="*/ 1031 w 1536"/>
                <a:gd name="T25" fmla="*/ 132 h 1552"/>
                <a:gd name="T26" fmla="*/ 1080 w 1536"/>
                <a:gd name="T27" fmla="*/ 204 h 1552"/>
                <a:gd name="T28" fmla="*/ 1121 w 1536"/>
                <a:gd name="T29" fmla="*/ 277 h 1552"/>
                <a:gd name="T30" fmla="*/ 1162 w 1536"/>
                <a:gd name="T31" fmla="*/ 300 h 1552"/>
                <a:gd name="T32" fmla="*/ 1236 w 1536"/>
                <a:gd name="T33" fmla="*/ 251 h 1552"/>
                <a:gd name="T34" fmla="*/ 1272 w 1536"/>
                <a:gd name="T35" fmla="*/ 285 h 1552"/>
                <a:gd name="T36" fmla="*/ 1241 w 1536"/>
                <a:gd name="T37" fmla="*/ 381 h 1552"/>
                <a:gd name="T38" fmla="*/ 1282 w 1536"/>
                <a:gd name="T39" fmla="*/ 402 h 1552"/>
                <a:gd name="T40" fmla="*/ 1342 w 1536"/>
                <a:gd name="T41" fmla="*/ 420 h 1552"/>
                <a:gd name="T42" fmla="*/ 1353 w 1536"/>
                <a:gd name="T43" fmla="*/ 553 h 1552"/>
                <a:gd name="T44" fmla="*/ 1445 w 1536"/>
                <a:gd name="T45" fmla="*/ 645 h 1552"/>
                <a:gd name="T46" fmla="*/ 1473 w 1536"/>
                <a:gd name="T47" fmla="*/ 731 h 1552"/>
                <a:gd name="T48" fmla="*/ 1453 w 1536"/>
                <a:gd name="T49" fmla="*/ 801 h 1552"/>
                <a:gd name="T50" fmla="*/ 1487 w 1536"/>
                <a:gd name="T51" fmla="*/ 849 h 1552"/>
                <a:gd name="T52" fmla="*/ 1517 w 1536"/>
                <a:gd name="T53" fmla="*/ 897 h 1552"/>
                <a:gd name="T54" fmla="*/ 1480 w 1536"/>
                <a:gd name="T55" fmla="*/ 925 h 1552"/>
                <a:gd name="T56" fmla="*/ 1496 w 1536"/>
                <a:gd name="T57" fmla="*/ 1032 h 1552"/>
                <a:gd name="T58" fmla="*/ 1533 w 1536"/>
                <a:gd name="T59" fmla="*/ 1083 h 1552"/>
                <a:gd name="T60" fmla="*/ 1454 w 1536"/>
                <a:gd name="T61" fmla="*/ 1087 h 1552"/>
                <a:gd name="T62" fmla="*/ 1325 w 1536"/>
                <a:gd name="T63" fmla="*/ 1043 h 1552"/>
                <a:gd name="T64" fmla="*/ 1235 w 1536"/>
                <a:gd name="T65" fmla="*/ 1060 h 1552"/>
                <a:gd name="T66" fmla="*/ 1118 w 1536"/>
                <a:gd name="T67" fmla="*/ 1131 h 1552"/>
                <a:gd name="T68" fmla="*/ 1027 w 1536"/>
                <a:gd name="T69" fmla="*/ 1170 h 1552"/>
                <a:gd name="T70" fmla="*/ 993 w 1536"/>
                <a:gd name="T71" fmla="*/ 1285 h 1552"/>
                <a:gd name="T72" fmla="*/ 1004 w 1536"/>
                <a:gd name="T73" fmla="*/ 1388 h 1552"/>
                <a:gd name="T74" fmla="*/ 1004 w 1536"/>
                <a:gd name="T75" fmla="*/ 1457 h 1552"/>
                <a:gd name="T76" fmla="*/ 1031 w 1536"/>
                <a:gd name="T77" fmla="*/ 1490 h 1552"/>
                <a:gd name="T78" fmla="*/ 912 w 1536"/>
                <a:gd name="T79" fmla="*/ 1545 h 1552"/>
                <a:gd name="T80" fmla="*/ 832 w 1536"/>
                <a:gd name="T81" fmla="*/ 1518 h 1552"/>
                <a:gd name="T82" fmla="*/ 834 w 1536"/>
                <a:gd name="T83" fmla="*/ 1487 h 1552"/>
                <a:gd name="T84" fmla="*/ 772 w 1536"/>
                <a:gd name="T85" fmla="*/ 1500 h 1552"/>
                <a:gd name="T86" fmla="*/ 729 w 1536"/>
                <a:gd name="T87" fmla="*/ 1490 h 1552"/>
                <a:gd name="T88" fmla="*/ 710 w 1536"/>
                <a:gd name="T89" fmla="*/ 1402 h 1552"/>
                <a:gd name="T90" fmla="*/ 655 w 1536"/>
                <a:gd name="T91" fmla="*/ 1350 h 1552"/>
                <a:gd name="T92" fmla="*/ 608 w 1536"/>
                <a:gd name="T93" fmla="*/ 1293 h 1552"/>
                <a:gd name="T94" fmla="*/ 548 w 1536"/>
                <a:gd name="T95" fmla="*/ 1298 h 1552"/>
                <a:gd name="T96" fmla="*/ 483 w 1536"/>
                <a:gd name="T97" fmla="*/ 1165 h 1552"/>
                <a:gd name="T98" fmla="*/ 461 w 1536"/>
                <a:gd name="T99" fmla="*/ 1125 h 1552"/>
                <a:gd name="T100" fmla="*/ 411 w 1536"/>
                <a:gd name="T101" fmla="*/ 1045 h 1552"/>
                <a:gd name="T102" fmla="*/ 323 w 1536"/>
                <a:gd name="T103" fmla="*/ 1041 h 1552"/>
                <a:gd name="T104" fmla="*/ 176 w 1536"/>
                <a:gd name="T105" fmla="*/ 858 h 1552"/>
                <a:gd name="T106" fmla="*/ 115 w 1536"/>
                <a:gd name="T107" fmla="*/ 699 h 1552"/>
                <a:gd name="T108" fmla="*/ 50 w 1536"/>
                <a:gd name="T109" fmla="*/ 632 h 1552"/>
                <a:gd name="T110" fmla="*/ 27 w 1536"/>
                <a:gd name="T111" fmla="*/ 555 h 1552"/>
                <a:gd name="T112" fmla="*/ 36 w 1536"/>
                <a:gd name="T113" fmla="*/ 514 h 1552"/>
                <a:gd name="T114" fmla="*/ 153 w 1536"/>
                <a:gd name="T115" fmla="*/ 452 h 1552"/>
                <a:gd name="T116" fmla="*/ 159 w 1536"/>
                <a:gd name="T117" fmla="*/ 412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6" h="1552">
                  <a:moveTo>
                    <a:pt x="108" y="379"/>
                  </a:moveTo>
                  <a:lnTo>
                    <a:pt x="136" y="325"/>
                  </a:lnTo>
                  <a:lnTo>
                    <a:pt x="154" y="302"/>
                  </a:lnTo>
                  <a:lnTo>
                    <a:pt x="166" y="286"/>
                  </a:lnTo>
                  <a:lnTo>
                    <a:pt x="169" y="279"/>
                  </a:lnTo>
                  <a:lnTo>
                    <a:pt x="172" y="274"/>
                  </a:lnTo>
                  <a:lnTo>
                    <a:pt x="173" y="270"/>
                  </a:lnTo>
                  <a:lnTo>
                    <a:pt x="173" y="264"/>
                  </a:lnTo>
                  <a:lnTo>
                    <a:pt x="172" y="260"/>
                  </a:lnTo>
                  <a:lnTo>
                    <a:pt x="170" y="255"/>
                  </a:lnTo>
                  <a:lnTo>
                    <a:pt x="166" y="249"/>
                  </a:lnTo>
                  <a:lnTo>
                    <a:pt x="161" y="242"/>
                  </a:lnTo>
                  <a:lnTo>
                    <a:pt x="148" y="225"/>
                  </a:lnTo>
                  <a:lnTo>
                    <a:pt x="131" y="201"/>
                  </a:lnTo>
                  <a:lnTo>
                    <a:pt x="119" y="183"/>
                  </a:lnTo>
                  <a:lnTo>
                    <a:pt x="112" y="169"/>
                  </a:lnTo>
                  <a:lnTo>
                    <a:pt x="109" y="163"/>
                  </a:lnTo>
                  <a:lnTo>
                    <a:pt x="109" y="157"/>
                  </a:lnTo>
                  <a:lnTo>
                    <a:pt x="109" y="153"/>
                  </a:lnTo>
                  <a:lnTo>
                    <a:pt x="110" y="150"/>
                  </a:lnTo>
                  <a:lnTo>
                    <a:pt x="113" y="146"/>
                  </a:lnTo>
                  <a:lnTo>
                    <a:pt x="117" y="142"/>
                  </a:lnTo>
                  <a:lnTo>
                    <a:pt x="121" y="140"/>
                  </a:lnTo>
                  <a:lnTo>
                    <a:pt x="128" y="137"/>
                  </a:lnTo>
                  <a:lnTo>
                    <a:pt x="143" y="132"/>
                  </a:lnTo>
                  <a:lnTo>
                    <a:pt x="163" y="125"/>
                  </a:lnTo>
                  <a:lnTo>
                    <a:pt x="176" y="123"/>
                  </a:lnTo>
                  <a:lnTo>
                    <a:pt x="187" y="123"/>
                  </a:lnTo>
                  <a:lnTo>
                    <a:pt x="198" y="124"/>
                  </a:lnTo>
                  <a:lnTo>
                    <a:pt x="209" y="125"/>
                  </a:lnTo>
                  <a:lnTo>
                    <a:pt x="218" y="125"/>
                  </a:lnTo>
                  <a:lnTo>
                    <a:pt x="228" y="124"/>
                  </a:lnTo>
                  <a:lnTo>
                    <a:pt x="234" y="123"/>
                  </a:lnTo>
                  <a:lnTo>
                    <a:pt x="240" y="121"/>
                  </a:lnTo>
                  <a:lnTo>
                    <a:pt x="245" y="117"/>
                  </a:lnTo>
                  <a:lnTo>
                    <a:pt x="252" y="113"/>
                  </a:lnTo>
                  <a:lnTo>
                    <a:pt x="285" y="87"/>
                  </a:lnTo>
                  <a:lnTo>
                    <a:pt x="319" y="62"/>
                  </a:lnTo>
                  <a:lnTo>
                    <a:pt x="336" y="49"/>
                  </a:lnTo>
                  <a:lnTo>
                    <a:pt x="353" y="39"/>
                  </a:lnTo>
                  <a:lnTo>
                    <a:pt x="372" y="28"/>
                  </a:lnTo>
                  <a:lnTo>
                    <a:pt x="391" y="17"/>
                  </a:lnTo>
                  <a:lnTo>
                    <a:pt x="402" y="13"/>
                  </a:lnTo>
                  <a:lnTo>
                    <a:pt x="411" y="11"/>
                  </a:lnTo>
                  <a:lnTo>
                    <a:pt x="419" y="9"/>
                  </a:lnTo>
                  <a:lnTo>
                    <a:pt x="427" y="11"/>
                  </a:lnTo>
                  <a:lnTo>
                    <a:pt x="443" y="13"/>
                  </a:lnTo>
                  <a:lnTo>
                    <a:pt x="463" y="16"/>
                  </a:lnTo>
                  <a:lnTo>
                    <a:pt x="471" y="17"/>
                  </a:lnTo>
                  <a:lnTo>
                    <a:pt x="480" y="15"/>
                  </a:lnTo>
                  <a:lnTo>
                    <a:pt x="487" y="12"/>
                  </a:lnTo>
                  <a:lnTo>
                    <a:pt x="495" y="8"/>
                  </a:lnTo>
                  <a:lnTo>
                    <a:pt x="502" y="4"/>
                  </a:lnTo>
                  <a:lnTo>
                    <a:pt x="511" y="2"/>
                  </a:lnTo>
                  <a:lnTo>
                    <a:pt x="519" y="0"/>
                  </a:lnTo>
                  <a:lnTo>
                    <a:pt x="527" y="0"/>
                  </a:lnTo>
                  <a:lnTo>
                    <a:pt x="545" y="22"/>
                  </a:lnTo>
                  <a:lnTo>
                    <a:pt x="560" y="42"/>
                  </a:lnTo>
                  <a:lnTo>
                    <a:pt x="566" y="51"/>
                  </a:lnTo>
                  <a:lnTo>
                    <a:pt x="573" y="58"/>
                  </a:lnTo>
                  <a:lnTo>
                    <a:pt x="579" y="65"/>
                  </a:lnTo>
                  <a:lnTo>
                    <a:pt x="587" y="71"/>
                  </a:lnTo>
                  <a:lnTo>
                    <a:pt x="594" y="76"/>
                  </a:lnTo>
                  <a:lnTo>
                    <a:pt x="602" y="81"/>
                  </a:lnTo>
                  <a:lnTo>
                    <a:pt x="612" y="85"/>
                  </a:lnTo>
                  <a:lnTo>
                    <a:pt x="621" y="89"/>
                  </a:lnTo>
                  <a:lnTo>
                    <a:pt x="633" y="92"/>
                  </a:lnTo>
                  <a:lnTo>
                    <a:pt x="646" y="95"/>
                  </a:lnTo>
                  <a:lnTo>
                    <a:pt x="660" y="97"/>
                  </a:lnTo>
                  <a:lnTo>
                    <a:pt x="677" y="98"/>
                  </a:lnTo>
                  <a:lnTo>
                    <a:pt x="694" y="132"/>
                  </a:lnTo>
                  <a:lnTo>
                    <a:pt x="704" y="150"/>
                  </a:lnTo>
                  <a:lnTo>
                    <a:pt x="708" y="153"/>
                  </a:lnTo>
                  <a:lnTo>
                    <a:pt x="712" y="156"/>
                  </a:lnTo>
                  <a:lnTo>
                    <a:pt x="716" y="160"/>
                  </a:lnTo>
                  <a:lnTo>
                    <a:pt x="723" y="162"/>
                  </a:lnTo>
                  <a:lnTo>
                    <a:pt x="738" y="166"/>
                  </a:lnTo>
                  <a:lnTo>
                    <a:pt x="759" y="170"/>
                  </a:lnTo>
                  <a:lnTo>
                    <a:pt x="766" y="173"/>
                  </a:lnTo>
                  <a:lnTo>
                    <a:pt x="772" y="177"/>
                  </a:lnTo>
                  <a:lnTo>
                    <a:pt x="777" y="181"/>
                  </a:lnTo>
                  <a:lnTo>
                    <a:pt x="781" y="187"/>
                  </a:lnTo>
                  <a:lnTo>
                    <a:pt x="784" y="192"/>
                  </a:lnTo>
                  <a:lnTo>
                    <a:pt x="789" y="197"/>
                  </a:lnTo>
                  <a:lnTo>
                    <a:pt x="793" y="202"/>
                  </a:lnTo>
                  <a:lnTo>
                    <a:pt x="798" y="206"/>
                  </a:lnTo>
                  <a:lnTo>
                    <a:pt x="802" y="206"/>
                  </a:lnTo>
                  <a:lnTo>
                    <a:pt x="806" y="206"/>
                  </a:lnTo>
                  <a:lnTo>
                    <a:pt x="810" y="206"/>
                  </a:lnTo>
                  <a:lnTo>
                    <a:pt x="815" y="205"/>
                  </a:lnTo>
                  <a:lnTo>
                    <a:pt x="826" y="202"/>
                  </a:lnTo>
                  <a:lnTo>
                    <a:pt x="838" y="197"/>
                  </a:lnTo>
                  <a:lnTo>
                    <a:pt x="851" y="193"/>
                  </a:lnTo>
                  <a:lnTo>
                    <a:pt x="864" y="189"/>
                  </a:lnTo>
                  <a:lnTo>
                    <a:pt x="875" y="187"/>
                  </a:lnTo>
                  <a:lnTo>
                    <a:pt x="885" y="186"/>
                  </a:lnTo>
                  <a:lnTo>
                    <a:pt x="912" y="168"/>
                  </a:lnTo>
                  <a:lnTo>
                    <a:pt x="941" y="149"/>
                  </a:lnTo>
                  <a:lnTo>
                    <a:pt x="956" y="140"/>
                  </a:lnTo>
                  <a:lnTo>
                    <a:pt x="971" y="132"/>
                  </a:lnTo>
                  <a:lnTo>
                    <a:pt x="985" y="125"/>
                  </a:lnTo>
                  <a:lnTo>
                    <a:pt x="1000" y="120"/>
                  </a:lnTo>
                  <a:lnTo>
                    <a:pt x="1011" y="123"/>
                  </a:lnTo>
                  <a:lnTo>
                    <a:pt x="1031" y="132"/>
                  </a:lnTo>
                  <a:lnTo>
                    <a:pt x="1051" y="140"/>
                  </a:lnTo>
                  <a:lnTo>
                    <a:pt x="1061" y="146"/>
                  </a:lnTo>
                  <a:lnTo>
                    <a:pt x="1065" y="161"/>
                  </a:lnTo>
                  <a:lnTo>
                    <a:pt x="1067" y="174"/>
                  </a:lnTo>
                  <a:lnTo>
                    <a:pt x="1068" y="180"/>
                  </a:lnTo>
                  <a:lnTo>
                    <a:pt x="1071" y="188"/>
                  </a:lnTo>
                  <a:lnTo>
                    <a:pt x="1075" y="195"/>
                  </a:lnTo>
                  <a:lnTo>
                    <a:pt x="1080" y="204"/>
                  </a:lnTo>
                  <a:lnTo>
                    <a:pt x="1089" y="215"/>
                  </a:lnTo>
                  <a:lnTo>
                    <a:pt x="1098" y="224"/>
                  </a:lnTo>
                  <a:lnTo>
                    <a:pt x="1101" y="230"/>
                  </a:lnTo>
                  <a:lnTo>
                    <a:pt x="1104" y="235"/>
                  </a:lnTo>
                  <a:lnTo>
                    <a:pt x="1107" y="241"/>
                  </a:lnTo>
                  <a:lnTo>
                    <a:pt x="1109" y="247"/>
                  </a:lnTo>
                  <a:lnTo>
                    <a:pt x="1115" y="263"/>
                  </a:lnTo>
                  <a:lnTo>
                    <a:pt x="1121" y="277"/>
                  </a:lnTo>
                  <a:lnTo>
                    <a:pt x="1126" y="284"/>
                  </a:lnTo>
                  <a:lnTo>
                    <a:pt x="1130" y="289"/>
                  </a:lnTo>
                  <a:lnTo>
                    <a:pt x="1134" y="294"/>
                  </a:lnTo>
                  <a:lnTo>
                    <a:pt x="1139" y="297"/>
                  </a:lnTo>
                  <a:lnTo>
                    <a:pt x="1144" y="300"/>
                  </a:lnTo>
                  <a:lnTo>
                    <a:pt x="1149" y="301"/>
                  </a:lnTo>
                  <a:lnTo>
                    <a:pt x="1156" y="301"/>
                  </a:lnTo>
                  <a:lnTo>
                    <a:pt x="1162" y="300"/>
                  </a:lnTo>
                  <a:lnTo>
                    <a:pt x="1169" y="298"/>
                  </a:lnTo>
                  <a:lnTo>
                    <a:pt x="1176" y="294"/>
                  </a:lnTo>
                  <a:lnTo>
                    <a:pt x="1184" y="288"/>
                  </a:lnTo>
                  <a:lnTo>
                    <a:pt x="1193" y="281"/>
                  </a:lnTo>
                  <a:lnTo>
                    <a:pt x="1204" y="270"/>
                  </a:lnTo>
                  <a:lnTo>
                    <a:pt x="1215" y="261"/>
                  </a:lnTo>
                  <a:lnTo>
                    <a:pt x="1226" y="256"/>
                  </a:lnTo>
                  <a:lnTo>
                    <a:pt x="1236" y="251"/>
                  </a:lnTo>
                  <a:lnTo>
                    <a:pt x="1244" y="250"/>
                  </a:lnTo>
                  <a:lnTo>
                    <a:pt x="1252" y="250"/>
                  </a:lnTo>
                  <a:lnTo>
                    <a:pt x="1257" y="252"/>
                  </a:lnTo>
                  <a:lnTo>
                    <a:pt x="1263" y="256"/>
                  </a:lnTo>
                  <a:lnTo>
                    <a:pt x="1267" y="261"/>
                  </a:lnTo>
                  <a:lnTo>
                    <a:pt x="1270" y="268"/>
                  </a:lnTo>
                  <a:lnTo>
                    <a:pt x="1272" y="276"/>
                  </a:lnTo>
                  <a:lnTo>
                    <a:pt x="1272" y="285"/>
                  </a:lnTo>
                  <a:lnTo>
                    <a:pt x="1271" y="296"/>
                  </a:lnTo>
                  <a:lnTo>
                    <a:pt x="1269" y="306"/>
                  </a:lnTo>
                  <a:lnTo>
                    <a:pt x="1266" y="319"/>
                  </a:lnTo>
                  <a:lnTo>
                    <a:pt x="1261" y="332"/>
                  </a:lnTo>
                  <a:lnTo>
                    <a:pt x="1253" y="346"/>
                  </a:lnTo>
                  <a:lnTo>
                    <a:pt x="1247" y="364"/>
                  </a:lnTo>
                  <a:lnTo>
                    <a:pt x="1243" y="372"/>
                  </a:lnTo>
                  <a:lnTo>
                    <a:pt x="1241" y="381"/>
                  </a:lnTo>
                  <a:lnTo>
                    <a:pt x="1241" y="390"/>
                  </a:lnTo>
                  <a:lnTo>
                    <a:pt x="1242" y="397"/>
                  </a:lnTo>
                  <a:lnTo>
                    <a:pt x="1243" y="402"/>
                  </a:lnTo>
                  <a:lnTo>
                    <a:pt x="1247" y="404"/>
                  </a:lnTo>
                  <a:lnTo>
                    <a:pt x="1251" y="405"/>
                  </a:lnTo>
                  <a:lnTo>
                    <a:pt x="1256" y="406"/>
                  </a:lnTo>
                  <a:lnTo>
                    <a:pt x="1268" y="405"/>
                  </a:lnTo>
                  <a:lnTo>
                    <a:pt x="1282" y="402"/>
                  </a:lnTo>
                  <a:lnTo>
                    <a:pt x="1309" y="393"/>
                  </a:lnTo>
                  <a:lnTo>
                    <a:pt x="1326" y="386"/>
                  </a:lnTo>
                  <a:lnTo>
                    <a:pt x="1326" y="386"/>
                  </a:lnTo>
                  <a:lnTo>
                    <a:pt x="1328" y="394"/>
                  </a:lnTo>
                  <a:lnTo>
                    <a:pt x="1330" y="400"/>
                  </a:lnTo>
                  <a:lnTo>
                    <a:pt x="1333" y="407"/>
                  </a:lnTo>
                  <a:lnTo>
                    <a:pt x="1337" y="413"/>
                  </a:lnTo>
                  <a:lnTo>
                    <a:pt x="1342" y="420"/>
                  </a:lnTo>
                  <a:lnTo>
                    <a:pt x="1346" y="427"/>
                  </a:lnTo>
                  <a:lnTo>
                    <a:pt x="1348" y="435"/>
                  </a:lnTo>
                  <a:lnTo>
                    <a:pt x="1349" y="444"/>
                  </a:lnTo>
                  <a:lnTo>
                    <a:pt x="1348" y="474"/>
                  </a:lnTo>
                  <a:lnTo>
                    <a:pt x="1348" y="511"/>
                  </a:lnTo>
                  <a:lnTo>
                    <a:pt x="1349" y="529"/>
                  </a:lnTo>
                  <a:lnTo>
                    <a:pt x="1351" y="545"/>
                  </a:lnTo>
                  <a:lnTo>
                    <a:pt x="1353" y="553"/>
                  </a:lnTo>
                  <a:lnTo>
                    <a:pt x="1357" y="559"/>
                  </a:lnTo>
                  <a:lnTo>
                    <a:pt x="1360" y="565"/>
                  </a:lnTo>
                  <a:lnTo>
                    <a:pt x="1364" y="570"/>
                  </a:lnTo>
                  <a:lnTo>
                    <a:pt x="1384" y="586"/>
                  </a:lnTo>
                  <a:lnTo>
                    <a:pt x="1403" y="602"/>
                  </a:lnTo>
                  <a:lnTo>
                    <a:pt x="1421" y="619"/>
                  </a:lnTo>
                  <a:lnTo>
                    <a:pt x="1438" y="635"/>
                  </a:lnTo>
                  <a:lnTo>
                    <a:pt x="1445" y="645"/>
                  </a:lnTo>
                  <a:lnTo>
                    <a:pt x="1453" y="653"/>
                  </a:lnTo>
                  <a:lnTo>
                    <a:pt x="1458" y="664"/>
                  </a:lnTo>
                  <a:lnTo>
                    <a:pt x="1464" y="674"/>
                  </a:lnTo>
                  <a:lnTo>
                    <a:pt x="1468" y="686"/>
                  </a:lnTo>
                  <a:lnTo>
                    <a:pt x="1471" y="697"/>
                  </a:lnTo>
                  <a:lnTo>
                    <a:pt x="1473" y="711"/>
                  </a:lnTo>
                  <a:lnTo>
                    <a:pt x="1473" y="726"/>
                  </a:lnTo>
                  <a:lnTo>
                    <a:pt x="1473" y="731"/>
                  </a:lnTo>
                  <a:lnTo>
                    <a:pt x="1472" y="737"/>
                  </a:lnTo>
                  <a:lnTo>
                    <a:pt x="1471" y="744"/>
                  </a:lnTo>
                  <a:lnTo>
                    <a:pt x="1469" y="749"/>
                  </a:lnTo>
                  <a:lnTo>
                    <a:pt x="1465" y="761"/>
                  </a:lnTo>
                  <a:lnTo>
                    <a:pt x="1459" y="772"/>
                  </a:lnTo>
                  <a:lnTo>
                    <a:pt x="1455" y="784"/>
                  </a:lnTo>
                  <a:lnTo>
                    <a:pt x="1453" y="796"/>
                  </a:lnTo>
                  <a:lnTo>
                    <a:pt x="1453" y="801"/>
                  </a:lnTo>
                  <a:lnTo>
                    <a:pt x="1454" y="808"/>
                  </a:lnTo>
                  <a:lnTo>
                    <a:pt x="1456" y="814"/>
                  </a:lnTo>
                  <a:lnTo>
                    <a:pt x="1458" y="821"/>
                  </a:lnTo>
                  <a:lnTo>
                    <a:pt x="1461" y="825"/>
                  </a:lnTo>
                  <a:lnTo>
                    <a:pt x="1466" y="830"/>
                  </a:lnTo>
                  <a:lnTo>
                    <a:pt x="1470" y="835"/>
                  </a:lnTo>
                  <a:lnTo>
                    <a:pt x="1475" y="839"/>
                  </a:lnTo>
                  <a:lnTo>
                    <a:pt x="1487" y="849"/>
                  </a:lnTo>
                  <a:lnTo>
                    <a:pt x="1498" y="857"/>
                  </a:lnTo>
                  <a:lnTo>
                    <a:pt x="1504" y="863"/>
                  </a:lnTo>
                  <a:lnTo>
                    <a:pt x="1508" y="867"/>
                  </a:lnTo>
                  <a:lnTo>
                    <a:pt x="1512" y="872"/>
                  </a:lnTo>
                  <a:lnTo>
                    <a:pt x="1515" y="878"/>
                  </a:lnTo>
                  <a:lnTo>
                    <a:pt x="1517" y="884"/>
                  </a:lnTo>
                  <a:lnTo>
                    <a:pt x="1518" y="891"/>
                  </a:lnTo>
                  <a:lnTo>
                    <a:pt x="1517" y="897"/>
                  </a:lnTo>
                  <a:lnTo>
                    <a:pt x="1514" y="905"/>
                  </a:lnTo>
                  <a:lnTo>
                    <a:pt x="1506" y="909"/>
                  </a:lnTo>
                  <a:lnTo>
                    <a:pt x="1496" y="912"/>
                  </a:lnTo>
                  <a:lnTo>
                    <a:pt x="1492" y="915"/>
                  </a:lnTo>
                  <a:lnTo>
                    <a:pt x="1488" y="917"/>
                  </a:lnTo>
                  <a:lnTo>
                    <a:pt x="1485" y="919"/>
                  </a:lnTo>
                  <a:lnTo>
                    <a:pt x="1483" y="923"/>
                  </a:lnTo>
                  <a:lnTo>
                    <a:pt x="1480" y="925"/>
                  </a:lnTo>
                  <a:lnTo>
                    <a:pt x="1478" y="930"/>
                  </a:lnTo>
                  <a:lnTo>
                    <a:pt x="1477" y="934"/>
                  </a:lnTo>
                  <a:lnTo>
                    <a:pt x="1475" y="940"/>
                  </a:lnTo>
                  <a:lnTo>
                    <a:pt x="1475" y="954"/>
                  </a:lnTo>
                  <a:lnTo>
                    <a:pt x="1478" y="971"/>
                  </a:lnTo>
                  <a:lnTo>
                    <a:pt x="1483" y="1003"/>
                  </a:lnTo>
                  <a:lnTo>
                    <a:pt x="1488" y="1026"/>
                  </a:lnTo>
                  <a:lnTo>
                    <a:pt x="1496" y="1032"/>
                  </a:lnTo>
                  <a:lnTo>
                    <a:pt x="1502" y="1041"/>
                  </a:lnTo>
                  <a:lnTo>
                    <a:pt x="1509" y="1051"/>
                  </a:lnTo>
                  <a:lnTo>
                    <a:pt x="1514" y="1060"/>
                  </a:lnTo>
                  <a:lnTo>
                    <a:pt x="1520" y="1069"/>
                  </a:lnTo>
                  <a:lnTo>
                    <a:pt x="1524" y="1077"/>
                  </a:lnTo>
                  <a:lnTo>
                    <a:pt x="1527" y="1080"/>
                  </a:lnTo>
                  <a:lnTo>
                    <a:pt x="1531" y="1081"/>
                  </a:lnTo>
                  <a:lnTo>
                    <a:pt x="1533" y="1083"/>
                  </a:lnTo>
                  <a:lnTo>
                    <a:pt x="1536" y="1083"/>
                  </a:lnTo>
                  <a:lnTo>
                    <a:pt x="1536" y="1083"/>
                  </a:lnTo>
                  <a:lnTo>
                    <a:pt x="1522" y="1087"/>
                  </a:lnTo>
                  <a:lnTo>
                    <a:pt x="1508" y="1091"/>
                  </a:lnTo>
                  <a:lnTo>
                    <a:pt x="1495" y="1093"/>
                  </a:lnTo>
                  <a:lnTo>
                    <a:pt x="1481" y="1092"/>
                  </a:lnTo>
                  <a:lnTo>
                    <a:pt x="1468" y="1091"/>
                  </a:lnTo>
                  <a:lnTo>
                    <a:pt x="1454" y="1087"/>
                  </a:lnTo>
                  <a:lnTo>
                    <a:pt x="1441" y="1084"/>
                  </a:lnTo>
                  <a:lnTo>
                    <a:pt x="1428" y="1080"/>
                  </a:lnTo>
                  <a:lnTo>
                    <a:pt x="1402" y="1069"/>
                  </a:lnTo>
                  <a:lnTo>
                    <a:pt x="1376" y="1059"/>
                  </a:lnTo>
                  <a:lnTo>
                    <a:pt x="1363" y="1054"/>
                  </a:lnTo>
                  <a:lnTo>
                    <a:pt x="1351" y="1050"/>
                  </a:lnTo>
                  <a:lnTo>
                    <a:pt x="1338" y="1046"/>
                  </a:lnTo>
                  <a:lnTo>
                    <a:pt x="1325" y="1043"/>
                  </a:lnTo>
                  <a:lnTo>
                    <a:pt x="1316" y="1042"/>
                  </a:lnTo>
                  <a:lnTo>
                    <a:pt x="1307" y="1042"/>
                  </a:lnTo>
                  <a:lnTo>
                    <a:pt x="1297" y="1042"/>
                  </a:lnTo>
                  <a:lnTo>
                    <a:pt x="1290" y="1042"/>
                  </a:lnTo>
                  <a:lnTo>
                    <a:pt x="1274" y="1044"/>
                  </a:lnTo>
                  <a:lnTo>
                    <a:pt x="1259" y="1048"/>
                  </a:lnTo>
                  <a:lnTo>
                    <a:pt x="1247" y="1054"/>
                  </a:lnTo>
                  <a:lnTo>
                    <a:pt x="1235" y="1060"/>
                  </a:lnTo>
                  <a:lnTo>
                    <a:pt x="1223" y="1068"/>
                  </a:lnTo>
                  <a:lnTo>
                    <a:pt x="1212" y="1075"/>
                  </a:lnTo>
                  <a:lnTo>
                    <a:pt x="1191" y="1093"/>
                  </a:lnTo>
                  <a:lnTo>
                    <a:pt x="1170" y="1109"/>
                  </a:lnTo>
                  <a:lnTo>
                    <a:pt x="1159" y="1116"/>
                  </a:lnTo>
                  <a:lnTo>
                    <a:pt x="1146" y="1122"/>
                  </a:lnTo>
                  <a:lnTo>
                    <a:pt x="1133" y="1127"/>
                  </a:lnTo>
                  <a:lnTo>
                    <a:pt x="1118" y="1131"/>
                  </a:lnTo>
                  <a:lnTo>
                    <a:pt x="1101" y="1134"/>
                  </a:lnTo>
                  <a:lnTo>
                    <a:pt x="1083" y="1137"/>
                  </a:lnTo>
                  <a:lnTo>
                    <a:pt x="1067" y="1142"/>
                  </a:lnTo>
                  <a:lnTo>
                    <a:pt x="1052" y="1150"/>
                  </a:lnTo>
                  <a:lnTo>
                    <a:pt x="1046" y="1154"/>
                  </a:lnTo>
                  <a:lnTo>
                    <a:pt x="1039" y="1160"/>
                  </a:lnTo>
                  <a:lnTo>
                    <a:pt x="1033" y="1165"/>
                  </a:lnTo>
                  <a:lnTo>
                    <a:pt x="1027" y="1170"/>
                  </a:lnTo>
                  <a:lnTo>
                    <a:pt x="1022" y="1178"/>
                  </a:lnTo>
                  <a:lnTo>
                    <a:pt x="1017" y="1186"/>
                  </a:lnTo>
                  <a:lnTo>
                    <a:pt x="1012" y="1194"/>
                  </a:lnTo>
                  <a:lnTo>
                    <a:pt x="1009" y="1204"/>
                  </a:lnTo>
                  <a:lnTo>
                    <a:pt x="1005" y="1218"/>
                  </a:lnTo>
                  <a:lnTo>
                    <a:pt x="1000" y="1237"/>
                  </a:lnTo>
                  <a:lnTo>
                    <a:pt x="996" y="1260"/>
                  </a:lnTo>
                  <a:lnTo>
                    <a:pt x="993" y="1285"/>
                  </a:lnTo>
                  <a:lnTo>
                    <a:pt x="990" y="1309"/>
                  </a:lnTo>
                  <a:lnTo>
                    <a:pt x="988" y="1331"/>
                  </a:lnTo>
                  <a:lnTo>
                    <a:pt x="990" y="1341"/>
                  </a:lnTo>
                  <a:lnTo>
                    <a:pt x="990" y="1351"/>
                  </a:lnTo>
                  <a:lnTo>
                    <a:pt x="992" y="1357"/>
                  </a:lnTo>
                  <a:lnTo>
                    <a:pt x="993" y="1364"/>
                  </a:lnTo>
                  <a:lnTo>
                    <a:pt x="999" y="1377"/>
                  </a:lnTo>
                  <a:lnTo>
                    <a:pt x="1004" y="1388"/>
                  </a:lnTo>
                  <a:lnTo>
                    <a:pt x="1007" y="1397"/>
                  </a:lnTo>
                  <a:lnTo>
                    <a:pt x="1008" y="1406"/>
                  </a:lnTo>
                  <a:lnTo>
                    <a:pt x="1008" y="1413"/>
                  </a:lnTo>
                  <a:lnTo>
                    <a:pt x="1007" y="1423"/>
                  </a:lnTo>
                  <a:lnTo>
                    <a:pt x="1005" y="1434"/>
                  </a:lnTo>
                  <a:lnTo>
                    <a:pt x="1002" y="1448"/>
                  </a:lnTo>
                  <a:lnTo>
                    <a:pt x="1002" y="1452"/>
                  </a:lnTo>
                  <a:lnTo>
                    <a:pt x="1004" y="1457"/>
                  </a:lnTo>
                  <a:lnTo>
                    <a:pt x="1006" y="1460"/>
                  </a:lnTo>
                  <a:lnTo>
                    <a:pt x="1008" y="1464"/>
                  </a:lnTo>
                  <a:lnTo>
                    <a:pt x="1015" y="1470"/>
                  </a:lnTo>
                  <a:lnTo>
                    <a:pt x="1023" y="1476"/>
                  </a:lnTo>
                  <a:lnTo>
                    <a:pt x="1026" y="1479"/>
                  </a:lnTo>
                  <a:lnTo>
                    <a:pt x="1028" y="1483"/>
                  </a:lnTo>
                  <a:lnTo>
                    <a:pt x="1031" y="1486"/>
                  </a:lnTo>
                  <a:lnTo>
                    <a:pt x="1031" y="1490"/>
                  </a:lnTo>
                  <a:lnTo>
                    <a:pt x="1029" y="1493"/>
                  </a:lnTo>
                  <a:lnTo>
                    <a:pt x="1026" y="1499"/>
                  </a:lnTo>
                  <a:lnTo>
                    <a:pt x="1022" y="1503"/>
                  </a:lnTo>
                  <a:lnTo>
                    <a:pt x="1014" y="1509"/>
                  </a:lnTo>
                  <a:lnTo>
                    <a:pt x="933" y="1552"/>
                  </a:lnTo>
                  <a:lnTo>
                    <a:pt x="933" y="1552"/>
                  </a:lnTo>
                  <a:lnTo>
                    <a:pt x="926" y="1547"/>
                  </a:lnTo>
                  <a:lnTo>
                    <a:pt x="912" y="1545"/>
                  </a:lnTo>
                  <a:lnTo>
                    <a:pt x="894" y="1542"/>
                  </a:lnTo>
                  <a:lnTo>
                    <a:pt x="875" y="1539"/>
                  </a:lnTo>
                  <a:lnTo>
                    <a:pt x="858" y="1534"/>
                  </a:lnTo>
                  <a:lnTo>
                    <a:pt x="843" y="1529"/>
                  </a:lnTo>
                  <a:lnTo>
                    <a:pt x="837" y="1526"/>
                  </a:lnTo>
                  <a:lnTo>
                    <a:pt x="833" y="1523"/>
                  </a:lnTo>
                  <a:lnTo>
                    <a:pt x="832" y="1520"/>
                  </a:lnTo>
                  <a:lnTo>
                    <a:pt x="832" y="1518"/>
                  </a:lnTo>
                  <a:lnTo>
                    <a:pt x="832" y="1516"/>
                  </a:lnTo>
                  <a:lnTo>
                    <a:pt x="832" y="1514"/>
                  </a:lnTo>
                  <a:lnTo>
                    <a:pt x="834" y="1507"/>
                  </a:lnTo>
                  <a:lnTo>
                    <a:pt x="835" y="1501"/>
                  </a:lnTo>
                  <a:lnTo>
                    <a:pt x="836" y="1497"/>
                  </a:lnTo>
                  <a:lnTo>
                    <a:pt x="836" y="1492"/>
                  </a:lnTo>
                  <a:lnTo>
                    <a:pt x="835" y="1489"/>
                  </a:lnTo>
                  <a:lnTo>
                    <a:pt x="834" y="1487"/>
                  </a:lnTo>
                  <a:lnTo>
                    <a:pt x="832" y="1485"/>
                  </a:lnTo>
                  <a:lnTo>
                    <a:pt x="829" y="1484"/>
                  </a:lnTo>
                  <a:lnTo>
                    <a:pt x="822" y="1484"/>
                  </a:lnTo>
                  <a:lnTo>
                    <a:pt x="813" y="1485"/>
                  </a:lnTo>
                  <a:lnTo>
                    <a:pt x="804" y="1488"/>
                  </a:lnTo>
                  <a:lnTo>
                    <a:pt x="793" y="1492"/>
                  </a:lnTo>
                  <a:lnTo>
                    <a:pt x="783" y="1497"/>
                  </a:lnTo>
                  <a:lnTo>
                    <a:pt x="772" y="1500"/>
                  </a:lnTo>
                  <a:lnTo>
                    <a:pt x="763" y="1502"/>
                  </a:lnTo>
                  <a:lnTo>
                    <a:pt x="754" y="1503"/>
                  </a:lnTo>
                  <a:lnTo>
                    <a:pt x="749" y="1502"/>
                  </a:lnTo>
                  <a:lnTo>
                    <a:pt x="744" y="1502"/>
                  </a:lnTo>
                  <a:lnTo>
                    <a:pt x="740" y="1500"/>
                  </a:lnTo>
                  <a:lnTo>
                    <a:pt x="737" y="1498"/>
                  </a:lnTo>
                  <a:lnTo>
                    <a:pt x="732" y="1494"/>
                  </a:lnTo>
                  <a:lnTo>
                    <a:pt x="729" y="1490"/>
                  </a:lnTo>
                  <a:lnTo>
                    <a:pt x="726" y="1486"/>
                  </a:lnTo>
                  <a:lnTo>
                    <a:pt x="723" y="1480"/>
                  </a:lnTo>
                  <a:lnTo>
                    <a:pt x="720" y="1465"/>
                  </a:lnTo>
                  <a:lnTo>
                    <a:pt x="717" y="1439"/>
                  </a:lnTo>
                  <a:lnTo>
                    <a:pt x="715" y="1426"/>
                  </a:lnTo>
                  <a:lnTo>
                    <a:pt x="713" y="1412"/>
                  </a:lnTo>
                  <a:lnTo>
                    <a:pt x="711" y="1407"/>
                  </a:lnTo>
                  <a:lnTo>
                    <a:pt x="710" y="1402"/>
                  </a:lnTo>
                  <a:lnTo>
                    <a:pt x="708" y="1396"/>
                  </a:lnTo>
                  <a:lnTo>
                    <a:pt x="704" y="1392"/>
                  </a:lnTo>
                  <a:lnTo>
                    <a:pt x="698" y="1384"/>
                  </a:lnTo>
                  <a:lnTo>
                    <a:pt x="689" y="1377"/>
                  </a:lnTo>
                  <a:lnTo>
                    <a:pt x="681" y="1370"/>
                  </a:lnTo>
                  <a:lnTo>
                    <a:pt x="672" y="1364"/>
                  </a:lnTo>
                  <a:lnTo>
                    <a:pt x="663" y="1356"/>
                  </a:lnTo>
                  <a:lnTo>
                    <a:pt x="655" y="1350"/>
                  </a:lnTo>
                  <a:lnTo>
                    <a:pt x="646" y="1342"/>
                  </a:lnTo>
                  <a:lnTo>
                    <a:pt x="639" y="1335"/>
                  </a:lnTo>
                  <a:lnTo>
                    <a:pt x="632" y="1324"/>
                  </a:lnTo>
                  <a:lnTo>
                    <a:pt x="625" y="1312"/>
                  </a:lnTo>
                  <a:lnTo>
                    <a:pt x="620" y="1305"/>
                  </a:lnTo>
                  <a:lnTo>
                    <a:pt x="617" y="1300"/>
                  </a:lnTo>
                  <a:lnTo>
                    <a:pt x="613" y="1296"/>
                  </a:lnTo>
                  <a:lnTo>
                    <a:pt x="608" y="1293"/>
                  </a:lnTo>
                  <a:lnTo>
                    <a:pt x="600" y="1289"/>
                  </a:lnTo>
                  <a:lnTo>
                    <a:pt x="593" y="1288"/>
                  </a:lnTo>
                  <a:lnTo>
                    <a:pt x="586" y="1288"/>
                  </a:lnTo>
                  <a:lnTo>
                    <a:pt x="578" y="1289"/>
                  </a:lnTo>
                  <a:lnTo>
                    <a:pt x="564" y="1294"/>
                  </a:lnTo>
                  <a:lnTo>
                    <a:pt x="549" y="1296"/>
                  </a:lnTo>
                  <a:lnTo>
                    <a:pt x="548" y="1297"/>
                  </a:lnTo>
                  <a:lnTo>
                    <a:pt x="548" y="1298"/>
                  </a:lnTo>
                  <a:lnTo>
                    <a:pt x="496" y="1236"/>
                  </a:lnTo>
                  <a:lnTo>
                    <a:pt x="482" y="1215"/>
                  </a:lnTo>
                  <a:lnTo>
                    <a:pt x="475" y="1204"/>
                  </a:lnTo>
                  <a:lnTo>
                    <a:pt x="475" y="1200"/>
                  </a:lnTo>
                  <a:lnTo>
                    <a:pt x="477" y="1193"/>
                  </a:lnTo>
                  <a:lnTo>
                    <a:pt x="479" y="1183"/>
                  </a:lnTo>
                  <a:lnTo>
                    <a:pt x="483" y="1169"/>
                  </a:lnTo>
                  <a:lnTo>
                    <a:pt x="483" y="1165"/>
                  </a:lnTo>
                  <a:lnTo>
                    <a:pt x="484" y="1161"/>
                  </a:lnTo>
                  <a:lnTo>
                    <a:pt x="483" y="1158"/>
                  </a:lnTo>
                  <a:lnTo>
                    <a:pt x="482" y="1153"/>
                  </a:lnTo>
                  <a:lnTo>
                    <a:pt x="479" y="1148"/>
                  </a:lnTo>
                  <a:lnTo>
                    <a:pt x="474" y="1141"/>
                  </a:lnTo>
                  <a:lnTo>
                    <a:pt x="470" y="1136"/>
                  </a:lnTo>
                  <a:lnTo>
                    <a:pt x="465" y="1131"/>
                  </a:lnTo>
                  <a:lnTo>
                    <a:pt x="461" y="1125"/>
                  </a:lnTo>
                  <a:lnTo>
                    <a:pt x="459" y="1119"/>
                  </a:lnTo>
                  <a:lnTo>
                    <a:pt x="460" y="1102"/>
                  </a:lnTo>
                  <a:lnTo>
                    <a:pt x="459" y="1087"/>
                  </a:lnTo>
                  <a:lnTo>
                    <a:pt x="457" y="1084"/>
                  </a:lnTo>
                  <a:lnTo>
                    <a:pt x="451" y="1078"/>
                  </a:lnTo>
                  <a:lnTo>
                    <a:pt x="441" y="1070"/>
                  </a:lnTo>
                  <a:lnTo>
                    <a:pt x="431" y="1061"/>
                  </a:lnTo>
                  <a:lnTo>
                    <a:pt x="411" y="1045"/>
                  </a:lnTo>
                  <a:lnTo>
                    <a:pt x="397" y="1037"/>
                  </a:lnTo>
                  <a:lnTo>
                    <a:pt x="387" y="1033"/>
                  </a:lnTo>
                  <a:lnTo>
                    <a:pt x="377" y="1031"/>
                  </a:lnTo>
                  <a:lnTo>
                    <a:pt x="369" y="1031"/>
                  </a:lnTo>
                  <a:lnTo>
                    <a:pt x="360" y="1032"/>
                  </a:lnTo>
                  <a:lnTo>
                    <a:pt x="345" y="1035"/>
                  </a:lnTo>
                  <a:lnTo>
                    <a:pt x="331" y="1040"/>
                  </a:lnTo>
                  <a:lnTo>
                    <a:pt x="323" y="1041"/>
                  </a:lnTo>
                  <a:lnTo>
                    <a:pt x="317" y="1042"/>
                  </a:lnTo>
                  <a:lnTo>
                    <a:pt x="310" y="1042"/>
                  </a:lnTo>
                  <a:lnTo>
                    <a:pt x="304" y="1040"/>
                  </a:lnTo>
                  <a:lnTo>
                    <a:pt x="296" y="1035"/>
                  </a:lnTo>
                  <a:lnTo>
                    <a:pt x="289" y="1030"/>
                  </a:lnTo>
                  <a:lnTo>
                    <a:pt x="281" y="1021"/>
                  </a:lnTo>
                  <a:lnTo>
                    <a:pt x="274" y="1011"/>
                  </a:lnTo>
                  <a:lnTo>
                    <a:pt x="176" y="858"/>
                  </a:lnTo>
                  <a:lnTo>
                    <a:pt x="160" y="824"/>
                  </a:lnTo>
                  <a:lnTo>
                    <a:pt x="143" y="788"/>
                  </a:lnTo>
                  <a:lnTo>
                    <a:pt x="135" y="770"/>
                  </a:lnTo>
                  <a:lnTo>
                    <a:pt x="128" y="751"/>
                  </a:lnTo>
                  <a:lnTo>
                    <a:pt x="122" y="733"/>
                  </a:lnTo>
                  <a:lnTo>
                    <a:pt x="119" y="715"/>
                  </a:lnTo>
                  <a:lnTo>
                    <a:pt x="117" y="706"/>
                  </a:lnTo>
                  <a:lnTo>
                    <a:pt x="115" y="699"/>
                  </a:lnTo>
                  <a:lnTo>
                    <a:pt x="112" y="692"/>
                  </a:lnTo>
                  <a:lnTo>
                    <a:pt x="108" y="686"/>
                  </a:lnTo>
                  <a:lnTo>
                    <a:pt x="101" y="676"/>
                  </a:lnTo>
                  <a:lnTo>
                    <a:pt x="91" y="667"/>
                  </a:lnTo>
                  <a:lnTo>
                    <a:pt x="81" y="660"/>
                  </a:lnTo>
                  <a:lnTo>
                    <a:pt x="70" y="652"/>
                  </a:lnTo>
                  <a:lnTo>
                    <a:pt x="60" y="642"/>
                  </a:lnTo>
                  <a:lnTo>
                    <a:pt x="50" y="632"/>
                  </a:lnTo>
                  <a:lnTo>
                    <a:pt x="46" y="625"/>
                  </a:lnTo>
                  <a:lnTo>
                    <a:pt x="44" y="619"/>
                  </a:lnTo>
                  <a:lnTo>
                    <a:pt x="41" y="610"/>
                  </a:lnTo>
                  <a:lnTo>
                    <a:pt x="40" y="602"/>
                  </a:lnTo>
                  <a:lnTo>
                    <a:pt x="38" y="585"/>
                  </a:lnTo>
                  <a:lnTo>
                    <a:pt x="35" y="570"/>
                  </a:lnTo>
                  <a:lnTo>
                    <a:pt x="32" y="562"/>
                  </a:lnTo>
                  <a:lnTo>
                    <a:pt x="27" y="555"/>
                  </a:lnTo>
                  <a:lnTo>
                    <a:pt x="22" y="545"/>
                  </a:lnTo>
                  <a:lnTo>
                    <a:pt x="15" y="537"/>
                  </a:lnTo>
                  <a:lnTo>
                    <a:pt x="10" y="528"/>
                  </a:lnTo>
                  <a:lnTo>
                    <a:pt x="5" y="520"/>
                  </a:lnTo>
                  <a:lnTo>
                    <a:pt x="1" y="514"/>
                  </a:lnTo>
                  <a:lnTo>
                    <a:pt x="0" y="510"/>
                  </a:lnTo>
                  <a:lnTo>
                    <a:pt x="21" y="511"/>
                  </a:lnTo>
                  <a:lnTo>
                    <a:pt x="36" y="514"/>
                  </a:lnTo>
                  <a:lnTo>
                    <a:pt x="42" y="514"/>
                  </a:lnTo>
                  <a:lnTo>
                    <a:pt x="50" y="512"/>
                  </a:lnTo>
                  <a:lnTo>
                    <a:pt x="59" y="507"/>
                  </a:lnTo>
                  <a:lnTo>
                    <a:pt x="69" y="501"/>
                  </a:lnTo>
                  <a:lnTo>
                    <a:pt x="93" y="487"/>
                  </a:lnTo>
                  <a:lnTo>
                    <a:pt x="124" y="472"/>
                  </a:lnTo>
                  <a:lnTo>
                    <a:pt x="140" y="462"/>
                  </a:lnTo>
                  <a:lnTo>
                    <a:pt x="153" y="452"/>
                  </a:lnTo>
                  <a:lnTo>
                    <a:pt x="157" y="447"/>
                  </a:lnTo>
                  <a:lnTo>
                    <a:pt x="161" y="441"/>
                  </a:lnTo>
                  <a:lnTo>
                    <a:pt x="163" y="436"/>
                  </a:lnTo>
                  <a:lnTo>
                    <a:pt x="164" y="430"/>
                  </a:lnTo>
                  <a:lnTo>
                    <a:pt x="164" y="425"/>
                  </a:lnTo>
                  <a:lnTo>
                    <a:pt x="163" y="421"/>
                  </a:lnTo>
                  <a:lnTo>
                    <a:pt x="162" y="417"/>
                  </a:lnTo>
                  <a:lnTo>
                    <a:pt x="159" y="412"/>
                  </a:lnTo>
                  <a:lnTo>
                    <a:pt x="153" y="406"/>
                  </a:lnTo>
                  <a:lnTo>
                    <a:pt x="144" y="399"/>
                  </a:lnTo>
                  <a:lnTo>
                    <a:pt x="126" y="389"/>
                  </a:lnTo>
                  <a:lnTo>
                    <a:pt x="108" y="379"/>
                  </a:lnTo>
                  <a:lnTo>
                    <a:pt x="108" y="3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3" name="Freeform 38"/>
            <p:cNvSpPr>
              <a:spLocks/>
            </p:cNvSpPr>
            <p:nvPr/>
          </p:nvSpPr>
          <p:spPr bwMode="auto">
            <a:xfrm>
              <a:off x="4211491" y="3862325"/>
              <a:ext cx="1174796" cy="798903"/>
            </a:xfrm>
            <a:custGeom>
              <a:avLst/>
              <a:gdLst>
                <a:gd name="T0" fmla="*/ 2632 w 2853"/>
                <a:gd name="T1" fmla="*/ 303 h 2377"/>
                <a:gd name="T2" fmla="*/ 2738 w 2853"/>
                <a:gd name="T3" fmla="*/ 292 h 2377"/>
                <a:gd name="T4" fmla="*/ 2804 w 2853"/>
                <a:gd name="T5" fmla="*/ 378 h 2377"/>
                <a:gd name="T6" fmla="*/ 2699 w 2853"/>
                <a:gd name="T7" fmla="*/ 524 h 2377"/>
                <a:gd name="T8" fmla="*/ 2560 w 2853"/>
                <a:gd name="T9" fmla="*/ 685 h 2377"/>
                <a:gd name="T10" fmla="*/ 2615 w 2853"/>
                <a:gd name="T11" fmla="*/ 953 h 2377"/>
                <a:gd name="T12" fmla="*/ 2486 w 2853"/>
                <a:gd name="T13" fmla="*/ 1078 h 2377"/>
                <a:gd name="T14" fmla="*/ 2368 w 2853"/>
                <a:gd name="T15" fmla="*/ 1255 h 2377"/>
                <a:gd name="T16" fmla="*/ 2290 w 2853"/>
                <a:gd name="T17" fmla="*/ 1323 h 2377"/>
                <a:gd name="T18" fmla="*/ 1861 w 2853"/>
                <a:gd name="T19" fmla="*/ 1470 h 2377"/>
                <a:gd name="T20" fmla="*/ 1928 w 2853"/>
                <a:gd name="T21" fmla="*/ 1341 h 2377"/>
                <a:gd name="T22" fmla="*/ 1750 w 2853"/>
                <a:gd name="T23" fmla="*/ 1505 h 2377"/>
                <a:gd name="T24" fmla="*/ 1834 w 2853"/>
                <a:gd name="T25" fmla="*/ 1490 h 2377"/>
                <a:gd name="T26" fmla="*/ 1594 w 2853"/>
                <a:gd name="T27" fmla="*/ 1711 h 2377"/>
                <a:gd name="T28" fmla="*/ 1420 w 2853"/>
                <a:gd name="T29" fmla="*/ 1791 h 2377"/>
                <a:gd name="T30" fmla="*/ 1266 w 2853"/>
                <a:gd name="T31" fmla="*/ 1896 h 2377"/>
                <a:gd name="T32" fmla="*/ 1109 w 2853"/>
                <a:gd name="T33" fmla="*/ 1792 h 2377"/>
                <a:gd name="T34" fmla="*/ 1040 w 2853"/>
                <a:gd name="T35" fmla="*/ 1719 h 2377"/>
                <a:gd name="T36" fmla="*/ 974 w 2853"/>
                <a:gd name="T37" fmla="*/ 1762 h 2377"/>
                <a:gd name="T38" fmla="*/ 924 w 2853"/>
                <a:gd name="T39" fmla="*/ 1827 h 2377"/>
                <a:gd name="T40" fmla="*/ 798 w 2853"/>
                <a:gd name="T41" fmla="*/ 1925 h 2377"/>
                <a:gd name="T42" fmla="*/ 798 w 2853"/>
                <a:gd name="T43" fmla="*/ 2093 h 2377"/>
                <a:gd name="T44" fmla="*/ 642 w 2853"/>
                <a:gd name="T45" fmla="*/ 2073 h 2377"/>
                <a:gd name="T46" fmla="*/ 557 w 2853"/>
                <a:gd name="T47" fmla="*/ 2093 h 2377"/>
                <a:gd name="T48" fmla="*/ 491 w 2853"/>
                <a:gd name="T49" fmla="*/ 2023 h 2377"/>
                <a:gd name="T50" fmla="*/ 416 w 2853"/>
                <a:gd name="T51" fmla="*/ 2264 h 2377"/>
                <a:gd name="T52" fmla="*/ 262 w 2853"/>
                <a:gd name="T53" fmla="*/ 2281 h 2377"/>
                <a:gd name="T54" fmla="*/ 32 w 2853"/>
                <a:gd name="T55" fmla="*/ 2375 h 2377"/>
                <a:gd name="T56" fmla="*/ 96 w 2853"/>
                <a:gd name="T57" fmla="*/ 2102 h 2377"/>
                <a:gd name="T58" fmla="*/ 195 w 2853"/>
                <a:gd name="T59" fmla="*/ 2045 h 2377"/>
                <a:gd name="T60" fmla="*/ 297 w 2853"/>
                <a:gd name="T61" fmla="*/ 1925 h 2377"/>
                <a:gd name="T62" fmla="*/ 385 w 2853"/>
                <a:gd name="T63" fmla="*/ 1790 h 2377"/>
                <a:gd name="T64" fmla="*/ 309 w 2853"/>
                <a:gd name="T65" fmla="*/ 1513 h 2377"/>
                <a:gd name="T66" fmla="*/ 253 w 2853"/>
                <a:gd name="T67" fmla="*/ 1413 h 2377"/>
                <a:gd name="T68" fmla="*/ 206 w 2853"/>
                <a:gd name="T69" fmla="*/ 1289 h 2377"/>
                <a:gd name="T70" fmla="*/ 395 w 2853"/>
                <a:gd name="T71" fmla="*/ 1291 h 2377"/>
                <a:gd name="T72" fmla="*/ 524 w 2853"/>
                <a:gd name="T73" fmla="*/ 1336 h 2377"/>
                <a:gd name="T74" fmla="*/ 622 w 2853"/>
                <a:gd name="T75" fmla="*/ 1382 h 2377"/>
                <a:gd name="T76" fmla="*/ 568 w 2853"/>
                <a:gd name="T77" fmla="*/ 1283 h 2377"/>
                <a:gd name="T78" fmla="*/ 465 w 2853"/>
                <a:gd name="T79" fmla="*/ 1061 h 2377"/>
                <a:gd name="T80" fmla="*/ 432 w 2853"/>
                <a:gd name="T81" fmla="*/ 828 h 2377"/>
                <a:gd name="T82" fmla="*/ 545 w 2853"/>
                <a:gd name="T83" fmla="*/ 806 h 2377"/>
                <a:gd name="T84" fmla="*/ 662 w 2853"/>
                <a:gd name="T85" fmla="*/ 701 h 2377"/>
                <a:gd name="T86" fmla="*/ 756 w 2853"/>
                <a:gd name="T87" fmla="*/ 719 h 2377"/>
                <a:gd name="T88" fmla="*/ 853 w 2853"/>
                <a:gd name="T89" fmla="*/ 622 h 2377"/>
                <a:gd name="T90" fmla="*/ 910 w 2853"/>
                <a:gd name="T91" fmla="*/ 553 h 2377"/>
                <a:gd name="T92" fmla="*/ 969 w 2853"/>
                <a:gd name="T93" fmla="*/ 457 h 2377"/>
                <a:gd name="T94" fmla="*/ 1007 w 2853"/>
                <a:gd name="T95" fmla="*/ 355 h 2377"/>
                <a:gd name="T96" fmla="*/ 1010 w 2853"/>
                <a:gd name="T97" fmla="*/ 204 h 2377"/>
                <a:gd name="T98" fmla="*/ 1182 w 2853"/>
                <a:gd name="T99" fmla="*/ 89 h 2377"/>
                <a:gd name="T100" fmla="*/ 1244 w 2853"/>
                <a:gd name="T101" fmla="*/ 18 h 2377"/>
                <a:gd name="T102" fmla="*/ 1479 w 2853"/>
                <a:gd name="T103" fmla="*/ 54 h 2377"/>
                <a:gd name="T104" fmla="*/ 1718 w 2853"/>
                <a:gd name="T105" fmla="*/ 34 h 2377"/>
                <a:gd name="T106" fmla="*/ 1693 w 2853"/>
                <a:gd name="T107" fmla="*/ 204 h 2377"/>
                <a:gd name="T108" fmla="*/ 1781 w 2853"/>
                <a:gd name="T109" fmla="*/ 235 h 2377"/>
                <a:gd name="T110" fmla="*/ 2026 w 2853"/>
                <a:gd name="T111" fmla="*/ 222 h 2377"/>
                <a:gd name="T112" fmla="*/ 2100 w 2853"/>
                <a:gd name="T113" fmla="*/ 274 h 2377"/>
                <a:gd name="T114" fmla="*/ 2126 w 2853"/>
                <a:gd name="T115" fmla="*/ 179 h 2377"/>
                <a:gd name="T116" fmla="*/ 2158 w 2853"/>
                <a:gd name="T117" fmla="*/ 33 h 2377"/>
                <a:gd name="T118" fmla="*/ 2273 w 2853"/>
                <a:gd name="T119" fmla="*/ 48 h 2377"/>
                <a:gd name="T120" fmla="*/ 2447 w 2853"/>
                <a:gd name="T121" fmla="*/ 166 h 2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53" h="2377">
                  <a:moveTo>
                    <a:pt x="2488" y="185"/>
                  </a:moveTo>
                  <a:lnTo>
                    <a:pt x="2495" y="191"/>
                  </a:lnTo>
                  <a:lnTo>
                    <a:pt x="2501" y="197"/>
                  </a:lnTo>
                  <a:lnTo>
                    <a:pt x="2509" y="201"/>
                  </a:lnTo>
                  <a:lnTo>
                    <a:pt x="2516" y="204"/>
                  </a:lnTo>
                  <a:lnTo>
                    <a:pt x="2533" y="209"/>
                  </a:lnTo>
                  <a:lnTo>
                    <a:pt x="2551" y="213"/>
                  </a:lnTo>
                  <a:lnTo>
                    <a:pt x="2567" y="217"/>
                  </a:lnTo>
                  <a:lnTo>
                    <a:pt x="2584" y="223"/>
                  </a:lnTo>
                  <a:lnTo>
                    <a:pt x="2592" y="227"/>
                  </a:lnTo>
                  <a:lnTo>
                    <a:pt x="2598" y="231"/>
                  </a:lnTo>
                  <a:lnTo>
                    <a:pt x="2605" y="238"/>
                  </a:lnTo>
                  <a:lnTo>
                    <a:pt x="2611" y="245"/>
                  </a:lnTo>
                  <a:lnTo>
                    <a:pt x="2617" y="256"/>
                  </a:lnTo>
                  <a:lnTo>
                    <a:pt x="2622" y="269"/>
                  </a:lnTo>
                  <a:lnTo>
                    <a:pt x="2625" y="282"/>
                  </a:lnTo>
                  <a:lnTo>
                    <a:pt x="2630" y="296"/>
                  </a:lnTo>
                  <a:lnTo>
                    <a:pt x="2632" y="303"/>
                  </a:lnTo>
                  <a:lnTo>
                    <a:pt x="2635" y="308"/>
                  </a:lnTo>
                  <a:lnTo>
                    <a:pt x="2637" y="314"/>
                  </a:lnTo>
                  <a:lnTo>
                    <a:pt x="2641" y="319"/>
                  </a:lnTo>
                  <a:lnTo>
                    <a:pt x="2646" y="323"/>
                  </a:lnTo>
                  <a:lnTo>
                    <a:pt x="2650" y="326"/>
                  </a:lnTo>
                  <a:lnTo>
                    <a:pt x="2655" y="330"/>
                  </a:lnTo>
                  <a:lnTo>
                    <a:pt x="2662" y="331"/>
                  </a:lnTo>
                  <a:lnTo>
                    <a:pt x="2666" y="331"/>
                  </a:lnTo>
                  <a:lnTo>
                    <a:pt x="2669" y="331"/>
                  </a:lnTo>
                  <a:lnTo>
                    <a:pt x="2674" y="329"/>
                  </a:lnTo>
                  <a:lnTo>
                    <a:pt x="2678" y="326"/>
                  </a:lnTo>
                  <a:lnTo>
                    <a:pt x="2688" y="320"/>
                  </a:lnTo>
                  <a:lnTo>
                    <a:pt x="2698" y="312"/>
                  </a:lnTo>
                  <a:lnTo>
                    <a:pt x="2708" y="305"/>
                  </a:lnTo>
                  <a:lnTo>
                    <a:pt x="2719" y="298"/>
                  </a:lnTo>
                  <a:lnTo>
                    <a:pt x="2726" y="295"/>
                  </a:lnTo>
                  <a:lnTo>
                    <a:pt x="2731" y="293"/>
                  </a:lnTo>
                  <a:lnTo>
                    <a:pt x="2738" y="292"/>
                  </a:lnTo>
                  <a:lnTo>
                    <a:pt x="2744" y="292"/>
                  </a:lnTo>
                  <a:lnTo>
                    <a:pt x="2749" y="292"/>
                  </a:lnTo>
                  <a:lnTo>
                    <a:pt x="2754" y="294"/>
                  </a:lnTo>
                  <a:lnTo>
                    <a:pt x="2757" y="297"/>
                  </a:lnTo>
                  <a:lnTo>
                    <a:pt x="2758" y="301"/>
                  </a:lnTo>
                  <a:lnTo>
                    <a:pt x="2757" y="311"/>
                  </a:lnTo>
                  <a:lnTo>
                    <a:pt x="2756" y="323"/>
                  </a:lnTo>
                  <a:lnTo>
                    <a:pt x="2755" y="330"/>
                  </a:lnTo>
                  <a:lnTo>
                    <a:pt x="2754" y="335"/>
                  </a:lnTo>
                  <a:lnTo>
                    <a:pt x="2755" y="342"/>
                  </a:lnTo>
                  <a:lnTo>
                    <a:pt x="2756" y="348"/>
                  </a:lnTo>
                  <a:lnTo>
                    <a:pt x="2758" y="353"/>
                  </a:lnTo>
                  <a:lnTo>
                    <a:pt x="2762" y="358"/>
                  </a:lnTo>
                  <a:lnTo>
                    <a:pt x="2768" y="362"/>
                  </a:lnTo>
                  <a:lnTo>
                    <a:pt x="2776" y="365"/>
                  </a:lnTo>
                  <a:lnTo>
                    <a:pt x="2787" y="369"/>
                  </a:lnTo>
                  <a:lnTo>
                    <a:pt x="2796" y="373"/>
                  </a:lnTo>
                  <a:lnTo>
                    <a:pt x="2804" y="378"/>
                  </a:lnTo>
                  <a:lnTo>
                    <a:pt x="2811" y="383"/>
                  </a:lnTo>
                  <a:lnTo>
                    <a:pt x="2817" y="389"/>
                  </a:lnTo>
                  <a:lnTo>
                    <a:pt x="2823" y="395"/>
                  </a:lnTo>
                  <a:lnTo>
                    <a:pt x="2827" y="401"/>
                  </a:lnTo>
                  <a:lnTo>
                    <a:pt x="2830" y="409"/>
                  </a:lnTo>
                  <a:lnTo>
                    <a:pt x="2837" y="424"/>
                  </a:lnTo>
                  <a:lnTo>
                    <a:pt x="2842" y="441"/>
                  </a:lnTo>
                  <a:lnTo>
                    <a:pt x="2847" y="459"/>
                  </a:lnTo>
                  <a:lnTo>
                    <a:pt x="2853" y="480"/>
                  </a:lnTo>
                  <a:lnTo>
                    <a:pt x="2819" y="487"/>
                  </a:lnTo>
                  <a:lnTo>
                    <a:pt x="2785" y="494"/>
                  </a:lnTo>
                  <a:lnTo>
                    <a:pt x="2768" y="497"/>
                  </a:lnTo>
                  <a:lnTo>
                    <a:pt x="2752" y="501"/>
                  </a:lnTo>
                  <a:lnTo>
                    <a:pt x="2735" y="506"/>
                  </a:lnTo>
                  <a:lnTo>
                    <a:pt x="2720" y="512"/>
                  </a:lnTo>
                  <a:lnTo>
                    <a:pt x="2713" y="515"/>
                  </a:lnTo>
                  <a:lnTo>
                    <a:pt x="2705" y="520"/>
                  </a:lnTo>
                  <a:lnTo>
                    <a:pt x="2699" y="524"/>
                  </a:lnTo>
                  <a:lnTo>
                    <a:pt x="2691" y="530"/>
                  </a:lnTo>
                  <a:lnTo>
                    <a:pt x="2679" y="540"/>
                  </a:lnTo>
                  <a:lnTo>
                    <a:pt x="2666" y="551"/>
                  </a:lnTo>
                  <a:lnTo>
                    <a:pt x="2654" y="564"/>
                  </a:lnTo>
                  <a:lnTo>
                    <a:pt x="2642" y="575"/>
                  </a:lnTo>
                  <a:lnTo>
                    <a:pt x="2630" y="586"/>
                  </a:lnTo>
                  <a:lnTo>
                    <a:pt x="2617" y="595"/>
                  </a:lnTo>
                  <a:lnTo>
                    <a:pt x="2605" y="603"/>
                  </a:lnTo>
                  <a:lnTo>
                    <a:pt x="2595" y="611"/>
                  </a:lnTo>
                  <a:lnTo>
                    <a:pt x="2586" y="617"/>
                  </a:lnTo>
                  <a:lnTo>
                    <a:pt x="2579" y="625"/>
                  </a:lnTo>
                  <a:lnTo>
                    <a:pt x="2573" y="632"/>
                  </a:lnTo>
                  <a:lnTo>
                    <a:pt x="2569" y="641"/>
                  </a:lnTo>
                  <a:lnTo>
                    <a:pt x="2566" y="648"/>
                  </a:lnTo>
                  <a:lnTo>
                    <a:pt x="2563" y="657"/>
                  </a:lnTo>
                  <a:lnTo>
                    <a:pt x="2561" y="666"/>
                  </a:lnTo>
                  <a:lnTo>
                    <a:pt x="2560" y="675"/>
                  </a:lnTo>
                  <a:lnTo>
                    <a:pt x="2560" y="685"/>
                  </a:lnTo>
                  <a:lnTo>
                    <a:pt x="2561" y="695"/>
                  </a:lnTo>
                  <a:lnTo>
                    <a:pt x="2564" y="719"/>
                  </a:lnTo>
                  <a:lnTo>
                    <a:pt x="2568" y="744"/>
                  </a:lnTo>
                  <a:lnTo>
                    <a:pt x="2570" y="757"/>
                  </a:lnTo>
                  <a:lnTo>
                    <a:pt x="2572" y="769"/>
                  </a:lnTo>
                  <a:lnTo>
                    <a:pt x="2577" y="781"/>
                  </a:lnTo>
                  <a:lnTo>
                    <a:pt x="2580" y="793"/>
                  </a:lnTo>
                  <a:lnTo>
                    <a:pt x="2588" y="816"/>
                  </a:lnTo>
                  <a:lnTo>
                    <a:pt x="2598" y="837"/>
                  </a:lnTo>
                  <a:lnTo>
                    <a:pt x="2607" y="860"/>
                  </a:lnTo>
                  <a:lnTo>
                    <a:pt x="2613" y="883"/>
                  </a:lnTo>
                  <a:lnTo>
                    <a:pt x="2617" y="895"/>
                  </a:lnTo>
                  <a:lnTo>
                    <a:pt x="2619" y="906"/>
                  </a:lnTo>
                  <a:lnTo>
                    <a:pt x="2620" y="919"/>
                  </a:lnTo>
                  <a:lnTo>
                    <a:pt x="2620" y="932"/>
                  </a:lnTo>
                  <a:lnTo>
                    <a:pt x="2620" y="940"/>
                  </a:lnTo>
                  <a:lnTo>
                    <a:pt x="2618" y="947"/>
                  </a:lnTo>
                  <a:lnTo>
                    <a:pt x="2615" y="953"/>
                  </a:lnTo>
                  <a:lnTo>
                    <a:pt x="2612" y="958"/>
                  </a:lnTo>
                  <a:lnTo>
                    <a:pt x="2608" y="963"/>
                  </a:lnTo>
                  <a:lnTo>
                    <a:pt x="2604" y="968"/>
                  </a:lnTo>
                  <a:lnTo>
                    <a:pt x="2598" y="971"/>
                  </a:lnTo>
                  <a:lnTo>
                    <a:pt x="2593" y="976"/>
                  </a:lnTo>
                  <a:lnTo>
                    <a:pt x="2580" y="982"/>
                  </a:lnTo>
                  <a:lnTo>
                    <a:pt x="2567" y="989"/>
                  </a:lnTo>
                  <a:lnTo>
                    <a:pt x="2555" y="995"/>
                  </a:lnTo>
                  <a:lnTo>
                    <a:pt x="2543" y="1004"/>
                  </a:lnTo>
                  <a:lnTo>
                    <a:pt x="2537" y="1010"/>
                  </a:lnTo>
                  <a:lnTo>
                    <a:pt x="2531" y="1018"/>
                  </a:lnTo>
                  <a:lnTo>
                    <a:pt x="2527" y="1026"/>
                  </a:lnTo>
                  <a:lnTo>
                    <a:pt x="2522" y="1035"/>
                  </a:lnTo>
                  <a:lnTo>
                    <a:pt x="2517" y="1043"/>
                  </a:lnTo>
                  <a:lnTo>
                    <a:pt x="2512" y="1050"/>
                  </a:lnTo>
                  <a:lnTo>
                    <a:pt x="2505" y="1057"/>
                  </a:lnTo>
                  <a:lnTo>
                    <a:pt x="2499" y="1062"/>
                  </a:lnTo>
                  <a:lnTo>
                    <a:pt x="2486" y="1078"/>
                  </a:lnTo>
                  <a:lnTo>
                    <a:pt x="2476" y="1094"/>
                  </a:lnTo>
                  <a:lnTo>
                    <a:pt x="2472" y="1103"/>
                  </a:lnTo>
                  <a:lnTo>
                    <a:pt x="2469" y="1112"/>
                  </a:lnTo>
                  <a:lnTo>
                    <a:pt x="2466" y="1121"/>
                  </a:lnTo>
                  <a:lnTo>
                    <a:pt x="2466" y="1131"/>
                  </a:lnTo>
                  <a:lnTo>
                    <a:pt x="2465" y="1136"/>
                  </a:lnTo>
                  <a:lnTo>
                    <a:pt x="2464" y="1141"/>
                  </a:lnTo>
                  <a:lnTo>
                    <a:pt x="2463" y="1145"/>
                  </a:lnTo>
                  <a:lnTo>
                    <a:pt x="2461" y="1148"/>
                  </a:lnTo>
                  <a:lnTo>
                    <a:pt x="2456" y="1155"/>
                  </a:lnTo>
                  <a:lnTo>
                    <a:pt x="2449" y="1160"/>
                  </a:lnTo>
                  <a:lnTo>
                    <a:pt x="2442" y="1165"/>
                  </a:lnTo>
                  <a:lnTo>
                    <a:pt x="2434" y="1170"/>
                  </a:lnTo>
                  <a:lnTo>
                    <a:pt x="2428" y="1175"/>
                  </a:lnTo>
                  <a:lnTo>
                    <a:pt x="2421" y="1181"/>
                  </a:lnTo>
                  <a:lnTo>
                    <a:pt x="2401" y="1211"/>
                  </a:lnTo>
                  <a:lnTo>
                    <a:pt x="2376" y="1247"/>
                  </a:lnTo>
                  <a:lnTo>
                    <a:pt x="2368" y="1255"/>
                  </a:lnTo>
                  <a:lnTo>
                    <a:pt x="2362" y="1263"/>
                  </a:lnTo>
                  <a:lnTo>
                    <a:pt x="2354" y="1269"/>
                  </a:lnTo>
                  <a:lnTo>
                    <a:pt x="2346" y="1274"/>
                  </a:lnTo>
                  <a:lnTo>
                    <a:pt x="2337" y="1277"/>
                  </a:lnTo>
                  <a:lnTo>
                    <a:pt x="2329" y="1279"/>
                  </a:lnTo>
                  <a:lnTo>
                    <a:pt x="2324" y="1279"/>
                  </a:lnTo>
                  <a:lnTo>
                    <a:pt x="2320" y="1279"/>
                  </a:lnTo>
                  <a:lnTo>
                    <a:pt x="2315" y="1278"/>
                  </a:lnTo>
                  <a:lnTo>
                    <a:pt x="2311" y="1276"/>
                  </a:lnTo>
                  <a:lnTo>
                    <a:pt x="2312" y="1281"/>
                  </a:lnTo>
                  <a:lnTo>
                    <a:pt x="2314" y="1294"/>
                  </a:lnTo>
                  <a:lnTo>
                    <a:pt x="2314" y="1298"/>
                  </a:lnTo>
                  <a:lnTo>
                    <a:pt x="2313" y="1303"/>
                  </a:lnTo>
                  <a:lnTo>
                    <a:pt x="2311" y="1307"/>
                  </a:lnTo>
                  <a:lnTo>
                    <a:pt x="2308" y="1311"/>
                  </a:lnTo>
                  <a:lnTo>
                    <a:pt x="2303" y="1316"/>
                  </a:lnTo>
                  <a:lnTo>
                    <a:pt x="2297" y="1319"/>
                  </a:lnTo>
                  <a:lnTo>
                    <a:pt x="2290" y="1323"/>
                  </a:lnTo>
                  <a:lnTo>
                    <a:pt x="2281" y="1327"/>
                  </a:lnTo>
                  <a:lnTo>
                    <a:pt x="2257" y="1334"/>
                  </a:lnTo>
                  <a:lnTo>
                    <a:pt x="2233" y="1341"/>
                  </a:lnTo>
                  <a:lnTo>
                    <a:pt x="2209" y="1347"/>
                  </a:lnTo>
                  <a:lnTo>
                    <a:pt x="2185" y="1352"/>
                  </a:lnTo>
                  <a:lnTo>
                    <a:pt x="2160" y="1358"/>
                  </a:lnTo>
                  <a:lnTo>
                    <a:pt x="2136" y="1364"/>
                  </a:lnTo>
                  <a:lnTo>
                    <a:pt x="2112" y="1372"/>
                  </a:lnTo>
                  <a:lnTo>
                    <a:pt x="2091" y="1381"/>
                  </a:lnTo>
                  <a:lnTo>
                    <a:pt x="2061" y="1391"/>
                  </a:lnTo>
                  <a:lnTo>
                    <a:pt x="2034" y="1401"/>
                  </a:lnTo>
                  <a:lnTo>
                    <a:pt x="2006" y="1411"/>
                  </a:lnTo>
                  <a:lnTo>
                    <a:pt x="1979" y="1419"/>
                  </a:lnTo>
                  <a:lnTo>
                    <a:pt x="1952" y="1428"/>
                  </a:lnTo>
                  <a:lnTo>
                    <a:pt x="1925" y="1439"/>
                  </a:lnTo>
                  <a:lnTo>
                    <a:pt x="1898" y="1451"/>
                  </a:lnTo>
                  <a:lnTo>
                    <a:pt x="1871" y="1465"/>
                  </a:lnTo>
                  <a:lnTo>
                    <a:pt x="1861" y="1470"/>
                  </a:lnTo>
                  <a:lnTo>
                    <a:pt x="1855" y="1473"/>
                  </a:lnTo>
                  <a:lnTo>
                    <a:pt x="1854" y="1473"/>
                  </a:lnTo>
                  <a:lnTo>
                    <a:pt x="1853" y="1472"/>
                  </a:lnTo>
                  <a:lnTo>
                    <a:pt x="1854" y="1471"/>
                  </a:lnTo>
                  <a:lnTo>
                    <a:pt x="1855" y="1469"/>
                  </a:lnTo>
                  <a:lnTo>
                    <a:pt x="1867" y="1456"/>
                  </a:lnTo>
                  <a:lnTo>
                    <a:pt x="1888" y="1438"/>
                  </a:lnTo>
                  <a:lnTo>
                    <a:pt x="1910" y="1417"/>
                  </a:lnTo>
                  <a:lnTo>
                    <a:pt x="1932" y="1398"/>
                  </a:lnTo>
                  <a:lnTo>
                    <a:pt x="1942" y="1389"/>
                  </a:lnTo>
                  <a:lnTo>
                    <a:pt x="1948" y="1383"/>
                  </a:lnTo>
                  <a:lnTo>
                    <a:pt x="1952" y="1377"/>
                  </a:lnTo>
                  <a:lnTo>
                    <a:pt x="1953" y="1375"/>
                  </a:lnTo>
                  <a:lnTo>
                    <a:pt x="1948" y="1364"/>
                  </a:lnTo>
                  <a:lnTo>
                    <a:pt x="1943" y="1356"/>
                  </a:lnTo>
                  <a:lnTo>
                    <a:pt x="1937" y="1349"/>
                  </a:lnTo>
                  <a:lnTo>
                    <a:pt x="1932" y="1344"/>
                  </a:lnTo>
                  <a:lnTo>
                    <a:pt x="1928" y="1341"/>
                  </a:lnTo>
                  <a:lnTo>
                    <a:pt x="1922" y="1338"/>
                  </a:lnTo>
                  <a:lnTo>
                    <a:pt x="1917" y="1337"/>
                  </a:lnTo>
                  <a:lnTo>
                    <a:pt x="1911" y="1337"/>
                  </a:lnTo>
                  <a:lnTo>
                    <a:pt x="1905" y="1340"/>
                  </a:lnTo>
                  <a:lnTo>
                    <a:pt x="1899" y="1342"/>
                  </a:lnTo>
                  <a:lnTo>
                    <a:pt x="1892" y="1345"/>
                  </a:lnTo>
                  <a:lnTo>
                    <a:pt x="1885" y="1348"/>
                  </a:lnTo>
                  <a:lnTo>
                    <a:pt x="1869" y="1358"/>
                  </a:lnTo>
                  <a:lnTo>
                    <a:pt x="1851" y="1369"/>
                  </a:lnTo>
                  <a:lnTo>
                    <a:pt x="1846" y="1373"/>
                  </a:lnTo>
                  <a:lnTo>
                    <a:pt x="1840" y="1378"/>
                  </a:lnTo>
                  <a:lnTo>
                    <a:pt x="1833" y="1386"/>
                  </a:lnTo>
                  <a:lnTo>
                    <a:pt x="1825" y="1396"/>
                  </a:lnTo>
                  <a:lnTo>
                    <a:pt x="1808" y="1418"/>
                  </a:lnTo>
                  <a:lnTo>
                    <a:pt x="1788" y="1444"/>
                  </a:lnTo>
                  <a:lnTo>
                    <a:pt x="1771" y="1470"/>
                  </a:lnTo>
                  <a:lnTo>
                    <a:pt x="1756" y="1494"/>
                  </a:lnTo>
                  <a:lnTo>
                    <a:pt x="1750" y="1505"/>
                  </a:lnTo>
                  <a:lnTo>
                    <a:pt x="1746" y="1513"/>
                  </a:lnTo>
                  <a:lnTo>
                    <a:pt x="1743" y="1520"/>
                  </a:lnTo>
                  <a:lnTo>
                    <a:pt x="1742" y="1524"/>
                  </a:lnTo>
                  <a:lnTo>
                    <a:pt x="1743" y="1532"/>
                  </a:lnTo>
                  <a:lnTo>
                    <a:pt x="1745" y="1537"/>
                  </a:lnTo>
                  <a:lnTo>
                    <a:pt x="1748" y="1539"/>
                  </a:lnTo>
                  <a:lnTo>
                    <a:pt x="1754" y="1540"/>
                  </a:lnTo>
                  <a:lnTo>
                    <a:pt x="1759" y="1540"/>
                  </a:lnTo>
                  <a:lnTo>
                    <a:pt x="1765" y="1538"/>
                  </a:lnTo>
                  <a:lnTo>
                    <a:pt x="1772" y="1535"/>
                  </a:lnTo>
                  <a:lnTo>
                    <a:pt x="1779" y="1532"/>
                  </a:lnTo>
                  <a:lnTo>
                    <a:pt x="1794" y="1521"/>
                  </a:lnTo>
                  <a:lnTo>
                    <a:pt x="1809" y="1510"/>
                  </a:lnTo>
                  <a:lnTo>
                    <a:pt x="1821" y="1499"/>
                  </a:lnTo>
                  <a:lnTo>
                    <a:pt x="1829" y="1491"/>
                  </a:lnTo>
                  <a:lnTo>
                    <a:pt x="1834" y="1487"/>
                  </a:lnTo>
                  <a:lnTo>
                    <a:pt x="1835" y="1487"/>
                  </a:lnTo>
                  <a:lnTo>
                    <a:pt x="1834" y="1490"/>
                  </a:lnTo>
                  <a:lnTo>
                    <a:pt x="1831" y="1493"/>
                  </a:lnTo>
                  <a:lnTo>
                    <a:pt x="1826" y="1504"/>
                  </a:lnTo>
                  <a:lnTo>
                    <a:pt x="1819" y="1514"/>
                  </a:lnTo>
                  <a:lnTo>
                    <a:pt x="1809" y="1526"/>
                  </a:lnTo>
                  <a:lnTo>
                    <a:pt x="1797" y="1538"/>
                  </a:lnTo>
                  <a:lnTo>
                    <a:pt x="1784" y="1551"/>
                  </a:lnTo>
                  <a:lnTo>
                    <a:pt x="1771" y="1564"/>
                  </a:lnTo>
                  <a:lnTo>
                    <a:pt x="1756" y="1576"/>
                  </a:lnTo>
                  <a:lnTo>
                    <a:pt x="1741" y="1589"/>
                  </a:lnTo>
                  <a:lnTo>
                    <a:pt x="1711" y="1612"/>
                  </a:lnTo>
                  <a:lnTo>
                    <a:pt x="1681" y="1632"/>
                  </a:lnTo>
                  <a:lnTo>
                    <a:pt x="1667" y="1640"/>
                  </a:lnTo>
                  <a:lnTo>
                    <a:pt x="1655" y="1647"/>
                  </a:lnTo>
                  <a:lnTo>
                    <a:pt x="1646" y="1652"/>
                  </a:lnTo>
                  <a:lnTo>
                    <a:pt x="1637" y="1656"/>
                  </a:lnTo>
                  <a:lnTo>
                    <a:pt x="1621" y="1673"/>
                  </a:lnTo>
                  <a:lnTo>
                    <a:pt x="1607" y="1692"/>
                  </a:lnTo>
                  <a:lnTo>
                    <a:pt x="1594" y="1711"/>
                  </a:lnTo>
                  <a:lnTo>
                    <a:pt x="1582" y="1729"/>
                  </a:lnTo>
                  <a:lnTo>
                    <a:pt x="1572" y="1727"/>
                  </a:lnTo>
                  <a:lnTo>
                    <a:pt x="1561" y="1725"/>
                  </a:lnTo>
                  <a:lnTo>
                    <a:pt x="1550" y="1725"/>
                  </a:lnTo>
                  <a:lnTo>
                    <a:pt x="1538" y="1725"/>
                  </a:lnTo>
                  <a:lnTo>
                    <a:pt x="1526" y="1727"/>
                  </a:lnTo>
                  <a:lnTo>
                    <a:pt x="1515" y="1729"/>
                  </a:lnTo>
                  <a:lnTo>
                    <a:pt x="1506" y="1734"/>
                  </a:lnTo>
                  <a:lnTo>
                    <a:pt x="1498" y="1739"/>
                  </a:lnTo>
                  <a:lnTo>
                    <a:pt x="1487" y="1752"/>
                  </a:lnTo>
                  <a:lnTo>
                    <a:pt x="1475" y="1766"/>
                  </a:lnTo>
                  <a:lnTo>
                    <a:pt x="1469" y="1774"/>
                  </a:lnTo>
                  <a:lnTo>
                    <a:pt x="1462" y="1779"/>
                  </a:lnTo>
                  <a:lnTo>
                    <a:pt x="1455" y="1783"/>
                  </a:lnTo>
                  <a:lnTo>
                    <a:pt x="1447" y="1787"/>
                  </a:lnTo>
                  <a:lnTo>
                    <a:pt x="1435" y="1789"/>
                  </a:lnTo>
                  <a:lnTo>
                    <a:pt x="1424" y="1790"/>
                  </a:lnTo>
                  <a:lnTo>
                    <a:pt x="1420" y="1791"/>
                  </a:lnTo>
                  <a:lnTo>
                    <a:pt x="1415" y="1793"/>
                  </a:lnTo>
                  <a:lnTo>
                    <a:pt x="1409" y="1796"/>
                  </a:lnTo>
                  <a:lnTo>
                    <a:pt x="1404" y="1801"/>
                  </a:lnTo>
                  <a:lnTo>
                    <a:pt x="1398" y="1806"/>
                  </a:lnTo>
                  <a:lnTo>
                    <a:pt x="1393" y="1814"/>
                  </a:lnTo>
                  <a:lnTo>
                    <a:pt x="1389" y="1821"/>
                  </a:lnTo>
                  <a:lnTo>
                    <a:pt x="1384" y="1830"/>
                  </a:lnTo>
                  <a:lnTo>
                    <a:pt x="1376" y="1847"/>
                  </a:lnTo>
                  <a:lnTo>
                    <a:pt x="1369" y="1864"/>
                  </a:lnTo>
                  <a:lnTo>
                    <a:pt x="1363" y="1878"/>
                  </a:lnTo>
                  <a:lnTo>
                    <a:pt x="1357" y="1888"/>
                  </a:lnTo>
                  <a:lnTo>
                    <a:pt x="1354" y="1891"/>
                  </a:lnTo>
                  <a:lnTo>
                    <a:pt x="1351" y="1894"/>
                  </a:lnTo>
                  <a:lnTo>
                    <a:pt x="1348" y="1896"/>
                  </a:lnTo>
                  <a:lnTo>
                    <a:pt x="1343" y="1897"/>
                  </a:lnTo>
                  <a:lnTo>
                    <a:pt x="1325" y="1898"/>
                  </a:lnTo>
                  <a:lnTo>
                    <a:pt x="1297" y="1897"/>
                  </a:lnTo>
                  <a:lnTo>
                    <a:pt x="1266" y="1896"/>
                  </a:lnTo>
                  <a:lnTo>
                    <a:pt x="1229" y="1891"/>
                  </a:lnTo>
                  <a:lnTo>
                    <a:pt x="1211" y="1888"/>
                  </a:lnTo>
                  <a:lnTo>
                    <a:pt x="1193" y="1884"/>
                  </a:lnTo>
                  <a:lnTo>
                    <a:pt x="1186" y="1881"/>
                  </a:lnTo>
                  <a:lnTo>
                    <a:pt x="1178" y="1877"/>
                  </a:lnTo>
                  <a:lnTo>
                    <a:pt x="1172" y="1873"/>
                  </a:lnTo>
                  <a:lnTo>
                    <a:pt x="1165" y="1869"/>
                  </a:lnTo>
                  <a:lnTo>
                    <a:pt x="1159" y="1861"/>
                  </a:lnTo>
                  <a:lnTo>
                    <a:pt x="1152" y="1851"/>
                  </a:lnTo>
                  <a:lnTo>
                    <a:pt x="1147" y="1841"/>
                  </a:lnTo>
                  <a:lnTo>
                    <a:pt x="1142" y="1830"/>
                  </a:lnTo>
                  <a:lnTo>
                    <a:pt x="1138" y="1819"/>
                  </a:lnTo>
                  <a:lnTo>
                    <a:pt x="1133" y="1810"/>
                  </a:lnTo>
                  <a:lnTo>
                    <a:pt x="1131" y="1806"/>
                  </a:lnTo>
                  <a:lnTo>
                    <a:pt x="1127" y="1803"/>
                  </a:lnTo>
                  <a:lnTo>
                    <a:pt x="1125" y="1800"/>
                  </a:lnTo>
                  <a:lnTo>
                    <a:pt x="1121" y="1797"/>
                  </a:lnTo>
                  <a:lnTo>
                    <a:pt x="1109" y="1792"/>
                  </a:lnTo>
                  <a:lnTo>
                    <a:pt x="1097" y="1789"/>
                  </a:lnTo>
                  <a:lnTo>
                    <a:pt x="1092" y="1787"/>
                  </a:lnTo>
                  <a:lnTo>
                    <a:pt x="1086" y="1783"/>
                  </a:lnTo>
                  <a:lnTo>
                    <a:pt x="1081" y="1780"/>
                  </a:lnTo>
                  <a:lnTo>
                    <a:pt x="1074" y="1775"/>
                  </a:lnTo>
                  <a:lnTo>
                    <a:pt x="1070" y="1768"/>
                  </a:lnTo>
                  <a:lnTo>
                    <a:pt x="1067" y="1759"/>
                  </a:lnTo>
                  <a:lnTo>
                    <a:pt x="1064" y="1748"/>
                  </a:lnTo>
                  <a:lnTo>
                    <a:pt x="1061" y="1735"/>
                  </a:lnTo>
                  <a:lnTo>
                    <a:pt x="1058" y="1724"/>
                  </a:lnTo>
                  <a:lnTo>
                    <a:pt x="1055" y="1714"/>
                  </a:lnTo>
                  <a:lnTo>
                    <a:pt x="1054" y="1711"/>
                  </a:lnTo>
                  <a:lnTo>
                    <a:pt x="1052" y="1709"/>
                  </a:lnTo>
                  <a:lnTo>
                    <a:pt x="1051" y="1707"/>
                  </a:lnTo>
                  <a:lnTo>
                    <a:pt x="1049" y="1707"/>
                  </a:lnTo>
                  <a:lnTo>
                    <a:pt x="1045" y="1710"/>
                  </a:lnTo>
                  <a:lnTo>
                    <a:pt x="1042" y="1713"/>
                  </a:lnTo>
                  <a:lnTo>
                    <a:pt x="1040" y="1719"/>
                  </a:lnTo>
                  <a:lnTo>
                    <a:pt x="1038" y="1725"/>
                  </a:lnTo>
                  <a:lnTo>
                    <a:pt x="1034" y="1739"/>
                  </a:lnTo>
                  <a:lnTo>
                    <a:pt x="1031" y="1753"/>
                  </a:lnTo>
                  <a:lnTo>
                    <a:pt x="1029" y="1759"/>
                  </a:lnTo>
                  <a:lnTo>
                    <a:pt x="1027" y="1764"/>
                  </a:lnTo>
                  <a:lnTo>
                    <a:pt x="1025" y="1767"/>
                  </a:lnTo>
                  <a:lnTo>
                    <a:pt x="1022" y="1768"/>
                  </a:lnTo>
                  <a:lnTo>
                    <a:pt x="1017" y="1768"/>
                  </a:lnTo>
                  <a:lnTo>
                    <a:pt x="1012" y="1765"/>
                  </a:lnTo>
                  <a:lnTo>
                    <a:pt x="1006" y="1760"/>
                  </a:lnTo>
                  <a:lnTo>
                    <a:pt x="999" y="1751"/>
                  </a:lnTo>
                  <a:lnTo>
                    <a:pt x="997" y="1748"/>
                  </a:lnTo>
                  <a:lnTo>
                    <a:pt x="993" y="1746"/>
                  </a:lnTo>
                  <a:lnTo>
                    <a:pt x="991" y="1745"/>
                  </a:lnTo>
                  <a:lnTo>
                    <a:pt x="989" y="1745"/>
                  </a:lnTo>
                  <a:lnTo>
                    <a:pt x="985" y="1747"/>
                  </a:lnTo>
                  <a:lnTo>
                    <a:pt x="982" y="1751"/>
                  </a:lnTo>
                  <a:lnTo>
                    <a:pt x="974" y="1762"/>
                  </a:lnTo>
                  <a:lnTo>
                    <a:pt x="968" y="1772"/>
                  </a:lnTo>
                  <a:lnTo>
                    <a:pt x="964" y="1775"/>
                  </a:lnTo>
                  <a:lnTo>
                    <a:pt x="960" y="1776"/>
                  </a:lnTo>
                  <a:lnTo>
                    <a:pt x="957" y="1778"/>
                  </a:lnTo>
                  <a:lnTo>
                    <a:pt x="952" y="1779"/>
                  </a:lnTo>
                  <a:lnTo>
                    <a:pt x="944" y="1780"/>
                  </a:lnTo>
                  <a:lnTo>
                    <a:pt x="936" y="1780"/>
                  </a:lnTo>
                  <a:lnTo>
                    <a:pt x="928" y="1780"/>
                  </a:lnTo>
                  <a:lnTo>
                    <a:pt x="920" y="1780"/>
                  </a:lnTo>
                  <a:lnTo>
                    <a:pt x="914" y="1781"/>
                  </a:lnTo>
                  <a:lnTo>
                    <a:pt x="908" y="1784"/>
                  </a:lnTo>
                  <a:lnTo>
                    <a:pt x="908" y="1790"/>
                  </a:lnTo>
                  <a:lnTo>
                    <a:pt x="909" y="1795"/>
                  </a:lnTo>
                  <a:lnTo>
                    <a:pt x="910" y="1801"/>
                  </a:lnTo>
                  <a:lnTo>
                    <a:pt x="912" y="1805"/>
                  </a:lnTo>
                  <a:lnTo>
                    <a:pt x="918" y="1814"/>
                  </a:lnTo>
                  <a:lnTo>
                    <a:pt x="922" y="1822"/>
                  </a:lnTo>
                  <a:lnTo>
                    <a:pt x="924" y="1827"/>
                  </a:lnTo>
                  <a:lnTo>
                    <a:pt x="926" y="1831"/>
                  </a:lnTo>
                  <a:lnTo>
                    <a:pt x="928" y="1835"/>
                  </a:lnTo>
                  <a:lnTo>
                    <a:pt x="928" y="1840"/>
                  </a:lnTo>
                  <a:lnTo>
                    <a:pt x="928" y="1844"/>
                  </a:lnTo>
                  <a:lnTo>
                    <a:pt x="925" y="1848"/>
                  </a:lnTo>
                  <a:lnTo>
                    <a:pt x="923" y="1854"/>
                  </a:lnTo>
                  <a:lnTo>
                    <a:pt x="920" y="1859"/>
                  </a:lnTo>
                  <a:lnTo>
                    <a:pt x="909" y="1869"/>
                  </a:lnTo>
                  <a:lnTo>
                    <a:pt x="899" y="1877"/>
                  </a:lnTo>
                  <a:lnTo>
                    <a:pt x="889" y="1885"/>
                  </a:lnTo>
                  <a:lnTo>
                    <a:pt x="878" y="1890"/>
                  </a:lnTo>
                  <a:lnTo>
                    <a:pt x="854" y="1900"/>
                  </a:lnTo>
                  <a:lnTo>
                    <a:pt x="828" y="1909"/>
                  </a:lnTo>
                  <a:lnTo>
                    <a:pt x="821" y="1911"/>
                  </a:lnTo>
                  <a:lnTo>
                    <a:pt x="814" y="1914"/>
                  </a:lnTo>
                  <a:lnTo>
                    <a:pt x="808" y="1917"/>
                  </a:lnTo>
                  <a:lnTo>
                    <a:pt x="802" y="1921"/>
                  </a:lnTo>
                  <a:lnTo>
                    <a:pt x="798" y="1925"/>
                  </a:lnTo>
                  <a:lnTo>
                    <a:pt x="794" y="1928"/>
                  </a:lnTo>
                  <a:lnTo>
                    <a:pt x="789" y="1932"/>
                  </a:lnTo>
                  <a:lnTo>
                    <a:pt x="786" y="1937"/>
                  </a:lnTo>
                  <a:lnTo>
                    <a:pt x="782" y="1946"/>
                  </a:lnTo>
                  <a:lnTo>
                    <a:pt x="779" y="1956"/>
                  </a:lnTo>
                  <a:lnTo>
                    <a:pt x="777" y="1967"/>
                  </a:lnTo>
                  <a:lnTo>
                    <a:pt x="777" y="1979"/>
                  </a:lnTo>
                  <a:lnTo>
                    <a:pt x="779" y="1990"/>
                  </a:lnTo>
                  <a:lnTo>
                    <a:pt x="781" y="2002"/>
                  </a:lnTo>
                  <a:lnTo>
                    <a:pt x="784" y="2013"/>
                  </a:lnTo>
                  <a:lnTo>
                    <a:pt x="787" y="2025"/>
                  </a:lnTo>
                  <a:lnTo>
                    <a:pt x="794" y="2050"/>
                  </a:lnTo>
                  <a:lnTo>
                    <a:pt x="800" y="2073"/>
                  </a:lnTo>
                  <a:lnTo>
                    <a:pt x="801" y="2078"/>
                  </a:lnTo>
                  <a:lnTo>
                    <a:pt x="801" y="2083"/>
                  </a:lnTo>
                  <a:lnTo>
                    <a:pt x="800" y="2087"/>
                  </a:lnTo>
                  <a:lnTo>
                    <a:pt x="799" y="2090"/>
                  </a:lnTo>
                  <a:lnTo>
                    <a:pt x="798" y="2093"/>
                  </a:lnTo>
                  <a:lnTo>
                    <a:pt x="796" y="2096"/>
                  </a:lnTo>
                  <a:lnTo>
                    <a:pt x="793" y="2099"/>
                  </a:lnTo>
                  <a:lnTo>
                    <a:pt x="789" y="2100"/>
                  </a:lnTo>
                  <a:lnTo>
                    <a:pt x="782" y="2103"/>
                  </a:lnTo>
                  <a:lnTo>
                    <a:pt x="773" y="2104"/>
                  </a:lnTo>
                  <a:lnTo>
                    <a:pt x="763" y="2105"/>
                  </a:lnTo>
                  <a:lnTo>
                    <a:pt x="753" y="2104"/>
                  </a:lnTo>
                  <a:lnTo>
                    <a:pt x="731" y="2101"/>
                  </a:lnTo>
                  <a:lnTo>
                    <a:pt x="711" y="2096"/>
                  </a:lnTo>
                  <a:lnTo>
                    <a:pt x="693" y="2089"/>
                  </a:lnTo>
                  <a:lnTo>
                    <a:pt x="682" y="2084"/>
                  </a:lnTo>
                  <a:lnTo>
                    <a:pt x="675" y="2079"/>
                  </a:lnTo>
                  <a:lnTo>
                    <a:pt x="668" y="2076"/>
                  </a:lnTo>
                  <a:lnTo>
                    <a:pt x="663" y="2074"/>
                  </a:lnTo>
                  <a:lnTo>
                    <a:pt x="657" y="2073"/>
                  </a:lnTo>
                  <a:lnTo>
                    <a:pt x="652" y="2072"/>
                  </a:lnTo>
                  <a:lnTo>
                    <a:pt x="647" y="2073"/>
                  </a:lnTo>
                  <a:lnTo>
                    <a:pt x="642" y="2073"/>
                  </a:lnTo>
                  <a:lnTo>
                    <a:pt x="638" y="2075"/>
                  </a:lnTo>
                  <a:lnTo>
                    <a:pt x="631" y="2079"/>
                  </a:lnTo>
                  <a:lnTo>
                    <a:pt x="624" y="2087"/>
                  </a:lnTo>
                  <a:lnTo>
                    <a:pt x="618" y="2094"/>
                  </a:lnTo>
                  <a:lnTo>
                    <a:pt x="612" y="2104"/>
                  </a:lnTo>
                  <a:lnTo>
                    <a:pt x="603" y="2124"/>
                  </a:lnTo>
                  <a:lnTo>
                    <a:pt x="592" y="2141"/>
                  </a:lnTo>
                  <a:lnTo>
                    <a:pt x="586" y="2148"/>
                  </a:lnTo>
                  <a:lnTo>
                    <a:pt x="580" y="2154"/>
                  </a:lnTo>
                  <a:lnTo>
                    <a:pt x="576" y="2155"/>
                  </a:lnTo>
                  <a:lnTo>
                    <a:pt x="572" y="2156"/>
                  </a:lnTo>
                  <a:lnTo>
                    <a:pt x="568" y="2157"/>
                  </a:lnTo>
                  <a:lnTo>
                    <a:pt x="563" y="2157"/>
                  </a:lnTo>
                  <a:lnTo>
                    <a:pt x="560" y="2142"/>
                  </a:lnTo>
                  <a:lnTo>
                    <a:pt x="560" y="2128"/>
                  </a:lnTo>
                  <a:lnTo>
                    <a:pt x="559" y="2114"/>
                  </a:lnTo>
                  <a:lnTo>
                    <a:pt x="558" y="2100"/>
                  </a:lnTo>
                  <a:lnTo>
                    <a:pt x="557" y="2093"/>
                  </a:lnTo>
                  <a:lnTo>
                    <a:pt x="554" y="2089"/>
                  </a:lnTo>
                  <a:lnTo>
                    <a:pt x="549" y="2086"/>
                  </a:lnTo>
                  <a:lnTo>
                    <a:pt x="544" y="2081"/>
                  </a:lnTo>
                  <a:lnTo>
                    <a:pt x="539" y="2078"/>
                  </a:lnTo>
                  <a:lnTo>
                    <a:pt x="534" y="2074"/>
                  </a:lnTo>
                  <a:lnTo>
                    <a:pt x="531" y="2069"/>
                  </a:lnTo>
                  <a:lnTo>
                    <a:pt x="529" y="2062"/>
                  </a:lnTo>
                  <a:lnTo>
                    <a:pt x="525" y="2042"/>
                  </a:lnTo>
                  <a:lnTo>
                    <a:pt x="520" y="2027"/>
                  </a:lnTo>
                  <a:lnTo>
                    <a:pt x="518" y="2023"/>
                  </a:lnTo>
                  <a:lnTo>
                    <a:pt x="515" y="2019"/>
                  </a:lnTo>
                  <a:lnTo>
                    <a:pt x="513" y="2017"/>
                  </a:lnTo>
                  <a:lnTo>
                    <a:pt x="510" y="2015"/>
                  </a:lnTo>
                  <a:lnTo>
                    <a:pt x="506" y="2013"/>
                  </a:lnTo>
                  <a:lnTo>
                    <a:pt x="503" y="2015"/>
                  </a:lnTo>
                  <a:lnTo>
                    <a:pt x="501" y="2016"/>
                  </a:lnTo>
                  <a:lnTo>
                    <a:pt x="498" y="2017"/>
                  </a:lnTo>
                  <a:lnTo>
                    <a:pt x="491" y="2023"/>
                  </a:lnTo>
                  <a:lnTo>
                    <a:pt x="484" y="2031"/>
                  </a:lnTo>
                  <a:lnTo>
                    <a:pt x="471" y="2051"/>
                  </a:lnTo>
                  <a:lnTo>
                    <a:pt x="459" y="2073"/>
                  </a:lnTo>
                  <a:lnTo>
                    <a:pt x="448" y="2092"/>
                  </a:lnTo>
                  <a:lnTo>
                    <a:pt x="439" y="2104"/>
                  </a:lnTo>
                  <a:lnTo>
                    <a:pt x="435" y="2117"/>
                  </a:lnTo>
                  <a:lnTo>
                    <a:pt x="432" y="2129"/>
                  </a:lnTo>
                  <a:lnTo>
                    <a:pt x="431" y="2141"/>
                  </a:lnTo>
                  <a:lnTo>
                    <a:pt x="430" y="2153"/>
                  </a:lnTo>
                  <a:lnTo>
                    <a:pt x="432" y="2174"/>
                  </a:lnTo>
                  <a:lnTo>
                    <a:pt x="435" y="2195"/>
                  </a:lnTo>
                  <a:lnTo>
                    <a:pt x="435" y="2205"/>
                  </a:lnTo>
                  <a:lnTo>
                    <a:pt x="436" y="2214"/>
                  </a:lnTo>
                  <a:lnTo>
                    <a:pt x="435" y="2224"/>
                  </a:lnTo>
                  <a:lnTo>
                    <a:pt x="433" y="2234"/>
                  </a:lnTo>
                  <a:lnTo>
                    <a:pt x="429" y="2245"/>
                  </a:lnTo>
                  <a:lnTo>
                    <a:pt x="423" y="2254"/>
                  </a:lnTo>
                  <a:lnTo>
                    <a:pt x="416" y="2264"/>
                  </a:lnTo>
                  <a:lnTo>
                    <a:pt x="405" y="2275"/>
                  </a:lnTo>
                  <a:lnTo>
                    <a:pt x="396" y="2281"/>
                  </a:lnTo>
                  <a:lnTo>
                    <a:pt x="388" y="2285"/>
                  </a:lnTo>
                  <a:lnTo>
                    <a:pt x="380" y="2287"/>
                  </a:lnTo>
                  <a:lnTo>
                    <a:pt x="372" y="2286"/>
                  </a:lnTo>
                  <a:lnTo>
                    <a:pt x="366" y="2285"/>
                  </a:lnTo>
                  <a:lnTo>
                    <a:pt x="358" y="2281"/>
                  </a:lnTo>
                  <a:lnTo>
                    <a:pt x="351" y="2278"/>
                  </a:lnTo>
                  <a:lnTo>
                    <a:pt x="344" y="2274"/>
                  </a:lnTo>
                  <a:lnTo>
                    <a:pt x="337" y="2270"/>
                  </a:lnTo>
                  <a:lnTo>
                    <a:pt x="329" y="2267"/>
                  </a:lnTo>
                  <a:lnTo>
                    <a:pt x="322" y="2264"/>
                  </a:lnTo>
                  <a:lnTo>
                    <a:pt x="313" y="2262"/>
                  </a:lnTo>
                  <a:lnTo>
                    <a:pt x="304" y="2262"/>
                  </a:lnTo>
                  <a:lnTo>
                    <a:pt x="296" y="2263"/>
                  </a:lnTo>
                  <a:lnTo>
                    <a:pt x="286" y="2267"/>
                  </a:lnTo>
                  <a:lnTo>
                    <a:pt x="275" y="2273"/>
                  </a:lnTo>
                  <a:lnTo>
                    <a:pt x="262" y="2281"/>
                  </a:lnTo>
                  <a:lnTo>
                    <a:pt x="249" y="2289"/>
                  </a:lnTo>
                  <a:lnTo>
                    <a:pt x="236" y="2295"/>
                  </a:lnTo>
                  <a:lnTo>
                    <a:pt x="222" y="2303"/>
                  </a:lnTo>
                  <a:lnTo>
                    <a:pt x="208" y="2309"/>
                  </a:lnTo>
                  <a:lnTo>
                    <a:pt x="195" y="2317"/>
                  </a:lnTo>
                  <a:lnTo>
                    <a:pt x="182" y="2323"/>
                  </a:lnTo>
                  <a:lnTo>
                    <a:pt x="171" y="2332"/>
                  </a:lnTo>
                  <a:lnTo>
                    <a:pt x="151" y="2345"/>
                  </a:lnTo>
                  <a:lnTo>
                    <a:pt x="131" y="2357"/>
                  </a:lnTo>
                  <a:lnTo>
                    <a:pt x="121" y="2361"/>
                  </a:lnTo>
                  <a:lnTo>
                    <a:pt x="110" y="2366"/>
                  </a:lnTo>
                  <a:lnTo>
                    <a:pt x="99" y="2370"/>
                  </a:lnTo>
                  <a:lnTo>
                    <a:pt x="88" y="2373"/>
                  </a:lnTo>
                  <a:lnTo>
                    <a:pt x="77" y="2375"/>
                  </a:lnTo>
                  <a:lnTo>
                    <a:pt x="66" y="2376"/>
                  </a:lnTo>
                  <a:lnTo>
                    <a:pt x="55" y="2377"/>
                  </a:lnTo>
                  <a:lnTo>
                    <a:pt x="44" y="2377"/>
                  </a:lnTo>
                  <a:lnTo>
                    <a:pt x="32" y="2375"/>
                  </a:lnTo>
                  <a:lnTo>
                    <a:pt x="22" y="2373"/>
                  </a:lnTo>
                  <a:lnTo>
                    <a:pt x="11" y="2369"/>
                  </a:lnTo>
                  <a:lnTo>
                    <a:pt x="0" y="2364"/>
                  </a:lnTo>
                  <a:lnTo>
                    <a:pt x="28" y="2272"/>
                  </a:lnTo>
                  <a:lnTo>
                    <a:pt x="33" y="2261"/>
                  </a:lnTo>
                  <a:lnTo>
                    <a:pt x="37" y="2250"/>
                  </a:lnTo>
                  <a:lnTo>
                    <a:pt x="40" y="2238"/>
                  </a:lnTo>
                  <a:lnTo>
                    <a:pt x="42" y="2226"/>
                  </a:lnTo>
                  <a:lnTo>
                    <a:pt x="44" y="2202"/>
                  </a:lnTo>
                  <a:lnTo>
                    <a:pt x="46" y="2179"/>
                  </a:lnTo>
                  <a:lnTo>
                    <a:pt x="49" y="2167"/>
                  </a:lnTo>
                  <a:lnTo>
                    <a:pt x="51" y="2156"/>
                  </a:lnTo>
                  <a:lnTo>
                    <a:pt x="55" y="2145"/>
                  </a:lnTo>
                  <a:lnTo>
                    <a:pt x="59" y="2134"/>
                  </a:lnTo>
                  <a:lnTo>
                    <a:pt x="66" y="2125"/>
                  </a:lnTo>
                  <a:lnTo>
                    <a:pt x="73" y="2116"/>
                  </a:lnTo>
                  <a:lnTo>
                    <a:pt x="84" y="2108"/>
                  </a:lnTo>
                  <a:lnTo>
                    <a:pt x="96" y="2102"/>
                  </a:lnTo>
                  <a:lnTo>
                    <a:pt x="100" y="2101"/>
                  </a:lnTo>
                  <a:lnTo>
                    <a:pt x="106" y="2100"/>
                  </a:lnTo>
                  <a:lnTo>
                    <a:pt x="112" y="2100"/>
                  </a:lnTo>
                  <a:lnTo>
                    <a:pt x="118" y="2100"/>
                  </a:lnTo>
                  <a:lnTo>
                    <a:pt x="131" y="2102"/>
                  </a:lnTo>
                  <a:lnTo>
                    <a:pt x="145" y="2103"/>
                  </a:lnTo>
                  <a:lnTo>
                    <a:pt x="150" y="2103"/>
                  </a:lnTo>
                  <a:lnTo>
                    <a:pt x="157" y="2102"/>
                  </a:lnTo>
                  <a:lnTo>
                    <a:pt x="162" y="2101"/>
                  </a:lnTo>
                  <a:lnTo>
                    <a:pt x="167" y="2099"/>
                  </a:lnTo>
                  <a:lnTo>
                    <a:pt x="172" y="2096"/>
                  </a:lnTo>
                  <a:lnTo>
                    <a:pt x="175" y="2091"/>
                  </a:lnTo>
                  <a:lnTo>
                    <a:pt x="178" y="2086"/>
                  </a:lnTo>
                  <a:lnTo>
                    <a:pt x="180" y="2078"/>
                  </a:lnTo>
                  <a:lnTo>
                    <a:pt x="182" y="2069"/>
                  </a:lnTo>
                  <a:lnTo>
                    <a:pt x="186" y="2061"/>
                  </a:lnTo>
                  <a:lnTo>
                    <a:pt x="190" y="2052"/>
                  </a:lnTo>
                  <a:lnTo>
                    <a:pt x="195" y="2045"/>
                  </a:lnTo>
                  <a:lnTo>
                    <a:pt x="207" y="2032"/>
                  </a:lnTo>
                  <a:lnTo>
                    <a:pt x="221" y="2019"/>
                  </a:lnTo>
                  <a:lnTo>
                    <a:pt x="233" y="2006"/>
                  </a:lnTo>
                  <a:lnTo>
                    <a:pt x="244" y="1993"/>
                  </a:lnTo>
                  <a:lnTo>
                    <a:pt x="247" y="1985"/>
                  </a:lnTo>
                  <a:lnTo>
                    <a:pt x="250" y="1979"/>
                  </a:lnTo>
                  <a:lnTo>
                    <a:pt x="252" y="1970"/>
                  </a:lnTo>
                  <a:lnTo>
                    <a:pt x="250" y="1962"/>
                  </a:lnTo>
                  <a:lnTo>
                    <a:pt x="250" y="1956"/>
                  </a:lnTo>
                  <a:lnTo>
                    <a:pt x="250" y="1951"/>
                  </a:lnTo>
                  <a:lnTo>
                    <a:pt x="250" y="1946"/>
                  </a:lnTo>
                  <a:lnTo>
                    <a:pt x="253" y="1942"/>
                  </a:lnTo>
                  <a:lnTo>
                    <a:pt x="254" y="1940"/>
                  </a:lnTo>
                  <a:lnTo>
                    <a:pt x="257" y="1937"/>
                  </a:lnTo>
                  <a:lnTo>
                    <a:pt x="259" y="1936"/>
                  </a:lnTo>
                  <a:lnTo>
                    <a:pt x="262" y="1934"/>
                  </a:lnTo>
                  <a:lnTo>
                    <a:pt x="279" y="1929"/>
                  </a:lnTo>
                  <a:lnTo>
                    <a:pt x="297" y="1925"/>
                  </a:lnTo>
                  <a:lnTo>
                    <a:pt x="310" y="1919"/>
                  </a:lnTo>
                  <a:lnTo>
                    <a:pt x="321" y="1913"/>
                  </a:lnTo>
                  <a:lnTo>
                    <a:pt x="328" y="1905"/>
                  </a:lnTo>
                  <a:lnTo>
                    <a:pt x="334" y="1898"/>
                  </a:lnTo>
                  <a:lnTo>
                    <a:pt x="341" y="1878"/>
                  </a:lnTo>
                  <a:lnTo>
                    <a:pt x="349" y="1853"/>
                  </a:lnTo>
                  <a:lnTo>
                    <a:pt x="360" y="1846"/>
                  </a:lnTo>
                  <a:lnTo>
                    <a:pt x="374" y="1837"/>
                  </a:lnTo>
                  <a:lnTo>
                    <a:pt x="381" y="1833"/>
                  </a:lnTo>
                  <a:lnTo>
                    <a:pt x="388" y="1829"/>
                  </a:lnTo>
                  <a:lnTo>
                    <a:pt x="392" y="1824"/>
                  </a:lnTo>
                  <a:lnTo>
                    <a:pt x="395" y="1821"/>
                  </a:lnTo>
                  <a:lnTo>
                    <a:pt x="396" y="1818"/>
                  </a:lnTo>
                  <a:lnTo>
                    <a:pt x="396" y="1815"/>
                  </a:lnTo>
                  <a:lnTo>
                    <a:pt x="395" y="1811"/>
                  </a:lnTo>
                  <a:lnTo>
                    <a:pt x="394" y="1808"/>
                  </a:lnTo>
                  <a:lnTo>
                    <a:pt x="391" y="1800"/>
                  </a:lnTo>
                  <a:lnTo>
                    <a:pt x="385" y="1790"/>
                  </a:lnTo>
                  <a:lnTo>
                    <a:pt x="380" y="1780"/>
                  </a:lnTo>
                  <a:lnTo>
                    <a:pt x="376" y="1770"/>
                  </a:lnTo>
                  <a:lnTo>
                    <a:pt x="371" y="1761"/>
                  </a:lnTo>
                  <a:lnTo>
                    <a:pt x="369" y="1752"/>
                  </a:lnTo>
                  <a:lnTo>
                    <a:pt x="364" y="1718"/>
                  </a:lnTo>
                  <a:lnTo>
                    <a:pt x="355" y="1681"/>
                  </a:lnTo>
                  <a:lnTo>
                    <a:pt x="352" y="1662"/>
                  </a:lnTo>
                  <a:lnTo>
                    <a:pt x="349" y="1644"/>
                  </a:lnTo>
                  <a:lnTo>
                    <a:pt x="347" y="1627"/>
                  </a:lnTo>
                  <a:lnTo>
                    <a:pt x="345" y="1608"/>
                  </a:lnTo>
                  <a:lnTo>
                    <a:pt x="345" y="1593"/>
                  </a:lnTo>
                  <a:lnTo>
                    <a:pt x="343" y="1581"/>
                  </a:lnTo>
                  <a:lnTo>
                    <a:pt x="341" y="1572"/>
                  </a:lnTo>
                  <a:lnTo>
                    <a:pt x="338" y="1563"/>
                  </a:lnTo>
                  <a:lnTo>
                    <a:pt x="328" y="1547"/>
                  </a:lnTo>
                  <a:lnTo>
                    <a:pt x="313" y="1526"/>
                  </a:lnTo>
                  <a:lnTo>
                    <a:pt x="311" y="1521"/>
                  </a:lnTo>
                  <a:lnTo>
                    <a:pt x="309" y="1513"/>
                  </a:lnTo>
                  <a:lnTo>
                    <a:pt x="307" y="1505"/>
                  </a:lnTo>
                  <a:lnTo>
                    <a:pt x="307" y="1495"/>
                  </a:lnTo>
                  <a:lnTo>
                    <a:pt x="306" y="1475"/>
                  </a:lnTo>
                  <a:lnTo>
                    <a:pt x="304" y="1453"/>
                  </a:lnTo>
                  <a:lnTo>
                    <a:pt x="303" y="1442"/>
                  </a:lnTo>
                  <a:lnTo>
                    <a:pt x="303" y="1432"/>
                  </a:lnTo>
                  <a:lnTo>
                    <a:pt x="301" y="1424"/>
                  </a:lnTo>
                  <a:lnTo>
                    <a:pt x="299" y="1417"/>
                  </a:lnTo>
                  <a:lnTo>
                    <a:pt x="297" y="1412"/>
                  </a:lnTo>
                  <a:lnTo>
                    <a:pt x="293" y="1409"/>
                  </a:lnTo>
                  <a:lnTo>
                    <a:pt x="290" y="1408"/>
                  </a:lnTo>
                  <a:lnTo>
                    <a:pt x="288" y="1406"/>
                  </a:lnTo>
                  <a:lnTo>
                    <a:pt x="285" y="1408"/>
                  </a:lnTo>
                  <a:lnTo>
                    <a:pt x="282" y="1409"/>
                  </a:lnTo>
                  <a:lnTo>
                    <a:pt x="270" y="1412"/>
                  </a:lnTo>
                  <a:lnTo>
                    <a:pt x="260" y="1414"/>
                  </a:lnTo>
                  <a:lnTo>
                    <a:pt x="256" y="1413"/>
                  </a:lnTo>
                  <a:lnTo>
                    <a:pt x="253" y="1413"/>
                  </a:lnTo>
                  <a:lnTo>
                    <a:pt x="249" y="1411"/>
                  </a:lnTo>
                  <a:lnTo>
                    <a:pt x="246" y="1410"/>
                  </a:lnTo>
                  <a:lnTo>
                    <a:pt x="244" y="1406"/>
                  </a:lnTo>
                  <a:lnTo>
                    <a:pt x="242" y="1403"/>
                  </a:lnTo>
                  <a:lnTo>
                    <a:pt x="241" y="1400"/>
                  </a:lnTo>
                  <a:lnTo>
                    <a:pt x="240" y="1396"/>
                  </a:lnTo>
                  <a:lnTo>
                    <a:pt x="237" y="1386"/>
                  </a:lnTo>
                  <a:lnTo>
                    <a:pt x="236" y="1375"/>
                  </a:lnTo>
                  <a:lnTo>
                    <a:pt x="236" y="1363"/>
                  </a:lnTo>
                  <a:lnTo>
                    <a:pt x="234" y="1354"/>
                  </a:lnTo>
                  <a:lnTo>
                    <a:pt x="231" y="1345"/>
                  </a:lnTo>
                  <a:lnTo>
                    <a:pt x="228" y="1337"/>
                  </a:lnTo>
                  <a:lnTo>
                    <a:pt x="219" y="1324"/>
                  </a:lnTo>
                  <a:lnTo>
                    <a:pt x="210" y="1314"/>
                  </a:lnTo>
                  <a:lnTo>
                    <a:pt x="208" y="1308"/>
                  </a:lnTo>
                  <a:lnTo>
                    <a:pt x="206" y="1303"/>
                  </a:lnTo>
                  <a:lnTo>
                    <a:pt x="205" y="1296"/>
                  </a:lnTo>
                  <a:lnTo>
                    <a:pt x="206" y="1289"/>
                  </a:lnTo>
                  <a:lnTo>
                    <a:pt x="209" y="1280"/>
                  </a:lnTo>
                  <a:lnTo>
                    <a:pt x="214" y="1270"/>
                  </a:lnTo>
                  <a:lnTo>
                    <a:pt x="221" y="1260"/>
                  </a:lnTo>
                  <a:lnTo>
                    <a:pt x="231" y="1246"/>
                  </a:lnTo>
                  <a:lnTo>
                    <a:pt x="234" y="1243"/>
                  </a:lnTo>
                  <a:lnTo>
                    <a:pt x="240" y="1242"/>
                  </a:lnTo>
                  <a:lnTo>
                    <a:pt x="246" y="1242"/>
                  </a:lnTo>
                  <a:lnTo>
                    <a:pt x="255" y="1243"/>
                  </a:lnTo>
                  <a:lnTo>
                    <a:pt x="275" y="1246"/>
                  </a:lnTo>
                  <a:lnTo>
                    <a:pt x="298" y="1250"/>
                  </a:lnTo>
                  <a:lnTo>
                    <a:pt x="322" y="1254"/>
                  </a:lnTo>
                  <a:lnTo>
                    <a:pt x="343" y="1260"/>
                  </a:lnTo>
                  <a:lnTo>
                    <a:pt x="361" y="1265"/>
                  </a:lnTo>
                  <a:lnTo>
                    <a:pt x="372" y="1269"/>
                  </a:lnTo>
                  <a:lnTo>
                    <a:pt x="378" y="1273"/>
                  </a:lnTo>
                  <a:lnTo>
                    <a:pt x="383" y="1277"/>
                  </a:lnTo>
                  <a:lnTo>
                    <a:pt x="389" y="1283"/>
                  </a:lnTo>
                  <a:lnTo>
                    <a:pt x="395" y="1291"/>
                  </a:lnTo>
                  <a:lnTo>
                    <a:pt x="406" y="1308"/>
                  </a:lnTo>
                  <a:lnTo>
                    <a:pt x="418" y="1325"/>
                  </a:lnTo>
                  <a:lnTo>
                    <a:pt x="424" y="1334"/>
                  </a:lnTo>
                  <a:lnTo>
                    <a:pt x="430" y="1342"/>
                  </a:lnTo>
                  <a:lnTo>
                    <a:pt x="436" y="1348"/>
                  </a:lnTo>
                  <a:lnTo>
                    <a:pt x="442" y="1354"/>
                  </a:lnTo>
                  <a:lnTo>
                    <a:pt x="448" y="1358"/>
                  </a:lnTo>
                  <a:lnTo>
                    <a:pt x="453" y="1360"/>
                  </a:lnTo>
                  <a:lnTo>
                    <a:pt x="457" y="1360"/>
                  </a:lnTo>
                  <a:lnTo>
                    <a:pt x="460" y="1360"/>
                  </a:lnTo>
                  <a:lnTo>
                    <a:pt x="462" y="1359"/>
                  </a:lnTo>
                  <a:lnTo>
                    <a:pt x="465" y="1358"/>
                  </a:lnTo>
                  <a:lnTo>
                    <a:pt x="480" y="1348"/>
                  </a:lnTo>
                  <a:lnTo>
                    <a:pt x="496" y="1342"/>
                  </a:lnTo>
                  <a:lnTo>
                    <a:pt x="503" y="1340"/>
                  </a:lnTo>
                  <a:lnTo>
                    <a:pt x="510" y="1337"/>
                  </a:lnTo>
                  <a:lnTo>
                    <a:pt x="517" y="1336"/>
                  </a:lnTo>
                  <a:lnTo>
                    <a:pt x="524" y="1336"/>
                  </a:lnTo>
                  <a:lnTo>
                    <a:pt x="531" y="1337"/>
                  </a:lnTo>
                  <a:lnTo>
                    <a:pt x="537" y="1338"/>
                  </a:lnTo>
                  <a:lnTo>
                    <a:pt x="543" y="1342"/>
                  </a:lnTo>
                  <a:lnTo>
                    <a:pt x="550" y="1345"/>
                  </a:lnTo>
                  <a:lnTo>
                    <a:pt x="555" y="1349"/>
                  </a:lnTo>
                  <a:lnTo>
                    <a:pt x="559" y="1356"/>
                  </a:lnTo>
                  <a:lnTo>
                    <a:pt x="565" y="1363"/>
                  </a:lnTo>
                  <a:lnTo>
                    <a:pt x="569" y="1371"/>
                  </a:lnTo>
                  <a:lnTo>
                    <a:pt x="573" y="1379"/>
                  </a:lnTo>
                  <a:lnTo>
                    <a:pt x="578" y="1386"/>
                  </a:lnTo>
                  <a:lnTo>
                    <a:pt x="583" y="1390"/>
                  </a:lnTo>
                  <a:lnTo>
                    <a:pt x="590" y="1394"/>
                  </a:lnTo>
                  <a:lnTo>
                    <a:pt x="595" y="1395"/>
                  </a:lnTo>
                  <a:lnTo>
                    <a:pt x="600" y="1395"/>
                  </a:lnTo>
                  <a:lnTo>
                    <a:pt x="607" y="1392"/>
                  </a:lnTo>
                  <a:lnTo>
                    <a:pt x="612" y="1390"/>
                  </a:lnTo>
                  <a:lnTo>
                    <a:pt x="618" y="1386"/>
                  </a:lnTo>
                  <a:lnTo>
                    <a:pt x="622" y="1382"/>
                  </a:lnTo>
                  <a:lnTo>
                    <a:pt x="626" y="1375"/>
                  </a:lnTo>
                  <a:lnTo>
                    <a:pt x="630" y="1370"/>
                  </a:lnTo>
                  <a:lnTo>
                    <a:pt x="633" y="1362"/>
                  </a:lnTo>
                  <a:lnTo>
                    <a:pt x="635" y="1356"/>
                  </a:lnTo>
                  <a:lnTo>
                    <a:pt x="636" y="1348"/>
                  </a:lnTo>
                  <a:lnTo>
                    <a:pt x="636" y="1341"/>
                  </a:lnTo>
                  <a:lnTo>
                    <a:pt x="635" y="1333"/>
                  </a:lnTo>
                  <a:lnTo>
                    <a:pt x="633" y="1327"/>
                  </a:lnTo>
                  <a:lnTo>
                    <a:pt x="632" y="1320"/>
                  </a:lnTo>
                  <a:lnTo>
                    <a:pt x="628" y="1315"/>
                  </a:lnTo>
                  <a:lnTo>
                    <a:pt x="625" y="1309"/>
                  </a:lnTo>
                  <a:lnTo>
                    <a:pt x="622" y="1305"/>
                  </a:lnTo>
                  <a:lnTo>
                    <a:pt x="618" y="1302"/>
                  </a:lnTo>
                  <a:lnTo>
                    <a:pt x="613" y="1298"/>
                  </a:lnTo>
                  <a:lnTo>
                    <a:pt x="604" y="1293"/>
                  </a:lnTo>
                  <a:lnTo>
                    <a:pt x="593" y="1289"/>
                  </a:lnTo>
                  <a:lnTo>
                    <a:pt x="581" y="1286"/>
                  </a:lnTo>
                  <a:lnTo>
                    <a:pt x="568" y="1283"/>
                  </a:lnTo>
                  <a:lnTo>
                    <a:pt x="541" y="1280"/>
                  </a:lnTo>
                  <a:lnTo>
                    <a:pt x="514" y="1275"/>
                  </a:lnTo>
                  <a:lnTo>
                    <a:pt x="501" y="1270"/>
                  </a:lnTo>
                  <a:lnTo>
                    <a:pt x="488" y="1265"/>
                  </a:lnTo>
                  <a:lnTo>
                    <a:pt x="483" y="1261"/>
                  </a:lnTo>
                  <a:lnTo>
                    <a:pt x="477" y="1257"/>
                  </a:lnTo>
                  <a:lnTo>
                    <a:pt x="472" y="1253"/>
                  </a:lnTo>
                  <a:lnTo>
                    <a:pt x="466" y="1248"/>
                  </a:lnTo>
                  <a:lnTo>
                    <a:pt x="462" y="1241"/>
                  </a:lnTo>
                  <a:lnTo>
                    <a:pt x="459" y="1235"/>
                  </a:lnTo>
                  <a:lnTo>
                    <a:pt x="457" y="1226"/>
                  </a:lnTo>
                  <a:lnTo>
                    <a:pt x="456" y="1217"/>
                  </a:lnTo>
                  <a:lnTo>
                    <a:pt x="455" y="1197"/>
                  </a:lnTo>
                  <a:lnTo>
                    <a:pt x="456" y="1174"/>
                  </a:lnTo>
                  <a:lnTo>
                    <a:pt x="461" y="1129"/>
                  </a:lnTo>
                  <a:lnTo>
                    <a:pt x="465" y="1091"/>
                  </a:lnTo>
                  <a:lnTo>
                    <a:pt x="465" y="1075"/>
                  </a:lnTo>
                  <a:lnTo>
                    <a:pt x="465" y="1061"/>
                  </a:lnTo>
                  <a:lnTo>
                    <a:pt x="464" y="1051"/>
                  </a:lnTo>
                  <a:lnTo>
                    <a:pt x="463" y="1041"/>
                  </a:lnTo>
                  <a:lnTo>
                    <a:pt x="457" y="1024"/>
                  </a:lnTo>
                  <a:lnTo>
                    <a:pt x="445" y="999"/>
                  </a:lnTo>
                  <a:lnTo>
                    <a:pt x="442" y="990"/>
                  </a:lnTo>
                  <a:lnTo>
                    <a:pt x="441" y="980"/>
                  </a:lnTo>
                  <a:lnTo>
                    <a:pt x="441" y="969"/>
                  </a:lnTo>
                  <a:lnTo>
                    <a:pt x="442" y="959"/>
                  </a:lnTo>
                  <a:lnTo>
                    <a:pt x="444" y="939"/>
                  </a:lnTo>
                  <a:lnTo>
                    <a:pt x="445" y="918"/>
                  </a:lnTo>
                  <a:lnTo>
                    <a:pt x="444" y="912"/>
                  </a:lnTo>
                  <a:lnTo>
                    <a:pt x="439" y="897"/>
                  </a:lnTo>
                  <a:lnTo>
                    <a:pt x="435" y="878"/>
                  </a:lnTo>
                  <a:lnTo>
                    <a:pt x="432" y="858"/>
                  </a:lnTo>
                  <a:lnTo>
                    <a:pt x="431" y="848"/>
                  </a:lnTo>
                  <a:lnTo>
                    <a:pt x="431" y="839"/>
                  </a:lnTo>
                  <a:lnTo>
                    <a:pt x="431" y="833"/>
                  </a:lnTo>
                  <a:lnTo>
                    <a:pt x="432" y="828"/>
                  </a:lnTo>
                  <a:lnTo>
                    <a:pt x="433" y="825"/>
                  </a:lnTo>
                  <a:lnTo>
                    <a:pt x="435" y="824"/>
                  </a:lnTo>
                  <a:lnTo>
                    <a:pt x="436" y="823"/>
                  </a:lnTo>
                  <a:lnTo>
                    <a:pt x="438" y="824"/>
                  </a:lnTo>
                  <a:lnTo>
                    <a:pt x="445" y="827"/>
                  </a:lnTo>
                  <a:lnTo>
                    <a:pt x="451" y="832"/>
                  </a:lnTo>
                  <a:lnTo>
                    <a:pt x="461" y="841"/>
                  </a:lnTo>
                  <a:lnTo>
                    <a:pt x="470" y="845"/>
                  </a:lnTo>
                  <a:lnTo>
                    <a:pt x="478" y="848"/>
                  </a:lnTo>
                  <a:lnTo>
                    <a:pt x="487" y="849"/>
                  </a:lnTo>
                  <a:lnTo>
                    <a:pt x="496" y="848"/>
                  </a:lnTo>
                  <a:lnTo>
                    <a:pt x="503" y="845"/>
                  </a:lnTo>
                  <a:lnTo>
                    <a:pt x="511" y="842"/>
                  </a:lnTo>
                  <a:lnTo>
                    <a:pt x="518" y="836"/>
                  </a:lnTo>
                  <a:lnTo>
                    <a:pt x="526" y="830"/>
                  </a:lnTo>
                  <a:lnTo>
                    <a:pt x="532" y="822"/>
                  </a:lnTo>
                  <a:lnTo>
                    <a:pt x="539" y="815"/>
                  </a:lnTo>
                  <a:lnTo>
                    <a:pt x="545" y="806"/>
                  </a:lnTo>
                  <a:lnTo>
                    <a:pt x="557" y="790"/>
                  </a:lnTo>
                  <a:lnTo>
                    <a:pt x="568" y="775"/>
                  </a:lnTo>
                  <a:lnTo>
                    <a:pt x="571" y="766"/>
                  </a:lnTo>
                  <a:lnTo>
                    <a:pt x="574" y="757"/>
                  </a:lnTo>
                  <a:lnTo>
                    <a:pt x="576" y="750"/>
                  </a:lnTo>
                  <a:lnTo>
                    <a:pt x="577" y="741"/>
                  </a:lnTo>
                  <a:lnTo>
                    <a:pt x="578" y="734"/>
                  </a:lnTo>
                  <a:lnTo>
                    <a:pt x="580" y="725"/>
                  </a:lnTo>
                  <a:lnTo>
                    <a:pt x="584" y="717"/>
                  </a:lnTo>
                  <a:lnTo>
                    <a:pt x="590" y="709"/>
                  </a:lnTo>
                  <a:lnTo>
                    <a:pt x="595" y="704"/>
                  </a:lnTo>
                  <a:lnTo>
                    <a:pt x="601" y="701"/>
                  </a:lnTo>
                  <a:lnTo>
                    <a:pt x="609" y="700"/>
                  </a:lnTo>
                  <a:lnTo>
                    <a:pt x="617" y="700"/>
                  </a:lnTo>
                  <a:lnTo>
                    <a:pt x="633" y="702"/>
                  </a:lnTo>
                  <a:lnTo>
                    <a:pt x="647" y="703"/>
                  </a:lnTo>
                  <a:lnTo>
                    <a:pt x="654" y="702"/>
                  </a:lnTo>
                  <a:lnTo>
                    <a:pt x="662" y="701"/>
                  </a:lnTo>
                  <a:lnTo>
                    <a:pt x="668" y="698"/>
                  </a:lnTo>
                  <a:lnTo>
                    <a:pt x="675" y="695"/>
                  </a:lnTo>
                  <a:lnTo>
                    <a:pt x="686" y="686"/>
                  </a:lnTo>
                  <a:lnTo>
                    <a:pt x="694" y="679"/>
                  </a:lnTo>
                  <a:lnTo>
                    <a:pt x="699" y="676"/>
                  </a:lnTo>
                  <a:lnTo>
                    <a:pt x="703" y="673"/>
                  </a:lnTo>
                  <a:lnTo>
                    <a:pt x="707" y="673"/>
                  </a:lnTo>
                  <a:lnTo>
                    <a:pt x="712" y="673"/>
                  </a:lnTo>
                  <a:lnTo>
                    <a:pt x="716" y="675"/>
                  </a:lnTo>
                  <a:lnTo>
                    <a:pt x="720" y="679"/>
                  </a:lnTo>
                  <a:lnTo>
                    <a:pt x="725" y="685"/>
                  </a:lnTo>
                  <a:lnTo>
                    <a:pt x="730" y="694"/>
                  </a:lnTo>
                  <a:lnTo>
                    <a:pt x="734" y="700"/>
                  </a:lnTo>
                  <a:lnTo>
                    <a:pt x="737" y="707"/>
                  </a:lnTo>
                  <a:lnTo>
                    <a:pt x="742" y="711"/>
                  </a:lnTo>
                  <a:lnTo>
                    <a:pt x="746" y="714"/>
                  </a:lnTo>
                  <a:lnTo>
                    <a:pt x="752" y="716"/>
                  </a:lnTo>
                  <a:lnTo>
                    <a:pt x="756" y="719"/>
                  </a:lnTo>
                  <a:lnTo>
                    <a:pt x="761" y="720"/>
                  </a:lnTo>
                  <a:lnTo>
                    <a:pt x="767" y="720"/>
                  </a:lnTo>
                  <a:lnTo>
                    <a:pt x="776" y="719"/>
                  </a:lnTo>
                  <a:lnTo>
                    <a:pt x="787" y="714"/>
                  </a:lnTo>
                  <a:lnTo>
                    <a:pt x="798" y="709"/>
                  </a:lnTo>
                  <a:lnTo>
                    <a:pt x="809" y="702"/>
                  </a:lnTo>
                  <a:lnTo>
                    <a:pt x="814" y="698"/>
                  </a:lnTo>
                  <a:lnTo>
                    <a:pt x="818" y="693"/>
                  </a:lnTo>
                  <a:lnTo>
                    <a:pt x="823" y="688"/>
                  </a:lnTo>
                  <a:lnTo>
                    <a:pt x="825" y="682"/>
                  </a:lnTo>
                  <a:lnTo>
                    <a:pt x="829" y="671"/>
                  </a:lnTo>
                  <a:lnTo>
                    <a:pt x="831" y="659"/>
                  </a:lnTo>
                  <a:lnTo>
                    <a:pt x="834" y="647"/>
                  </a:lnTo>
                  <a:lnTo>
                    <a:pt x="837" y="638"/>
                  </a:lnTo>
                  <a:lnTo>
                    <a:pt x="840" y="633"/>
                  </a:lnTo>
                  <a:lnTo>
                    <a:pt x="843" y="629"/>
                  </a:lnTo>
                  <a:lnTo>
                    <a:pt x="848" y="626"/>
                  </a:lnTo>
                  <a:lnTo>
                    <a:pt x="853" y="622"/>
                  </a:lnTo>
                  <a:lnTo>
                    <a:pt x="863" y="620"/>
                  </a:lnTo>
                  <a:lnTo>
                    <a:pt x="874" y="619"/>
                  </a:lnTo>
                  <a:lnTo>
                    <a:pt x="885" y="619"/>
                  </a:lnTo>
                  <a:lnTo>
                    <a:pt x="897" y="618"/>
                  </a:lnTo>
                  <a:lnTo>
                    <a:pt x="909" y="618"/>
                  </a:lnTo>
                  <a:lnTo>
                    <a:pt x="919" y="617"/>
                  </a:lnTo>
                  <a:lnTo>
                    <a:pt x="924" y="616"/>
                  </a:lnTo>
                  <a:lnTo>
                    <a:pt x="929" y="614"/>
                  </a:lnTo>
                  <a:lnTo>
                    <a:pt x="932" y="613"/>
                  </a:lnTo>
                  <a:lnTo>
                    <a:pt x="935" y="609"/>
                  </a:lnTo>
                  <a:lnTo>
                    <a:pt x="939" y="605"/>
                  </a:lnTo>
                  <a:lnTo>
                    <a:pt x="942" y="600"/>
                  </a:lnTo>
                  <a:lnTo>
                    <a:pt x="941" y="594"/>
                  </a:lnTo>
                  <a:lnTo>
                    <a:pt x="938" y="589"/>
                  </a:lnTo>
                  <a:lnTo>
                    <a:pt x="931" y="578"/>
                  </a:lnTo>
                  <a:lnTo>
                    <a:pt x="920" y="566"/>
                  </a:lnTo>
                  <a:lnTo>
                    <a:pt x="915" y="560"/>
                  </a:lnTo>
                  <a:lnTo>
                    <a:pt x="910" y="553"/>
                  </a:lnTo>
                  <a:lnTo>
                    <a:pt x="906" y="547"/>
                  </a:lnTo>
                  <a:lnTo>
                    <a:pt x="903" y="539"/>
                  </a:lnTo>
                  <a:lnTo>
                    <a:pt x="901" y="532"/>
                  </a:lnTo>
                  <a:lnTo>
                    <a:pt x="901" y="524"/>
                  </a:lnTo>
                  <a:lnTo>
                    <a:pt x="903" y="514"/>
                  </a:lnTo>
                  <a:lnTo>
                    <a:pt x="908" y="506"/>
                  </a:lnTo>
                  <a:lnTo>
                    <a:pt x="916" y="494"/>
                  </a:lnTo>
                  <a:lnTo>
                    <a:pt x="922" y="482"/>
                  </a:lnTo>
                  <a:lnTo>
                    <a:pt x="928" y="470"/>
                  </a:lnTo>
                  <a:lnTo>
                    <a:pt x="933" y="457"/>
                  </a:lnTo>
                  <a:lnTo>
                    <a:pt x="934" y="456"/>
                  </a:lnTo>
                  <a:lnTo>
                    <a:pt x="936" y="455"/>
                  </a:lnTo>
                  <a:lnTo>
                    <a:pt x="939" y="454"/>
                  </a:lnTo>
                  <a:lnTo>
                    <a:pt x="943" y="454"/>
                  </a:lnTo>
                  <a:lnTo>
                    <a:pt x="951" y="456"/>
                  </a:lnTo>
                  <a:lnTo>
                    <a:pt x="961" y="457"/>
                  </a:lnTo>
                  <a:lnTo>
                    <a:pt x="965" y="457"/>
                  </a:lnTo>
                  <a:lnTo>
                    <a:pt x="969" y="457"/>
                  </a:lnTo>
                  <a:lnTo>
                    <a:pt x="972" y="457"/>
                  </a:lnTo>
                  <a:lnTo>
                    <a:pt x="975" y="456"/>
                  </a:lnTo>
                  <a:lnTo>
                    <a:pt x="976" y="454"/>
                  </a:lnTo>
                  <a:lnTo>
                    <a:pt x="977" y="451"/>
                  </a:lnTo>
                  <a:lnTo>
                    <a:pt x="976" y="446"/>
                  </a:lnTo>
                  <a:lnTo>
                    <a:pt x="974" y="440"/>
                  </a:lnTo>
                  <a:lnTo>
                    <a:pt x="970" y="429"/>
                  </a:lnTo>
                  <a:lnTo>
                    <a:pt x="966" y="419"/>
                  </a:lnTo>
                  <a:lnTo>
                    <a:pt x="965" y="411"/>
                  </a:lnTo>
                  <a:lnTo>
                    <a:pt x="965" y="404"/>
                  </a:lnTo>
                  <a:lnTo>
                    <a:pt x="966" y="398"/>
                  </a:lnTo>
                  <a:lnTo>
                    <a:pt x="969" y="392"/>
                  </a:lnTo>
                  <a:lnTo>
                    <a:pt x="972" y="388"/>
                  </a:lnTo>
                  <a:lnTo>
                    <a:pt x="976" y="384"/>
                  </a:lnTo>
                  <a:lnTo>
                    <a:pt x="986" y="376"/>
                  </a:lnTo>
                  <a:lnTo>
                    <a:pt x="997" y="366"/>
                  </a:lnTo>
                  <a:lnTo>
                    <a:pt x="1002" y="361"/>
                  </a:lnTo>
                  <a:lnTo>
                    <a:pt x="1007" y="355"/>
                  </a:lnTo>
                  <a:lnTo>
                    <a:pt x="1013" y="347"/>
                  </a:lnTo>
                  <a:lnTo>
                    <a:pt x="1017" y="337"/>
                  </a:lnTo>
                  <a:lnTo>
                    <a:pt x="1018" y="332"/>
                  </a:lnTo>
                  <a:lnTo>
                    <a:pt x="1018" y="326"/>
                  </a:lnTo>
                  <a:lnTo>
                    <a:pt x="1015" y="322"/>
                  </a:lnTo>
                  <a:lnTo>
                    <a:pt x="1012" y="318"/>
                  </a:lnTo>
                  <a:lnTo>
                    <a:pt x="1004" y="309"/>
                  </a:lnTo>
                  <a:lnTo>
                    <a:pt x="999" y="299"/>
                  </a:lnTo>
                  <a:lnTo>
                    <a:pt x="996" y="290"/>
                  </a:lnTo>
                  <a:lnTo>
                    <a:pt x="993" y="280"/>
                  </a:lnTo>
                  <a:lnTo>
                    <a:pt x="992" y="268"/>
                  </a:lnTo>
                  <a:lnTo>
                    <a:pt x="992" y="257"/>
                  </a:lnTo>
                  <a:lnTo>
                    <a:pt x="992" y="245"/>
                  </a:lnTo>
                  <a:lnTo>
                    <a:pt x="995" y="235"/>
                  </a:lnTo>
                  <a:lnTo>
                    <a:pt x="997" y="224"/>
                  </a:lnTo>
                  <a:lnTo>
                    <a:pt x="1000" y="215"/>
                  </a:lnTo>
                  <a:lnTo>
                    <a:pt x="1005" y="210"/>
                  </a:lnTo>
                  <a:lnTo>
                    <a:pt x="1010" y="204"/>
                  </a:lnTo>
                  <a:lnTo>
                    <a:pt x="1013" y="200"/>
                  </a:lnTo>
                  <a:lnTo>
                    <a:pt x="1017" y="195"/>
                  </a:lnTo>
                  <a:lnTo>
                    <a:pt x="1024" y="184"/>
                  </a:lnTo>
                  <a:lnTo>
                    <a:pt x="1031" y="172"/>
                  </a:lnTo>
                  <a:lnTo>
                    <a:pt x="1037" y="166"/>
                  </a:lnTo>
                  <a:lnTo>
                    <a:pt x="1043" y="160"/>
                  </a:lnTo>
                  <a:lnTo>
                    <a:pt x="1050" y="155"/>
                  </a:lnTo>
                  <a:lnTo>
                    <a:pt x="1056" y="150"/>
                  </a:lnTo>
                  <a:lnTo>
                    <a:pt x="1070" y="142"/>
                  </a:lnTo>
                  <a:lnTo>
                    <a:pt x="1085" y="134"/>
                  </a:lnTo>
                  <a:lnTo>
                    <a:pt x="1101" y="128"/>
                  </a:lnTo>
                  <a:lnTo>
                    <a:pt x="1117" y="120"/>
                  </a:lnTo>
                  <a:lnTo>
                    <a:pt x="1132" y="113"/>
                  </a:lnTo>
                  <a:lnTo>
                    <a:pt x="1146" y="104"/>
                  </a:lnTo>
                  <a:lnTo>
                    <a:pt x="1157" y="99"/>
                  </a:lnTo>
                  <a:lnTo>
                    <a:pt x="1169" y="94"/>
                  </a:lnTo>
                  <a:lnTo>
                    <a:pt x="1176" y="92"/>
                  </a:lnTo>
                  <a:lnTo>
                    <a:pt x="1182" y="89"/>
                  </a:lnTo>
                  <a:lnTo>
                    <a:pt x="1188" y="87"/>
                  </a:lnTo>
                  <a:lnTo>
                    <a:pt x="1193" y="83"/>
                  </a:lnTo>
                  <a:lnTo>
                    <a:pt x="1196" y="80"/>
                  </a:lnTo>
                  <a:lnTo>
                    <a:pt x="1199" y="77"/>
                  </a:lnTo>
                  <a:lnTo>
                    <a:pt x="1200" y="74"/>
                  </a:lnTo>
                  <a:lnTo>
                    <a:pt x="1201" y="72"/>
                  </a:lnTo>
                  <a:lnTo>
                    <a:pt x="1201" y="65"/>
                  </a:lnTo>
                  <a:lnTo>
                    <a:pt x="1201" y="59"/>
                  </a:lnTo>
                  <a:lnTo>
                    <a:pt x="1200" y="52"/>
                  </a:lnTo>
                  <a:lnTo>
                    <a:pt x="1200" y="47"/>
                  </a:lnTo>
                  <a:lnTo>
                    <a:pt x="1200" y="41"/>
                  </a:lnTo>
                  <a:lnTo>
                    <a:pt x="1202" y="37"/>
                  </a:lnTo>
                  <a:lnTo>
                    <a:pt x="1199" y="6"/>
                  </a:lnTo>
                  <a:lnTo>
                    <a:pt x="1206" y="6"/>
                  </a:lnTo>
                  <a:lnTo>
                    <a:pt x="1214" y="7"/>
                  </a:lnTo>
                  <a:lnTo>
                    <a:pt x="1221" y="9"/>
                  </a:lnTo>
                  <a:lnTo>
                    <a:pt x="1229" y="11"/>
                  </a:lnTo>
                  <a:lnTo>
                    <a:pt x="1244" y="18"/>
                  </a:lnTo>
                  <a:lnTo>
                    <a:pt x="1259" y="26"/>
                  </a:lnTo>
                  <a:lnTo>
                    <a:pt x="1288" y="45"/>
                  </a:lnTo>
                  <a:lnTo>
                    <a:pt x="1317" y="65"/>
                  </a:lnTo>
                  <a:lnTo>
                    <a:pt x="1333" y="75"/>
                  </a:lnTo>
                  <a:lnTo>
                    <a:pt x="1348" y="82"/>
                  </a:lnTo>
                  <a:lnTo>
                    <a:pt x="1362" y="89"/>
                  </a:lnTo>
                  <a:lnTo>
                    <a:pt x="1377" y="93"/>
                  </a:lnTo>
                  <a:lnTo>
                    <a:pt x="1384" y="94"/>
                  </a:lnTo>
                  <a:lnTo>
                    <a:pt x="1392" y="94"/>
                  </a:lnTo>
                  <a:lnTo>
                    <a:pt x="1399" y="94"/>
                  </a:lnTo>
                  <a:lnTo>
                    <a:pt x="1407" y="93"/>
                  </a:lnTo>
                  <a:lnTo>
                    <a:pt x="1415" y="91"/>
                  </a:lnTo>
                  <a:lnTo>
                    <a:pt x="1422" y="88"/>
                  </a:lnTo>
                  <a:lnTo>
                    <a:pt x="1430" y="83"/>
                  </a:lnTo>
                  <a:lnTo>
                    <a:pt x="1437" y="78"/>
                  </a:lnTo>
                  <a:lnTo>
                    <a:pt x="1452" y="68"/>
                  </a:lnTo>
                  <a:lnTo>
                    <a:pt x="1466" y="61"/>
                  </a:lnTo>
                  <a:lnTo>
                    <a:pt x="1479" y="54"/>
                  </a:lnTo>
                  <a:lnTo>
                    <a:pt x="1492" y="50"/>
                  </a:lnTo>
                  <a:lnTo>
                    <a:pt x="1504" y="48"/>
                  </a:lnTo>
                  <a:lnTo>
                    <a:pt x="1516" y="46"/>
                  </a:lnTo>
                  <a:lnTo>
                    <a:pt x="1527" y="46"/>
                  </a:lnTo>
                  <a:lnTo>
                    <a:pt x="1539" y="46"/>
                  </a:lnTo>
                  <a:lnTo>
                    <a:pt x="1561" y="47"/>
                  </a:lnTo>
                  <a:lnTo>
                    <a:pt x="1585" y="47"/>
                  </a:lnTo>
                  <a:lnTo>
                    <a:pt x="1598" y="47"/>
                  </a:lnTo>
                  <a:lnTo>
                    <a:pt x="1612" y="46"/>
                  </a:lnTo>
                  <a:lnTo>
                    <a:pt x="1626" y="44"/>
                  </a:lnTo>
                  <a:lnTo>
                    <a:pt x="1642" y="40"/>
                  </a:lnTo>
                  <a:lnTo>
                    <a:pt x="1668" y="34"/>
                  </a:lnTo>
                  <a:lnTo>
                    <a:pt x="1688" y="29"/>
                  </a:lnTo>
                  <a:lnTo>
                    <a:pt x="1696" y="28"/>
                  </a:lnTo>
                  <a:lnTo>
                    <a:pt x="1703" y="28"/>
                  </a:lnTo>
                  <a:lnTo>
                    <a:pt x="1709" y="29"/>
                  </a:lnTo>
                  <a:lnTo>
                    <a:pt x="1714" y="31"/>
                  </a:lnTo>
                  <a:lnTo>
                    <a:pt x="1718" y="34"/>
                  </a:lnTo>
                  <a:lnTo>
                    <a:pt x="1720" y="38"/>
                  </a:lnTo>
                  <a:lnTo>
                    <a:pt x="1722" y="45"/>
                  </a:lnTo>
                  <a:lnTo>
                    <a:pt x="1725" y="51"/>
                  </a:lnTo>
                  <a:lnTo>
                    <a:pt x="1727" y="71"/>
                  </a:lnTo>
                  <a:lnTo>
                    <a:pt x="1727" y="95"/>
                  </a:lnTo>
                  <a:lnTo>
                    <a:pt x="1727" y="104"/>
                  </a:lnTo>
                  <a:lnTo>
                    <a:pt x="1726" y="112"/>
                  </a:lnTo>
                  <a:lnTo>
                    <a:pt x="1723" y="119"/>
                  </a:lnTo>
                  <a:lnTo>
                    <a:pt x="1721" y="127"/>
                  </a:lnTo>
                  <a:lnTo>
                    <a:pt x="1716" y="140"/>
                  </a:lnTo>
                  <a:lnTo>
                    <a:pt x="1709" y="153"/>
                  </a:lnTo>
                  <a:lnTo>
                    <a:pt x="1703" y="164"/>
                  </a:lnTo>
                  <a:lnTo>
                    <a:pt x="1698" y="176"/>
                  </a:lnTo>
                  <a:lnTo>
                    <a:pt x="1695" y="183"/>
                  </a:lnTo>
                  <a:lnTo>
                    <a:pt x="1694" y="188"/>
                  </a:lnTo>
                  <a:lnTo>
                    <a:pt x="1693" y="195"/>
                  </a:lnTo>
                  <a:lnTo>
                    <a:pt x="1692" y="201"/>
                  </a:lnTo>
                  <a:lnTo>
                    <a:pt x="1693" y="204"/>
                  </a:lnTo>
                  <a:lnTo>
                    <a:pt x="1693" y="208"/>
                  </a:lnTo>
                  <a:lnTo>
                    <a:pt x="1694" y="210"/>
                  </a:lnTo>
                  <a:lnTo>
                    <a:pt x="1696" y="211"/>
                  </a:lnTo>
                  <a:lnTo>
                    <a:pt x="1700" y="213"/>
                  </a:lnTo>
                  <a:lnTo>
                    <a:pt x="1705" y="213"/>
                  </a:lnTo>
                  <a:lnTo>
                    <a:pt x="1716" y="212"/>
                  </a:lnTo>
                  <a:lnTo>
                    <a:pt x="1728" y="210"/>
                  </a:lnTo>
                  <a:lnTo>
                    <a:pt x="1738" y="211"/>
                  </a:lnTo>
                  <a:lnTo>
                    <a:pt x="1745" y="213"/>
                  </a:lnTo>
                  <a:lnTo>
                    <a:pt x="1750" y="215"/>
                  </a:lnTo>
                  <a:lnTo>
                    <a:pt x="1755" y="217"/>
                  </a:lnTo>
                  <a:lnTo>
                    <a:pt x="1759" y="223"/>
                  </a:lnTo>
                  <a:lnTo>
                    <a:pt x="1762" y="228"/>
                  </a:lnTo>
                  <a:lnTo>
                    <a:pt x="1763" y="230"/>
                  </a:lnTo>
                  <a:lnTo>
                    <a:pt x="1766" y="233"/>
                  </a:lnTo>
                  <a:lnTo>
                    <a:pt x="1769" y="234"/>
                  </a:lnTo>
                  <a:lnTo>
                    <a:pt x="1774" y="235"/>
                  </a:lnTo>
                  <a:lnTo>
                    <a:pt x="1781" y="235"/>
                  </a:lnTo>
                  <a:lnTo>
                    <a:pt x="1789" y="234"/>
                  </a:lnTo>
                  <a:lnTo>
                    <a:pt x="1800" y="230"/>
                  </a:lnTo>
                  <a:lnTo>
                    <a:pt x="1814" y="227"/>
                  </a:lnTo>
                  <a:lnTo>
                    <a:pt x="1899" y="203"/>
                  </a:lnTo>
                  <a:lnTo>
                    <a:pt x="1903" y="202"/>
                  </a:lnTo>
                  <a:lnTo>
                    <a:pt x="1907" y="202"/>
                  </a:lnTo>
                  <a:lnTo>
                    <a:pt x="1911" y="202"/>
                  </a:lnTo>
                  <a:lnTo>
                    <a:pt x="1916" y="203"/>
                  </a:lnTo>
                  <a:lnTo>
                    <a:pt x="1924" y="207"/>
                  </a:lnTo>
                  <a:lnTo>
                    <a:pt x="1933" y="210"/>
                  </a:lnTo>
                  <a:lnTo>
                    <a:pt x="1949" y="220"/>
                  </a:lnTo>
                  <a:lnTo>
                    <a:pt x="1965" y="227"/>
                  </a:lnTo>
                  <a:lnTo>
                    <a:pt x="1977" y="229"/>
                  </a:lnTo>
                  <a:lnTo>
                    <a:pt x="1988" y="230"/>
                  </a:lnTo>
                  <a:lnTo>
                    <a:pt x="1998" y="229"/>
                  </a:lnTo>
                  <a:lnTo>
                    <a:pt x="2007" y="227"/>
                  </a:lnTo>
                  <a:lnTo>
                    <a:pt x="2016" y="224"/>
                  </a:lnTo>
                  <a:lnTo>
                    <a:pt x="2026" y="222"/>
                  </a:lnTo>
                  <a:lnTo>
                    <a:pt x="2036" y="220"/>
                  </a:lnTo>
                  <a:lnTo>
                    <a:pt x="2047" y="218"/>
                  </a:lnTo>
                  <a:lnTo>
                    <a:pt x="2051" y="218"/>
                  </a:lnTo>
                  <a:lnTo>
                    <a:pt x="2053" y="220"/>
                  </a:lnTo>
                  <a:lnTo>
                    <a:pt x="2055" y="221"/>
                  </a:lnTo>
                  <a:lnTo>
                    <a:pt x="2056" y="222"/>
                  </a:lnTo>
                  <a:lnTo>
                    <a:pt x="2058" y="226"/>
                  </a:lnTo>
                  <a:lnTo>
                    <a:pt x="2058" y="231"/>
                  </a:lnTo>
                  <a:lnTo>
                    <a:pt x="2057" y="243"/>
                  </a:lnTo>
                  <a:lnTo>
                    <a:pt x="2056" y="257"/>
                  </a:lnTo>
                  <a:lnTo>
                    <a:pt x="2056" y="264"/>
                  </a:lnTo>
                  <a:lnTo>
                    <a:pt x="2057" y="269"/>
                  </a:lnTo>
                  <a:lnTo>
                    <a:pt x="2058" y="274"/>
                  </a:lnTo>
                  <a:lnTo>
                    <a:pt x="2063" y="278"/>
                  </a:lnTo>
                  <a:lnTo>
                    <a:pt x="2068" y="280"/>
                  </a:lnTo>
                  <a:lnTo>
                    <a:pt x="2076" y="280"/>
                  </a:lnTo>
                  <a:lnTo>
                    <a:pt x="2086" y="278"/>
                  </a:lnTo>
                  <a:lnTo>
                    <a:pt x="2100" y="274"/>
                  </a:lnTo>
                  <a:lnTo>
                    <a:pt x="2112" y="269"/>
                  </a:lnTo>
                  <a:lnTo>
                    <a:pt x="2124" y="263"/>
                  </a:lnTo>
                  <a:lnTo>
                    <a:pt x="2130" y="260"/>
                  </a:lnTo>
                  <a:lnTo>
                    <a:pt x="2134" y="256"/>
                  </a:lnTo>
                  <a:lnTo>
                    <a:pt x="2138" y="252"/>
                  </a:lnTo>
                  <a:lnTo>
                    <a:pt x="2141" y="248"/>
                  </a:lnTo>
                  <a:lnTo>
                    <a:pt x="2145" y="243"/>
                  </a:lnTo>
                  <a:lnTo>
                    <a:pt x="2147" y="239"/>
                  </a:lnTo>
                  <a:lnTo>
                    <a:pt x="2147" y="235"/>
                  </a:lnTo>
                  <a:lnTo>
                    <a:pt x="2147" y="229"/>
                  </a:lnTo>
                  <a:lnTo>
                    <a:pt x="2146" y="224"/>
                  </a:lnTo>
                  <a:lnTo>
                    <a:pt x="2144" y="217"/>
                  </a:lnTo>
                  <a:lnTo>
                    <a:pt x="2140" y="211"/>
                  </a:lnTo>
                  <a:lnTo>
                    <a:pt x="2135" y="204"/>
                  </a:lnTo>
                  <a:lnTo>
                    <a:pt x="2130" y="197"/>
                  </a:lnTo>
                  <a:lnTo>
                    <a:pt x="2126" y="190"/>
                  </a:lnTo>
                  <a:lnTo>
                    <a:pt x="2125" y="184"/>
                  </a:lnTo>
                  <a:lnTo>
                    <a:pt x="2126" y="179"/>
                  </a:lnTo>
                  <a:lnTo>
                    <a:pt x="2128" y="173"/>
                  </a:lnTo>
                  <a:lnTo>
                    <a:pt x="2132" y="168"/>
                  </a:lnTo>
                  <a:lnTo>
                    <a:pt x="2137" y="162"/>
                  </a:lnTo>
                  <a:lnTo>
                    <a:pt x="2142" y="158"/>
                  </a:lnTo>
                  <a:lnTo>
                    <a:pt x="2154" y="148"/>
                  </a:lnTo>
                  <a:lnTo>
                    <a:pt x="2167" y="137"/>
                  </a:lnTo>
                  <a:lnTo>
                    <a:pt x="2173" y="131"/>
                  </a:lnTo>
                  <a:lnTo>
                    <a:pt x="2178" y="126"/>
                  </a:lnTo>
                  <a:lnTo>
                    <a:pt x="2181" y="118"/>
                  </a:lnTo>
                  <a:lnTo>
                    <a:pt x="2185" y="110"/>
                  </a:lnTo>
                  <a:lnTo>
                    <a:pt x="2186" y="103"/>
                  </a:lnTo>
                  <a:lnTo>
                    <a:pt x="2185" y="95"/>
                  </a:lnTo>
                  <a:lnTo>
                    <a:pt x="2182" y="88"/>
                  </a:lnTo>
                  <a:lnTo>
                    <a:pt x="2179" y="80"/>
                  </a:lnTo>
                  <a:lnTo>
                    <a:pt x="2172" y="64"/>
                  </a:lnTo>
                  <a:lnTo>
                    <a:pt x="2163" y="48"/>
                  </a:lnTo>
                  <a:lnTo>
                    <a:pt x="2160" y="40"/>
                  </a:lnTo>
                  <a:lnTo>
                    <a:pt x="2158" y="33"/>
                  </a:lnTo>
                  <a:lnTo>
                    <a:pt x="2157" y="25"/>
                  </a:lnTo>
                  <a:lnTo>
                    <a:pt x="2158" y="19"/>
                  </a:lnTo>
                  <a:lnTo>
                    <a:pt x="2159" y="17"/>
                  </a:lnTo>
                  <a:lnTo>
                    <a:pt x="2161" y="13"/>
                  </a:lnTo>
                  <a:lnTo>
                    <a:pt x="2163" y="10"/>
                  </a:lnTo>
                  <a:lnTo>
                    <a:pt x="2165" y="8"/>
                  </a:lnTo>
                  <a:lnTo>
                    <a:pt x="2174" y="4"/>
                  </a:lnTo>
                  <a:lnTo>
                    <a:pt x="2185" y="0"/>
                  </a:lnTo>
                  <a:lnTo>
                    <a:pt x="2191" y="4"/>
                  </a:lnTo>
                  <a:lnTo>
                    <a:pt x="2198" y="7"/>
                  </a:lnTo>
                  <a:lnTo>
                    <a:pt x="2204" y="9"/>
                  </a:lnTo>
                  <a:lnTo>
                    <a:pt x="2211" y="11"/>
                  </a:lnTo>
                  <a:lnTo>
                    <a:pt x="2223" y="15"/>
                  </a:lnTo>
                  <a:lnTo>
                    <a:pt x="2236" y="21"/>
                  </a:lnTo>
                  <a:lnTo>
                    <a:pt x="2246" y="27"/>
                  </a:lnTo>
                  <a:lnTo>
                    <a:pt x="2256" y="34"/>
                  </a:lnTo>
                  <a:lnTo>
                    <a:pt x="2265" y="40"/>
                  </a:lnTo>
                  <a:lnTo>
                    <a:pt x="2273" y="48"/>
                  </a:lnTo>
                  <a:lnTo>
                    <a:pt x="2282" y="55"/>
                  </a:lnTo>
                  <a:lnTo>
                    <a:pt x="2289" y="64"/>
                  </a:lnTo>
                  <a:lnTo>
                    <a:pt x="2297" y="73"/>
                  </a:lnTo>
                  <a:lnTo>
                    <a:pt x="2304" y="82"/>
                  </a:lnTo>
                  <a:lnTo>
                    <a:pt x="2313" y="94"/>
                  </a:lnTo>
                  <a:lnTo>
                    <a:pt x="2323" y="107"/>
                  </a:lnTo>
                  <a:lnTo>
                    <a:pt x="2328" y="114"/>
                  </a:lnTo>
                  <a:lnTo>
                    <a:pt x="2335" y="119"/>
                  </a:lnTo>
                  <a:lnTo>
                    <a:pt x="2341" y="122"/>
                  </a:lnTo>
                  <a:lnTo>
                    <a:pt x="2348" y="123"/>
                  </a:lnTo>
                  <a:lnTo>
                    <a:pt x="2364" y="125"/>
                  </a:lnTo>
                  <a:lnTo>
                    <a:pt x="2381" y="127"/>
                  </a:lnTo>
                  <a:lnTo>
                    <a:pt x="2390" y="129"/>
                  </a:lnTo>
                  <a:lnTo>
                    <a:pt x="2397" y="131"/>
                  </a:lnTo>
                  <a:lnTo>
                    <a:pt x="2405" y="135"/>
                  </a:lnTo>
                  <a:lnTo>
                    <a:pt x="2411" y="141"/>
                  </a:lnTo>
                  <a:lnTo>
                    <a:pt x="2428" y="153"/>
                  </a:lnTo>
                  <a:lnTo>
                    <a:pt x="2447" y="166"/>
                  </a:lnTo>
                  <a:lnTo>
                    <a:pt x="2458" y="172"/>
                  </a:lnTo>
                  <a:lnTo>
                    <a:pt x="2469" y="177"/>
                  </a:lnTo>
                  <a:lnTo>
                    <a:pt x="2478" y="182"/>
                  </a:lnTo>
                  <a:lnTo>
                    <a:pt x="2488" y="185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4" name="Freeform 39"/>
            <p:cNvSpPr>
              <a:spLocks/>
            </p:cNvSpPr>
            <p:nvPr/>
          </p:nvSpPr>
          <p:spPr bwMode="auto">
            <a:xfrm>
              <a:off x="4211491" y="3862325"/>
              <a:ext cx="1174796" cy="798903"/>
            </a:xfrm>
            <a:custGeom>
              <a:avLst/>
              <a:gdLst>
                <a:gd name="T0" fmla="*/ 2632 w 2853"/>
                <a:gd name="T1" fmla="*/ 303 h 2377"/>
                <a:gd name="T2" fmla="*/ 2738 w 2853"/>
                <a:gd name="T3" fmla="*/ 292 h 2377"/>
                <a:gd name="T4" fmla="*/ 2804 w 2853"/>
                <a:gd name="T5" fmla="*/ 378 h 2377"/>
                <a:gd name="T6" fmla="*/ 2705 w 2853"/>
                <a:gd name="T7" fmla="*/ 520 h 2377"/>
                <a:gd name="T8" fmla="*/ 2560 w 2853"/>
                <a:gd name="T9" fmla="*/ 675 h 2377"/>
                <a:gd name="T10" fmla="*/ 2618 w 2853"/>
                <a:gd name="T11" fmla="*/ 947 h 2377"/>
                <a:gd name="T12" fmla="*/ 2499 w 2853"/>
                <a:gd name="T13" fmla="*/ 1062 h 2377"/>
                <a:gd name="T14" fmla="*/ 2376 w 2853"/>
                <a:gd name="T15" fmla="*/ 1247 h 2377"/>
                <a:gd name="T16" fmla="*/ 2297 w 2853"/>
                <a:gd name="T17" fmla="*/ 1319 h 2377"/>
                <a:gd name="T18" fmla="*/ 1871 w 2853"/>
                <a:gd name="T19" fmla="*/ 1465 h 2377"/>
                <a:gd name="T20" fmla="*/ 1932 w 2853"/>
                <a:gd name="T21" fmla="*/ 1344 h 2377"/>
                <a:gd name="T22" fmla="*/ 1756 w 2853"/>
                <a:gd name="T23" fmla="*/ 1494 h 2377"/>
                <a:gd name="T24" fmla="*/ 1835 w 2853"/>
                <a:gd name="T25" fmla="*/ 1487 h 2377"/>
                <a:gd name="T26" fmla="*/ 1607 w 2853"/>
                <a:gd name="T27" fmla="*/ 1692 h 2377"/>
                <a:gd name="T28" fmla="*/ 1435 w 2853"/>
                <a:gd name="T29" fmla="*/ 1789 h 2377"/>
                <a:gd name="T30" fmla="*/ 1325 w 2853"/>
                <a:gd name="T31" fmla="*/ 1898 h 2377"/>
                <a:gd name="T32" fmla="*/ 1125 w 2853"/>
                <a:gd name="T33" fmla="*/ 1800 h 2377"/>
                <a:gd name="T34" fmla="*/ 1045 w 2853"/>
                <a:gd name="T35" fmla="*/ 1710 h 2377"/>
                <a:gd name="T36" fmla="*/ 985 w 2853"/>
                <a:gd name="T37" fmla="*/ 1747 h 2377"/>
                <a:gd name="T38" fmla="*/ 918 w 2853"/>
                <a:gd name="T39" fmla="*/ 1814 h 2377"/>
                <a:gd name="T40" fmla="*/ 808 w 2853"/>
                <a:gd name="T41" fmla="*/ 1917 h 2377"/>
                <a:gd name="T42" fmla="*/ 800 w 2853"/>
                <a:gd name="T43" fmla="*/ 2087 h 2377"/>
                <a:gd name="T44" fmla="*/ 652 w 2853"/>
                <a:gd name="T45" fmla="*/ 2072 h 2377"/>
                <a:gd name="T46" fmla="*/ 559 w 2853"/>
                <a:gd name="T47" fmla="*/ 2114 h 2377"/>
                <a:gd name="T48" fmla="*/ 501 w 2853"/>
                <a:gd name="T49" fmla="*/ 2016 h 2377"/>
                <a:gd name="T50" fmla="*/ 429 w 2853"/>
                <a:gd name="T51" fmla="*/ 2245 h 2377"/>
                <a:gd name="T52" fmla="*/ 286 w 2853"/>
                <a:gd name="T53" fmla="*/ 2267 h 2377"/>
                <a:gd name="T54" fmla="*/ 55 w 2853"/>
                <a:gd name="T55" fmla="*/ 2377 h 2377"/>
                <a:gd name="T56" fmla="*/ 66 w 2853"/>
                <a:gd name="T57" fmla="*/ 2125 h 2377"/>
                <a:gd name="T58" fmla="*/ 182 w 2853"/>
                <a:gd name="T59" fmla="*/ 2069 h 2377"/>
                <a:gd name="T60" fmla="*/ 259 w 2853"/>
                <a:gd name="T61" fmla="*/ 1936 h 2377"/>
                <a:gd name="T62" fmla="*/ 395 w 2853"/>
                <a:gd name="T63" fmla="*/ 1811 h 2377"/>
                <a:gd name="T64" fmla="*/ 328 w 2853"/>
                <a:gd name="T65" fmla="*/ 1547 h 2377"/>
                <a:gd name="T66" fmla="*/ 270 w 2853"/>
                <a:gd name="T67" fmla="*/ 1412 h 2377"/>
                <a:gd name="T68" fmla="*/ 208 w 2853"/>
                <a:gd name="T69" fmla="*/ 1308 h 2377"/>
                <a:gd name="T70" fmla="*/ 378 w 2853"/>
                <a:gd name="T71" fmla="*/ 1273 h 2377"/>
                <a:gd name="T72" fmla="*/ 503 w 2853"/>
                <a:gd name="T73" fmla="*/ 1340 h 2377"/>
                <a:gd name="T74" fmla="*/ 607 w 2853"/>
                <a:gd name="T75" fmla="*/ 1392 h 2377"/>
                <a:gd name="T76" fmla="*/ 604 w 2853"/>
                <a:gd name="T77" fmla="*/ 1293 h 2377"/>
                <a:gd name="T78" fmla="*/ 461 w 2853"/>
                <a:gd name="T79" fmla="*/ 1129 h 2377"/>
                <a:gd name="T80" fmla="*/ 431 w 2853"/>
                <a:gd name="T81" fmla="*/ 848 h 2377"/>
                <a:gd name="T82" fmla="*/ 526 w 2853"/>
                <a:gd name="T83" fmla="*/ 830 h 2377"/>
                <a:gd name="T84" fmla="*/ 633 w 2853"/>
                <a:gd name="T85" fmla="*/ 702 h 2377"/>
                <a:gd name="T86" fmla="*/ 742 w 2853"/>
                <a:gd name="T87" fmla="*/ 711 h 2377"/>
                <a:gd name="T88" fmla="*/ 840 w 2853"/>
                <a:gd name="T89" fmla="*/ 633 h 2377"/>
                <a:gd name="T90" fmla="*/ 931 w 2853"/>
                <a:gd name="T91" fmla="*/ 578 h 2377"/>
                <a:gd name="T92" fmla="*/ 951 w 2853"/>
                <a:gd name="T93" fmla="*/ 456 h 2377"/>
                <a:gd name="T94" fmla="*/ 986 w 2853"/>
                <a:gd name="T95" fmla="*/ 376 h 2377"/>
                <a:gd name="T96" fmla="*/ 997 w 2853"/>
                <a:gd name="T97" fmla="*/ 224 h 2377"/>
                <a:gd name="T98" fmla="*/ 1157 w 2853"/>
                <a:gd name="T99" fmla="*/ 99 h 2377"/>
                <a:gd name="T100" fmla="*/ 1206 w 2853"/>
                <a:gd name="T101" fmla="*/ 6 h 2377"/>
                <a:gd name="T102" fmla="*/ 1430 w 2853"/>
                <a:gd name="T103" fmla="*/ 83 h 2377"/>
                <a:gd name="T104" fmla="*/ 1696 w 2853"/>
                <a:gd name="T105" fmla="*/ 28 h 2377"/>
                <a:gd name="T106" fmla="*/ 1695 w 2853"/>
                <a:gd name="T107" fmla="*/ 183 h 2377"/>
                <a:gd name="T108" fmla="*/ 1763 w 2853"/>
                <a:gd name="T109" fmla="*/ 230 h 2377"/>
                <a:gd name="T110" fmla="*/ 1988 w 2853"/>
                <a:gd name="T111" fmla="*/ 230 h 2377"/>
                <a:gd name="T112" fmla="*/ 2063 w 2853"/>
                <a:gd name="T113" fmla="*/ 278 h 2377"/>
                <a:gd name="T114" fmla="*/ 2135 w 2853"/>
                <a:gd name="T115" fmla="*/ 204 h 2377"/>
                <a:gd name="T116" fmla="*/ 2179 w 2853"/>
                <a:gd name="T117" fmla="*/ 80 h 2377"/>
                <a:gd name="T118" fmla="*/ 2236 w 2853"/>
                <a:gd name="T119" fmla="*/ 21 h 2377"/>
                <a:gd name="T120" fmla="*/ 2397 w 2853"/>
                <a:gd name="T121" fmla="*/ 131 h 2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53" h="2377">
                  <a:moveTo>
                    <a:pt x="2488" y="185"/>
                  </a:moveTo>
                  <a:lnTo>
                    <a:pt x="2495" y="191"/>
                  </a:lnTo>
                  <a:lnTo>
                    <a:pt x="2501" y="197"/>
                  </a:lnTo>
                  <a:lnTo>
                    <a:pt x="2509" y="201"/>
                  </a:lnTo>
                  <a:lnTo>
                    <a:pt x="2516" y="204"/>
                  </a:lnTo>
                  <a:lnTo>
                    <a:pt x="2533" y="209"/>
                  </a:lnTo>
                  <a:lnTo>
                    <a:pt x="2551" y="213"/>
                  </a:lnTo>
                  <a:lnTo>
                    <a:pt x="2567" y="217"/>
                  </a:lnTo>
                  <a:lnTo>
                    <a:pt x="2584" y="223"/>
                  </a:lnTo>
                  <a:lnTo>
                    <a:pt x="2592" y="227"/>
                  </a:lnTo>
                  <a:lnTo>
                    <a:pt x="2598" y="231"/>
                  </a:lnTo>
                  <a:lnTo>
                    <a:pt x="2605" y="238"/>
                  </a:lnTo>
                  <a:lnTo>
                    <a:pt x="2611" y="245"/>
                  </a:lnTo>
                  <a:lnTo>
                    <a:pt x="2617" y="256"/>
                  </a:lnTo>
                  <a:lnTo>
                    <a:pt x="2622" y="269"/>
                  </a:lnTo>
                  <a:lnTo>
                    <a:pt x="2625" y="282"/>
                  </a:lnTo>
                  <a:lnTo>
                    <a:pt x="2630" y="296"/>
                  </a:lnTo>
                  <a:lnTo>
                    <a:pt x="2632" y="303"/>
                  </a:lnTo>
                  <a:lnTo>
                    <a:pt x="2635" y="308"/>
                  </a:lnTo>
                  <a:lnTo>
                    <a:pt x="2637" y="314"/>
                  </a:lnTo>
                  <a:lnTo>
                    <a:pt x="2641" y="319"/>
                  </a:lnTo>
                  <a:lnTo>
                    <a:pt x="2646" y="323"/>
                  </a:lnTo>
                  <a:lnTo>
                    <a:pt x="2650" y="326"/>
                  </a:lnTo>
                  <a:lnTo>
                    <a:pt x="2655" y="330"/>
                  </a:lnTo>
                  <a:lnTo>
                    <a:pt x="2662" y="331"/>
                  </a:lnTo>
                  <a:lnTo>
                    <a:pt x="2666" y="331"/>
                  </a:lnTo>
                  <a:lnTo>
                    <a:pt x="2669" y="331"/>
                  </a:lnTo>
                  <a:lnTo>
                    <a:pt x="2674" y="329"/>
                  </a:lnTo>
                  <a:lnTo>
                    <a:pt x="2678" y="326"/>
                  </a:lnTo>
                  <a:lnTo>
                    <a:pt x="2688" y="320"/>
                  </a:lnTo>
                  <a:lnTo>
                    <a:pt x="2698" y="312"/>
                  </a:lnTo>
                  <a:lnTo>
                    <a:pt x="2708" y="305"/>
                  </a:lnTo>
                  <a:lnTo>
                    <a:pt x="2719" y="298"/>
                  </a:lnTo>
                  <a:lnTo>
                    <a:pt x="2726" y="295"/>
                  </a:lnTo>
                  <a:lnTo>
                    <a:pt x="2731" y="293"/>
                  </a:lnTo>
                  <a:lnTo>
                    <a:pt x="2738" y="292"/>
                  </a:lnTo>
                  <a:lnTo>
                    <a:pt x="2744" y="292"/>
                  </a:lnTo>
                  <a:lnTo>
                    <a:pt x="2749" y="292"/>
                  </a:lnTo>
                  <a:lnTo>
                    <a:pt x="2754" y="294"/>
                  </a:lnTo>
                  <a:lnTo>
                    <a:pt x="2757" y="297"/>
                  </a:lnTo>
                  <a:lnTo>
                    <a:pt x="2758" y="301"/>
                  </a:lnTo>
                  <a:lnTo>
                    <a:pt x="2757" y="311"/>
                  </a:lnTo>
                  <a:lnTo>
                    <a:pt x="2756" y="323"/>
                  </a:lnTo>
                  <a:lnTo>
                    <a:pt x="2755" y="330"/>
                  </a:lnTo>
                  <a:lnTo>
                    <a:pt x="2754" y="335"/>
                  </a:lnTo>
                  <a:lnTo>
                    <a:pt x="2755" y="342"/>
                  </a:lnTo>
                  <a:lnTo>
                    <a:pt x="2756" y="348"/>
                  </a:lnTo>
                  <a:lnTo>
                    <a:pt x="2758" y="353"/>
                  </a:lnTo>
                  <a:lnTo>
                    <a:pt x="2762" y="358"/>
                  </a:lnTo>
                  <a:lnTo>
                    <a:pt x="2768" y="362"/>
                  </a:lnTo>
                  <a:lnTo>
                    <a:pt x="2776" y="365"/>
                  </a:lnTo>
                  <a:lnTo>
                    <a:pt x="2787" y="369"/>
                  </a:lnTo>
                  <a:lnTo>
                    <a:pt x="2796" y="373"/>
                  </a:lnTo>
                  <a:lnTo>
                    <a:pt x="2804" y="378"/>
                  </a:lnTo>
                  <a:lnTo>
                    <a:pt x="2811" y="383"/>
                  </a:lnTo>
                  <a:lnTo>
                    <a:pt x="2817" y="389"/>
                  </a:lnTo>
                  <a:lnTo>
                    <a:pt x="2823" y="395"/>
                  </a:lnTo>
                  <a:lnTo>
                    <a:pt x="2827" y="401"/>
                  </a:lnTo>
                  <a:lnTo>
                    <a:pt x="2830" y="409"/>
                  </a:lnTo>
                  <a:lnTo>
                    <a:pt x="2837" y="424"/>
                  </a:lnTo>
                  <a:lnTo>
                    <a:pt x="2842" y="441"/>
                  </a:lnTo>
                  <a:lnTo>
                    <a:pt x="2847" y="459"/>
                  </a:lnTo>
                  <a:lnTo>
                    <a:pt x="2853" y="480"/>
                  </a:lnTo>
                  <a:lnTo>
                    <a:pt x="2853" y="480"/>
                  </a:lnTo>
                  <a:lnTo>
                    <a:pt x="2819" y="487"/>
                  </a:lnTo>
                  <a:lnTo>
                    <a:pt x="2785" y="494"/>
                  </a:lnTo>
                  <a:lnTo>
                    <a:pt x="2768" y="497"/>
                  </a:lnTo>
                  <a:lnTo>
                    <a:pt x="2752" y="501"/>
                  </a:lnTo>
                  <a:lnTo>
                    <a:pt x="2735" y="506"/>
                  </a:lnTo>
                  <a:lnTo>
                    <a:pt x="2720" y="512"/>
                  </a:lnTo>
                  <a:lnTo>
                    <a:pt x="2713" y="515"/>
                  </a:lnTo>
                  <a:lnTo>
                    <a:pt x="2705" y="520"/>
                  </a:lnTo>
                  <a:lnTo>
                    <a:pt x="2699" y="524"/>
                  </a:lnTo>
                  <a:lnTo>
                    <a:pt x="2691" y="530"/>
                  </a:lnTo>
                  <a:lnTo>
                    <a:pt x="2679" y="540"/>
                  </a:lnTo>
                  <a:lnTo>
                    <a:pt x="2666" y="551"/>
                  </a:lnTo>
                  <a:lnTo>
                    <a:pt x="2654" y="564"/>
                  </a:lnTo>
                  <a:lnTo>
                    <a:pt x="2642" y="575"/>
                  </a:lnTo>
                  <a:lnTo>
                    <a:pt x="2630" y="586"/>
                  </a:lnTo>
                  <a:lnTo>
                    <a:pt x="2617" y="595"/>
                  </a:lnTo>
                  <a:lnTo>
                    <a:pt x="2605" y="603"/>
                  </a:lnTo>
                  <a:lnTo>
                    <a:pt x="2595" y="611"/>
                  </a:lnTo>
                  <a:lnTo>
                    <a:pt x="2586" y="617"/>
                  </a:lnTo>
                  <a:lnTo>
                    <a:pt x="2579" y="625"/>
                  </a:lnTo>
                  <a:lnTo>
                    <a:pt x="2573" y="632"/>
                  </a:lnTo>
                  <a:lnTo>
                    <a:pt x="2569" y="641"/>
                  </a:lnTo>
                  <a:lnTo>
                    <a:pt x="2566" y="648"/>
                  </a:lnTo>
                  <a:lnTo>
                    <a:pt x="2563" y="657"/>
                  </a:lnTo>
                  <a:lnTo>
                    <a:pt x="2561" y="666"/>
                  </a:lnTo>
                  <a:lnTo>
                    <a:pt x="2560" y="675"/>
                  </a:lnTo>
                  <a:lnTo>
                    <a:pt x="2560" y="685"/>
                  </a:lnTo>
                  <a:lnTo>
                    <a:pt x="2561" y="695"/>
                  </a:lnTo>
                  <a:lnTo>
                    <a:pt x="2564" y="719"/>
                  </a:lnTo>
                  <a:lnTo>
                    <a:pt x="2568" y="744"/>
                  </a:lnTo>
                  <a:lnTo>
                    <a:pt x="2570" y="757"/>
                  </a:lnTo>
                  <a:lnTo>
                    <a:pt x="2572" y="769"/>
                  </a:lnTo>
                  <a:lnTo>
                    <a:pt x="2577" y="781"/>
                  </a:lnTo>
                  <a:lnTo>
                    <a:pt x="2580" y="793"/>
                  </a:lnTo>
                  <a:lnTo>
                    <a:pt x="2588" y="816"/>
                  </a:lnTo>
                  <a:lnTo>
                    <a:pt x="2598" y="837"/>
                  </a:lnTo>
                  <a:lnTo>
                    <a:pt x="2607" y="860"/>
                  </a:lnTo>
                  <a:lnTo>
                    <a:pt x="2613" y="883"/>
                  </a:lnTo>
                  <a:lnTo>
                    <a:pt x="2617" y="895"/>
                  </a:lnTo>
                  <a:lnTo>
                    <a:pt x="2619" y="906"/>
                  </a:lnTo>
                  <a:lnTo>
                    <a:pt x="2620" y="919"/>
                  </a:lnTo>
                  <a:lnTo>
                    <a:pt x="2620" y="932"/>
                  </a:lnTo>
                  <a:lnTo>
                    <a:pt x="2620" y="940"/>
                  </a:lnTo>
                  <a:lnTo>
                    <a:pt x="2618" y="947"/>
                  </a:lnTo>
                  <a:lnTo>
                    <a:pt x="2615" y="953"/>
                  </a:lnTo>
                  <a:lnTo>
                    <a:pt x="2612" y="958"/>
                  </a:lnTo>
                  <a:lnTo>
                    <a:pt x="2608" y="963"/>
                  </a:lnTo>
                  <a:lnTo>
                    <a:pt x="2604" y="968"/>
                  </a:lnTo>
                  <a:lnTo>
                    <a:pt x="2598" y="971"/>
                  </a:lnTo>
                  <a:lnTo>
                    <a:pt x="2593" y="976"/>
                  </a:lnTo>
                  <a:lnTo>
                    <a:pt x="2580" y="982"/>
                  </a:lnTo>
                  <a:lnTo>
                    <a:pt x="2567" y="989"/>
                  </a:lnTo>
                  <a:lnTo>
                    <a:pt x="2555" y="995"/>
                  </a:lnTo>
                  <a:lnTo>
                    <a:pt x="2543" y="1004"/>
                  </a:lnTo>
                  <a:lnTo>
                    <a:pt x="2537" y="1010"/>
                  </a:lnTo>
                  <a:lnTo>
                    <a:pt x="2531" y="1018"/>
                  </a:lnTo>
                  <a:lnTo>
                    <a:pt x="2527" y="1026"/>
                  </a:lnTo>
                  <a:lnTo>
                    <a:pt x="2522" y="1035"/>
                  </a:lnTo>
                  <a:lnTo>
                    <a:pt x="2517" y="1043"/>
                  </a:lnTo>
                  <a:lnTo>
                    <a:pt x="2512" y="1050"/>
                  </a:lnTo>
                  <a:lnTo>
                    <a:pt x="2505" y="1057"/>
                  </a:lnTo>
                  <a:lnTo>
                    <a:pt x="2499" y="1062"/>
                  </a:lnTo>
                  <a:lnTo>
                    <a:pt x="2486" y="1078"/>
                  </a:lnTo>
                  <a:lnTo>
                    <a:pt x="2476" y="1094"/>
                  </a:lnTo>
                  <a:lnTo>
                    <a:pt x="2472" y="1103"/>
                  </a:lnTo>
                  <a:lnTo>
                    <a:pt x="2469" y="1112"/>
                  </a:lnTo>
                  <a:lnTo>
                    <a:pt x="2466" y="1121"/>
                  </a:lnTo>
                  <a:lnTo>
                    <a:pt x="2466" y="1131"/>
                  </a:lnTo>
                  <a:lnTo>
                    <a:pt x="2465" y="1136"/>
                  </a:lnTo>
                  <a:lnTo>
                    <a:pt x="2464" y="1141"/>
                  </a:lnTo>
                  <a:lnTo>
                    <a:pt x="2463" y="1145"/>
                  </a:lnTo>
                  <a:lnTo>
                    <a:pt x="2461" y="1148"/>
                  </a:lnTo>
                  <a:lnTo>
                    <a:pt x="2456" y="1155"/>
                  </a:lnTo>
                  <a:lnTo>
                    <a:pt x="2449" y="1160"/>
                  </a:lnTo>
                  <a:lnTo>
                    <a:pt x="2442" y="1165"/>
                  </a:lnTo>
                  <a:lnTo>
                    <a:pt x="2434" y="1170"/>
                  </a:lnTo>
                  <a:lnTo>
                    <a:pt x="2428" y="1175"/>
                  </a:lnTo>
                  <a:lnTo>
                    <a:pt x="2421" y="1181"/>
                  </a:lnTo>
                  <a:lnTo>
                    <a:pt x="2401" y="1211"/>
                  </a:lnTo>
                  <a:lnTo>
                    <a:pt x="2376" y="1247"/>
                  </a:lnTo>
                  <a:lnTo>
                    <a:pt x="2368" y="1255"/>
                  </a:lnTo>
                  <a:lnTo>
                    <a:pt x="2362" y="1263"/>
                  </a:lnTo>
                  <a:lnTo>
                    <a:pt x="2354" y="1269"/>
                  </a:lnTo>
                  <a:lnTo>
                    <a:pt x="2346" y="1274"/>
                  </a:lnTo>
                  <a:lnTo>
                    <a:pt x="2337" y="1277"/>
                  </a:lnTo>
                  <a:lnTo>
                    <a:pt x="2329" y="1279"/>
                  </a:lnTo>
                  <a:lnTo>
                    <a:pt x="2324" y="1279"/>
                  </a:lnTo>
                  <a:lnTo>
                    <a:pt x="2320" y="1279"/>
                  </a:lnTo>
                  <a:lnTo>
                    <a:pt x="2315" y="1278"/>
                  </a:lnTo>
                  <a:lnTo>
                    <a:pt x="2311" y="1276"/>
                  </a:lnTo>
                  <a:lnTo>
                    <a:pt x="2312" y="1281"/>
                  </a:lnTo>
                  <a:lnTo>
                    <a:pt x="2314" y="1294"/>
                  </a:lnTo>
                  <a:lnTo>
                    <a:pt x="2314" y="1298"/>
                  </a:lnTo>
                  <a:lnTo>
                    <a:pt x="2313" y="1303"/>
                  </a:lnTo>
                  <a:lnTo>
                    <a:pt x="2311" y="1307"/>
                  </a:lnTo>
                  <a:lnTo>
                    <a:pt x="2308" y="1311"/>
                  </a:lnTo>
                  <a:lnTo>
                    <a:pt x="2303" y="1316"/>
                  </a:lnTo>
                  <a:lnTo>
                    <a:pt x="2297" y="1319"/>
                  </a:lnTo>
                  <a:lnTo>
                    <a:pt x="2290" y="1323"/>
                  </a:lnTo>
                  <a:lnTo>
                    <a:pt x="2281" y="1327"/>
                  </a:lnTo>
                  <a:lnTo>
                    <a:pt x="2257" y="1334"/>
                  </a:lnTo>
                  <a:lnTo>
                    <a:pt x="2233" y="1341"/>
                  </a:lnTo>
                  <a:lnTo>
                    <a:pt x="2209" y="1347"/>
                  </a:lnTo>
                  <a:lnTo>
                    <a:pt x="2185" y="1352"/>
                  </a:lnTo>
                  <a:lnTo>
                    <a:pt x="2160" y="1358"/>
                  </a:lnTo>
                  <a:lnTo>
                    <a:pt x="2136" y="1364"/>
                  </a:lnTo>
                  <a:lnTo>
                    <a:pt x="2112" y="1372"/>
                  </a:lnTo>
                  <a:lnTo>
                    <a:pt x="2091" y="1381"/>
                  </a:lnTo>
                  <a:lnTo>
                    <a:pt x="2061" y="1391"/>
                  </a:lnTo>
                  <a:lnTo>
                    <a:pt x="2034" y="1401"/>
                  </a:lnTo>
                  <a:lnTo>
                    <a:pt x="2006" y="1411"/>
                  </a:lnTo>
                  <a:lnTo>
                    <a:pt x="1979" y="1419"/>
                  </a:lnTo>
                  <a:lnTo>
                    <a:pt x="1952" y="1428"/>
                  </a:lnTo>
                  <a:lnTo>
                    <a:pt x="1925" y="1439"/>
                  </a:lnTo>
                  <a:lnTo>
                    <a:pt x="1898" y="1451"/>
                  </a:lnTo>
                  <a:lnTo>
                    <a:pt x="1871" y="1465"/>
                  </a:lnTo>
                  <a:lnTo>
                    <a:pt x="1861" y="1470"/>
                  </a:lnTo>
                  <a:lnTo>
                    <a:pt x="1855" y="1473"/>
                  </a:lnTo>
                  <a:lnTo>
                    <a:pt x="1854" y="1473"/>
                  </a:lnTo>
                  <a:lnTo>
                    <a:pt x="1853" y="1472"/>
                  </a:lnTo>
                  <a:lnTo>
                    <a:pt x="1854" y="1471"/>
                  </a:lnTo>
                  <a:lnTo>
                    <a:pt x="1855" y="1469"/>
                  </a:lnTo>
                  <a:lnTo>
                    <a:pt x="1867" y="1456"/>
                  </a:lnTo>
                  <a:lnTo>
                    <a:pt x="1888" y="1438"/>
                  </a:lnTo>
                  <a:lnTo>
                    <a:pt x="1910" y="1417"/>
                  </a:lnTo>
                  <a:lnTo>
                    <a:pt x="1932" y="1398"/>
                  </a:lnTo>
                  <a:lnTo>
                    <a:pt x="1942" y="1389"/>
                  </a:lnTo>
                  <a:lnTo>
                    <a:pt x="1948" y="1383"/>
                  </a:lnTo>
                  <a:lnTo>
                    <a:pt x="1952" y="1377"/>
                  </a:lnTo>
                  <a:lnTo>
                    <a:pt x="1953" y="1375"/>
                  </a:lnTo>
                  <a:lnTo>
                    <a:pt x="1948" y="1364"/>
                  </a:lnTo>
                  <a:lnTo>
                    <a:pt x="1943" y="1356"/>
                  </a:lnTo>
                  <a:lnTo>
                    <a:pt x="1937" y="1349"/>
                  </a:lnTo>
                  <a:lnTo>
                    <a:pt x="1932" y="1344"/>
                  </a:lnTo>
                  <a:lnTo>
                    <a:pt x="1928" y="1341"/>
                  </a:lnTo>
                  <a:lnTo>
                    <a:pt x="1922" y="1338"/>
                  </a:lnTo>
                  <a:lnTo>
                    <a:pt x="1917" y="1337"/>
                  </a:lnTo>
                  <a:lnTo>
                    <a:pt x="1911" y="1337"/>
                  </a:lnTo>
                  <a:lnTo>
                    <a:pt x="1905" y="1340"/>
                  </a:lnTo>
                  <a:lnTo>
                    <a:pt x="1899" y="1342"/>
                  </a:lnTo>
                  <a:lnTo>
                    <a:pt x="1892" y="1345"/>
                  </a:lnTo>
                  <a:lnTo>
                    <a:pt x="1885" y="1348"/>
                  </a:lnTo>
                  <a:lnTo>
                    <a:pt x="1869" y="1358"/>
                  </a:lnTo>
                  <a:lnTo>
                    <a:pt x="1851" y="1369"/>
                  </a:lnTo>
                  <a:lnTo>
                    <a:pt x="1846" y="1373"/>
                  </a:lnTo>
                  <a:lnTo>
                    <a:pt x="1840" y="1378"/>
                  </a:lnTo>
                  <a:lnTo>
                    <a:pt x="1833" y="1386"/>
                  </a:lnTo>
                  <a:lnTo>
                    <a:pt x="1825" y="1396"/>
                  </a:lnTo>
                  <a:lnTo>
                    <a:pt x="1808" y="1418"/>
                  </a:lnTo>
                  <a:lnTo>
                    <a:pt x="1788" y="1444"/>
                  </a:lnTo>
                  <a:lnTo>
                    <a:pt x="1771" y="1470"/>
                  </a:lnTo>
                  <a:lnTo>
                    <a:pt x="1756" y="1494"/>
                  </a:lnTo>
                  <a:lnTo>
                    <a:pt x="1750" y="1505"/>
                  </a:lnTo>
                  <a:lnTo>
                    <a:pt x="1746" y="1513"/>
                  </a:lnTo>
                  <a:lnTo>
                    <a:pt x="1743" y="1520"/>
                  </a:lnTo>
                  <a:lnTo>
                    <a:pt x="1742" y="1524"/>
                  </a:lnTo>
                  <a:lnTo>
                    <a:pt x="1743" y="1532"/>
                  </a:lnTo>
                  <a:lnTo>
                    <a:pt x="1745" y="1537"/>
                  </a:lnTo>
                  <a:lnTo>
                    <a:pt x="1748" y="1539"/>
                  </a:lnTo>
                  <a:lnTo>
                    <a:pt x="1754" y="1540"/>
                  </a:lnTo>
                  <a:lnTo>
                    <a:pt x="1759" y="1540"/>
                  </a:lnTo>
                  <a:lnTo>
                    <a:pt x="1765" y="1538"/>
                  </a:lnTo>
                  <a:lnTo>
                    <a:pt x="1772" y="1535"/>
                  </a:lnTo>
                  <a:lnTo>
                    <a:pt x="1779" y="1532"/>
                  </a:lnTo>
                  <a:lnTo>
                    <a:pt x="1794" y="1521"/>
                  </a:lnTo>
                  <a:lnTo>
                    <a:pt x="1809" y="1510"/>
                  </a:lnTo>
                  <a:lnTo>
                    <a:pt x="1821" y="1499"/>
                  </a:lnTo>
                  <a:lnTo>
                    <a:pt x="1829" y="1491"/>
                  </a:lnTo>
                  <a:lnTo>
                    <a:pt x="1834" y="1487"/>
                  </a:lnTo>
                  <a:lnTo>
                    <a:pt x="1835" y="1487"/>
                  </a:lnTo>
                  <a:lnTo>
                    <a:pt x="1834" y="1490"/>
                  </a:lnTo>
                  <a:lnTo>
                    <a:pt x="1831" y="1493"/>
                  </a:lnTo>
                  <a:lnTo>
                    <a:pt x="1826" y="1504"/>
                  </a:lnTo>
                  <a:lnTo>
                    <a:pt x="1819" y="1514"/>
                  </a:lnTo>
                  <a:lnTo>
                    <a:pt x="1809" y="1526"/>
                  </a:lnTo>
                  <a:lnTo>
                    <a:pt x="1797" y="1538"/>
                  </a:lnTo>
                  <a:lnTo>
                    <a:pt x="1784" y="1551"/>
                  </a:lnTo>
                  <a:lnTo>
                    <a:pt x="1771" y="1564"/>
                  </a:lnTo>
                  <a:lnTo>
                    <a:pt x="1756" y="1576"/>
                  </a:lnTo>
                  <a:lnTo>
                    <a:pt x="1741" y="1589"/>
                  </a:lnTo>
                  <a:lnTo>
                    <a:pt x="1711" y="1612"/>
                  </a:lnTo>
                  <a:lnTo>
                    <a:pt x="1681" y="1632"/>
                  </a:lnTo>
                  <a:lnTo>
                    <a:pt x="1667" y="1640"/>
                  </a:lnTo>
                  <a:lnTo>
                    <a:pt x="1655" y="1647"/>
                  </a:lnTo>
                  <a:lnTo>
                    <a:pt x="1646" y="1652"/>
                  </a:lnTo>
                  <a:lnTo>
                    <a:pt x="1637" y="1656"/>
                  </a:lnTo>
                  <a:lnTo>
                    <a:pt x="1621" y="1673"/>
                  </a:lnTo>
                  <a:lnTo>
                    <a:pt x="1607" y="1692"/>
                  </a:lnTo>
                  <a:lnTo>
                    <a:pt x="1594" y="1711"/>
                  </a:lnTo>
                  <a:lnTo>
                    <a:pt x="1582" y="1729"/>
                  </a:lnTo>
                  <a:lnTo>
                    <a:pt x="1582" y="1729"/>
                  </a:lnTo>
                  <a:lnTo>
                    <a:pt x="1572" y="1727"/>
                  </a:lnTo>
                  <a:lnTo>
                    <a:pt x="1561" y="1725"/>
                  </a:lnTo>
                  <a:lnTo>
                    <a:pt x="1550" y="1725"/>
                  </a:lnTo>
                  <a:lnTo>
                    <a:pt x="1538" y="1725"/>
                  </a:lnTo>
                  <a:lnTo>
                    <a:pt x="1526" y="1727"/>
                  </a:lnTo>
                  <a:lnTo>
                    <a:pt x="1515" y="1729"/>
                  </a:lnTo>
                  <a:lnTo>
                    <a:pt x="1506" y="1734"/>
                  </a:lnTo>
                  <a:lnTo>
                    <a:pt x="1498" y="1739"/>
                  </a:lnTo>
                  <a:lnTo>
                    <a:pt x="1487" y="1752"/>
                  </a:lnTo>
                  <a:lnTo>
                    <a:pt x="1475" y="1766"/>
                  </a:lnTo>
                  <a:lnTo>
                    <a:pt x="1469" y="1774"/>
                  </a:lnTo>
                  <a:lnTo>
                    <a:pt x="1462" y="1779"/>
                  </a:lnTo>
                  <a:lnTo>
                    <a:pt x="1455" y="1783"/>
                  </a:lnTo>
                  <a:lnTo>
                    <a:pt x="1447" y="1787"/>
                  </a:lnTo>
                  <a:lnTo>
                    <a:pt x="1435" y="1789"/>
                  </a:lnTo>
                  <a:lnTo>
                    <a:pt x="1424" y="1790"/>
                  </a:lnTo>
                  <a:lnTo>
                    <a:pt x="1420" y="1791"/>
                  </a:lnTo>
                  <a:lnTo>
                    <a:pt x="1415" y="1793"/>
                  </a:lnTo>
                  <a:lnTo>
                    <a:pt x="1409" y="1796"/>
                  </a:lnTo>
                  <a:lnTo>
                    <a:pt x="1404" y="1801"/>
                  </a:lnTo>
                  <a:lnTo>
                    <a:pt x="1398" y="1806"/>
                  </a:lnTo>
                  <a:lnTo>
                    <a:pt x="1393" y="1814"/>
                  </a:lnTo>
                  <a:lnTo>
                    <a:pt x="1389" y="1821"/>
                  </a:lnTo>
                  <a:lnTo>
                    <a:pt x="1384" y="1830"/>
                  </a:lnTo>
                  <a:lnTo>
                    <a:pt x="1376" y="1847"/>
                  </a:lnTo>
                  <a:lnTo>
                    <a:pt x="1369" y="1864"/>
                  </a:lnTo>
                  <a:lnTo>
                    <a:pt x="1363" y="1878"/>
                  </a:lnTo>
                  <a:lnTo>
                    <a:pt x="1357" y="1888"/>
                  </a:lnTo>
                  <a:lnTo>
                    <a:pt x="1354" y="1891"/>
                  </a:lnTo>
                  <a:lnTo>
                    <a:pt x="1351" y="1894"/>
                  </a:lnTo>
                  <a:lnTo>
                    <a:pt x="1348" y="1896"/>
                  </a:lnTo>
                  <a:lnTo>
                    <a:pt x="1343" y="1897"/>
                  </a:lnTo>
                  <a:lnTo>
                    <a:pt x="1325" y="1898"/>
                  </a:lnTo>
                  <a:lnTo>
                    <a:pt x="1297" y="1897"/>
                  </a:lnTo>
                  <a:lnTo>
                    <a:pt x="1266" y="1896"/>
                  </a:lnTo>
                  <a:lnTo>
                    <a:pt x="1229" y="1891"/>
                  </a:lnTo>
                  <a:lnTo>
                    <a:pt x="1211" y="1888"/>
                  </a:lnTo>
                  <a:lnTo>
                    <a:pt x="1193" y="1884"/>
                  </a:lnTo>
                  <a:lnTo>
                    <a:pt x="1186" y="1881"/>
                  </a:lnTo>
                  <a:lnTo>
                    <a:pt x="1178" y="1877"/>
                  </a:lnTo>
                  <a:lnTo>
                    <a:pt x="1172" y="1873"/>
                  </a:lnTo>
                  <a:lnTo>
                    <a:pt x="1165" y="1869"/>
                  </a:lnTo>
                  <a:lnTo>
                    <a:pt x="1159" y="1861"/>
                  </a:lnTo>
                  <a:lnTo>
                    <a:pt x="1152" y="1851"/>
                  </a:lnTo>
                  <a:lnTo>
                    <a:pt x="1147" y="1841"/>
                  </a:lnTo>
                  <a:lnTo>
                    <a:pt x="1142" y="1830"/>
                  </a:lnTo>
                  <a:lnTo>
                    <a:pt x="1138" y="1819"/>
                  </a:lnTo>
                  <a:lnTo>
                    <a:pt x="1133" y="1810"/>
                  </a:lnTo>
                  <a:lnTo>
                    <a:pt x="1131" y="1806"/>
                  </a:lnTo>
                  <a:lnTo>
                    <a:pt x="1127" y="1803"/>
                  </a:lnTo>
                  <a:lnTo>
                    <a:pt x="1125" y="1800"/>
                  </a:lnTo>
                  <a:lnTo>
                    <a:pt x="1121" y="1797"/>
                  </a:lnTo>
                  <a:lnTo>
                    <a:pt x="1109" y="1792"/>
                  </a:lnTo>
                  <a:lnTo>
                    <a:pt x="1097" y="1789"/>
                  </a:lnTo>
                  <a:lnTo>
                    <a:pt x="1092" y="1787"/>
                  </a:lnTo>
                  <a:lnTo>
                    <a:pt x="1086" y="1783"/>
                  </a:lnTo>
                  <a:lnTo>
                    <a:pt x="1081" y="1780"/>
                  </a:lnTo>
                  <a:lnTo>
                    <a:pt x="1074" y="1775"/>
                  </a:lnTo>
                  <a:lnTo>
                    <a:pt x="1070" y="1768"/>
                  </a:lnTo>
                  <a:lnTo>
                    <a:pt x="1067" y="1759"/>
                  </a:lnTo>
                  <a:lnTo>
                    <a:pt x="1064" y="1748"/>
                  </a:lnTo>
                  <a:lnTo>
                    <a:pt x="1061" y="1735"/>
                  </a:lnTo>
                  <a:lnTo>
                    <a:pt x="1058" y="1724"/>
                  </a:lnTo>
                  <a:lnTo>
                    <a:pt x="1055" y="1714"/>
                  </a:lnTo>
                  <a:lnTo>
                    <a:pt x="1054" y="1711"/>
                  </a:lnTo>
                  <a:lnTo>
                    <a:pt x="1052" y="1709"/>
                  </a:lnTo>
                  <a:lnTo>
                    <a:pt x="1051" y="1707"/>
                  </a:lnTo>
                  <a:lnTo>
                    <a:pt x="1049" y="1707"/>
                  </a:lnTo>
                  <a:lnTo>
                    <a:pt x="1045" y="1710"/>
                  </a:lnTo>
                  <a:lnTo>
                    <a:pt x="1042" y="1713"/>
                  </a:lnTo>
                  <a:lnTo>
                    <a:pt x="1040" y="1719"/>
                  </a:lnTo>
                  <a:lnTo>
                    <a:pt x="1038" y="1725"/>
                  </a:lnTo>
                  <a:lnTo>
                    <a:pt x="1034" y="1739"/>
                  </a:lnTo>
                  <a:lnTo>
                    <a:pt x="1031" y="1753"/>
                  </a:lnTo>
                  <a:lnTo>
                    <a:pt x="1029" y="1759"/>
                  </a:lnTo>
                  <a:lnTo>
                    <a:pt x="1027" y="1764"/>
                  </a:lnTo>
                  <a:lnTo>
                    <a:pt x="1025" y="1767"/>
                  </a:lnTo>
                  <a:lnTo>
                    <a:pt x="1022" y="1768"/>
                  </a:lnTo>
                  <a:lnTo>
                    <a:pt x="1017" y="1768"/>
                  </a:lnTo>
                  <a:lnTo>
                    <a:pt x="1012" y="1765"/>
                  </a:lnTo>
                  <a:lnTo>
                    <a:pt x="1006" y="1760"/>
                  </a:lnTo>
                  <a:lnTo>
                    <a:pt x="999" y="1751"/>
                  </a:lnTo>
                  <a:lnTo>
                    <a:pt x="997" y="1748"/>
                  </a:lnTo>
                  <a:lnTo>
                    <a:pt x="993" y="1746"/>
                  </a:lnTo>
                  <a:lnTo>
                    <a:pt x="991" y="1745"/>
                  </a:lnTo>
                  <a:lnTo>
                    <a:pt x="989" y="1745"/>
                  </a:lnTo>
                  <a:lnTo>
                    <a:pt x="985" y="1747"/>
                  </a:lnTo>
                  <a:lnTo>
                    <a:pt x="982" y="1751"/>
                  </a:lnTo>
                  <a:lnTo>
                    <a:pt x="974" y="1762"/>
                  </a:lnTo>
                  <a:lnTo>
                    <a:pt x="968" y="1772"/>
                  </a:lnTo>
                  <a:lnTo>
                    <a:pt x="964" y="1775"/>
                  </a:lnTo>
                  <a:lnTo>
                    <a:pt x="960" y="1776"/>
                  </a:lnTo>
                  <a:lnTo>
                    <a:pt x="957" y="1778"/>
                  </a:lnTo>
                  <a:lnTo>
                    <a:pt x="952" y="1779"/>
                  </a:lnTo>
                  <a:lnTo>
                    <a:pt x="944" y="1780"/>
                  </a:lnTo>
                  <a:lnTo>
                    <a:pt x="936" y="1780"/>
                  </a:lnTo>
                  <a:lnTo>
                    <a:pt x="928" y="1780"/>
                  </a:lnTo>
                  <a:lnTo>
                    <a:pt x="920" y="1780"/>
                  </a:lnTo>
                  <a:lnTo>
                    <a:pt x="914" y="1781"/>
                  </a:lnTo>
                  <a:lnTo>
                    <a:pt x="908" y="1784"/>
                  </a:lnTo>
                  <a:lnTo>
                    <a:pt x="908" y="1790"/>
                  </a:lnTo>
                  <a:lnTo>
                    <a:pt x="909" y="1795"/>
                  </a:lnTo>
                  <a:lnTo>
                    <a:pt x="910" y="1801"/>
                  </a:lnTo>
                  <a:lnTo>
                    <a:pt x="912" y="1805"/>
                  </a:lnTo>
                  <a:lnTo>
                    <a:pt x="918" y="1814"/>
                  </a:lnTo>
                  <a:lnTo>
                    <a:pt x="922" y="1822"/>
                  </a:lnTo>
                  <a:lnTo>
                    <a:pt x="924" y="1827"/>
                  </a:lnTo>
                  <a:lnTo>
                    <a:pt x="926" y="1831"/>
                  </a:lnTo>
                  <a:lnTo>
                    <a:pt x="928" y="1835"/>
                  </a:lnTo>
                  <a:lnTo>
                    <a:pt x="928" y="1840"/>
                  </a:lnTo>
                  <a:lnTo>
                    <a:pt x="928" y="1844"/>
                  </a:lnTo>
                  <a:lnTo>
                    <a:pt x="925" y="1848"/>
                  </a:lnTo>
                  <a:lnTo>
                    <a:pt x="923" y="1854"/>
                  </a:lnTo>
                  <a:lnTo>
                    <a:pt x="920" y="1859"/>
                  </a:lnTo>
                  <a:lnTo>
                    <a:pt x="909" y="1869"/>
                  </a:lnTo>
                  <a:lnTo>
                    <a:pt x="899" y="1877"/>
                  </a:lnTo>
                  <a:lnTo>
                    <a:pt x="889" y="1885"/>
                  </a:lnTo>
                  <a:lnTo>
                    <a:pt x="878" y="1890"/>
                  </a:lnTo>
                  <a:lnTo>
                    <a:pt x="854" y="1900"/>
                  </a:lnTo>
                  <a:lnTo>
                    <a:pt x="828" y="1909"/>
                  </a:lnTo>
                  <a:lnTo>
                    <a:pt x="821" y="1911"/>
                  </a:lnTo>
                  <a:lnTo>
                    <a:pt x="814" y="1914"/>
                  </a:lnTo>
                  <a:lnTo>
                    <a:pt x="808" y="1917"/>
                  </a:lnTo>
                  <a:lnTo>
                    <a:pt x="802" y="1921"/>
                  </a:lnTo>
                  <a:lnTo>
                    <a:pt x="798" y="1925"/>
                  </a:lnTo>
                  <a:lnTo>
                    <a:pt x="794" y="1928"/>
                  </a:lnTo>
                  <a:lnTo>
                    <a:pt x="789" y="1932"/>
                  </a:lnTo>
                  <a:lnTo>
                    <a:pt x="786" y="1937"/>
                  </a:lnTo>
                  <a:lnTo>
                    <a:pt x="782" y="1946"/>
                  </a:lnTo>
                  <a:lnTo>
                    <a:pt x="779" y="1956"/>
                  </a:lnTo>
                  <a:lnTo>
                    <a:pt x="777" y="1967"/>
                  </a:lnTo>
                  <a:lnTo>
                    <a:pt x="777" y="1979"/>
                  </a:lnTo>
                  <a:lnTo>
                    <a:pt x="779" y="1990"/>
                  </a:lnTo>
                  <a:lnTo>
                    <a:pt x="781" y="2002"/>
                  </a:lnTo>
                  <a:lnTo>
                    <a:pt x="784" y="2013"/>
                  </a:lnTo>
                  <a:lnTo>
                    <a:pt x="787" y="2025"/>
                  </a:lnTo>
                  <a:lnTo>
                    <a:pt x="794" y="2050"/>
                  </a:lnTo>
                  <a:lnTo>
                    <a:pt x="800" y="2073"/>
                  </a:lnTo>
                  <a:lnTo>
                    <a:pt x="801" y="2078"/>
                  </a:lnTo>
                  <a:lnTo>
                    <a:pt x="801" y="2083"/>
                  </a:lnTo>
                  <a:lnTo>
                    <a:pt x="800" y="2087"/>
                  </a:lnTo>
                  <a:lnTo>
                    <a:pt x="799" y="2090"/>
                  </a:lnTo>
                  <a:lnTo>
                    <a:pt x="798" y="2093"/>
                  </a:lnTo>
                  <a:lnTo>
                    <a:pt x="796" y="2096"/>
                  </a:lnTo>
                  <a:lnTo>
                    <a:pt x="793" y="2099"/>
                  </a:lnTo>
                  <a:lnTo>
                    <a:pt x="789" y="2100"/>
                  </a:lnTo>
                  <a:lnTo>
                    <a:pt x="782" y="2103"/>
                  </a:lnTo>
                  <a:lnTo>
                    <a:pt x="773" y="2104"/>
                  </a:lnTo>
                  <a:lnTo>
                    <a:pt x="763" y="2105"/>
                  </a:lnTo>
                  <a:lnTo>
                    <a:pt x="753" y="2104"/>
                  </a:lnTo>
                  <a:lnTo>
                    <a:pt x="731" y="2101"/>
                  </a:lnTo>
                  <a:lnTo>
                    <a:pt x="711" y="2096"/>
                  </a:lnTo>
                  <a:lnTo>
                    <a:pt x="693" y="2089"/>
                  </a:lnTo>
                  <a:lnTo>
                    <a:pt x="682" y="2084"/>
                  </a:lnTo>
                  <a:lnTo>
                    <a:pt x="675" y="2079"/>
                  </a:lnTo>
                  <a:lnTo>
                    <a:pt x="668" y="2076"/>
                  </a:lnTo>
                  <a:lnTo>
                    <a:pt x="663" y="2074"/>
                  </a:lnTo>
                  <a:lnTo>
                    <a:pt x="657" y="2073"/>
                  </a:lnTo>
                  <a:lnTo>
                    <a:pt x="652" y="2072"/>
                  </a:lnTo>
                  <a:lnTo>
                    <a:pt x="647" y="2073"/>
                  </a:lnTo>
                  <a:lnTo>
                    <a:pt x="642" y="2073"/>
                  </a:lnTo>
                  <a:lnTo>
                    <a:pt x="638" y="2075"/>
                  </a:lnTo>
                  <a:lnTo>
                    <a:pt x="631" y="2079"/>
                  </a:lnTo>
                  <a:lnTo>
                    <a:pt x="624" y="2087"/>
                  </a:lnTo>
                  <a:lnTo>
                    <a:pt x="618" y="2094"/>
                  </a:lnTo>
                  <a:lnTo>
                    <a:pt x="612" y="2104"/>
                  </a:lnTo>
                  <a:lnTo>
                    <a:pt x="603" y="2124"/>
                  </a:lnTo>
                  <a:lnTo>
                    <a:pt x="592" y="2141"/>
                  </a:lnTo>
                  <a:lnTo>
                    <a:pt x="586" y="2148"/>
                  </a:lnTo>
                  <a:lnTo>
                    <a:pt x="580" y="2154"/>
                  </a:lnTo>
                  <a:lnTo>
                    <a:pt x="576" y="2155"/>
                  </a:lnTo>
                  <a:lnTo>
                    <a:pt x="572" y="2156"/>
                  </a:lnTo>
                  <a:lnTo>
                    <a:pt x="568" y="2157"/>
                  </a:lnTo>
                  <a:lnTo>
                    <a:pt x="563" y="2157"/>
                  </a:lnTo>
                  <a:lnTo>
                    <a:pt x="560" y="2142"/>
                  </a:lnTo>
                  <a:lnTo>
                    <a:pt x="560" y="2128"/>
                  </a:lnTo>
                  <a:lnTo>
                    <a:pt x="559" y="2114"/>
                  </a:lnTo>
                  <a:lnTo>
                    <a:pt x="558" y="2100"/>
                  </a:lnTo>
                  <a:lnTo>
                    <a:pt x="557" y="2093"/>
                  </a:lnTo>
                  <a:lnTo>
                    <a:pt x="554" y="2089"/>
                  </a:lnTo>
                  <a:lnTo>
                    <a:pt x="549" y="2086"/>
                  </a:lnTo>
                  <a:lnTo>
                    <a:pt x="544" y="2081"/>
                  </a:lnTo>
                  <a:lnTo>
                    <a:pt x="539" y="2078"/>
                  </a:lnTo>
                  <a:lnTo>
                    <a:pt x="534" y="2074"/>
                  </a:lnTo>
                  <a:lnTo>
                    <a:pt x="531" y="2069"/>
                  </a:lnTo>
                  <a:lnTo>
                    <a:pt x="529" y="2062"/>
                  </a:lnTo>
                  <a:lnTo>
                    <a:pt x="525" y="2042"/>
                  </a:lnTo>
                  <a:lnTo>
                    <a:pt x="520" y="2027"/>
                  </a:lnTo>
                  <a:lnTo>
                    <a:pt x="518" y="2023"/>
                  </a:lnTo>
                  <a:lnTo>
                    <a:pt x="515" y="2019"/>
                  </a:lnTo>
                  <a:lnTo>
                    <a:pt x="513" y="2017"/>
                  </a:lnTo>
                  <a:lnTo>
                    <a:pt x="510" y="2015"/>
                  </a:lnTo>
                  <a:lnTo>
                    <a:pt x="506" y="2013"/>
                  </a:lnTo>
                  <a:lnTo>
                    <a:pt x="503" y="2015"/>
                  </a:lnTo>
                  <a:lnTo>
                    <a:pt x="501" y="2016"/>
                  </a:lnTo>
                  <a:lnTo>
                    <a:pt x="498" y="2017"/>
                  </a:lnTo>
                  <a:lnTo>
                    <a:pt x="491" y="2023"/>
                  </a:lnTo>
                  <a:lnTo>
                    <a:pt x="484" y="2031"/>
                  </a:lnTo>
                  <a:lnTo>
                    <a:pt x="471" y="2051"/>
                  </a:lnTo>
                  <a:lnTo>
                    <a:pt x="459" y="2073"/>
                  </a:lnTo>
                  <a:lnTo>
                    <a:pt x="448" y="2092"/>
                  </a:lnTo>
                  <a:lnTo>
                    <a:pt x="439" y="2104"/>
                  </a:lnTo>
                  <a:lnTo>
                    <a:pt x="435" y="2117"/>
                  </a:lnTo>
                  <a:lnTo>
                    <a:pt x="432" y="2129"/>
                  </a:lnTo>
                  <a:lnTo>
                    <a:pt x="431" y="2141"/>
                  </a:lnTo>
                  <a:lnTo>
                    <a:pt x="430" y="2153"/>
                  </a:lnTo>
                  <a:lnTo>
                    <a:pt x="432" y="2174"/>
                  </a:lnTo>
                  <a:lnTo>
                    <a:pt x="435" y="2195"/>
                  </a:lnTo>
                  <a:lnTo>
                    <a:pt x="435" y="2205"/>
                  </a:lnTo>
                  <a:lnTo>
                    <a:pt x="436" y="2214"/>
                  </a:lnTo>
                  <a:lnTo>
                    <a:pt x="435" y="2224"/>
                  </a:lnTo>
                  <a:lnTo>
                    <a:pt x="433" y="2234"/>
                  </a:lnTo>
                  <a:lnTo>
                    <a:pt x="429" y="2245"/>
                  </a:lnTo>
                  <a:lnTo>
                    <a:pt x="423" y="2254"/>
                  </a:lnTo>
                  <a:lnTo>
                    <a:pt x="416" y="2264"/>
                  </a:lnTo>
                  <a:lnTo>
                    <a:pt x="405" y="2275"/>
                  </a:lnTo>
                  <a:lnTo>
                    <a:pt x="396" y="2281"/>
                  </a:lnTo>
                  <a:lnTo>
                    <a:pt x="388" y="2285"/>
                  </a:lnTo>
                  <a:lnTo>
                    <a:pt x="380" y="2287"/>
                  </a:lnTo>
                  <a:lnTo>
                    <a:pt x="372" y="2286"/>
                  </a:lnTo>
                  <a:lnTo>
                    <a:pt x="366" y="2285"/>
                  </a:lnTo>
                  <a:lnTo>
                    <a:pt x="358" y="2281"/>
                  </a:lnTo>
                  <a:lnTo>
                    <a:pt x="351" y="2278"/>
                  </a:lnTo>
                  <a:lnTo>
                    <a:pt x="344" y="2274"/>
                  </a:lnTo>
                  <a:lnTo>
                    <a:pt x="337" y="2270"/>
                  </a:lnTo>
                  <a:lnTo>
                    <a:pt x="329" y="2267"/>
                  </a:lnTo>
                  <a:lnTo>
                    <a:pt x="322" y="2264"/>
                  </a:lnTo>
                  <a:lnTo>
                    <a:pt x="313" y="2262"/>
                  </a:lnTo>
                  <a:lnTo>
                    <a:pt x="304" y="2262"/>
                  </a:lnTo>
                  <a:lnTo>
                    <a:pt x="296" y="2263"/>
                  </a:lnTo>
                  <a:lnTo>
                    <a:pt x="286" y="2267"/>
                  </a:lnTo>
                  <a:lnTo>
                    <a:pt x="275" y="2273"/>
                  </a:lnTo>
                  <a:lnTo>
                    <a:pt x="262" y="2281"/>
                  </a:lnTo>
                  <a:lnTo>
                    <a:pt x="249" y="2289"/>
                  </a:lnTo>
                  <a:lnTo>
                    <a:pt x="236" y="2295"/>
                  </a:lnTo>
                  <a:lnTo>
                    <a:pt x="222" y="2303"/>
                  </a:lnTo>
                  <a:lnTo>
                    <a:pt x="208" y="2309"/>
                  </a:lnTo>
                  <a:lnTo>
                    <a:pt x="195" y="2317"/>
                  </a:lnTo>
                  <a:lnTo>
                    <a:pt x="182" y="2323"/>
                  </a:lnTo>
                  <a:lnTo>
                    <a:pt x="171" y="2332"/>
                  </a:lnTo>
                  <a:lnTo>
                    <a:pt x="151" y="2345"/>
                  </a:lnTo>
                  <a:lnTo>
                    <a:pt x="131" y="2357"/>
                  </a:lnTo>
                  <a:lnTo>
                    <a:pt x="121" y="2361"/>
                  </a:lnTo>
                  <a:lnTo>
                    <a:pt x="110" y="2366"/>
                  </a:lnTo>
                  <a:lnTo>
                    <a:pt x="99" y="2370"/>
                  </a:lnTo>
                  <a:lnTo>
                    <a:pt x="88" y="2373"/>
                  </a:lnTo>
                  <a:lnTo>
                    <a:pt x="77" y="2375"/>
                  </a:lnTo>
                  <a:lnTo>
                    <a:pt x="66" y="2376"/>
                  </a:lnTo>
                  <a:lnTo>
                    <a:pt x="55" y="2377"/>
                  </a:lnTo>
                  <a:lnTo>
                    <a:pt x="44" y="2377"/>
                  </a:lnTo>
                  <a:lnTo>
                    <a:pt x="32" y="2375"/>
                  </a:lnTo>
                  <a:lnTo>
                    <a:pt x="22" y="2373"/>
                  </a:lnTo>
                  <a:lnTo>
                    <a:pt x="11" y="2369"/>
                  </a:lnTo>
                  <a:lnTo>
                    <a:pt x="0" y="2364"/>
                  </a:lnTo>
                  <a:lnTo>
                    <a:pt x="0" y="2364"/>
                  </a:lnTo>
                  <a:lnTo>
                    <a:pt x="28" y="2272"/>
                  </a:lnTo>
                  <a:lnTo>
                    <a:pt x="33" y="2261"/>
                  </a:lnTo>
                  <a:lnTo>
                    <a:pt x="37" y="2250"/>
                  </a:lnTo>
                  <a:lnTo>
                    <a:pt x="40" y="2238"/>
                  </a:lnTo>
                  <a:lnTo>
                    <a:pt x="42" y="2226"/>
                  </a:lnTo>
                  <a:lnTo>
                    <a:pt x="44" y="2202"/>
                  </a:lnTo>
                  <a:lnTo>
                    <a:pt x="46" y="2179"/>
                  </a:lnTo>
                  <a:lnTo>
                    <a:pt x="49" y="2167"/>
                  </a:lnTo>
                  <a:lnTo>
                    <a:pt x="51" y="2156"/>
                  </a:lnTo>
                  <a:lnTo>
                    <a:pt x="55" y="2145"/>
                  </a:lnTo>
                  <a:lnTo>
                    <a:pt x="59" y="2134"/>
                  </a:lnTo>
                  <a:lnTo>
                    <a:pt x="66" y="2125"/>
                  </a:lnTo>
                  <a:lnTo>
                    <a:pt x="73" y="2116"/>
                  </a:lnTo>
                  <a:lnTo>
                    <a:pt x="84" y="2108"/>
                  </a:lnTo>
                  <a:lnTo>
                    <a:pt x="96" y="2102"/>
                  </a:lnTo>
                  <a:lnTo>
                    <a:pt x="100" y="2101"/>
                  </a:lnTo>
                  <a:lnTo>
                    <a:pt x="106" y="2100"/>
                  </a:lnTo>
                  <a:lnTo>
                    <a:pt x="112" y="2100"/>
                  </a:lnTo>
                  <a:lnTo>
                    <a:pt x="118" y="2100"/>
                  </a:lnTo>
                  <a:lnTo>
                    <a:pt x="131" y="2102"/>
                  </a:lnTo>
                  <a:lnTo>
                    <a:pt x="145" y="2103"/>
                  </a:lnTo>
                  <a:lnTo>
                    <a:pt x="150" y="2103"/>
                  </a:lnTo>
                  <a:lnTo>
                    <a:pt x="157" y="2102"/>
                  </a:lnTo>
                  <a:lnTo>
                    <a:pt x="162" y="2101"/>
                  </a:lnTo>
                  <a:lnTo>
                    <a:pt x="167" y="2099"/>
                  </a:lnTo>
                  <a:lnTo>
                    <a:pt x="172" y="2096"/>
                  </a:lnTo>
                  <a:lnTo>
                    <a:pt x="175" y="2091"/>
                  </a:lnTo>
                  <a:lnTo>
                    <a:pt x="178" y="2086"/>
                  </a:lnTo>
                  <a:lnTo>
                    <a:pt x="180" y="2078"/>
                  </a:lnTo>
                  <a:lnTo>
                    <a:pt x="182" y="2069"/>
                  </a:lnTo>
                  <a:lnTo>
                    <a:pt x="186" y="2061"/>
                  </a:lnTo>
                  <a:lnTo>
                    <a:pt x="190" y="2052"/>
                  </a:lnTo>
                  <a:lnTo>
                    <a:pt x="195" y="2045"/>
                  </a:lnTo>
                  <a:lnTo>
                    <a:pt x="207" y="2032"/>
                  </a:lnTo>
                  <a:lnTo>
                    <a:pt x="221" y="2019"/>
                  </a:lnTo>
                  <a:lnTo>
                    <a:pt x="233" y="2006"/>
                  </a:lnTo>
                  <a:lnTo>
                    <a:pt x="244" y="1993"/>
                  </a:lnTo>
                  <a:lnTo>
                    <a:pt x="247" y="1985"/>
                  </a:lnTo>
                  <a:lnTo>
                    <a:pt x="250" y="1979"/>
                  </a:lnTo>
                  <a:lnTo>
                    <a:pt x="252" y="1970"/>
                  </a:lnTo>
                  <a:lnTo>
                    <a:pt x="250" y="1962"/>
                  </a:lnTo>
                  <a:lnTo>
                    <a:pt x="250" y="1956"/>
                  </a:lnTo>
                  <a:lnTo>
                    <a:pt x="250" y="1951"/>
                  </a:lnTo>
                  <a:lnTo>
                    <a:pt x="250" y="1946"/>
                  </a:lnTo>
                  <a:lnTo>
                    <a:pt x="253" y="1942"/>
                  </a:lnTo>
                  <a:lnTo>
                    <a:pt x="254" y="1940"/>
                  </a:lnTo>
                  <a:lnTo>
                    <a:pt x="257" y="1937"/>
                  </a:lnTo>
                  <a:lnTo>
                    <a:pt x="259" y="1936"/>
                  </a:lnTo>
                  <a:lnTo>
                    <a:pt x="262" y="1934"/>
                  </a:lnTo>
                  <a:lnTo>
                    <a:pt x="279" y="1929"/>
                  </a:lnTo>
                  <a:lnTo>
                    <a:pt x="297" y="1925"/>
                  </a:lnTo>
                  <a:lnTo>
                    <a:pt x="310" y="1919"/>
                  </a:lnTo>
                  <a:lnTo>
                    <a:pt x="321" y="1913"/>
                  </a:lnTo>
                  <a:lnTo>
                    <a:pt x="328" y="1905"/>
                  </a:lnTo>
                  <a:lnTo>
                    <a:pt x="334" y="1898"/>
                  </a:lnTo>
                  <a:lnTo>
                    <a:pt x="341" y="1878"/>
                  </a:lnTo>
                  <a:lnTo>
                    <a:pt x="349" y="1853"/>
                  </a:lnTo>
                  <a:lnTo>
                    <a:pt x="360" y="1846"/>
                  </a:lnTo>
                  <a:lnTo>
                    <a:pt x="374" y="1837"/>
                  </a:lnTo>
                  <a:lnTo>
                    <a:pt x="381" y="1833"/>
                  </a:lnTo>
                  <a:lnTo>
                    <a:pt x="388" y="1829"/>
                  </a:lnTo>
                  <a:lnTo>
                    <a:pt x="392" y="1824"/>
                  </a:lnTo>
                  <a:lnTo>
                    <a:pt x="395" y="1821"/>
                  </a:lnTo>
                  <a:lnTo>
                    <a:pt x="396" y="1818"/>
                  </a:lnTo>
                  <a:lnTo>
                    <a:pt x="396" y="1815"/>
                  </a:lnTo>
                  <a:lnTo>
                    <a:pt x="395" y="1811"/>
                  </a:lnTo>
                  <a:lnTo>
                    <a:pt x="394" y="1808"/>
                  </a:lnTo>
                  <a:lnTo>
                    <a:pt x="391" y="1800"/>
                  </a:lnTo>
                  <a:lnTo>
                    <a:pt x="385" y="1790"/>
                  </a:lnTo>
                  <a:lnTo>
                    <a:pt x="380" y="1780"/>
                  </a:lnTo>
                  <a:lnTo>
                    <a:pt x="376" y="1770"/>
                  </a:lnTo>
                  <a:lnTo>
                    <a:pt x="371" y="1761"/>
                  </a:lnTo>
                  <a:lnTo>
                    <a:pt x="369" y="1752"/>
                  </a:lnTo>
                  <a:lnTo>
                    <a:pt x="364" y="1718"/>
                  </a:lnTo>
                  <a:lnTo>
                    <a:pt x="355" y="1681"/>
                  </a:lnTo>
                  <a:lnTo>
                    <a:pt x="352" y="1662"/>
                  </a:lnTo>
                  <a:lnTo>
                    <a:pt x="349" y="1644"/>
                  </a:lnTo>
                  <a:lnTo>
                    <a:pt x="347" y="1627"/>
                  </a:lnTo>
                  <a:lnTo>
                    <a:pt x="345" y="1608"/>
                  </a:lnTo>
                  <a:lnTo>
                    <a:pt x="345" y="1593"/>
                  </a:lnTo>
                  <a:lnTo>
                    <a:pt x="343" y="1581"/>
                  </a:lnTo>
                  <a:lnTo>
                    <a:pt x="341" y="1572"/>
                  </a:lnTo>
                  <a:lnTo>
                    <a:pt x="338" y="1563"/>
                  </a:lnTo>
                  <a:lnTo>
                    <a:pt x="328" y="1547"/>
                  </a:lnTo>
                  <a:lnTo>
                    <a:pt x="313" y="1526"/>
                  </a:lnTo>
                  <a:lnTo>
                    <a:pt x="311" y="1521"/>
                  </a:lnTo>
                  <a:lnTo>
                    <a:pt x="309" y="1513"/>
                  </a:lnTo>
                  <a:lnTo>
                    <a:pt x="307" y="1505"/>
                  </a:lnTo>
                  <a:lnTo>
                    <a:pt x="307" y="1495"/>
                  </a:lnTo>
                  <a:lnTo>
                    <a:pt x="306" y="1475"/>
                  </a:lnTo>
                  <a:lnTo>
                    <a:pt x="304" y="1453"/>
                  </a:lnTo>
                  <a:lnTo>
                    <a:pt x="303" y="1442"/>
                  </a:lnTo>
                  <a:lnTo>
                    <a:pt x="303" y="1432"/>
                  </a:lnTo>
                  <a:lnTo>
                    <a:pt x="301" y="1424"/>
                  </a:lnTo>
                  <a:lnTo>
                    <a:pt x="299" y="1417"/>
                  </a:lnTo>
                  <a:lnTo>
                    <a:pt x="297" y="1412"/>
                  </a:lnTo>
                  <a:lnTo>
                    <a:pt x="293" y="1409"/>
                  </a:lnTo>
                  <a:lnTo>
                    <a:pt x="290" y="1408"/>
                  </a:lnTo>
                  <a:lnTo>
                    <a:pt x="288" y="1406"/>
                  </a:lnTo>
                  <a:lnTo>
                    <a:pt x="285" y="1408"/>
                  </a:lnTo>
                  <a:lnTo>
                    <a:pt x="282" y="1409"/>
                  </a:lnTo>
                  <a:lnTo>
                    <a:pt x="270" y="1412"/>
                  </a:lnTo>
                  <a:lnTo>
                    <a:pt x="260" y="1414"/>
                  </a:lnTo>
                  <a:lnTo>
                    <a:pt x="256" y="1413"/>
                  </a:lnTo>
                  <a:lnTo>
                    <a:pt x="253" y="1413"/>
                  </a:lnTo>
                  <a:lnTo>
                    <a:pt x="249" y="1411"/>
                  </a:lnTo>
                  <a:lnTo>
                    <a:pt x="246" y="1410"/>
                  </a:lnTo>
                  <a:lnTo>
                    <a:pt x="244" y="1406"/>
                  </a:lnTo>
                  <a:lnTo>
                    <a:pt x="242" y="1403"/>
                  </a:lnTo>
                  <a:lnTo>
                    <a:pt x="241" y="1400"/>
                  </a:lnTo>
                  <a:lnTo>
                    <a:pt x="240" y="1396"/>
                  </a:lnTo>
                  <a:lnTo>
                    <a:pt x="237" y="1386"/>
                  </a:lnTo>
                  <a:lnTo>
                    <a:pt x="236" y="1375"/>
                  </a:lnTo>
                  <a:lnTo>
                    <a:pt x="236" y="1363"/>
                  </a:lnTo>
                  <a:lnTo>
                    <a:pt x="234" y="1354"/>
                  </a:lnTo>
                  <a:lnTo>
                    <a:pt x="231" y="1345"/>
                  </a:lnTo>
                  <a:lnTo>
                    <a:pt x="228" y="1337"/>
                  </a:lnTo>
                  <a:lnTo>
                    <a:pt x="219" y="1324"/>
                  </a:lnTo>
                  <a:lnTo>
                    <a:pt x="210" y="1314"/>
                  </a:lnTo>
                  <a:lnTo>
                    <a:pt x="208" y="1308"/>
                  </a:lnTo>
                  <a:lnTo>
                    <a:pt x="206" y="1303"/>
                  </a:lnTo>
                  <a:lnTo>
                    <a:pt x="205" y="1296"/>
                  </a:lnTo>
                  <a:lnTo>
                    <a:pt x="206" y="1289"/>
                  </a:lnTo>
                  <a:lnTo>
                    <a:pt x="209" y="1280"/>
                  </a:lnTo>
                  <a:lnTo>
                    <a:pt x="214" y="1270"/>
                  </a:lnTo>
                  <a:lnTo>
                    <a:pt x="221" y="1260"/>
                  </a:lnTo>
                  <a:lnTo>
                    <a:pt x="231" y="1246"/>
                  </a:lnTo>
                  <a:lnTo>
                    <a:pt x="234" y="1243"/>
                  </a:lnTo>
                  <a:lnTo>
                    <a:pt x="240" y="1242"/>
                  </a:lnTo>
                  <a:lnTo>
                    <a:pt x="246" y="1242"/>
                  </a:lnTo>
                  <a:lnTo>
                    <a:pt x="255" y="1243"/>
                  </a:lnTo>
                  <a:lnTo>
                    <a:pt x="275" y="1246"/>
                  </a:lnTo>
                  <a:lnTo>
                    <a:pt x="298" y="1250"/>
                  </a:lnTo>
                  <a:lnTo>
                    <a:pt x="322" y="1254"/>
                  </a:lnTo>
                  <a:lnTo>
                    <a:pt x="343" y="1260"/>
                  </a:lnTo>
                  <a:lnTo>
                    <a:pt x="361" y="1265"/>
                  </a:lnTo>
                  <a:lnTo>
                    <a:pt x="372" y="1269"/>
                  </a:lnTo>
                  <a:lnTo>
                    <a:pt x="378" y="1273"/>
                  </a:lnTo>
                  <a:lnTo>
                    <a:pt x="383" y="1277"/>
                  </a:lnTo>
                  <a:lnTo>
                    <a:pt x="389" y="1283"/>
                  </a:lnTo>
                  <a:lnTo>
                    <a:pt x="395" y="1291"/>
                  </a:lnTo>
                  <a:lnTo>
                    <a:pt x="406" y="1308"/>
                  </a:lnTo>
                  <a:lnTo>
                    <a:pt x="418" y="1325"/>
                  </a:lnTo>
                  <a:lnTo>
                    <a:pt x="424" y="1334"/>
                  </a:lnTo>
                  <a:lnTo>
                    <a:pt x="430" y="1342"/>
                  </a:lnTo>
                  <a:lnTo>
                    <a:pt x="436" y="1348"/>
                  </a:lnTo>
                  <a:lnTo>
                    <a:pt x="442" y="1354"/>
                  </a:lnTo>
                  <a:lnTo>
                    <a:pt x="448" y="1358"/>
                  </a:lnTo>
                  <a:lnTo>
                    <a:pt x="453" y="1360"/>
                  </a:lnTo>
                  <a:lnTo>
                    <a:pt x="457" y="1360"/>
                  </a:lnTo>
                  <a:lnTo>
                    <a:pt x="460" y="1360"/>
                  </a:lnTo>
                  <a:lnTo>
                    <a:pt x="462" y="1359"/>
                  </a:lnTo>
                  <a:lnTo>
                    <a:pt x="465" y="1358"/>
                  </a:lnTo>
                  <a:lnTo>
                    <a:pt x="480" y="1348"/>
                  </a:lnTo>
                  <a:lnTo>
                    <a:pt x="496" y="1342"/>
                  </a:lnTo>
                  <a:lnTo>
                    <a:pt x="503" y="1340"/>
                  </a:lnTo>
                  <a:lnTo>
                    <a:pt x="510" y="1337"/>
                  </a:lnTo>
                  <a:lnTo>
                    <a:pt x="517" y="1336"/>
                  </a:lnTo>
                  <a:lnTo>
                    <a:pt x="524" y="1336"/>
                  </a:lnTo>
                  <a:lnTo>
                    <a:pt x="531" y="1337"/>
                  </a:lnTo>
                  <a:lnTo>
                    <a:pt x="537" y="1338"/>
                  </a:lnTo>
                  <a:lnTo>
                    <a:pt x="543" y="1342"/>
                  </a:lnTo>
                  <a:lnTo>
                    <a:pt x="550" y="1345"/>
                  </a:lnTo>
                  <a:lnTo>
                    <a:pt x="555" y="1349"/>
                  </a:lnTo>
                  <a:lnTo>
                    <a:pt x="559" y="1356"/>
                  </a:lnTo>
                  <a:lnTo>
                    <a:pt x="565" y="1363"/>
                  </a:lnTo>
                  <a:lnTo>
                    <a:pt x="569" y="1371"/>
                  </a:lnTo>
                  <a:lnTo>
                    <a:pt x="573" y="1379"/>
                  </a:lnTo>
                  <a:lnTo>
                    <a:pt x="578" y="1386"/>
                  </a:lnTo>
                  <a:lnTo>
                    <a:pt x="583" y="1390"/>
                  </a:lnTo>
                  <a:lnTo>
                    <a:pt x="590" y="1394"/>
                  </a:lnTo>
                  <a:lnTo>
                    <a:pt x="595" y="1395"/>
                  </a:lnTo>
                  <a:lnTo>
                    <a:pt x="600" y="1395"/>
                  </a:lnTo>
                  <a:lnTo>
                    <a:pt x="607" y="1392"/>
                  </a:lnTo>
                  <a:lnTo>
                    <a:pt x="612" y="1390"/>
                  </a:lnTo>
                  <a:lnTo>
                    <a:pt x="618" y="1386"/>
                  </a:lnTo>
                  <a:lnTo>
                    <a:pt x="622" y="1382"/>
                  </a:lnTo>
                  <a:lnTo>
                    <a:pt x="626" y="1375"/>
                  </a:lnTo>
                  <a:lnTo>
                    <a:pt x="630" y="1370"/>
                  </a:lnTo>
                  <a:lnTo>
                    <a:pt x="633" y="1362"/>
                  </a:lnTo>
                  <a:lnTo>
                    <a:pt x="635" y="1356"/>
                  </a:lnTo>
                  <a:lnTo>
                    <a:pt x="636" y="1348"/>
                  </a:lnTo>
                  <a:lnTo>
                    <a:pt x="636" y="1341"/>
                  </a:lnTo>
                  <a:lnTo>
                    <a:pt x="635" y="1333"/>
                  </a:lnTo>
                  <a:lnTo>
                    <a:pt x="633" y="1327"/>
                  </a:lnTo>
                  <a:lnTo>
                    <a:pt x="632" y="1320"/>
                  </a:lnTo>
                  <a:lnTo>
                    <a:pt x="628" y="1315"/>
                  </a:lnTo>
                  <a:lnTo>
                    <a:pt x="625" y="1309"/>
                  </a:lnTo>
                  <a:lnTo>
                    <a:pt x="622" y="1305"/>
                  </a:lnTo>
                  <a:lnTo>
                    <a:pt x="618" y="1302"/>
                  </a:lnTo>
                  <a:lnTo>
                    <a:pt x="613" y="1298"/>
                  </a:lnTo>
                  <a:lnTo>
                    <a:pt x="604" y="1293"/>
                  </a:lnTo>
                  <a:lnTo>
                    <a:pt x="593" y="1289"/>
                  </a:lnTo>
                  <a:lnTo>
                    <a:pt x="581" y="1286"/>
                  </a:lnTo>
                  <a:lnTo>
                    <a:pt x="568" y="1283"/>
                  </a:lnTo>
                  <a:lnTo>
                    <a:pt x="541" y="1280"/>
                  </a:lnTo>
                  <a:lnTo>
                    <a:pt x="514" y="1275"/>
                  </a:lnTo>
                  <a:lnTo>
                    <a:pt x="501" y="1270"/>
                  </a:lnTo>
                  <a:lnTo>
                    <a:pt x="488" y="1265"/>
                  </a:lnTo>
                  <a:lnTo>
                    <a:pt x="483" y="1261"/>
                  </a:lnTo>
                  <a:lnTo>
                    <a:pt x="477" y="1257"/>
                  </a:lnTo>
                  <a:lnTo>
                    <a:pt x="472" y="1253"/>
                  </a:lnTo>
                  <a:lnTo>
                    <a:pt x="466" y="1248"/>
                  </a:lnTo>
                  <a:lnTo>
                    <a:pt x="462" y="1241"/>
                  </a:lnTo>
                  <a:lnTo>
                    <a:pt x="459" y="1235"/>
                  </a:lnTo>
                  <a:lnTo>
                    <a:pt x="457" y="1226"/>
                  </a:lnTo>
                  <a:lnTo>
                    <a:pt x="456" y="1217"/>
                  </a:lnTo>
                  <a:lnTo>
                    <a:pt x="455" y="1197"/>
                  </a:lnTo>
                  <a:lnTo>
                    <a:pt x="456" y="1174"/>
                  </a:lnTo>
                  <a:lnTo>
                    <a:pt x="461" y="1129"/>
                  </a:lnTo>
                  <a:lnTo>
                    <a:pt x="465" y="1091"/>
                  </a:lnTo>
                  <a:lnTo>
                    <a:pt x="465" y="1075"/>
                  </a:lnTo>
                  <a:lnTo>
                    <a:pt x="465" y="1061"/>
                  </a:lnTo>
                  <a:lnTo>
                    <a:pt x="464" y="1051"/>
                  </a:lnTo>
                  <a:lnTo>
                    <a:pt x="463" y="1041"/>
                  </a:lnTo>
                  <a:lnTo>
                    <a:pt x="457" y="1024"/>
                  </a:lnTo>
                  <a:lnTo>
                    <a:pt x="445" y="999"/>
                  </a:lnTo>
                  <a:lnTo>
                    <a:pt x="442" y="990"/>
                  </a:lnTo>
                  <a:lnTo>
                    <a:pt x="441" y="980"/>
                  </a:lnTo>
                  <a:lnTo>
                    <a:pt x="441" y="969"/>
                  </a:lnTo>
                  <a:lnTo>
                    <a:pt x="442" y="959"/>
                  </a:lnTo>
                  <a:lnTo>
                    <a:pt x="444" y="939"/>
                  </a:lnTo>
                  <a:lnTo>
                    <a:pt x="445" y="918"/>
                  </a:lnTo>
                  <a:lnTo>
                    <a:pt x="444" y="912"/>
                  </a:lnTo>
                  <a:lnTo>
                    <a:pt x="439" y="897"/>
                  </a:lnTo>
                  <a:lnTo>
                    <a:pt x="435" y="878"/>
                  </a:lnTo>
                  <a:lnTo>
                    <a:pt x="432" y="858"/>
                  </a:lnTo>
                  <a:lnTo>
                    <a:pt x="431" y="848"/>
                  </a:lnTo>
                  <a:lnTo>
                    <a:pt x="431" y="839"/>
                  </a:lnTo>
                  <a:lnTo>
                    <a:pt x="431" y="833"/>
                  </a:lnTo>
                  <a:lnTo>
                    <a:pt x="432" y="828"/>
                  </a:lnTo>
                  <a:lnTo>
                    <a:pt x="433" y="825"/>
                  </a:lnTo>
                  <a:lnTo>
                    <a:pt x="435" y="824"/>
                  </a:lnTo>
                  <a:lnTo>
                    <a:pt x="436" y="823"/>
                  </a:lnTo>
                  <a:lnTo>
                    <a:pt x="438" y="824"/>
                  </a:lnTo>
                  <a:lnTo>
                    <a:pt x="445" y="827"/>
                  </a:lnTo>
                  <a:lnTo>
                    <a:pt x="451" y="832"/>
                  </a:lnTo>
                  <a:lnTo>
                    <a:pt x="461" y="841"/>
                  </a:lnTo>
                  <a:lnTo>
                    <a:pt x="470" y="845"/>
                  </a:lnTo>
                  <a:lnTo>
                    <a:pt x="478" y="848"/>
                  </a:lnTo>
                  <a:lnTo>
                    <a:pt x="487" y="849"/>
                  </a:lnTo>
                  <a:lnTo>
                    <a:pt x="496" y="848"/>
                  </a:lnTo>
                  <a:lnTo>
                    <a:pt x="503" y="845"/>
                  </a:lnTo>
                  <a:lnTo>
                    <a:pt x="511" y="842"/>
                  </a:lnTo>
                  <a:lnTo>
                    <a:pt x="518" y="836"/>
                  </a:lnTo>
                  <a:lnTo>
                    <a:pt x="526" y="830"/>
                  </a:lnTo>
                  <a:lnTo>
                    <a:pt x="532" y="822"/>
                  </a:lnTo>
                  <a:lnTo>
                    <a:pt x="539" y="815"/>
                  </a:lnTo>
                  <a:lnTo>
                    <a:pt x="545" y="806"/>
                  </a:lnTo>
                  <a:lnTo>
                    <a:pt x="557" y="790"/>
                  </a:lnTo>
                  <a:lnTo>
                    <a:pt x="568" y="775"/>
                  </a:lnTo>
                  <a:lnTo>
                    <a:pt x="571" y="766"/>
                  </a:lnTo>
                  <a:lnTo>
                    <a:pt x="574" y="757"/>
                  </a:lnTo>
                  <a:lnTo>
                    <a:pt x="576" y="750"/>
                  </a:lnTo>
                  <a:lnTo>
                    <a:pt x="577" y="741"/>
                  </a:lnTo>
                  <a:lnTo>
                    <a:pt x="578" y="734"/>
                  </a:lnTo>
                  <a:lnTo>
                    <a:pt x="580" y="725"/>
                  </a:lnTo>
                  <a:lnTo>
                    <a:pt x="584" y="717"/>
                  </a:lnTo>
                  <a:lnTo>
                    <a:pt x="590" y="709"/>
                  </a:lnTo>
                  <a:lnTo>
                    <a:pt x="595" y="704"/>
                  </a:lnTo>
                  <a:lnTo>
                    <a:pt x="601" y="701"/>
                  </a:lnTo>
                  <a:lnTo>
                    <a:pt x="609" y="700"/>
                  </a:lnTo>
                  <a:lnTo>
                    <a:pt x="617" y="700"/>
                  </a:lnTo>
                  <a:lnTo>
                    <a:pt x="633" y="702"/>
                  </a:lnTo>
                  <a:lnTo>
                    <a:pt x="647" y="703"/>
                  </a:lnTo>
                  <a:lnTo>
                    <a:pt x="654" y="702"/>
                  </a:lnTo>
                  <a:lnTo>
                    <a:pt x="662" y="701"/>
                  </a:lnTo>
                  <a:lnTo>
                    <a:pt x="668" y="698"/>
                  </a:lnTo>
                  <a:lnTo>
                    <a:pt x="675" y="695"/>
                  </a:lnTo>
                  <a:lnTo>
                    <a:pt x="686" y="686"/>
                  </a:lnTo>
                  <a:lnTo>
                    <a:pt x="694" y="679"/>
                  </a:lnTo>
                  <a:lnTo>
                    <a:pt x="699" y="676"/>
                  </a:lnTo>
                  <a:lnTo>
                    <a:pt x="703" y="673"/>
                  </a:lnTo>
                  <a:lnTo>
                    <a:pt x="707" y="673"/>
                  </a:lnTo>
                  <a:lnTo>
                    <a:pt x="712" y="673"/>
                  </a:lnTo>
                  <a:lnTo>
                    <a:pt x="716" y="675"/>
                  </a:lnTo>
                  <a:lnTo>
                    <a:pt x="720" y="679"/>
                  </a:lnTo>
                  <a:lnTo>
                    <a:pt x="725" y="685"/>
                  </a:lnTo>
                  <a:lnTo>
                    <a:pt x="730" y="694"/>
                  </a:lnTo>
                  <a:lnTo>
                    <a:pt x="734" y="700"/>
                  </a:lnTo>
                  <a:lnTo>
                    <a:pt x="737" y="707"/>
                  </a:lnTo>
                  <a:lnTo>
                    <a:pt x="742" y="711"/>
                  </a:lnTo>
                  <a:lnTo>
                    <a:pt x="746" y="714"/>
                  </a:lnTo>
                  <a:lnTo>
                    <a:pt x="752" y="716"/>
                  </a:lnTo>
                  <a:lnTo>
                    <a:pt x="756" y="719"/>
                  </a:lnTo>
                  <a:lnTo>
                    <a:pt x="761" y="720"/>
                  </a:lnTo>
                  <a:lnTo>
                    <a:pt x="767" y="720"/>
                  </a:lnTo>
                  <a:lnTo>
                    <a:pt x="776" y="719"/>
                  </a:lnTo>
                  <a:lnTo>
                    <a:pt x="787" y="714"/>
                  </a:lnTo>
                  <a:lnTo>
                    <a:pt x="798" y="709"/>
                  </a:lnTo>
                  <a:lnTo>
                    <a:pt x="809" y="702"/>
                  </a:lnTo>
                  <a:lnTo>
                    <a:pt x="814" y="698"/>
                  </a:lnTo>
                  <a:lnTo>
                    <a:pt x="818" y="693"/>
                  </a:lnTo>
                  <a:lnTo>
                    <a:pt x="823" y="688"/>
                  </a:lnTo>
                  <a:lnTo>
                    <a:pt x="825" y="682"/>
                  </a:lnTo>
                  <a:lnTo>
                    <a:pt x="829" y="671"/>
                  </a:lnTo>
                  <a:lnTo>
                    <a:pt x="831" y="659"/>
                  </a:lnTo>
                  <a:lnTo>
                    <a:pt x="834" y="647"/>
                  </a:lnTo>
                  <a:lnTo>
                    <a:pt x="837" y="638"/>
                  </a:lnTo>
                  <a:lnTo>
                    <a:pt x="840" y="633"/>
                  </a:lnTo>
                  <a:lnTo>
                    <a:pt x="843" y="629"/>
                  </a:lnTo>
                  <a:lnTo>
                    <a:pt x="848" y="626"/>
                  </a:lnTo>
                  <a:lnTo>
                    <a:pt x="853" y="622"/>
                  </a:lnTo>
                  <a:lnTo>
                    <a:pt x="863" y="620"/>
                  </a:lnTo>
                  <a:lnTo>
                    <a:pt x="874" y="619"/>
                  </a:lnTo>
                  <a:lnTo>
                    <a:pt x="885" y="619"/>
                  </a:lnTo>
                  <a:lnTo>
                    <a:pt x="897" y="618"/>
                  </a:lnTo>
                  <a:lnTo>
                    <a:pt x="909" y="618"/>
                  </a:lnTo>
                  <a:lnTo>
                    <a:pt x="919" y="617"/>
                  </a:lnTo>
                  <a:lnTo>
                    <a:pt x="924" y="616"/>
                  </a:lnTo>
                  <a:lnTo>
                    <a:pt x="929" y="614"/>
                  </a:lnTo>
                  <a:lnTo>
                    <a:pt x="932" y="613"/>
                  </a:lnTo>
                  <a:lnTo>
                    <a:pt x="935" y="609"/>
                  </a:lnTo>
                  <a:lnTo>
                    <a:pt x="939" y="605"/>
                  </a:lnTo>
                  <a:lnTo>
                    <a:pt x="942" y="600"/>
                  </a:lnTo>
                  <a:lnTo>
                    <a:pt x="941" y="594"/>
                  </a:lnTo>
                  <a:lnTo>
                    <a:pt x="938" y="589"/>
                  </a:lnTo>
                  <a:lnTo>
                    <a:pt x="931" y="578"/>
                  </a:lnTo>
                  <a:lnTo>
                    <a:pt x="920" y="566"/>
                  </a:lnTo>
                  <a:lnTo>
                    <a:pt x="915" y="560"/>
                  </a:lnTo>
                  <a:lnTo>
                    <a:pt x="910" y="553"/>
                  </a:lnTo>
                  <a:lnTo>
                    <a:pt x="906" y="547"/>
                  </a:lnTo>
                  <a:lnTo>
                    <a:pt x="903" y="539"/>
                  </a:lnTo>
                  <a:lnTo>
                    <a:pt x="901" y="532"/>
                  </a:lnTo>
                  <a:lnTo>
                    <a:pt x="901" y="524"/>
                  </a:lnTo>
                  <a:lnTo>
                    <a:pt x="903" y="514"/>
                  </a:lnTo>
                  <a:lnTo>
                    <a:pt x="908" y="506"/>
                  </a:lnTo>
                  <a:lnTo>
                    <a:pt x="916" y="494"/>
                  </a:lnTo>
                  <a:lnTo>
                    <a:pt x="922" y="482"/>
                  </a:lnTo>
                  <a:lnTo>
                    <a:pt x="928" y="470"/>
                  </a:lnTo>
                  <a:lnTo>
                    <a:pt x="933" y="457"/>
                  </a:lnTo>
                  <a:lnTo>
                    <a:pt x="934" y="456"/>
                  </a:lnTo>
                  <a:lnTo>
                    <a:pt x="936" y="455"/>
                  </a:lnTo>
                  <a:lnTo>
                    <a:pt x="939" y="454"/>
                  </a:lnTo>
                  <a:lnTo>
                    <a:pt x="943" y="454"/>
                  </a:lnTo>
                  <a:lnTo>
                    <a:pt x="951" y="456"/>
                  </a:lnTo>
                  <a:lnTo>
                    <a:pt x="961" y="457"/>
                  </a:lnTo>
                  <a:lnTo>
                    <a:pt x="965" y="457"/>
                  </a:lnTo>
                  <a:lnTo>
                    <a:pt x="969" y="457"/>
                  </a:lnTo>
                  <a:lnTo>
                    <a:pt x="972" y="457"/>
                  </a:lnTo>
                  <a:lnTo>
                    <a:pt x="975" y="456"/>
                  </a:lnTo>
                  <a:lnTo>
                    <a:pt x="976" y="454"/>
                  </a:lnTo>
                  <a:lnTo>
                    <a:pt x="977" y="451"/>
                  </a:lnTo>
                  <a:lnTo>
                    <a:pt x="976" y="446"/>
                  </a:lnTo>
                  <a:lnTo>
                    <a:pt x="974" y="440"/>
                  </a:lnTo>
                  <a:lnTo>
                    <a:pt x="970" y="429"/>
                  </a:lnTo>
                  <a:lnTo>
                    <a:pt x="966" y="419"/>
                  </a:lnTo>
                  <a:lnTo>
                    <a:pt x="965" y="411"/>
                  </a:lnTo>
                  <a:lnTo>
                    <a:pt x="965" y="404"/>
                  </a:lnTo>
                  <a:lnTo>
                    <a:pt x="966" y="398"/>
                  </a:lnTo>
                  <a:lnTo>
                    <a:pt x="969" y="392"/>
                  </a:lnTo>
                  <a:lnTo>
                    <a:pt x="972" y="388"/>
                  </a:lnTo>
                  <a:lnTo>
                    <a:pt x="976" y="384"/>
                  </a:lnTo>
                  <a:lnTo>
                    <a:pt x="986" y="376"/>
                  </a:lnTo>
                  <a:lnTo>
                    <a:pt x="997" y="366"/>
                  </a:lnTo>
                  <a:lnTo>
                    <a:pt x="1002" y="361"/>
                  </a:lnTo>
                  <a:lnTo>
                    <a:pt x="1007" y="355"/>
                  </a:lnTo>
                  <a:lnTo>
                    <a:pt x="1013" y="347"/>
                  </a:lnTo>
                  <a:lnTo>
                    <a:pt x="1017" y="337"/>
                  </a:lnTo>
                  <a:lnTo>
                    <a:pt x="1018" y="332"/>
                  </a:lnTo>
                  <a:lnTo>
                    <a:pt x="1018" y="326"/>
                  </a:lnTo>
                  <a:lnTo>
                    <a:pt x="1015" y="322"/>
                  </a:lnTo>
                  <a:lnTo>
                    <a:pt x="1012" y="318"/>
                  </a:lnTo>
                  <a:lnTo>
                    <a:pt x="1004" y="309"/>
                  </a:lnTo>
                  <a:lnTo>
                    <a:pt x="999" y="299"/>
                  </a:lnTo>
                  <a:lnTo>
                    <a:pt x="996" y="290"/>
                  </a:lnTo>
                  <a:lnTo>
                    <a:pt x="993" y="280"/>
                  </a:lnTo>
                  <a:lnTo>
                    <a:pt x="992" y="268"/>
                  </a:lnTo>
                  <a:lnTo>
                    <a:pt x="992" y="257"/>
                  </a:lnTo>
                  <a:lnTo>
                    <a:pt x="992" y="245"/>
                  </a:lnTo>
                  <a:lnTo>
                    <a:pt x="995" y="235"/>
                  </a:lnTo>
                  <a:lnTo>
                    <a:pt x="997" y="224"/>
                  </a:lnTo>
                  <a:lnTo>
                    <a:pt x="1000" y="215"/>
                  </a:lnTo>
                  <a:lnTo>
                    <a:pt x="1005" y="210"/>
                  </a:lnTo>
                  <a:lnTo>
                    <a:pt x="1010" y="204"/>
                  </a:lnTo>
                  <a:lnTo>
                    <a:pt x="1013" y="200"/>
                  </a:lnTo>
                  <a:lnTo>
                    <a:pt x="1017" y="195"/>
                  </a:lnTo>
                  <a:lnTo>
                    <a:pt x="1024" y="184"/>
                  </a:lnTo>
                  <a:lnTo>
                    <a:pt x="1031" y="172"/>
                  </a:lnTo>
                  <a:lnTo>
                    <a:pt x="1037" y="166"/>
                  </a:lnTo>
                  <a:lnTo>
                    <a:pt x="1043" y="160"/>
                  </a:lnTo>
                  <a:lnTo>
                    <a:pt x="1050" y="155"/>
                  </a:lnTo>
                  <a:lnTo>
                    <a:pt x="1056" y="150"/>
                  </a:lnTo>
                  <a:lnTo>
                    <a:pt x="1070" y="142"/>
                  </a:lnTo>
                  <a:lnTo>
                    <a:pt x="1085" y="134"/>
                  </a:lnTo>
                  <a:lnTo>
                    <a:pt x="1101" y="128"/>
                  </a:lnTo>
                  <a:lnTo>
                    <a:pt x="1117" y="120"/>
                  </a:lnTo>
                  <a:lnTo>
                    <a:pt x="1132" y="113"/>
                  </a:lnTo>
                  <a:lnTo>
                    <a:pt x="1146" y="104"/>
                  </a:lnTo>
                  <a:lnTo>
                    <a:pt x="1157" y="99"/>
                  </a:lnTo>
                  <a:lnTo>
                    <a:pt x="1169" y="94"/>
                  </a:lnTo>
                  <a:lnTo>
                    <a:pt x="1176" y="92"/>
                  </a:lnTo>
                  <a:lnTo>
                    <a:pt x="1182" y="89"/>
                  </a:lnTo>
                  <a:lnTo>
                    <a:pt x="1188" y="87"/>
                  </a:lnTo>
                  <a:lnTo>
                    <a:pt x="1193" y="83"/>
                  </a:lnTo>
                  <a:lnTo>
                    <a:pt x="1196" y="80"/>
                  </a:lnTo>
                  <a:lnTo>
                    <a:pt x="1199" y="77"/>
                  </a:lnTo>
                  <a:lnTo>
                    <a:pt x="1200" y="74"/>
                  </a:lnTo>
                  <a:lnTo>
                    <a:pt x="1201" y="72"/>
                  </a:lnTo>
                  <a:lnTo>
                    <a:pt x="1201" y="65"/>
                  </a:lnTo>
                  <a:lnTo>
                    <a:pt x="1201" y="59"/>
                  </a:lnTo>
                  <a:lnTo>
                    <a:pt x="1200" y="52"/>
                  </a:lnTo>
                  <a:lnTo>
                    <a:pt x="1200" y="47"/>
                  </a:lnTo>
                  <a:lnTo>
                    <a:pt x="1200" y="41"/>
                  </a:lnTo>
                  <a:lnTo>
                    <a:pt x="1202" y="37"/>
                  </a:lnTo>
                  <a:lnTo>
                    <a:pt x="1199" y="6"/>
                  </a:lnTo>
                  <a:lnTo>
                    <a:pt x="1199" y="6"/>
                  </a:lnTo>
                  <a:lnTo>
                    <a:pt x="1206" y="6"/>
                  </a:lnTo>
                  <a:lnTo>
                    <a:pt x="1214" y="7"/>
                  </a:lnTo>
                  <a:lnTo>
                    <a:pt x="1221" y="9"/>
                  </a:lnTo>
                  <a:lnTo>
                    <a:pt x="1229" y="11"/>
                  </a:lnTo>
                  <a:lnTo>
                    <a:pt x="1244" y="18"/>
                  </a:lnTo>
                  <a:lnTo>
                    <a:pt x="1259" y="26"/>
                  </a:lnTo>
                  <a:lnTo>
                    <a:pt x="1288" y="45"/>
                  </a:lnTo>
                  <a:lnTo>
                    <a:pt x="1317" y="65"/>
                  </a:lnTo>
                  <a:lnTo>
                    <a:pt x="1333" y="75"/>
                  </a:lnTo>
                  <a:lnTo>
                    <a:pt x="1348" y="82"/>
                  </a:lnTo>
                  <a:lnTo>
                    <a:pt x="1362" y="89"/>
                  </a:lnTo>
                  <a:lnTo>
                    <a:pt x="1377" y="93"/>
                  </a:lnTo>
                  <a:lnTo>
                    <a:pt x="1384" y="94"/>
                  </a:lnTo>
                  <a:lnTo>
                    <a:pt x="1392" y="94"/>
                  </a:lnTo>
                  <a:lnTo>
                    <a:pt x="1399" y="94"/>
                  </a:lnTo>
                  <a:lnTo>
                    <a:pt x="1407" y="93"/>
                  </a:lnTo>
                  <a:lnTo>
                    <a:pt x="1415" y="91"/>
                  </a:lnTo>
                  <a:lnTo>
                    <a:pt x="1422" y="88"/>
                  </a:lnTo>
                  <a:lnTo>
                    <a:pt x="1430" y="83"/>
                  </a:lnTo>
                  <a:lnTo>
                    <a:pt x="1437" y="78"/>
                  </a:lnTo>
                  <a:lnTo>
                    <a:pt x="1452" y="68"/>
                  </a:lnTo>
                  <a:lnTo>
                    <a:pt x="1466" y="61"/>
                  </a:lnTo>
                  <a:lnTo>
                    <a:pt x="1479" y="54"/>
                  </a:lnTo>
                  <a:lnTo>
                    <a:pt x="1492" y="50"/>
                  </a:lnTo>
                  <a:lnTo>
                    <a:pt x="1504" y="48"/>
                  </a:lnTo>
                  <a:lnTo>
                    <a:pt x="1516" y="46"/>
                  </a:lnTo>
                  <a:lnTo>
                    <a:pt x="1527" y="46"/>
                  </a:lnTo>
                  <a:lnTo>
                    <a:pt x="1539" y="46"/>
                  </a:lnTo>
                  <a:lnTo>
                    <a:pt x="1561" y="47"/>
                  </a:lnTo>
                  <a:lnTo>
                    <a:pt x="1585" y="47"/>
                  </a:lnTo>
                  <a:lnTo>
                    <a:pt x="1598" y="47"/>
                  </a:lnTo>
                  <a:lnTo>
                    <a:pt x="1612" y="46"/>
                  </a:lnTo>
                  <a:lnTo>
                    <a:pt x="1626" y="44"/>
                  </a:lnTo>
                  <a:lnTo>
                    <a:pt x="1642" y="40"/>
                  </a:lnTo>
                  <a:lnTo>
                    <a:pt x="1668" y="34"/>
                  </a:lnTo>
                  <a:lnTo>
                    <a:pt x="1688" y="29"/>
                  </a:lnTo>
                  <a:lnTo>
                    <a:pt x="1696" y="28"/>
                  </a:lnTo>
                  <a:lnTo>
                    <a:pt x="1703" y="28"/>
                  </a:lnTo>
                  <a:lnTo>
                    <a:pt x="1709" y="29"/>
                  </a:lnTo>
                  <a:lnTo>
                    <a:pt x="1714" y="31"/>
                  </a:lnTo>
                  <a:lnTo>
                    <a:pt x="1718" y="34"/>
                  </a:lnTo>
                  <a:lnTo>
                    <a:pt x="1720" y="38"/>
                  </a:lnTo>
                  <a:lnTo>
                    <a:pt x="1722" y="45"/>
                  </a:lnTo>
                  <a:lnTo>
                    <a:pt x="1725" y="51"/>
                  </a:lnTo>
                  <a:lnTo>
                    <a:pt x="1727" y="71"/>
                  </a:lnTo>
                  <a:lnTo>
                    <a:pt x="1727" y="95"/>
                  </a:lnTo>
                  <a:lnTo>
                    <a:pt x="1727" y="104"/>
                  </a:lnTo>
                  <a:lnTo>
                    <a:pt x="1726" y="112"/>
                  </a:lnTo>
                  <a:lnTo>
                    <a:pt x="1723" y="119"/>
                  </a:lnTo>
                  <a:lnTo>
                    <a:pt x="1721" y="127"/>
                  </a:lnTo>
                  <a:lnTo>
                    <a:pt x="1716" y="140"/>
                  </a:lnTo>
                  <a:lnTo>
                    <a:pt x="1709" y="153"/>
                  </a:lnTo>
                  <a:lnTo>
                    <a:pt x="1703" y="164"/>
                  </a:lnTo>
                  <a:lnTo>
                    <a:pt x="1698" y="176"/>
                  </a:lnTo>
                  <a:lnTo>
                    <a:pt x="1695" y="183"/>
                  </a:lnTo>
                  <a:lnTo>
                    <a:pt x="1694" y="188"/>
                  </a:lnTo>
                  <a:lnTo>
                    <a:pt x="1693" y="195"/>
                  </a:lnTo>
                  <a:lnTo>
                    <a:pt x="1692" y="201"/>
                  </a:lnTo>
                  <a:lnTo>
                    <a:pt x="1693" y="204"/>
                  </a:lnTo>
                  <a:lnTo>
                    <a:pt x="1693" y="208"/>
                  </a:lnTo>
                  <a:lnTo>
                    <a:pt x="1694" y="210"/>
                  </a:lnTo>
                  <a:lnTo>
                    <a:pt x="1696" y="211"/>
                  </a:lnTo>
                  <a:lnTo>
                    <a:pt x="1700" y="213"/>
                  </a:lnTo>
                  <a:lnTo>
                    <a:pt x="1705" y="213"/>
                  </a:lnTo>
                  <a:lnTo>
                    <a:pt x="1716" y="212"/>
                  </a:lnTo>
                  <a:lnTo>
                    <a:pt x="1728" y="210"/>
                  </a:lnTo>
                  <a:lnTo>
                    <a:pt x="1738" y="211"/>
                  </a:lnTo>
                  <a:lnTo>
                    <a:pt x="1745" y="213"/>
                  </a:lnTo>
                  <a:lnTo>
                    <a:pt x="1750" y="215"/>
                  </a:lnTo>
                  <a:lnTo>
                    <a:pt x="1755" y="217"/>
                  </a:lnTo>
                  <a:lnTo>
                    <a:pt x="1759" y="223"/>
                  </a:lnTo>
                  <a:lnTo>
                    <a:pt x="1762" y="228"/>
                  </a:lnTo>
                  <a:lnTo>
                    <a:pt x="1763" y="230"/>
                  </a:lnTo>
                  <a:lnTo>
                    <a:pt x="1766" y="233"/>
                  </a:lnTo>
                  <a:lnTo>
                    <a:pt x="1769" y="234"/>
                  </a:lnTo>
                  <a:lnTo>
                    <a:pt x="1774" y="235"/>
                  </a:lnTo>
                  <a:lnTo>
                    <a:pt x="1781" y="235"/>
                  </a:lnTo>
                  <a:lnTo>
                    <a:pt x="1789" y="234"/>
                  </a:lnTo>
                  <a:lnTo>
                    <a:pt x="1800" y="230"/>
                  </a:lnTo>
                  <a:lnTo>
                    <a:pt x="1814" y="227"/>
                  </a:lnTo>
                  <a:lnTo>
                    <a:pt x="1899" y="203"/>
                  </a:lnTo>
                  <a:lnTo>
                    <a:pt x="1903" y="202"/>
                  </a:lnTo>
                  <a:lnTo>
                    <a:pt x="1907" y="202"/>
                  </a:lnTo>
                  <a:lnTo>
                    <a:pt x="1911" y="202"/>
                  </a:lnTo>
                  <a:lnTo>
                    <a:pt x="1916" y="203"/>
                  </a:lnTo>
                  <a:lnTo>
                    <a:pt x="1924" y="207"/>
                  </a:lnTo>
                  <a:lnTo>
                    <a:pt x="1933" y="210"/>
                  </a:lnTo>
                  <a:lnTo>
                    <a:pt x="1949" y="220"/>
                  </a:lnTo>
                  <a:lnTo>
                    <a:pt x="1965" y="227"/>
                  </a:lnTo>
                  <a:lnTo>
                    <a:pt x="1977" y="229"/>
                  </a:lnTo>
                  <a:lnTo>
                    <a:pt x="1988" y="230"/>
                  </a:lnTo>
                  <a:lnTo>
                    <a:pt x="1998" y="229"/>
                  </a:lnTo>
                  <a:lnTo>
                    <a:pt x="2007" y="227"/>
                  </a:lnTo>
                  <a:lnTo>
                    <a:pt x="2016" y="224"/>
                  </a:lnTo>
                  <a:lnTo>
                    <a:pt x="2026" y="222"/>
                  </a:lnTo>
                  <a:lnTo>
                    <a:pt x="2036" y="220"/>
                  </a:lnTo>
                  <a:lnTo>
                    <a:pt x="2047" y="218"/>
                  </a:lnTo>
                  <a:lnTo>
                    <a:pt x="2051" y="218"/>
                  </a:lnTo>
                  <a:lnTo>
                    <a:pt x="2053" y="220"/>
                  </a:lnTo>
                  <a:lnTo>
                    <a:pt x="2055" y="221"/>
                  </a:lnTo>
                  <a:lnTo>
                    <a:pt x="2056" y="222"/>
                  </a:lnTo>
                  <a:lnTo>
                    <a:pt x="2058" y="226"/>
                  </a:lnTo>
                  <a:lnTo>
                    <a:pt x="2058" y="231"/>
                  </a:lnTo>
                  <a:lnTo>
                    <a:pt x="2057" y="243"/>
                  </a:lnTo>
                  <a:lnTo>
                    <a:pt x="2056" y="257"/>
                  </a:lnTo>
                  <a:lnTo>
                    <a:pt x="2056" y="264"/>
                  </a:lnTo>
                  <a:lnTo>
                    <a:pt x="2057" y="269"/>
                  </a:lnTo>
                  <a:lnTo>
                    <a:pt x="2058" y="274"/>
                  </a:lnTo>
                  <a:lnTo>
                    <a:pt x="2063" y="278"/>
                  </a:lnTo>
                  <a:lnTo>
                    <a:pt x="2068" y="280"/>
                  </a:lnTo>
                  <a:lnTo>
                    <a:pt x="2076" y="280"/>
                  </a:lnTo>
                  <a:lnTo>
                    <a:pt x="2086" y="278"/>
                  </a:lnTo>
                  <a:lnTo>
                    <a:pt x="2100" y="274"/>
                  </a:lnTo>
                  <a:lnTo>
                    <a:pt x="2112" y="269"/>
                  </a:lnTo>
                  <a:lnTo>
                    <a:pt x="2124" y="263"/>
                  </a:lnTo>
                  <a:lnTo>
                    <a:pt x="2130" y="260"/>
                  </a:lnTo>
                  <a:lnTo>
                    <a:pt x="2134" y="256"/>
                  </a:lnTo>
                  <a:lnTo>
                    <a:pt x="2138" y="252"/>
                  </a:lnTo>
                  <a:lnTo>
                    <a:pt x="2141" y="248"/>
                  </a:lnTo>
                  <a:lnTo>
                    <a:pt x="2145" y="243"/>
                  </a:lnTo>
                  <a:lnTo>
                    <a:pt x="2147" y="239"/>
                  </a:lnTo>
                  <a:lnTo>
                    <a:pt x="2147" y="235"/>
                  </a:lnTo>
                  <a:lnTo>
                    <a:pt x="2147" y="229"/>
                  </a:lnTo>
                  <a:lnTo>
                    <a:pt x="2146" y="224"/>
                  </a:lnTo>
                  <a:lnTo>
                    <a:pt x="2144" y="217"/>
                  </a:lnTo>
                  <a:lnTo>
                    <a:pt x="2140" y="211"/>
                  </a:lnTo>
                  <a:lnTo>
                    <a:pt x="2135" y="204"/>
                  </a:lnTo>
                  <a:lnTo>
                    <a:pt x="2130" y="197"/>
                  </a:lnTo>
                  <a:lnTo>
                    <a:pt x="2126" y="190"/>
                  </a:lnTo>
                  <a:lnTo>
                    <a:pt x="2125" y="184"/>
                  </a:lnTo>
                  <a:lnTo>
                    <a:pt x="2126" y="179"/>
                  </a:lnTo>
                  <a:lnTo>
                    <a:pt x="2128" y="173"/>
                  </a:lnTo>
                  <a:lnTo>
                    <a:pt x="2132" y="168"/>
                  </a:lnTo>
                  <a:lnTo>
                    <a:pt x="2137" y="162"/>
                  </a:lnTo>
                  <a:lnTo>
                    <a:pt x="2142" y="158"/>
                  </a:lnTo>
                  <a:lnTo>
                    <a:pt x="2154" y="148"/>
                  </a:lnTo>
                  <a:lnTo>
                    <a:pt x="2167" y="137"/>
                  </a:lnTo>
                  <a:lnTo>
                    <a:pt x="2173" y="131"/>
                  </a:lnTo>
                  <a:lnTo>
                    <a:pt x="2178" y="126"/>
                  </a:lnTo>
                  <a:lnTo>
                    <a:pt x="2181" y="118"/>
                  </a:lnTo>
                  <a:lnTo>
                    <a:pt x="2185" y="110"/>
                  </a:lnTo>
                  <a:lnTo>
                    <a:pt x="2186" y="103"/>
                  </a:lnTo>
                  <a:lnTo>
                    <a:pt x="2185" y="95"/>
                  </a:lnTo>
                  <a:lnTo>
                    <a:pt x="2182" y="88"/>
                  </a:lnTo>
                  <a:lnTo>
                    <a:pt x="2179" y="80"/>
                  </a:lnTo>
                  <a:lnTo>
                    <a:pt x="2172" y="64"/>
                  </a:lnTo>
                  <a:lnTo>
                    <a:pt x="2163" y="48"/>
                  </a:lnTo>
                  <a:lnTo>
                    <a:pt x="2160" y="40"/>
                  </a:lnTo>
                  <a:lnTo>
                    <a:pt x="2158" y="33"/>
                  </a:lnTo>
                  <a:lnTo>
                    <a:pt x="2157" y="25"/>
                  </a:lnTo>
                  <a:lnTo>
                    <a:pt x="2158" y="19"/>
                  </a:lnTo>
                  <a:lnTo>
                    <a:pt x="2159" y="17"/>
                  </a:lnTo>
                  <a:lnTo>
                    <a:pt x="2161" y="13"/>
                  </a:lnTo>
                  <a:lnTo>
                    <a:pt x="2163" y="10"/>
                  </a:lnTo>
                  <a:lnTo>
                    <a:pt x="2165" y="8"/>
                  </a:lnTo>
                  <a:lnTo>
                    <a:pt x="2174" y="4"/>
                  </a:lnTo>
                  <a:lnTo>
                    <a:pt x="2185" y="0"/>
                  </a:lnTo>
                  <a:lnTo>
                    <a:pt x="2191" y="4"/>
                  </a:lnTo>
                  <a:lnTo>
                    <a:pt x="2198" y="7"/>
                  </a:lnTo>
                  <a:lnTo>
                    <a:pt x="2204" y="9"/>
                  </a:lnTo>
                  <a:lnTo>
                    <a:pt x="2211" y="11"/>
                  </a:lnTo>
                  <a:lnTo>
                    <a:pt x="2223" y="15"/>
                  </a:lnTo>
                  <a:lnTo>
                    <a:pt x="2236" y="21"/>
                  </a:lnTo>
                  <a:lnTo>
                    <a:pt x="2246" y="27"/>
                  </a:lnTo>
                  <a:lnTo>
                    <a:pt x="2256" y="34"/>
                  </a:lnTo>
                  <a:lnTo>
                    <a:pt x="2265" y="40"/>
                  </a:lnTo>
                  <a:lnTo>
                    <a:pt x="2273" y="48"/>
                  </a:lnTo>
                  <a:lnTo>
                    <a:pt x="2282" y="55"/>
                  </a:lnTo>
                  <a:lnTo>
                    <a:pt x="2289" y="64"/>
                  </a:lnTo>
                  <a:lnTo>
                    <a:pt x="2297" y="73"/>
                  </a:lnTo>
                  <a:lnTo>
                    <a:pt x="2304" y="82"/>
                  </a:lnTo>
                  <a:lnTo>
                    <a:pt x="2313" y="94"/>
                  </a:lnTo>
                  <a:lnTo>
                    <a:pt x="2323" y="107"/>
                  </a:lnTo>
                  <a:lnTo>
                    <a:pt x="2328" y="114"/>
                  </a:lnTo>
                  <a:lnTo>
                    <a:pt x="2335" y="119"/>
                  </a:lnTo>
                  <a:lnTo>
                    <a:pt x="2341" y="122"/>
                  </a:lnTo>
                  <a:lnTo>
                    <a:pt x="2348" y="123"/>
                  </a:lnTo>
                  <a:lnTo>
                    <a:pt x="2364" y="125"/>
                  </a:lnTo>
                  <a:lnTo>
                    <a:pt x="2381" y="127"/>
                  </a:lnTo>
                  <a:lnTo>
                    <a:pt x="2390" y="129"/>
                  </a:lnTo>
                  <a:lnTo>
                    <a:pt x="2397" y="131"/>
                  </a:lnTo>
                  <a:lnTo>
                    <a:pt x="2405" y="135"/>
                  </a:lnTo>
                  <a:lnTo>
                    <a:pt x="2411" y="141"/>
                  </a:lnTo>
                  <a:lnTo>
                    <a:pt x="2428" y="153"/>
                  </a:lnTo>
                  <a:lnTo>
                    <a:pt x="2447" y="166"/>
                  </a:lnTo>
                  <a:lnTo>
                    <a:pt x="2458" y="172"/>
                  </a:lnTo>
                  <a:lnTo>
                    <a:pt x="2469" y="177"/>
                  </a:lnTo>
                  <a:lnTo>
                    <a:pt x="2478" y="182"/>
                  </a:lnTo>
                  <a:lnTo>
                    <a:pt x="2488" y="185"/>
                  </a:lnTo>
                  <a:lnTo>
                    <a:pt x="2488" y="18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5" name="Freeform 40"/>
            <p:cNvSpPr>
              <a:spLocks/>
            </p:cNvSpPr>
            <p:nvPr/>
          </p:nvSpPr>
          <p:spPr bwMode="auto">
            <a:xfrm>
              <a:off x="4580054" y="3382176"/>
              <a:ext cx="896728" cy="574296"/>
            </a:xfrm>
            <a:custGeom>
              <a:avLst/>
              <a:gdLst>
                <a:gd name="T0" fmla="*/ 302 w 2184"/>
                <a:gd name="T1" fmla="*/ 371 h 1710"/>
                <a:gd name="T2" fmla="*/ 410 w 2184"/>
                <a:gd name="T3" fmla="*/ 410 h 1710"/>
                <a:gd name="T4" fmla="*/ 544 w 2184"/>
                <a:gd name="T5" fmla="*/ 525 h 1710"/>
                <a:gd name="T6" fmla="*/ 664 w 2184"/>
                <a:gd name="T7" fmla="*/ 483 h 1710"/>
                <a:gd name="T8" fmla="*/ 719 w 2184"/>
                <a:gd name="T9" fmla="*/ 439 h 1710"/>
                <a:gd name="T10" fmla="*/ 883 w 2184"/>
                <a:gd name="T11" fmla="*/ 451 h 1710"/>
                <a:gd name="T12" fmla="*/ 1111 w 2184"/>
                <a:gd name="T13" fmla="*/ 364 h 1710"/>
                <a:gd name="T14" fmla="*/ 1160 w 2184"/>
                <a:gd name="T15" fmla="*/ 284 h 1710"/>
                <a:gd name="T16" fmla="*/ 1420 w 2184"/>
                <a:gd name="T17" fmla="*/ 421 h 1710"/>
                <a:gd name="T18" fmla="*/ 1516 w 2184"/>
                <a:gd name="T19" fmla="*/ 415 h 1710"/>
                <a:gd name="T20" fmla="*/ 1623 w 2184"/>
                <a:gd name="T21" fmla="*/ 361 h 1710"/>
                <a:gd name="T22" fmla="*/ 1754 w 2184"/>
                <a:gd name="T23" fmla="*/ 328 h 1710"/>
                <a:gd name="T24" fmla="*/ 1812 w 2184"/>
                <a:gd name="T25" fmla="*/ 179 h 1710"/>
                <a:gd name="T26" fmla="*/ 1882 w 2184"/>
                <a:gd name="T27" fmla="*/ 50 h 1710"/>
                <a:gd name="T28" fmla="*/ 1964 w 2184"/>
                <a:gd name="T29" fmla="*/ 26 h 1710"/>
                <a:gd name="T30" fmla="*/ 2088 w 2184"/>
                <a:gd name="T31" fmla="*/ 47 h 1710"/>
                <a:gd name="T32" fmla="*/ 2126 w 2184"/>
                <a:gd name="T33" fmla="*/ 143 h 1710"/>
                <a:gd name="T34" fmla="*/ 2163 w 2184"/>
                <a:gd name="T35" fmla="*/ 239 h 1710"/>
                <a:gd name="T36" fmla="*/ 2158 w 2184"/>
                <a:gd name="T37" fmla="*/ 388 h 1710"/>
                <a:gd name="T38" fmla="*/ 2104 w 2184"/>
                <a:gd name="T39" fmla="*/ 422 h 1710"/>
                <a:gd name="T40" fmla="*/ 2045 w 2184"/>
                <a:gd name="T41" fmla="*/ 556 h 1710"/>
                <a:gd name="T42" fmla="*/ 1950 w 2184"/>
                <a:gd name="T43" fmla="*/ 696 h 1710"/>
                <a:gd name="T44" fmla="*/ 1854 w 2184"/>
                <a:gd name="T45" fmla="*/ 669 h 1710"/>
                <a:gd name="T46" fmla="*/ 1832 w 2184"/>
                <a:gd name="T47" fmla="*/ 760 h 1710"/>
                <a:gd name="T48" fmla="*/ 1703 w 2184"/>
                <a:gd name="T49" fmla="*/ 742 h 1710"/>
                <a:gd name="T50" fmla="*/ 1638 w 2184"/>
                <a:gd name="T51" fmla="*/ 837 h 1710"/>
                <a:gd name="T52" fmla="*/ 1455 w 2184"/>
                <a:gd name="T53" fmla="*/ 939 h 1710"/>
                <a:gd name="T54" fmla="*/ 1352 w 2184"/>
                <a:gd name="T55" fmla="*/ 957 h 1710"/>
                <a:gd name="T56" fmla="*/ 1228 w 2184"/>
                <a:gd name="T57" fmla="*/ 956 h 1710"/>
                <a:gd name="T58" fmla="*/ 1187 w 2184"/>
                <a:gd name="T59" fmla="*/ 1044 h 1710"/>
                <a:gd name="T60" fmla="*/ 1302 w 2184"/>
                <a:gd name="T61" fmla="*/ 1166 h 1710"/>
                <a:gd name="T62" fmla="*/ 1419 w 2184"/>
                <a:gd name="T63" fmla="*/ 1207 h 1710"/>
                <a:gd name="T64" fmla="*/ 1472 w 2184"/>
                <a:gd name="T65" fmla="*/ 1245 h 1710"/>
                <a:gd name="T66" fmla="*/ 1551 w 2184"/>
                <a:gd name="T67" fmla="*/ 1341 h 1710"/>
                <a:gd name="T68" fmla="*/ 1645 w 2184"/>
                <a:gd name="T69" fmla="*/ 1447 h 1710"/>
                <a:gd name="T70" fmla="*/ 1686 w 2184"/>
                <a:gd name="T71" fmla="*/ 1545 h 1710"/>
                <a:gd name="T72" fmla="*/ 1512 w 2184"/>
                <a:gd name="T73" fmla="*/ 1565 h 1710"/>
                <a:gd name="T74" fmla="*/ 1380 w 2184"/>
                <a:gd name="T75" fmla="*/ 1478 h 1710"/>
                <a:gd name="T76" fmla="*/ 1266 w 2184"/>
                <a:gd name="T77" fmla="*/ 1447 h 1710"/>
                <a:gd name="T78" fmla="*/ 1274 w 2184"/>
                <a:gd name="T79" fmla="*/ 1567 h 1710"/>
                <a:gd name="T80" fmla="*/ 1254 w 2184"/>
                <a:gd name="T81" fmla="*/ 1665 h 1710"/>
                <a:gd name="T82" fmla="*/ 1164 w 2184"/>
                <a:gd name="T83" fmla="*/ 1699 h 1710"/>
                <a:gd name="T84" fmla="*/ 1105 w 2184"/>
                <a:gd name="T85" fmla="*/ 1659 h 1710"/>
                <a:gd name="T86" fmla="*/ 888 w 2184"/>
                <a:gd name="T87" fmla="*/ 1665 h 1710"/>
                <a:gd name="T88" fmla="*/ 803 w 2184"/>
                <a:gd name="T89" fmla="*/ 1641 h 1710"/>
                <a:gd name="T90" fmla="*/ 834 w 2184"/>
                <a:gd name="T91" fmla="*/ 1534 h 1710"/>
                <a:gd name="T92" fmla="*/ 719 w 2184"/>
                <a:gd name="T93" fmla="*/ 1476 h 1710"/>
                <a:gd name="T94" fmla="*/ 522 w 2184"/>
                <a:gd name="T95" fmla="*/ 1521 h 1710"/>
                <a:gd name="T96" fmla="*/ 321 w 2184"/>
                <a:gd name="T97" fmla="*/ 1437 h 1710"/>
                <a:gd name="T98" fmla="*/ 414 w 2184"/>
                <a:gd name="T99" fmla="*/ 1361 h 1710"/>
                <a:gd name="T100" fmla="*/ 486 w 2184"/>
                <a:gd name="T101" fmla="*/ 1260 h 1710"/>
                <a:gd name="T102" fmla="*/ 456 w 2184"/>
                <a:gd name="T103" fmla="*/ 1197 h 1710"/>
                <a:gd name="T104" fmla="*/ 366 w 2184"/>
                <a:gd name="T105" fmla="*/ 1151 h 1710"/>
                <a:gd name="T106" fmla="*/ 303 w 2184"/>
                <a:gd name="T107" fmla="*/ 983 h 1710"/>
                <a:gd name="T108" fmla="*/ 307 w 2184"/>
                <a:gd name="T109" fmla="*/ 872 h 1710"/>
                <a:gd name="T110" fmla="*/ 224 w 2184"/>
                <a:gd name="T111" fmla="*/ 878 h 1710"/>
                <a:gd name="T112" fmla="*/ 122 w 2184"/>
                <a:gd name="T113" fmla="*/ 740 h 1710"/>
                <a:gd name="T114" fmla="*/ 66 w 2184"/>
                <a:gd name="T115" fmla="*/ 646 h 1710"/>
                <a:gd name="T116" fmla="*/ 36 w 2184"/>
                <a:gd name="T117" fmla="*/ 511 h 1710"/>
                <a:gd name="T118" fmla="*/ 55 w 2184"/>
                <a:gd name="T119" fmla="*/ 406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4" h="1710">
                  <a:moveTo>
                    <a:pt x="68" y="397"/>
                  </a:moveTo>
                  <a:lnTo>
                    <a:pt x="86" y="401"/>
                  </a:lnTo>
                  <a:lnTo>
                    <a:pt x="104" y="405"/>
                  </a:lnTo>
                  <a:lnTo>
                    <a:pt x="122" y="408"/>
                  </a:lnTo>
                  <a:lnTo>
                    <a:pt x="139" y="410"/>
                  </a:lnTo>
                  <a:lnTo>
                    <a:pt x="158" y="411"/>
                  </a:lnTo>
                  <a:lnTo>
                    <a:pt x="175" y="412"/>
                  </a:lnTo>
                  <a:lnTo>
                    <a:pt x="192" y="411"/>
                  </a:lnTo>
                  <a:lnTo>
                    <a:pt x="208" y="409"/>
                  </a:lnTo>
                  <a:lnTo>
                    <a:pt x="226" y="405"/>
                  </a:lnTo>
                  <a:lnTo>
                    <a:pt x="242" y="401"/>
                  </a:lnTo>
                  <a:lnTo>
                    <a:pt x="257" y="396"/>
                  </a:lnTo>
                  <a:lnTo>
                    <a:pt x="273" y="388"/>
                  </a:lnTo>
                  <a:lnTo>
                    <a:pt x="288" y="381"/>
                  </a:lnTo>
                  <a:lnTo>
                    <a:pt x="302" y="371"/>
                  </a:lnTo>
                  <a:lnTo>
                    <a:pt x="316" y="360"/>
                  </a:lnTo>
                  <a:lnTo>
                    <a:pt x="329" y="347"/>
                  </a:lnTo>
                  <a:lnTo>
                    <a:pt x="333" y="345"/>
                  </a:lnTo>
                  <a:lnTo>
                    <a:pt x="337" y="345"/>
                  </a:lnTo>
                  <a:lnTo>
                    <a:pt x="340" y="345"/>
                  </a:lnTo>
                  <a:lnTo>
                    <a:pt x="343" y="347"/>
                  </a:lnTo>
                  <a:lnTo>
                    <a:pt x="352" y="354"/>
                  </a:lnTo>
                  <a:lnTo>
                    <a:pt x="360" y="363"/>
                  </a:lnTo>
                  <a:lnTo>
                    <a:pt x="374" y="385"/>
                  </a:lnTo>
                  <a:lnTo>
                    <a:pt x="386" y="401"/>
                  </a:lnTo>
                  <a:lnTo>
                    <a:pt x="389" y="405"/>
                  </a:lnTo>
                  <a:lnTo>
                    <a:pt x="393" y="409"/>
                  </a:lnTo>
                  <a:lnTo>
                    <a:pt x="397" y="410"/>
                  </a:lnTo>
                  <a:lnTo>
                    <a:pt x="402" y="411"/>
                  </a:lnTo>
                  <a:lnTo>
                    <a:pt x="410" y="410"/>
                  </a:lnTo>
                  <a:lnTo>
                    <a:pt x="419" y="406"/>
                  </a:lnTo>
                  <a:lnTo>
                    <a:pt x="428" y="403"/>
                  </a:lnTo>
                  <a:lnTo>
                    <a:pt x="436" y="400"/>
                  </a:lnTo>
                  <a:lnTo>
                    <a:pt x="441" y="400"/>
                  </a:lnTo>
                  <a:lnTo>
                    <a:pt x="445" y="399"/>
                  </a:lnTo>
                  <a:lnTo>
                    <a:pt x="449" y="400"/>
                  </a:lnTo>
                  <a:lnTo>
                    <a:pt x="454" y="402"/>
                  </a:lnTo>
                  <a:lnTo>
                    <a:pt x="461" y="409"/>
                  </a:lnTo>
                  <a:lnTo>
                    <a:pt x="472" y="421"/>
                  </a:lnTo>
                  <a:lnTo>
                    <a:pt x="483" y="436"/>
                  </a:lnTo>
                  <a:lnTo>
                    <a:pt x="496" y="453"/>
                  </a:lnTo>
                  <a:lnTo>
                    <a:pt x="519" y="489"/>
                  </a:lnTo>
                  <a:lnTo>
                    <a:pt x="535" y="513"/>
                  </a:lnTo>
                  <a:lnTo>
                    <a:pt x="539" y="521"/>
                  </a:lnTo>
                  <a:lnTo>
                    <a:pt x="544" y="525"/>
                  </a:lnTo>
                  <a:lnTo>
                    <a:pt x="549" y="529"/>
                  </a:lnTo>
                  <a:lnTo>
                    <a:pt x="554" y="530"/>
                  </a:lnTo>
                  <a:lnTo>
                    <a:pt x="559" y="529"/>
                  </a:lnTo>
                  <a:lnTo>
                    <a:pt x="565" y="526"/>
                  </a:lnTo>
                  <a:lnTo>
                    <a:pt x="571" y="523"/>
                  </a:lnTo>
                  <a:lnTo>
                    <a:pt x="577" y="519"/>
                  </a:lnTo>
                  <a:lnTo>
                    <a:pt x="589" y="509"/>
                  </a:lnTo>
                  <a:lnTo>
                    <a:pt x="600" y="499"/>
                  </a:lnTo>
                  <a:lnTo>
                    <a:pt x="607" y="495"/>
                  </a:lnTo>
                  <a:lnTo>
                    <a:pt x="613" y="491"/>
                  </a:lnTo>
                  <a:lnTo>
                    <a:pt x="621" y="487"/>
                  </a:lnTo>
                  <a:lnTo>
                    <a:pt x="627" y="485"/>
                  </a:lnTo>
                  <a:lnTo>
                    <a:pt x="650" y="484"/>
                  </a:lnTo>
                  <a:lnTo>
                    <a:pt x="663" y="484"/>
                  </a:lnTo>
                  <a:lnTo>
                    <a:pt x="664" y="483"/>
                  </a:lnTo>
                  <a:lnTo>
                    <a:pt x="666" y="482"/>
                  </a:lnTo>
                  <a:lnTo>
                    <a:pt x="667" y="479"/>
                  </a:lnTo>
                  <a:lnTo>
                    <a:pt x="667" y="477"/>
                  </a:lnTo>
                  <a:lnTo>
                    <a:pt x="668" y="467"/>
                  </a:lnTo>
                  <a:lnTo>
                    <a:pt x="668" y="453"/>
                  </a:lnTo>
                  <a:lnTo>
                    <a:pt x="670" y="441"/>
                  </a:lnTo>
                  <a:lnTo>
                    <a:pt x="671" y="432"/>
                  </a:lnTo>
                  <a:lnTo>
                    <a:pt x="674" y="426"/>
                  </a:lnTo>
                  <a:lnTo>
                    <a:pt x="677" y="422"/>
                  </a:lnTo>
                  <a:lnTo>
                    <a:pt x="681" y="419"/>
                  </a:lnTo>
                  <a:lnTo>
                    <a:pt x="686" y="419"/>
                  </a:lnTo>
                  <a:lnTo>
                    <a:pt x="691" y="421"/>
                  </a:lnTo>
                  <a:lnTo>
                    <a:pt x="697" y="423"/>
                  </a:lnTo>
                  <a:lnTo>
                    <a:pt x="707" y="429"/>
                  </a:lnTo>
                  <a:lnTo>
                    <a:pt x="719" y="439"/>
                  </a:lnTo>
                  <a:lnTo>
                    <a:pt x="729" y="448"/>
                  </a:lnTo>
                  <a:lnTo>
                    <a:pt x="737" y="455"/>
                  </a:lnTo>
                  <a:lnTo>
                    <a:pt x="744" y="460"/>
                  </a:lnTo>
                  <a:lnTo>
                    <a:pt x="752" y="466"/>
                  </a:lnTo>
                  <a:lnTo>
                    <a:pt x="758" y="469"/>
                  </a:lnTo>
                  <a:lnTo>
                    <a:pt x="766" y="471"/>
                  </a:lnTo>
                  <a:lnTo>
                    <a:pt x="774" y="473"/>
                  </a:lnTo>
                  <a:lnTo>
                    <a:pt x="782" y="475"/>
                  </a:lnTo>
                  <a:lnTo>
                    <a:pt x="789" y="475"/>
                  </a:lnTo>
                  <a:lnTo>
                    <a:pt x="798" y="475"/>
                  </a:lnTo>
                  <a:lnTo>
                    <a:pt x="815" y="472"/>
                  </a:lnTo>
                  <a:lnTo>
                    <a:pt x="832" y="469"/>
                  </a:lnTo>
                  <a:lnTo>
                    <a:pt x="849" y="465"/>
                  </a:lnTo>
                  <a:lnTo>
                    <a:pt x="866" y="460"/>
                  </a:lnTo>
                  <a:lnTo>
                    <a:pt x="883" y="451"/>
                  </a:lnTo>
                  <a:lnTo>
                    <a:pt x="904" y="439"/>
                  </a:lnTo>
                  <a:lnTo>
                    <a:pt x="926" y="425"/>
                  </a:lnTo>
                  <a:lnTo>
                    <a:pt x="948" y="411"/>
                  </a:lnTo>
                  <a:lnTo>
                    <a:pt x="972" y="398"/>
                  </a:lnTo>
                  <a:lnTo>
                    <a:pt x="994" y="386"/>
                  </a:lnTo>
                  <a:lnTo>
                    <a:pt x="1003" y="382"/>
                  </a:lnTo>
                  <a:lnTo>
                    <a:pt x="1013" y="378"/>
                  </a:lnTo>
                  <a:lnTo>
                    <a:pt x="1022" y="375"/>
                  </a:lnTo>
                  <a:lnTo>
                    <a:pt x="1030" y="374"/>
                  </a:lnTo>
                  <a:lnTo>
                    <a:pt x="1057" y="374"/>
                  </a:lnTo>
                  <a:lnTo>
                    <a:pt x="1089" y="373"/>
                  </a:lnTo>
                  <a:lnTo>
                    <a:pt x="1096" y="372"/>
                  </a:lnTo>
                  <a:lnTo>
                    <a:pt x="1102" y="371"/>
                  </a:lnTo>
                  <a:lnTo>
                    <a:pt x="1107" y="368"/>
                  </a:lnTo>
                  <a:lnTo>
                    <a:pt x="1111" y="364"/>
                  </a:lnTo>
                  <a:lnTo>
                    <a:pt x="1113" y="360"/>
                  </a:lnTo>
                  <a:lnTo>
                    <a:pt x="1114" y="355"/>
                  </a:lnTo>
                  <a:lnTo>
                    <a:pt x="1113" y="348"/>
                  </a:lnTo>
                  <a:lnTo>
                    <a:pt x="1111" y="340"/>
                  </a:lnTo>
                  <a:lnTo>
                    <a:pt x="1109" y="333"/>
                  </a:lnTo>
                  <a:lnTo>
                    <a:pt x="1107" y="328"/>
                  </a:lnTo>
                  <a:lnTo>
                    <a:pt x="1107" y="322"/>
                  </a:lnTo>
                  <a:lnTo>
                    <a:pt x="1108" y="317"/>
                  </a:lnTo>
                  <a:lnTo>
                    <a:pt x="1110" y="311"/>
                  </a:lnTo>
                  <a:lnTo>
                    <a:pt x="1113" y="307"/>
                  </a:lnTo>
                  <a:lnTo>
                    <a:pt x="1117" y="304"/>
                  </a:lnTo>
                  <a:lnTo>
                    <a:pt x="1121" y="300"/>
                  </a:lnTo>
                  <a:lnTo>
                    <a:pt x="1132" y="294"/>
                  </a:lnTo>
                  <a:lnTo>
                    <a:pt x="1145" y="289"/>
                  </a:lnTo>
                  <a:lnTo>
                    <a:pt x="1160" y="284"/>
                  </a:lnTo>
                  <a:lnTo>
                    <a:pt x="1176" y="281"/>
                  </a:lnTo>
                  <a:lnTo>
                    <a:pt x="1193" y="280"/>
                  </a:lnTo>
                  <a:lnTo>
                    <a:pt x="1211" y="278"/>
                  </a:lnTo>
                  <a:lnTo>
                    <a:pt x="1228" y="277"/>
                  </a:lnTo>
                  <a:lnTo>
                    <a:pt x="1244" y="277"/>
                  </a:lnTo>
                  <a:lnTo>
                    <a:pt x="1273" y="277"/>
                  </a:lnTo>
                  <a:lnTo>
                    <a:pt x="1293" y="277"/>
                  </a:lnTo>
                  <a:lnTo>
                    <a:pt x="1296" y="279"/>
                  </a:lnTo>
                  <a:lnTo>
                    <a:pt x="1302" y="282"/>
                  </a:lnTo>
                  <a:lnTo>
                    <a:pt x="1309" y="289"/>
                  </a:lnTo>
                  <a:lnTo>
                    <a:pt x="1316" y="296"/>
                  </a:lnTo>
                  <a:lnTo>
                    <a:pt x="1336" y="317"/>
                  </a:lnTo>
                  <a:lnTo>
                    <a:pt x="1356" y="341"/>
                  </a:lnTo>
                  <a:lnTo>
                    <a:pt x="1395" y="389"/>
                  </a:lnTo>
                  <a:lnTo>
                    <a:pt x="1420" y="421"/>
                  </a:lnTo>
                  <a:lnTo>
                    <a:pt x="1432" y="437"/>
                  </a:lnTo>
                  <a:lnTo>
                    <a:pt x="1449" y="459"/>
                  </a:lnTo>
                  <a:lnTo>
                    <a:pt x="1455" y="464"/>
                  </a:lnTo>
                  <a:lnTo>
                    <a:pt x="1459" y="468"/>
                  </a:lnTo>
                  <a:lnTo>
                    <a:pt x="1464" y="471"/>
                  </a:lnTo>
                  <a:lnTo>
                    <a:pt x="1469" y="473"/>
                  </a:lnTo>
                  <a:lnTo>
                    <a:pt x="1473" y="475"/>
                  </a:lnTo>
                  <a:lnTo>
                    <a:pt x="1477" y="475"/>
                  </a:lnTo>
                  <a:lnTo>
                    <a:pt x="1481" y="471"/>
                  </a:lnTo>
                  <a:lnTo>
                    <a:pt x="1484" y="467"/>
                  </a:lnTo>
                  <a:lnTo>
                    <a:pt x="1490" y="456"/>
                  </a:lnTo>
                  <a:lnTo>
                    <a:pt x="1497" y="443"/>
                  </a:lnTo>
                  <a:lnTo>
                    <a:pt x="1504" y="431"/>
                  </a:lnTo>
                  <a:lnTo>
                    <a:pt x="1512" y="421"/>
                  </a:lnTo>
                  <a:lnTo>
                    <a:pt x="1516" y="415"/>
                  </a:lnTo>
                  <a:lnTo>
                    <a:pt x="1522" y="411"/>
                  </a:lnTo>
                  <a:lnTo>
                    <a:pt x="1526" y="406"/>
                  </a:lnTo>
                  <a:lnTo>
                    <a:pt x="1531" y="402"/>
                  </a:lnTo>
                  <a:lnTo>
                    <a:pt x="1538" y="399"/>
                  </a:lnTo>
                  <a:lnTo>
                    <a:pt x="1544" y="397"/>
                  </a:lnTo>
                  <a:lnTo>
                    <a:pt x="1551" y="396"/>
                  </a:lnTo>
                  <a:lnTo>
                    <a:pt x="1558" y="395"/>
                  </a:lnTo>
                  <a:lnTo>
                    <a:pt x="1570" y="394"/>
                  </a:lnTo>
                  <a:lnTo>
                    <a:pt x="1579" y="390"/>
                  </a:lnTo>
                  <a:lnTo>
                    <a:pt x="1586" y="386"/>
                  </a:lnTo>
                  <a:lnTo>
                    <a:pt x="1594" y="381"/>
                  </a:lnTo>
                  <a:lnTo>
                    <a:pt x="1600" y="375"/>
                  </a:lnTo>
                  <a:lnTo>
                    <a:pt x="1607" y="370"/>
                  </a:lnTo>
                  <a:lnTo>
                    <a:pt x="1614" y="365"/>
                  </a:lnTo>
                  <a:lnTo>
                    <a:pt x="1623" y="361"/>
                  </a:lnTo>
                  <a:lnTo>
                    <a:pt x="1634" y="359"/>
                  </a:lnTo>
                  <a:lnTo>
                    <a:pt x="1645" y="358"/>
                  </a:lnTo>
                  <a:lnTo>
                    <a:pt x="1658" y="359"/>
                  </a:lnTo>
                  <a:lnTo>
                    <a:pt x="1671" y="360"/>
                  </a:lnTo>
                  <a:lnTo>
                    <a:pt x="1697" y="363"/>
                  </a:lnTo>
                  <a:lnTo>
                    <a:pt x="1719" y="365"/>
                  </a:lnTo>
                  <a:lnTo>
                    <a:pt x="1728" y="364"/>
                  </a:lnTo>
                  <a:lnTo>
                    <a:pt x="1735" y="363"/>
                  </a:lnTo>
                  <a:lnTo>
                    <a:pt x="1741" y="361"/>
                  </a:lnTo>
                  <a:lnTo>
                    <a:pt x="1745" y="358"/>
                  </a:lnTo>
                  <a:lnTo>
                    <a:pt x="1748" y="355"/>
                  </a:lnTo>
                  <a:lnTo>
                    <a:pt x="1751" y="350"/>
                  </a:lnTo>
                  <a:lnTo>
                    <a:pt x="1752" y="345"/>
                  </a:lnTo>
                  <a:lnTo>
                    <a:pt x="1753" y="340"/>
                  </a:lnTo>
                  <a:lnTo>
                    <a:pt x="1754" y="328"/>
                  </a:lnTo>
                  <a:lnTo>
                    <a:pt x="1755" y="315"/>
                  </a:lnTo>
                  <a:lnTo>
                    <a:pt x="1756" y="308"/>
                  </a:lnTo>
                  <a:lnTo>
                    <a:pt x="1757" y="302"/>
                  </a:lnTo>
                  <a:lnTo>
                    <a:pt x="1760" y="295"/>
                  </a:lnTo>
                  <a:lnTo>
                    <a:pt x="1765" y="289"/>
                  </a:lnTo>
                  <a:lnTo>
                    <a:pt x="1776" y="275"/>
                  </a:lnTo>
                  <a:lnTo>
                    <a:pt x="1789" y="259"/>
                  </a:lnTo>
                  <a:lnTo>
                    <a:pt x="1795" y="250"/>
                  </a:lnTo>
                  <a:lnTo>
                    <a:pt x="1800" y="240"/>
                  </a:lnTo>
                  <a:lnTo>
                    <a:pt x="1805" y="232"/>
                  </a:lnTo>
                  <a:lnTo>
                    <a:pt x="1809" y="223"/>
                  </a:lnTo>
                  <a:lnTo>
                    <a:pt x="1811" y="212"/>
                  </a:lnTo>
                  <a:lnTo>
                    <a:pt x="1812" y="201"/>
                  </a:lnTo>
                  <a:lnTo>
                    <a:pt x="1812" y="190"/>
                  </a:lnTo>
                  <a:lnTo>
                    <a:pt x="1812" y="179"/>
                  </a:lnTo>
                  <a:lnTo>
                    <a:pt x="1813" y="171"/>
                  </a:lnTo>
                  <a:lnTo>
                    <a:pt x="1815" y="161"/>
                  </a:lnTo>
                  <a:lnTo>
                    <a:pt x="1820" y="152"/>
                  </a:lnTo>
                  <a:lnTo>
                    <a:pt x="1825" y="142"/>
                  </a:lnTo>
                  <a:lnTo>
                    <a:pt x="1837" y="124"/>
                  </a:lnTo>
                  <a:lnTo>
                    <a:pt x="1847" y="109"/>
                  </a:lnTo>
                  <a:lnTo>
                    <a:pt x="1852" y="103"/>
                  </a:lnTo>
                  <a:lnTo>
                    <a:pt x="1855" y="95"/>
                  </a:lnTo>
                  <a:lnTo>
                    <a:pt x="1857" y="89"/>
                  </a:lnTo>
                  <a:lnTo>
                    <a:pt x="1860" y="81"/>
                  </a:lnTo>
                  <a:lnTo>
                    <a:pt x="1862" y="75"/>
                  </a:lnTo>
                  <a:lnTo>
                    <a:pt x="1865" y="67"/>
                  </a:lnTo>
                  <a:lnTo>
                    <a:pt x="1869" y="61"/>
                  </a:lnTo>
                  <a:lnTo>
                    <a:pt x="1877" y="54"/>
                  </a:lnTo>
                  <a:lnTo>
                    <a:pt x="1882" y="50"/>
                  </a:lnTo>
                  <a:lnTo>
                    <a:pt x="1887" y="49"/>
                  </a:lnTo>
                  <a:lnTo>
                    <a:pt x="1892" y="48"/>
                  </a:lnTo>
                  <a:lnTo>
                    <a:pt x="1897" y="49"/>
                  </a:lnTo>
                  <a:lnTo>
                    <a:pt x="1907" y="52"/>
                  </a:lnTo>
                  <a:lnTo>
                    <a:pt x="1916" y="58"/>
                  </a:lnTo>
                  <a:lnTo>
                    <a:pt x="1921" y="60"/>
                  </a:lnTo>
                  <a:lnTo>
                    <a:pt x="1926" y="62"/>
                  </a:lnTo>
                  <a:lnTo>
                    <a:pt x="1930" y="63"/>
                  </a:lnTo>
                  <a:lnTo>
                    <a:pt x="1934" y="64"/>
                  </a:lnTo>
                  <a:lnTo>
                    <a:pt x="1938" y="63"/>
                  </a:lnTo>
                  <a:lnTo>
                    <a:pt x="1942" y="61"/>
                  </a:lnTo>
                  <a:lnTo>
                    <a:pt x="1946" y="57"/>
                  </a:lnTo>
                  <a:lnTo>
                    <a:pt x="1949" y="51"/>
                  </a:lnTo>
                  <a:lnTo>
                    <a:pt x="1957" y="37"/>
                  </a:lnTo>
                  <a:lnTo>
                    <a:pt x="1964" y="26"/>
                  </a:lnTo>
                  <a:lnTo>
                    <a:pt x="1969" y="21"/>
                  </a:lnTo>
                  <a:lnTo>
                    <a:pt x="1973" y="17"/>
                  </a:lnTo>
                  <a:lnTo>
                    <a:pt x="1977" y="12"/>
                  </a:lnTo>
                  <a:lnTo>
                    <a:pt x="1983" y="9"/>
                  </a:lnTo>
                  <a:lnTo>
                    <a:pt x="1988" y="6"/>
                  </a:lnTo>
                  <a:lnTo>
                    <a:pt x="1994" y="4"/>
                  </a:lnTo>
                  <a:lnTo>
                    <a:pt x="2000" y="3"/>
                  </a:lnTo>
                  <a:lnTo>
                    <a:pt x="2007" y="1"/>
                  </a:lnTo>
                  <a:lnTo>
                    <a:pt x="2013" y="0"/>
                  </a:lnTo>
                  <a:lnTo>
                    <a:pt x="2021" y="0"/>
                  </a:lnTo>
                  <a:lnTo>
                    <a:pt x="2029" y="1"/>
                  </a:lnTo>
                  <a:lnTo>
                    <a:pt x="2038" y="4"/>
                  </a:lnTo>
                  <a:lnTo>
                    <a:pt x="2075" y="13"/>
                  </a:lnTo>
                  <a:lnTo>
                    <a:pt x="2081" y="32"/>
                  </a:lnTo>
                  <a:lnTo>
                    <a:pt x="2088" y="47"/>
                  </a:lnTo>
                  <a:lnTo>
                    <a:pt x="2090" y="55"/>
                  </a:lnTo>
                  <a:lnTo>
                    <a:pt x="2091" y="63"/>
                  </a:lnTo>
                  <a:lnTo>
                    <a:pt x="2091" y="73"/>
                  </a:lnTo>
                  <a:lnTo>
                    <a:pt x="2090" y="82"/>
                  </a:lnTo>
                  <a:lnTo>
                    <a:pt x="2089" y="91"/>
                  </a:lnTo>
                  <a:lnTo>
                    <a:pt x="2089" y="98"/>
                  </a:lnTo>
                  <a:lnTo>
                    <a:pt x="2090" y="104"/>
                  </a:lnTo>
                  <a:lnTo>
                    <a:pt x="2092" y="111"/>
                  </a:lnTo>
                  <a:lnTo>
                    <a:pt x="2095" y="116"/>
                  </a:lnTo>
                  <a:lnTo>
                    <a:pt x="2099" y="122"/>
                  </a:lnTo>
                  <a:lnTo>
                    <a:pt x="2104" y="127"/>
                  </a:lnTo>
                  <a:lnTo>
                    <a:pt x="2110" y="132"/>
                  </a:lnTo>
                  <a:lnTo>
                    <a:pt x="2114" y="136"/>
                  </a:lnTo>
                  <a:lnTo>
                    <a:pt x="2120" y="140"/>
                  </a:lnTo>
                  <a:lnTo>
                    <a:pt x="2126" y="143"/>
                  </a:lnTo>
                  <a:lnTo>
                    <a:pt x="2133" y="145"/>
                  </a:lnTo>
                  <a:lnTo>
                    <a:pt x="2146" y="151"/>
                  </a:lnTo>
                  <a:lnTo>
                    <a:pt x="2158" y="156"/>
                  </a:lnTo>
                  <a:lnTo>
                    <a:pt x="2164" y="159"/>
                  </a:lnTo>
                  <a:lnTo>
                    <a:pt x="2170" y="162"/>
                  </a:lnTo>
                  <a:lnTo>
                    <a:pt x="2174" y="167"/>
                  </a:lnTo>
                  <a:lnTo>
                    <a:pt x="2178" y="171"/>
                  </a:lnTo>
                  <a:lnTo>
                    <a:pt x="2180" y="176"/>
                  </a:lnTo>
                  <a:lnTo>
                    <a:pt x="2183" y="183"/>
                  </a:lnTo>
                  <a:lnTo>
                    <a:pt x="2184" y="190"/>
                  </a:lnTo>
                  <a:lnTo>
                    <a:pt x="2183" y="199"/>
                  </a:lnTo>
                  <a:lnTo>
                    <a:pt x="2179" y="210"/>
                  </a:lnTo>
                  <a:lnTo>
                    <a:pt x="2175" y="220"/>
                  </a:lnTo>
                  <a:lnTo>
                    <a:pt x="2170" y="229"/>
                  </a:lnTo>
                  <a:lnTo>
                    <a:pt x="2163" y="239"/>
                  </a:lnTo>
                  <a:lnTo>
                    <a:pt x="2158" y="248"/>
                  </a:lnTo>
                  <a:lnTo>
                    <a:pt x="2152" y="255"/>
                  </a:lnTo>
                  <a:lnTo>
                    <a:pt x="2149" y="262"/>
                  </a:lnTo>
                  <a:lnTo>
                    <a:pt x="2148" y="268"/>
                  </a:lnTo>
                  <a:lnTo>
                    <a:pt x="2148" y="280"/>
                  </a:lnTo>
                  <a:lnTo>
                    <a:pt x="2149" y="292"/>
                  </a:lnTo>
                  <a:lnTo>
                    <a:pt x="2151" y="305"/>
                  </a:lnTo>
                  <a:lnTo>
                    <a:pt x="2153" y="319"/>
                  </a:lnTo>
                  <a:lnTo>
                    <a:pt x="2156" y="332"/>
                  </a:lnTo>
                  <a:lnTo>
                    <a:pt x="2158" y="346"/>
                  </a:lnTo>
                  <a:lnTo>
                    <a:pt x="2160" y="359"/>
                  </a:lnTo>
                  <a:lnTo>
                    <a:pt x="2161" y="372"/>
                  </a:lnTo>
                  <a:lnTo>
                    <a:pt x="2160" y="379"/>
                  </a:lnTo>
                  <a:lnTo>
                    <a:pt x="2159" y="385"/>
                  </a:lnTo>
                  <a:lnTo>
                    <a:pt x="2158" y="388"/>
                  </a:lnTo>
                  <a:lnTo>
                    <a:pt x="2156" y="391"/>
                  </a:lnTo>
                  <a:lnTo>
                    <a:pt x="2152" y="394"/>
                  </a:lnTo>
                  <a:lnTo>
                    <a:pt x="2149" y="396"/>
                  </a:lnTo>
                  <a:lnTo>
                    <a:pt x="2146" y="397"/>
                  </a:lnTo>
                  <a:lnTo>
                    <a:pt x="2143" y="397"/>
                  </a:lnTo>
                  <a:lnTo>
                    <a:pt x="2134" y="398"/>
                  </a:lnTo>
                  <a:lnTo>
                    <a:pt x="2126" y="399"/>
                  </a:lnTo>
                  <a:lnTo>
                    <a:pt x="2122" y="400"/>
                  </a:lnTo>
                  <a:lnTo>
                    <a:pt x="2118" y="401"/>
                  </a:lnTo>
                  <a:lnTo>
                    <a:pt x="2114" y="403"/>
                  </a:lnTo>
                  <a:lnTo>
                    <a:pt x="2110" y="406"/>
                  </a:lnTo>
                  <a:lnTo>
                    <a:pt x="2108" y="410"/>
                  </a:lnTo>
                  <a:lnTo>
                    <a:pt x="2106" y="413"/>
                  </a:lnTo>
                  <a:lnTo>
                    <a:pt x="2105" y="417"/>
                  </a:lnTo>
                  <a:lnTo>
                    <a:pt x="2104" y="422"/>
                  </a:lnTo>
                  <a:lnTo>
                    <a:pt x="2104" y="430"/>
                  </a:lnTo>
                  <a:lnTo>
                    <a:pt x="2104" y="439"/>
                  </a:lnTo>
                  <a:lnTo>
                    <a:pt x="2107" y="458"/>
                  </a:lnTo>
                  <a:lnTo>
                    <a:pt x="2109" y="476"/>
                  </a:lnTo>
                  <a:lnTo>
                    <a:pt x="2108" y="483"/>
                  </a:lnTo>
                  <a:lnTo>
                    <a:pt x="2108" y="491"/>
                  </a:lnTo>
                  <a:lnTo>
                    <a:pt x="2106" y="496"/>
                  </a:lnTo>
                  <a:lnTo>
                    <a:pt x="2105" y="502"/>
                  </a:lnTo>
                  <a:lnTo>
                    <a:pt x="2103" y="507"/>
                  </a:lnTo>
                  <a:lnTo>
                    <a:pt x="2099" y="511"/>
                  </a:lnTo>
                  <a:lnTo>
                    <a:pt x="2096" y="516"/>
                  </a:lnTo>
                  <a:lnTo>
                    <a:pt x="2093" y="519"/>
                  </a:lnTo>
                  <a:lnTo>
                    <a:pt x="2075" y="533"/>
                  </a:lnTo>
                  <a:lnTo>
                    <a:pt x="2054" y="548"/>
                  </a:lnTo>
                  <a:lnTo>
                    <a:pt x="2045" y="556"/>
                  </a:lnTo>
                  <a:lnTo>
                    <a:pt x="2037" y="566"/>
                  </a:lnTo>
                  <a:lnTo>
                    <a:pt x="2028" y="578"/>
                  </a:lnTo>
                  <a:lnTo>
                    <a:pt x="2021" y="590"/>
                  </a:lnTo>
                  <a:lnTo>
                    <a:pt x="2010" y="612"/>
                  </a:lnTo>
                  <a:lnTo>
                    <a:pt x="2005" y="619"/>
                  </a:lnTo>
                  <a:lnTo>
                    <a:pt x="2000" y="626"/>
                  </a:lnTo>
                  <a:lnTo>
                    <a:pt x="1996" y="632"/>
                  </a:lnTo>
                  <a:lnTo>
                    <a:pt x="1991" y="640"/>
                  </a:lnTo>
                  <a:lnTo>
                    <a:pt x="1987" y="647"/>
                  </a:lnTo>
                  <a:lnTo>
                    <a:pt x="1978" y="664"/>
                  </a:lnTo>
                  <a:lnTo>
                    <a:pt x="1970" y="678"/>
                  </a:lnTo>
                  <a:lnTo>
                    <a:pt x="1965" y="684"/>
                  </a:lnTo>
                  <a:lnTo>
                    <a:pt x="1960" y="689"/>
                  </a:lnTo>
                  <a:lnTo>
                    <a:pt x="1956" y="694"/>
                  </a:lnTo>
                  <a:lnTo>
                    <a:pt x="1950" y="696"/>
                  </a:lnTo>
                  <a:lnTo>
                    <a:pt x="1944" y="697"/>
                  </a:lnTo>
                  <a:lnTo>
                    <a:pt x="1937" y="696"/>
                  </a:lnTo>
                  <a:lnTo>
                    <a:pt x="1930" y="693"/>
                  </a:lnTo>
                  <a:lnTo>
                    <a:pt x="1922" y="687"/>
                  </a:lnTo>
                  <a:lnTo>
                    <a:pt x="1913" y="680"/>
                  </a:lnTo>
                  <a:lnTo>
                    <a:pt x="1904" y="673"/>
                  </a:lnTo>
                  <a:lnTo>
                    <a:pt x="1895" y="669"/>
                  </a:lnTo>
                  <a:lnTo>
                    <a:pt x="1888" y="665"/>
                  </a:lnTo>
                  <a:lnTo>
                    <a:pt x="1880" y="661"/>
                  </a:lnTo>
                  <a:lnTo>
                    <a:pt x="1873" y="659"/>
                  </a:lnTo>
                  <a:lnTo>
                    <a:pt x="1867" y="658"/>
                  </a:lnTo>
                  <a:lnTo>
                    <a:pt x="1862" y="659"/>
                  </a:lnTo>
                  <a:lnTo>
                    <a:pt x="1859" y="661"/>
                  </a:lnTo>
                  <a:lnTo>
                    <a:pt x="1855" y="665"/>
                  </a:lnTo>
                  <a:lnTo>
                    <a:pt x="1854" y="669"/>
                  </a:lnTo>
                  <a:lnTo>
                    <a:pt x="1855" y="675"/>
                  </a:lnTo>
                  <a:lnTo>
                    <a:pt x="1857" y="683"/>
                  </a:lnTo>
                  <a:lnTo>
                    <a:pt x="1862" y="692"/>
                  </a:lnTo>
                  <a:lnTo>
                    <a:pt x="1867" y="702"/>
                  </a:lnTo>
                  <a:lnTo>
                    <a:pt x="1876" y="715"/>
                  </a:lnTo>
                  <a:lnTo>
                    <a:pt x="1879" y="721"/>
                  </a:lnTo>
                  <a:lnTo>
                    <a:pt x="1880" y="725"/>
                  </a:lnTo>
                  <a:lnTo>
                    <a:pt x="1880" y="729"/>
                  </a:lnTo>
                  <a:lnTo>
                    <a:pt x="1879" y="733"/>
                  </a:lnTo>
                  <a:lnTo>
                    <a:pt x="1878" y="736"/>
                  </a:lnTo>
                  <a:lnTo>
                    <a:pt x="1875" y="739"/>
                  </a:lnTo>
                  <a:lnTo>
                    <a:pt x="1872" y="741"/>
                  </a:lnTo>
                  <a:lnTo>
                    <a:pt x="1867" y="745"/>
                  </a:lnTo>
                  <a:lnTo>
                    <a:pt x="1848" y="752"/>
                  </a:lnTo>
                  <a:lnTo>
                    <a:pt x="1832" y="760"/>
                  </a:lnTo>
                  <a:lnTo>
                    <a:pt x="1823" y="765"/>
                  </a:lnTo>
                  <a:lnTo>
                    <a:pt x="1815" y="769"/>
                  </a:lnTo>
                  <a:lnTo>
                    <a:pt x="1808" y="773"/>
                  </a:lnTo>
                  <a:lnTo>
                    <a:pt x="1801" y="775"/>
                  </a:lnTo>
                  <a:lnTo>
                    <a:pt x="1794" y="776"/>
                  </a:lnTo>
                  <a:lnTo>
                    <a:pt x="1787" y="777"/>
                  </a:lnTo>
                  <a:lnTo>
                    <a:pt x="1781" y="776"/>
                  </a:lnTo>
                  <a:lnTo>
                    <a:pt x="1774" y="775"/>
                  </a:lnTo>
                  <a:lnTo>
                    <a:pt x="1762" y="772"/>
                  </a:lnTo>
                  <a:lnTo>
                    <a:pt x="1748" y="765"/>
                  </a:lnTo>
                  <a:lnTo>
                    <a:pt x="1735" y="757"/>
                  </a:lnTo>
                  <a:lnTo>
                    <a:pt x="1720" y="749"/>
                  </a:lnTo>
                  <a:lnTo>
                    <a:pt x="1714" y="746"/>
                  </a:lnTo>
                  <a:lnTo>
                    <a:pt x="1708" y="743"/>
                  </a:lnTo>
                  <a:lnTo>
                    <a:pt x="1703" y="742"/>
                  </a:lnTo>
                  <a:lnTo>
                    <a:pt x="1699" y="741"/>
                  </a:lnTo>
                  <a:lnTo>
                    <a:pt x="1694" y="741"/>
                  </a:lnTo>
                  <a:lnTo>
                    <a:pt x="1690" y="742"/>
                  </a:lnTo>
                  <a:lnTo>
                    <a:pt x="1686" y="745"/>
                  </a:lnTo>
                  <a:lnTo>
                    <a:pt x="1683" y="746"/>
                  </a:lnTo>
                  <a:lnTo>
                    <a:pt x="1677" y="752"/>
                  </a:lnTo>
                  <a:lnTo>
                    <a:pt x="1672" y="760"/>
                  </a:lnTo>
                  <a:lnTo>
                    <a:pt x="1667" y="768"/>
                  </a:lnTo>
                  <a:lnTo>
                    <a:pt x="1664" y="778"/>
                  </a:lnTo>
                  <a:lnTo>
                    <a:pt x="1658" y="799"/>
                  </a:lnTo>
                  <a:lnTo>
                    <a:pt x="1651" y="818"/>
                  </a:lnTo>
                  <a:lnTo>
                    <a:pt x="1648" y="826"/>
                  </a:lnTo>
                  <a:lnTo>
                    <a:pt x="1644" y="833"/>
                  </a:lnTo>
                  <a:lnTo>
                    <a:pt x="1640" y="835"/>
                  </a:lnTo>
                  <a:lnTo>
                    <a:pt x="1638" y="837"/>
                  </a:lnTo>
                  <a:lnTo>
                    <a:pt x="1635" y="840"/>
                  </a:lnTo>
                  <a:lnTo>
                    <a:pt x="1632" y="841"/>
                  </a:lnTo>
                  <a:lnTo>
                    <a:pt x="1605" y="845"/>
                  </a:lnTo>
                  <a:lnTo>
                    <a:pt x="1576" y="851"/>
                  </a:lnTo>
                  <a:lnTo>
                    <a:pt x="1562" y="855"/>
                  </a:lnTo>
                  <a:lnTo>
                    <a:pt x="1548" y="858"/>
                  </a:lnTo>
                  <a:lnTo>
                    <a:pt x="1535" y="863"/>
                  </a:lnTo>
                  <a:lnTo>
                    <a:pt x="1521" y="869"/>
                  </a:lnTo>
                  <a:lnTo>
                    <a:pt x="1509" y="874"/>
                  </a:lnTo>
                  <a:lnTo>
                    <a:pt x="1497" y="882"/>
                  </a:lnTo>
                  <a:lnTo>
                    <a:pt x="1486" y="890"/>
                  </a:lnTo>
                  <a:lnTo>
                    <a:pt x="1476" y="900"/>
                  </a:lnTo>
                  <a:lnTo>
                    <a:pt x="1468" y="911"/>
                  </a:lnTo>
                  <a:lnTo>
                    <a:pt x="1460" y="924"/>
                  </a:lnTo>
                  <a:lnTo>
                    <a:pt x="1455" y="939"/>
                  </a:lnTo>
                  <a:lnTo>
                    <a:pt x="1451" y="955"/>
                  </a:lnTo>
                  <a:lnTo>
                    <a:pt x="1448" y="965"/>
                  </a:lnTo>
                  <a:lnTo>
                    <a:pt x="1445" y="973"/>
                  </a:lnTo>
                  <a:lnTo>
                    <a:pt x="1441" y="980"/>
                  </a:lnTo>
                  <a:lnTo>
                    <a:pt x="1435" y="985"/>
                  </a:lnTo>
                  <a:lnTo>
                    <a:pt x="1430" y="989"/>
                  </a:lnTo>
                  <a:lnTo>
                    <a:pt x="1423" y="991"/>
                  </a:lnTo>
                  <a:lnTo>
                    <a:pt x="1417" y="991"/>
                  </a:lnTo>
                  <a:lnTo>
                    <a:pt x="1409" y="991"/>
                  </a:lnTo>
                  <a:lnTo>
                    <a:pt x="1402" y="989"/>
                  </a:lnTo>
                  <a:lnTo>
                    <a:pt x="1394" y="986"/>
                  </a:lnTo>
                  <a:lnTo>
                    <a:pt x="1388" y="982"/>
                  </a:lnTo>
                  <a:lnTo>
                    <a:pt x="1380" y="979"/>
                  </a:lnTo>
                  <a:lnTo>
                    <a:pt x="1365" y="968"/>
                  </a:lnTo>
                  <a:lnTo>
                    <a:pt x="1352" y="957"/>
                  </a:lnTo>
                  <a:lnTo>
                    <a:pt x="1336" y="942"/>
                  </a:lnTo>
                  <a:lnTo>
                    <a:pt x="1324" y="934"/>
                  </a:lnTo>
                  <a:lnTo>
                    <a:pt x="1319" y="931"/>
                  </a:lnTo>
                  <a:lnTo>
                    <a:pt x="1315" y="930"/>
                  </a:lnTo>
                  <a:lnTo>
                    <a:pt x="1311" y="930"/>
                  </a:lnTo>
                  <a:lnTo>
                    <a:pt x="1308" y="931"/>
                  </a:lnTo>
                  <a:lnTo>
                    <a:pt x="1300" y="936"/>
                  </a:lnTo>
                  <a:lnTo>
                    <a:pt x="1292" y="941"/>
                  </a:lnTo>
                  <a:lnTo>
                    <a:pt x="1285" y="945"/>
                  </a:lnTo>
                  <a:lnTo>
                    <a:pt x="1278" y="949"/>
                  </a:lnTo>
                  <a:lnTo>
                    <a:pt x="1269" y="952"/>
                  </a:lnTo>
                  <a:lnTo>
                    <a:pt x="1258" y="955"/>
                  </a:lnTo>
                  <a:lnTo>
                    <a:pt x="1249" y="956"/>
                  </a:lnTo>
                  <a:lnTo>
                    <a:pt x="1234" y="956"/>
                  </a:lnTo>
                  <a:lnTo>
                    <a:pt x="1228" y="956"/>
                  </a:lnTo>
                  <a:lnTo>
                    <a:pt x="1221" y="957"/>
                  </a:lnTo>
                  <a:lnTo>
                    <a:pt x="1219" y="958"/>
                  </a:lnTo>
                  <a:lnTo>
                    <a:pt x="1218" y="961"/>
                  </a:lnTo>
                  <a:lnTo>
                    <a:pt x="1217" y="962"/>
                  </a:lnTo>
                  <a:lnTo>
                    <a:pt x="1217" y="964"/>
                  </a:lnTo>
                  <a:lnTo>
                    <a:pt x="1220" y="979"/>
                  </a:lnTo>
                  <a:lnTo>
                    <a:pt x="1221" y="994"/>
                  </a:lnTo>
                  <a:lnTo>
                    <a:pt x="1220" y="1000"/>
                  </a:lnTo>
                  <a:lnTo>
                    <a:pt x="1218" y="1007"/>
                  </a:lnTo>
                  <a:lnTo>
                    <a:pt x="1214" y="1013"/>
                  </a:lnTo>
                  <a:lnTo>
                    <a:pt x="1207" y="1019"/>
                  </a:lnTo>
                  <a:lnTo>
                    <a:pt x="1200" y="1023"/>
                  </a:lnTo>
                  <a:lnTo>
                    <a:pt x="1194" y="1030"/>
                  </a:lnTo>
                  <a:lnTo>
                    <a:pt x="1190" y="1036"/>
                  </a:lnTo>
                  <a:lnTo>
                    <a:pt x="1187" y="1044"/>
                  </a:lnTo>
                  <a:lnTo>
                    <a:pt x="1186" y="1052"/>
                  </a:lnTo>
                  <a:lnTo>
                    <a:pt x="1186" y="1060"/>
                  </a:lnTo>
                  <a:lnTo>
                    <a:pt x="1187" y="1069"/>
                  </a:lnTo>
                  <a:lnTo>
                    <a:pt x="1190" y="1076"/>
                  </a:lnTo>
                  <a:lnTo>
                    <a:pt x="1199" y="1092"/>
                  </a:lnTo>
                  <a:lnTo>
                    <a:pt x="1206" y="1106"/>
                  </a:lnTo>
                  <a:lnTo>
                    <a:pt x="1215" y="1118"/>
                  </a:lnTo>
                  <a:lnTo>
                    <a:pt x="1225" y="1128"/>
                  </a:lnTo>
                  <a:lnTo>
                    <a:pt x="1234" y="1138"/>
                  </a:lnTo>
                  <a:lnTo>
                    <a:pt x="1246" y="1145"/>
                  </a:lnTo>
                  <a:lnTo>
                    <a:pt x="1260" y="1154"/>
                  </a:lnTo>
                  <a:lnTo>
                    <a:pt x="1276" y="1161"/>
                  </a:lnTo>
                  <a:lnTo>
                    <a:pt x="1284" y="1164"/>
                  </a:lnTo>
                  <a:lnTo>
                    <a:pt x="1293" y="1165"/>
                  </a:lnTo>
                  <a:lnTo>
                    <a:pt x="1302" y="1166"/>
                  </a:lnTo>
                  <a:lnTo>
                    <a:pt x="1312" y="1166"/>
                  </a:lnTo>
                  <a:lnTo>
                    <a:pt x="1322" y="1167"/>
                  </a:lnTo>
                  <a:lnTo>
                    <a:pt x="1332" y="1168"/>
                  </a:lnTo>
                  <a:lnTo>
                    <a:pt x="1336" y="1169"/>
                  </a:lnTo>
                  <a:lnTo>
                    <a:pt x="1340" y="1171"/>
                  </a:lnTo>
                  <a:lnTo>
                    <a:pt x="1343" y="1173"/>
                  </a:lnTo>
                  <a:lnTo>
                    <a:pt x="1347" y="1177"/>
                  </a:lnTo>
                  <a:lnTo>
                    <a:pt x="1355" y="1184"/>
                  </a:lnTo>
                  <a:lnTo>
                    <a:pt x="1364" y="1191"/>
                  </a:lnTo>
                  <a:lnTo>
                    <a:pt x="1373" y="1196"/>
                  </a:lnTo>
                  <a:lnTo>
                    <a:pt x="1382" y="1200"/>
                  </a:lnTo>
                  <a:lnTo>
                    <a:pt x="1391" y="1202"/>
                  </a:lnTo>
                  <a:lnTo>
                    <a:pt x="1401" y="1205"/>
                  </a:lnTo>
                  <a:lnTo>
                    <a:pt x="1410" y="1207"/>
                  </a:lnTo>
                  <a:lnTo>
                    <a:pt x="1419" y="1207"/>
                  </a:lnTo>
                  <a:lnTo>
                    <a:pt x="1459" y="1206"/>
                  </a:lnTo>
                  <a:lnTo>
                    <a:pt x="1502" y="1204"/>
                  </a:lnTo>
                  <a:lnTo>
                    <a:pt x="1511" y="1205"/>
                  </a:lnTo>
                  <a:lnTo>
                    <a:pt x="1516" y="1205"/>
                  </a:lnTo>
                  <a:lnTo>
                    <a:pt x="1519" y="1207"/>
                  </a:lnTo>
                  <a:lnTo>
                    <a:pt x="1522" y="1209"/>
                  </a:lnTo>
                  <a:lnTo>
                    <a:pt x="1522" y="1211"/>
                  </a:lnTo>
                  <a:lnTo>
                    <a:pt x="1519" y="1213"/>
                  </a:lnTo>
                  <a:lnTo>
                    <a:pt x="1516" y="1216"/>
                  </a:lnTo>
                  <a:lnTo>
                    <a:pt x="1513" y="1219"/>
                  </a:lnTo>
                  <a:lnTo>
                    <a:pt x="1503" y="1225"/>
                  </a:lnTo>
                  <a:lnTo>
                    <a:pt x="1491" y="1231"/>
                  </a:lnTo>
                  <a:lnTo>
                    <a:pt x="1481" y="1234"/>
                  </a:lnTo>
                  <a:lnTo>
                    <a:pt x="1471" y="1236"/>
                  </a:lnTo>
                  <a:lnTo>
                    <a:pt x="1472" y="1245"/>
                  </a:lnTo>
                  <a:lnTo>
                    <a:pt x="1473" y="1254"/>
                  </a:lnTo>
                  <a:lnTo>
                    <a:pt x="1476" y="1265"/>
                  </a:lnTo>
                  <a:lnTo>
                    <a:pt x="1480" y="1275"/>
                  </a:lnTo>
                  <a:lnTo>
                    <a:pt x="1485" y="1285"/>
                  </a:lnTo>
                  <a:lnTo>
                    <a:pt x="1490" y="1293"/>
                  </a:lnTo>
                  <a:lnTo>
                    <a:pt x="1494" y="1296"/>
                  </a:lnTo>
                  <a:lnTo>
                    <a:pt x="1498" y="1300"/>
                  </a:lnTo>
                  <a:lnTo>
                    <a:pt x="1502" y="1302"/>
                  </a:lnTo>
                  <a:lnTo>
                    <a:pt x="1507" y="1304"/>
                  </a:lnTo>
                  <a:lnTo>
                    <a:pt x="1514" y="1306"/>
                  </a:lnTo>
                  <a:lnTo>
                    <a:pt x="1522" y="1309"/>
                  </a:lnTo>
                  <a:lnTo>
                    <a:pt x="1528" y="1314"/>
                  </a:lnTo>
                  <a:lnTo>
                    <a:pt x="1534" y="1318"/>
                  </a:lnTo>
                  <a:lnTo>
                    <a:pt x="1543" y="1329"/>
                  </a:lnTo>
                  <a:lnTo>
                    <a:pt x="1551" y="1341"/>
                  </a:lnTo>
                  <a:lnTo>
                    <a:pt x="1558" y="1354"/>
                  </a:lnTo>
                  <a:lnTo>
                    <a:pt x="1566" y="1366"/>
                  </a:lnTo>
                  <a:lnTo>
                    <a:pt x="1570" y="1372"/>
                  </a:lnTo>
                  <a:lnTo>
                    <a:pt x="1575" y="1377"/>
                  </a:lnTo>
                  <a:lnTo>
                    <a:pt x="1579" y="1384"/>
                  </a:lnTo>
                  <a:lnTo>
                    <a:pt x="1584" y="1388"/>
                  </a:lnTo>
                  <a:lnTo>
                    <a:pt x="1598" y="1398"/>
                  </a:lnTo>
                  <a:lnTo>
                    <a:pt x="1611" y="1407"/>
                  </a:lnTo>
                  <a:lnTo>
                    <a:pt x="1625" y="1414"/>
                  </a:lnTo>
                  <a:lnTo>
                    <a:pt x="1639" y="1423"/>
                  </a:lnTo>
                  <a:lnTo>
                    <a:pt x="1644" y="1427"/>
                  </a:lnTo>
                  <a:lnTo>
                    <a:pt x="1647" y="1430"/>
                  </a:lnTo>
                  <a:lnTo>
                    <a:pt x="1648" y="1435"/>
                  </a:lnTo>
                  <a:lnTo>
                    <a:pt x="1648" y="1439"/>
                  </a:lnTo>
                  <a:lnTo>
                    <a:pt x="1645" y="1447"/>
                  </a:lnTo>
                  <a:lnTo>
                    <a:pt x="1639" y="1454"/>
                  </a:lnTo>
                  <a:lnTo>
                    <a:pt x="1634" y="1463"/>
                  </a:lnTo>
                  <a:lnTo>
                    <a:pt x="1631" y="1470"/>
                  </a:lnTo>
                  <a:lnTo>
                    <a:pt x="1631" y="1475"/>
                  </a:lnTo>
                  <a:lnTo>
                    <a:pt x="1632" y="1479"/>
                  </a:lnTo>
                  <a:lnTo>
                    <a:pt x="1634" y="1483"/>
                  </a:lnTo>
                  <a:lnTo>
                    <a:pt x="1639" y="1488"/>
                  </a:lnTo>
                  <a:lnTo>
                    <a:pt x="1649" y="1496"/>
                  </a:lnTo>
                  <a:lnTo>
                    <a:pt x="1660" y="1505"/>
                  </a:lnTo>
                  <a:lnTo>
                    <a:pt x="1670" y="1513"/>
                  </a:lnTo>
                  <a:lnTo>
                    <a:pt x="1678" y="1524"/>
                  </a:lnTo>
                  <a:lnTo>
                    <a:pt x="1681" y="1529"/>
                  </a:lnTo>
                  <a:lnTo>
                    <a:pt x="1684" y="1534"/>
                  </a:lnTo>
                  <a:lnTo>
                    <a:pt x="1686" y="1539"/>
                  </a:lnTo>
                  <a:lnTo>
                    <a:pt x="1686" y="1545"/>
                  </a:lnTo>
                  <a:lnTo>
                    <a:pt x="1685" y="1550"/>
                  </a:lnTo>
                  <a:lnTo>
                    <a:pt x="1681" y="1556"/>
                  </a:lnTo>
                  <a:lnTo>
                    <a:pt x="1678" y="1562"/>
                  </a:lnTo>
                  <a:lnTo>
                    <a:pt x="1672" y="1567"/>
                  </a:lnTo>
                  <a:lnTo>
                    <a:pt x="1658" y="1578"/>
                  </a:lnTo>
                  <a:lnTo>
                    <a:pt x="1634" y="1592"/>
                  </a:lnTo>
                  <a:lnTo>
                    <a:pt x="1610" y="1606"/>
                  </a:lnTo>
                  <a:lnTo>
                    <a:pt x="1595" y="1615"/>
                  </a:lnTo>
                  <a:lnTo>
                    <a:pt x="1585" y="1612"/>
                  </a:lnTo>
                  <a:lnTo>
                    <a:pt x="1576" y="1607"/>
                  </a:lnTo>
                  <a:lnTo>
                    <a:pt x="1565" y="1602"/>
                  </a:lnTo>
                  <a:lnTo>
                    <a:pt x="1554" y="1596"/>
                  </a:lnTo>
                  <a:lnTo>
                    <a:pt x="1535" y="1583"/>
                  </a:lnTo>
                  <a:lnTo>
                    <a:pt x="1518" y="1571"/>
                  </a:lnTo>
                  <a:lnTo>
                    <a:pt x="1512" y="1565"/>
                  </a:lnTo>
                  <a:lnTo>
                    <a:pt x="1504" y="1561"/>
                  </a:lnTo>
                  <a:lnTo>
                    <a:pt x="1497" y="1559"/>
                  </a:lnTo>
                  <a:lnTo>
                    <a:pt x="1488" y="1557"/>
                  </a:lnTo>
                  <a:lnTo>
                    <a:pt x="1471" y="1555"/>
                  </a:lnTo>
                  <a:lnTo>
                    <a:pt x="1455" y="1553"/>
                  </a:lnTo>
                  <a:lnTo>
                    <a:pt x="1448" y="1552"/>
                  </a:lnTo>
                  <a:lnTo>
                    <a:pt x="1442" y="1549"/>
                  </a:lnTo>
                  <a:lnTo>
                    <a:pt x="1435" y="1544"/>
                  </a:lnTo>
                  <a:lnTo>
                    <a:pt x="1430" y="1537"/>
                  </a:lnTo>
                  <a:lnTo>
                    <a:pt x="1420" y="1524"/>
                  </a:lnTo>
                  <a:lnTo>
                    <a:pt x="1411" y="1512"/>
                  </a:lnTo>
                  <a:lnTo>
                    <a:pt x="1404" y="1503"/>
                  </a:lnTo>
                  <a:lnTo>
                    <a:pt x="1396" y="1494"/>
                  </a:lnTo>
                  <a:lnTo>
                    <a:pt x="1389" y="1485"/>
                  </a:lnTo>
                  <a:lnTo>
                    <a:pt x="1380" y="1478"/>
                  </a:lnTo>
                  <a:lnTo>
                    <a:pt x="1372" y="1470"/>
                  </a:lnTo>
                  <a:lnTo>
                    <a:pt x="1363" y="1464"/>
                  </a:lnTo>
                  <a:lnTo>
                    <a:pt x="1353" y="1457"/>
                  </a:lnTo>
                  <a:lnTo>
                    <a:pt x="1343" y="1451"/>
                  </a:lnTo>
                  <a:lnTo>
                    <a:pt x="1330" y="1445"/>
                  </a:lnTo>
                  <a:lnTo>
                    <a:pt x="1318" y="1441"/>
                  </a:lnTo>
                  <a:lnTo>
                    <a:pt x="1311" y="1439"/>
                  </a:lnTo>
                  <a:lnTo>
                    <a:pt x="1305" y="1437"/>
                  </a:lnTo>
                  <a:lnTo>
                    <a:pt x="1298" y="1434"/>
                  </a:lnTo>
                  <a:lnTo>
                    <a:pt x="1292" y="1430"/>
                  </a:lnTo>
                  <a:lnTo>
                    <a:pt x="1281" y="1434"/>
                  </a:lnTo>
                  <a:lnTo>
                    <a:pt x="1272" y="1438"/>
                  </a:lnTo>
                  <a:lnTo>
                    <a:pt x="1270" y="1440"/>
                  </a:lnTo>
                  <a:lnTo>
                    <a:pt x="1268" y="1443"/>
                  </a:lnTo>
                  <a:lnTo>
                    <a:pt x="1266" y="1447"/>
                  </a:lnTo>
                  <a:lnTo>
                    <a:pt x="1265" y="1449"/>
                  </a:lnTo>
                  <a:lnTo>
                    <a:pt x="1264" y="1455"/>
                  </a:lnTo>
                  <a:lnTo>
                    <a:pt x="1265" y="1463"/>
                  </a:lnTo>
                  <a:lnTo>
                    <a:pt x="1267" y="1470"/>
                  </a:lnTo>
                  <a:lnTo>
                    <a:pt x="1270" y="1478"/>
                  </a:lnTo>
                  <a:lnTo>
                    <a:pt x="1279" y="1494"/>
                  </a:lnTo>
                  <a:lnTo>
                    <a:pt x="1286" y="1510"/>
                  </a:lnTo>
                  <a:lnTo>
                    <a:pt x="1289" y="1518"/>
                  </a:lnTo>
                  <a:lnTo>
                    <a:pt x="1292" y="1525"/>
                  </a:lnTo>
                  <a:lnTo>
                    <a:pt x="1293" y="1533"/>
                  </a:lnTo>
                  <a:lnTo>
                    <a:pt x="1292" y="1540"/>
                  </a:lnTo>
                  <a:lnTo>
                    <a:pt x="1288" y="1548"/>
                  </a:lnTo>
                  <a:lnTo>
                    <a:pt x="1285" y="1556"/>
                  </a:lnTo>
                  <a:lnTo>
                    <a:pt x="1280" y="1561"/>
                  </a:lnTo>
                  <a:lnTo>
                    <a:pt x="1274" y="1567"/>
                  </a:lnTo>
                  <a:lnTo>
                    <a:pt x="1261" y="1578"/>
                  </a:lnTo>
                  <a:lnTo>
                    <a:pt x="1249" y="1588"/>
                  </a:lnTo>
                  <a:lnTo>
                    <a:pt x="1244" y="1592"/>
                  </a:lnTo>
                  <a:lnTo>
                    <a:pt x="1239" y="1598"/>
                  </a:lnTo>
                  <a:lnTo>
                    <a:pt x="1235" y="1603"/>
                  </a:lnTo>
                  <a:lnTo>
                    <a:pt x="1233" y="1609"/>
                  </a:lnTo>
                  <a:lnTo>
                    <a:pt x="1232" y="1614"/>
                  </a:lnTo>
                  <a:lnTo>
                    <a:pt x="1233" y="1620"/>
                  </a:lnTo>
                  <a:lnTo>
                    <a:pt x="1237" y="1627"/>
                  </a:lnTo>
                  <a:lnTo>
                    <a:pt x="1242" y="1634"/>
                  </a:lnTo>
                  <a:lnTo>
                    <a:pt x="1247" y="1641"/>
                  </a:lnTo>
                  <a:lnTo>
                    <a:pt x="1251" y="1647"/>
                  </a:lnTo>
                  <a:lnTo>
                    <a:pt x="1253" y="1654"/>
                  </a:lnTo>
                  <a:lnTo>
                    <a:pt x="1254" y="1659"/>
                  </a:lnTo>
                  <a:lnTo>
                    <a:pt x="1254" y="1665"/>
                  </a:lnTo>
                  <a:lnTo>
                    <a:pt x="1254" y="1669"/>
                  </a:lnTo>
                  <a:lnTo>
                    <a:pt x="1252" y="1673"/>
                  </a:lnTo>
                  <a:lnTo>
                    <a:pt x="1248" y="1678"/>
                  </a:lnTo>
                  <a:lnTo>
                    <a:pt x="1245" y="1682"/>
                  </a:lnTo>
                  <a:lnTo>
                    <a:pt x="1241" y="1686"/>
                  </a:lnTo>
                  <a:lnTo>
                    <a:pt x="1237" y="1690"/>
                  </a:lnTo>
                  <a:lnTo>
                    <a:pt x="1231" y="1693"/>
                  </a:lnTo>
                  <a:lnTo>
                    <a:pt x="1219" y="1699"/>
                  </a:lnTo>
                  <a:lnTo>
                    <a:pt x="1207" y="1704"/>
                  </a:lnTo>
                  <a:lnTo>
                    <a:pt x="1193" y="1708"/>
                  </a:lnTo>
                  <a:lnTo>
                    <a:pt x="1183" y="1710"/>
                  </a:lnTo>
                  <a:lnTo>
                    <a:pt x="1175" y="1710"/>
                  </a:lnTo>
                  <a:lnTo>
                    <a:pt x="1170" y="1708"/>
                  </a:lnTo>
                  <a:lnTo>
                    <a:pt x="1165" y="1704"/>
                  </a:lnTo>
                  <a:lnTo>
                    <a:pt x="1164" y="1699"/>
                  </a:lnTo>
                  <a:lnTo>
                    <a:pt x="1163" y="1694"/>
                  </a:lnTo>
                  <a:lnTo>
                    <a:pt x="1163" y="1687"/>
                  </a:lnTo>
                  <a:lnTo>
                    <a:pt x="1164" y="1673"/>
                  </a:lnTo>
                  <a:lnTo>
                    <a:pt x="1165" y="1661"/>
                  </a:lnTo>
                  <a:lnTo>
                    <a:pt x="1165" y="1656"/>
                  </a:lnTo>
                  <a:lnTo>
                    <a:pt x="1163" y="1652"/>
                  </a:lnTo>
                  <a:lnTo>
                    <a:pt x="1162" y="1651"/>
                  </a:lnTo>
                  <a:lnTo>
                    <a:pt x="1160" y="1650"/>
                  </a:lnTo>
                  <a:lnTo>
                    <a:pt x="1158" y="1648"/>
                  </a:lnTo>
                  <a:lnTo>
                    <a:pt x="1154" y="1648"/>
                  </a:lnTo>
                  <a:lnTo>
                    <a:pt x="1143" y="1650"/>
                  </a:lnTo>
                  <a:lnTo>
                    <a:pt x="1133" y="1652"/>
                  </a:lnTo>
                  <a:lnTo>
                    <a:pt x="1123" y="1654"/>
                  </a:lnTo>
                  <a:lnTo>
                    <a:pt x="1114" y="1657"/>
                  </a:lnTo>
                  <a:lnTo>
                    <a:pt x="1105" y="1659"/>
                  </a:lnTo>
                  <a:lnTo>
                    <a:pt x="1095" y="1660"/>
                  </a:lnTo>
                  <a:lnTo>
                    <a:pt x="1084" y="1659"/>
                  </a:lnTo>
                  <a:lnTo>
                    <a:pt x="1072" y="1657"/>
                  </a:lnTo>
                  <a:lnTo>
                    <a:pt x="1056" y="1650"/>
                  </a:lnTo>
                  <a:lnTo>
                    <a:pt x="1040" y="1640"/>
                  </a:lnTo>
                  <a:lnTo>
                    <a:pt x="1031" y="1637"/>
                  </a:lnTo>
                  <a:lnTo>
                    <a:pt x="1023" y="1633"/>
                  </a:lnTo>
                  <a:lnTo>
                    <a:pt x="1018" y="1632"/>
                  </a:lnTo>
                  <a:lnTo>
                    <a:pt x="1014" y="1632"/>
                  </a:lnTo>
                  <a:lnTo>
                    <a:pt x="1010" y="1632"/>
                  </a:lnTo>
                  <a:lnTo>
                    <a:pt x="1006" y="1633"/>
                  </a:lnTo>
                  <a:lnTo>
                    <a:pt x="921" y="1657"/>
                  </a:lnTo>
                  <a:lnTo>
                    <a:pt x="907" y="1660"/>
                  </a:lnTo>
                  <a:lnTo>
                    <a:pt x="896" y="1664"/>
                  </a:lnTo>
                  <a:lnTo>
                    <a:pt x="888" y="1665"/>
                  </a:lnTo>
                  <a:lnTo>
                    <a:pt x="881" y="1665"/>
                  </a:lnTo>
                  <a:lnTo>
                    <a:pt x="876" y="1664"/>
                  </a:lnTo>
                  <a:lnTo>
                    <a:pt x="873" y="1663"/>
                  </a:lnTo>
                  <a:lnTo>
                    <a:pt x="870" y="1660"/>
                  </a:lnTo>
                  <a:lnTo>
                    <a:pt x="869" y="1658"/>
                  </a:lnTo>
                  <a:lnTo>
                    <a:pt x="866" y="1653"/>
                  </a:lnTo>
                  <a:lnTo>
                    <a:pt x="862" y="1647"/>
                  </a:lnTo>
                  <a:lnTo>
                    <a:pt x="857" y="1645"/>
                  </a:lnTo>
                  <a:lnTo>
                    <a:pt x="852" y="1643"/>
                  </a:lnTo>
                  <a:lnTo>
                    <a:pt x="845" y="1641"/>
                  </a:lnTo>
                  <a:lnTo>
                    <a:pt x="835" y="1640"/>
                  </a:lnTo>
                  <a:lnTo>
                    <a:pt x="823" y="1642"/>
                  </a:lnTo>
                  <a:lnTo>
                    <a:pt x="812" y="1643"/>
                  </a:lnTo>
                  <a:lnTo>
                    <a:pt x="807" y="1643"/>
                  </a:lnTo>
                  <a:lnTo>
                    <a:pt x="803" y="1641"/>
                  </a:lnTo>
                  <a:lnTo>
                    <a:pt x="801" y="1640"/>
                  </a:lnTo>
                  <a:lnTo>
                    <a:pt x="800" y="1638"/>
                  </a:lnTo>
                  <a:lnTo>
                    <a:pt x="800" y="1634"/>
                  </a:lnTo>
                  <a:lnTo>
                    <a:pt x="799" y="1631"/>
                  </a:lnTo>
                  <a:lnTo>
                    <a:pt x="800" y="1625"/>
                  </a:lnTo>
                  <a:lnTo>
                    <a:pt x="801" y="1618"/>
                  </a:lnTo>
                  <a:lnTo>
                    <a:pt x="802" y="1613"/>
                  </a:lnTo>
                  <a:lnTo>
                    <a:pt x="805" y="1606"/>
                  </a:lnTo>
                  <a:lnTo>
                    <a:pt x="810" y="1594"/>
                  </a:lnTo>
                  <a:lnTo>
                    <a:pt x="816" y="1583"/>
                  </a:lnTo>
                  <a:lnTo>
                    <a:pt x="823" y="1570"/>
                  </a:lnTo>
                  <a:lnTo>
                    <a:pt x="828" y="1557"/>
                  </a:lnTo>
                  <a:lnTo>
                    <a:pt x="830" y="1549"/>
                  </a:lnTo>
                  <a:lnTo>
                    <a:pt x="833" y="1542"/>
                  </a:lnTo>
                  <a:lnTo>
                    <a:pt x="834" y="1534"/>
                  </a:lnTo>
                  <a:lnTo>
                    <a:pt x="834" y="1525"/>
                  </a:lnTo>
                  <a:lnTo>
                    <a:pt x="834" y="1501"/>
                  </a:lnTo>
                  <a:lnTo>
                    <a:pt x="832" y="1481"/>
                  </a:lnTo>
                  <a:lnTo>
                    <a:pt x="829" y="1475"/>
                  </a:lnTo>
                  <a:lnTo>
                    <a:pt x="827" y="1468"/>
                  </a:lnTo>
                  <a:lnTo>
                    <a:pt x="825" y="1464"/>
                  </a:lnTo>
                  <a:lnTo>
                    <a:pt x="821" y="1461"/>
                  </a:lnTo>
                  <a:lnTo>
                    <a:pt x="816" y="1459"/>
                  </a:lnTo>
                  <a:lnTo>
                    <a:pt x="810" y="1458"/>
                  </a:lnTo>
                  <a:lnTo>
                    <a:pt x="803" y="1458"/>
                  </a:lnTo>
                  <a:lnTo>
                    <a:pt x="795" y="1459"/>
                  </a:lnTo>
                  <a:lnTo>
                    <a:pt x="775" y="1464"/>
                  </a:lnTo>
                  <a:lnTo>
                    <a:pt x="749" y="1470"/>
                  </a:lnTo>
                  <a:lnTo>
                    <a:pt x="733" y="1474"/>
                  </a:lnTo>
                  <a:lnTo>
                    <a:pt x="719" y="1476"/>
                  </a:lnTo>
                  <a:lnTo>
                    <a:pt x="705" y="1477"/>
                  </a:lnTo>
                  <a:lnTo>
                    <a:pt x="692" y="1477"/>
                  </a:lnTo>
                  <a:lnTo>
                    <a:pt x="668" y="1477"/>
                  </a:lnTo>
                  <a:lnTo>
                    <a:pt x="646" y="1476"/>
                  </a:lnTo>
                  <a:lnTo>
                    <a:pt x="634" y="1476"/>
                  </a:lnTo>
                  <a:lnTo>
                    <a:pt x="623" y="1476"/>
                  </a:lnTo>
                  <a:lnTo>
                    <a:pt x="611" y="1478"/>
                  </a:lnTo>
                  <a:lnTo>
                    <a:pt x="599" y="1480"/>
                  </a:lnTo>
                  <a:lnTo>
                    <a:pt x="586" y="1484"/>
                  </a:lnTo>
                  <a:lnTo>
                    <a:pt x="573" y="1491"/>
                  </a:lnTo>
                  <a:lnTo>
                    <a:pt x="559" y="1498"/>
                  </a:lnTo>
                  <a:lnTo>
                    <a:pt x="544" y="1508"/>
                  </a:lnTo>
                  <a:lnTo>
                    <a:pt x="537" y="1513"/>
                  </a:lnTo>
                  <a:lnTo>
                    <a:pt x="529" y="1518"/>
                  </a:lnTo>
                  <a:lnTo>
                    <a:pt x="522" y="1521"/>
                  </a:lnTo>
                  <a:lnTo>
                    <a:pt x="514" y="1523"/>
                  </a:lnTo>
                  <a:lnTo>
                    <a:pt x="506" y="1524"/>
                  </a:lnTo>
                  <a:lnTo>
                    <a:pt x="499" y="1524"/>
                  </a:lnTo>
                  <a:lnTo>
                    <a:pt x="491" y="1524"/>
                  </a:lnTo>
                  <a:lnTo>
                    <a:pt x="484" y="1523"/>
                  </a:lnTo>
                  <a:lnTo>
                    <a:pt x="469" y="1519"/>
                  </a:lnTo>
                  <a:lnTo>
                    <a:pt x="455" y="1512"/>
                  </a:lnTo>
                  <a:lnTo>
                    <a:pt x="440" y="1505"/>
                  </a:lnTo>
                  <a:lnTo>
                    <a:pt x="424" y="1495"/>
                  </a:lnTo>
                  <a:lnTo>
                    <a:pt x="395" y="1475"/>
                  </a:lnTo>
                  <a:lnTo>
                    <a:pt x="366" y="1456"/>
                  </a:lnTo>
                  <a:lnTo>
                    <a:pt x="351" y="1448"/>
                  </a:lnTo>
                  <a:lnTo>
                    <a:pt x="336" y="1441"/>
                  </a:lnTo>
                  <a:lnTo>
                    <a:pt x="328" y="1439"/>
                  </a:lnTo>
                  <a:lnTo>
                    <a:pt x="321" y="1437"/>
                  </a:lnTo>
                  <a:lnTo>
                    <a:pt x="313" y="1436"/>
                  </a:lnTo>
                  <a:lnTo>
                    <a:pt x="306" y="1436"/>
                  </a:lnTo>
                  <a:lnTo>
                    <a:pt x="307" y="1430"/>
                  </a:lnTo>
                  <a:lnTo>
                    <a:pt x="308" y="1425"/>
                  </a:lnTo>
                  <a:lnTo>
                    <a:pt x="309" y="1421"/>
                  </a:lnTo>
                  <a:lnTo>
                    <a:pt x="312" y="1415"/>
                  </a:lnTo>
                  <a:lnTo>
                    <a:pt x="319" y="1404"/>
                  </a:lnTo>
                  <a:lnTo>
                    <a:pt x="327" y="1395"/>
                  </a:lnTo>
                  <a:lnTo>
                    <a:pt x="337" y="1386"/>
                  </a:lnTo>
                  <a:lnTo>
                    <a:pt x="348" y="1378"/>
                  </a:lnTo>
                  <a:lnTo>
                    <a:pt x="357" y="1373"/>
                  </a:lnTo>
                  <a:lnTo>
                    <a:pt x="367" y="1370"/>
                  </a:lnTo>
                  <a:lnTo>
                    <a:pt x="382" y="1368"/>
                  </a:lnTo>
                  <a:lnTo>
                    <a:pt x="397" y="1364"/>
                  </a:lnTo>
                  <a:lnTo>
                    <a:pt x="414" y="1361"/>
                  </a:lnTo>
                  <a:lnTo>
                    <a:pt x="429" y="1357"/>
                  </a:lnTo>
                  <a:lnTo>
                    <a:pt x="436" y="1354"/>
                  </a:lnTo>
                  <a:lnTo>
                    <a:pt x="443" y="1350"/>
                  </a:lnTo>
                  <a:lnTo>
                    <a:pt x="449" y="1346"/>
                  </a:lnTo>
                  <a:lnTo>
                    <a:pt x="455" y="1342"/>
                  </a:lnTo>
                  <a:lnTo>
                    <a:pt x="458" y="1335"/>
                  </a:lnTo>
                  <a:lnTo>
                    <a:pt x="461" y="1329"/>
                  </a:lnTo>
                  <a:lnTo>
                    <a:pt x="463" y="1322"/>
                  </a:lnTo>
                  <a:lnTo>
                    <a:pt x="464" y="1314"/>
                  </a:lnTo>
                  <a:lnTo>
                    <a:pt x="465" y="1303"/>
                  </a:lnTo>
                  <a:lnTo>
                    <a:pt x="467" y="1293"/>
                  </a:lnTo>
                  <a:lnTo>
                    <a:pt x="470" y="1285"/>
                  </a:lnTo>
                  <a:lnTo>
                    <a:pt x="474" y="1276"/>
                  </a:lnTo>
                  <a:lnTo>
                    <a:pt x="479" y="1267"/>
                  </a:lnTo>
                  <a:lnTo>
                    <a:pt x="486" y="1260"/>
                  </a:lnTo>
                  <a:lnTo>
                    <a:pt x="492" y="1252"/>
                  </a:lnTo>
                  <a:lnTo>
                    <a:pt x="500" y="1245"/>
                  </a:lnTo>
                  <a:lnTo>
                    <a:pt x="506" y="1238"/>
                  </a:lnTo>
                  <a:lnTo>
                    <a:pt x="511" y="1232"/>
                  </a:lnTo>
                  <a:lnTo>
                    <a:pt x="513" y="1227"/>
                  </a:lnTo>
                  <a:lnTo>
                    <a:pt x="514" y="1223"/>
                  </a:lnTo>
                  <a:lnTo>
                    <a:pt x="514" y="1221"/>
                  </a:lnTo>
                  <a:lnTo>
                    <a:pt x="512" y="1218"/>
                  </a:lnTo>
                  <a:lnTo>
                    <a:pt x="510" y="1215"/>
                  </a:lnTo>
                  <a:lnTo>
                    <a:pt x="505" y="1214"/>
                  </a:lnTo>
                  <a:lnTo>
                    <a:pt x="496" y="1211"/>
                  </a:lnTo>
                  <a:lnTo>
                    <a:pt x="484" y="1209"/>
                  </a:lnTo>
                  <a:lnTo>
                    <a:pt x="472" y="1206"/>
                  </a:lnTo>
                  <a:lnTo>
                    <a:pt x="461" y="1200"/>
                  </a:lnTo>
                  <a:lnTo>
                    <a:pt x="456" y="1197"/>
                  </a:lnTo>
                  <a:lnTo>
                    <a:pt x="449" y="1196"/>
                  </a:lnTo>
                  <a:lnTo>
                    <a:pt x="442" y="1195"/>
                  </a:lnTo>
                  <a:lnTo>
                    <a:pt x="434" y="1196"/>
                  </a:lnTo>
                  <a:lnTo>
                    <a:pt x="418" y="1197"/>
                  </a:lnTo>
                  <a:lnTo>
                    <a:pt x="405" y="1200"/>
                  </a:lnTo>
                  <a:lnTo>
                    <a:pt x="393" y="1202"/>
                  </a:lnTo>
                  <a:lnTo>
                    <a:pt x="386" y="1202"/>
                  </a:lnTo>
                  <a:lnTo>
                    <a:pt x="382" y="1201"/>
                  </a:lnTo>
                  <a:lnTo>
                    <a:pt x="379" y="1200"/>
                  </a:lnTo>
                  <a:lnTo>
                    <a:pt x="378" y="1198"/>
                  </a:lnTo>
                  <a:lnTo>
                    <a:pt x="376" y="1196"/>
                  </a:lnTo>
                  <a:lnTo>
                    <a:pt x="374" y="1182"/>
                  </a:lnTo>
                  <a:lnTo>
                    <a:pt x="372" y="1164"/>
                  </a:lnTo>
                  <a:lnTo>
                    <a:pt x="369" y="1156"/>
                  </a:lnTo>
                  <a:lnTo>
                    <a:pt x="366" y="1151"/>
                  </a:lnTo>
                  <a:lnTo>
                    <a:pt x="363" y="1145"/>
                  </a:lnTo>
                  <a:lnTo>
                    <a:pt x="359" y="1141"/>
                  </a:lnTo>
                  <a:lnTo>
                    <a:pt x="349" y="1132"/>
                  </a:lnTo>
                  <a:lnTo>
                    <a:pt x="339" y="1123"/>
                  </a:lnTo>
                  <a:lnTo>
                    <a:pt x="337" y="1044"/>
                  </a:lnTo>
                  <a:lnTo>
                    <a:pt x="336" y="1033"/>
                  </a:lnTo>
                  <a:lnTo>
                    <a:pt x="335" y="1025"/>
                  </a:lnTo>
                  <a:lnTo>
                    <a:pt x="332" y="1020"/>
                  </a:lnTo>
                  <a:lnTo>
                    <a:pt x="328" y="1016"/>
                  </a:lnTo>
                  <a:lnTo>
                    <a:pt x="324" y="1012"/>
                  </a:lnTo>
                  <a:lnTo>
                    <a:pt x="319" y="1009"/>
                  </a:lnTo>
                  <a:lnTo>
                    <a:pt x="314" y="1005"/>
                  </a:lnTo>
                  <a:lnTo>
                    <a:pt x="309" y="998"/>
                  </a:lnTo>
                  <a:lnTo>
                    <a:pt x="305" y="991"/>
                  </a:lnTo>
                  <a:lnTo>
                    <a:pt x="303" y="983"/>
                  </a:lnTo>
                  <a:lnTo>
                    <a:pt x="303" y="976"/>
                  </a:lnTo>
                  <a:lnTo>
                    <a:pt x="306" y="968"/>
                  </a:lnTo>
                  <a:lnTo>
                    <a:pt x="312" y="952"/>
                  </a:lnTo>
                  <a:lnTo>
                    <a:pt x="320" y="936"/>
                  </a:lnTo>
                  <a:lnTo>
                    <a:pt x="324" y="927"/>
                  </a:lnTo>
                  <a:lnTo>
                    <a:pt x="327" y="919"/>
                  </a:lnTo>
                  <a:lnTo>
                    <a:pt x="329" y="911"/>
                  </a:lnTo>
                  <a:lnTo>
                    <a:pt x="332" y="903"/>
                  </a:lnTo>
                  <a:lnTo>
                    <a:pt x="332" y="896"/>
                  </a:lnTo>
                  <a:lnTo>
                    <a:pt x="329" y="889"/>
                  </a:lnTo>
                  <a:lnTo>
                    <a:pt x="325" y="882"/>
                  </a:lnTo>
                  <a:lnTo>
                    <a:pt x="319" y="875"/>
                  </a:lnTo>
                  <a:lnTo>
                    <a:pt x="314" y="873"/>
                  </a:lnTo>
                  <a:lnTo>
                    <a:pt x="310" y="871"/>
                  </a:lnTo>
                  <a:lnTo>
                    <a:pt x="307" y="872"/>
                  </a:lnTo>
                  <a:lnTo>
                    <a:pt x="302" y="873"/>
                  </a:lnTo>
                  <a:lnTo>
                    <a:pt x="296" y="878"/>
                  </a:lnTo>
                  <a:lnTo>
                    <a:pt x="289" y="886"/>
                  </a:lnTo>
                  <a:lnTo>
                    <a:pt x="284" y="895"/>
                  </a:lnTo>
                  <a:lnTo>
                    <a:pt x="279" y="902"/>
                  </a:lnTo>
                  <a:lnTo>
                    <a:pt x="275" y="905"/>
                  </a:lnTo>
                  <a:lnTo>
                    <a:pt x="273" y="908"/>
                  </a:lnTo>
                  <a:lnTo>
                    <a:pt x="271" y="910"/>
                  </a:lnTo>
                  <a:lnTo>
                    <a:pt x="268" y="910"/>
                  </a:lnTo>
                  <a:lnTo>
                    <a:pt x="261" y="908"/>
                  </a:lnTo>
                  <a:lnTo>
                    <a:pt x="255" y="905"/>
                  </a:lnTo>
                  <a:lnTo>
                    <a:pt x="249" y="901"/>
                  </a:lnTo>
                  <a:lnTo>
                    <a:pt x="243" y="898"/>
                  </a:lnTo>
                  <a:lnTo>
                    <a:pt x="233" y="888"/>
                  </a:lnTo>
                  <a:lnTo>
                    <a:pt x="224" y="878"/>
                  </a:lnTo>
                  <a:lnTo>
                    <a:pt x="219" y="872"/>
                  </a:lnTo>
                  <a:lnTo>
                    <a:pt x="215" y="864"/>
                  </a:lnTo>
                  <a:lnTo>
                    <a:pt x="211" y="857"/>
                  </a:lnTo>
                  <a:lnTo>
                    <a:pt x="206" y="848"/>
                  </a:lnTo>
                  <a:lnTo>
                    <a:pt x="199" y="830"/>
                  </a:lnTo>
                  <a:lnTo>
                    <a:pt x="191" y="810"/>
                  </a:lnTo>
                  <a:lnTo>
                    <a:pt x="184" y="792"/>
                  </a:lnTo>
                  <a:lnTo>
                    <a:pt x="176" y="776"/>
                  </a:lnTo>
                  <a:lnTo>
                    <a:pt x="172" y="768"/>
                  </a:lnTo>
                  <a:lnTo>
                    <a:pt x="167" y="762"/>
                  </a:lnTo>
                  <a:lnTo>
                    <a:pt x="162" y="757"/>
                  </a:lnTo>
                  <a:lnTo>
                    <a:pt x="158" y="753"/>
                  </a:lnTo>
                  <a:lnTo>
                    <a:pt x="145" y="747"/>
                  </a:lnTo>
                  <a:lnTo>
                    <a:pt x="133" y="743"/>
                  </a:lnTo>
                  <a:lnTo>
                    <a:pt x="122" y="740"/>
                  </a:lnTo>
                  <a:lnTo>
                    <a:pt x="113" y="738"/>
                  </a:lnTo>
                  <a:lnTo>
                    <a:pt x="109" y="736"/>
                  </a:lnTo>
                  <a:lnTo>
                    <a:pt x="105" y="734"/>
                  </a:lnTo>
                  <a:lnTo>
                    <a:pt x="102" y="730"/>
                  </a:lnTo>
                  <a:lnTo>
                    <a:pt x="98" y="727"/>
                  </a:lnTo>
                  <a:lnTo>
                    <a:pt x="95" y="722"/>
                  </a:lnTo>
                  <a:lnTo>
                    <a:pt x="92" y="716"/>
                  </a:lnTo>
                  <a:lnTo>
                    <a:pt x="89" y="709"/>
                  </a:lnTo>
                  <a:lnTo>
                    <a:pt x="86" y="700"/>
                  </a:lnTo>
                  <a:lnTo>
                    <a:pt x="82" y="683"/>
                  </a:lnTo>
                  <a:lnTo>
                    <a:pt x="78" y="668"/>
                  </a:lnTo>
                  <a:lnTo>
                    <a:pt x="76" y="661"/>
                  </a:lnTo>
                  <a:lnTo>
                    <a:pt x="72" y="656"/>
                  </a:lnTo>
                  <a:lnTo>
                    <a:pt x="69" y="651"/>
                  </a:lnTo>
                  <a:lnTo>
                    <a:pt x="66" y="646"/>
                  </a:lnTo>
                  <a:lnTo>
                    <a:pt x="62" y="643"/>
                  </a:lnTo>
                  <a:lnTo>
                    <a:pt x="57" y="639"/>
                  </a:lnTo>
                  <a:lnTo>
                    <a:pt x="52" y="635"/>
                  </a:lnTo>
                  <a:lnTo>
                    <a:pt x="45" y="633"/>
                  </a:lnTo>
                  <a:lnTo>
                    <a:pt x="29" y="629"/>
                  </a:lnTo>
                  <a:lnTo>
                    <a:pt x="9" y="626"/>
                  </a:lnTo>
                  <a:lnTo>
                    <a:pt x="31" y="568"/>
                  </a:lnTo>
                  <a:lnTo>
                    <a:pt x="35" y="561"/>
                  </a:lnTo>
                  <a:lnTo>
                    <a:pt x="37" y="553"/>
                  </a:lnTo>
                  <a:lnTo>
                    <a:pt x="39" y="546"/>
                  </a:lnTo>
                  <a:lnTo>
                    <a:pt x="40" y="539"/>
                  </a:lnTo>
                  <a:lnTo>
                    <a:pt x="40" y="532"/>
                  </a:lnTo>
                  <a:lnTo>
                    <a:pt x="39" y="525"/>
                  </a:lnTo>
                  <a:lnTo>
                    <a:pt x="38" y="519"/>
                  </a:lnTo>
                  <a:lnTo>
                    <a:pt x="36" y="511"/>
                  </a:lnTo>
                  <a:lnTo>
                    <a:pt x="30" y="498"/>
                  </a:lnTo>
                  <a:lnTo>
                    <a:pt x="24" y="485"/>
                  </a:lnTo>
                  <a:lnTo>
                    <a:pt x="16" y="472"/>
                  </a:lnTo>
                  <a:lnTo>
                    <a:pt x="8" y="460"/>
                  </a:lnTo>
                  <a:lnTo>
                    <a:pt x="3" y="453"/>
                  </a:lnTo>
                  <a:lnTo>
                    <a:pt x="1" y="446"/>
                  </a:lnTo>
                  <a:lnTo>
                    <a:pt x="0" y="440"/>
                  </a:lnTo>
                  <a:lnTo>
                    <a:pt x="2" y="436"/>
                  </a:lnTo>
                  <a:lnTo>
                    <a:pt x="5" y="431"/>
                  </a:lnTo>
                  <a:lnTo>
                    <a:pt x="10" y="427"/>
                  </a:lnTo>
                  <a:lnTo>
                    <a:pt x="15" y="424"/>
                  </a:lnTo>
                  <a:lnTo>
                    <a:pt x="22" y="421"/>
                  </a:lnTo>
                  <a:lnTo>
                    <a:pt x="35" y="415"/>
                  </a:lnTo>
                  <a:lnTo>
                    <a:pt x="49" y="410"/>
                  </a:lnTo>
                  <a:lnTo>
                    <a:pt x="55" y="406"/>
                  </a:lnTo>
                  <a:lnTo>
                    <a:pt x="60" y="403"/>
                  </a:lnTo>
                  <a:lnTo>
                    <a:pt x="65" y="400"/>
                  </a:lnTo>
                  <a:lnTo>
                    <a:pt x="68" y="397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6" name="Freeform 41"/>
            <p:cNvSpPr>
              <a:spLocks/>
            </p:cNvSpPr>
            <p:nvPr/>
          </p:nvSpPr>
          <p:spPr bwMode="auto">
            <a:xfrm>
              <a:off x="4580054" y="3382176"/>
              <a:ext cx="896728" cy="574296"/>
            </a:xfrm>
            <a:custGeom>
              <a:avLst/>
              <a:gdLst>
                <a:gd name="T0" fmla="*/ 302 w 2184"/>
                <a:gd name="T1" fmla="*/ 371 h 1710"/>
                <a:gd name="T2" fmla="*/ 410 w 2184"/>
                <a:gd name="T3" fmla="*/ 410 h 1710"/>
                <a:gd name="T4" fmla="*/ 544 w 2184"/>
                <a:gd name="T5" fmla="*/ 525 h 1710"/>
                <a:gd name="T6" fmla="*/ 664 w 2184"/>
                <a:gd name="T7" fmla="*/ 483 h 1710"/>
                <a:gd name="T8" fmla="*/ 719 w 2184"/>
                <a:gd name="T9" fmla="*/ 439 h 1710"/>
                <a:gd name="T10" fmla="*/ 883 w 2184"/>
                <a:gd name="T11" fmla="*/ 451 h 1710"/>
                <a:gd name="T12" fmla="*/ 1111 w 2184"/>
                <a:gd name="T13" fmla="*/ 364 h 1710"/>
                <a:gd name="T14" fmla="*/ 1160 w 2184"/>
                <a:gd name="T15" fmla="*/ 284 h 1710"/>
                <a:gd name="T16" fmla="*/ 1420 w 2184"/>
                <a:gd name="T17" fmla="*/ 421 h 1710"/>
                <a:gd name="T18" fmla="*/ 1516 w 2184"/>
                <a:gd name="T19" fmla="*/ 415 h 1710"/>
                <a:gd name="T20" fmla="*/ 1623 w 2184"/>
                <a:gd name="T21" fmla="*/ 361 h 1710"/>
                <a:gd name="T22" fmla="*/ 1754 w 2184"/>
                <a:gd name="T23" fmla="*/ 328 h 1710"/>
                <a:gd name="T24" fmla="*/ 1812 w 2184"/>
                <a:gd name="T25" fmla="*/ 179 h 1710"/>
                <a:gd name="T26" fmla="*/ 1882 w 2184"/>
                <a:gd name="T27" fmla="*/ 50 h 1710"/>
                <a:gd name="T28" fmla="*/ 1964 w 2184"/>
                <a:gd name="T29" fmla="*/ 26 h 1710"/>
                <a:gd name="T30" fmla="*/ 2081 w 2184"/>
                <a:gd name="T31" fmla="*/ 32 h 1710"/>
                <a:gd name="T32" fmla="*/ 2120 w 2184"/>
                <a:gd name="T33" fmla="*/ 140 h 1710"/>
                <a:gd name="T34" fmla="*/ 2170 w 2184"/>
                <a:gd name="T35" fmla="*/ 229 h 1710"/>
                <a:gd name="T36" fmla="*/ 2159 w 2184"/>
                <a:gd name="T37" fmla="*/ 385 h 1710"/>
                <a:gd name="T38" fmla="*/ 2105 w 2184"/>
                <a:gd name="T39" fmla="*/ 417 h 1710"/>
                <a:gd name="T40" fmla="*/ 2054 w 2184"/>
                <a:gd name="T41" fmla="*/ 548 h 1710"/>
                <a:gd name="T42" fmla="*/ 1956 w 2184"/>
                <a:gd name="T43" fmla="*/ 694 h 1710"/>
                <a:gd name="T44" fmla="*/ 1855 w 2184"/>
                <a:gd name="T45" fmla="*/ 665 h 1710"/>
                <a:gd name="T46" fmla="*/ 1848 w 2184"/>
                <a:gd name="T47" fmla="*/ 752 h 1710"/>
                <a:gd name="T48" fmla="*/ 1708 w 2184"/>
                <a:gd name="T49" fmla="*/ 743 h 1710"/>
                <a:gd name="T50" fmla="*/ 1640 w 2184"/>
                <a:gd name="T51" fmla="*/ 835 h 1710"/>
                <a:gd name="T52" fmla="*/ 1460 w 2184"/>
                <a:gd name="T53" fmla="*/ 924 h 1710"/>
                <a:gd name="T54" fmla="*/ 1365 w 2184"/>
                <a:gd name="T55" fmla="*/ 968 h 1710"/>
                <a:gd name="T56" fmla="*/ 1234 w 2184"/>
                <a:gd name="T57" fmla="*/ 956 h 1710"/>
                <a:gd name="T58" fmla="*/ 1190 w 2184"/>
                <a:gd name="T59" fmla="*/ 1036 h 1710"/>
                <a:gd name="T60" fmla="*/ 1293 w 2184"/>
                <a:gd name="T61" fmla="*/ 1165 h 1710"/>
                <a:gd name="T62" fmla="*/ 1410 w 2184"/>
                <a:gd name="T63" fmla="*/ 1207 h 1710"/>
                <a:gd name="T64" fmla="*/ 1471 w 2184"/>
                <a:gd name="T65" fmla="*/ 1236 h 1710"/>
                <a:gd name="T66" fmla="*/ 1543 w 2184"/>
                <a:gd name="T67" fmla="*/ 1329 h 1710"/>
                <a:gd name="T68" fmla="*/ 1648 w 2184"/>
                <a:gd name="T69" fmla="*/ 1439 h 1710"/>
                <a:gd name="T70" fmla="*/ 1686 w 2184"/>
                <a:gd name="T71" fmla="*/ 1539 h 1710"/>
                <a:gd name="T72" fmla="*/ 1535 w 2184"/>
                <a:gd name="T73" fmla="*/ 1583 h 1710"/>
                <a:gd name="T74" fmla="*/ 1396 w 2184"/>
                <a:gd name="T75" fmla="*/ 1494 h 1710"/>
                <a:gd name="T76" fmla="*/ 1270 w 2184"/>
                <a:gd name="T77" fmla="*/ 1440 h 1710"/>
                <a:gd name="T78" fmla="*/ 1285 w 2184"/>
                <a:gd name="T79" fmla="*/ 1556 h 1710"/>
                <a:gd name="T80" fmla="*/ 1253 w 2184"/>
                <a:gd name="T81" fmla="*/ 1654 h 1710"/>
                <a:gd name="T82" fmla="*/ 1170 w 2184"/>
                <a:gd name="T83" fmla="*/ 1708 h 1710"/>
                <a:gd name="T84" fmla="*/ 1123 w 2184"/>
                <a:gd name="T85" fmla="*/ 1654 h 1710"/>
                <a:gd name="T86" fmla="*/ 907 w 2184"/>
                <a:gd name="T87" fmla="*/ 1660 h 1710"/>
                <a:gd name="T88" fmla="*/ 812 w 2184"/>
                <a:gd name="T89" fmla="*/ 1643 h 1710"/>
                <a:gd name="T90" fmla="*/ 830 w 2184"/>
                <a:gd name="T91" fmla="*/ 1549 h 1710"/>
                <a:gd name="T92" fmla="*/ 749 w 2184"/>
                <a:gd name="T93" fmla="*/ 1470 h 1710"/>
                <a:gd name="T94" fmla="*/ 537 w 2184"/>
                <a:gd name="T95" fmla="*/ 1513 h 1710"/>
                <a:gd name="T96" fmla="*/ 336 w 2184"/>
                <a:gd name="T97" fmla="*/ 1441 h 1710"/>
                <a:gd name="T98" fmla="*/ 367 w 2184"/>
                <a:gd name="T99" fmla="*/ 1370 h 1710"/>
                <a:gd name="T100" fmla="*/ 470 w 2184"/>
                <a:gd name="T101" fmla="*/ 1285 h 1710"/>
                <a:gd name="T102" fmla="*/ 484 w 2184"/>
                <a:gd name="T103" fmla="*/ 1209 h 1710"/>
                <a:gd name="T104" fmla="*/ 374 w 2184"/>
                <a:gd name="T105" fmla="*/ 1182 h 1710"/>
                <a:gd name="T106" fmla="*/ 314 w 2184"/>
                <a:gd name="T107" fmla="*/ 1005 h 1710"/>
                <a:gd name="T108" fmla="*/ 319 w 2184"/>
                <a:gd name="T109" fmla="*/ 875 h 1710"/>
                <a:gd name="T110" fmla="*/ 249 w 2184"/>
                <a:gd name="T111" fmla="*/ 901 h 1710"/>
                <a:gd name="T112" fmla="*/ 158 w 2184"/>
                <a:gd name="T113" fmla="*/ 753 h 1710"/>
                <a:gd name="T114" fmla="*/ 76 w 2184"/>
                <a:gd name="T115" fmla="*/ 661 h 1710"/>
                <a:gd name="T116" fmla="*/ 40 w 2184"/>
                <a:gd name="T117" fmla="*/ 539 h 1710"/>
                <a:gd name="T118" fmla="*/ 15 w 2184"/>
                <a:gd name="T119" fmla="*/ 424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4" h="1710">
                  <a:moveTo>
                    <a:pt x="68" y="397"/>
                  </a:moveTo>
                  <a:lnTo>
                    <a:pt x="86" y="401"/>
                  </a:lnTo>
                  <a:lnTo>
                    <a:pt x="104" y="405"/>
                  </a:lnTo>
                  <a:lnTo>
                    <a:pt x="122" y="408"/>
                  </a:lnTo>
                  <a:lnTo>
                    <a:pt x="139" y="410"/>
                  </a:lnTo>
                  <a:lnTo>
                    <a:pt x="158" y="411"/>
                  </a:lnTo>
                  <a:lnTo>
                    <a:pt x="175" y="412"/>
                  </a:lnTo>
                  <a:lnTo>
                    <a:pt x="192" y="411"/>
                  </a:lnTo>
                  <a:lnTo>
                    <a:pt x="208" y="409"/>
                  </a:lnTo>
                  <a:lnTo>
                    <a:pt x="226" y="405"/>
                  </a:lnTo>
                  <a:lnTo>
                    <a:pt x="242" y="401"/>
                  </a:lnTo>
                  <a:lnTo>
                    <a:pt x="257" y="396"/>
                  </a:lnTo>
                  <a:lnTo>
                    <a:pt x="273" y="388"/>
                  </a:lnTo>
                  <a:lnTo>
                    <a:pt x="288" y="381"/>
                  </a:lnTo>
                  <a:lnTo>
                    <a:pt x="302" y="371"/>
                  </a:lnTo>
                  <a:lnTo>
                    <a:pt x="316" y="360"/>
                  </a:lnTo>
                  <a:lnTo>
                    <a:pt x="329" y="347"/>
                  </a:lnTo>
                  <a:lnTo>
                    <a:pt x="333" y="345"/>
                  </a:lnTo>
                  <a:lnTo>
                    <a:pt x="337" y="345"/>
                  </a:lnTo>
                  <a:lnTo>
                    <a:pt x="340" y="345"/>
                  </a:lnTo>
                  <a:lnTo>
                    <a:pt x="343" y="347"/>
                  </a:lnTo>
                  <a:lnTo>
                    <a:pt x="352" y="354"/>
                  </a:lnTo>
                  <a:lnTo>
                    <a:pt x="360" y="363"/>
                  </a:lnTo>
                  <a:lnTo>
                    <a:pt x="374" y="385"/>
                  </a:lnTo>
                  <a:lnTo>
                    <a:pt x="386" y="401"/>
                  </a:lnTo>
                  <a:lnTo>
                    <a:pt x="389" y="405"/>
                  </a:lnTo>
                  <a:lnTo>
                    <a:pt x="393" y="409"/>
                  </a:lnTo>
                  <a:lnTo>
                    <a:pt x="397" y="410"/>
                  </a:lnTo>
                  <a:lnTo>
                    <a:pt x="402" y="411"/>
                  </a:lnTo>
                  <a:lnTo>
                    <a:pt x="410" y="410"/>
                  </a:lnTo>
                  <a:lnTo>
                    <a:pt x="419" y="406"/>
                  </a:lnTo>
                  <a:lnTo>
                    <a:pt x="428" y="403"/>
                  </a:lnTo>
                  <a:lnTo>
                    <a:pt x="436" y="400"/>
                  </a:lnTo>
                  <a:lnTo>
                    <a:pt x="441" y="400"/>
                  </a:lnTo>
                  <a:lnTo>
                    <a:pt x="445" y="399"/>
                  </a:lnTo>
                  <a:lnTo>
                    <a:pt x="449" y="400"/>
                  </a:lnTo>
                  <a:lnTo>
                    <a:pt x="454" y="402"/>
                  </a:lnTo>
                  <a:lnTo>
                    <a:pt x="461" y="409"/>
                  </a:lnTo>
                  <a:lnTo>
                    <a:pt x="472" y="421"/>
                  </a:lnTo>
                  <a:lnTo>
                    <a:pt x="483" y="436"/>
                  </a:lnTo>
                  <a:lnTo>
                    <a:pt x="496" y="453"/>
                  </a:lnTo>
                  <a:lnTo>
                    <a:pt x="519" y="489"/>
                  </a:lnTo>
                  <a:lnTo>
                    <a:pt x="535" y="513"/>
                  </a:lnTo>
                  <a:lnTo>
                    <a:pt x="539" y="521"/>
                  </a:lnTo>
                  <a:lnTo>
                    <a:pt x="544" y="525"/>
                  </a:lnTo>
                  <a:lnTo>
                    <a:pt x="549" y="529"/>
                  </a:lnTo>
                  <a:lnTo>
                    <a:pt x="554" y="530"/>
                  </a:lnTo>
                  <a:lnTo>
                    <a:pt x="559" y="529"/>
                  </a:lnTo>
                  <a:lnTo>
                    <a:pt x="565" y="526"/>
                  </a:lnTo>
                  <a:lnTo>
                    <a:pt x="571" y="523"/>
                  </a:lnTo>
                  <a:lnTo>
                    <a:pt x="577" y="519"/>
                  </a:lnTo>
                  <a:lnTo>
                    <a:pt x="589" y="509"/>
                  </a:lnTo>
                  <a:lnTo>
                    <a:pt x="600" y="499"/>
                  </a:lnTo>
                  <a:lnTo>
                    <a:pt x="607" y="495"/>
                  </a:lnTo>
                  <a:lnTo>
                    <a:pt x="613" y="491"/>
                  </a:lnTo>
                  <a:lnTo>
                    <a:pt x="621" y="487"/>
                  </a:lnTo>
                  <a:lnTo>
                    <a:pt x="627" y="485"/>
                  </a:lnTo>
                  <a:lnTo>
                    <a:pt x="650" y="484"/>
                  </a:lnTo>
                  <a:lnTo>
                    <a:pt x="663" y="484"/>
                  </a:lnTo>
                  <a:lnTo>
                    <a:pt x="664" y="483"/>
                  </a:lnTo>
                  <a:lnTo>
                    <a:pt x="666" y="482"/>
                  </a:lnTo>
                  <a:lnTo>
                    <a:pt x="667" y="479"/>
                  </a:lnTo>
                  <a:lnTo>
                    <a:pt x="667" y="477"/>
                  </a:lnTo>
                  <a:lnTo>
                    <a:pt x="668" y="467"/>
                  </a:lnTo>
                  <a:lnTo>
                    <a:pt x="668" y="453"/>
                  </a:lnTo>
                  <a:lnTo>
                    <a:pt x="670" y="441"/>
                  </a:lnTo>
                  <a:lnTo>
                    <a:pt x="671" y="432"/>
                  </a:lnTo>
                  <a:lnTo>
                    <a:pt x="674" y="426"/>
                  </a:lnTo>
                  <a:lnTo>
                    <a:pt x="677" y="422"/>
                  </a:lnTo>
                  <a:lnTo>
                    <a:pt x="681" y="419"/>
                  </a:lnTo>
                  <a:lnTo>
                    <a:pt x="686" y="419"/>
                  </a:lnTo>
                  <a:lnTo>
                    <a:pt x="691" y="421"/>
                  </a:lnTo>
                  <a:lnTo>
                    <a:pt x="697" y="423"/>
                  </a:lnTo>
                  <a:lnTo>
                    <a:pt x="707" y="429"/>
                  </a:lnTo>
                  <a:lnTo>
                    <a:pt x="719" y="439"/>
                  </a:lnTo>
                  <a:lnTo>
                    <a:pt x="729" y="448"/>
                  </a:lnTo>
                  <a:lnTo>
                    <a:pt x="737" y="455"/>
                  </a:lnTo>
                  <a:lnTo>
                    <a:pt x="744" y="460"/>
                  </a:lnTo>
                  <a:lnTo>
                    <a:pt x="752" y="466"/>
                  </a:lnTo>
                  <a:lnTo>
                    <a:pt x="758" y="469"/>
                  </a:lnTo>
                  <a:lnTo>
                    <a:pt x="766" y="471"/>
                  </a:lnTo>
                  <a:lnTo>
                    <a:pt x="774" y="473"/>
                  </a:lnTo>
                  <a:lnTo>
                    <a:pt x="782" y="475"/>
                  </a:lnTo>
                  <a:lnTo>
                    <a:pt x="789" y="475"/>
                  </a:lnTo>
                  <a:lnTo>
                    <a:pt x="798" y="475"/>
                  </a:lnTo>
                  <a:lnTo>
                    <a:pt x="815" y="472"/>
                  </a:lnTo>
                  <a:lnTo>
                    <a:pt x="832" y="469"/>
                  </a:lnTo>
                  <a:lnTo>
                    <a:pt x="849" y="465"/>
                  </a:lnTo>
                  <a:lnTo>
                    <a:pt x="866" y="460"/>
                  </a:lnTo>
                  <a:lnTo>
                    <a:pt x="883" y="451"/>
                  </a:lnTo>
                  <a:lnTo>
                    <a:pt x="904" y="439"/>
                  </a:lnTo>
                  <a:lnTo>
                    <a:pt x="926" y="425"/>
                  </a:lnTo>
                  <a:lnTo>
                    <a:pt x="948" y="411"/>
                  </a:lnTo>
                  <a:lnTo>
                    <a:pt x="972" y="398"/>
                  </a:lnTo>
                  <a:lnTo>
                    <a:pt x="994" y="386"/>
                  </a:lnTo>
                  <a:lnTo>
                    <a:pt x="1003" y="382"/>
                  </a:lnTo>
                  <a:lnTo>
                    <a:pt x="1013" y="378"/>
                  </a:lnTo>
                  <a:lnTo>
                    <a:pt x="1022" y="375"/>
                  </a:lnTo>
                  <a:lnTo>
                    <a:pt x="1030" y="374"/>
                  </a:lnTo>
                  <a:lnTo>
                    <a:pt x="1057" y="374"/>
                  </a:lnTo>
                  <a:lnTo>
                    <a:pt x="1089" y="373"/>
                  </a:lnTo>
                  <a:lnTo>
                    <a:pt x="1096" y="372"/>
                  </a:lnTo>
                  <a:lnTo>
                    <a:pt x="1102" y="371"/>
                  </a:lnTo>
                  <a:lnTo>
                    <a:pt x="1107" y="368"/>
                  </a:lnTo>
                  <a:lnTo>
                    <a:pt x="1111" y="364"/>
                  </a:lnTo>
                  <a:lnTo>
                    <a:pt x="1113" y="360"/>
                  </a:lnTo>
                  <a:lnTo>
                    <a:pt x="1114" y="355"/>
                  </a:lnTo>
                  <a:lnTo>
                    <a:pt x="1113" y="348"/>
                  </a:lnTo>
                  <a:lnTo>
                    <a:pt x="1111" y="340"/>
                  </a:lnTo>
                  <a:lnTo>
                    <a:pt x="1109" y="333"/>
                  </a:lnTo>
                  <a:lnTo>
                    <a:pt x="1107" y="328"/>
                  </a:lnTo>
                  <a:lnTo>
                    <a:pt x="1107" y="322"/>
                  </a:lnTo>
                  <a:lnTo>
                    <a:pt x="1108" y="317"/>
                  </a:lnTo>
                  <a:lnTo>
                    <a:pt x="1110" y="311"/>
                  </a:lnTo>
                  <a:lnTo>
                    <a:pt x="1113" y="307"/>
                  </a:lnTo>
                  <a:lnTo>
                    <a:pt x="1117" y="304"/>
                  </a:lnTo>
                  <a:lnTo>
                    <a:pt x="1121" y="300"/>
                  </a:lnTo>
                  <a:lnTo>
                    <a:pt x="1132" y="294"/>
                  </a:lnTo>
                  <a:lnTo>
                    <a:pt x="1145" y="289"/>
                  </a:lnTo>
                  <a:lnTo>
                    <a:pt x="1160" y="284"/>
                  </a:lnTo>
                  <a:lnTo>
                    <a:pt x="1176" y="281"/>
                  </a:lnTo>
                  <a:lnTo>
                    <a:pt x="1193" y="280"/>
                  </a:lnTo>
                  <a:lnTo>
                    <a:pt x="1211" y="278"/>
                  </a:lnTo>
                  <a:lnTo>
                    <a:pt x="1228" y="277"/>
                  </a:lnTo>
                  <a:lnTo>
                    <a:pt x="1244" y="277"/>
                  </a:lnTo>
                  <a:lnTo>
                    <a:pt x="1273" y="277"/>
                  </a:lnTo>
                  <a:lnTo>
                    <a:pt x="1293" y="277"/>
                  </a:lnTo>
                  <a:lnTo>
                    <a:pt x="1296" y="279"/>
                  </a:lnTo>
                  <a:lnTo>
                    <a:pt x="1302" y="282"/>
                  </a:lnTo>
                  <a:lnTo>
                    <a:pt x="1309" y="289"/>
                  </a:lnTo>
                  <a:lnTo>
                    <a:pt x="1316" y="296"/>
                  </a:lnTo>
                  <a:lnTo>
                    <a:pt x="1336" y="317"/>
                  </a:lnTo>
                  <a:lnTo>
                    <a:pt x="1356" y="341"/>
                  </a:lnTo>
                  <a:lnTo>
                    <a:pt x="1395" y="389"/>
                  </a:lnTo>
                  <a:lnTo>
                    <a:pt x="1420" y="421"/>
                  </a:lnTo>
                  <a:lnTo>
                    <a:pt x="1432" y="437"/>
                  </a:lnTo>
                  <a:lnTo>
                    <a:pt x="1449" y="459"/>
                  </a:lnTo>
                  <a:lnTo>
                    <a:pt x="1455" y="464"/>
                  </a:lnTo>
                  <a:lnTo>
                    <a:pt x="1459" y="468"/>
                  </a:lnTo>
                  <a:lnTo>
                    <a:pt x="1464" y="471"/>
                  </a:lnTo>
                  <a:lnTo>
                    <a:pt x="1469" y="473"/>
                  </a:lnTo>
                  <a:lnTo>
                    <a:pt x="1473" y="475"/>
                  </a:lnTo>
                  <a:lnTo>
                    <a:pt x="1477" y="475"/>
                  </a:lnTo>
                  <a:lnTo>
                    <a:pt x="1481" y="471"/>
                  </a:lnTo>
                  <a:lnTo>
                    <a:pt x="1484" y="467"/>
                  </a:lnTo>
                  <a:lnTo>
                    <a:pt x="1490" y="456"/>
                  </a:lnTo>
                  <a:lnTo>
                    <a:pt x="1497" y="443"/>
                  </a:lnTo>
                  <a:lnTo>
                    <a:pt x="1504" y="431"/>
                  </a:lnTo>
                  <a:lnTo>
                    <a:pt x="1512" y="421"/>
                  </a:lnTo>
                  <a:lnTo>
                    <a:pt x="1516" y="415"/>
                  </a:lnTo>
                  <a:lnTo>
                    <a:pt x="1522" y="411"/>
                  </a:lnTo>
                  <a:lnTo>
                    <a:pt x="1526" y="406"/>
                  </a:lnTo>
                  <a:lnTo>
                    <a:pt x="1531" y="402"/>
                  </a:lnTo>
                  <a:lnTo>
                    <a:pt x="1538" y="399"/>
                  </a:lnTo>
                  <a:lnTo>
                    <a:pt x="1544" y="397"/>
                  </a:lnTo>
                  <a:lnTo>
                    <a:pt x="1551" y="396"/>
                  </a:lnTo>
                  <a:lnTo>
                    <a:pt x="1558" y="395"/>
                  </a:lnTo>
                  <a:lnTo>
                    <a:pt x="1570" y="394"/>
                  </a:lnTo>
                  <a:lnTo>
                    <a:pt x="1579" y="390"/>
                  </a:lnTo>
                  <a:lnTo>
                    <a:pt x="1586" y="386"/>
                  </a:lnTo>
                  <a:lnTo>
                    <a:pt x="1594" y="381"/>
                  </a:lnTo>
                  <a:lnTo>
                    <a:pt x="1600" y="375"/>
                  </a:lnTo>
                  <a:lnTo>
                    <a:pt x="1607" y="370"/>
                  </a:lnTo>
                  <a:lnTo>
                    <a:pt x="1614" y="365"/>
                  </a:lnTo>
                  <a:lnTo>
                    <a:pt x="1623" y="361"/>
                  </a:lnTo>
                  <a:lnTo>
                    <a:pt x="1634" y="359"/>
                  </a:lnTo>
                  <a:lnTo>
                    <a:pt x="1645" y="358"/>
                  </a:lnTo>
                  <a:lnTo>
                    <a:pt x="1658" y="359"/>
                  </a:lnTo>
                  <a:lnTo>
                    <a:pt x="1671" y="360"/>
                  </a:lnTo>
                  <a:lnTo>
                    <a:pt x="1697" y="363"/>
                  </a:lnTo>
                  <a:lnTo>
                    <a:pt x="1719" y="365"/>
                  </a:lnTo>
                  <a:lnTo>
                    <a:pt x="1728" y="364"/>
                  </a:lnTo>
                  <a:lnTo>
                    <a:pt x="1735" y="363"/>
                  </a:lnTo>
                  <a:lnTo>
                    <a:pt x="1741" y="361"/>
                  </a:lnTo>
                  <a:lnTo>
                    <a:pt x="1745" y="358"/>
                  </a:lnTo>
                  <a:lnTo>
                    <a:pt x="1748" y="355"/>
                  </a:lnTo>
                  <a:lnTo>
                    <a:pt x="1751" y="350"/>
                  </a:lnTo>
                  <a:lnTo>
                    <a:pt x="1752" y="345"/>
                  </a:lnTo>
                  <a:lnTo>
                    <a:pt x="1753" y="340"/>
                  </a:lnTo>
                  <a:lnTo>
                    <a:pt x="1754" y="328"/>
                  </a:lnTo>
                  <a:lnTo>
                    <a:pt x="1755" y="315"/>
                  </a:lnTo>
                  <a:lnTo>
                    <a:pt x="1756" y="308"/>
                  </a:lnTo>
                  <a:lnTo>
                    <a:pt x="1757" y="302"/>
                  </a:lnTo>
                  <a:lnTo>
                    <a:pt x="1760" y="295"/>
                  </a:lnTo>
                  <a:lnTo>
                    <a:pt x="1765" y="289"/>
                  </a:lnTo>
                  <a:lnTo>
                    <a:pt x="1776" y="275"/>
                  </a:lnTo>
                  <a:lnTo>
                    <a:pt x="1789" y="259"/>
                  </a:lnTo>
                  <a:lnTo>
                    <a:pt x="1795" y="250"/>
                  </a:lnTo>
                  <a:lnTo>
                    <a:pt x="1800" y="240"/>
                  </a:lnTo>
                  <a:lnTo>
                    <a:pt x="1805" y="232"/>
                  </a:lnTo>
                  <a:lnTo>
                    <a:pt x="1809" y="223"/>
                  </a:lnTo>
                  <a:lnTo>
                    <a:pt x="1811" y="212"/>
                  </a:lnTo>
                  <a:lnTo>
                    <a:pt x="1812" y="201"/>
                  </a:lnTo>
                  <a:lnTo>
                    <a:pt x="1812" y="190"/>
                  </a:lnTo>
                  <a:lnTo>
                    <a:pt x="1812" y="179"/>
                  </a:lnTo>
                  <a:lnTo>
                    <a:pt x="1813" y="171"/>
                  </a:lnTo>
                  <a:lnTo>
                    <a:pt x="1815" y="161"/>
                  </a:lnTo>
                  <a:lnTo>
                    <a:pt x="1820" y="152"/>
                  </a:lnTo>
                  <a:lnTo>
                    <a:pt x="1825" y="142"/>
                  </a:lnTo>
                  <a:lnTo>
                    <a:pt x="1837" y="124"/>
                  </a:lnTo>
                  <a:lnTo>
                    <a:pt x="1847" y="109"/>
                  </a:lnTo>
                  <a:lnTo>
                    <a:pt x="1852" y="103"/>
                  </a:lnTo>
                  <a:lnTo>
                    <a:pt x="1855" y="95"/>
                  </a:lnTo>
                  <a:lnTo>
                    <a:pt x="1857" y="89"/>
                  </a:lnTo>
                  <a:lnTo>
                    <a:pt x="1860" y="81"/>
                  </a:lnTo>
                  <a:lnTo>
                    <a:pt x="1862" y="75"/>
                  </a:lnTo>
                  <a:lnTo>
                    <a:pt x="1865" y="67"/>
                  </a:lnTo>
                  <a:lnTo>
                    <a:pt x="1869" y="61"/>
                  </a:lnTo>
                  <a:lnTo>
                    <a:pt x="1877" y="54"/>
                  </a:lnTo>
                  <a:lnTo>
                    <a:pt x="1882" y="50"/>
                  </a:lnTo>
                  <a:lnTo>
                    <a:pt x="1887" y="49"/>
                  </a:lnTo>
                  <a:lnTo>
                    <a:pt x="1892" y="48"/>
                  </a:lnTo>
                  <a:lnTo>
                    <a:pt x="1897" y="49"/>
                  </a:lnTo>
                  <a:lnTo>
                    <a:pt x="1907" y="52"/>
                  </a:lnTo>
                  <a:lnTo>
                    <a:pt x="1916" y="58"/>
                  </a:lnTo>
                  <a:lnTo>
                    <a:pt x="1921" y="60"/>
                  </a:lnTo>
                  <a:lnTo>
                    <a:pt x="1926" y="62"/>
                  </a:lnTo>
                  <a:lnTo>
                    <a:pt x="1930" y="63"/>
                  </a:lnTo>
                  <a:lnTo>
                    <a:pt x="1934" y="64"/>
                  </a:lnTo>
                  <a:lnTo>
                    <a:pt x="1938" y="63"/>
                  </a:lnTo>
                  <a:lnTo>
                    <a:pt x="1942" y="61"/>
                  </a:lnTo>
                  <a:lnTo>
                    <a:pt x="1946" y="57"/>
                  </a:lnTo>
                  <a:lnTo>
                    <a:pt x="1949" y="51"/>
                  </a:lnTo>
                  <a:lnTo>
                    <a:pt x="1957" y="37"/>
                  </a:lnTo>
                  <a:lnTo>
                    <a:pt x="1964" y="26"/>
                  </a:lnTo>
                  <a:lnTo>
                    <a:pt x="1969" y="21"/>
                  </a:lnTo>
                  <a:lnTo>
                    <a:pt x="1973" y="17"/>
                  </a:lnTo>
                  <a:lnTo>
                    <a:pt x="1977" y="12"/>
                  </a:lnTo>
                  <a:lnTo>
                    <a:pt x="1983" y="9"/>
                  </a:lnTo>
                  <a:lnTo>
                    <a:pt x="1988" y="6"/>
                  </a:lnTo>
                  <a:lnTo>
                    <a:pt x="1994" y="4"/>
                  </a:lnTo>
                  <a:lnTo>
                    <a:pt x="2000" y="3"/>
                  </a:lnTo>
                  <a:lnTo>
                    <a:pt x="2007" y="1"/>
                  </a:lnTo>
                  <a:lnTo>
                    <a:pt x="2013" y="0"/>
                  </a:lnTo>
                  <a:lnTo>
                    <a:pt x="2021" y="0"/>
                  </a:lnTo>
                  <a:lnTo>
                    <a:pt x="2029" y="1"/>
                  </a:lnTo>
                  <a:lnTo>
                    <a:pt x="2038" y="4"/>
                  </a:lnTo>
                  <a:lnTo>
                    <a:pt x="2075" y="13"/>
                  </a:lnTo>
                  <a:lnTo>
                    <a:pt x="2075" y="13"/>
                  </a:lnTo>
                  <a:lnTo>
                    <a:pt x="2081" y="32"/>
                  </a:lnTo>
                  <a:lnTo>
                    <a:pt x="2088" y="47"/>
                  </a:lnTo>
                  <a:lnTo>
                    <a:pt x="2090" y="55"/>
                  </a:lnTo>
                  <a:lnTo>
                    <a:pt x="2091" y="63"/>
                  </a:lnTo>
                  <a:lnTo>
                    <a:pt x="2091" y="73"/>
                  </a:lnTo>
                  <a:lnTo>
                    <a:pt x="2090" y="82"/>
                  </a:lnTo>
                  <a:lnTo>
                    <a:pt x="2089" y="91"/>
                  </a:lnTo>
                  <a:lnTo>
                    <a:pt x="2089" y="98"/>
                  </a:lnTo>
                  <a:lnTo>
                    <a:pt x="2090" y="104"/>
                  </a:lnTo>
                  <a:lnTo>
                    <a:pt x="2092" y="111"/>
                  </a:lnTo>
                  <a:lnTo>
                    <a:pt x="2095" y="116"/>
                  </a:lnTo>
                  <a:lnTo>
                    <a:pt x="2099" y="122"/>
                  </a:lnTo>
                  <a:lnTo>
                    <a:pt x="2104" y="127"/>
                  </a:lnTo>
                  <a:lnTo>
                    <a:pt x="2110" y="132"/>
                  </a:lnTo>
                  <a:lnTo>
                    <a:pt x="2114" y="136"/>
                  </a:lnTo>
                  <a:lnTo>
                    <a:pt x="2120" y="140"/>
                  </a:lnTo>
                  <a:lnTo>
                    <a:pt x="2126" y="143"/>
                  </a:lnTo>
                  <a:lnTo>
                    <a:pt x="2133" y="145"/>
                  </a:lnTo>
                  <a:lnTo>
                    <a:pt x="2146" y="151"/>
                  </a:lnTo>
                  <a:lnTo>
                    <a:pt x="2158" y="156"/>
                  </a:lnTo>
                  <a:lnTo>
                    <a:pt x="2164" y="159"/>
                  </a:lnTo>
                  <a:lnTo>
                    <a:pt x="2170" y="162"/>
                  </a:lnTo>
                  <a:lnTo>
                    <a:pt x="2174" y="167"/>
                  </a:lnTo>
                  <a:lnTo>
                    <a:pt x="2178" y="171"/>
                  </a:lnTo>
                  <a:lnTo>
                    <a:pt x="2180" y="176"/>
                  </a:lnTo>
                  <a:lnTo>
                    <a:pt x="2183" y="183"/>
                  </a:lnTo>
                  <a:lnTo>
                    <a:pt x="2184" y="190"/>
                  </a:lnTo>
                  <a:lnTo>
                    <a:pt x="2183" y="199"/>
                  </a:lnTo>
                  <a:lnTo>
                    <a:pt x="2179" y="210"/>
                  </a:lnTo>
                  <a:lnTo>
                    <a:pt x="2175" y="220"/>
                  </a:lnTo>
                  <a:lnTo>
                    <a:pt x="2170" y="229"/>
                  </a:lnTo>
                  <a:lnTo>
                    <a:pt x="2163" y="239"/>
                  </a:lnTo>
                  <a:lnTo>
                    <a:pt x="2158" y="248"/>
                  </a:lnTo>
                  <a:lnTo>
                    <a:pt x="2152" y="255"/>
                  </a:lnTo>
                  <a:lnTo>
                    <a:pt x="2149" y="262"/>
                  </a:lnTo>
                  <a:lnTo>
                    <a:pt x="2148" y="268"/>
                  </a:lnTo>
                  <a:lnTo>
                    <a:pt x="2148" y="280"/>
                  </a:lnTo>
                  <a:lnTo>
                    <a:pt x="2149" y="292"/>
                  </a:lnTo>
                  <a:lnTo>
                    <a:pt x="2151" y="305"/>
                  </a:lnTo>
                  <a:lnTo>
                    <a:pt x="2153" y="319"/>
                  </a:lnTo>
                  <a:lnTo>
                    <a:pt x="2156" y="332"/>
                  </a:lnTo>
                  <a:lnTo>
                    <a:pt x="2158" y="346"/>
                  </a:lnTo>
                  <a:lnTo>
                    <a:pt x="2160" y="359"/>
                  </a:lnTo>
                  <a:lnTo>
                    <a:pt x="2161" y="372"/>
                  </a:lnTo>
                  <a:lnTo>
                    <a:pt x="2160" y="379"/>
                  </a:lnTo>
                  <a:lnTo>
                    <a:pt x="2159" y="385"/>
                  </a:lnTo>
                  <a:lnTo>
                    <a:pt x="2158" y="388"/>
                  </a:lnTo>
                  <a:lnTo>
                    <a:pt x="2156" y="391"/>
                  </a:lnTo>
                  <a:lnTo>
                    <a:pt x="2152" y="394"/>
                  </a:lnTo>
                  <a:lnTo>
                    <a:pt x="2149" y="396"/>
                  </a:lnTo>
                  <a:lnTo>
                    <a:pt x="2146" y="397"/>
                  </a:lnTo>
                  <a:lnTo>
                    <a:pt x="2143" y="397"/>
                  </a:lnTo>
                  <a:lnTo>
                    <a:pt x="2134" y="398"/>
                  </a:lnTo>
                  <a:lnTo>
                    <a:pt x="2126" y="399"/>
                  </a:lnTo>
                  <a:lnTo>
                    <a:pt x="2122" y="400"/>
                  </a:lnTo>
                  <a:lnTo>
                    <a:pt x="2118" y="401"/>
                  </a:lnTo>
                  <a:lnTo>
                    <a:pt x="2114" y="403"/>
                  </a:lnTo>
                  <a:lnTo>
                    <a:pt x="2110" y="406"/>
                  </a:lnTo>
                  <a:lnTo>
                    <a:pt x="2108" y="410"/>
                  </a:lnTo>
                  <a:lnTo>
                    <a:pt x="2106" y="413"/>
                  </a:lnTo>
                  <a:lnTo>
                    <a:pt x="2105" y="417"/>
                  </a:lnTo>
                  <a:lnTo>
                    <a:pt x="2104" y="422"/>
                  </a:lnTo>
                  <a:lnTo>
                    <a:pt x="2104" y="430"/>
                  </a:lnTo>
                  <a:lnTo>
                    <a:pt x="2104" y="439"/>
                  </a:lnTo>
                  <a:lnTo>
                    <a:pt x="2107" y="458"/>
                  </a:lnTo>
                  <a:lnTo>
                    <a:pt x="2109" y="476"/>
                  </a:lnTo>
                  <a:lnTo>
                    <a:pt x="2108" y="483"/>
                  </a:lnTo>
                  <a:lnTo>
                    <a:pt x="2108" y="491"/>
                  </a:lnTo>
                  <a:lnTo>
                    <a:pt x="2106" y="496"/>
                  </a:lnTo>
                  <a:lnTo>
                    <a:pt x="2105" y="502"/>
                  </a:lnTo>
                  <a:lnTo>
                    <a:pt x="2103" y="507"/>
                  </a:lnTo>
                  <a:lnTo>
                    <a:pt x="2099" y="511"/>
                  </a:lnTo>
                  <a:lnTo>
                    <a:pt x="2096" y="516"/>
                  </a:lnTo>
                  <a:lnTo>
                    <a:pt x="2093" y="519"/>
                  </a:lnTo>
                  <a:lnTo>
                    <a:pt x="2075" y="533"/>
                  </a:lnTo>
                  <a:lnTo>
                    <a:pt x="2054" y="548"/>
                  </a:lnTo>
                  <a:lnTo>
                    <a:pt x="2045" y="556"/>
                  </a:lnTo>
                  <a:lnTo>
                    <a:pt x="2037" y="566"/>
                  </a:lnTo>
                  <a:lnTo>
                    <a:pt x="2028" y="578"/>
                  </a:lnTo>
                  <a:lnTo>
                    <a:pt x="2021" y="590"/>
                  </a:lnTo>
                  <a:lnTo>
                    <a:pt x="2010" y="612"/>
                  </a:lnTo>
                  <a:lnTo>
                    <a:pt x="2005" y="619"/>
                  </a:lnTo>
                  <a:lnTo>
                    <a:pt x="2000" y="626"/>
                  </a:lnTo>
                  <a:lnTo>
                    <a:pt x="1996" y="632"/>
                  </a:lnTo>
                  <a:lnTo>
                    <a:pt x="1991" y="640"/>
                  </a:lnTo>
                  <a:lnTo>
                    <a:pt x="1987" y="647"/>
                  </a:lnTo>
                  <a:lnTo>
                    <a:pt x="1978" y="664"/>
                  </a:lnTo>
                  <a:lnTo>
                    <a:pt x="1970" y="678"/>
                  </a:lnTo>
                  <a:lnTo>
                    <a:pt x="1965" y="684"/>
                  </a:lnTo>
                  <a:lnTo>
                    <a:pt x="1960" y="689"/>
                  </a:lnTo>
                  <a:lnTo>
                    <a:pt x="1956" y="694"/>
                  </a:lnTo>
                  <a:lnTo>
                    <a:pt x="1950" y="696"/>
                  </a:lnTo>
                  <a:lnTo>
                    <a:pt x="1944" y="697"/>
                  </a:lnTo>
                  <a:lnTo>
                    <a:pt x="1937" y="696"/>
                  </a:lnTo>
                  <a:lnTo>
                    <a:pt x="1930" y="693"/>
                  </a:lnTo>
                  <a:lnTo>
                    <a:pt x="1922" y="687"/>
                  </a:lnTo>
                  <a:lnTo>
                    <a:pt x="1913" y="680"/>
                  </a:lnTo>
                  <a:lnTo>
                    <a:pt x="1904" y="673"/>
                  </a:lnTo>
                  <a:lnTo>
                    <a:pt x="1895" y="669"/>
                  </a:lnTo>
                  <a:lnTo>
                    <a:pt x="1888" y="665"/>
                  </a:lnTo>
                  <a:lnTo>
                    <a:pt x="1880" y="661"/>
                  </a:lnTo>
                  <a:lnTo>
                    <a:pt x="1873" y="659"/>
                  </a:lnTo>
                  <a:lnTo>
                    <a:pt x="1867" y="658"/>
                  </a:lnTo>
                  <a:lnTo>
                    <a:pt x="1862" y="659"/>
                  </a:lnTo>
                  <a:lnTo>
                    <a:pt x="1859" y="661"/>
                  </a:lnTo>
                  <a:lnTo>
                    <a:pt x="1855" y="665"/>
                  </a:lnTo>
                  <a:lnTo>
                    <a:pt x="1854" y="669"/>
                  </a:lnTo>
                  <a:lnTo>
                    <a:pt x="1855" y="675"/>
                  </a:lnTo>
                  <a:lnTo>
                    <a:pt x="1857" y="683"/>
                  </a:lnTo>
                  <a:lnTo>
                    <a:pt x="1862" y="692"/>
                  </a:lnTo>
                  <a:lnTo>
                    <a:pt x="1867" y="702"/>
                  </a:lnTo>
                  <a:lnTo>
                    <a:pt x="1876" y="715"/>
                  </a:lnTo>
                  <a:lnTo>
                    <a:pt x="1879" y="721"/>
                  </a:lnTo>
                  <a:lnTo>
                    <a:pt x="1880" y="725"/>
                  </a:lnTo>
                  <a:lnTo>
                    <a:pt x="1880" y="729"/>
                  </a:lnTo>
                  <a:lnTo>
                    <a:pt x="1879" y="733"/>
                  </a:lnTo>
                  <a:lnTo>
                    <a:pt x="1878" y="736"/>
                  </a:lnTo>
                  <a:lnTo>
                    <a:pt x="1875" y="739"/>
                  </a:lnTo>
                  <a:lnTo>
                    <a:pt x="1872" y="741"/>
                  </a:lnTo>
                  <a:lnTo>
                    <a:pt x="1867" y="745"/>
                  </a:lnTo>
                  <a:lnTo>
                    <a:pt x="1848" y="752"/>
                  </a:lnTo>
                  <a:lnTo>
                    <a:pt x="1832" y="760"/>
                  </a:lnTo>
                  <a:lnTo>
                    <a:pt x="1823" y="765"/>
                  </a:lnTo>
                  <a:lnTo>
                    <a:pt x="1815" y="769"/>
                  </a:lnTo>
                  <a:lnTo>
                    <a:pt x="1808" y="773"/>
                  </a:lnTo>
                  <a:lnTo>
                    <a:pt x="1801" y="775"/>
                  </a:lnTo>
                  <a:lnTo>
                    <a:pt x="1794" y="776"/>
                  </a:lnTo>
                  <a:lnTo>
                    <a:pt x="1787" y="777"/>
                  </a:lnTo>
                  <a:lnTo>
                    <a:pt x="1781" y="776"/>
                  </a:lnTo>
                  <a:lnTo>
                    <a:pt x="1774" y="775"/>
                  </a:lnTo>
                  <a:lnTo>
                    <a:pt x="1762" y="772"/>
                  </a:lnTo>
                  <a:lnTo>
                    <a:pt x="1748" y="765"/>
                  </a:lnTo>
                  <a:lnTo>
                    <a:pt x="1735" y="757"/>
                  </a:lnTo>
                  <a:lnTo>
                    <a:pt x="1720" y="749"/>
                  </a:lnTo>
                  <a:lnTo>
                    <a:pt x="1714" y="746"/>
                  </a:lnTo>
                  <a:lnTo>
                    <a:pt x="1708" y="743"/>
                  </a:lnTo>
                  <a:lnTo>
                    <a:pt x="1703" y="742"/>
                  </a:lnTo>
                  <a:lnTo>
                    <a:pt x="1699" y="741"/>
                  </a:lnTo>
                  <a:lnTo>
                    <a:pt x="1694" y="741"/>
                  </a:lnTo>
                  <a:lnTo>
                    <a:pt x="1690" y="742"/>
                  </a:lnTo>
                  <a:lnTo>
                    <a:pt x="1686" y="745"/>
                  </a:lnTo>
                  <a:lnTo>
                    <a:pt x="1683" y="746"/>
                  </a:lnTo>
                  <a:lnTo>
                    <a:pt x="1677" y="752"/>
                  </a:lnTo>
                  <a:lnTo>
                    <a:pt x="1672" y="760"/>
                  </a:lnTo>
                  <a:lnTo>
                    <a:pt x="1667" y="768"/>
                  </a:lnTo>
                  <a:lnTo>
                    <a:pt x="1664" y="778"/>
                  </a:lnTo>
                  <a:lnTo>
                    <a:pt x="1658" y="799"/>
                  </a:lnTo>
                  <a:lnTo>
                    <a:pt x="1651" y="818"/>
                  </a:lnTo>
                  <a:lnTo>
                    <a:pt x="1648" y="826"/>
                  </a:lnTo>
                  <a:lnTo>
                    <a:pt x="1644" y="833"/>
                  </a:lnTo>
                  <a:lnTo>
                    <a:pt x="1640" y="835"/>
                  </a:lnTo>
                  <a:lnTo>
                    <a:pt x="1638" y="837"/>
                  </a:lnTo>
                  <a:lnTo>
                    <a:pt x="1635" y="840"/>
                  </a:lnTo>
                  <a:lnTo>
                    <a:pt x="1632" y="841"/>
                  </a:lnTo>
                  <a:lnTo>
                    <a:pt x="1605" y="845"/>
                  </a:lnTo>
                  <a:lnTo>
                    <a:pt x="1576" y="851"/>
                  </a:lnTo>
                  <a:lnTo>
                    <a:pt x="1562" y="855"/>
                  </a:lnTo>
                  <a:lnTo>
                    <a:pt x="1548" y="858"/>
                  </a:lnTo>
                  <a:lnTo>
                    <a:pt x="1535" y="863"/>
                  </a:lnTo>
                  <a:lnTo>
                    <a:pt x="1521" y="869"/>
                  </a:lnTo>
                  <a:lnTo>
                    <a:pt x="1509" y="874"/>
                  </a:lnTo>
                  <a:lnTo>
                    <a:pt x="1497" y="882"/>
                  </a:lnTo>
                  <a:lnTo>
                    <a:pt x="1486" y="890"/>
                  </a:lnTo>
                  <a:lnTo>
                    <a:pt x="1476" y="900"/>
                  </a:lnTo>
                  <a:lnTo>
                    <a:pt x="1468" y="911"/>
                  </a:lnTo>
                  <a:lnTo>
                    <a:pt x="1460" y="924"/>
                  </a:lnTo>
                  <a:lnTo>
                    <a:pt x="1455" y="939"/>
                  </a:lnTo>
                  <a:lnTo>
                    <a:pt x="1451" y="955"/>
                  </a:lnTo>
                  <a:lnTo>
                    <a:pt x="1448" y="965"/>
                  </a:lnTo>
                  <a:lnTo>
                    <a:pt x="1445" y="973"/>
                  </a:lnTo>
                  <a:lnTo>
                    <a:pt x="1441" y="980"/>
                  </a:lnTo>
                  <a:lnTo>
                    <a:pt x="1435" y="985"/>
                  </a:lnTo>
                  <a:lnTo>
                    <a:pt x="1430" y="989"/>
                  </a:lnTo>
                  <a:lnTo>
                    <a:pt x="1423" y="991"/>
                  </a:lnTo>
                  <a:lnTo>
                    <a:pt x="1417" y="991"/>
                  </a:lnTo>
                  <a:lnTo>
                    <a:pt x="1409" y="991"/>
                  </a:lnTo>
                  <a:lnTo>
                    <a:pt x="1402" y="989"/>
                  </a:lnTo>
                  <a:lnTo>
                    <a:pt x="1394" y="986"/>
                  </a:lnTo>
                  <a:lnTo>
                    <a:pt x="1388" y="982"/>
                  </a:lnTo>
                  <a:lnTo>
                    <a:pt x="1380" y="979"/>
                  </a:lnTo>
                  <a:lnTo>
                    <a:pt x="1365" y="968"/>
                  </a:lnTo>
                  <a:lnTo>
                    <a:pt x="1352" y="957"/>
                  </a:lnTo>
                  <a:lnTo>
                    <a:pt x="1336" y="942"/>
                  </a:lnTo>
                  <a:lnTo>
                    <a:pt x="1324" y="934"/>
                  </a:lnTo>
                  <a:lnTo>
                    <a:pt x="1319" y="931"/>
                  </a:lnTo>
                  <a:lnTo>
                    <a:pt x="1315" y="930"/>
                  </a:lnTo>
                  <a:lnTo>
                    <a:pt x="1311" y="930"/>
                  </a:lnTo>
                  <a:lnTo>
                    <a:pt x="1308" y="931"/>
                  </a:lnTo>
                  <a:lnTo>
                    <a:pt x="1300" y="936"/>
                  </a:lnTo>
                  <a:lnTo>
                    <a:pt x="1292" y="941"/>
                  </a:lnTo>
                  <a:lnTo>
                    <a:pt x="1285" y="945"/>
                  </a:lnTo>
                  <a:lnTo>
                    <a:pt x="1278" y="949"/>
                  </a:lnTo>
                  <a:lnTo>
                    <a:pt x="1269" y="952"/>
                  </a:lnTo>
                  <a:lnTo>
                    <a:pt x="1258" y="955"/>
                  </a:lnTo>
                  <a:lnTo>
                    <a:pt x="1249" y="956"/>
                  </a:lnTo>
                  <a:lnTo>
                    <a:pt x="1234" y="956"/>
                  </a:lnTo>
                  <a:lnTo>
                    <a:pt x="1228" y="956"/>
                  </a:lnTo>
                  <a:lnTo>
                    <a:pt x="1221" y="957"/>
                  </a:lnTo>
                  <a:lnTo>
                    <a:pt x="1219" y="958"/>
                  </a:lnTo>
                  <a:lnTo>
                    <a:pt x="1218" y="961"/>
                  </a:lnTo>
                  <a:lnTo>
                    <a:pt x="1217" y="962"/>
                  </a:lnTo>
                  <a:lnTo>
                    <a:pt x="1217" y="964"/>
                  </a:lnTo>
                  <a:lnTo>
                    <a:pt x="1220" y="979"/>
                  </a:lnTo>
                  <a:lnTo>
                    <a:pt x="1221" y="994"/>
                  </a:lnTo>
                  <a:lnTo>
                    <a:pt x="1220" y="1000"/>
                  </a:lnTo>
                  <a:lnTo>
                    <a:pt x="1218" y="1007"/>
                  </a:lnTo>
                  <a:lnTo>
                    <a:pt x="1214" y="1013"/>
                  </a:lnTo>
                  <a:lnTo>
                    <a:pt x="1207" y="1019"/>
                  </a:lnTo>
                  <a:lnTo>
                    <a:pt x="1200" y="1023"/>
                  </a:lnTo>
                  <a:lnTo>
                    <a:pt x="1194" y="1030"/>
                  </a:lnTo>
                  <a:lnTo>
                    <a:pt x="1190" y="1036"/>
                  </a:lnTo>
                  <a:lnTo>
                    <a:pt x="1187" y="1044"/>
                  </a:lnTo>
                  <a:lnTo>
                    <a:pt x="1186" y="1052"/>
                  </a:lnTo>
                  <a:lnTo>
                    <a:pt x="1186" y="1060"/>
                  </a:lnTo>
                  <a:lnTo>
                    <a:pt x="1187" y="1069"/>
                  </a:lnTo>
                  <a:lnTo>
                    <a:pt x="1190" y="1076"/>
                  </a:lnTo>
                  <a:lnTo>
                    <a:pt x="1199" y="1092"/>
                  </a:lnTo>
                  <a:lnTo>
                    <a:pt x="1206" y="1106"/>
                  </a:lnTo>
                  <a:lnTo>
                    <a:pt x="1215" y="1118"/>
                  </a:lnTo>
                  <a:lnTo>
                    <a:pt x="1225" y="1128"/>
                  </a:lnTo>
                  <a:lnTo>
                    <a:pt x="1234" y="1138"/>
                  </a:lnTo>
                  <a:lnTo>
                    <a:pt x="1246" y="1145"/>
                  </a:lnTo>
                  <a:lnTo>
                    <a:pt x="1260" y="1154"/>
                  </a:lnTo>
                  <a:lnTo>
                    <a:pt x="1276" y="1161"/>
                  </a:lnTo>
                  <a:lnTo>
                    <a:pt x="1284" y="1164"/>
                  </a:lnTo>
                  <a:lnTo>
                    <a:pt x="1293" y="1165"/>
                  </a:lnTo>
                  <a:lnTo>
                    <a:pt x="1302" y="1166"/>
                  </a:lnTo>
                  <a:lnTo>
                    <a:pt x="1312" y="1166"/>
                  </a:lnTo>
                  <a:lnTo>
                    <a:pt x="1322" y="1167"/>
                  </a:lnTo>
                  <a:lnTo>
                    <a:pt x="1332" y="1168"/>
                  </a:lnTo>
                  <a:lnTo>
                    <a:pt x="1336" y="1169"/>
                  </a:lnTo>
                  <a:lnTo>
                    <a:pt x="1340" y="1171"/>
                  </a:lnTo>
                  <a:lnTo>
                    <a:pt x="1343" y="1173"/>
                  </a:lnTo>
                  <a:lnTo>
                    <a:pt x="1347" y="1177"/>
                  </a:lnTo>
                  <a:lnTo>
                    <a:pt x="1355" y="1184"/>
                  </a:lnTo>
                  <a:lnTo>
                    <a:pt x="1364" y="1191"/>
                  </a:lnTo>
                  <a:lnTo>
                    <a:pt x="1373" y="1196"/>
                  </a:lnTo>
                  <a:lnTo>
                    <a:pt x="1382" y="1200"/>
                  </a:lnTo>
                  <a:lnTo>
                    <a:pt x="1391" y="1202"/>
                  </a:lnTo>
                  <a:lnTo>
                    <a:pt x="1401" y="1205"/>
                  </a:lnTo>
                  <a:lnTo>
                    <a:pt x="1410" y="1207"/>
                  </a:lnTo>
                  <a:lnTo>
                    <a:pt x="1419" y="1207"/>
                  </a:lnTo>
                  <a:lnTo>
                    <a:pt x="1459" y="1206"/>
                  </a:lnTo>
                  <a:lnTo>
                    <a:pt x="1502" y="1204"/>
                  </a:lnTo>
                  <a:lnTo>
                    <a:pt x="1511" y="1205"/>
                  </a:lnTo>
                  <a:lnTo>
                    <a:pt x="1516" y="1205"/>
                  </a:lnTo>
                  <a:lnTo>
                    <a:pt x="1519" y="1207"/>
                  </a:lnTo>
                  <a:lnTo>
                    <a:pt x="1522" y="1209"/>
                  </a:lnTo>
                  <a:lnTo>
                    <a:pt x="1522" y="1211"/>
                  </a:lnTo>
                  <a:lnTo>
                    <a:pt x="1519" y="1213"/>
                  </a:lnTo>
                  <a:lnTo>
                    <a:pt x="1516" y="1216"/>
                  </a:lnTo>
                  <a:lnTo>
                    <a:pt x="1513" y="1219"/>
                  </a:lnTo>
                  <a:lnTo>
                    <a:pt x="1503" y="1225"/>
                  </a:lnTo>
                  <a:lnTo>
                    <a:pt x="1491" y="1231"/>
                  </a:lnTo>
                  <a:lnTo>
                    <a:pt x="1481" y="1234"/>
                  </a:lnTo>
                  <a:lnTo>
                    <a:pt x="1471" y="1236"/>
                  </a:lnTo>
                  <a:lnTo>
                    <a:pt x="1472" y="1245"/>
                  </a:lnTo>
                  <a:lnTo>
                    <a:pt x="1473" y="1254"/>
                  </a:lnTo>
                  <a:lnTo>
                    <a:pt x="1476" y="1265"/>
                  </a:lnTo>
                  <a:lnTo>
                    <a:pt x="1480" y="1275"/>
                  </a:lnTo>
                  <a:lnTo>
                    <a:pt x="1485" y="1285"/>
                  </a:lnTo>
                  <a:lnTo>
                    <a:pt x="1490" y="1293"/>
                  </a:lnTo>
                  <a:lnTo>
                    <a:pt x="1494" y="1296"/>
                  </a:lnTo>
                  <a:lnTo>
                    <a:pt x="1498" y="1300"/>
                  </a:lnTo>
                  <a:lnTo>
                    <a:pt x="1502" y="1302"/>
                  </a:lnTo>
                  <a:lnTo>
                    <a:pt x="1507" y="1304"/>
                  </a:lnTo>
                  <a:lnTo>
                    <a:pt x="1514" y="1306"/>
                  </a:lnTo>
                  <a:lnTo>
                    <a:pt x="1522" y="1309"/>
                  </a:lnTo>
                  <a:lnTo>
                    <a:pt x="1528" y="1314"/>
                  </a:lnTo>
                  <a:lnTo>
                    <a:pt x="1534" y="1318"/>
                  </a:lnTo>
                  <a:lnTo>
                    <a:pt x="1543" y="1329"/>
                  </a:lnTo>
                  <a:lnTo>
                    <a:pt x="1551" y="1341"/>
                  </a:lnTo>
                  <a:lnTo>
                    <a:pt x="1558" y="1354"/>
                  </a:lnTo>
                  <a:lnTo>
                    <a:pt x="1566" y="1366"/>
                  </a:lnTo>
                  <a:lnTo>
                    <a:pt x="1570" y="1372"/>
                  </a:lnTo>
                  <a:lnTo>
                    <a:pt x="1575" y="1377"/>
                  </a:lnTo>
                  <a:lnTo>
                    <a:pt x="1579" y="1384"/>
                  </a:lnTo>
                  <a:lnTo>
                    <a:pt x="1584" y="1388"/>
                  </a:lnTo>
                  <a:lnTo>
                    <a:pt x="1598" y="1398"/>
                  </a:lnTo>
                  <a:lnTo>
                    <a:pt x="1611" y="1407"/>
                  </a:lnTo>
                  <a:lnTo>
                    <a:pt x="1625" y="1414"/>
                  </a:lnTo>
                  <a:lnTo>
                    <a:pt x="1639" y="1423"/>
                  </a:lnTo>
                  <a:lnTo>
                    <a:pt x="1644" y="1427"/>
                  </a:lnTo>
                  <a:lnTo>
                    <a:pt x="1647" y="1430"/>
                  </a:lnTo>
                  <a:lnTo>
                    <a:pt x="1648" y="1435"/>
                  </a:lnTo>
                  <a:lnTo>
                    <a:pt x="1648" y="1439"/>
                  </a:lnTo>
                  <a:lnTo>
                    <a:pt x="1645" y="1447"/>
                  </a:lnTo>
                  <a:lnTo>
                    <a:pt x="1639" y="1454"/>
                  </a:lnTo>
                  <a:lnTo>
                    <a:pt x="1634" y="1463"/>
                  </a:lnTo>
                  <a:lnTo>
                    <a:pt x="1631" y="1470"/>
                  </a:lnTo>
                  <a:lnTo>
                    <a:pt x="1631" y="1475"/>
                  </a:lnTo>
                  <a:lnTo>
                    <a:pt x="1632" y="1479"/>
                  </a:lnTo>
                  <a:lnTo>
                    <a:pt x="1634" y="1483"/>
                  </a:lnTo>
                  <a:lnTo>
                    <a:pt x="1639" y="1488"/>
                  </a:lnTo>
                  <a:lnTo>
                    <a:pt x="1649" y="1496"/>
                  </a:lnTo>
                  <a:lnTo>
                    <a:pt x="1660" y="1505"/>
                  </a:lnTo>
                  <a:lnTo>
                    <a:pt x="1670" y="1513"/>
                  </a:lnTo>
                  <a:lnTo>
                    <a:pt x="1678" y="1524"/>
                  </a:lnTo>
                  <a:lnTo>
                    <a:pt x="1681" y="1529"/>
                  </a:lnTo>
                  <a:lnTo>
                    <a:pt x="1684" y="1534"/>
                  </a:lnTo>
                  <a:lnTo>
                    <a:pt x="1686" y="1539"/>
                  </a:lnTo>
                  <a:lnTo>
                    <a:pt x="1686" y="1545"/>
                  </a:lnTo>
                  <a:lnTo>
                    <a:pt x="1685" y="1550"/>
                  </a:lnTo>
                  <a:lnTo>
                    <a:pt x="1681" y="1556"/>
                  </a:lnTo>
                  <a:lnTo>
                    <a:pt x="1678" y="1562"/>
                  </a:lnTo>
                  <a:lnTo>
                    <a:pt x="1672" y="1567"/>
                  </a:lnTo>
                  <a:lnTo>
                    <a:pt x="1658" y="1578"/>
                  </a:lnTo>
                  <a:lnTo>
                    <a:pt x="1634" y="1592"/>
                  </a:lnTo>
                  <a:lnTo>
                    <a:pt x="1610" y="1606"/>
                  </a:lnTo>
                  <a:lnTo>
                    <a:pt x="1595" y="1615"/>
                  </a:lnTo>
                  <a:lnTo>
                    <a:pt x="1595" y="1615"/>
                  </a:lnTo>
                  <a:lnTo>
                    <a:pt x="1585" y="1612"/>
                  </a:lnTo>
                  <a:lnTo>
                    <a:pt x="1576" y="1607"/>
                  </a:lnTo>
                  <a:lnTo>
                    <a:pt x="1565" y="1602"/>
                  </a:lnTo>
                  <a:lnTo>
                    <a:pt x="1554" y="1596"/>
                  </a:lnTo>
                  <a:lnTo>
                    <a:pt x="1535" y="1583"/>
                  </a:lnTo>
                  <a:lnTo>
                    <a:pt x="1518" y="1571"/>
                  </a:lnTo>
                  <a:lnTo>
                    <a:pt x="1512" y="1565"/>
                  </a:lnTo>
                  <a:lnTo>
                    <a:pt x="1504" y="1561"/>
                  </a:lnTo>
                  <a:lnTo>
                    <a:pt x="1497" y="1559"/>
                  </a:lnTo>
                  <a:lnTo>
                    <a:pt x="1488" y="1557"/>
                  </a:lnTo>
                  <a:lnTo>
                    <a:pt x="1471" y="1555"/>
                  </a:lnTo>
                  <a:lnTo>
                    <a:pt x="1455" y="1553"/>
                  </a:lnTo>
                  <a:lnTo>
                    <a:pt x="1448" y="1552"/>
                  </a:lnTo>
                  <a:lnTo>
                    <a:pt x="1442" y="1549"/>
                  </a:lnTo>
                  <a:lnTo>
                    <a:pt x="1435" y="1544"/>
                  </a:lnTo>
                  <a:lnTo>
                    <a:pt x="1430" y="1537"/>
                  </a:lnTo>
                  <a:lnTo>
                    <a:pt x="1420" y="1524"/>
                  </a:lnTo>
                  <a:lnTo>
                    <a:pt x="1411" y="1512"/>
                  </a:lnTo>
                  <a:lnTo>
                    <a:pt x="1404" y="1503"/>
                  </a:lnTo>
                  <a:lnTo>
                    <a:pt x="1396" y="1494"/>
                  </a:lnTo>
                  <a:lnTo>
                    <a:pt x="1389" y="1485"/>
                  </a:lnTo>
                  <a:lnTo>
                    <a:pt x="1380" y="1478"/>
                  </a:lnTo>
                  <a:lnTo>
                    <a:pt x="1372" y="1470"/>
                  </a:lnTo>
                  <a:lnTo>
                    <a:pt x="1363" y="1464"/>
                  </a:lnTo>
                  <a:lnTo>
                    <a:pt x="1353" y="1457"/>
                  </a:lnTo>
                  <a:lnTo>
                    <a:pt x="1343" y="1451"/>
                  </a:lnTo>
                  <a:lnTo>
                    <a:pt x="1330" y="1445"/>
                  </a:lnTo>
                  <a:lnTo>
                    <a:pt x="1318" y="1441"/>
                  </a:lnTo>
                  <a:lnTo>
                    <a:pt x="1311" y="1439"/>
                  </a:lnTo>
                  <a:lnTo>
                    <a:pt x="1305" y="1437"/>
                  </a:lnTo>
                  <a:lnTo>
                    <a:pt x="1298" y="1434"/>
                  </a:lnTo>
                  <a:lnTo>
                    <a:pt x="1292" y="1430"/>
                  </a:lnTo>
                  <a:lnTo>
                    <a:pt x="1281" y="1434"/>
                  </a:lnTo>
                  <a:lnTo>
                    <a:pt x="1272" y="1438"/>
                  </a:lnTo>
                  <a:lnTo>
                    <a:pt x="1270" y="1440"/>
                  </a:lnTo>
                  <a:lnTo>
                    <a:pt x="1268" y="1443"/>
                  </a:lnTo>
                  <a:lnTo>
                    <a:pt x="1266" y="1447"/>
                  </a:lnTo>
                  <a:lnTo>
                    <a:pt x="1265" y="1449"/>
                  </a:lnTo>
                  <a:lnTo>
                    <a:pt x="1264" y="1455"/>
                  </a:lnTo>
                  <a:lnTo>
                    <a:pt x="1265" y="1463"/>
                  </a:lnTo>
                  <a:lnTo>
                    <a:pt x="1267" y="1470"/>
                  </a:lnTo>
                  <a:lnTo>
                    <a:pt x="1270" y="1478"/>
                  </a:lnTo>
                  <a:lnTo>
                    <a:pt x="1279" y="1494"/>
                  </a:lnTo>
                  <a:lnTo>
                    <a:pt x="1286" y="1510"/>
                  </a:lnTo>
                  <a:lnTo>
                    <a:pt x="1289" y="1518"/>
                  </a:lnTo>
                  <a:lnTo>
                    <a:pt x="1292" y="1525"/>
                  </a:lnTo>
                  <a:lnTo>
                    <a:pt x="1293" y="1533"/>
                  </a:lnTo>
                  <a:lnTo>
                    <a:pt x="1292" y="1540"/>
                  </a:lnTo>
                  <a:lnTo>
                    <a:pt x="1288" y="1548"/>
                  </a:lnTo>
                  <a:lnTo>
                    <a:pt x="1285" y="1556"/>
                  </a:lnTo>
                  <a:lnTo>
                    <a:pt x="1280" y="1561"/>
                  </a:lnTo>
                  <a:lnTo>
                    <a:pt x="1274" y="1567"/>
                  </a:lnTo>
                  <a:lnTo>
                    <a:pt x="1261" y="1578"/>
                  </a:lnTo>
                  <a:lnTo>
                    <a:pt x="1249" y="1588"/>
                  </a:lnTo>
                  <a:lnTo>
                    <a:pt x="1244" y="1592"/>
                  </a:lnTo>
                  <a:lnTo>
                    <a:pt x="1239" y="1598"/>
                  </a:lnTo>
                  <a:lnTo>
                    <a:pt x="1235" y="1603"/>
                  </a:lnTo>
                  <a:lnTo>
                    <a:pt x="1233" y="1609"/>
                  </a:lnTo>
                  <a:lnTo>
                    <a:pt x="1232" y="1614"/>
                  </a:lnTo>
                  <a:lnTo>
                    <a:pt x="1233" y="1620"/>
                  </a:lnTo>
                  <a:lnTo>
                    <a:pt x="1237" y="1627"/>
                  </a:lnTo>
                  <a:lnTo>
                    <a:pt x="1242" y="1634"/>
                  </a:lnTo>
                  <a:lnTo>
                    <a:pt x="1247" y="1641"/>
                  </a:lnTo>
                  <a:lnTo>
                    <a:pt x="1251" y="1647"/>
                  </a:lnTo>
                  <a:lnTo>
                    <a:pt x="1253" y="1654"/>
                  </a:lnTo>
                  <a:lnTo>
                    <a:pt x="1254" y="1659"/>
                  </a:lnTo>
                  <a:lnTo>
                    <a:pt x="1254" y="1665"/>
                  </a:lnTo>
                  <a:lnTo>
                    <a:pt x="1254" y="1669"/>
                  </a:lnTo>
                  <a:lnTo>
                    <a:pt x="1252" y="1673"/>
                  </a:lnTo>
                  <a:lnTo>
                    <a:pt x="1248" y="1678"/>
                  </a:lnTo>
                  <a:lnTo>
                    <a:pt x="1245" y="1682"/>
                  </a:lnTo>
                  <a:lnTo>
                    <a:pt x="1241" y="1686"/>
                  </a:lnTo>
                  <a:lnTo>
                    <a:pt x="1237" y="1690"/>
                  </a:lnTo>
                  <a:lnTo>
                    <a:pt x="1231" y="1693"/>
                  </a:lnTo>
                  <a:lnTo>
                    <a:pt x="1219" y="1699"/>
                  </a:lnTo>
                  <a:lnTo>
                    <a:pt x="1207" y="1704"/>
                  </a:lnTo>
                  <a:lnTo>
                    <a:pt x="1193" y="1708"/>
                  </a:lnTo>
                  <a:lnTo>
                    <a:pt x="1183" y="1710"/>
                  </a:lnTo>
                  <a:lnTo>
                    <a:pt x="1175" y="1710"/>
                  </a:lnTo>
                  <a:lnTo>
                    <a:pt x="1170" y="1708"/>
                  </a:lnTo>
                  <a:lnTo>
                    <a:pt x="1165" y="1704"/>
                  </a:lnTo>
                  <a:lnTo>
                    <a:pt x="1164" y="1699"/>
                  </a:lnTo>
                  <a:lnTo>
                    <a:pt x="1163" y="1694"/>
                  </a:lnTo>
                  <a:lnTo>
                    <a:pt x="1163" y="1687"/>
                  </a:lnTo>
                  <a:lnTo>
                    <a:pt x="1164" y="1673"/>
                  </a:lnTo>
                  <a:lnTo>
                    <a:pt x="1165" y="1661"/>
                  </a:lnTo>
                  <a:lnTo>
                    <a:pt x="1165" y="1656"/>
                  </a:lnTo>
                  <a:lnTo>
                    <a:pt x="1163" y="1652"/>
                  </a:lnTo>
                  <a:lnTo>
                    <a:pt x="1162" y="1651"/>
                  </a:lnTo>
                  <a:lnTo>
                    <a:pt x="1160" y="1650"/>
                  </a:lnTo>
                  <a:lnTo>
                    <a:pt x="1158" y="1648"/>
                  </a:lnTo>
                  <a:lnTo>
                    <a:pt x="1154" y="1648"/>
                  </a:lnTo>
                  <a:lnTo>
                    <a:pt x="1143" y="1650"/>
                  </a:lnTo>
                  <a:lnTo>
                    <a:pt x="1133" y="1652"/>
                  </a:lnTo>
                  <a:lnTo>
                    <a:pt x="1123" y="1654"/>
                  </a:lnTo>
                  <a:lnTo>
                    <a:pt x="1114" y="1657"/>
                  </a:lnTo>
                  <a:lnTo>
                    <a:pt x="1105" y="1659"/>
                  </a:lnTo>
                  <a:lnTo>
                    <a:pt x="1095" y="1660"/>
                  </a:lnTo>
                  <a:lnTo>
                    <a:pt x="1084" y="1659"/>
                  </a:lnTo>
                  <a:lnTo>
                    <a:pt x="1072" y="1657"/>
                  </a:lnTo>
                  <a:lnTo>
                    <a:pt x="1056" y="1650"/>
                  </a:lnTo>
                  <a:lnTo>
                    <a:pt x="1040" y="1640"/>
                  </a:lnTo>
                  <a:lnTo>
                    <a:pt x="1031" y="1637"/>
                  </a:lnTo>
                  <a:lnTo>
                    <a:pt x="1023" y="1633"/>
                  </a:lnTo>
                  <a:lnTo>
                    <a:pt x="1018" y="1632"/>
                  </a:lnTo>
                  <a:lnTo>
                    <a:pt x="1014" y="1632"/>
                  </a:lnTo>
                  <a:lnTo>
                    <a:pt x="1010" y="1632"/>
                  </a:lnTo>
                  <a:lnTo>
                    <a:pt x="1006" y="1633"/>
                  </a:lnTo>
                  <a:lnTo>
                    <a:pt x="921" y="1657"/>
                  </a:lnTo>
                  <a:lnTo>
                    <a:pt x="907" y="1660"/>
                  </a:lnTo>
                  <a:lnTo>
                    <a:pt x="896" y="1664"/>
                  </a:lnTo>
                  <a:lnTo>
                    <a:pt x="888" y="1665"/>
                  </a:lnTo>
                  <a:lnTo>
                    <a:pt x="881" y="1665"/>
                  </a:lnTo>
                  <a:lnTo>
                    <a:pt x="876" y="1664"/>
                  </a:lnTo>
                  <a:lnTo>
                    <a:pt x="873" y="1663"/>
                  </a:lnTo>
                  <a:lnTo>
                    <a:pt x="870" y="1660"/>
                  </a:lnTo>
                  <a:lnTo>
                    <a:pt x="869" y="1658"/>
                  </a:lnTo>
                  <a:lnTo>
                    <a:pt x="866" y="1653"/>
                  </a:lnTo>
                  <a:lnTo>
                    <a:pt x="862" y="1647"/>
                  </a:lnTo>
                  <a:lnTo>
                    <a:pt x="857" y="1645"/>
                  </a:lnTo>
                  <a:lnTo>
                    <a:pt x="852" y="1643"/>
                  </a:lnTo>
                  <a:lnTo>
                    <a:pt x="845" y="1641"/>
                  </a:lnTo>
                  <a:lnTo>
                    <a:pt x="835" y="1640"/>
                  </a:lnTo>
                  <a:lnTo>
                    <a:pt x="823" y="1642"/>
                  </a:lnTo>
                  <a:lnTo>
                    <a:pt x="812" y="1643"/>
                  </a:lnTo>
                  <a:lnTo>
                    <a:pt x="807" y="1643"/>
                  </a:lnTo>
                  <a:lnTo>
                    <a:pt x="803" y="1641"/>
                  </a:lnTo>
                  <a:lnTo>
                    <a:pt x="801" y="1640"/>
                  </a:lnTo>
                  <a:lnTo>
                    <a:pt x="800" y="1638"/>
                  </a:lnTo>
                  <a:lnTo>
                    <a:pt x="800" y="1634"/>
                  </a:lnTo>
                  <a:lnTo>
                    <a:pt x="799" y="1631"/>
                  </a:lnTo>
                  <a:lnTo>
                    <a:pt x="800" y="1625"/>
                  </a:lnTo>
                  <a:lnTo>
                    <a:pt x="801" y="1618"/>
                  </a:lnTo>
                  <a:lnTo>
                    <a:pt x="802" y="1613"/>
                  </a:lnTo>
                  <a:lnTo>
                    <a:pt x="805" y="1606"/>
                  </a:lnTo>
                  <a:lnTo>
                    <a:pt x="810" y="1594"/>
                  </a:lnTo>
                  <a:lnTo>
                    <a:pt x="816" y="1583"/>
                  </a:lnTo>
                  <a:lnTo>
                    <a:pt x="823" y="1570"/>
                  </a:lnTo>
                  <a:lnTo>
                    <a:pt x="828" y="1557"/>
                  </a:lnTo>
                  <a:lnTo>
                    <a:pt x="830" y="1549"/>
                  </a:lnTo>
                  <a:lnTo>
                    <a:pt x="833" y="1542"/>
                  </a:lnTo>
                  <a:lnTo>
                    <a:pt x="834" y="1534"/>
                  </a:lnTo>
                  <a:lnTo>
                    <a:pt x="834" y="1525"/>
                  </a:lnTo>
                  <a:lnTo>
                    <a:pt x="834" y="1501"/>
                  </a:lnTo>
                  <a:lnTo>
                    <a:pt x="832" y="1481"/>
                  </a:lnTo>
                  <a:lnTo>
                    <a:pt x="829" y="1475"/>
                  </a:lnTo>
                  <a:lnTo>
                    <a:pt x="827" y="1468"/>
                  </a:lnTo>
                  <a:lnTo>
                    <a:pt x="825" y="1464"/>
                  </a:lnTo>
                  <a:lnTo>
                    <a:pt x="821" y="1461"/>
                  </a:lnTo>
                  <a:lnTo>
                    <a:pt x="816" y="1459"/>
                  </a:lnTo>
                  <a:lnTo>
                    <a:pt x="810" y="1458"/>
                  </a:lnTo>
                  <a:lnTo>
                    <a:pt x="803" y="1458"/>
                  </a:lnTo>
                  <a:lnTo>
                    <a:pt x="795" y="1459"/>
                  </a:lnTo>
                  <a:lnTo>
                    <a:pt x="775" y="1464"/>
                  </a:lnTo>
                  <a:lnTo>
                    <a:pt x="749" y="1470"/>
                  </a:lnTo>
                  <a:lnTo>
                    <a:pt x="733" y="1474"/>
                  </a:lnTo>
                  <a:lnTo>
                    <a:pt x="719" y="1476"/>
                  </a:lnTo>
                  <a:lnTo>
                    <a:pt x="705" y="1477"/>
                  </a:lnTo>
                  <a:lnTo>
                    <a:pt x="692" y="1477"/>
                  </a:lnTo>
                  <a:lnTo>
                    <a:pt x="668" y="1477"/>
                  </a:lnTo>
                  <a:lnTo>
                    <a:pt x="646" y="1476"/>
                  </a:lnTo>
                  <a:lnTo>
                    <a:pt x="634" y="1476"/>
                  </a:lnTo>
                  <a:lnTo>
                    <a:pt x="623" y="1476"/>
                  </a:lnTo>
                  <a:lnTo>
                    <a:pt x="611" y="1478"/>
                  </a:lnTo>
                  <a:lnTo>
                    <a:pt x="599" y="1480"/>
                  </a:lnTo>
                  <a:lnTo>
                    <a:pt x="586" y="1484"/>
                  </a:lnTo>
                  <a:lnTo>
                    <a:pt x="573" y="1491"/>
                  </a:lnTo>
                  <a:lnTo>
                    <a:pt x="559" y="1498"/>
                  </a:lnTo>
                  <a:lnTo>
                    <a:pt x="544" y="1508"/>
                  </a:lnTo>
                  <a:lnTo>
                    <a:pt x="537" y="1513"/>
                  </a:lnTo>
                  <a:lnTo>
                    <a:pt x="529" y="1518"/>
                  </a:lnTo>
                  <a:lnTo>
                    <a:pt x="522" y="1521"/>
                  </a:lnTo>
                  <a:lnTo>
                    <a:pt x="514" y="1523"/>
                  </a:lnTo>
                  <a:lnTo>
                    <a:pt x="506" y="1524"/>
                  </a:lnTo>
                  <a:lnTo>
                    <a:pt x="499" y="1524"/>
                  </a:lnTo>
                  <a:lnTo>
                    <a:pt x="491" y="1524"/>
                  </a:lnTo>
                  <a:lnTo>
                    <a:pt x="484" y="1523"/>
                  </a:lnTo>
                  <a:lnTo>
                    <a:pt x="469" y="1519"/>
                  </a:lnTo>
                  <a:lnTo>
                    <a:pt x="455" y="1512"/>
                  </a:lnTo>
                  <a:lnTo>
                    <a:pt x="440" y="1505"/>
                  </a:lnTo>
                  <a:lnTo>
                    <a:pt x="424" y="1495"/>
                  </a:lnTo>
                  <a:lnTo>
                    <a:pt x="395" y="1475"/>
                  </a:lnTo>
                  <a:lnTo>
                    <a:pt x="366" y="1456"/>
                  </a:lnTo>
                  <a:lnTo>
                    <a:pt x="351" y="1448"/>
                  </a:lnTo>
                  <a:lnTo>
                    <a:pt x="336" y="1441"/>
                  </a:lnTo>
                  <a:lnTo>
                    <a:pt x="328" y="1439"/>
                  </a:lnTo>
                  <a:lnTo>
                    <a:pt x="321" y="1437"/>
                  </a:lnTo>
                  <a:lnTo>
                    <a:pt x="313" y="1436"/>
                  </a:lnTo>
                  <a:lnTo>
                    <a:pt x="306" y="1436"/>
                  </a:lnTo>
                  <a:lnTo>
                    <a:pt x="306" y="1436"/>
                  </a:lnTo>
                  <a:lnTo>
                    <a:pt x="307" y="1430"/>
                  </a:lnTo>
                  <a:lnTo>
                    <a:pt x="308" y="1425"/>
                  </a:lnTo>
                  <a:lnTo>
                    <a:pt x="309" y="1421"/>
                  </a:lnTo>
                  <a:lnTo>
                    <a:pt x="312" y="1415"/>
                  </a:lnTo>
                  <a:lnTo>
                    <a:pt x="319" y="1404"/>
                  </a:lnTo>
                  <a:lnTo>
                    <a:pt x="327" y="1395"/>
                  </a:lnTo>
                  <a:lnTo>
                    <a:pt x="337" y="1386"/>
                  </a:lnTo>
                  <a:lnTo>
                    <a:pt x="348" y="1378"/>
                  </a:lnTo>
                  <a:lnTo>
                    <a:pt x="357" y="1373"/>
                  </a:lnTo>
                  <a:lnTo>
                    <a:pt x="367" y="1370"/>
                  </a:lnTo>
                  <a:lnTo>
                    <a:pt x="382" y="1368"/>
                  </a:lnTo>
                  <a:lnTo>
                    <a:pt x="397" y="1364"/>
                  </a:lnTo>
                  <a:lnTo>
                    <a:pt x="414" y="1361"/>
                  </a:lnTo>
                  <a:lnTo>
                    <a:pt x="429" y="1357"/>
                  </a:lnTo>
                  <a:lnTo>
                    <a:pt x="436" y="1354"/>
                  </a:lnTo>
                  <a:lnTo>
                    <a:pt x="443" y="1350"/>
                  </a:lnTo>
                  <a:lnTo>
                    <a:pt x="449" y="1346"/>
                  </a:lnTo>
                  <a:lnTo>
                    <a:pt x="455" y="1342"/>
                  </a:lnTo>
                  <a:lnTo>
                    <a:pt x="458" y="1335"/>
                  </a:lnTo>
                  <a:lnTo>
                    <a:pt x="461" y="1329"/>
                  </a:lnTo>
                  <a:lnTo>
                    <a:pt x="463" y="1322"/>
                  </a:lnTo>
                  <a:lnTo>
                    <a:pt x="464" y="1314"/>
                  </a:lnTo>
                  <a:lnTo>
                    <a:pt x="465" y="1303"/>
                  </a:lnTo>
                  <a:lnTo>
                    <a:pt x="467" y="1293"/>
                  </a:lnTo>
                  <a:lnTo>
                    <a:pt x="470" y="1285"/>
                  </a:lnTo>
                  <a:lnTo>
                    <a:pt x="474" y="1276"/>
                  </a:lnTo>
                  <a:lnTo>
                    <a:pt x="479" y="1267"/>
                  </a:lnTo>
                  <a:lnTo>
                    <a:pt x="486" y="1260"/>
                  </a:lnTo>
                  <a:lnTo>
                    <a:pt x="492" y="1252"/>
                  </a:lnTo>
                  <a:lnTo>
                    <a:pt x="500" y="1245"/>
                  </a:lnTo>
                  <a:lnTo>
                    <a:pt x="506" y="1238"/>
                  </a:lnTo>
                  <a:lnTo>
                    <a:pt x="511" y="1232"/>
                  </a:lnTo>
                  <a:lnTo>
                    <a:pt x="513" y="1227"/>
                  </a:lnTo>
                  <a:lnTo>
                    <a:pt x="514" y="1223"/>
                  </a:lnTo>
                  <a:lnTo>
                    <a:pt x="514" y="1221"/>
                  </a:lnTo>
                  <a:lnTo>
                    <a:pt x="512" y="1218"/>
                  </a:lnTo>
                  <a:lnTo>
                    <a:pt x="510" y="1215"/>
                  </a:lnTo>
                  <a:lnTo>
                    <a:pt x="505" y="1214"/>
                  </a:lnTo>
                  <a:lnTo>
                    <a:pt x="496" y="1211"/>
                  </a:lnTo>
                  <a:lnTo>
                    <a:pt x="484" y="1209"/>
                  </a:lnTo>
                  <a:lnTo>
                    <a:pt x="472" y="1206"/>
                  </a:lnTo>
                  <a:lnTo>
                    <a:pt x="461" y="1200"/>
                  </a:lnTo>
                  <a:lnTo>
                    <a:pt x="456" y="1197"/>
                  </a:lnTo>
                  <a:lnTo>
                    <a:pt x="449" y="1196"/>
                  </a:lnTo>
                  <a:lnTo>
                    <a:pt x="442" y="1195"/>
                  </a:lnTo>
                  <a:lnTo>
                    <a:pt x="434" y="1196"/>
                  </a:lnTo>
                  <a:lnTo>
                    <a:pt x="418" y="1197"/>
                  </a:lnTo>
                  <a:lnTo>
                    <a:pt x="405" y="1200"/>
                  </a:lnTo>
                  <a:lnTo>
                    <a:pt x="393" y="1202"/>
                  </a:lnTo>
                  <a:lnTo>
                    <a:pt x="386" y="1202"/>
                  </a:lnTo>
                  <a:lnTo>
                    <a:pt x="382" y="1201"/>
                  </a:lnTo>
                  <a:lnTo>
                    <a:pt x="379" y="1200"/>
                  </a:lnTo>
                  <a:lnTo>
                    <a:pt x="378" y="1198"/>
                  </a:lnTo>
                  <a:lnTo>
                    <a:pt x="376" y="1196"/>
                  </a:lnTo>
                  <a:lnTo>
                    <a:pt x="374" y="1182"/>
                  </a:lnTo>
                  <a:lnTo>
                    <a:pt x="372" y="1164"/>
                  </a:lnTo>
                  <a:lnTo>
                    <a:pt x="369" y="1156"/>
                  </a:lnTo>
                  <a:lnTo>
                    <a:pt x="366" y="1151"/>
                  </a:lnTo>
                  <a:lnTo>
                    <a:pt x="363" y="1145"/>
                  </a:lnTo>
                  <a:lnTo>
                    <a:pt x="359" y="1141"/>
                  </a:lnTo>
                  <a:lnTo>
                    <a:pt x="349" y="1132"/>
                  </a:lnTo>
                  <a:lnTo>
                    <a:pt x="339" y="1123"/>
                  </a:lnTo>
                  <a:lnTo>
                    <a:pt x="337" y="1044"/>
                  </a:lnTo>
                  <a:lnTo>
                    <a:pt x="336" y="1033"/>
                  </a:lnTo>
                  <a:lnTo>
                    <a:pt x="335" y="1025"/>
                  </a:lnTo>
                  <a:lnTo>
                    <a:pt x="332" y="1020"/>
                  </a:lnTo>
                  <a:lnTo>
                    <a:pt x="328" y="1016"/>
                  </a:lnTo>
                  <a:lnTo>
                    <a:pt x="324" y="1012"/>
                  </a:lnTo>
                  <a:lnTo>
                    <a:pt x="319" y="1009"/>
                  </a:lnTo>
                  <a:lnTo>
                    <a:pt x="314" y="1005"/>
                  </a:lnTo>
                  <a:lnTo>
                    <a:pt x="309" y="998"/>
                  </a:lnTo>
                  <a:lnTo>
                    <a:pt x="305" y="991"/>
                  </a:lnTo>
                  <a:lnTo>
                    <a:pt x="303" y="983"/>
                  </a:lnTo>
                  <a:lnTo>
                    <a:pt x="303" y="976"/>
                  </a:lnTo>
                  <a:lnTo>
                    <a:pt x="306" y="968"/>
                  </a:lnTo>
                  <a:lnTo>
                    <a:pt x="312" y="952"/>
                  </a:lnTo>
                  <a:lnTo>
                    <a:pt x="320" y="936"/>
                  </a:lnTo>
                  <a:lnTo>
                    <a:pt x="324" y="927"/>
                  </a:lnTo>
                  <a:lnTo>
                    <a:pt x="327" y="919"/>
                  </a:lnTo>
                  <a:lnTo>
                    <a:pt x="329" y="911"/>
                  </a:lnTo>
                  <a:lnTo>
                    <a:pt x="332" y="903"/>
                  </a:lnTo>
                  <a:lnTo>
                    <a:pt x="332" y="896"/>
                  </a:lnTo>
                  <a:lnTo>
                    <a:pt x="329" y="889"/>
                  </a:lnTo>
                  <a:lnTo>
                    <a:pt x="325" y="882"/>
                  </a:lnTo>
                  <a:lnTo>
                    <a:pt x="319" y="875"/>
                  </a:lnTo>
                  <a:lnTo>
                    <a:pt x="314" y="873"/>
                  </a:lnTo>
                  <a:lnTo>
                    <a:pt x="310" y="871"/>
                  </a:lnTo>
                  <a:lnTo>
                    <a:pt x="307" y="872"/>
                  </a:lnTo>
                  <a:lnTo>
                    <a:pt x="302" y="873"/>
                  </a:lnTo>
                  <a:lnTo>
                    <a:pt x="296" y="878"/>
                  </a:lnTo>
                  <a:lnTo>
                    <a:pt x="289" y="886"/>
                  </a:lnTo>
                  <a:lnTo>
                    <a:pt x="284" y="895"/>
                  </a:lnTo>
                  <a:lnTo>
                    <a:pt x="279" y="902"/>
                  </a:lnTo>
                  <a:lnTo>
                    <a:pt x="275" y="905"/>
                  </a:lnTo>
                  <a:lnTo>
                    <a:pt x="273" y="908"/>
                  </a:lnTo>
                  <a:lnTo>
                    <a:pt x="271" y="910"/>
                  </a:lnTo>
                  <a:lnTo>
                    <a:pt x="268" y="910"/>
                  </a:lnTo>
                  <a:lnTo>
                    <a:pt x="261" y="908"/>
                  </a:lnTo>
                  <a:lnTo>
                    <a:pt x="255" y="905"/>
                  </a:lnTo>
                  <a:lnTo>
                    <a:pt x="249" y="901"/>
                  </a:lnTo>
                  <a:lnTo>
                    <a:pt x="243" y="898"/>
                  </a:lnTo>
                  <a:lnTo>
                    <a:pt x="233" y="888"/>
                  </a:lnTo>
                  <a:lnTo>
                    <a:pt x="224" y="878"/>
                  </a:lnTo>
                  <a:lnTo>
                    <a:pt x="219" y="872"/>
                  </a:lnTo>
                  <a:lnTo>
                    <a:pt x="215" y="864"/>
                  </a:lnTo>
                  <a:lnTo>
                    <a:pt x="211" y="857"/>
                  </a:lnTo>
                  <a:lnTo>
                    <a:pt x="206" y="848"/>
                  </a:lnTo>
                  <a:lnTo>
                    <a:pt x="199" y="830"/>
                  </a:lnTo>
                  <a:lnTo>
                    <a:pt x="191" y="810"/>
                  </a:lnTo>
                  <a:lnTo>
                    <a:pt x="184" y="792"/>
                  </a:lnTo>
                  <a:lnTo>
                    <a:pt x="176" y="776"/>
                  </a:lnTo>
                  <a:lnTo>
                    <a:pt x="172" y="768"/>
                  </a:lnTo>
                  <a:lnTo>
                    <a:pt x="167" y="762"/>
                  </a:lnTo>
                  <a:lnTo>
                    <a:pt x="162" y="757"/>
                  </a:lnTo>
                  <a:lnTo>
                    <a:pt x="158" y="753"/>
                  </a:lnTo>
                  <a:lnTo>
                    <a:pt x="145" y="747"/>
                  </a:lnTo>
                  <a:lnTo>
                    <a:pt x="133" y="743"/>
                  </a:lnTo>
                  <a:lnTo>
                    <a:pt x="122" y="740"/>
                  </a:lnTo>
                  <a:lnTo>
                    <a:pt x="113" y="738"/>
                  </a:lnTo>
                  <a:lnTo>
                    <a:pt x="109" y="736"/>
                  </a:lnTo>
                  <a:lnTo>
                    <a:pt x="105" y="734"/>
                  </a:lnTo>
                  <a:lnTo>
                    <a:pt x="102" y="730"/>
                  </a:lnTo>
                  <a:lnTo>
                    <a:pt x="98" y="727"/>
                  </a:lnTo>
                  <a:lnTo>
                    <a:pt x="95" y="722"/>
                  </a:lnTo>
                  <a:lnTo>
                    <a:pt x="92" y="716"/>
                  </a:lnTo>
                  <a:lnTo>
                    <a:pt x="89" y="709"/>
                  </a:lnTo>
                  <a:lnTo>
                    <a:pt x="86" y="700"/>
                  </a:lnTo>
                  <a:lnTo>
                    <a:pt x="82" y="683"/>
                  </a:lnTo>
                  <a:lnTo>
                    <a:pt x="78" y="668"/>
                  </a:lnTo>
                  <a:lnTo>
                    <a:pt x="76" y="661"/>
                  </a:lnTo>
                  <a:lnTo>
                    <a:pt x="72" y="656"/>
                  </a:lnTo>
                  <a:lnTo>
                    <a:pt x="69" y="651"/>
                  </a:lnTo>
                  <a:lnTo>
                    <a:pt x="66" y="646"/>
                  </a:lnTo>
                  <a:lnTo>
                    <a:pt x="62" y="643"/>
                  </a:lnTo>
                  <a:lnTo>
                    <a:pt x="57" y="639"/>
                  </a:lnTo>
                  <a:lnTo>
                    <a:pt x="52" y="635"/>
                  </a:lnTo>
                  <a:lnTo>
                    <a:pt x="45" y="633"/>
                  </a:lnTo>
                  <a:lnTo>
                    <a:pt x="29" y="629"/>
                  </a:lnTo>
                  <a:lnTo>
                    <a:pt x="9" y="626"/>
                  </a:lnTo>
                  <a:lnTo>
                    <a:pt x="9" y="626"/>
                  </a:lnTo>
                  <a:lnTo>
                    <a:pt x="31" y="568"/>
                  </a:lnTo>
                  <a:lnTo>
                    <a:pt x="35" y="561"/>
                  </a:lnTo>
                  <a:lnTo>
                    <a:pt x="37" y="553"/>
                  </a:lnTo>
                  <a:lnTo>
                    <a:pt x="39" y="546"/>
                  </a:lnTo>
                  <a:lnTo>
                    <a:pt x="40" y="539"/>
                  </a:lnTo>
                  <a:lnTo>
                    <a:pt x="40" y="532"/>
                  </a:lnTo>
                  <a:lnTo>
                    <a:pt x="39" y="525"/>
                  </a:lnTo>
                  <a:lnTo>
                    <a:pt x="38" y="519"/>
                  </a:lnTo>
                  <a:lnTo>
                    <a:pt x="36" y="511"/>
                  </a:lnTo>
                  <a:lnTo>
                    <a:pt x="30" y="498"/>
                  </a:lnTo>
                  <a:lnTo>
                    <a:pt x="24" y="485"/>
                  </a:lnTo>
                  <a:lnTo>
                    <a:pt x="16" y="472"/>
                  </a:lnTo>
                  <a:lnTo>
                    <a:pt x="8" y="460"/>
                  </a:lnTo>
                  <a:lnTo>
                    <a:pt x="3" y="453"/>
                  </a:lnTo>
                  <a:lnTo>
                    <a:pt x="1" y="446"/>
                  </a:lnTo>
                  <a:lnTo>
                    <a:pt x="0" y="440"/>
                  </a:lnTo>
                  <a:lnTo>
                    <a:pt x="2" y="436"/>
                  </a:lnTo>
                  <a:lnTo>
                    <a:pt x="5" y="431"/>
                  </a:lnTo>
                  <a:lnTo>
                    <a:pt x="10" y="427"/>
                  </a:lnTo>
                  <a:lnTo>
                    <a:pt x="15" y="424"/>
                  </a:lnTo>
                  <a:lnTo>
                    <a:pt x="22" y="421"/>
                  </a:lnTo>
                  <a:lnTo>
                    <a:pt x="35" y="415"/>
                  </a:lnTo>
                  <a:lnTo>
                    <a:pt x="49" y="410"/>
                  </a:lnTo>
                  <a:lnTo>
                    <a:pt x="55" y="406"/>
                  </a:lnTo>
                  <a:lnTo>
                    <a:pt x="60" y="403"/>
                  </a:lnTo>
                  <a:lnTo>
                    <a:pt x="65" y="400"/>
                  </a:lnTo>
                  <a:lnTo>
                    <a:pt x="68" y="397"/>
                  </a:lnTo>
                  <a:lnTo>
                    <a:pt x="68" y="39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7" name="Freeform 42"/>
            <p:cNvSpPr>
              <a:spLocks/>
            </p:cNvSpPr>
            <p:nvPr/>
          </p:nvSpPr>
          <p:spPr bwMode="auto">
            <a:xfrm>
              <a:off x="3994301" y="3591990"/>
              <a:ext cx="796361" cy="1080000"/>
            </a:xfrm>
            <a:custGeom>
              <a:avLst/>
              <a:gdLst>
                <a:gd name="T0" fmla="*/ 1519 w 1935"/>
                <a:gd name="T1" fmla="*/ 101 h 3212"/>
                <a:gd name="T2" fmla="*/ 1632 w 1935"/>
                <a:gd name="T3" fmla="*/ 231 h 3212"/>
                <a:gd name="T4" fmla="*/ 1723 w 1935"/>
                <a:gd name="T5" fmla="*/ 247 h 3212"/>
                <a:gd name="T6" fmla="*/ 1726 w 1935"/>
                <a:gd name="T7" fmla="*/ 365 h 3212"/>
                <a:gd name="T8" fmla="*/ 1795 w 1935"/>
                <a:gd name="T9" fmla="*/ 556 h 3212"/>
                <a:gd name="T10" fmla="*/ 1926 w 1935"/>
                <a:gd name="T11" fmla="*/ 588 h 3212"/>
                <a:gd name="T12" fmla="*/ 1884 w 1935"/>
                <a:gd name="T13" fmla="*/ 696 h 3212"/>
                <a:gd name="T14" fmla="*/ 1733 w 1935"/>
                <a:gd name="T15" fmla="*/ 789 h 3212"/>
                <a:gd name="T16" fmla="*/ 1710 w 1935"/>
                <a:gd name="T17" fmla="*/ 893 h 3212"/>
                <a:gd name="T18" fmla="*/ 1541 w 1935"/>
                <a:gd name="T19" fmla="*/ 1004 h 3212"/>
                <a:gd name="T20" fmla="*/ 1545 w 1935"/>
                <a:gd name="T21" fmla="*/ 1141 h 3212"/>
                <a:gd name="T22" fmla="*/ 1504 w 1935"/>
                <a:gd name="T23" fmla="*/ 1258 h 3212"/>
                <a:gd name="T24" fmla="*/ 1429 w 1935"/>
                <a:gd name="T25" fmla="*/ 1328 h 3212"/>
                <a:gd name="T26" fmla="*/ 1437 w 1935"/>
                <a:gd name="T27" fmla="*/ 1422 h 3212"/>
                <a:gd name="T28" fmla="*/ 1337 w 1935"/>
                <a:gd name="T29" fmla="*/ 1506 h 3212"/>
                <a:gd name="T30" fmla="*/ 1235 w 1935"/>
                <a:gd name="T31" fmla="*/ 1477 h 3212"/>
                <a:gd name="T32" fmla="*/ 1108 w 1935"/>
                <a:gd name="T33" fmla="*/ 1529 h 3212"/>
                <a:gd name="T34" fmla="*/ 1006 w 1935"/>
                <a:gd name="T35" fmla="*/ 1652 h 3212"/>
                <a:gd name="T36" fmla="*/ 973 w 1935"/>
                <a:gd name="T37" fmla="*/ 1722 h 3212"/>
                <a:gd name="T38" fmla="*/ 985 w 1935"/>
                <a:gd name="T39" fmla="*/ 2030 h 3212"/>
                <a:gd name="T40" fmla="*/ 1150 w 1935"/>
                <a:gd name="T41" fmla="*/ 2109 h 3212"/>
                <a:gd name="T42" fmla="*/ 1123 w 1935"/>
                <a:gd name="T43" fmla="*/ 2199 h 3212"/>
                <a:gd name="T44" fmla="*/ 1024 w 1935"/>
                <a:gd name="T45" fmla="*/ 2146 h 3212"/>
                <a:gd name="T46" fmla="*/ 906 w 1935"/>
                <a:gd name="T47" fmla="*/ 2077 h 3212"/>
                <a:gd name="T48" fmla="*/ 734 w 1935"/>
                <a:gd name="T49" fmla="*/ 2107 h 3212"/>
                <a:gd name="T50" fmla="*/ 784 w 1935"/>
                <a:gd name="T51" fmla="*/ 2217 h 3212"/>
                <a:gd name="T52" fmla="*/ 837 w 1935"/>
                <a:gd name="T53" fmla="*/ 2317 h 3212"/>
                <a:gd name="T54" fmla="*/ 908 w 1935"/>
                <a:gd name="T55" fmla="*/ 2584 h 3212"/>
                <a:gd name="T56" fmla="*/ 849 w 1935"/>
                <a:gd name="T57" fmla="*/ 2717 h 3212"/>
                <a:gd name="T58" fmla="*/ 761 w 1935"/>
                <a:gd name="T59" fmla="*/ 2810 h 3212"/>
                <a:gd name="T60" fmla="*/ 646 w 1935"/>
                <a:gd name="T61" fmla="*/ 2904 h 3212"/>
                <a:gd name="T62" fmla="*/ 561 w 1935"/>
                <a:gd name="T63" fmla="*/ 3065 h 3212"/>
                <a:gd name="T64" fmla="*/ 439 w 1935"/>
                <a:gd name="T65" fmla="*/ 3178 h 3212"/>
                <a:gd name="T66" fmla="*/ 329 w 1935"/>
                <a:gd name="T67" fmla="*/ 3203 h 3212"/>
                <a:gd name="T68" fmla="*/ 298 w 1935"/>
                <a:gd name="T69" fmla="*/ 3015 h 3212"/>
                <a:gd name="T70" fmla="*/ 232 w 1935"/>
                <a:gd name="T71" fmla="*/ 3009 h 3212"/>
                <a:gd name="T72" fmla="*/ 196 w 1935"/>
                <a:gd name="T73" fmla="*/ 2898 h 3212"/>
                <a:gd name="T74" fmla="*/ 61 w 1935"/>
                <a:gd name="T75" fmla="*/ 2780 h 3212"/>
                <a:gd name="T76" fmla="*/ 21 w 1935"/>
                <a:gd name="T77" fmla="*/ 2655 h 3212"/>
                <a:gd name="T78" fmla="*/ 59 w 1935"/>
                <a:gd name="T79" fmla="*/ 2456 h 3212"/>
                <a:gd name="T80" fmla="*/ 195 w 1935"/>
                <a:gd name="T81" fmla="*/ 2445 h 3212"/>
                <a:gd name="T82" fmla="*/ 256 w 1935"/>
                <a:gd name="T83" fmla="*/ 2323 h 3212"/>
                <a:gd name="T84" fmla="*/ 183 w 1935"/>
                <a:gd name="T85" fmla="*/ 2264 h 3212"/>
                <a:gd name="T86" fmla="*/ 84 w 1935"/>
                <a:gd name="T87" fmla="*/ 2198 h 3212"/>
                <a:gd name="T88" fmla="*/ 67 w 1935"/>
                <a:gd name="T89" fmla="*/ 2133 h 3212"/>
                <a:gd name="T90" fmla="*/ 118 w 1935"/>
                <a:gd name="T91" fmla="*/ 2072 h 3212"/>
                <a:gd name="T92" fmla="*/ 53 w 1935"/>
                <a:gd name="T93" fmla="*/ 2005 h 3212"/>
                <a:gd name="T94" fmla="*/ 142 w 1935"/>
                <a:gd name="T95" fmla="*/ 1888 h 3212"/>
                <a:gd name="T96" fmla="*/ 92 w 1935"/>
                <a:gd name="T97" fmla="*/ 1760 h 3212"/>
                <a:gd name="T98" fmla="*/ 84 w 1935"/>
                <a:gd name="T99" fmla="*/ 1619 h 3212"/>
                <a:gd name="T100" fmla="*/ 119 w 1935"/>
                <a:gd name="T101" fmla="*/ 1485 h 3212"/>
                <a:gd name="T102" fmla="*/ 192 w 1935"/>
                <a:gd name="T103" fmla="*/ 1281 h 3212"/>
                <a:gd name="T104" fmla="*/ 250 w 1935"/>
                <a:gd name="T105" fmla="*/ 1179 h 3212"/>
                <a:gd name="T106" fmla="*/ 348 w 1935"/>
                <a:gd name="T107" fmla="*/ 927 h 3212"/>
                <a:gd name="T108" fmla="*/ 552 w 1935"/>
                <a:gd name="T109" fmla="*/ 845 h 3212"/>
                <a:gd name="T110" fmla="*/ 674 w 1935"/>
                <a:gd name="T111" fmla="*/ 746 h 3212"/>
                <a:gd name="T112" fmla="*/ 786 w 1935"/>
                <a:gd name="T113" fmla="*/ 600 h 3212"/>
                <a:gd name="T114" fmla="*/ 861 w 1935"/>
                <a:gd name="T115" fmla="*/ 408 h 3212"/>
                <a:gd name="T116" fmla="*/ 679 w 1935"/>
                <a:gd name="T117" fmla="*/ 283 h 3212"/>
                <a:gd name="T118" fmla="*/ 722 w 1935"/>
                <a:gd name="T119" fmla="*/ 167 h 3212"/>
                <a:gd name="T120" fmla="*/ 980 w 1935"/>
                <a:gd name="T121" fmla="*/ 147 h 3212"/>
                <a:gd name="T122" fmla="*/ 1202 w 1935"/>
                <a:gd name="T123" fmla="*/ 81 h 3212"/>
                <a:gd name="T124" fmla="*/ 1373 w 1935"/>
                <a:gd name="T125" fmla="*/ 117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35" h="3212">
                  <a:moveTo>
                    <a:pt x="1430" y="0"/>
                  </a:moveTo>
                  <a:lnTo>
                    <a:pt x="1450" y="3"/>
                  </a:lnTo>
                  <a:lnTo>
                    <a:pt x="1466" y="7"/>
                  </a:lnTo>
                  <a:lnTo>
                    <a:pt x="1473" y="9"/>
                  </a:lnTo>
                  <a:lnTo>
                    <a:pt x="1478" y="13"/>
                  </a:lnTo>
                  <a:lnTo>
                    <a:pt x="1483" y="17"/>
                  </a:lnTo>
                  <a:lnTo>
                    <a:pt x="1487" y="20"/>
                  </a:lnTo>
                  <a:lnTo>
                    <a:pt x="1490" y="25"/>
                  </a:lnTo>
                  <a:lnTo>
                    <a:pt x="1493" y="30"/>
                  </a:lnTo>
                  <a:lnTo>
                    <a:pt x="1497" y="35"/>
                  </a:lnTo>
                  <a:lnTo>
                    <a:pt x="1499" y="42"/>
                  </a:lnTo>
                  <a:lnTo>
                    <a:pt x="1503" y="57"/>
                  </a:lnTo>
                  <a:lnTo>
                    <a:pt x="1507" y="74"/>
                  </a:lnTo>
                  <a:lnTo>
                    <a:pt x="1510" y="83"/>
                  </a:lnTo>
                  <a:lnTo>
                    <a:pt x="1513" y="90"/>
                  </a:lnTo>
                  <a:lnTo>
                    <a:pt x="1516" y="96"/>
                  </a:lnTo>
                  <a:lnTo>
                    <a:pt x="1519" y="101"/>
                  </a:lnTo>
                  <a:lnTo>
                    <a:pt x="1523" y="104"/>
                  </a:lnTo>
                  <a:lnTo>
                    <a:pt x="1526" y="108"/>
                  </a:lnTo>
                  <a:lnTo>
                    <a:pt x="1530" y="110"/>
                  </a:lnTo>
                  <a:lnTo>
                    <a:pt x="1534" y="112"/>
                  </a:lnTo>
                  <a:lnTo>
                    <a:pt x="1543" y="114"/>
                  </a:lnTo>
                  <a:lnTo>
                    <a:pt x="1554" y="117"/>
                  </a:lnTo>
                  <a:lnTo>
                    <a:pt x="1566" y="121"/>
                  </a:lnTo>
                  <a:lnTo>
                    <a:pt x="1579" y="127"/>
                  </a:lnTo>
                  <a:lnTo>
                    <a:pt x="1583" y="131"/>
                  </a:lnTo>
                  <a:lnTo>
                    <a:pt x="1588" y="136"/>
                  </a:lnTo>
                  <a:lnTo>
                    <a:pt x="1593" y="142"/>
                  </a:lnTo>
                  <a:lnTo>
                    <a:pt x="1597" y="150"/>
                  </a:lnTo>
                  <a:lnTo>
                    <a:pt x="1605" y="166"/>
                  </a:lnTo>
                  <a:lnTo>
                    <a:pt x="1612" y="184"/>
                  </a:lnTo>
                  <a:lnTo>
                    <a:pt x="1620" y="204"/>
                  </a:lnTo>
                  <a:lnTo>
                    <a:pt x="1627" y="222"/>
                  </a:lnTo>
                  <a:lnTo>
                    <a:pt x="1632" y="231"/>
                  </a:lnTo>
                  <a:lnTo>
                    <a:pt x="1636" y="238"/>
                  </a:lnTo>
                  <a:lnTo>
                    <a:pt x="1640" y="246"/>
                  </a:lnTo>
                  <a:lnTo>
                    <a:pt x="1645" y="252"/>
                  </a:lnTo>
                  <a:lnTo>
                    <a:pt x="1654" y="262"/>
                  </a:lnTo>
                  <a:lnTo>
                    <a:pt x="1664" y="272"/>
                  </a:lnTo>
                  <a:lnTo>
                    <a:pt x="1670" y="275"/>
                  </a:lnTo>
                  <a:lnTo>
                    <a:pt x="1676" y="279"/>
                  </a:lnTo>
                  <a:lnTo>
                    <a:pt x="1682" y="282"/>
                  </a:lnTo>
                  <a:lnTo>
                    <a:pt x="1689" y="284"/>
                  </a:lnTo>
                  <a:lnTo>
                    <a:pt x="1692" y="284"/>
                  </a:lnTo>
                  <a:lnTo>
                    <a:pt x="1694" y="282"/>
                  </a:lnTo>
                  <a:lnTo>
                    <a:pt x="1696" y="279"/>
                  </a:lnTo>
                  <a:lnTo>
                    <a:pt x="1700" y="276"/>
                  </a:lnTo>
                  <a:lnTo>
                    <a:pt x="1705" y="269"/>
                  </a:lnTo>
                  <a:lnTo>
                    <a:pt x="1710" y="260"/>
                  </a:lnTo>
                  <a:lnTo>
                    <a:pt x="1717" y="252"/>
                  </a:lnTo>
                  <a:lnTo>
                    <a:pt x="1723" y="247"/>
                  </a:lnTo>
                  <a:lnTo>
                    <a:pt x="1728" y="246"/>
                  </a:lnTo>
                  <a:lnTo>
                    <a:pt x="1731" y="245"/>
                  </a:lnTo>
                  <a:lnTo>
                    <a:pt x="1735" y="247"/>
                  </a:lnTo>
                  <a:lnTo>
                    <a:pt x="1740" y="249"/>
                  </a:lnTo>
                  <a:lnTo>
                    <a:pt x="1746" y="256"/>
                  </a:lnTo>
                  <a:lnTo>
                    <a:pt x="1750" y="263"/>
                  </a:lnTo>
                  <a:lnTo>
                    <a:pt x="1753" y="270"/>
                  </a:lnTo>
                  <a:lnTo>
                    <a:pt x="1753" y="277"/>
                  </a:lnTo>
                  <a:lnTo>
                    <a:pt x="1750" y="285"/>
                  </a:lnTo>
                  <a:lnTo>
                    <a:pt x="1748" y="293"/>
                  </a:lnTo>
                  <a:lnTo>
                    <a:pt x="1745" y="301"/>
                  </a:lnTo>
                  <a:lnTo>
                    <a:pt x="1741" y="310"/>
                  </a:lnTo>
                  <a:lnTo>
                    <a:pt x="1733" y="326"/>
                  </a:lnTo>
                  <a:lnTo>
                    <a:pt x="1727" y="342"/>
                  </a:lnTo>
                  <a:lnTo>
                    <a:pt x="1724" y="350"/>
                  </a:lnTo>
                  <a:lnTo>
                    <a:pt x="1724" y="357"/>
                  </a:lnTo>
                  <a:lnTo>
                    <a:pt x="1726" y="365"/>
                  </a:lnTo>
                  <a:lnTo>
                    <a:pt x="1730" y="372"/>
                  </a:lnTo>
                  <a:lnTo>
                    <a:pt x="1735" y="379"/>
                  </a:lnTo>
                  <a:lnTo>
                    <a:pt x="1740" y="383"/>
                  </a:lnTo>
                  <a:lnTo>
                    <a:pt x="1745" y="386"/>
                  </a:lnTo>
                  <a:lnTo>
                    <a:pt x="1749" y="390"/>
                  </a:lnTo>
                  <a:lnTo>
                    <a:pt x="1753" y="394"/>
                  </a:lnTo>
                  <a:lnTo>
                    <a:pt x="1756" y="399"/>
                  </a:lnTo>
                  <a:lnTo>
                    <a:pt x="1757" y="407"/>
                  </a:lnTo>
                  <a:lnTo>
                    <a:pt x="1758" y="418"/>
                  </a:lnTo>
                  <a:lnTo>
                    <a:pt x="1760" y="497"/>
                  </a:lnTo>
                  <a:lnTo>
                    <a:pt x="1770" y="506"/>
                  </a:lnTo>
                  <a:lnTo>
                    <a:pt x="1780" y="515"/>
                  </a:lnTo>
                  <a:lnTo>
                    <a:pt x="1784" y="519"/>
                  </a:lnTo>
                  <a:lnTo>
                    <a:pt x="1787" y="525"/>
                  </a:lnTo>
                  <a:lnTo>
                    <a:pt x="1790" y="530"/>
                  </a:lnTo>
                  <a:lnTo>
                    <a:pt x="1793" y="538"/>
                  </a:lnTo>
                  <a:lnTo>
                    <a:pt x="1795" y="556"/>
                  </a:lnTo>
                  <a:lnTo>
                    <a:pt x="1797" y="570"/>
                  </a:lnTo>
                  <a:lnTo>
                    <a:pt x="1799" y="572"/>
                  </a:lnTo>
                  <a:lnTo>
                    <a:pt x="1800" y="574"/>
                  </a:lnTo>
                  <a:lnTo>
                    <a:pt x="1803" y="575"/>
                  </a:lnTo>
                  <a:lnTo>
                    <a:pt x="1807" y="576"/>
                  </a:lnTo>
                  <a:lnTo>
                    <a:pt x="1814" y="576"/>
                  </a:lnTo>
                  <a:lnTo>
                    <a:pt x="1826" y="574"/>
                  </a:lnTo>
                  <a:lnTo>
                    <a:pt x="1839" y="571"/>
                  </a:lnTo>
                  <a:lnTo>
                    <a:pt x="1855" y="570"/>
                  </a:lnTo>
                  <a:lnTo>
                    <a:pt x="1863" y="569"/>
                  </a:lnTo>
                  <a:lnTo>
                    <a:pt x="1870" y="570"/>
                  </a:lnTo>
                  <a:lnTo>
                    <a:pt x="1877" y="571"/>
                  </a:lnTo>
                  <a:lnTo>
                    <a:pt x="1882" y="574"/>
                  </a:lnTo>
                  <a:lnTo>
                    <a:pt x="1893" y="580"/>
                  </a:lnTo>
                  <a:lnTo>
                    <a:pt x="1905" y="583"/>
                  </a:lnTo>
                  <a:lnTo>
                    <a:pt x="1917" y="585"/>
                  </a:lnTo>
                  <a:lnTo>
                    <a:pt x="1926" y="588"/>
                  </a:lnTo>
                  <a:lnTo>
                    <a:pt x="1931" y="589"/>
                  </a:lnTo>
                  <a:lnTo>
                    <a:pt x="1933" y="592"/>
                  </a:lnTo>
                  <a:lnTo>
                    <a:pt x="1935" y="595"/>
                  </a:lnTo>
                  <a:lnTo>
                    <a:pt x="1935" y="597"/>
                  </a:lnTo>
                  <a:lnTo>
                    <a:pt x="1934" y="601"/>
                  </a:lnTo>
                  <a:lnTo>
                    <a:pt x="1932" y="606"/>
                  </a:lnTo>
                  <a:lnTo>
                    <a:pt x="1927" y="612"/>
                  </a:lnTo>
                  <a:lnTo>
                    <a:pt x="1921" y="619"/>
                  </a:lnTo>
                  <a:lnTo>
                    <a:pt x="1913" y="626"/>
                  </a:lnTo>
                  <a:lnTo>
                    <a:pt x="1907" y="634"/>
                  </a:lnTo>
                  <a:lnTo>
                    <a:pt x="1900" y="641"/>
                  </a:lnTo>
                  <a:lnTo>
                    <a:pt x="1895" y="650"/>
                  </a:lnTo>
                  <a:lnTo>
                    <a:pt x="1891" y="659"/>
                  </a:lnTo>
                  <a:lnTo>
                    <a:pt x="1888" y="667"/>
                  </a:lnTo>
                  <a:lnTo>
                    <a:pt x="1886" y="677"/>
                  </a:lnTo>
                  <a:lnTo>
                    <a:pt x="1885" y="688"/>
                  </a:lnTo>
                  <a:lnTo>
                    <a:pt x="1884" y="696"/>
                  </a:lnTo>
                  <a:lnTo>
                    <a:pt x="1882" y="703"/>
                  </a:lnTo>
                  <a:lnTo>
                    <a:pt x="1879" y="709"/>
                  </a:lnTo>
                  <a:lnTo>
                    <a:pt x="1876" y="716"/>
                  </a:lnTo>
                  <a:lnTo>
                    <a:pt x="1870" y="720"/>
                  </a:lnTo>
                  <a:lnTo>
                    <a:pt x="1864" y="724"/>
                  </a:lnTo>
                  <a:lnTo>
                    <a:pt x="1857" y="728"/>
                  </a:lnTo>
                  <a:lnTo>
                    <a:pt x="1850" y="731"/>
                  </a:lnTo>
                  <a:lnTo>
                    <a:pt x="1835" y="735"/>
                  </a:lnTo>
                  <a:lnTo>
                    <a:pt x="1818" y="738"/>
                  </a:lnTo>
                  <a:lnTo>
                    <a:pt x="1803" y="742"/>
                  </a:lnTo>
                  <a:lnTo>
                    <a:pt x="1788" y="744"/>
                  </a:lnTo>
                  <a:lnTo>
                    <a:pt x="1778" y="747"/>
                  </a:lnTo>
                  <a:lnTo>
                    <a:pt x="1769" y="752"/>
                  </a:lnTo>
                  <a:lnTo>
                    <a:pt x="1758" y="760"/>
                  </a:lnTo>
                  <a:lnTo>
                    <a:pt x="1748" y="769"/>
                  </a:lnTo>
                  <a:lnTo>
                    <a:pt x="1740" y="778"/>
                  </a:lnTo>
                  <a:lnTo>
                    <a:pt x="1733" y="789"/>
                  </a:lnTo>
                  <a:lnTo>
                    <a:pt x="1730" y="795"/>
                  </a:lnTo>
                  <a:lnTo>
                    <a:pt x="1729" y="799"/>
                  </a:lnTo>
                  <a:lnTo>
                    <a:pt x="1728" y="804"/>
                  </a:lnTo>
                  <a:lnTo>
                    <a:pt x="1727" y="810"/>
                  </a:lnTo>
                  <a:lnTo>
                    <a:pt x="1730" y="841"/>
                  </a:lnTo>
                  <a:lnTo>
                    <a:pt x="1728" y="845"/>
                  </a:lnTo>
                  <a:lnTo>
                    <a:pt x="1728" y="851"/>
                  </a:lnTo>
                  <a:lnTo>
                    <a:pt x="1728" y="856"/>
                  </a:lnTo>
                  <a:lnTo>
                    <a:pt x="1729" y="863"/>
                  </a:lnTo>
                  <a:lnTo>
                    <a:pt x="1729" y="869"/>
                  </a:lnTo>
                  <a:lnTo>
                    <a:pt x="1729" y="876"/>
                  </a:lnTo>
                  <a:lnTo>
                    <a:pt x="1728" y="878"/>
                  </a:lnTo>
                  <a:lnTo>
                    <a:pt x="1727" y="881"/>
                  </a:lnTo>
                  <a:lnTo>
                    <a:pt x="1724" y="884"/>
                  </a:lnTo>
                  <a:lnTo>
                    <a:pt x="1721" y="887"/>
                  </a:lnTo>
                  <a:lnTo>
                    <a:pt x="1716" y="891"/>
                  </a:lnTo>
                  <a:lnTo>
                    <a:pt x="1710" y="893"/>
                  </a:lnTo>
                  <a:lnTo>
                    <a:pt x="1704" y="896"/>
                  </a:lnTo>
                  <a:lnTo>
                    <a:pt x="1697" y="898"/>
                  </a:lnTo>
                  <a:lnTo>
                    <a:pt x="1685" y="903"/>
                  </a:lnTo>
                  <a:lnTo>
                    <a:pt x="1674" y="908"/>
                  </a:lnTo>
                  <a:lnTo>
                    <a:pt x="1660" y="917"/>
                  </a:lnTo>
                  <a:lnTo>
                    <a:pt x="1645" y="924"/>
                  </a:lnTo>
                  <a:lnTo>
                    <a:pt x="1629" y="932"/>
                  </a:lnTo>
                  <a:lnTo>
                    <a:pt x="1613" y="938"/>
                  </a:lnTo>
                  <a:lnTo>
                    <a:pt x="1598" y="946"/>
                  </a:lnTo>
                  <a:lnTo>
                    <a:pt x="1584" y="954"/>
                  </a:lnTo>
                  <a:lnTo>
                    <a:pt x="1578" y="959"/>
                  </a:lnTo>
                  <a:lnTo>
                    <a:pt x="1571" y="964"/>
                  </a:lnTo>
                  <a:lnTo>
                    <a:pt x="1565" y="970"/>
                  </a:lnTo>
                  <a:lnTo>
                    <a:pt x="1559" y="976"/>
                  </a:lnTo>
                  <a:lnTo>
                    <a:pt x="1552" y="988"/>
                  </a:lnTo>
                  <a:lnTo>
                    <a:pt x="1545" y="999"/>
                  </a:lnTo>
                  <a:lnTo>
                    <a:pt x="1541" y="1004"/>
                  </a:lnTo>
                  <a:lnTo>
                    <a:pt x="1538" y="1008"/>
                  </a:lnTo>
                  <a:lnTo>
                    <a:pt x="1533" y="1014"/>
                  </a:lnTo>
                  <a:lnTo>
                    <a:pt x="1528" y="1019"/>
                  </a:lnTo>
                  <a:lnTo>
                    <a:pt x="1525" y="1028"/>
                  </a:lnTo>
                  <a:lnTo>
                    <a:pt x="1523" y="1039"/>
                  </a:lnTo>
                  <a:lnTo>
                    <a:pt x="1520" y="1049"/>
                  </a:lnTo>
                  <a:lnTo>
                    <a:pt x="1520" y="1061"/>
                  </a:lnTo>
                  <a:lnTo>
                    <a:pt x="1520" y="1072"/>
                  </a:lnTo>
                  <a:lnTo>
                    <a:pt x="1521" y="1084"/>
                  </a:lnTo>
                  <a:lnTo>
                    <a:pt x="1524" y="1094"/>
                  </a:lnTo>
                  <a:lnTo>
                    <a:pt x="1527" y="1103"/>
                  </a:lnTo>
                  <a:lnTo>
                    <a:pt x="1532" y="1113"/>
                  </a:lnTo>
                  <a:lnTo>
                    <a:pt x="1540" y="1122"/>
                  </a:lnTo>
                  <a:lnTo>
                    <a:pt x="1543" y="1126"/>
                  </a:lnTo>
                  <a:lnTo>
                    <a:pt x="1546" y="1130"/>
                  </a:lnTo>
                  <a:lnTo>
                    <a:pt x="1546" y="1136"/>
                  </a:lnTo>
                  <a:lnTo>
                    <a:pt x="1545" y="1141"/>
                  </a:lnTo>
                  <a:lnTo>
                    <a:pt x="1541" y="1151"/>
                  </a:lnTo>
                  <a:lnTo>
                    <a:pt x="1535" y="1159"/>
                  </a:lnTo>
                  <a:lnTo>
                    <a:pt x="1530" y="1165"/>
                  </a:lnTo>
                  <a:lnTo>
                    <a:pt x="1525" y="1170"/>
                  </a:lnTo>
                  <a:lnTo>
                    <a:pt x="1514" y="1180"/>
                  </a:lnTo>
                  <a:lnTo>
                    <a:pt x="1504" y="1188"/>
                  </a:lnTo>
                  <a:lnTo>
                    <a:pt x="1500" y="1192"/>
                  </a:lnTo>
                  <a:lnTo>
                    <a:pt x="1497" y="1196"/>
                  </a:lnTo>
                  <a:lnTo>
                    <a:pt x="1494" y="1202"/>
                  </a:lnTo>
                  <a:lnTo>
                    <a:pt x="1493" y="1208"/>
                  </a:lnTo>
                  <a:lnTo>
                    <a:pt x="1493" y="1215"/>
                  </a:lnTo>
                  <a:lnTo>
                    <a:pt x="1494" y="1223"/>
                  </a:lnTo>
                  <a:lnTo>
                    <a:pt x="1498" y="1233"/>
                  </a:lnTo>
                  <a:lnTo>
                    <a:pt x="1502" y="1244"/>
                  </a:lnTo>
                  <a:lnTo>
                    <a:pt x="1504" y="1250"/>
                  </a:lnTo>
                  <a:lnTo>
                    <a:pt x="1505" y="1255"/>
                  </a:lnTo>
                  <a:lnTo>
                    <a:pt x="1504" y="1258"/>
                  </a:lnTo>
                  <a:lnTo>
                    <a:pt x="1503" y="1260"/>
                  </a:lnTo>
                  <a:lnTo>
                    <a:pt x="1500" y="1261"/>
                  </a:lnTo>
                  <a:lnTo>
                    <a:pt x="1497" y="1261"/>
                  </a:lnTo>
                  <a:lnTo>
                    <a:pt x="1493" y="1261"/>
                  </a:lnTo>
                  <a:lnTo>
                    <a:pt x="1489" y="1261"/>
                  </a:lnTo>
                  <a:lnTo>
                    <a:pt x="1479" y="1260"/>
                  </a:lnTo>
                  <a:lnTo>
                    <a:pt x="1471" y="1258"/>
                  </a:lnTo>
                  <a:lnTo>
                    <a:pt x="1467" y="1258"/>
                  </a:lnTo>
                  <a:lnTo>
                    <a:pt x="1464" y="1259"/>
                  </a:lnTo>
                  <a:lnTo>
                    <a:pt x="1462" y="1260"/>
                  </a:lnTo>
                  <a:lnTo>
                    <a:pt x="1461" y="1261"/>
                  </a:lnTo>
                  <a:lnTo>
                    <a:pt x="1456" y="1274"/>
                  </a:lnTo>
                  <a:lnTo>
                    <a:pt x="1450" y="1286"/>
                  </a:lnTo>
                  <a:lnTo>
                    <a:pt x="1444" y="1298"/>
                  </a:lnTo>
                  <a:lnTo>
                    <a:pt x="1436" y="1310"/>
                  </a:lnTo>
                  <a:lnTo>
                    <a:pt x="1431" y="1318"/>
                  </a:lnTo>
                  <a:lnTo>
                    <a:pt x="1429" y="1328"/>
                  </a:lnTo>
                  <a:lnTo>
                    <a:pt x="1429" y="1336"/>
                  </a:lnTo>
                  <a:lnTo>
                    <a:pt x="1431" y="1343"/>
                  </a:lnTo>
                  <a:lnTo>
                    <a:pt x="1434" y="1351"/>
                  </a:lnTo>
                  <a:lnTo>
                    <a:pt x="1438" y="1357"/>
                  </a:lnTo>
                  <a:lnTo>
                    <a:pt x="1443" y="1364"/>
                  </a:lnTo>
                  <a:lnTo>
                    <a:pt x="1448" y="1370"/>
                  </a:lnTo>
                  <a:lnTo>
                    <a:pt x="1459" y="1382"/>
                  </a:lnTo>
                  <a:lnTo>
                    <a:pt x="1466" y="1393"/>
                  </a:lnTo>
                  <a:lnTo>
                    <a:pt x="1469" y="1398"/>
                  </a:lnTo>
                  <a:lnTo>
                    <a:pt x="1470" y="1404"/>
                  </a:lnTo>
                  <a:lnTo>
                    <a:pt x="1467" y="1409"/>
                  </a:lnTo>
                  <a:lnTo>
                    <a:pt x="1463" y="1413"/>
                  </a:lnTo>
                  <a:lnTo>
                    <a:pt x="1460" y="1417"/>
                  </a:lnTo>
                  <a:lnTo>
                    <a:pt x="1457" y="1418"/>
                  </a:lnTo>
                  <a:lnTo>
                    <a:pt x="1452" y="1420"/>
                  </a:lnTo>
                  <a:lnTo>
                    <a:pt x="1447" y="1421"/>
                  </a:lnTo>
                  <a:lnTo>
                    <a:pt x="1437" y="1422"/>
                  </a:lnTo>
                  <a:lnTo>
                    <a:pt x="1425" y="1422"/>
                  </a:lnTo>
                  <a:lnTo>
                    <a:pt x="1413" y="1423"/>
                  </a:lnTo>
                  <a:lnTo>
                    <a:pt x="1402" y="1423"/>
                  </a:lnTo>
                  <a:lnTo>
                    <a:pt x="1391" y="1424"/>
                  </a:lnTo>
                  <a:lnTo>
                    <a:pt x="1381" y="1426"/>
                  </a:lnTo>
                  <a:lnTo>
                    <a:pt x="1376" y="1430"/>
                  </a:lnTo>
                  <a:lnTo>
                    <a:pt x="1371" y="1433"/>
                  </a:lnTo>
                  <a:lnTo>
                    <a:pt x="1368" y="1437"/>
                  </a:lnTo>
                  <a:lnTo>
                    <a:pt x="1365" y="1442"/>
                  </a:lnTo>
                  <a:lnTo>
                    <a:pt x="1362" y="1451"/>
                  </a:lnTo>
                  <a:lnTo>
                    <a:pt x="1359" y="1463"/>
                  </a:lnTo>
                  <a:lnTo>
                    <a:pt x="1357" y="1475"/>
                  </a:lnTo>
                  <a:lnTo>
                    <a:pt x="1353" y="1486"/>
                  </a:lnTo>
                  <a:lnTo>
                    <a:pt x="1351" y="1492"/>
                  </a:lnTo>
                  <a:lnTo>
                    <a:pt x="1346" y="1497"/>
                  </a:lnTo>
                  <a:lnTo>
                    <a:pt x="1342" y="1502"/>
                  </a:lnTo>
                  <a:lnTo>
                    <a:pt x="1337" y="1506"/>
                  </a:lnTo>
                  <a:lnTo>
                    <a:pt x="1326" y="1513"/>
                  </a:lnTo>
                  <a:lnTo>
                    <a:pt x="1315" y="1518"/>
                  </a:lnTo>
                  <a:lnTo>
                    <a:pt x="1304" y="1523"/>
                  </a:lnTo>
                  <a:lnTo>
                    <a:pt x="1295" y="1524"/>
                  </a:lnTo>
                  <a:lnTo>
                    <a:pt x="1289" y="1524"/>
                  </a:lnTo>
                  <a:lnTo>
                    <a:pt x="1284" y="1523"/>
                  </a:lnTo>
                  <a:lnTo>
                    <a:pt x="1280" y="1520"/>
                  </a:lnTo>
                  <a:lnTo>
                    <a:pt x="1274" y="1518"/>
                  </a:lnTo>
                  <a:lnTo>
                    <a:pt x="1270" y="1515"/>
                  </a:lnTo>
                  <a:lnTo>
                    <a:pt x="1265" y="1511"/>
                  </a:lnTo>
                  <a:lnTo>
                    <a:pt x="1262" y="1504"/>
                  </a:lnTo>
                  <a:lnTo>
                    <a:pt x="1258" y="1498"/>
                  </a:lnTo>
                  <a:lnTo>
                    <a:pt x="1253" y="1489"/>
                  </a:lnTo>
                  <a:lnTo>
                    <a:pt x="1248" y="1483"/>
                  </a:lnTo>
                  <a:lnTo>
                    <a:pt x="1244" y="1479"/>
                  </a:lnTo>
                  <a:lnTo>
                    <a:pt x="1240" y="1477"/>
                  </a:lnTo>
                  <a:lnTo>
                    <a:pt x="1235" y="1477"/>
                  </a:lnTo>
                  <a:lnTo>
                    <a:pt x="1231" y="1477"/>
                  </a:lnTo>
                  <a:lnTo>
                    <a:pt x="1227" y="1480"/>
                  </a:lnTo>
                  <a:lnTo>
                    <a:pt x="1222" y="1483"/>
                  </a:lnTo>
                  <a:lnTo>
                    <a:pt x="1214" y="1490"/>
                  </a:lnTo>
                  <a:lnTo>
                    <a:pt x="1203" y="1499"/>
                  </a:lnTo>
                  <a:lnTo>
                    <a:pt x="1196" y="1502"/>
                  </a:lnTo>
                  <a:lnTo>
                    <a:pt x="1190" y="1505"/>
                  </a:lnTo>
                  <a:lnTo>
                    <a:pt x="1182" y="1506"/>
                  </a:lnTo>
                  <a:lnTo>
                    <a:pt x="1175" y="1507"/>
                  </a:lnTo>
                  <a:lnTo>
                    <a:pt x="1161" y="1506"/>
                  </a:lnTo>
                  <a:lnTo>
                    <a:pt x="1145" y="1504"/>
                  </a:lnTo>
                  <a:lnTo>
                    <a:pt x="1137" y="1504"/>
                  </a:lnTo>
                  <a:lnTo>
                    <a:pt x="1129" y="1505"/>
                  </a:lnTo>
                  <a:lnTo>
                    <a:pt x="1123" y="1508"/>
                  </a:lnTo>
                  <a:lnTo>
                    <a:pt x="1118" y="1513"/>
                  </a:lnTo>
                  <a:lnTo>
                    <a:pt x="1112" y="1521"/>
                  </a:lnTo>
                  <a:lnTo>
                    <a:pt x="1108" y="1529"/>
                  </a:lnTo>
                  <a:lnTo>
                    <a:pt x="1106" y="1538"/>
                  </a:lnTo>
                  <a:lnTo>
                    <a:pt x="1105" y="1545"/>
                  </a:lnTo>
                  <a:lnTo>
                    <a:pt x="1104" y="1554"/>
                  </a:lnTo>
                  <a:lnTo>
                    <a:pt x="1102" y="1561"/>
                  </a:lnTo>
                  <a:lnTo>
                    <a:pt x="1099" y="1570"/>
                  </a:lnTo>
                  <a:lnTo>
                    <a:pt x="1096" y="1579"/>
                  </a:lnTo>
                  <a:lnTo>
                    <a:pt x="1085" y="1594"/>
                  </a:lnTo>
                  <a:lnTo>
                    <a:pt x="1073" y="1610"/>
                  </a:lnTo>
                  <a:lnTo>
                    <a:pt x="1067" y="1619"/>
                  </a:lnTo>
                  <a:lnTo>
                    <a:pt x="1060" y="1626"/>
                  </a:lnTo>
                  <a:lnTo>
                    <a:pt x="1054" y="1634"/>
                  </a:lnTo>
                  <a:lnTo>
                    <a:pt x="1046" y="1640"/>
                  </a:lnTo>
                  <a:lnTo>
                    <a:pt x="1039" y="1646"/>
                  </a:lnTo>
                  <a:lnTo>
                    <a:pt x="1031" y="1649"/>
                  </a:lnTo>
                  <a:lnTo>
                    <a:pt x="1024" y="1652"/>
                  </a:lnTo>
                  <a:lnTo>
                    <a:pt x="1015" y="1653"/>
                  </a:lnTo>
                  <a:lnTo>
                    <a:pt x="1006" y="1652"/>
                  </a:lnTo>
                  <a:lnTo>
                    <a:pt x="998" y="1649"/>
                  </a:lnTo>
                  <a:lnTo>
                    <a:pt x="989" y="1645"/>
                  </a:lnTo>
                  <a:lnTo>
                    <a:pt x="979" y="1636"/>
                  </a:lnTo>
                  <a:lnTo>
                    <a:pt x="973" y="1631"/>
                  </a:lnTo>
                  <a:lnTo>
                    <a:pt x="966" y="1628"/>
                  </a:lnTo>
                  <a:lnTo>
                    <a:pt x="964" y="1627"/>
                  </a:lnTo>
                  <a:lnTo>
                    <a:pt x="963" y="1628"/>
                  </a:lnTo>
                  <a:lnTo>
                    <a:pt x="961" y="1629"/>
                  </a:lnTo>
                  <a:lnTo>
                    <a:pt x="960" y="1632"/>
                  </a:lnTo>
                  <a:lnTo>
                    <a:pt x="959" y="1637"/>
                  </a:lnTo>
                  <a:lnTo>
                    <a:pt x="959" y="1643"/>
                  </a:lnTo>
                  <a:lnTo>
                    <a:pt x="959" y="1652"/>
                  </a:lnTo>
                  <a:lnTo>
                    <a:pt x="960" y="1662"/>
                  </a:lnTo>
                  <a:lnTo>
                    <a:pt x="963" y="1682"/>
                  </a:lnTo>
                  <a:lnTo>
                    <a:pt x="967" y="1701"/>
                  </a:lnTo>
                  <a:lnTo>
                    <a:pt x="972" y="1716"/>
                  </a:lnTo>
                  <a:lnTo>
                    <a:pt x="973" y="1722"/>
                  </a:lnTo>
                  <a:lnTo>
                    <a:pt x="972" y="1743"/>
                  </a:lnTo>
                  <a:lnTo>
                    <a:pt x="970" y="1763"/>
                  </a:lnTo>
                  <a:lnTo>
                    <a:pt x="969" y="1773"/>
                  </a:lnTo>
                  <a:lnTo>
                    <a:pt x="969" y="1784"/>
                  </a:lnTo>
                  <a:lnTo>
                    <a:pt x="970" y="1794"/>
                  </a:lnTo>
                  <a:lnTo>
                    <a:pt x="973" y="1803"/>
                  </a:lnTo>
                  <a:lnTo>
                    <a:pt x="985" y="1828"/>
                  </a:lnTo>
                  <a:lnTo>
                    <a:pt x="991" y="1845"/>
                  </a:lnTo>
                  <a:lnTo>
                    <a:pt x="992" y="1855"/>
                  </a:lnTo>
                  <a:lnTo>
                    <a:pt x="993" y="1865"/>
                  </a:lnTo>
                  <a:lnTo>
                    <a:pt x="993" y="1879"/>
                  </a:lnTo>
                  <a:lnTo>
                    <a:pt x="993" y="1895"/>
                  </a:lnTo>
                  <a:lnTo>
                    <a:pt x="989" y="1933"/>
                  </a:lnTo>
                  <a:lnTo>
                    <a:pt x="984" y="1978"/>
                  </a:lnTo>
                  <a:lnTo>
                    <a:pt x="983" y="2001"/>
                  </a:lnTo>
                  <a:lnTo>
                    <a:pt x="984" y="2021"/>
                  </a:lnTo>
                  <a:lnTo>
                    <a:pt x="985" y="2030"/>
                  </a:lnTo>
                  <a:lnTo>
                    <a:pt x="987" y="2039"/>
                  </a:lnTo>
                  <a:lnTo>
                    <a:pt x="990" y="2045"/>
                  </a:lnTo>
                  <a:lnTo>
                    <a:pt x="994" y="2052"/>
                  </a:lnTo>
                  <a:lnTo>
                    <a:pt x="1000" y="2057"/>
                  </a:lnTo>
                  <a:lnTo>
                    <a:pt x="1005" y="2061"/>
                  </a:lnTo>
                  <a:lnTo>
                    <a:pt x="1011" y="2065"/>
                  </a:lnTo>
                  <a:lnTo>
                    <a:pt x="1016" y="2069"/>
                  </a:lnTo>
                  <a:lnTo>
                    <a:pt x="1029" y="2074"/>
                  </a:lnTo>
                  <a:lnTo>
                    <a:pt x="1042" y="2079"/>
                  </a:lnTo>
                  <a:lnTo>
                    <a:pt x="1069" y="2084"/>
                  </a:lnTo>
                  <a:lnTo>
                    <a:pt x="1096" y="2087"/>
                  </a:lnTo>
                  <a:lnTo>
                    <a:pt x="1109" y="2090"/>
                  </a:lnTo>
                  <a:lnTo>
                    <a:pt x="1121" y="2093"/>
                  </a:lnTo>
                  <a:lnTo>
                    <a:pt x="1132" y="2097"/>
                  </a:lnTo>
                  <a:lnTo>
                    <a:pt x="1141" y="2102"/>
                  </a:lnTo>
                  <a:lnTo>
                    <a:pt x="1146" y="2106"/>
                  </a:lnTo>
                  <a:lnTo>
                    <a:pt x="1150" y="2109"/>
                  </a:lnTo>
                  <a:lnTo>
                    <a:pt x="1153" y="2113"/>
                  </a:lnTo>
                  <a:lnTo>
                    <a:pt x="1156" y="2119"/>
                  </a:lnTo>
                  <a:lnTo>
                    <a:pt x="1160" y="2124"/>
                  </a:lnTo>
                  <a:lnTo>
                    <a:pt x="1161" y="2131"/>
                  </a:lnTo>
                  <a:lnTo>
                    <a:pt x="1163" y="2137"/>
                  </a:lnTo>
                  <a:lnTo>
                    <a:pt x="1164" y="2145"/>
                  </a:lnTo>
                  <a:lnTo>
                    <a:pt x="1164" y="2152"/>
                  </a:lnTo>
                  <a:lnTo>
                    <a:pt x="1163" y="2160"/>
                  </a:lnTo>
                  <a:lnTo>
                    <a:pt x="1161" y="2166"/>
                  </a:lnTo>
                  <a:lnTo>
                    <a:pt x="1158" y="2174"/>
                  </a:lnTo>
                  <a:lnTo>
                    <a:pt x="1154" y="2179"/>
                  </a:lnTo>
                  <a:lnTo>
                    <a:pt x="1150" y="2186"/>
                  </a:lnTo>
                  <a:lnTo>
                    <a:pt x="1146" y="2190"/>
                  </a:lnTo>
                  <a:lnTo>
                    <a:pt x="1140" y="2194"/>
                  </a:lnTo>
                  <a:lnTo>
                    <a:pt x="1135" y="2196"/>
                  </a:lnTo>
                  <a:lnTo>
                    <a:pt x="1128" y="2199"/>
                  </a:lnTo>
                  <a:lnTo>
                    <a:pt x="1123" y="2199"/>
                  </a:lnTo>
                  <a:lnTo>
                    <a:pt x="1118" y="2198"/>
                  </a:lnTo>
                  <a:lnTo>
                    <a:pt x="1111" y="2194"/>
                  </a:lnTo>
                  <a:lnTo>
                    <a:pt x="1106" y="2190"/>
                  </a:lnTo>
                  <a:lnTo>
                    <a:pt x="1101" y="2183"/>
                  </a:lnTo>
                  <a:lnTo>
                    <a:pt x="1097" y="2175"/>
                  </a:lnTo>
                  <a:lnTo>
                    <a:pt x="1093" y="2167"/>
                  </a:lnTo>
                  <a:lnTo>
                    <a:pt x="1087" y="2160"/>
                  </a:lnTo>
                  <a:lnTo>
                    <a:pt x="1083" y="2153"/>
                  </a:lnTo>
                  <a:lnTo>
                    <a:pt x="1078" y="2149"/>
                  </a:lnTo>
                  <a:lnTo>
                    <a:pt x="1071" y="2146"/>
                  </a:lnTo>
                  <a:lnTo>
                    <a:pt x="1065" y="2142"/>
                  </a:lnTo>
                  <a:lnTo>
                    <a:pt x="1059" y="2141"/>
                  </a:lnTo>
                  <a:lnTo>
                    <a:pt x="1052" y="2140"/>
                  </a:lnTo>
                  <a:lnTo>
                    <a:pt x="1045" y="2140"/>
                  </a:lnTo>
                  <a:lnTo>
                    <a:pt x="1038" y="2141"/>
                  </a:lnTo>
                  <a:lnTo>
                    <a:pt x="1031" y="2144"/>
                  </a:lnTo>
                  <a:lnTo>
                    <a:pt x="1024" y="2146"/>
                  </a:lnTo>
                  <a:lnTo>
                    <a:pt x="1008" y="2152"/>
                  </a:lnTo>
                  <a:lnTo>
                    <a:pt x="993" y="2162"/>
                  </a:lnTo>
                  <a:lnTo>
                    <a:pt x="990" y="2163"/>
                  </a:lnTo>
                  <a:lnTo>
                    <a:pt x="988" y="2164"/>
                  </a:lnTo>
                  <a:lnTo>
                    <a:pt x="985" y="2164"/>
                  </a:lnTo>
                  <a:lnTo>
                    <a:pt x="981" y="2164"/>
                  </a:lnTo>
                  <a:lnTo>
                    <a:pt x="976" y="2162"/>
                  </a:lnTo>
                  <a:lnTo>
                    <a:pt x="970" y="2158"/>
                  </a:lnTo>
                  <a:lnTo>
                    <a:pt x="964" y="2152"/>
                  </a:lnTo>
                  <a:lnTo>
                    <a:pt x="958" y="2146"/>
                  </a:lnTo>
                  <a:lnTo>
                    <a:pt x="952" y="2138"/>
                  </a:lnTo>
                  <a:lnTo>
                    <a:pt x="946" y="2129"/>
                  </a:lnTo>
                  <a:lnTo>
                    <a:pt x="934" y="2112"/>
                  </a:lnTo>
                  <a:lnTo>
                    <a:pt x="923" y="2095"/>
                  </a:lnTo>
                  <a:lnTo>
                    <a:pt x="917" y="2087"/>
                  </a:lnTo>
                  <a:lnTo>
                    <a:pt x="911" y="2081"/>
                  </a:lnTo>
                  <a:lnTo>
                    <a:pt x="906" y="2077"/>
                  </a:lnTo>
                  <a:lnTo>
                    <a:pt x="900" y="2073"/>
                  </a:lnTo>
                  <a:lnTo>
                    <a:pt x="889" y="2069"/>
                  </a:lnTo>
                  <a:lnTo>
                    <a:pt x="871" y="2064"/>
                  </a:lnTo>
                  <a:lnTo>
                    <a:pt x="850" y="2058"/>
                  </a:lnTo>
                  <a:lnTo>
                    <a:pt x="826" y="2054"/>
                  </a:lnTo>
                  <a:lnTo>
                    <a:pt x="803" y="2050"/>
                  </a:lnTo>
                  <a:lnTo>
                    <a:pt x="783" y="2047"/>
                  </a:lnTo>
                  <a:lnTo>
                    <a:pt x="774" y="2046"/>
                  </a:lnTo>
                  <a:lnTo>
                    <a:pt x="768" y="2046"/>
                  </a:lnTo>
                  <a:lnTo>
                    <a:pt x="762" y="2047"/>
                  </a:lnTo>
                  <a:lnTo>
                    <a:pt x="759" y="2050"/>
                  </a:lnTo>
                  <a:lnTo>
                    <a:pt x="749" y="2064"/>
                  </a:lnTo>
                  <a:lnTo>
                    <a:pt x="742" y="2074"/>
                  </a:lnTo>
                  <a:lnTo>
                    <a:pt x="737" y="2084"/>
                  </a:lnTo>
                  <a:lnTo>
                    <a:pt x="734" y="2093"/>
                  </a:lnTo>
                  <a:lnTo>
                    <a:pt x="733" y="2100"/>
                  </a:lnTo>
                  <a:lnTo>
                    <a:pt x="734" y="2107"/>
                  </a:lnTo>
                  <a:lnTo>
                    <a:pt x="736" y="2112"/>
                  </a:lnTo>
                  <a:lnTo>
                    <a:pt x="738" y="2118"/>
                  </a:lnTo>
                  <a:lnTo>
                    <a:pt x="747" y="2128"/>
                  </a:lnTo>
                  <a:lnTo>
                    <a:pt x="756" y="2141"/>
                  </a:lnTo>
                  <a:lnTo>
                    <a:pt x="759" y="2149"/>
                  </a:lnTo>
                  <a:lnTo>
                    <a:pt x="762" y="2158"/>
                  </a:lnTo>
                  <a:lnTo>
                    <a:pt x="764" y="2167"/>
                  </a:lnTo>
                  <a:lnTo>
                    <a:pt x="764" y="2179"/>
                  </a:lnTo>
                  <a:lnTo>
                    <a:pt x="765" y="2190"/>
                  </a:lnTo>
                  <a:lnTo>
                    <a:pt x="768" y="2200"/>
                  </a:lnTo>
                  <a:lnTo>
                    <a:pt x="769" y="2204"/>
                  </a:lnTo>
                  <a:lnTo>
                    <a:pt x="770" y="2207"/>
                  </a:lnTo>
                  <a:lnTo>
                    <a:pt x="772" y="2210"/>
                  </a:lnTo>
                  <a:lnTo>
                    <a:pt x="774" y="2214"/>
                  </a:lnTo>
                  <a:lnTo>
                    <a:pt x="777" y="2215"/>
                  </a:lnTo>
                  <a:lnTo>
                    <a:pt x="781" y="2217"/>
                  </a:lnTo>
                  <a:lnTo>
                    <a:pt x="784" y="2217"/>
                  </a:lnTo>
                  <a:lnTo>
                    <a:pt x="788" y="2218"/>
                  </a:lnTo>
                  <a:lnTo>
                    <a:pt x="798" y="2216"/>
                  </a:lnTo>
                  <a:lnTo>
                    <a:pt x="810" y="2213"/>
                  </a:lnTo>
                  <a:lnTo>
                    <a:pt x="813" y="2212"/>
                  </a:lnTo>
                  <a:lnTo>
                    <a:pt x="816" y="2210"/>
                  </a:lnTo>
                  <a:lnTo>
                    <a:pt x="818" y="2212"/>
                  </a:lnTo>
                  <a:lnTo>
                    <a:pt x="821" y="2213"/>
                  </a:lnTo>
                  <a:lnTo>
                    <a:pt x="825" y="2216"/>
                  </a:lnTo>
                  <a:lnTo>
                    <a:pt x="827" y="2221"/>
                  </a:lnTo>
                  <a:lnTo>
                    <a:pt x="829" y="2228"/>
                  </a:lnTo>
                  <a:lnTo>
                    <a:pt x="831" y="2236"/>
                  </a:lnTo>
                  <a:lnTo>
                    <a:pt x="831" y="2246"/>
                  </a:lnTo>
                  <a:lnTo>
                    <a:pt x="832" y="2257"/>
                  </a:lnTo>
                  <a:lnTo>
                    <a:pt x="834" y="2279"/>
                  </a:lnTo>
                  <a:lnTo>
                    <a:pt x="835" y="2299"/>
                  </a:lnTo>
                  <a:lnTo>
                    <a:pt x="835" y="2309"/>
                  </a:lnTo>
                  <a:lnTo>
                    <a:pt x="837" y="2317"/>
                  </a:lnTo>
                  <a:lnTo>
                    <a:pt x="839" y="2325"/>
                  </a:lnTo>
                  <a:lnTo>
                    <a:pt x="841" y="2330"/>
                  </a:lnTo>
                  <a:lnTo>
                    <a:pt x="856" y="2351"/>
                  </a:lnTo>
                  <a:lnTo>
                    <a:pt x="866" y="2367"/>
                  </a:lnTo>
                  <a:lnTo>
                    <a:pt x="869" y="2376"/>
                  </a:lnTo>
                  <a:lnTo>
                    <a:pt x="871" y="2385"/>
                  </a:lnTo>
                  <a:lnTo>
                    <a:pt x="873" y="2397"/>
                  </a:lnTo>
                  <a:lnTo>
                    <a:pt x="873" y="2412"/>
                  </a:lnTo>
                  <a:lnTo>
                    <a:pt x="875" y="2431"/>
                  </a:lnTo>
                  <a:lnTo>
                    <a:pt x="877" y="2448"/>
                  </a:lnTo>
                  <a:lnTo>
                    <a:pt x="880" y="2466"/>
                  </a:lnTo>
                  <a:lnTo>
                    <a:pt x="883" y="2485"/>
                  </a:lnTo>
                  <a:lnTo>
                    <a:pt x="892" y="2522"/>
                  </a:lnTo>
                  <a:lnTo>
                    <a:pt x="897" y="2556"/>
                  </a:lnTo>
                  <a:lnTo>
                    <a:pt x="899" y="2565"/>
                  </a:lnTo>
                  <a:lnTo>
                    <a:pt x="904" y="2574"/>
                  </a:lnTo>
                  <a:lnTo>
                    <a:pt x="908" y="2584"/>
                  </a:lnTo>
                  <a:lnTo>
                    <a:pt x="913" y="2594"/>
                  </a:lnTo>
                  <a:lnTo>
                    <a:pt x="919" y="2604"/>
                  </a:lnTo>
                  <a:lnTo>
                    <a:pt x="922" y="2612"/>
                  </a:lnTo>
                  <a:lnTo>
                    <a:pt x="923" y="2615"/>
                  </a:lnTo>
                  <a:lnTo>
                    <a:pt x="924" y="2619"/>
                  </a:lnTo>
                  <a:lnTo>
                    <a:pt x="924" y="2622"/>
                  </a:lnTo>
                  <a:lnTo>
                    <a:pt x="923" y="2625"/>
                  </a:lnTo>
                  <a:lnTo>
                    <a:pt x="920" y="2628"/>
                  </a:lnTo>
                  <a:lnTo>
                    <a:pt x="916" y="2633"/>
                  </a:lnTo>
                  <a:lnTo>
                    <a:pt x="909" y="2637"/>
                  </a:lnTo>
                  <a:lnTo>
                    <a:pt x="902" y="2641"/>
                  </a:lnTo>
                  <a:lnTo>
                    <a:pt x="888" y="2650"/>
                  </a:lnTo>
                  <a:lnTo>
                    <a:pt x="877" y="2657"/>
                  </a:lnTo>
                  <a:lnTo>
                    <a:pt x="869" y="2682"/>
                  </a:lnTo>
                  <a:lnTo>
                    <a:pt x="862" y="2702"/>
                  </a:lnTo>
                  <a:lnTo>
                    <a:pt x="856" y="2709"/>
                  </a:lnTo>
                  <a:lnTo>
                    <a:pt x="849" y="2717"/>
                  </a:lnTo>
                  <a:lnTo>
                    <a:pt x="838" y="2723"/>
                  </a:lnTo>
                  <a:lnTo>
                    <a:pt x="825" y="2729"/>
                  </a:lnTo>
                  <a:lnTo>
                    <a:pt x="807" y="2733"/>
                  </a:lnTo>
                  <a:lnTo>
                    <a:pt x="790" y="2738"/>
                  </a:lnTo>
                  <a:lnTo>
                    <a:pt x="787" y="2740"/>
                  </a:lnTo>
                  <a:lnTo>
                    <a:pt x="785" y="2741"/>
                  </a:lnTo>
                  <a:lnTo>
                    <a:pt x="782" y="2744"/>
                  </a:lnTo>
                  <a:lnTo>
                    <a:pt x="781" y="2746"/>
                  </a:lnTo>
                  <a:lnTo>
                    <a:pt x="778" y="2750"/>
                  </a:lnTo>
                  <a:lnTo>
                    <a:pt x="778" y="2755"/>
                  </a:lnTo>
                  <a:lnTo>
                    <a:pt x="778" y="2760"/>
                  </a:lnTo>
                  <a:lnTo>
                    <a:pt x="778" y="2766"/>
                  </a:lnTo>
                  <a:lnTo>
                    <a:pt x="780" y="2774"/>
                  </a:lnTo>
                  <a:lnTo>
                    <a:pt x="778" y="2783"/>
                  </a:lnTo>
                  <a:lnTo>
                    <a:pt x="775" y="2789"/>
                  </a:lnTo>
                  <a:lnTo>
                    <a:pt x="772" y="2797"/>
                  </a:lnTo>
                  <a:lnTo>
                    <a:pt x="761" y="2810"/>
                  </a:lnTo>
                  <a:lnTo>
                    <a:pt x="749" y="2823"/>
                  </a:lnTo>
                  <a:lnTo>
                    <a:pt x="735" y="2836"/>
                  </a:lnTo>
                  <a:lnTo>
                    <a:pt x="723" y="2849"/>
                  </a:lnTo>
                  <a:lnTo>
                    <a:pt x="718" y="2856"/>
                  </a:lnTo>
                  <a:lnTo>
                    <a:pt x="714" y="2865"/>
                  </a:lnTo>
                  <a:lnTo>
                    <a:pt x="710" y="2873"/>
                  </a:lnTo>
                  <a:lnTo>
                    <a:pt x="708" y="2882"/>
                  </a:lnTo>
                  <a:lnTo>
                    <a:pt x="706" y="2890"/>
                  </a:lnTo>
                  <a:lnTo>
                    <a:pt x="703" y="2895"/>
                  </a:lnTo>
                  <a:lnTo>
                    <a:pt x="700" y="2900"/>
                  </a:lnTo>
                  <a:lnTo>
                    <a:pt x="695" y="2903"/>
                  </a:lnTo>
                  <a:lnTo>
                    <a:pt x="690" y="2905"/>
                  </a:lnTo>
                  <a:lnTo>
                    <a:pt x="685" y="2906"/>
                  </a:lnTo>
                  <a:lnTo>
                    <a:pt x="678" y="2907"/>
                  </a:lnTo>
                  <a:lnTo>
                    <a:pt x="673" y="2907"/>
                  </a:lnTo>
                  <a:lnTo>
                    <a:pt x="659" y="2906"/>
                  </a:lnTo>
                  <a:lnTo>
                    <a:pt x="646" y="2904"/>
                  </a:lnTo>
                  <a:lnTo>
                    <a:pt x="640" y="2904"/>
                  </a:lnTo>
                  <a:lnTo>
                    <a:pt x="634" y="2904"/>
                  </a:lnTo>
                  <a:lnTo>
                    <a:pt x="628" y="2905"/>
                  </a:lnTo>
                  <a:lnTo>
                    <a:pt x="624" y="2906"/>
                  </a:lnTo>
                  <a:lnTo>
                    <a:pt x="612" y="2912"/>
                  </a:lnTo>
                  <a:lnTo>
                    <a:pt x="601" y="2920"/>
                  </a:lnTo>
                  <a:lnTo>
                    <a:pt x="594" y="2929"/>
                  </a:lnTo>
                  <a:lnTo>
                    <a:pt x="587" y="2938"/>
                  </a:lnTo>
                  <a:lnTo>
                    <a:pt x="583" y="2949"/>
                  </a:lnTo>
                  <a:lnTo>
                    <a:pt x="579" y="2960"/>
                  </a:lnTo>
                  <a:lnTo>
                    <a:pt x="577" y="2971"/>
                  </a:lnTo>
                  <a:lnTo>
                    <a:pt x="574" y="2983"/>
                  </a:lnTo>
                  <a:lnTo>
                    <a:pt x="572" y="3006"/>
                  </a:lnTo>
                  <a:lnTo>
                    <a:pt x="570" y="3030"/>
                  </a:lnTo>
                  <a:lnTo>
                    <a:pt x="568" y="3042"/>
                  </a:lnTo>
                  <a:lnTo>
                    <a:pt x="565" y="3054"/>
                  </a:lnTo>
                  <a:lnTo>
                    <a:pt x="561" y="3065"/>
                  </a:lnTo>
                  <a:lnTo>
                    <a:pt x="556" y="3076"/>
                  </a:lnTo>
                  <a:lnTo>
                    <a:pt x="528" y="3168"/>
                  </a:lnTo>
                  <a:lnTo>
                    <a:pt x="523" y="3177"/>
                  </a:lnTo>
                  <a:lnTo>
                    <a:pt x="517" y="3188"/>
                  </a:lnTo>
                  <a:lnTo>
                    <a:pt x="514" y="3192"/>
                  </a:lnTo>
                  <a:lnTo>
                    <a:pt x="511" y="3197"/>
                  </a:lnTo>
                  <a:lnTo>
                    <a:pt x="506" y="3200"/>
                  </a:lnTo>
                  <a:lnTo>
                    <a:pt x="501" y="3202"/>
                  </a:lnTo>
                  <a:lnTo>
                    <a:pt x="496" y="3203"/>
                  </a:lnTo>
                  <a:lnTo>
                    <a:pt x="489" y="3203"/>
                  </a:lnTo>
                  <a:lnTo>
                    <a:pt x="484" y="3200"/>
                  </a:lnTo>
                  <a:lnTo>
                    <a:pt x="477" y="3197"/>
                  </a:lnTo>
                  <a:lnTo>
                    <a:pt x="466" y="3190"/>
                  </a:lnTo>
                  <a:lnTo>
                    <a:pt x="454" y="3184"/>
                  </a:lnTo>
                  <a:lnTo>
                    <a:pt x="449" y="3181"/>
                  </a:lnTo>
                  <a:lnTo>
                    <a:pt x="445" y="3179"/>
                  </a:lnTo>
                  <a:lnTo>
                    <a:pt x="439" y="3178"/>
                  </a:lnTo>
                  <a:lnTo>
                    <a:pt x="434" y="3178"/>
                  </a:lnTo>
                  <a:lnTo>
                    <a:pt x="424" y="3178"/>
                  </a:lnTo>
                  <a:lnTo>
                    <a:pt x="415" y="3180"/>
                  </a:lnTo>
                  <a:lnTo>
                    <a:pt x="405" y="3184"/>
                  </a:lnTo>
                  <a:lnTo>
                    <a:pt x="395" y="3188"/>
                  </a:lnTo>
                  <a:lnTo>
                    <a:pt x="386" y="3193"/>
                  </a:lnTo>
                  <a:lnTo>
                    <a:pt x="378" y="3198"/>
                  </a:lnTo>
                  <a:lnTo>
                    <a:pt x="369" y="3203"/>
                  </a:lnTo>
                  <a:lnTo>
                    <a:pt x="362" y="3207"/>
                  </a:lnTo>
                  <a:lnTo>
                    <a:pt x="354" y="3211"/>
                  </a:lnTo>
                  <a:lnTo>
                    <a:pt x="346" y="3212"/>
                  </a:lnTo>
                  <a:lnTo>
                    <a:pt x="343" y="3212"/>
                  </a:lnTo>
                  <a:lnTo>
                    <a:pt x="340" y="3212"/>
                  </a:lnTo>
                  <a:lnTo>
                    <a:pt x="337" y="3211"/>
                  </a:lnTo>
                  <a:lnTo>
                    <a:pt x="335" y="3208"/>
                  </a:lnTo>
                  <a:lnTo>
                    <a:pt x="331" y="3206"/>
                  </a:lnTo>
                  <a:lnTo>
                    <a:pt x="329" y="3203"/>
                  </a:lnTo>
                  <a:lnTo>
                    <a:pt x="327" y="3200"/>
                  </a:lnTo>
                  <a:lnTo>
                    <a:pt x="325" y="3195"/>
                  </a:lnTo>
                  <a:lnTo>
                    <a:pt x="321" y="3182"/>
                  </a:lnTo>
                  <a:lnTo>
                    <a:pt x="317" y="3167"/>
                  </a:lnTo>
                  <a:lnTo>
                    <a:pt x="314" y="3150"/>
                  </a:lnTo>
                  <a:lnTo>
                    <a:pt x="312" y="3132"/>
                  </a:lnTo>
                  <a:lnTo>
                    <a:pt x="308" y="3095"/>
                  </a:lnTo>
                  <a:lnTo>
                    <a:pt x="304" y="3065"/>
                  </a:lnTo>
                  <a:lnTo>
                    <a:pt x="305" y="3047"/>
                  </a:lnTo>
                  <a:lnTo>
                    <a:pt x="309" y="3028"/>
                  </a:lnTo>
                  <a:lnTo>
                    <a:pt x="309" y="3025"/>
                  </a:lnTo>
                  <a:lnTo>
                    <a:pt x="309" y="3020"/>
                  </a:lnTo>
                  <a:lnTo>
                    <a:pt x="308" y="3018"/>
                  </a:lnTo>
                  <a:lnTo>
                    <a:pt x="307" y="3016"/>
                  </a:lnTo>
                  <a:lnTo>
                    <a:pt x="304" y="3014"/>
                  </a:lnTo>
                  <a:lnTo>
                    <a:pt x="301" y="3014"/>
                  </a:lnTo>
                  <a:lnTo>
                    <a:pt x="298" y="3015"/>
                  </a:lnTo>
                  <a:lnTo>
                    <a:pt x="292" y="3017"/>
                  </a:lnTo>
                  <a:lnTo>
                    <a:pt x="283" y="3020"/>
                  </a:lnTo>
                  <a:lnTo>
                    <a:pt x="275" y="3022"/>
                  </a:lnTo>
                  <a:lnTo>
                    <a:pt x="269" y="3020"/>
                  </a:lnTo>
                  <a:lnTo>
                    <a:pt x="264" y="3018"/>
                  </a:lnTo>
                  <a:lnTo>
                    <a:pt x="261" y="3014"/>
                  </a:lnTo>
                  <a:lnTo>
                    <a:pt x="258" y="3009"/>
                  </a:lnTo>
                  <a:lnTo>
                    <a:pt x="257" y="3002"/>
                  </a:lnTo>
                  <a:lnTo>
                    <a:pt x="256" y="2996"/>
                  </a:lnTo>
                  <a:lnTo>
                    <a:pt x="254" y="2984"/>
                  </a:lnTo>
                  <a:lnTo>
                    <a:pt x="253" y="2974"/>
                  </a:lnTo>
                  <a:lnTo>
                    <a:pt x="253" y="2972"/>
                  </a:lnTo>
                  <a:lnTo>
                    <a:pt x="250" y="2971"/>
                  </a:lnTo>
                  <a:lnTo>
                    <a:pt x="248" y="2972"/>
                  </a:lnTo>
                  <a:lnTo>
                    <a:pt x="245" y="2975"/>
                  </a:lnTo>
                  <a:lnTo>
                    <a:pt x="237" y="2991"/>
                  </a:lnTo>
                  <a:lnTo>
                    <a:pt x="232" y="3009"/>
                  </a:lnTo>
                  <a:lnTo>
                    <a:pt x="230" y="3012"/>
                  </a:lnTo>
                  <a:lnTo>
                    <a:pt x="228" y="3014"/>
                  </a:lnTo>
                  <a:lnTo>
                    <a:pt x="227" y="3015"/>
                  </a:lnTo>
                  <a:lnTo>
                    <a:pt x="223" y="3016"/>
                  </a:lnTo>
                  <a:lnTo>
                    <a:pt x="221" y="3015"/>
                  </a:lnTo>
                  <a:lnTo>
                    <a:pt x="218" y="3013"/>
                  </a:lnTo>
                  <a:lnTo>
                    <a:pt x="214" y="3010"/>
                  </a:lnTo>
                  <a:lnTo>
                    <a:pt x="209" y="3004"/>
                  </a:lnTo>
                  <a:lnTo>
                    <a:pt x="203" y="2995"/>
                  </a:lnTo>
                  <a:lnTo>
                    <a:pt x="200" y="2985"/>
                  </a:lnTo>
                  <a:lnTo>
                    <a:pt x="196" y="2976"/>
                  </a:lnTo>
                  <a:lnTo>
                    <a:pt x="195" y="2966"/>
                  </a:lnTo>
                  <a:lnTo>
                    <a:pt x="195" y="2947"/>
                  </a:lnTo>
                  <a:lnTo>
                    <a:pt x="197" y="2928"/>
                  </a:lnTo>
                  <a:lnTo>
                    <a:pt x="197" y="2918"/>
                  </a:lnTo>
                  <a:lnTo>
                    <a:pt x="197" y="2908"/>
                  </a:lnTo>
                  <a:lnTo>
                    <a:pt x="196" y="2898"/>
                  </a:lnTo>
                  <a:lnTo>
                    <a:pt x="194" y="2888"/>
                  </a:lnTo>
                  <a:lnTo>
                    <a:pt x="190" y="2878"/>
                  </a:lnTo>
                  <a:lnTo>
                    <a:pt x="184" y="2868"/>
                  </a:lnTo>
                  <a:lnTo>
                    <a:pt x="177" y="2857"/>
                  </a:lnTo>
                  <a:lnTo>
                    <a:pt x="166" y="2847"/>
                  </a:lnTo>
                  <a:lnTo>
                    <a:pt x="150" y="2829"/>
                  </a:lnTo>
                  <a:lnTo>
                    <a:pt x="127" y="2803"/>
                  </a:lnTo>
                  <a:lnTo>
                    <a:pt x="115" y="2790"/>
                  </a:lnTo>
                  <a:lnTo>
                    <a:pt x="105" y="2780"/>
                  </a:lnTo>
                  <a:lnTo>
                    <a:pt x="100" y="2775"/>
                  </a:lnTo>
                  <a:lnTo>
                    <a:pt x="96" y="2772"/>
                  </a:lnTo>
                  <a:lnTo>
                    <a:pt x="92" y="2770"/>
                  </a:lnTo>
                  <a:lnTo>
                    <a:pt x="88" y="2769"/>
                  </a:lnTo>
                  <a:lnTo>
                    <a:pt x="82" y="2770"/>
                  </a:lnTo>
                  <a:lnTo>
                    <a:pt x="74" y="2772"/>
                  </a:lnTo>
                  <a:lnTo>
                    <a:pt x="68" y="2775"/>
                  </a:lnTo>
                  <a:lnTo>
                    <a:pt x="61" y="2780"/>
                  </a:lnTo>
                  <a:lnTo>
                    <a:pt x="54" y="2784"/>
                  </a:lnTo>
                  <a:lnTo>
                    <a:pt x="47" y="2786"/>
                  </a:lnTo>
                  <a:lnTo>
                    <a:pt x="44" y="2787"/>
                  </a:lnTo>
                  <a:lnTo>
                    <a:pt x="41" y="2788"/>
                  </a:lnTo>
                  <a:lnTo>
                    <a:pt x="38" y="2788"/>
                  </a:lnTo>
                  <a:lnTo>
                    <a:pt x="34" y="2787"/>
                  </a:lnTo>
                  <a:lnTo>
                    <a:pt x="29" y="2784"/>
                  </a:lnTo>
                  <a:lnTo>
                    <a:pt x="24" y="2779"/>
                  </a:lnTo>
                  <a:lnTo>
                    <a:pt x="18" y="2771"/>
                  </a:lnTo>
                  <a:lnTo>
                    <a:pt x="14" y="2762"/>
                  </a:lnTo>
                  <a:lnTo>
                    <a:pt x="5" y="2744"/>
                  </a:lnTo>
                  <a:lnTo>
                    <a:pt x="0" y="2730"/>
                  </a:lnTo>
                  <a:lnTo>
                    <a:pt x="7" y="2692"/>
                  </a:lnTo>
                  <a:lnTo>
                    <a:pt x="16" y="2676"/>
                  </a:lnTo>
                  <a:lnTo>
                    <a:pt x="23" y="2666"/>
                  </a:lnTo>
                  <a:lnTo>
                    <a:pt x="24" y="2661"/>
                  </a:lnTo>
                  <a:lnTo>
                    <a:pt x="21" y="2655"/>
                  </a:lnTo>
                  <a:lnTo>
                    <a:pt x="18" y="2649"/>
                  </a:lnTo>
                  <a:lnTo>
                    <a:pt x="12" y="2639"/>
                  </a:lnTo>
                  <a:lnTo>
                    <a:pt x="6" y="2633"/>
                  </a:lnTo>
                  <a:lnTo>
                    <a:pt x="3" y="2625"/>
                  </a:lnTo>
                  <a:lnTo>
                    <a:pt x="1" y="2619"/>
                  </a:lnTo>
                  <a:lnTo>
                    <a:pt x="1" y="2611"/>
                  </a:lnTo>
                  <a:lnTo>
                    <a:pt x="1" y="2605"/>
                  </a:lnTo>
                  <a:lnTo>
                    <a:pt x="2" y="2597"/>
                  </a:lnTo>
                  <a:lnTo>
                    <a:pt x="4" y="2590"/>
                  </a:lnTo>
                  <a:lnTo>
                    <a:pt x="6" y="2581"/>
                  </a:lnTo>
                  <a:lnTo>
                    <a:pt x="17" y="2544"/>
                  </a:lnTo>
                  <a:lnTo>
                    <a:pt x="27" y="2511"/>
                  </a:lnTo>
                  <a:lnTo>
                    <a:pt x="33" y="2495"/>
                  </a:lnTo>
                  <a:lnTo>
                    <a:pt x="42" y="2478"/>
                  </a:lnTo>
                  <a:lnTo>
                    <a:pt x="46" y="2471"/>
                  </a:lnTo>
                  <a:lnTo>
                    <a:pt x="53" y="2463"/>
                  </a:lnTo>
                  <a:lnTo>
                    <a:pt x="59" y="2456"/>
                  </a:lnTo>
                  <a:lnTo>
                    <a:pt x="67" y="2448"/>
                  </a:lnTo>
                  <a:lnTo>
                    <a:pt x="79" y="2435"/>
                  </a:lnTo>
                  <a:lnTo>
                    <a:pt x="98" y="2415"/>
                  </a:lnTo>
                  <a:lnTo>
                    <a:pt x="118" y="2395"/>
                  </a:lnTo>
                  <a:lnTo>
                    <a:pt x="126" y="2387"/>
                  </a:lnTo>
                  <a:lnTo>
                    <a:pt x="129" y="2393"/>
                  </a:lnTo>
                  <a:lnTo>
                    <a:pt x="133" y="2399"/>
                  </a:lnTo>
                  <a:lnTo>
                    <a:pt x="138" y="2405"/>
                  </a:lnTo>
                  <a:lnTo>
                    <a:pt x="143" y="2410"/>
                  </a:lnTo>
                  <a:lnTo>
                    <a:pt x="156" y="2420"/>
                  </a:lnTo>
                  <a:lnTo>
                    <a:pt x="166" y="2430"/>
                  </a:lnTo>
                  <a:lnTo>
                    <a:pt x="173" y="2437"/>
                  </a:lnTo>
                  <a:lnTo>
                    <a:pt x="177" y="2443"/>
                  </a:lnTo>
                  <a:lnTo>
                    <a:pt x="181" y="2446"/>
                  </a:lnTo>
                  <a:lnTo>
                    <a:pt x="186" y="2447"/>
                  </a:lnTo>
                  <a:lnTo>
                    <a:pt x="190" y="2446"/>
                  </a:lnTo>
                  <a:lnTo>
                    <a:pt x="195" y="2445"/>
                  </a:lnTo>
                  <a:lnTo>
                    <a:pt x="202" y="2442"/>
                  </a:lnTo>
                  <a:lnTo>
                    <a:pt x="210" y="2438"/>
                  </a:lnTo>
                  <a:lnTo>
                    <a:pt x="223" y="2432"/>
                  </a:lnTo>
                  <a:lnTo>
                    <a:pt x="236" y="2423"/>
                  </a:lnTo>
                  <a:lnTo>
                    <a:pt x="248" y="2412"/>
                  </a:lnTo>
                  <a:lnTo>
                    <a:pt x="258" y="2401"/>
                  </a:lnTo>
                  <a:lnTo>
                    <a:pt x="262" y="2394"/>
                  </a:lnTo>
                  <a:lnTo>
                    <a:pt x="267" y="2388"/>
                  </a:lnTo>
                  <a:lnTo>
                    <a:pt x="269" y="2380"/>
                  </a:lnTo>
                  <a:lnTo>
                    <a:pt x="271" y="2374"/>
                  </a:lnTo>
                  <a:lnTo>
                    <a:pt x="272" y="2367"/>
                  </a:lnTo>
                  <a:lnTo>
                    <a:pt x="272" y="2360"/>
                  </a:lnTo>
                  <a:lnTo>
                    <a:pt x="271" y="2353"/>
                  </a:lnTo>
                  <a:lnTo>
                    <a:pt x="269" y="2345"/>
                  </a:lnTo>
                  <a:lnTo>
                    <a:pt x="264" y="2337"/>
                  </a:lnTo>
                  <a:lnTo>
                    <a:pt x="260" y="2329"/>
                  </a:lnTo>
                  <a:lnTo>
                    <a:pt x="256" y="2323"/>
                  </a:lnTo>
                  <a:lnTo>
                    <a:pt x="251" y="2317"/>
                  </a:lnTo>
                  <a:lnTo>
                    <a:pt x="246" y="2313"/>
                  </a:lnTo>
                  <a:lnTo>
                    <a:pt x="240" y="2309"/>
                  </a:lnTo>
                  <a:lnTo>
                    <a:pt x="232" y="2306"/>
                  </a:lnTo>
                  <a:lnTo>
                    <a:pt x="222" y="2303"/>
                  </a:lnTo>
                  <a:lnTo>
                    <a:pt x="208" y="2302"/>
                  </a:lnTo>
                  <a:lnTo>
                    <a:pt x="188" y="2299"/>
                  </a:lnTo>
                  <a:lnTo>
                    <a:pt x="183" y="2298"/>
                  </a:lnTo>
                  <a:lnTo>
                    <a:pt x="179" y="2296"/>
                  </a:lnTo>
                  <a:lnTo>
                    <a:pt x="175" y="2295"/>
                  </a:lnTo>
                  <a:lnTo>
                    <a:pt x="172" y="2293"/>
                  </a:lnTo>
                  <a:lnTo>
                    <a:pt x="170" y="2289"/>
                  </a:lnTo>
                  <a:lnTo>
                    <a:pt x="169" y="2286"/>
                  </a:lnTo>
                  <a:lnTo>
                    <a:pt x="170" y="2283"/>
                  </a:lnTo>
                  <a:lnTo>
                    <a:pt x="173" y="2279"/>
                  </a:lnTo>
                  <a:lnTo>
                    <a:pt x="178" y="2272"/>
                  </a:lnTo>
                  <a:lnTo>
                    <a:pt x="183" y="2264"/>
                  </a:lnTo>
                  <a:lnTo>
                    <a:pt x="186" y="2261"/>
                  </a:lnTo>
                  <a:lnTo>
                    <a:pt x="187" y="2257"/>
                  </a:lnTo>
                  <a:lnTo>
                    <a:pt x="186" y="2254"/>
                  </a:lnTo>
                  <a:lnTo>
                    <a:pt x="182" y="2249"/>
                  </a:lnTo>
                  <a:lnTo>
                    <a:pt x="168" y="2237"/>
                  </a:lnTo>
                  <a:lnTo>
                    <a:pt x="153" y="2226"/>
                  </a:lnTo>
                  <a:lnTo>
                    <a:pt x="147" y="2220"/>
                  </a:lnTo>
                  <a:lnTo>
                    <a:pt x="139" y="2214"/>
                  </a:lnTo>
                  <a:lnTo>
                    <a:pt x="134" y="2207"/>
                  </a:lnTo>
                  <a:lnTo>
                    <a:pt x="128" y="2200"/>
                  </a:lnTo>
                  <a:lnTo>
                    <a:pt x="125" y="2194"/>
                  </a:lnTo>
                  <a:lnTo>
                    <a:pt x="122" y="2192"/>
                  </a:lnTo>
                  <a:lnTo>
                    <a:pt x="118" y="2190"/>
                  </a:lnTo>
                  <a:lnTo>
                    <a:pt x="113" y="2189"/>
                  </a:lnTo>
                  <a:lnTo>
                    <a:pt x="104" y="2191"/>
                  </a:lnTo>
                  <a:lnTo>
                    <a:pt x="94" y="2194"/>
                  </a:lnTo>
                  <a:lnTo>
                    <a:pt x="84" y="2198"/>
                  </a:lnTo>
                  <a:lnTo>
                    <a:pt x="77" y="2201"/>
                  </a:lnTo>
                  <a:lnTo>
                    <a:pt x="73" y="2201"/>
                  </a:lnTo>
                  <a:lnTo>
                    <a:pt x="70" y="2201"/>
                  </a:lnTo>
                  <a:lnTo>
                    <a:pt x="68" y="2200"/>
                  </a:lnTo>
                  <a:lnTo>
                    <a:pt x="67" y="2196"/>
                  </a:lnTo>
                  <a:lnTo>
                    <a:pt x="66" y="2191"/>
                  </a:lnTo>
                  <a:lnTo>
                    <a:pt x="67" y="2186"/>
                  </a:lnTo>
                  <a:lnTo>
                    <a:pt x="68" y="2181"/>
                  </a:lnTo>
                  <a:lnTo>
                    <a:pt x="70" y="2177"/>
                  </a:lnTo>
                  <a:lnTo>
                    <a:pt x="73" y="2174"/>
                  </a:lnTo>
                  <a:lnTo>
                    <a:pt x="75" y="2171"/>
                  </a:lnTo>
                  <a:lnTo>
                    <a:pt x="77" y="2166"/>
                  </a:lnTo>
                  <a:lnTo>
                    <a:pt x="78" y="2162"/>
                  </a:lnTo>
                  <a:lnTo>
                    <a:pt x="71" y="2151"/>
                  </a:lnTo>
                  <a:lnTo>
                    <a:pt x="65" y="2140"/>
                  </a:lnTo>
                  <a:lnTo>
                    <a:pt x="66" y="2136"/>
                  </a:lnTo>
                  <a:lnTo>
                    <a:pt x="67" y="2133"/>
                  </a:lnTo>
                  <a:lnTo>
                    <a:pt x="69" y="2131"/>
                  </a:lnTo>
                  <a:lnTo>
                    <a:pt x="71" y="2129"/>
                  </a:lnTo>
                  <a:lnTo>
                    <a:pt x="78" y="2127"/>
                  </a:lnTo>
                  <a:lnTo>
                    <a:pt x="84" y="2128"/>
                  </a:lnTo>
                  <a:lnTo>
                    <a:pt x="92" y="2129"/>
                  </a:lnTo>
                  <a:lnTo>
                    <a:pt x="98" y="2132"/>
                  </a:lnTo>
                  <a:lnTo>
                    <a:pt x="101" y="2132"/>
                  </a:lnTo>
                  <a:lnTo>
                    <a:pt x="104" y="2132"/>
                  </a:lnTo>
                  <a:lnTo>
                    <a:pt x="106" y="2131"/>
                  </a:lnTo>
                  <a:lnTo>
                    <a:pt x="107" y="2129"/>
                  </a:lnTo>
                  <a:lnTo>
                    <a:pt x="109" y="2125"/>
                  </a:lnTo>
                  <a:lnTo>
                    <a:pt x="110" y="2120"/>
                  </a:lnTo>
                  <a:lnTo>
                    <a:pt x="111" y="2112"/>
                  </a:lnTo>
                  <a:lnTo>
                    <a:pt x="112" y="2105"/>
                  </a:lnTo>
                  <a:lnTo>
                    <a:pt x="114" y="2090"/>
                  </a:lnTo>
                  <a:lnTo>
                    <a:pt x="116" y="2078"/>
                  </a:lnTo>
                  <a:lnTo>
                    <a:pt x="118" y="2072"/>
                  </a:lnTo>
                  <a:lnTo>
                    <a:pt x="119" y="2067"/>
                  </a:lnTo>
                  <a:lnTo>
                    <a:pt x="118" y="2063"/>
                  </a:lnTo>
                  <a:lnTo>
                    <a:pt x="118" y="2058"/>
                  </a:lnTo>
                  <a:lnTo>
                    <a:pt x="115" y="2054"/>
                  </a:lnTo>
                  <a:lnTo>
                    <a:pt x="113" y="2051"/>
                  </a:lnTo>
                  <a:lnTo>
                    <a:pt x="111" y="2046"/>
                  </a:lnTo>
                  <a:lnTo>
                    <a:pt x="108" y="2043"/>
                  </a:lnTo>
                  <a:lnTo>
                    <a:pt x="100" y="2038"/>
                  </a:lnTo>
                  <a:lnTo>
                    <a:pt x="92" y="2032"/>
                  </a:lnTo>
                  <a:lnTo>
                    <a:pt x="83" y="2028"/>
                  </a:lnTo>
                  <a:lnTo>
                    <a:pt x="75" y="2024"/>
                  </a:lnTo>
                  <a:lnTo>
                    <a:pt x="67" y="2019"/>
                  </a:lnTo>
                  <a:lnTo>
                    <a:pt x="60" y="2015"/>
                  </a:lnTo>
                  <a:lnTo>
                    <a:pt x="58" y="2013"/>
                  </a:lnTo>
                  <a:lnTo>
                    <a:pt x="56" y="2011"/>
                  </a:lnTo>
                  <a:lnTo>
                    <a:pt x="54" y="2007"/>
                  </a:lnTo>
                  <a:lnTo>
                    <a:pt x="53" y="2005"/>
                  </a:lnTo>
                  <a:lnTo>
                    <a:pt x="53" y="2002"/>
                  </a:lnTo>
                  <a:lnTo>
                    <a:pt x="53" y="1999"/>
                  </a:lnTo>
                  <a:lnTo>
                    <a:pt x="55" y="1996"/>
                  </a:lnTo>
                  <a:lnTo>
                    <a:pt x="57" y="1991"/>
                  </a:lnTo>
                  <a:lnTo>
                    <a:pt x="64" y="1983"/>
                  </a:lnTo>
                  <a:lnTo>
                    <a:pt x="75" y="1973"/>
                  </a:lnTo>
                  <a:lnTo>
                    <a:pt x="99" y="1959"/>
                  </a:lnTo>
                  <a:lnTo>
                    <a:pt x="119" y="1948"/>
                  </a:lnTo>
                  <a:lnTo>
                    <a:pt x="122" y="1945"/>
                  </a:lnTo>
                  <a:lnTo>
                    <a:pt x="126" y="1942"/>
                  </a:lnTo>
                  <a:lnTo>
                    <a:pt x="129" y="1937"/>
                  </a:lnTo>
                  <a:lnTo>
                    <a:pt x="133" y="1933"/>
                  </a:lnTo>
                  <a:lnTo>
                    <a:pt x="135" y="1929"/>
                  </a:lnTo>
                  <a:lnTo>
                    <a:pt x="137" y="1922"/>
                  </a:lnTo>
                  <a:lnTo>
                    <a:pt x="139" y="1916"/>
                  </a:lnTo>
                  <a:lnTo>
                    <a:pt x="140" y="1908"/>
                  </a:lnTo>
                  <a:lnTo>
                    <a:pt x="142" y="1888"/>
                  </a:lnTo>
                  <a:lnTo>
                    <a:pt x="145" y="1869"/>
                  </a:lnTo>
                  <a:lnTo>
                    <a:pt x="145" y="1852"/>
                  </a:lnTo>
                  <a:lnTo>
                    <a:pt x="146" y="1835"/>
                  </a:lnTo>
                  <a:lnTo>
                    <a:pt x="145" y="1818"/>
                  </a:lnTo>
                  <a:lnTo>
                    <a:pt x="143" y="1800"/>
                  </a:lnTo>
                  <a:lnTo>
                    <a:pt x="141" y="1783"/>
                  </a:lnTo>
                  <a:lnTo>
                    <a:pt x="139" y="1762"/>
                  </a:lnTo>
                  <a:lnTo>
                    <a:pt x="127" y="1769"/>
                  </a:lnTo>
                  <a:lnTo>
                    <a:pt x="116" y="1774"/>
                  </a:lnTo>
                  <a:lnTo>
                    <a:pt x="107" y="1778"/>
                  </a:lnTo>
                  <a:lnTo>
                    <a:pt x="99" y="1781"/>
                  </a:lnTo>
                  <a:lnTo>
                    <a:pt x="96" y="1781"/>
                  </a:lnTo>
                  <a:lnTo>
                    <a:pt x="94" y="1780"/>
                  </a:lnTo>
                  <a:lnTo>
                    <a:pt x="92" y="1776"/>
                  </a:lnTo>
                  <a:lnTo>
                    <a:pt x="91" y="1772"/>
                  </a:lnTo>
                  <a:lnTo>
                    <a:pt x="92" y="1767"/>
                  </a:lnTo>
                  <a:lnTo>
                    <a:pt x="92" y="1760"/>
                  </a:lnTo>
                  <a:lnTo>
                    <a:pt x="94" y="1750"/>
                  </a:lnTo>
                  <a:lnTo>
                    <a:pt x="97" y="1740"/>
                  </a:lnTo>
                  <a:lnTo>
                    <a:pt x="104" y="1717"/>
                  </a:lnTo>
                  <a:lnTo>
                    <a:pt x="110" y="1692"/>
                  </a:lnTo>
                  <a:lnTo>
                    <a:pt x="113" y="1680"/>
                  </a:lnTo>
                  <a:lnTo>
                    <a:pt x="115" y="1667"/>
                  </a:lnTo>
                  <a:lnTo>
                    <a:pt x="116" y="1655"/>
                  </a:lnTo>
                  <a:lnTo>
                    <a:pt x="118" y="1645"/>
                  </a:lnTo>
                  <a:lnTo>
                    <a:pt x="116" y="1640"/>
                  </a:lnTo>
                  <a:lnTo>
                    <a:pt x="115" y="1636"/>
                  </a:lnTo>
                  <a:lnTo>
                    <a:pt x="114" y="1634"/>
                  </a:lnTo>
                  <a:lnTo>
                    <a:pt x="112" y="1631"/>
                  </a:lnTo>
                  <a:lnTo>
                    <a:pt x="107" y="1627"/>
                  </a:lnTo>
                  <a:lnTo>
                    <a:pt x="100" y="1625"/>
                  </a:lnTo>
                  <a:lnTo>
                    <a:pt x="94" y="1623"/>
                  </a:lnTo>
                  <a:lnTo>
                    <a:pt x="87" y="1621"/>
                  </a:lnTo>
                  <a:lnTo>
                    <a:pt x="84" y="1619"/>
                  </a:lnTo>
                  <a:lnTo>
                    <a:pt x="82" y="1618"/>
                  </a:lnTo>
                  <a:lnTo>
                    <a:pt x="80" y="1615"/>
                  </a:lnTo>
                  <a:lnTo>
                    <a:pt x="78" y="1612"/>
                  </a:lnTo>
                  <a:lnTo>
                    <a:pt x="77" y="1608"/>
                  </a:lnTo>
                  <a:lnTo>
                    <a:pt x="75" y="1605"/>
                  </a:lnTo>
                  <a:lnTo>
                    <a:pt x="75" y="1600"/>
                  </a:lnTo>
                  <a:lnTo>
                    <a:pt x="77" y="1596"/>
                  </a:lnTo>
                  <a:lnTo>
                    <a:pt x="79" y="1588"/>
                  </a:lnTo>
                  <a:lnTo>
                    <a:pt x="81" y="1581"/>
                  </a:lnTo>
                  <a:lnTo>
                    <a:pt x="82" y="1560"/>
                  </a:lnTo>
                  <a:lnTo>
                    <a:pt x="82" y="1542"/>
                  </a:lnTo>
                  <a:lnTo>
                    <a:pt x="84" y="1533"/>
                  </a:lnTo>
                  <a:lnTo>
                    <a:pt x="86" y="1525"/>
                  </a:lnTo>
                  <a:lnTo>
                    <a:pt x="91" y="1515"/>
                  </a:lnTo>
                  <a:lnTo>
                    <a:pt x="97" y="1505"/>
                  </a:lnTo>
                  <a:lnTo>
                    <a:pt x="107" y="1494"/>
                  </a:lnTo>
                  <a:lnTo>
                    <a:pt x="119" y="1485"/>
                  </a:lnTo>
                  <a:lnTo>
                    <a:pt x="132" y="1475"/>
                  </a:lnTo>
                  <a:lnTo>
                    <a:pt x="145" y="1465"/>
                  </a:lnTo>
                  <a:lnTo>
                    <a:pt x="157" y="1454"/>
                  </a:lnTo>
                  <a:lnTo>
                    <a:pt x="168" y="1444"/>
                  </a:lnTo>
                  <a:lnTo>
                    <a:pt x="173" y="1438"/>
                  </a:lnTo>
                  <a:lnTo>
                    <a:pt x="176" y="1432"/>
                  </a:lnTo>
                  <a:lnTo>
                    <a:pt x="179" y="1425"/>
                  </a:lnTo>
                  <a:lnTo>
                    <a:pt x="181" y="1419"/>
                  </a:lnTo>
                  <a:lnTo>
                    <a:pt x="183" y="1410"/>
                  </a:lnTo>
                  <a:lnTo>
                    <a:pt x="186" y="1400"/>
                  </a:lnTo>
                  <a:lnTo>
                    <a:pt x="187" y="1389"/>
                  </a:lnTo>
                  <a:lnTo>
                    <a:pt x="188" y="1376"/>
                  </a:lnTo>
                  <a:lnTo>
                    <a:pt x="189" y="1349"/>
                  </a:lnTo>
                  <a:lnTo>
                    <a:pt x="189" y="1319"/>
                  </a:lnTo>
                  <a:lnTo>
                    <a:pt x="190" y="1305"/>
                  </a:lnTo>
                  <a:lnTo>
                    <a:pt x="191" y="1292"/>
                  </a:lnTo>
                  <a:lnTo>
                    <a:pt x="192" y="1281"/>
                  </a:lnTo>
                  <a:lnTo>
                    <a:pt x="194" y="1270"/>
                  </a:lnTo>
                  <a:lnTo>
                    <a:pt x="197" y="1260"/>
                  </a:lnTo>
                  <a:lnTo>
                    <a:pt x="201" y="1253"/>
                  </a:lnTo>
                  <a:lnTo>
                    <a:pt x="203" y="1250"/>
                  </a:lnTo>
                  <a:lnTo>
                    <a:pt x="206" y="1248"/>
                  </a:lnTo>
                  <a:lnTo>
                    <a:pt x="209" y="1246"/>
                  </a:lnTo>
                  <a:lnTo>
                    <a:pt x="213" y="1245"/>
                  </a:lnTo>
                  <a:lnTo>
                    <a:pt x="217" y="1244"/>
                  </a:lnTo>
                  <a:lnTo>
                    <a:pt x="220" y="1243"/>
                  </a:lnTo>
                  <a:lnTo>
                    <a:pt x="224" y="1241"/>
                  </a:lnTo>
                  <a:lnTo>
                    <a:pt x="228" y="1237"/>
                  </a:lnTo>
                  <a:lnTo>
                    <a:pt x="233" y="1231"/>
                  </a:lnTo>
                  <a:lnTo>
                    <a:pt x="238" y="1222"/>
                  </a:lnTo>
                  <a:lnTo>
                    <a:pt x="242" y="1214"/>
                  </a:lnTo>
                  <a:lnTo>
                    <a:pt x="245" y="1203"/>
                  </a:lnTo>
                  <a:lnTo>
                    <a:pt x="248" y="1191"/>
                  </a:lnTo>
                  <a:lnTo>
                    <a:pt x="250" y="1179"/>
                  </a:lnTo>
                  <a:lnTo>
                    <a:pt x="253" y="1154"/>
                  </a:lnTo>
                  <a:lnTo>
                    <a:pt x="256" y="1130"/>
                  </a:lnTo>
                  <a:lnTo>
                    <a:pt x="257" y="1120"/>
                  </a:lnTo>
                  <a:lnTo>
                    <a:pt x="258" y="1109"/>
                  </a:lnTo>
                  <a:lnTo>
                    <a:pt x="260" y="1099"/>
                  </a:lnTo>
                  <a:lnTo>
                    <a:pt x="263" y="1092"/>
                  </a:lnTo>
                  <a:lnTo>
                    <a:pt x="269" y="1078"/>
                  </a:lnTo>
                  <a:lnTo>
                    <a:pt x="276" y="1064"/>
                  </a:lnTo>
                  <a:lnTo>
                    <a:pt x="285" y="1049"/>
                  </a:lnTo>
                  <a:lnTo>
                    <a:pt x="292" y="1037"/>
                  </a:lnTo>
                  <a:lnTo>
                    <a:pt x="301" y="1024"/>
                  </a:lnTo>
                  <a:lnTo>
                    <a:pt x="310" y="1011"/>
                  </a:lnTo>
                  <a:lnTo>
                    <a:pt x="318" y="998"/>
                  </a:lnTo>
                  <a:lnTo>
                    <a:pt x="326" y="983"/>
                  </a:lnTo>
                  <a:lnTo>
                    <a:pt x="335" y="961"/>
                  </a:lnTo>
                  <a:lnTo>
                    <a:pt x="343" y="939"/>
                  </a:lnTo>
                  <a:lnTo>
                    <a:pt x="348" y="927"/>
                  </a:lnTo>
                  <a:lnTo>
                    <a:pt x="352" y="917"/>
                  </a:lnTo>
                  <a:lnTo>
                    <a:pt x="357" y="907"/>
                  </a:lnTo>
                  <a:lnTo>
                    <a:pt x="364" y="896"/>
                  </a:lnTo>
                  <a:lnTo>
                    <a:pt x="368" y="891"/>
                  </a:lnTo>
                  <a:lnTo>
                    <a:pt x="373" y="885"/>
                  </a:lnTo>
                  <a:lnTo>
                    <a:pt x="380" y="881"/>
                  </a:lnTo>
                  <a:lnTo>
                    <a:pt x="388" y="877"/>
                  </a:lnTo>
                  <a:lnTo>
                    <a:pt x="405" y="870"/>
                  </a:lnTo>
                  <a:lnTo>
                    <a:pt x="423" y="864"/>
                  </a:lnTo>
                  <a:lnTo>
                    <a:pt x="463" y="854"/>
                  </a:lnTo>
                  <a:lnTo>
                    <a:pt x="497" y="845"/>
                  </a:lnTo>
                  <a:lnTo>
                    <a:pt x="503" y="844"/>
                  </a:lnTo>
                  <a:lnTo>
                    <a:pt x="511" y="843"/>
                  </a:lnTo>
                  <a:lnTo>
                    <a:pt x="517" y="843"/>
                  </a:lnTo>
                  <a:lnTo>
                    <a:pt x="525" y="844"/>
                  </a:lnTo>
                  <a:lnTo>
                    <a:pt x="539" y="845"/>
                  </a:lnTo>
                  <a:lnTo>
                    <a:pt x="552" y="845"/>
                  </a:lnTo>
                  <a:lnTo>
                    <a:pt x="562" y="843"/>
                  </a:lnTo>
                  <a:lnTo>
                    <a:pt x="571" y="838"/>
                  </a:lnTo>
                  <a:lnTo>
                    <a:pt x="581" y="831"/>
                  </a:lnTo>
                  <a:lnTo>
                    <a:pt x="589" y="825"/>
                  </a:lnTo>
                  <a:lnTo>
                    <a:pt x="598" y="817"/>
                  </a:lnTo>
                  <a:lnTo>
                    <a:pt x="608" y="811"/>
                  </a:lnTo>
                  <a:lnTo>
                    <a:pt x="619" y="805"/>
                  </a:lnTo>
                  <a:lnTo>
                    <a:pt x="629" y="801"/>
                  </a:lnTo>
                  <a:lnTo>
                    <a:pt x="637" y="800"/>
                  </a:lnTo>
                  <a:lnTo>
                    <a:pt x="643" y="799"/>
                  </a:lnTo>
                  <a:lnTo>
                    <a:pt x="649" y="796"/>
                  </a:lnTo>
                  <a:lnTo>
                    <a:pt x="653" y="792"/>
                  </a:lnTo>
                  <a:lnTo>
                    <a:pt x="658" y="788"/>
                  </a:lnTo>
                  <a:lnTo>
                    <a:pt x="661" y="783"/>
                  </a:lnTo>
                  <a:lnTo>
                    <a:pt x="664" y="777"/>
                  </a:lnTo>
                  <a:lnTo>
                    <a:pt x="666" y="772"/>
                  </a:lnTo>
                  <a:lnTo>
                    <a:pt x="674" y="746"/>
                  </a:lnTo>
                  <a:lnTo>
                    <a:pt x="683" y="720"/>
                  </a:lnTo>
                  <a:lnTo>
                    <a:pt x="693" y="697"/>
                  </a:lnTo>
                  <a:lnTo>
                    <a:pt x="703" y="678"/>
                  </a:lnTo>
                  <a:lnTo>
                    <a:pt x="709" y="670"/>
                  </a:lnTo>
                  <a:lnTo>
                    <a:pt x="717" y="663"/>
                  </a:lnTo>
                  <a:lnTo>
                    <a:pt x="721" y="660"/>
                  </a:lnTo>
                  <a:lnTo>
                    <a:pt x="727" y="656"/>
                  </a:lnTo>
                  <a:lnTo>
                    <a:pt x="732" y="654"/>
                  </a:lnTo>
                  <a:lnTo>
                    <a:pt x="738" y="652"/>
                  </a:lnTo>
                  <a:lnTo>
                    <a:pt x="749" y="648"/>
                  </a:lnTo>
                  <a:lnTo>
                    <a:pt x="758" y="642"/>
                  </a:lnTo>
                  <a:lnTo>
                    <a:pt x="765" y="637"/>
                  </a:lnTo>
                  <a:lnTo>
                    <a:pt x="771" y="630"/>
                  </a:lnTo>
                  <a:lnTo>
                    <a:pt x="776" y="623"/>
                  </a:lnTo>
                  <a:lnTo>
                    <a:pt x="781" y="616"/>
                  </a:lnTo>
                  <a:lnTo>
                    <a:pt x="784" y="609"/>
                  </a:lnTo>
                  <a:lnTo>
                    <a:pt x="786" y="600"/>
                  </a:lnTo>
                  <a:lnTo>
                    <a:pt x="792" y="585"/>
                  </a:lnTo>
                  <a:lnTo>
                    <a:pt x="799" y="570"/>
                  </a:lnTo>
                  <a:lnTo>
                    <a:pt x="804" y="562"/>
                  </a:lnTo>
                  <a:lnTo>
                    <a:pt x="810" y="555"/>
                  </a:lnTo>
                  <a:lnTo>
                    <a:pt x="816" y="548"/>
                  </a:lnTo>
                  <a:lnTo>
                    <a:pt x="825" y="543"/>
                  </a:lnTo>
                  <a:lnTo>
                    <a:pt x="849" y="531"/>
                  </a:lnTo>
                  <a:lnTo>
                    <a:pt x="865" y="522"/>
                  </a:lnTo>
                  <a:lnTo>
                    <a:pt x="867" y="520"/>
                  </a:lnTo>
                  <a:lnTo>
                    <a:pt x="870" y="517"/>
                  </a:lnTo>
                  <a:lnTo>
                    <a:pt x="871" y="513"/>
                  </a:lnTo>
                  <a:lnTo>
                    <a:pt x="872" y="508"/>
                  </a:lnTo>
                  <a:lnTo>
                    <a:pt x="873" y="498"/>
                  </a:lnTo>
                  <a:lnTo>
                    <a:pt x="871" y="481"/>
                  </a:lnTo>
                  <a:lnTo>
                    <a:pt x="868" y="457"/>
                  </a:lnTo>
                  <a:lnTo>
                    <a:pt x="865" y="433"/>
                  </a:lnTo>
                  <a:lnTo>
                    <a:pt x="861" y="408"/>
                  </a:lnTo>
                  <a:lnTo>
                    <a:pt x="854" y="385"/>
                  </a:lnTo>
                  <a:lnTo>
                    <a:pt x="850" y="374"/>
                  </a:lnTo>
                  <a:lnTo>
                    <a:pt x="844" y="364"/>
                  </a:lnTo>
                  <a:lnTo>
                    <a:pt x="839" y="354"/>
                  </a:lnTo>
                  <a:lnTo>
                    <a:pt x="832" y="344"/>
                  </a:lnTo>
                  <a:lnTo>
                    <a:pt x="825" y="336"/>
                  </a:lnTo>
                  <a:lnTo>
                    <a:pt x="816" y="327"/>
                  </a:lnTo>
                  <a:lnTo>
                    <a:pt x="807" y="319"/>
                  </a:lnTo>
                  <a:lnTo>
                    <a:pt x="796" y="312"/>
                  </a:lnTo>
                  <a:lnTo>
                    <a:pt x="787" y="308"/>
                  </a:lnTo>
                  <a:lnTo>
                    <a:pt x="776" y="304"/>
                  </a:lnTo>
                  <a:lnTo>
                    <a:pt x="765" y="302"/>
                  </a:lnTo>
                  <a:lnTo>
                    <a:pt x="754" y="299"/>
                  </a:lnTo>
                  <a:lnTo>
                    <a:pt x="729" y="295"/>
                  </a:lnTo>
                  <a:lnTo>
                    <a:pt x="703" y="289"/>
                  </a:lnTo>
                  <a:lnTo>
                    <a:pt x="691" y="287"/>
                  </a:lnTo>
                  <a:lnTo>
                    <a:pt x="679" y="283"/>
                  </a:lnTo>
                  <a:lnTo>
                    <a:pt x="669" y="278"/>
                  </a:lnTo>
                  <a:lnTo>
                    <a:pt x="661" y="273"/>
                  </a:lnTo>
                  <a:lnTo>
                    <a:pt x="653" y="268"/>
                  </a:lnTo>
                  <a:lnTo>
                    <a:pt x="647" y="260"/>
                  </a:lnTo>
                  <a:lnTo>
                    <a:pt x="646" y="256"/>
                  </a:lnTo>
                  <a:lnTo>
                    <a:pt x="643" y="251"/>
                  </a:lnTo>
                  <a:lnTo>
                    <a:pt x="642" y="246"/>
                  </a:lnTo>
                  <a:lnTo>
                    <a:pt x="642" y="241"/>
                  </a:lnTo>
                  <a:lnTo>
                    <a:pt x="651" y="220"/>
                  </a:lnTo>
                  <a:lnTo>
                    <a:pt x="661" y="204"/>
                  </a:lnTo>
                  <a:lnTo>
                    <a:pt x="665" y="197"/>
                  </a:lnTo>
                  <a:lnTo>
                    <a:pt x="669" y="192"/>
                  </a:lnTo>
                  <a:lnTo>
                    <a:pt x="675" y="188"/>
                  </a:lnTo>
                  <a:lnTo>
                    <a:pt x="680" y="183"/>
                  </a:lnTo>
                  <a:lnTo>
                    <a:pt x="692" y="177"/>
                  </a:lnTo>
                  <a:lnTo>
                    <a:pt x="706" y="171"/>
                  </a:lnTo>
                  <a:lnTo>
                    <a:pt x="722" y="167"/>
                  </a:lnTo>
                  <a:lnTo>
                    <a:pt x="743" y="161"/>
                  </a:lnTo>
                  <a:lnTo>
                    <a:pt x="773" y="152"/>
                  </a:lnTo>
                  <a:lnTo>
                    <a:pt x="801" y="146"/>
                  </a:lnTo>
                  <a:lnTo>
                    <a:pt x="815" y="143"/>
                  </a:lnTo>
                  <a:lnTo>
                    <a:pt x="830" y="143"/>
                  </a:lnTo>
                  <a:lnTo>
                    <a:pt x="845" y="144"/>
                  </a:lnTo>
                  <a:lnTo>
                    <a:pt x="862" y="147"/>
                  </a:lnTo>
                  <a:lnTo>
                    <a:pt x="881" y="151"/>
                  </a:lnTo>
                  <a:lnTo>
                    <a:pt x="898" y="154"/>
                  </a:lnTo>
                  <a:lnTo>
                    <a:pt x="916" y="156"/>
                  </a:lnTo>
                  <a:lnTo>
                    <a:pt x="932" y="157"/>
                  </a:lnTo>
                  <a:lnTo>
                    <a:pt x="940" y="157"/>
                  </a:lnTo>
                  <a:lnTo>
                    <a:pt x="948" y="156"/>
                  </a:lnTo>
                  <a:lnTo>
                    <a:pt x="956" y="155"/>
                  </a:lnTo>
                  <a:lnTo>
                    <a:pt x="964" y="153"/>
                  </a:lnTo>
                  <a:lnTo>
                    <a:pt x="972" y="150"/>
                  </a:lnTo>
                  <a:lnTo>
                    <a:pt x="980" y="147"/>
                  </a:lnTo>
                  <a:lnTo>
                    <a:pt x="989" y="141"/>
                  </a:lnTo>
                  <a:lnTo>
                    <a:pt x="997" y="136"/>
                  </a:lnTo>
                  <a:lnTo>
                    <a:pt x="1021" y="119"/>
                  </a:lnTo>
                  <a:lnTo>
                    <a:pt x="1047" y="102"/>
                  </a:lnTo>
                  <a:lnTo>
                    <a:pt x="1060" y="94"/>
                  </a:lnTo>
                  <a:lnTo>
                    <a:pt x="1073" y="87"/>
                  </a:lnTo>
                  <a:lnTo>
                    <a:pt x="1086" y="81"/>
                  </a:lnTo>
                  <a:lnTo>
                    <a:pt x="1100" y="75"/>
                  </a:lnTo>
                  <a:lnTo>
                    <a:pt x="1159" y="52"/>
                  </a:lnTo>
                  <a:lnTo>
                    <a:pt x="1169" y="54"/>
                  </a:lnTo>
                  <a:lnTo>
                    <a:pt x="1179" y="56"/>
                  </a:lnTo>
                  <a:lnTo>
                    <a:pt x="1186" y="59"/>
                  </a:lnTo>
                  <a:lnTo>
                    <a:pt x="1191" y="62"/>
                  </a:lnTo>
                  <a:lnTo>
                    <a:pt x="1195" y="67"/>
                  </a:lnTo>
                  <a:lnTo>
                    <a:pt x="1199" y="71"/>
                  </a:lnTo>
                  <a:lnTo>
                    <a:pt x="1201" y="76"/>
                  </a:lnTo>
                  <a:lnTo>
                    <a:pt x="1202" y="81"/>
                  </a:lnTo>
                  <a:lnTo>
                    <a:pt x="1204" y="92"/>
                  </a:lnTo>
                  <a:lnTo>
                    <a:pt x="1207" y="101"/>
                  </a:lnTo>
                  <a:lnTo>
                    <a:pt x="1210" y="107"/>
                  </a:lnTo>
                  <a:lnTo>
                    <a:pt x="1214" y="111"/>
                  </a:lnTo>
                  <a:lnTo>
                    <a:pt x="1219" y="114"/>
                  </a:lnTo>
                  <a:lnTo>
                    <a:pt x="1226" y="119"/>
                  </a:lnTo>
                  <a:lnTo>
                    <a:pt x="1237" y="123"/>
                  </a:lnTo>
                  <a:lnTo>
                    <a:pt x="1248" y="126"/>
                  </a:lnTo>
                  <a:lnTo>
                    <a:pt x="1259" y="127"/>
                  </a:lnTo>
                  <a:lnTo>
                    <a:pt x="1270" y="128"/>
                  </a:lnTo>
                  <a:lnTo>
                    <a:pt x="1290" y="127"/>
                  </a:lnTo>
                  <a:lnTo>
                    <a:pt x="1314" y="124"/>
                  </a:lnTo>
                  <a:lnTo>
                    <a:pt x="1341" y="123"/>
                  </a:lnTo>
                  <a:lnTo>
                    <a:pt x="1362" y="123"/>
                  </a:lnTo>
                  <a:lnTo>
                    <a:pt x="1366" y="122"/>
                  </a:lnTo>
                  <a:lnTo>
                    <a:pt x="1370" y="120"/>
                  </a:lnTo>
                  <a:lnTo>
                    <a:pt x="1373" y="117"/>
                  </a:lnTo>
                  <a:lnTo>
                    <a:pt x="1377" y="113"/>
                  </a:lnTo>
                  <a:lnTo>
                    <a:pt x="1380" y="109"/>
                  </a:lnTo>
                  <a:lnTo>
                    <a:pt x="1382" y="102"/>
                  </a:lnTo>
                  <a:lnTo>
                    <a:pt x="1384" y="95"/>
                  </a:lnTo>
                  <a:lnTo>
                    <a:pt x="1386" y="86"/>
                  </a:lnTo>
                  <a:lnTo>
                    <a:pt x="1392" y="55"/>
                  </a:lnTo>
                  <a:lnTo>
                    <a:pt x="1396" y="34"/>
                  </a:lnTo>
                  <a:lnTo>
                    <a:pt x="1397" y="29"/>
                  </a:lnTo>
                  <a:lnTo>
                    <a:pt x="1399" y="25"/>
                  </a:lnTo>
                  <a:lnTo>
                    <a:pt x="1403" y="21"/>
                  </a:lnTo>
                  <a:lnTo>
                    <a:pt x="1406" y="17"/>
                  </a:lnTo>
                  <a:lnTo>
                    <a:pt x="1416" y="8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8" name="Freeform 43"/>
            <p:cNvSpPr>
              <a:spLocks/>
            </p:cNvSpPr>
            <p:nvPr/>
          </p:nvSpPr>
          <p:spPr bwMode="auto">
            <a:xfrm>
              <a:off x="3994301" y="3591990"/>
              <a:ext cx="796361" cy="1080000"/>
            </a:xfrm>
            <a:custGeom>
              <a:avLst/>
              <a:gdLst>
                <a:gd name="T0" fmla="*/ 1523 w 1935"/>
                <a:gd name="T1" fmla="*/ 104 h 3212"/>
                <a:gd name="T2" fmla="*/ 1640 w 1935"/>
                <a:gd name="T3" fmla="*/ 246 h 3212"/>
                <a:gd name="T4" fmla="*/ 1735 w 1935"/>
                <a:gd name="T5" fmla="*/ 247 h 3212"/>
                <a:gd name="T6" fmla="*/ 1745 w 1935"/>
                <a:gd name="T7" fmla="*/ 386 h 3212"/>
                <a:gd name="T8" fmla="*/ 1807 w 1935"/>
                <a:gd name="T9" fmla="*/ 576 h 3212"/>
                <a:gd name="T10" fmla="*/ 1932 w 1935"/>
                <a:gd name="T11" fmla="*/ 606 h 3212"/>
                <a:gd name="T12" fmla="*/ 1850 w 1935"/>
                <a:gd name="T13" fmla="*/ 731 h 3212"/>
                <a:gd name="T14" fmla="*/ 1728 w 1935"/>
                <a:gd name="T15" fmla="*/ 851 h 3212"/>
                <a:gd name="T16" fmla="*/ 1613 w 1935"/>
                <a:gd name="T17" fmla="*/ 938 h 3212"/>
                <a:gd name="T18" fmla="*/ 1521 w 1935"/>
                <a:gd name="T19" fmla="*/ 1084 h 3212"/>
                <a:gd name="T20" fmla="*/ 1493 w 1935"/>
                <a:gd name="T21" fmla="*/ 1208 h 3212"/>
                <a:gd name="T22" fmla="*/ 1461 w 1935"/>
                <a:gd name="T23" fmla="*/ 1261 h 3212"/>
                <a:gd name="T24" fmla="*/ 1463 w 1935"/>
                <a:gd name="T25" fmla="*/ 1413 h 3212"/>
                <a:gd name="T26" fmla="*/ 1353 w 1935"/>
                <a:gd name="T27" fmla="*/ 1486 h 3212"/>
                <a:gd name="T28" fmla="*/ 1248 w 1935"/>
                <a:gd name="T29" fmla="*/ 1483 h 3212"/>
                <a:gd name="T30" fmla="*/ 1118 w 1935"/>
                <a:gd name="T31" fmla="*/ 1513 h 3212"/>
                <a:gd name="T32" fmla="*/ 1015 w 1935"/>
                <a:gd name="T33" fmla="*/ 1653 h 3212"/>
                <a:gd name="T34" fmla="*/ 973 w 1935"/>
                <a:gd name="T35" fmla="*/ 1722 h 3212"/>
                <a:gd name="T36" fmla="*/ 987 w 1935"/>
                <a:gd name="T37" fmla="*/ 2039 h 3212"/>
                <a:gd name="T38" fmla="*/ 1156 w 1935"/>
                <a:gd name="T39" fmla="*/ 2119 h 3212"/>
                <a:gd name="T40" fmla="*/ 1106 w 1935"/>
                <a:gd name="T41" fmla="*/ 2190 h 3212"/>
                <a:gd name="T42" fmla="*/ 988 w 1935"/>
                <a:gd name="T43" fmla="*/ 2164 h 3212"/>
                <a:gd name="T44" fmla="*/ 826 w 1935"/>
                <a:gd name="T45" fmla="*/ 2054 h 3212"/>
                <a:gd name="T46" fmla="*/ 762 w 1935"/>
                <a:gd name="T47" fmla="*/ 2158 h 3212"/>
                <a:gd name="T48" fmla="*/ 821 w 1935"/>
                <a:gd name="T49" fmla="*/ 2213 h 3212"/>
                <a:gd name="T50" fmla="*/ 873 w 1935"/>
                <a:gd name="T51" fmla="*/ 2412 h 3212"/>
                <a:gd name="T52" fmla="*/ 916 w 1935"/>
                <a:gd name="T53" fmla="*/ 2633 h 3212"/>
                <a:gd name="T54" fmla="*/ 778 w 1935"/>
                <a:gd name="T55" fmla="*/ 2755 h 3212"/>
                <a:gd name="T56" fmla="*/ 695 w 1935"/>
                <a:gd name="T57" fmla="*/ 2903 h 3212"/>
                <a:gd name="T58" fmla="*/ 574 w 1935"/>
                <a:gd name="T59" fmla="*/ 2983 h 3212"/>
                <a:gd name="T60" fmla="*/ 477 w 1935"/>
                <a:gd name="T61" fmla="*/ 3197 h 3212"/>
                <a:gd name="T62" fmla="*/ 340 w 1935"/>
                <a:gd name="T63" fmla="*/ 3212 h 3212"/>
                <a:gd name="T64" fmla="*/ 307 w 1935"/>
                <a:gd name="T65" fmla="*/ 3016 h 3212"/>
                <a:gd name="T66" fmla="*/ 245 w 1935"/>
                <a:gd name="T67" fmla="*/ 2975 h 3212"/>
                <a:gd name="T68" fmla="*/ 197 w 1935"/>
                <a:gd name="T69" fmla="*/ 2908 h 3212"/>
                <a:gd name="T70" fmla="*/ 61 w 1935"/>
                <a:gd name="T71" fmla="*/ 2780 h 3212"/>
                <a:gd name="T72" fmla="*/ 21 w 1935"/>
                <a:gd name="T73" fmla="*/ 2655 h 3212"/>
                <a:gd name="T74" fmla="*/ 67 w 1935"/>
                <a:gd name="T75" fmla="*/ 2448 h 3212"/>
                <a:gd name="T76" fmla="*/ 210 w 1935"/>
                <a:gd name="T77" fmla="*/ 2438 h 3212"/>
                <a:gd name="T78" fmla="*/ 240 w 1935"/>
                <a:gd name="T79" fmla="*/ 2309 h 3212"/>
                <a:gd name="T80" fmla="*/ 182 w 1935"/>
                <a:gd name="T81" fmla="*/ 2249 h 3212"/>
                <a:gd name="T82" fmla="*/ 67 w 1935"/>
                <a:gd name="T83" fmla="*/ 2196 h 3212"/>
                <a:gd name="T84" fmla="*/ 98 w 1935"/>
                <a:gd name="T85" fmla="*/ 2132 h 3212"/>
                <a:gd name="T86" fmla="*/ 108 w 1935"/>
                <a:gd name="T87" fmla="*/ 2043 h 3212"/>
                <a:gd name="T88" fmla="*/ 119 w 1935"/>
                <a:gd name="T89" fmla="*/ 1948 h 3212"/>
                <a:gd name="T90" fmla="*/ 116 w 1935"/>
                <a:gd name="T91" fmla="*/ 1774 h 3212"/>
                <a:gd name="T92" fmla="*/ 115 w 1935"/>
                <a:gd name="T93" fmla="*/ 1636 h 3212"/>
                <a:gd name="T94" fmla="*/ 82 w 1935"/>
                <a:gd name="T95" fmla="*/ 1542 h 3212"/>
                <a:gd name="T96" fmla="*/ 187 w 1935"/>
                <a:gd name="T97" fmla="*/ 1389 h 3212"/>
                <a:gd name="T98" fmla="*/ 233 w 1935"/>
                <a:gd name="T99" fmla="*/ 1231 h 3212"/>
                <a:gd name="T100" fmla="*/ 318 w 1935"/>
                <a:gd name="T101" fmla="*/ 998 h 3212"/>
                <a:gd name="T102" fmla="*/ 517 w 1935"/>
                <a:gd name="T103" fmla="*/ 843 h 3212"/>
                <a:gd name="T104" fmla="*/ 664 w 1935"/>
                <a:gd name="T105" fmla="*/ 777 h 3212"/>
                <a:gd name="T106" fmla="*/ 784 w 1935"/>
                <a:gd name="T107" fmla="*/ 609 h 3212"/>
                <a:gd name="T108" fmla="*/ 861 w 1935"/>
                <a:gd name="T109" fmla="*/ 408 h 3212"/>
                <a:gd name="T110" fmla="*/ 669 w 1935"/>
                <a:gd name="T111" fmla="*/ 278 h 3212"/>
                <a:gd name="T112" fmla="*/ 773 w 1935"/>
                <a:gd name="T113" fmla="*/ 152 h 3212"/>
                <a:gd name="T114" fmla="*/ 1021 w 1935"/>
                <a:gd name="T115" fmla="*/ 119 h 3212"/>
                <a:gd name="T116" fmla="*/ 1210 w 1935"/>
                <a:gd name="T117" fmla="*/ 107 h 3212"/>
                <a:gd name="T118" fmla="*/ 1384 w 1935"/>
                <a:gd name="T119" fmla="*/ 95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5" h="3212">
                  <a:moveTo>
                    <a:pt x="1430" y="0"/>
                  </a:moveTo>
                  <a:lnTo>
                    <a:pt x="1450" y="3"/>
                  </a:lnTo>
                  <a:lnTo>
                    <a:pt x="1466" y="7"/>
                  </a:lnTo>
                  <a:lnTo>
                    <a:pt x="1473" y="9"/>
                  </a:lnTo>
                  <a:lnTo>
                    <a:pt x="1478" y="13"/>
                  </a:lnTo>
                  <a:lnTo>
                    <a:pt x="1483" y="17"/>
                  </a:lnTo>
                  <a:lnTo>
                    <a:pt x="1487" y="20"/>
                  </a:lnTo>
                  <a:lnTo>
                    <a:pt x="1490" y="25"/>
                  </a:lnTo>
                  <a:lnTo>
                    <a:pt x="1493" y="30"/>
                  </a:lnTo>
                  <a:lnTo>
                    <a:pt x="1497" y="35"/>
                  </a:lnTo>
                  <a:lnTo>
                    <a:pt x="1499" y="42"/>
                  </a:lnTo>
                  <a:lnTo>
                    <a:pt x="1503" y="57"/>
                  </a:lnTo>
                  <a:lnTo>
                    <a:pt x="1507" y="74"/>
                  </a:lnTo>
                  <a:lnTo>
                    <a:pt x="1510" y="83"/>
                  </a:lnTo>
                  <a:lnTo>
                    <a:pt x="1513" y="90"/>
                  </a:lnTo>
                  <a:lnTo>
                    <a:pt x="1516" y="96"/>
                  </a:lnTo>
                  <a:lnTo>
                    <a:pt x="1519" y="101"/>
                  </a:lnTo>
                  <a:lnTo>
                    <a:pt x="1523" y="104"/>
                  </a:lnTo>
                  <a:lnTo>
                    <a:pt x="1526" y="108"/>
                  </a:lnTo>
                  <a:lnTo>
                    <a:pt x="1530" y="110"/>
                  </a:lnTo>
                  <a:lnTo>
                    <a:pt x="1534" y="112"/>
                  </a:lnTo>
                  <a:lnTo>
                    <a:pt x="1543" y="114"/>
                  </a:lnTo>
                  <a:lnTo>
                    <a:pt x="1554" y="117"/>
                  </a:lnTo>
                  <a:lnTo>
                    <a:pt x="1566" y="121"/>
                  </a:lnTo>
                  <a:lnTo>
                    <a:pt x="1579" y="127"/>
                  </a:lnTo>
                  <a:lnTo>
                    <a:pt x="1583" y="131"/>
                  </a:lnTo>
                  <a:lnTo>
                    <a:pt x="1588" y="136"/>
                  </a:lnTo>
                  <a:lnTo>
                    <a:pt x="1593" y="142"/>
                  </a:lnTo>
                  <a:lnTo>
                    <a:pt x="1597" y="150"/>
                  </a:lnTo>
                  <a:lnTo>
                    <a:pt x="1605" y="166"/>
                  </a:lnTo>
                  <a:lnTo>
                    <a:pt x="1612" y="184"/>
                  </a:lnTo>
                  <a:lnTo>
                    <a:pt x="1620" y="204"/>
                  </a:lnTo>
                  <a:lnTo>
                    <a:pt x="1627" y="222"/>
                  </a:lnTo>
                  <a:lnTo>
                    <a:pt x="1632" y="231"/>
                  </a:lnTo>
                  <a:lnTo>
                    <a:pt x="1636" y="238"/>
                  </a:lnTo>
                  <a:lnTo>
                    <a:pt x="1640" y="246"/>
                  </a:lnTo>
                  <a:lnTo>
                    <a:pt x="1645" y="252"/>
                  </a:lnTo>
                  <a:lnTo>
                    <a:pt x="1654" y="262"/>
                  </a:lnTo>
                  <a:lnTo>
                    <a:pt x="1664" y="272"/>
                  </a:lnTo>
                  <a:lnTo>
                    <a:pt x="1670" y="275"/>
                  </a:lnTo>
                  <a:lnTo>
                    <a:pt x="1676" y="279"/>
                  </a:lnTo>
                  <a:lnTo>
                    <a:pt x="1682" y="282"/>
                  </a:lnTo>
                  <a:lnTo>
                    <a:pt x="1689" y="284"/>
                  </a:lnTo>
                  <a:lnTo>
                    <a:pt x="1692" y="284"/>
                  </a:lnTo>
                  <a:lnTo>
                    <a:pt x="1694" y="282"/>
                  </a:lnTo>
                  <a:lnTo>
                    <a:pt x="1696" y="279"/>
                  </a:lnTo>
                  <a:lnTo>
                    <a:pt x="1700" y="276"/>
                  </a:lnTo>
                  <a:lnTo>
                    <a:pt x="1705" y="269"/>
                  </a:lnTo>
                  <a:lnTo>
                    <a:pt x="1710" y="260"/>
                  </a:lnTo>
                  <a:lnTo>
                    <a:pt x="1717" y="252"/>
                  </a:lnTo>
                  <a:lnTo>
                    <a:pt x="1723" y="247"/>
                  </a:lnTo>
                  <a:lnTo>
                    <a:pt x="1728" y="246"/>
                  </a:lnTo>
                  <a:lnTo>
                    <a:pt x="1731" y="245"/>
                  </a:lnTo>
                  <a:lnTo>
                    <a:pt x="1735" y="247"/>
                  </a:lnTo>
                  <a:lnTo>
                    <a:pt x="1740" y="249"/>
                  </a:lnTo>
                  <a:lnTo>
                    <a:pt x="1746" y="256"/>
                  </a:lnTo>
                  <a:lnTo>
                    <a:pt x="1750" y="263"/>
                  </a:lnTo>
                  <a:lnTo>
                    <a:pt x="1753" y="270"/>
                  </a:lnTo>
                  <a:lnTo>
                    <a:pt x="1753" y="277"/>
                  </a:lnTo>
                  <a:lnTo>
                    <a:pt x="1750" y="285"/>
                  </a:lnTo>
                  <a:lnTo>
                    <a:pt x="1748" y="293"/>
                  </a:lnTo>
                  <a:lnTo>
                    <a:pt x="1745" y="301"/>
                  </a:lnTo>
                  <a:lnTo>
                    <a:pt x="1741" y="310"/>
                  </a:lnTo>
                  <a:lnTo>
                    <a:pt x="1733" y="326"/>
                  </a:lnTo>
                  <a:lnTo>
                    <a:pt x="1727" y="342"/>
                  </a:lnTo>
                  <a:lnTo>
                    <a:pt x="1724" y="350"/>
                  </a:lnTo>
                  <a:lnTo>
                    <a:pt x="1724" y="357"/>
                  </a:lnTo>
                  <a:lnTo>
                    <a:pt x="1726" y="365"/>
                  </a:lnTo>
                  <a:lnTo>
                    <a:pt x="1730" y="372"/>
                  </a:lnTo>
                  <a:lnTo>
                    <a:pt x="1735" y="379"/>
                  </a:lnTo>
                  <a:lnTo>
                    <a:pt x="1740" y="383"/>
                  </a:lnTo>
                  <a:lnTo>
                    <a:pt x="1745" y="386"/>
                  </a:lnTo>
                  <a:lnTo>
                    <a:pt x="1749" y="390"/>
                  </a:lnTo>
                  <a:lnTo>
                    <a:pt x="1753" y="394"/>
                  </a:lnTo>
                  <a:lnTo>
                    <a:pt x="1756" y="399"/>
                  </a:lnTo>
                  <a:lnTo>
                    <a:pt x="1757" y="407"/>
                  </a:lnTo>
                  <a:lnTo>
                    <a:pt x="1758" y="418"/>
                  </a:lnTo>
                  <a:lnTo>
                    <a:pt x="1760" y="497"/>
                  </a:lnTo>
                  <a:lnTo>
                    <a:pt x="1770" y="506"/>
                  </a:lnTo>
                  <a:lnTo>
                    <a:pt x="1780" y="515"/>
                  </a:lnTo>
                  <a:lnTo>
                    <a:pt x="1784" y="519"/>
                  </a:lnTo>
                  <a:lnTo>
                    <a:pt x="1787" y="525"/>
                  </a:lnTo>
                  <a:lnTo>
                    <a:pt x="1790" y="530"/>
                  </a:lnTo>
                  <a:lnTo>
                    <a:pt x="1793" y="538"/>
                  </a:lnTo>
                  <a:lnTo>
                    <a:pt x="1795" y="556"/>
                  </a:lnTo>
                  <a:lnTo>
                    <a:pt x="1797" y="570"/>
                  </a:lnTo>
                  <a:lnTo>
                    <a:pt x="1799" y="572"/>
                  </a:lnTo>
                  <a:lnTo>
                    <a:pt x="1800" y="574"/>
                  </a:lnTo>
                  <a:lnTo>
                    <a:pt x="1803" y="575"/>
                  </a:lnTo>
                  <a:lnTo>
                    <a:pt x="1807" y="576"/>
                  </a:lnTo>
                  <a:lnTo>
                    <a:pt x="1814" y="576"/>
                  </a:lnTo>
                  <a:lnTo>
                    <a:pt x="1826" y="574"/>
                  </a:lnTo>
                  <a:lnTo>
                    <a:pt x="1839" y="571"/>
                  </a:lnTo>
                  <a:lnTo>
                    <a:pt x="1855" y="570"/>
                  </a:lnTo>
                  <a:lnTo>
                    <a:pt x="1863" y="569"/>
                  </a:lnTo>
                  <a:lnTo>
                    <a:pt x="1870" y="570"/>
                  </a:lnTo>
                  <a:lnTo>
                    <a:pt x="1877" y="571"/>
                  </a:lnTo>
                  <a:lnTo>
                    <a:pt x="1882" y="574"/>
                  </a:lnTo>
                  <a:lnTo>
                    <a:pt x="1893" y="580"/>
                  </a:lnTo>
                  <a:lnTo>
                    <a:pt x="1905" y="583"/>
                  </a:lnTo>
                  <a:lnTo>
                    <a:pt x="1917" y="585"/>
                  </a:lnTo>
                  <a:lnTo>
                    <a:pt x="1926" y="588"/>
                  </a:lnTo>
                  <a:lnTo>
                    <a:pt x="1931" y="589"/>
                  </a:lnTo>
                  <a:lnTo>
                    <a:pt x="1933" y="592"/>
                  </a:lnTo>
                  <a:lnTo>
                    <a:pt x="1935" y="595"/>
                  </a:lnTo>
                  <a:lnTo>
                    <a:pt x="1935" y="597"/>
                  </a:lnTo>
                  <a:lnTo>
                    <a:pt x="1934" y="601"/>
                  </a:lnTo>
                  <a:lnTo>
                    <a:pt x="1932" y="606"/>
                  </a:lnTo>
                  <a:lnTo>
                    <a:pt x="1927" y="612"/>
                  </a:lnTo>
                  <a:lnTo>
                    <a:pt x="1921" y="619"/>
                  </a:lnTo>
                  <a:lnTo>
                    <a:pt x="1913" y="626"/>
                  </a:lnTo>
                  <a:lnTo>
                    <a:pt x="1907" y="634"/>
                  </a:lnTo>
                  <a:lnTo>
                    <a:pt x="1900" y="641"/>
                  </a:lnTo>
                  <a:lnTo>
                    <a:pt x="1895" y="650"/>
                  </a:lnTo>
                  <a:lnTo>
                    <a:pt x="1891" y="659"/>
                  </a:lnTo>
                  <a:lnTo>
                    <a:pt x="1888" y="667"/>
                  </a:lnTo>
                  <a:lnTo>
                    <a:pt x="1886" y="677"/>
                  </a:lnTo>
                  <a:lnTo>
                    <a:pt x="1885" y="688"/>
                  </a:lnTo>
                  <a:lnTo>
                    <a:pt x="1884" y="696"/>
                  </a:lnTo>
                  <a:lnTo>
                    <a:pt x="1882" y="703"/>
                  </a:lnTo>
                  <a:lnTo>
                    <a:pt x="1879" y="709"/>
                  </a:lnTo>
                  <a:lnTo>
                    <a:pt x="1876" y="716"/>
                  </a:lnTo>
                  <a:lnTo>
                    <a:pt x="1870" y="720"/>
                  </a:lnTo>
                  <a:lnTo>
                    <a:pt x="1864" y="724"/>
                  </a:lnTo>
                  <a:lnTo>
                    <a:pt x="1857" y="728"/>
                  </a:lnTo>
                  <a:lnTo>
                    <a:pt x="1850" y="731"/>
                  </a:lnTo>
                  <a:lnTo>
                    <a:pt x="1835" y="735"/>
                  </a:lnTo>
                  <a:lnTo>
                    <a:pt x="1818" y="738"/>
                  </a:lnTo>
                  <a:lnTo>
                    <a:pt x="1803" y="742"/>
                  </a:lnTo>
                  <a:lnTo>
                    <a:pt x="1788" y="744"/>
                  </a:lnTo>
                  <a:lnTo>
                    <a:pt x="1778" y="747"/>
                  </a:lnTo>
                  <a:lnTo>
                    <a:pt x="1769" y="752"/>
                  </a:lnTo>
                  <a:lnTo>
                    <a:pt x="1758" y="760"/>
                  </a:lnTo>
                  <a:lnTo>
                    <a:pt x="1748" y="769"/>
                  </a:lnTo>
                  <a:lnTo>
                    <a:pt x="1740" y="778"/>
                  </a:lnTo>
                  <a:lnTo>
                    <a:pt x="1733" y="789"/>
                  </a:lnTo>
                  <a:lnTo>
                    <a:pt x="1730" y="795"/>
                  </a:lnTo>
                  <a:lnTo>
                    <a:pt x="1729" y="799"/>
                  </a:lnTo>
                  <a:lnTo>
                    <a:pt x="1728" y="804"/>
                  </a:lnTo>
                  <a:lnTo>
                    <a:pt x="1727" y="810"/>
                  </a:lnTo>
                  <a:lnTo>
                    <a:pt x="1727" y="810"/>
                  </a:lnTo>
                  <a:lnTo>
                    <a:pt x="1730" y="841"/>
                  </a:lnTo>
                  <a:lnTo>
                    <a:pt x="1728" y="845"/>
                  </a:lnTo>
                  <a:lnTo>
                    <a:pt x="1728" y="851"/>
                  </a:lnTo>
                  <a:lnTo>
                    <a:pt x="1728" y="856"/>
                  </a:lnTo>
                  <a:lnTo>
                    <a:pt x="1729" y="863"/>
                  </a:lnTo>
                  <a:lnTo>
                    <a:pt x="1729" y="869"/>
                  </a:lnTo>
                  <a:lnTo>
                    <a:pt x="1729" y="876"/>
                  </a:lnTo>
                  <a:lnTo>
                    <a:pt x="1728" y="878"/>
                  </a:lnTo>
                  <a:lnTo>
                    <a:pt x="1727" y="881"/>
                  </a:lnTo>
                  <a:lnTo>
                    <a:pt x="1724" y="884"/>
                  </a:lnTo>
                  <a:lnTo>
                    <a:pt x="1721" y="887"/>
                  </a:lnTo>
                  <a:lnTo>
                    <a:pt x="1716" y="891"/>
                  </a:lnTo>
                  <a:lnTo>
                    <a:pt x="1710" y="893"/>
                  </a:lnTo>
                  <a:lnTo>
                    <a:pt x="1704" y="896"/>
                  </a:lnTo>
                  <a:lnTo>
                    <a:pt x="1697" y="898"/>
                  </a:lnTo>
                  <a:lnTo>
                    <a:pt x="1685" y="903"/>
                  </a:lnTo>
                  <a:lnTo>
                    <a:pt x="1674" y="908"/>
                  </a:lnTo>
                  <a:lnTo>
                    <a:pt x="1660" y="917"/>
                  </a:lnTo>
                  <a:lnTo>
                    <a:pt x="1645" y="924"/>
                  </a:lnTo>
                  <a:lnTo>
                    <a:pt x="1629" y="932"/>
                  </a:lnTo>
                  <a:lnTo>
                    <a:pt x="1613" y="938"/>
                  </a:lnTo>
                  <a:lnTo>
                    <a:pt x="1598" y="946"/>
                  </a:lnTo>
                  <a:lnTo>
                    <a:pt x="1584" y="954"/>
                  </a:lnTo>
                  <a:lnTo>
                    <a:pt x="1578" y="959"/>
                  </a:lnTo>
                  <a:lnTo>
                    <a:pt x="1571" y="964"/>
                  </a:lnTo>
                  <a:lnTo>
                    <a:pt x="1565" y="970"/>
                  </a:lnTo>
                  <a:lnTo>
                    <a:pt x="1559" y="976"/>
                  </a:lnTo>
                  <a:lnTo>
                    <a:pt x="1552" y="988"/>
                  </a:lnTo>
                  <a:lnTo>
                    <a:pt x="1545" y="999"/>
                  </a:lnTo>
                  <a:lnTo>
                    <a:pt x="1541" y="1004"/>
                  </a:lnTo>
                  <a:lnTo>
                    <a:pt x="1538" y="1008"/>
                  </a:lnTo>
                  <a:lnTo>
                    <a:pt x="1533" y="1014"/>
                  </a:lnTo>
                  <a:lnTo>
                    <a:pt x="1528" y="1019"/>
                  </a:lnTo>
                  <a:lnTo>
                    <a:pt x="1525" y="1028"/>
                  </a:lnTo>
                  <a:lnTo>
                    <a:pt x="1523" y="1039"/>
                  </a:lnTo>
                  <a:lnTo>
                    <a:pt x="1520" y="1049"/>
                  </a:lnTo>
                  <a:lnTo>
                    <a:pt x="1520" y="1061"/>
                  </a:lnTo>
                  <a:lnTo>
                    <a:pt x="1520" y="1072"/>
                  </a:lnTo>
                  <a:lnTo>
                    <a:pt x="1521" y="1084"/>
                  </a:lnTo>
                  <a:lnTo>
                    <a:pt x="1524" y="1094"/>
                  </a:lnTo>
                  <a:lnTo>
                    <a:pt x="1527" y="1103"/>
                  </a:lnTo>
                  <a:lnTo>
                    <a:pt x="1532" y="1113"/>
                  </a:lnTo>
                  <a:lnTo>
                    <a:pt x="1540" y="1122"/>
                  </a:lnTo>
                  <a:lnTo>
                    <a:pt x="1543" y="1126"/>
                  </a:lnTo>
                  <a:lnTo>
                    <a:pt x="1546" y="1130"/>
                  </a:lnTo>
                  <a:lnTo>
                    <a:pt x="1546" y="1136"/>
                  </a:lnTo>
                  <a:lnTo>
                    <a:pt x="1545" y="1141"/>
                  </a:lnTo>
                  <a:lnTo>
                    <a:pt x="1541" y="1151"/>
                  </a:lnTo>
                  <a:lnTo>
                    <a:pt x="1535" y="1159"/>
                  </a:lnTo>
                  <a:lnTo>
                    <a:pt x="1530" y="1165"/>
                  </a:lnTo>
                  <a:lnTo>
                    <a:pt x="1525" y="1170"/>
                  </a:lnTo>
                  <a:lnTo>
                    <a:pt x="1514" y="1180"/>
                  </a:lnTo>
                  <a:lnTo>
                    <a:pt x="1504" y="1188"/>
                  </a:lnTo>
                  <a:lnTo>
                    <a:pt x="1500" y="1192"/>
                  </a:lnTo>
                  <a:lnTo>
                    <a:pt x="1497" y="1196"/>
                  </a:lnTo>
                  <a:lnTo>
                    <a:pt x="1494" y="1202"/>
                  </a:lnTo>
                  <a:lnTo>
                    <a:pt x="1493" y="1208"/>
                  </a:lnTo>
                  <a:lnTo>
                    <a:pt x="1493" y="1215"/>
                  </a:lnTo>
                  <a:lnTo>
                    <a:pt x="1494" y="1223"/>
                  </a:lnTo>
                  <a:lnTo>
                    <a:pt x="1498" y="1233"/>
                  </a:lnTo>
                  <a:lnTo>
                    <a:pt x="1502" y="1244"/>
                  </a:lnTo>
                  <a:lnTo>
                    <a:pt x="1504" y="1250"/>
                  </a:lnTo>
                  <a:lnTo>
                    <a:pt x="1505" y="1255"/>
                  </a:lnTo>
                  <a:lnTo>
                    <a:pt x="1504" y="1258"/>
                  </a:lnTo>
                  <a:lnTo>
                    <a:pt x="1503" y="1260"/>
                  </a:lnTo>
                  <a:lnTo>
                    <a:pt x="1500" y="1261"/>
                  </a:lnTo>
                  <a:lnTo>
                    <a:pt x="1497" y="1261"/>
                  </a:lnTo>
                  <a:lnTo>
                    <a:pt x="1493" y="1261"/>
                  </a:lnTo>
                  <a:lnTo>
                    <a:pt x="1489" y="1261"/>
                  </a:lnTo>
                  <a:lnTo>
                    <a:pt x="1479" y="1260"/>
                  </a:lnTo>
                  <a:lnTo>
                    <a:pt x="1471" y="1258"/>
                  </a:lnTo>
                  <a:lnTo>
                    <a:pt x="1467" y="1258"/>
                  </a:lnTo>
                  <a:lnTo>
                    <a:pt x="1464" y="1259"/>
                  </a:lnTo>
                  <a:lnTo>
                    <a:pt x="1462" y="1260"/>
                  </a:lnTo>
                  <a:lnTo>
                    <a:pt x="1461" y="1261"/>
                  </a:lnTo>
                  <a:lnTo>
                    <a:pt x="1456" y="1274"/>
                  </a:lnTo>
                  <a:lnTo>
                    <a:pt x="1450" y="1286"/>
                  </a:lnTo>
                  <a:lnTo>
                    <a:pt x="1444" y="1298"/>
                  </a:lnTo>
                  <a:lnTo>
                    <a:pt x="1436" y="1310"/>
                  </a:lnTo>
                  <a:lnTo>
                    <a:pt x="1431" y="1318"/>
                  </a:lnTo>
                  <a:lnTo>
                    <a:pt x="1429" y="1328"/>
                  </a:lnTo>
                  <a:lnTo>
                    <a:pt x="1429" y="1336"/>
                  </a:lnTo>
                  <a:lnTo>
                    <a:pt x="1431" y="1343"/>
                  </a:lnTo>
                  <a:lnTo>
                    <a:pt x="1434" y="1351"/>
                  </a:lnTo>
                  <a:lnTo>
                    <a:pt x="1438" y="1357"/>
                  </a:lnTo>
                  <a:lnTo>
                    <a:pt x="1443" y="1364"/>
                  </a:lnTo>
                  <a:lnTo>
                    <a:pt x="1448" y="1370"/>
                  </a:lnTo>
                  <a:lnTo>
                    <a:pt x="1459" y="1382"/>
                  </a:lnTo>
                  <a:lnTo>
                    <a:pt x="1466" y="1393"/>
                  </a:lnTo>
                  <a:lnTo>
                    <a:pt x="1469" y="1398"/>
                  </a:lnTo>
                  <a:lnTo>
                    <a:pt x="1470" y="1404"/>
                  </a:lnTo>
                  <a:lnTo>
                    <a:pt x="1467" y="1409"/>
                  </a:lnTo>
                  <a:lnTo>
                    <a:pt x="1463" y="1413"/>
                  </a:lnTo>
                  <a:lnTo>
                    <a:pt x="1460" y="1417"/>
                  </a:lnTo>
                  <a:lnTo>
                    <a:pt x="1457" y="1418"/>
                  </a:lnTo>
                  <a:lnTo>
                    <a:pt x="1452" y="1420"/>
                  </a:lnTo>
                  <a:lnTo>
                    <a:pt x="1447" y="1421"/>
                  </a:lnTo>
                  <a:lnTo>
                    <a:pt x="1437" y="1422"/>
                  </a:lnTo>
                  <a:lnTo>
                    <a:pt x="1425" y="1422"/>
                  </a:lnTo>
                  <a:lnTo>
                    <a:pt x="1413" y="1423"/>
                  </a:lnTo>
                  <a:lnTo>
                    <a:pt x="1402" y="1423"/>
                  </a:lnTo>
                  <a:lnTo>
                    <a:pt x="1391" y="1424"/>
                  </a:lnTo>
                  <a:lnTo>
                    <a:pt x="1381" y="1426"/>
                  </a:lnTo>
                  <a:lnTo>
                    <a:pt x="1376" y="1430"/>
                  </a:lnTo>
                  <a:lnTo>
                    <a:pt x="1371" y="1433"/>
                  </a:lnTo>
                  <a:lnTo>
                    <a:pt x="1368" y="1437"/>
                  </a:lnTo>
                  <a:lnTo>
                    <a:pt x="1365" y="1442"/>
                  </a:lnTo>
                  <a:lnTo>
                    <a:pt x="1362" y="1451"/>
                  </a:lnTo>
                  <a:lnTo>
                    <a:pt x="1359" y="1463"/>
                  </a:lnTo>
                  <a:lnTo>
                    <a:pt x="1357" y="1475"/>
                  </a:lnTo>
                  <a:lnTo>
                    <a:pt x="1353" y="1486"/>
                  </a:lnTo>
                  <a:lnTo>
                    <a:pt x="1351" y="1492"/>
                  </a:lnTo>
                  <a:lnTo>
                    <a:pt x="1346" y="1497"/>
                  </a:lnTo>
                  <a:lnTo>
                    <a:pt x="1342" y="1502"/>
                  </a:lnTo>
                  <a:lnTo>
                    <a:pt x="1337" y="1506"/>
                  </a:lnTo>
                  <a:lnTo>
                    <a:pt x="1326" y="1513"/>
                  </a:lnTo>
                  <a:lnTo>
                    <a:pt x="1315" y="1518"/>
                  </a:lnTo>
                  <a:lnTo>
                    <a:pt x="1304" y="1523"/>
                  </a:lnTo>
                  <a:lnTo>
                    <a:pt x="1295" y="1524"/>
                  </a:lnTo>
                  <a:lnTo>
                    <a:pt x="1289" y="1524"/>
                  </a:lnTo>
                  <a:lnTo>
                    <a:pt x="1284" y="1523"/>
                  </a:lnTo>
                  <a:lnTo>
                    <a:pt x="1280" y="1520"/>
                  </a:lnTo>
                  <a:lnTo>
                    <a:pt x="1274" y="1518"/>
                  </a:lnTo>
                  <a:lnTo>
                    <a:pt x="1270" y="1515"/>
                  </a:lnTo>
                  <a:lnTo>
                    <a:pt x="1265" y="1511"/>
                  </a:lnTo>
                  <a:lnTo>
                    <a:pt x="1262" y="1504"/>
                  </a:lnTo>
                  <a:lnTo>
                    <a:pt x="1258" y="1498"/>
                  </a:lnTo>
                  <a:lnTo>
                    <a:pt x="1253" y="1489"/>
                  </a:lnTo>
                  <a:lnTo>
                    <a:pt x="1248" y="1483"/>
                  </a:lnTo>
                  <a:lnTo>
                    <a:pt x="1244" y="1479"/>
                  </a:lnTo>
                  <a:lnTo>
                    <a:pt x="1240" y="1477"/>
                  </a:lnTo>
                  <a:lnTo>
                    <a:pt x="1235" y="1477"/>
                  </a:lnTo>
                  <a:lnTo>
                    <a:pt x="1231" y="1477"/>
                  </a:lnTo>
                  <a:lnTo>
                    <a:pt x="1227" y="1480"/>
                  </a:lnTo>
                  <a:lnTo>
                    <a:pt x="1222" y="1483"/>
                  </a:lnTo>
                  <a:lnTo>
                    <a:pt x="1214" y="1490"/>
                  </a:lnTo>
                  <a:lnTo>
                    <a:pt x="1203" y="1499"/>
                  </a:lnTo>
                  <a:lnTo>
                    <a:pt x="1196" y="1502"/>
                  </a:lnTo>
                  <a:lnTo>
                    <a:pt x="1190" y="1505"/>
                  </a:lnTo>
                  <a:lnTo>
                    <a:pt x="1182" y="1506"/>
                  </a:lnTo>
                  <a:lnTo>
                    <a:pt x="1175" y="1507"/>
                  </a:lnTo>
                  <a:lnTo>
                    <a:pt x="1161" y="1506"/>
                  </a:lnTo>
                  <a:lnTo>
                    <a:pt x="1145" y="1504"/>
                  </a:lnTo>
                  <a:lnTo>
                    <a:pt x="1137" y="1504"/>
                  </a:lnTo>
                  <a:lnTo>
                    <a:pt x="1129" y="1505"/>
                  </a:lnTo>
                  <a:lnTo>
                    <a:pt x="1123" y="1508"/>
                  </a:lnTo>
                  <a:lnTo>
                    <a:pt x="1118" y="1513"/>
                  </a:lnTo>
                  <a:lnTo>
                    <a:pt x="1112" y="1521"/>
                  </a:lnTo>
                  <a:lnTo>
                    <a:pt x="1108" y="1529"/>
                  </a:lnTo>
                  <a:lnTo>
                    <a:pt x="1106" y="1538"/>
                  </a:lnTo>
                  <a:lnTo>
                    <a:pt x="1105" y="1545"/>
                  </a:lnTo>
                  <a:lnTo>
                    <a:pt x="1104" y="1554"/>
                  </a:lnTo>
                  <a:lnTo>
                    <a:pt x="1102" y="1561"/>
                  </a:lnTo>
                  <a:lnTo>
                    <a:pt x="1099" y="1570"/>
                  </a:lnTo>
                  <a:lnTo>
                    <a:pt x="1096" y="1579"/>
                  </a:lnTo>
                  <a:lnTo>
                    <a:pt x="1085" y="1594"/>
                  </a:lnTo>
                  <a:lnTo>
                    <a:pt x="1073" y="1610"/>
                  </a:lnTo>
                  <a:lnTo>
                    <a:pt x="1067" y="1619"/>
                  </a:lnTo>
                  <a:lnTo>
                    <a:pt x="1060" y="1626"/>
                  </a:lnTo>
                  <a:lnTo>
                    <a:pt x="1054" y="1634"/>
                  </a:lnTo>
                  <a:lnTo>
                    <a:pt x="1046" y="1640"/>
                  </a:lnTo>
                  <a:lnTo>
                    <a:pt x="1039" y="1646"/>
                  </a:lnTo>
                  <a:lnTo>
                    <a:pt x="1031" y="1649"/>
                  </a:lnTo>
                  <a:lnTo>
                    <a:pt x="1024" y="1652"/>
                  </a:lnTo>
                  <a:lnTo>
                    <a:pt x="1015" y="1653"/>
                  </a:lnTo>
                  <a:lnTo>
                    <a:pt x="1006" y="1652"/>
                  </a:lnTo>
                  <a:lnTo>
                    <a:pt x="998" y="1649"/>
                  </a:lnTo>
                  <a:lnTo>
                    <a:pt x="989" y="1645"/>
                  </a:lnTo>
                  <a:lnTo>
                    <a:pt x="979" y="1636"/>
                  </a:lnTo>
                  <a:lnTo>
                    <a:pt x="973" y="1631"/>
                  </a:lnTo>
                  <a:lnTo>
                    <a:pt x="966" y="1628"/>
                  </a:lnTo>
                  <a:lnTo>
                    <a:pt x="964" y="1627"/>
                  </a:lnTo>
                  <a:lnTo>
                    <a:pt x="963" y="1628"/>
                  </a:lnTo>
                  <a:lnTo>
                    <a:pt x="961" y="1629"/>
                  </a:lnTo>
                  <a:lnTo>
                    <a:pt x="960" y="1632"/>
                  </a:lnTo>
                  <a:lnTo>
                    <a:pt x="959" y="1637"/>
                  </a:lnTo>
                  <a:lnTo>
                    <a:pt x="959" y="1643"/>
                  </a:lnTo>
                  <a:lnTo>
                    <a:pt x="959" y="1652"/>
                  </a:lnTo>
                  <a:lnTo>
                    <a:pt x="960" y="1662"/>
                  </a:lnTo>
                  <a:lnTo>
                    <a:pt x="963" y="1682"/>
                  </a:lnTo>
                  <a:lnTo>
                    <a:pt x="967" y="1701"/>
                  </a:lnTo>
                  <a:lnTo>
                    <a:pt x="972" y="1716"/>
                  </a:lnTo>
                  <a:lnTo>
                    <a:pt x="973" y="1722"/>
                  </a:lnTo>
                  <a:lnTo>
                    <a:pt x="972" y="1743"/>
                  </a:lnTo>
                  <a:lnTo>
                    <a:pt x="970" y="1763"/>
                  </a:lnTo>
                  <a:lnTo>
                    <a:pt x="969" y="1773"/>
                  </a:lnTo>
                  <a:lnTo>
                    <a:pt x="969" y="1784"/>
                  </a:lnTo>
                  <a:lnTo>
                    <a:pt x="970" y="1794"/>
                  </a:lnTo>
                  <a:lnTo>
                    <a:pt x="973" y="1803"/>
                  </a:lnTo>
                  <a:lnTo>
                    <a:pt x="985" y="1828"/>
                  </a:lnTo>
                  <a:lnTo>
                    <a:pt x="991" y="1845"/>
                  </a:lnTo>
                  <a:lnTo>
                    <a:pt x="992" y="1855"/>
                  </a:lnTo>
                  <a:lnTo>
                    <a:pt x="993" y="1865"/>
                  </a:lnTo>
                  <a:lnTo>
                    <a:pt x="993" y="1879"/>
                  </a:lnTo>
                  <a:lnTo>
                    <a:pt x="993" y="1895"/>
                  </a:lnTo>
                  <a:lnTo>
                    <a:pt x="989" y="1933"/>
                  </a:lnTo>
                  <a:lnTo>
                    <a:pt x="984" y="1978"/>
                  </a:lnTo>
                  <a:lnTo>
                    <a:pt x="983" y="2001"/>
                  </a:lnTo>
                  <a:lnTo>
                    <a:pt x="984" y="2021"/>
                  </a:lnTo>
                  <a:lnTo>
                    <a:pt x="985" y="2030"/>
                  </a:lnTo>
                  <a:lnTo>
                    <a:pt x="987" y="2039"/>
                  </a:lnTo>
                  <a:lnTo>
                    <a:pt x="990" y="2045"/>
                  </a:lnTo>
                  <a:lnTo>
                    <a:pt x="994" y="2052"/>
                  </a:lnTo>
                  <a:lnTo>
                    <a:pt x="1000" y="2057"/>
                  </a:lnTo>
                  <a:lnTo>
                    <a:pt x="1005" y="2061"/>
                  </a:lnTo>
                  <a:lnTo>
                    <a:pt x="1011" y="2065"/>
                  </a:lnTo>
                  <a:lnTo>
                    <a:pt x="1016" y="2069"/>
                  </a:lnTo>
                  <a:lnTo>
                    <a:pt x="1029" y="2074"/>
                  </a:lnTo>
                  <a:lnTo>
                    <a:pt x="1042" y="2079"/>
                  </a:lnTo>
                  <a:lnTo>
                    <a:pt x="1069" y="2084"/>
                  </a:lnTo>
                  <a:lnTo>
                    <a:pt x="1096" y="2087"/>
                  </a:lnTo>
                  <a:lnTo>
                    <a:pt x="1109" y="2090"/>
                  </a:lnTo>
                  <a:lnTo>
                    <a:pt x="1121" y="2093"/>
                  </a:lnTo>
                  <a:lnTo>
                    <a:pt x="1132" y="2097"/>
                  </a:lnTo>
                  <a:lnTo>
                    <a:pt x="1141" y="2102"/>
                  </a:lnTo>
                  <a:lnTo>
                    <a:pt x="1146" y="2106"/>
                  </a:lnTo>
                  <a:lnTo>
                    <a:pt x="1150" y="2109"/>
                  </a:lnTo>
                  <a:lnTo>
                    <a:pt x="1153" y="2113"/>
                  </a:lnTo>
                  <a:lnTo>
                    <a:pt x="1156" y="2119"/>
                  </a:lnTo>
                  <a:lnTo>
                    <a:pt x="1160" y="2124"/>
                  </a:lnTo>
                  <a:lnTo>
                    <a:pt x="1161" y="2131"/>
                  </a:lnTo>
                  <a:lnTo>
                    <a:pt x="1163" y="2137"/>
                  </a:lnTo>
                  <a:lnTo>
                    <a:pt x="1164" y="2145"/>
                  </a:lnTo>
                  <a:lnTo>
                    <a:pt x="1164" y="2152"/>
                  </a:lnTo>
                  <a:lnTo>
                    <a:pt x="1163" y="2160"/>
                  </a:lnTo>
                  <a:lnTo>
                    <a:pt x="1161" y="2166"/>
                  </a:lnTo>
                  <a:lnTo>
                    <a:pt x="1158" y="2174"/>
                  </a:lnTo>
                  <a:lnTo>
                    <a:pt x="1154" y="2179"/>
                  </a:lnTo>
                  <a:lnTo>
                    <a:pt x="1150" y="2186"/>
                  </a:lnTo>
                  <a:lnTo>
                    <a:pt x="1146" y="2190"/>
                  </a:lnTo>
                  <a:lnTo>
                    <a:pt x="1140" y="2194"/>
                  </a:lnTo>
                  <a:lnTo>
                    <a:pt x="1135" y="2196"/>
                  </a:lnTo>
                  <a:lnTo>
                    <a:pt x="1128" y="2199"/>
                  </a:lnTo>
                  <a:lnTo>
                    <a:pt x="1123" y="2199"/>
                  </a:lnTo>
                  <a:lnTo>
                    <a:pt x="1118" y="2198"/>
                  </a:lnTo>
                  <a:lnTo>
                    <a:pt x="1111" y="2194"/>
                  </a:lnTo>
                  <a:lnTo>
                    <a:pt x="1106" y="2190"/>
                  </a:lnTo>
                  <a:lnTo>
                    <a:pt x="1101" y="2183"/>
                  </a:lnTo>
                  <a:lnTo>
                    <a:pt x="1097" y="2175"/>
                  </a:lnTo>
                  <a:lnTo>
                    <a:pt x="1093" y="2167"/>
                  </a:lnTo>
                  <a:lnTo>
                    <a:pt x="1087" y="2160"/>
                  </a:lnTo>
                  <a:lnTo>
                    <a:pt x="1083" y="2153"/>
                  </a:lnTo>
                  <a:lnTo>
                    <a:pt x="1078" y="2149"/>
                  </a:lnTo>
                  <a:lnTo>
                    <a:pt x="1071" y="2146"/>
                  </a:lnTo>
                  <a:lnTo>
                    <a:pt x="1065" y="2142"/>
                  </a:lnTo>
                  <a:lnTo>
                    <a:pt x="1059" y="2141"/>
                  </a:lnTo>
                  <a:lnTo>
                    <a:pt x="1052" y="2140"/>
                  </a:lnTo>
                  <a:lnTo>
                    <a:pt x="1045" y="2140"/>
                  </a:lnTo>
                  <a:lnTo>
                    <a:pt x="1038" y="2141"/>
                  </a:lnTo>
                  <a:lnTo>
                    <a:pt x="1031" y="2144"/>
                  </a:lnTo>
                  <a:lnTo>
                    <a:pt x="1024" y="2146"/>
                  </a:lnTo>
                  <a:lnTo>
                    <a:pt x="1008" y="2152"/>
                  </a:lnTo>
                  <a:lnTo>
                    <a:pt x="993" y="2162"/>
                  </a:lnTo>
                  <a:lnTo>
                    <a:pt x="990" y="2163"/>
                  </a:lnTo>
                  <a:lnTo>
                    <a:pt x="988" y="2164"/>
                  </a:lnTo>
                  <a:lnTo>
                    <a:pt x="985" y="2164"/>
                  </a:lnTo>
                  <a:lnTo>
                    <a:pt x="981" y="2164"/>
                  </a:lnTo>
                  <a:lnTo>
                    <a:pt x="976" y="2162"/>
                  </a:lnTo>
                  <a:lnTo>
                    <a:pt x="970" y="2158"/>
                  </a:lnTo>
                  <a:lnTo>
                    <a:pt x="964" y="2152"/>
                  </a:lnTo>
                  <a:lnTo>
                    <a:pt x="958" y="2146"/>
                  </a:lnTo>
                  <a:lnTo>
                    <a:pt x="952" y="2138"/>
                  </a:lnTo>
                  <a:lnTo>
                    <a:pt x="946" y="2129"/>
                  </a:lnTo>
                  <a:lnTo>
                    <a:pt x="934" y="2112"/>
                  </a:lnTo>
                  <a:lnTo>
                    <a:pt x="923" y="2095"/>
                  </a:lnTo>
                  <a:lnTo>
                    <a:pt x="917" y="2087"/>
                  </a:lnTo>
                  <a:lnTo>
                    <a:pt x="911" y="2081"/>
                  </a:lnTo>
                  <a:lnTo>
                    <a:pt x="906" y="2077"/>
                  </a:lnTo>
                  <a:lnTo>
                    <a:pt x="900" y="2073"/>
                  </a:lnTo>
                  <a:lnTo>
                    <a:pt x="889" y="2069"/>
                  </a:lnTo>
                  <a:lnTo>
                    <a:pt x="871" y="2064"/>
                  </a:lnTo>
                  <a:lnTo>
                    <a:pt x="850" y="2058"/>
                  </a:lnTo>
                  <a:lnTo>
                    <a:pt x="826" y="2054"/>
                  </a:lnTo>
                  <a:lnTo>
                    <a:pt x="803" y="2050"/>
                  </a:lnTo>
                  <a:lnTo>
                    <a:pt x="783" y="2047"/>
                  </a:lnTo>
                  <a:lnTo>
                    <a:pt x="774" y="2046"/>
                  </a:lnTo>
                  <a:lnTo>
                    <a:pt x="768" y="2046"/>
                  </a:lnTo>
                  <a:lnTo>
                    <a:pt x="762" y="2047"/>
                  </a:lnTo>
                  <a:lnTo>
                    <a:pt x="759" y="2050"/>
                  </a:lnTo>
                  <a:lnTo>
                    <a:pt x="749" y="2064"/>
                  </a:lnTo>
                  <a:lnTo>
                    <a:pt x="742" y="2074"/>
                  </a:lnTo>
                  <a:lnTo>
                    <a:pt x="737" y="2084"/>
                  </a:lnTo>
                  <a:lnTo>
                    <a:pt x="734" y="2093"/>
                  </a:lnTo>
                  <a:lnTo>
                    <a:pt x="733" y="2100"/>
                  </a:lnTo>
                  <a:lnTo>
                    <a:pt x="734" y="2107"/>
                  </a:lnTo>
                  <a:lnTo>
                    <a:pt x="736" y="2112"/>
                  </a:lnTo>
                  <a:lnTo>
                    <a:pt x="738" y="2118"/>
                  </a:lnTo>
                  <a:lnTo>
                    <a:pt x="747" y="2128"/>
                  </a:lnTo>
                  <a:lnTo>
                    <a:pt x="756" y="2141"/>
                  </a:lnTo>
                  <a:lnTo>
                    <a:pt x="759" y="2149"/>
                  </a:lnTo>
                  <a:lnTo>
                    <a:pt x="762" y="2158"/>
                  </a:lnTo>
                  <a:lnTo>
                    <a:pt x="764" y="2167"/>
                  </a:lnTo>
                  <a:lnTo>
                    <a:pt x="764" y="2179"/>
                  </a:lnTo>
                  <a:lnTo>
                    <a:pt x="765" y="2190"/>
                  </a:lnTo>
                  <a:lnTo>
                    <a:pt x="768" y="2200"/>
                  </a:lnTo>
                  <a:lnTo>
                    <a:pt x="769" y="2204"/>
                  </a:lnTo>
                  <a:lnTo>
                    <a:pt x="770" y="2207"/>
                  </a:lnTo>
                  <a:lnTo>
                    <a:pt x="772" y="2210"/>
                  </a:lnTo>
                  <a:lnTo>
                    <a:pt x="774" y="2214"/>
                  </a:lnTo>
                  <a:lnTo>
                    <a:pt x="777" y="2215"/>
                  </a:lnTo>
                  <a:lnTo>
                    <a:pt x="781" y="2217"/>
                  </a:lnTo>
                  <a:lnTo>
                    <a:pt x="784" y="2217"/>
                  </a:lnTo>
                  <a:lnTo>
                    <a:pt x="788" y="2218"/>
                  </a:lnTo>
                  <a:lnTo>
                    <a:pt x="798" y="2216"/>
                  </a:lnTo>
                  <a:lnTo>
                    <a:pt x="810" y="2213"/>
                  </a:lnTo>
                  <a:lnTo>
                    <a:pt x="813" y="2212"/>
                  </a:lnTo>
                  <a:lnTo>
                    <a:pt x="816" y="2210"/>
                  </a:lnTo>
                  <a:lnTo>
                    <a:pt x="818" y="2212"/>
                  </a:lnTo>
                  <a:lnTo>
                    <a:pt x="821" y="2213"/>
                  </a:lnTo>
                  <a:lnTo>
                    <a:pt x="825" y="2216"/>
                  </a:lnTo>
                  <a:lnTo>
                    <a:pt x="827" y="2221"/>
                  </a:lnTo>
                  <a:lnTo>
                    <a:pt x="829" y="2228"/>
                  </a:lnTo>
                  <a:lnTo>
                    <a:pt x="831" y="2236"/>
                  </a:lnTo>
                  <a:lnTo>
                    <a:pt x="831" y="2246"/>
                  </a:lnTo>
                  <a:lnTo>
                    <a:pt x="832" y="2257"/>
                  </a:lnTo>
                  <a:lnTo>
                    <a:pt x="834" y="2279"/>
                  </a:lnTo>
                  <a:lnTo>
                    <a:pt x="835" y="2299"/>
                  </a:lnTo>
                  <a:lnTo>
                    <a:pt x="835" y="2309"/>
                  </a:lnTo>
                  <a:lnTo>
                    <a:pt x="837" y="2317"/>
                  </a:lnTo>
                  <a:lnTo>
                    <a:pt x="839" y="2325"/>
                  </a:lnTo>
                  <a:lnTo>
                    <a:pt x="841" y="2330"/>
                  </a:lnTo>
                  <a:lnTo>
                    <a:pt x="856" y="2351"/>
                  </a:lnTo>
                  <a:lnTo>
                    <a:pt x="866" y="2367"/>
                  </a:lnTo>
                  <a:lnTo>
                    <a:pt x="869" y="2376"/>
                  </a:lnTo>
                  <a:lnTo>
                    <a:pt x="871" y="2385"/>
                  </a:lnTo>
                  <a:lnTo>
                    <a:pt x="873" y="2397"/>
                  </a:lnTo>
                  <a:lnTo>
                    <a:pt x="873" y="2412"/>
                  </a:lnTo>
                  <a:lnTo>
                    <a:pt x="875" y="2431"/>
                  </a:lnTo>
                  <a:lnTo>
                    <a:pt x="877" y="2448"/>
                  </a:lnTo>
                  <a:lnTo>
                    <a:pt x="880" y="2466"/>
                  </a:lnTo>
                  <a:lnTo>
                    <a:pt x="883" y="2485"/>
                  </a:lnTo>
                  <a:lnTo>
                    <a:pt x="892" y="2522"/>
                  </a:lnTo>
                  <a:lnTo>
                    <a:pt x="897" y="2556"/>
                  </a:lnTo>
                  <a:lnTo>
                    <a:pt x="899" y="2565"/>
                  </a:lnTo>
                  <a:lnTo>
                    <a:pt x="904" y="2574"/>
                  </a:lnTo>
                  <a:lnTo>
                    <a:pt x="908" y="2584"/>
                  </a:lnTo>
                  <a:lnTo>
                    <a:pt x="913" y="2594"/>
                  </a:lnTo>
                  <a:lnTo>
                    <a:pt x="919" y="2604"/>
                  </a:lnTo>
                  <a:lnTo>
                    <a:pt x="922" y="2612"/>
                  </a:lnTo>
                  <a:lnTo>
                    <a:pt x="923" y="2615"/>
                  </a:lnTo>
                  <a:lnTo>
                    <a:pt x="924" y="2619"/>
                  </a:lnTo>
                  <a:lnTo>
                    <a:pt x="924" y="2622"/>
                  </a:lnTo>
                  <a:lnTo>
                    <a:pt x="923" y="2625"/>
                  </a:lnTo>
                  <a:lnTo>
                    <a:pt x="920" y="2628"/>
                  </a:lnTo>
                  <a:lnTo>
                    <a:pt x="916" y="2633"/>
                  </a:lnTo>
                  <a:lnTo>
                    <a:pt x="909" y="2637"/>
                  </a:lnTo>
                  <a:lnTo>
                    <a:pt x="902" y="2641"/>
                  </a:lnTo>
                  <a:lnTo>
                    <a:pt x="888" y="2650"/>
                  </a:lnTo>
                  <a:lnTo>
                    <a:pt x="877" y="2657"/>
                  </a:lnTo>
                  <a:lnTo>
                    <a:pt x="869" y="2682"/>
                  </a:lnTo>
                  <a:lnTo>
                    <a:pt x="862" y="2702"/>
                  </a:lnTo>
                  <a:lnTo>
                    <a:pt x="856" y="2709"/>
                  </a:lnTo>
                  <a:lnTo>
                    <a:pt x="849" y="2717"/>
                  </a:lnTo>
                  <a:lnTo>
                    <a:pt x="838" y="2723"/>
                  </a:lnTo>
                  <a:lnTo>
                    <a:pt x="825" y="2729"/>
                  </a:lnTo>
                  <a:lnTo>
                    <a:pt x="807" y="2733"/>
                  </a:lnTo>
                  <a:lnTo>
                    <a:pt x="790" y="2738"/>
                  </a:lnTo>
                  <a:lnTo>
                    <a:pt x="787" y="2740"/>
                  </a:lnTo>
                  <a:lnTo>
                    <a:pt x="785" y="2741"/>
                  </a:lnTo>
                  <a:lnTo>
                    <a:pt x="782" y="2744"/>
                  </a:lnTo>
                  <a:lnTo>
                    <a:pt x="781" y="2746"/>
                  </a:lnTo>
                  <a:lnTo>
                    <a:pt x="778" y="2750"/>
                  </a:lnTo>
                  <a:lnTo>
                    <a:pt x="778" y="2755"/>
                  </a:lnTo>
                  <a:lnTo>
                    <a:pt x="778" y="2760"/>
                  </a:lnTo>
                  <a:lnTo>
                    <a:pt x="778" y="2766"/>
                  </a:lnTo>
                  <a:lnTo>
                    <a:pt x="780" y="2774"/>
                  </a:lnTo>
                  <a:lnTo>
                    <a:pt x="778" y="2783"/>
                  </a:lnTo>
                  <a:lnTo>
                    <a:pt x="775" y="2789"/>
                  </a:lnTo>
                  <a:lnTo>
                    <a:pt x="772" y="2797"/>
                  </a:lnTo>
                  <a:lnTo>
                    <a:pt x="761" y="2810"/>
                  </a:lnTo>
                  <a:lnTo>
                    <a:pt x="749" y="2823"/>
                  </a:lnTo>
                  <a:lnTo>
                    <a:pt x="735" y="2836"/>
                  </a:lnTo>
                  <a:lnTo>
                    <a:pt x="723" y="2849"/>
                  </a:lnTo>
                  <a:lnTo>
                    <a:pt x="718" y="2856"/>
                  </a:lnTo>
                  <a:lnTo>
                    <a:pt x="714" y="2865"/>
                  </a:lnTo>
                  <a:lnTo>
                    <a:pt x="710" y="2873"/>
                  </a:lnTo>
                  <a:lnTo>
                    <a:pt x="708" y="2882"/>
                  </a:lnTo>
                  <a:lnTo>
                    <a:pt x="706" y="2890"/>
                  </a:lnTo>
                  <a:lnTo>
                    <a:pt x="703" y="2895"/>
                  </a:lnTo>
                  <a:lnTo>
                    <a:pt x="700" y="2900"/>
                  </a:lnTo>
                  <a:lnTo>
                    <a:pt x="695" y="2903"/>
                  </a:lnTo>
                  <a:lnTo>
                    <a:pt x="690" y="2905"/>
                  </a:lnTo>
                  <a:lnTo>
                    <a:pt x="685" y="2906"/>
                  </a:lnTo>
                  <a:lnTo>
                    <a:pt x="678" y="2907"/>
                  </a:lnTo>
                  <a:lnTo>
                    <a:pt x="673" y="2907"/>
                  </a:lnTo>
                  <a:lnTo>
                    <a:pt x="659" y="2906"/>
                  </a:lnTo>
                  <a:lnTo>
                    <a:pt x="646" y="2904"/>
                  </a:lnTo>
                  <a:lnTo>
                    <a:pt x="640" y="2904"/>
                  </a:lnTo>
                  <a:lnTo>
                    <a:pt x="634" y="2904"/>
                  </a:lnTo>
                  <a:lnTo>
                    <a:pt x="628" y="2905"/>
                  </a:lnTo>
                  <a:lnTo>
                    <a:pt x="624" y="2906"/>
                  </a:lnTo>
                  <a:lnTo>
                    <a:pt x="612" y="2912"/>
                  </a:lnTo>
                  <a:lnTo>
                    <a:pt x="601" y="2920"/>
                  </a:lnTo>
                  <a:lnTo>
                    <a:pt x="594" y="2929"/>
                  </a:lnTo>
                  <a:lnTo>
                    <a:pt x="587" y="2938"/>
                  </a:lnTo>
                  <a:lnTo>
                    <a:pt x="583" y="2949"/>
                  </a:lnTo>
                  <a:lnTo>
                    <a:pt x="579" y="2960"/>
                  </a:lnTo>
                  <a:lnTo>
                    <a:pt x="577" y="2971"/>
                  </a:lnTo>
                  <a:lnTo>
                    <a:pt x="574" y="2983"/>
                  </a:lnTo>
                  <a:lnTo>
                    <a:pt x="572" y="3006"/>
                  </a:lnTo>
                  <a:lnTo>
                    <a:pt x="570" y="3030"/>
                  </a:lnTo>
                  <a:lnTo>
                    <a:pt x="568" y="3042"/>
                  </a:lnTo>
                  <a:lnTo>
                    <a:pt x="565" y="3054"/>
                  </a:lnTo>
                  <a:lnTo>
                    <a:pt x="561" y="3065"/>
                  </a:lnTo>
                  <a:lnTo>
                    <a:pt x="556" y="3076"/>
                  </a:lnTo>
                  <a:lnTo>
                    <a:pt x="528" y="3168"/>
                  </a:lnTo>
                  <a:lnTo>
                    <a:pt x="528" y="3168"/>
                  </a:lnTo>
                  <a:lnTo>
                    <a:pt x="523" y="3177"/>
                  </a:lnTo>
                  <a:lnTo>
                    <a:pt x="517" y="3188"/>
                  </a:lnTo>
                  <a:lnTo>
                    <a:pt x="514" y="3192"/>
                  </a:lnTo>
                  <a:lnTo>
                    <a:pt x="511" y="3197"/>
                  </a:lnTo>
                  <a:lnTo>
                    <a:pt x="506" y="3200"/>
                  </a:lnTo>
                  <a:lnTo>
                    <a:pt x="501" y="3202"/>
                  </a:lnTo>
                  <a:lnTo>
                    <a:pt x="496" y="3203"/>
                  </a:lnTo>
                  <a:lnTo>
                    <a:pt x="489" y="3203"/>
                  </a:lnTo>
                  <a:lnTo>
                    <a:pt x="484" y="3200"/>
                  </a:lnTo>
                  <a:lnTo>
                    <a:pt x="477" y="3197"/>
                  </a:lnTo>
                  <a:lnTo>
                    <a:pt x="466" y="3190"/>
                  </a:lnTo>
                  <a:lnTo>
                    <a:pt x="454" y="3184"/>
                  </a:lnTo>
                  <a:lnTo>
                    <a:pt x="449" y="3181"/>
                  </a:lnTo>
                  <a:lnTo>
                    <a:pt x="445" y="3179"/>
                  </a:lnTo>
                  <a:lnTo>
                    <a:pt x="439" y="3178"/>
                  </a:lnTo>
                  <a:lnTo>
                    <a:pt x="434" y="3178"/>
                  </a:lnTo>
                  <a:lnTo>
                    <a:pt x="424" y="3178"/>
                  </a:lnTo>
                  <a:lnTo>
                    <a:pt x="415" y="3180"/>
                  </a:lnTo>
                  <a:lnTo>
                    <a:pt x="405" y="3184"/>
                  </a:lnTo>
                  <a:lnTo>
                    <a:pt x="395" y="3188"/>
                  </a:lnTo>
                  <a:lnTo>
                    <a:pt x="386" y="3193"/>
                  </a:lnTo>
                  <a:lnTo>
                    <a:pt x="378" y="3198"/>
                  </a:lnTo>
                  <a:lnTo>
                    <a:pt x="369" y="3203"/>
                  </a:lnTo>
                  <a:lnTo>
                    <a:pt x="362" y="3207"/>
                  </a:lnTo>
                  <a:lnTo>
                    <a:pt x="354" y="3211"/>
                  </a:lnTo>
                  <a:lnTo>
                    <a:pt x="346" y="3212"/>
                  </a:lnTo>
                  <a:lnTo>
                    <a:pt x="343" y="3212"/>
                  </a:lnTo>
                  <a:lnTo>
                    <a:pt x="340" y="3212"/>
                  </a:lnTo>
                  <a:lnTo>
                    <a:pt x="337" y="3211"/>
                  </a:lnTo>
                  <a:lnTo>
                    <a:pt x="335" y="3208"/>
                  </a:lnTo>
                  <a:lnTo>
                    <a:pt x="331" y="3206"/>
                  </a:lnTo>
                  <a:lnTo>
                    <a:pt x="329" y="3203"/>
                  </a:lnTo>
                  <a:lnTo>
                    <a:pt x="327" y="3200"/>
                  </a:lnTo>
                  <a:lnTo>
                    <a:pt x="325" y="3195"/>
                  </a:lnTo>
                  <a:lnTo>
                    <a:pt x="321" y="3182"/>
                  </a:lnTo>
                  <a:lnTo>
                    <a:pt x="317" y="3167"/>
                  </a:lnTo>
                  <a:lnTo>
                    <a:pt x="314" y="3150"/>
                  </a:lnTo>
                  <a:lnTo>
                    <a:pt x="312" y="3132"/>
                  </a:lnTo>
                  <a:lnTo>
                    <a:pt x="308" y="3095"/>
                  </a:lnTo>
                  <a:lnTo>
                    <a:pt x="304" y="3065"/>
                  </a:lnTo>
                  <a:lnTo>
                    <a:pt x="305" y="3047"/>
                  </a:lnTo>
                  <a:lnTo>
                    <a:pt x="309" y="3028"/>
                  </a:lnTo>
                  <a:lnTo>
                    <a:pt x="309" y="3025"/>
                  </a:lnTo>
                  <a:lnTo>
                    <a:pt x="309" y="3020"/>
                  </a:lnTo>
                  <a:lnTo>
                    <a:pt x="308" y="3018"/>
                  </a:lnTo>
                  <a:lnTo>
                    <a:pt x="307" y="3016"/>
                  </a:lnTo>
                  <a:lnTo>
                    <a:pt x="304" y="3014"/>
                  </a:lnTo>
                  <a:lnTo>
                    <a:pt x="301" y="3014"/>
                  </a:lnTo>
                  <a:lnTo>
                    <a:pt x="298" y="3015"/>
                  </a:lnTo>
                  <a:lnTo>
                    <a:pt x="292" y="3017"/>
                  </a:lnTo>
                  <a:lnTo>
                    <a:pt x="283" y="3020"/>
                  </a:lnTo>
                  <a:lnTo>
                    <a:pt x="275" y="3022"/>
                  </a:lnTo>
                  <a:lnTo>
                    <a:pt x="269" y="3020"/>
                  </a:lnTo>
                  <a:lnTo>
                    <a:pt x="264" y="3018"/>
                  </a:lnTo>
                  <a:lnTo>
                    <a:pt x="261" y="3014"/>
                  </a:lnTo>
                  <a:lnTo>
                    <a:pt x="258" y="3009"/>
                  </a:lnTo>
                  <a:lnTo>
                    <a:pt x="257" y="3002"/>
                  </a:lnTo>
                  <a:lnTo>
                    <a:pt x="256" y="2996"/>
                  </a:lnTo>
                  <a:lnTo>
                    <a:pt x="254" y="2984"/>
                  </a:lnTo>
                  <a:lnTo>
                    <a:pt x="253" y="2974"/>
                  </a:lnTo>
                  <a:lnTo>
                    <a:pt x="253" y="2972"/>
                  </a:lnTo>
                  <a:lnTo>
                    <a:pt x="250" y="2971"/>
                  </a:lnTo>
                  <a:lnTo>
                    <a:pt x="248" y="2972"/>
                  </a:lnTo>
                  <a:lnTo>
                    <a:pt x="245" y="2975"/>
                  </a:lnTo>
                  <a:lnTo>
                    <a:pt x="237" y="2991"/>
                  </a:lnTo>
                  <a:lnTo>
                    <a:pt x="232" y="3009"/>
                  </a:lnTo>
                  <a:lnTo>
                    <a:pt x="230" y="3012"/>
                  </a:lnTo>
                  <a:lnTo>
                    <a:pt x="228" y="3014"/>
                  </a:lnTo>
                  <a:lnTo>
                    <a:pt x="227" y="3015"/>
                  </a:lnTo>
                  <a:lnTo>
                    <a:pt x="223" y="3016"/>
                  </a:lnTo>
                  <a:lnTo>
                    <a:pt x="221" y="3015"/>
                  </a:lnTo>
                  <a:lnTo>
                    <a:pt x="218" y="3013"/>
                  </a:lnTo>
                  <a:lnTo>
                    <a:pt x="214" y="3010"/>
                  </a:lnTo>
                  <a:lnTo>
                    <a:pt x="209" y="3004"/>
                  </a:lnTo>
                  <a:lnTo>
                    <a:pt x="203" y="2995"/>
                  </a:lnTo>
                  <a:lnTo>
                    <a:pt x="200" y="2985"/>
                  </a:lnTo>
                  <a:lnTo>
                    <a:pt x="196" y="2976"/>
                  </a:lnTo>
                  <a:lnTo>
                    <a:pt x="195" y="2966"/>
                  </a:lnTo>
                  <a:lnTo>
                    <a:pt x="195" y="2947"/>
                  </a:lnTo>
                  <a:lnTo>
                    <a:pt x="197" y="2928"/>
                  </a:lnTo>
                  <a:lnTo>
                    <a:pt x="197" y="2918"/>
                  </a:lnTo>
                  <a:lnTo>
                    <a:pt x="197" y="2908"/>
                  </a:lnTo>
                  <a:lnTo>
                    <a:pt x="196" y="2898"/>
                  </a:lnTo>
                  <a:lnTo>
                    <a:pt x="194" y="2888"/>
                  </a:lnTo>
                  <a:lnTo>
                    <a:pt x="190" y="2878"/>
                  </a:lnTo>
                  <a:lnTo>
                    <a:pt x="184" y="2868"/>
                  </a:lnTo>
                  <a:lnTo>
                    <a:pt x="177" y="2857"/>
                  </a:lnTo>
                  <a:lnTo>
                    <a:pt x="166" y="2847"/>
                  </a:lnTo>
                  <a:lnTo>
                    <a:pt x="150" y="2829"/>
                  </a:lnTo>
                  <a:lnTo>
                    <a:pt x="127" y="2803"/>
                  </a:lnTo>
                  <a:lnTo>
                    <a:pt x="115" y="2790"/>
                  </a:lnTo>
                  <a:lnTo>
                    <a:pt x="105" y="2780"/>
                  </a:lnTo>
                  <a:lnTo>
                    <a:pt x="100" y="2775"/>
                  </a:lnTo>
                  <a:lnTo>
                    <a:pt x="96" y="2772"/>
                  </a:lnTo>
                  <a:lnTo>
                    <a:pt x="92" y="2770"/>
                  </a:lnTo>
                  <a:lnTo>
                    <a:pt x="88" y="2769"/>
                  </a:lnTo>
                  <a:lnTo>
                    <a:pt x="82" y="2770"/>
                  </a:lnTo>
                  <a:lnTo>
                    <a:pt x="74" y="2772"/>
                  </a:lnTo>
                  <a:lnTo>
                    <a:pt x="68" y="2775"/>
                  </a:lnTo>
                  <a:lnTo>
                    <a:pt x="61" y="2780"/>
                  </a:lnTo>
                  <a:lnTo>
                    <a:pt x="54" y="2784"/>
                  </a:lnTo>
                  <a:lnTo>
                    <a:pt x="47" y="2786"/>
                  </a:lnTo>
                  <a:lnTo>
                    <a:pt x="44" y="2787"/>
                  </a:lnTo>
                  <a:lnTo>
                    <a:pt x="41" y="2788"/>
                  </a:lnTo>
                  <a:lnTo>
                    <a:pt x="38" y="2788"/>
                  </a:lnTo>
                  <a:lnTo>
                    <a:pt x="34" y="2787"/>
                  </a:lnTo>
                  <a:lnTo>
                    <a:pt x="29" y="2784"/>
                  </a:lnTo>
                  <a:lnTo>
                    <a:pt x="24" y="2779"/>
                  </a:lnTo>
                  <a:lnTo>
                    <a:pt x="18" y="2771"/>
                  </a:lnTo>
                  <a:lnTo>
                    <a:pt x="14" y="2762"/>
                  </a:lnTo>
                  <a:lnTo>
                    <a:pt x="5" y="2744"/>
                  </a:lnTo>
                  <a:lnTo>
                    <a:pt x="0" y="2730"/>
                  </a:lnTo>
                  <a:lnTo>
                    <a:pt x="0" y="2730"/>
                  </a:lnTo>
                  <a:lnTo>
                    <a:pt x="7" y="2692"/>
                  </a:lnTo>
                  <a:lnTo>
                    <a:pt x="16" y="2676"/>
                  </a:lnTo>
                  <a:lnTo>
                    <a:pt x="23" y="2666"/>
                  </a:lnTo>
                  <a:lnTo>
                    <a:pt x="24" y="2661"/>
                  </a:lnTo>
                  <a:lnTo>
                    <a:pt x="21" y="2655"/>
                  </a:lnTo>
                  <a:lnTo>
                    <a:pt x="18" y="2649"/>
                  </a:lnTo>
                  <a:lnTo>
                    <a:pt x="12" y="2639"/>
                  </a:lnTo>
                  <a:lnTo>
                    <a:pt x="6" y="2633"/>
                  </a:lnTo>
                  <a:lnTo>
                    <a:pt x="3" y="2625"/>
                  </a:lnTo>
                  <a:lnTo>
                    <a:pt x="1" y="2619"/>
                  </a:lnTo>
                  <a:lnTo>
                    <a:pt x="1" y="2611"/>
                  </a:lnTo>
                  <a:lnTo>
                    <a:pt x="1" y="2605"/>
                  </a:lnTo>
                  <a:lnTo>
                    <a:pt x="2" y="2597"/>
                  </a:lnTo>
                  <a:lnTo>
                    <a:pt x="4" y="2590"/>
                  </a:lnTo>
                  <a:lnTo>
                    <a:pt x="6" y="2581"/>
                  </a:lnTo>
                  <a:lnTo>
                    <a:pt x="17" y="2544"/>
                  </a:lnTo>
                  <a:lnTo>
                    <a:pt x="27" y="2511"/>
                  </a:lnTo>
                  <a:lnTo>
                    <a:pt x="33" y="2495"/>
                  </a:lnTo>
                  <a:lnTo>
                    <a:pt x="42" y="2478"/>
                  </a:lnTo>
                  <a:lnTo>
                    <a:pt x="46" y="2471"/>
                  </a:lnTo>
                  <a:lnTo>
                    <a:pt x="53" y="2463"/>
                  </a:lnTo>
                  <a:lnTo>
                    <a:pt x="59" y="2456"/>
                  </a:lnTo>
                  <a:lnTo>
                    <a:pt x="67" y="2448"/>
                  </a:lnTo>
                  <a:lnTo>
                    <a:pt x="79" y="2435"/>
                  </a:lnTo>
                  <a:lnTo>
                    <a:pt x="98" y="2415"/>
                  </a:lnTo>
                  <a:lnTo>
                    <a:pt x="118" y="2395"/>
                  </a:lnTo>
                  <a:lnTo>
                    <a:pt x="126" y="2387"/>
                  </a:lnTo>
                  <a:lnTo>
                    <a:pt x="129" y="2393"/>
                  </a:lnTo>
                  <a:lnTo>
                    <a:pt x="133" y="2399"/>
                  </a:lnTo>
                  <a:lnTo>
                    <a:pt x="138" y="2405"/>
                  </a:lnTo>
                  <a:lnTo>
                    <a:pt x="143" y="2410"/>
                  </a:lnTo>
                  <a:lnTo>
                    <a:pt x="156" y="2420"/>
                  </a:lnTo>
                  <a:lnTo>
                    <a:pt x="166" y="2430"/>
                  </a:lnTo>
                  <a:lnTo>
                    <a:pt x="173" y="2437"/>
                  </a:lnTo>
                  <a:lnTo>
                    <a:pt x="177" y="2443"/>
                  </a:lnTo>
                  <a:lnTo>
                    <a:pt x="181" y="2446"/>
                  </a:lnTo>
                  <a:lnTo>
                    <a:pt x="186" y="2447"/>
                  </a:lnTo>
                  <a:lnTo>
                    <a:pt x="190" y="2446"/>
                  </a:lnTo>
                  <a:lnTo>
                    <a:pt x="195" y="2445"/>
                  </a:lnTo>
                  <a:lnTo>
                    <a:pt x="202" y="2442"/>
                  </a:lnTo>
                  <a:lnTo>
                    <a:pt x="210" y="2438"/>
                  </a:lnTo>
                  <a:lnTo>
                    <a:pt x="223" y="2432"/>
                  </a:lnTo>
                  <a:lnTo>
                    <a:pt x="236" y="2423"/>
                  </a:lnTo>
                  <a:lnTo>
                    <a:pt x="248" y="2412"/>
                  </a:lnTo>
                  <a:lnTo>
                    <a:pt x="258" y="2401"/>
                  </a:lnTo>
                  <a:lnTo>
                    <a:pt x="262" y="2394"/>
                  </a:lnTo>
                  <a:lnTo>
                    <a:pt x="267" y="2388"/>
                  </a:lnTo>
                  <a:lnTo>
                    <a:pt x="269" y="2380"/>
                  </a:lnTo>
                  <a:lnTo>
                    <a:pt x="271" y="2374"/>
                  </a:lnTo>
                  <a:lnTo>
                    <a:pt x="272" y="2367"/>
                  </a:lnTo>
                  <a:lnTo>
                    <a:pt x="272" y="2360"/>
                  </a:lnTo>
                  <a:lnTo>
                    <a:pt x="271" y="2353"/>
                  </a:lnTo>
                  <a:lnTo>
                    <a:pt x="269" y="2345"/>
                  </a:lnTo>
                  <a:lnTo>
                    <a:pt x="264" y="2337"/>
                  </a:lnTo>
                  <a:lnTo>
                    <a:pt x="260" y="2329"/>
                  </a:lnTo>
                  <a:lnTo>
                    <a:pt x="256" y="2323"/>
                  </a:lnTo>
                  <a:lnTo>
                    <a:pt x="251" y="2317"/>
                  </a:lnTo>
                  <a:lnTo>
                    <a:pt x="246" y="2313"/>
                  </a:lnTo>
                  <a:lnTo>
                    <a:pt x="240" y="2309"/>
                  </a:lnTo>
                  <a:lnTo>
                    <a:pt x="232" y="2306"/>
                  </a:lnTo>
                  <a:lnTo>
                    <a:pt x="222" y="2303"/>
                  </a:lnTo>
                  <a:lnTo>
                    <a:pt x="208" y="2302"/>
                  </a:lnTo>
                  <a:lnTo>
                    <a:pt x="188" y="2299"/>
                  </a:lnTo>
                  <a:lnTo>
                    <a:pt x="183" y="2298"/>
                  </a:lnTo>
                  <a:lnTo>
                    <a:pt x="179" y="2296"/>
                  </a:lnTo>
                  <a:lnTo>
                    <a:pt x="175" y="2295"/>
                  </a:lnTo>
                  <a:lnTo>
                    <a:pt x="172" y="2293"/>
                  </a:lnTo>
                  <a:lnTo>
                    <a:pt x="170" y="2289"/>
                  </a:lnTo>
                  <a:lnTo>
                    <a:pt x="169" y="2286"/>
                  </a:lnTo>
                  <a:lnTo>
                    <a:pt x="170" y="2283"/>
                  </a:lnTo>
                  <a:lnTo>
                    <a:pt x="173" y="2279"/>
                  </a:lnTo>
                  <a:lnTo>
                    <a:pt x="178" y="2272"/>
                  </a:lnTo>
                  <a:lnTo>
                    <a:pt x="183" y="2264"/>
                  </a:lnTo>
                  <a:lnTo>
                    <a:pt x="186" y="2261"/>
                  </a:lnTo>
                  <a:lnTo>
                    <a:pt x="187" y="2257"/>
                  </a:lnTo>
                  <a:lnTo>
                    <a:pt x="186" y="2254"/>
                  </a:lnTo>
                  <a:lnTo>
                    <a:pt x="182" y="2249"/>
                  </a:lnTo>
                  <a:lnTo>
                    <a:pt x="168" y="2237"/>
                  </a:lnTo>
                  <a:lnTo>
                    <a:pt x="153" y="2226"/>
                  </a:lnTo>
                  <a:lnTo>
                    <a:pt x="147" y="2220"/>
                  </a:lnTo>
                  <a:lnTo>
                    <a:pt x="139" y="2214"/>
                  </a:lnTo>
                  <a:lnTo>
                    <a:pt x="134" y="2207"/>
                  </a:lnTo>
                  <a:lnTo>
                    <a:pt x="128" y="2200"/>
                  </a:lnTo>
                  <a:lnTo>
                    <a:pt x="125" y="2194"/>
                  </a:lnTo>
                  <a:lnTo>
                    <a:pt x="122" y="2192"/>
                  </a:lnTo>
                  <a:lnTo>
                    <a:pt x="118" y="2190"/>
                  </a:lnTo>
                  <a:lnTo>
                    <a:pt x="113" y="2189"/>
                  </a:lnTo>
                  <a:lnTo>
                    <a:pt x="104" y="2191"/>
                  </a:lnTo>
                  <a:lnTo>
                    <a:pt x="94" y="2194"/>
                  </a:lnTo>
                  <a:lnTo>
                    <a:pt x="84" y="2198"/>
                  </a:lnTo>
                  <a:lnTo>
                    <a:pt x="77" y="2201"/>
                  </a:lnTo>
                  <a:lnTo>
                    <a:pt x="73" y="2201"/>
                  </a:lnTo>
                  <a:lnTo>
                    <a:pt x="70" y="2201"/>
                  </a:lnTo>
                  <a:lnTo>
                    <a:pt x="68" y="2200"/>
                  </a:lnTo>
                  <a:lnTo>
                    <a:pt x="67" y="2196"/>
                  </a:lnTo>
                  <a:lnTo>
                    <a:pt x="66" y="2191"/>
                  </a:lnTo>
                  <a:lnTo>
                    <a:pt x="67" y="2186"/>
                  </a:lnTo>
                  <a:lnTo>
                    <a:pt x="68" y="2181"/>
                  </a:lnTo>
                  <a:lnTo>
                    <a:pt x="70" y="2177"/>
                  </a:lnTo>
                  <a:lnTo>
                    <a:pt x="73" y="2174"/>
                  </a:lnTo>
                  <a:lnTo>
                    <a:pt x="75" y="2171"/>
                  </a:lnTo>
                  <a:lnTo>
                    <a:pt x="77" y="2166"/>
                  </a:lnTo>
                  <a:lnTo>
                    <a:pt x="78" y="2162"/>
                  </a:lnTo>
                  <a:lnTo>
                    <a:pt x="71" y="2151"/>
                  </a:lnTo>
                  <a:lnTo>
                    <a:pt x="65" y="2140"/>
                  </a:lnTo>
                  <a:lnTo>
                    <a:pt x="66" y="2136"/>
                  </a:lnTo>
                  <a:lnTo>
                    <a:pt x="67" y="2133"/>
                  </a:lnTo>
                  <a:lnTo>
                    <a:pt x="69" y="2131"/>
                  </a:lnTo>
                  <a:lnTo>
                    <a:pt x="71" y="2129"/>
                  </a:lnTo>
                  <a:lnTo>
                    <a:pt x="78" y="2127"/>
                  </a:lnTo>
                  <a:lnTo>
                    <a:pt x="84" y="2128"/>
                  </a:lnTo>
                  <a:lnTo>
                    <a:pt x="92" y="2129"/>
                  </a:lnTo>
                  <a:lnTo>
                    <a:pt x="98" y="2132"/>
                  </a:lnTo>
                  <a:lnTo>
                    <a:pt x="101" y="2132"/>
                  </a:lnTo>
                  <a:lnTo>
                    <a:pt x="104" y="2132"/>
                  </a:lnTo>
                  <a:lnTo>
                    <a:pt x="106" y="2131"/>
                  </a:lnTo>
                  <a:lnTo>
                    <a:pt x="107" y="2129"/>
                  </a:lnTo>
                  <a:lnTo>
                    <a:pt x="109" y="2125"/>
                  </a:lnTo>
                  <a:lnTo>
                    <a:pt x="110" y="2120"/>
                  </a:lnTo>
                  <a:lnTo>
                    <a:pt x="111" y="2112"/>
                  </a:lnTo>
                  <a:lnTo>
                    <a:pt x="112" y="2105"/>
                  </a:lnTo>
                  <a:lnTo>
                    <a:pt x="114" y="2090"/>
                  </a:lnTo>
                  <a:lnTo>
                    <a:pt x="116" y="2078"/>
                  </a:lnTo>
                  <a:lnTo>
                    <a:pt x="118" y="2072"/>
                  </a:lnTo>
                  <a:lnTo>
                    <a:pt x="119" y="2067"/>
                  </a:lnTo>
                  <a:lnTo>
                    <a:pt x="118" y="2063"/>
                  </a:lnTo>
                  <a:lnTo>
                    <a:pt x="118" y="2058"/>
                  </a:lnTo>
                  <a:lnTo>
                    <a:pt x="115" y="2054"/>
                  </a:lnTo>
                  <a:lnTo>
                    <a:pt x="113" y="2051"/>
                  </a:lnTo>
                  <a:lnTo>
                    <a:pt x="111" y="2046"/>
                  </a:lnTo>
                  <a:lnTo>
                    <a:pt x="108" y="2043"/>
                  </a:lnTo>
                  <a:lnTo>
                    <a:pt x="100" y="2038"/>
                  </a:lnTo>
                  <a:lnTo>
                    <a:pt x="92" y="2032"/>
                  </a:lnTo>
                  <a:lnTo>
                    <a:pt x="83" y="2028"/>
                  </a:lnTo>
                  <a:lnTo>
                    <a:pt x="75" y="2024"/>
                  </a:lnTo>
                  <a:lnTo>
                    <a:pt x="67" y="2019"/>
                  </a:lnTo>
                  <a:lnTo>
                    <a:pt x="60" y="2015"/>
                  </a:lnTo>
                  <a:lnTo>
                    <a:pt x="58" y="2013"/>
                  </a:lnTo>
                  <a:lnTo>
                    <a:pt x="56" y="2011"/>
                  </a:lnTo>
                  <a:lnTo>
                    <a:pt x="54" y="2007"/>
                  </a:lnTo>
                  <a:lnTo>
                    <a:pt x="53" y="2005"/>
                  </a:lnTo>
                  <a:lnTo>
                    <a:pt x="53" y="2002"/>
                  </a:lnTo>
                  <a:lnTo>
                    <a:pt x="53" y="1999"/>
                  </a:lnTo>
                  <a:lnTo>
                    <a:pt x="55" y="1996"/>
                  </a:lnTo>
                  <a:lnTo>
                    <a:pt x="57" y="1991"/>
                  </a:lnTo>
                  <a:lnTo>
                    <a:pt x="64" y="1983"/>
                  </a:lnTo>
                  <a:lnTo>
                    <a:pt x="75" y="1973"/>
                  </a:lnTo>
                  <a:lnTo>
                    <a:pt x="99" y="1959"/>
                  </a:lnTo>
                  <a:lnTo>
                    <a:pt x="119" y="1948"/>
                  </a:lnTo>
                  <a:lnTo>
                    <a:pt x="122" y="1945"/>
                  </a:lnTo>
                  <a:lnTo>
                    <a:pt x="126" y="1942"/>
                  </a:lnTo>
                  <a:lnTo>
                    <a:pt x="129" y="1937"/>
                  </a:lnTo>
                  <a:lnTo>
                    <a:pt x="133" y="1933"/>
                  </a:lnTo>
                  <a:lnTo>
                    <a:pt x="135" y="1929"/>
                  </a:lnTo>
                  <a:lnTo>
                    <a:pt x="137" y="1922"/>
                  </a:lnTo>
                  <a:lnTo>
                    <a:pt x="139" y="1916"/>
                  </a:lnTo>
                  <a:lnTo>
                    <a:pt x="140" y="1908"/>
                  </a:lnTo>
                  <a:lnTo>
                    <a:pt x="142" y="1888"/>
                  </a:lnTo>
                  <a:lnTo>
                    <a:pt x="145" y="1869"/>
                  </a:lnTo>
                  <a:lnTo>
                    <a:pt x="145" y="1852"/>
                  </a:lnTo>
                  <a:lnTo>
                    <a:pt x="146" y="1835"/>
                  </a:lnTo>
                  <a:lnTo>
                    <a:pt x="145" y="1818"/>
                  </a:lnTo>
                  <a:lnTo>
                    <a:pt x="143" y="1800"/>
                  </a:lnTo>
                  <a:lnTo>
                    <a:pt x="141" y="1783"/>
                  </a:lnTo>
                  <a:lnTo>
                    <a:pt x="139" y="1762"/>
                  </a:lnTo>
                  <a:lnTo>
                    <a:pt x="127" y="1769"/>
                  </a:lnTo>
                  <a:lnTo>
                    <a:pt x="116" y="1774"/>
                  </a:lnTo>
                  <a:lnTo>
                    <a:pt x="107" y="1778"/>
                  </a:lnTo>
                  <a:lnTo>
                    <a:pt x="99" y="1781"/>
                  </a:lnTo>
                  <a:lnTo>
                    <a:pt x="96" y="1781"/>
                  </a:lnTo>
                  <a:lnTo>
                    <a:pt x="94" y="1780"/>
                  </a:lnTo>
                  <a:lnTo>
                    <a:pt x="92" y="1776"/>
                  </a:lnTo>
                  <a:lnTo>
                    <a:pt x="91" y="1772"/>
                  </a:lnTo>
                  <a:lnTo>
                    <a:pt x="92" y="1767"/>
                  </a:lnTo>
                  <a:lnTo>
                    <a:pt x="92" y="1760"/>
                  </a:lnTo>
                  <a:lnTo>
                    <a:pt x="94" y="1750"/>
                  </a:lnTo>
                  <a:lnTo>
                    <a:pt x="97" y="1740"/>
                  </a:lnTo>
                  <a:lnTo>
                    <a:pt x="104" y="1717"/>
                  </a:lnTo>
                  <a:lnTo>
                    <a:pt x="110" y="1692"/>
                  </a:lnTo>
                  <a:lnTo>
                    <a:pt x="113" y="1680"/>
                  </a:lnTo>
                  <a:lnTo>
                    <a:pt x="115" y="1667"/>
                  </a:lnTo>
                  <a:lnTo>
                    <a:pt x="116" y="1655"/>
                  </a:lnTo>
                  <a:lnTo>
                    <a:pt x="118" y="1645"/>
                  </a:lnTo>
                  <a:lnTo>
                    <a:pt x="116" y="1640"/>
                  </a:lnTo>
                  <a:lnTo>
                    <a:pt x="115" y="1636"/>
                  </a:lnTo>
                  <a:lnTo>
                    <a:pt x="114" y="1634"/>
                  </a:lnTo>
                  <a:lnTo>
                    <a:pt x="112" y="1631"/>
                  </a:lnTo>
                  <a:lnTo>
                    <a:pt x="107" y="1627"/>
                  </a:lnTo>
                  <a:lnTo>
                    <a:pt x="100" y="1625"/>
                  </a:lnTo>
                  <a:lnTo>
                    <a:pt x="94" y="1623"/>
                  </a:lnTo>
                  <a:lnTo>
                    <a:pt x="87" y="1621"/>
                  </a:lnTo>
                  <a:lnTo>
                    <a:pt x="84" y="1619"/>
                  </a:lnTo>
                  <a:lnTo>
                    <a:pt x="82" y="1618"/>
                  </a:lnTo>
                  <a:lnTo>
                    <a:pt x="80" y="1615"/>
                  </a:lnTo>
                  <a:lnTo>
                    <a:pt x="78" y="1612"/>
                  </a:lnTo>
                  <a:lnTo>
                    <a:pt x="77" y="1608"/>
                  </a:lnTo>
                  <a:lnTo>
                    <a:pt x="75" y="1605"/>
                  </a:lnTo>
                  <a:lnTo>
                    <a:pt x="75" y="1600"/>
                  </a:lnTo>
                  <a:lnTo>
                    <a:pt x="77" y="1596"/>
                  </a:lnTo>
                  <a:lnTo>
                    <a:pt x="79" y="1588"/>
                  </a:lnTo>
                  <a:lnTo>
                    <a:pt x="81" y="1581"/>
                  </a:lnTo>
                  <a:lnTo>
                    <a:pt x="82" y="1560"/>
                  </a:lnTo>
                  <a:lnTo>
                    <a:pt x="82" y="1542"/>
                  </a:lnTo>
                  <a:lnTo>
                    <a:pt x="84" y="1533"/>
                  </a:lnTo>
                  <a:lnTo>
                    <a:pt x="86" y="1525"/>
                  </a:lnTo>
                  <a:lnTo>
                    <a:pt x="91" y="1515"/>
                  </a:lnTo>
                  <a:lnTo>
                    <a:pt x="97" y="1505"/>
                  </a:lnTo>
                  <a:lnTo>
                    <a:pt x="107" y="1494"/>
                  </a:lnTo>
                  <a:lnTo>
                    <a:pt x="119" y="1485"/>
                  </a:lnTo>
                  <a:lnTo>
                    <a:pt x="132" y="1475"/>
                  </a:lnTo>
                  <a:lnTo>
                    <a:pt x="145" y="1465"/>
                  </a:lnTo>
                  <a:lnTo>
                    <a:pt x="157" y="1454"/>
                  </a:lnTo>
                  <a:lnTo>
                    <a:pt x="168" y="1444"/>
                  </a:lnTo>
                  <a:lnTo>
                    <a:pt x="173" y="1438"/>
                  </a:lnTo>
                  <a:lnTo>
                    <a:pt x="176" y="1432"/>
                  </a:lnTo>
                  <a:lnTo>
                    <a:pt x="179" y="1425"/>
                  </a:lnTo>
                  <a:lnTo>
                    <a:pt x="181" y="1419"/>
                  </a:lnTo>
                  <a:lnTo>
                    <a:pt x="181" y="1419"/>
                  </a:lnTo>
                  <a:lnTo>
                    <a:pt x="183" y="1410"/>
                  </a:lnTo>
                  <a:lnTo>
                    <a:pt x="186" y="1400"/>
                  </a:lnTo>
                  <a:lnTo>
                    <a:pt x="187" y="1389"/>
                  </a:lnTo>
                  <a:lnTo>
                    <a:pt x="188" y="1376"/>
                  </a:lnTo>
                  <a:lnTo>
                    <a:pt x="189" y="1349"/>
                  </a:lnTo>
                  <a:lnTo>
                    <a:pt x="189" y="1319"/>
                  </a:lnTo>
                  <a:lnTo>
                    <a:pt x="190" y="1305"/>
                  </a:lnTo>
                  <a:lnTo>
                    <a:pt x="191" y="1292"/>
                  </a:lnTo>
                  <a:lnTo>
                    <a:pt x="192" y="1281"/>
                  </a:lnTo>
                  <a:lnTo>
                    <a:pt x="194" y="1270"/>
                  </a:lnTo>
                  <a:lnTo>
                    <a:pt x="197" y="1260"/>
                  </a:lnTo>
                  <a:lnTo>
                    <a:pt x="201" y="1253"/>
                  </a:lnTo>
                  <a:lnTo>
                    <a:pt x="203" y="1250"/>
                  </a:lnTo>
                  <a:lnTo>
                    <a:pt x="206" y="1248"/>
                  </a:lnTo>
                  <a:lnTo>
                    <a:pt x="209" y="1246"/>
                  </a:lnTo>
                  <a:lnTo>
                    <a:pt x="213" y="1245"/>
                  </a:lnTo>
                  <a:lnTo>
                    <a:pt x="217" y="1244"/>
                  </a:lnTo>
                  <a:lnTo>
                    <a:pt x="220" y="1243"/>
                  </a:lnTo>
                  <a:lnTo>
                    <a:pt x="224" y="1241"/>
                  </a:lnTo>
                  <a:lnTo>
                    <a:pt x="228" y="1237"/>
                  </a:lnTo>
                  <a:lnTo>
                    <a:pt x="233" y="1231"/>
                  </a:lnTo>
                  <a:lnTo>
                    <a:pt x="238" y="1222"/>
                  </a:lnTo>
                  <a:lnTo>
                    <a:pt x="242" y="1214"/>
                  </a:lnTo>
                  <a:lnTo>
                    <a:pt x="245" y="1203"/>
                  </a:lnTo>
                  <a:lnTo>
                    <a:pt x="248" y="1191"/>
                  </a:lnTo>
                  <a:lnTo>
                    <a:pt x="250" y="1179"/>
                  </a:lnTo>
                  <a:lnTo>
                    <a:pt x="253" y="1154"/>
                  </a:lnTo>
                  <a:lnTo>
                    <a:pt x="256" y="1130"/>
                  </a:lnTo>
                  <a:lnTo>
                    <a:pt x="257" y="1120"/>
                  </a:lnTo>
                  <a:lnTo>
                    <a:pt x="258" y="1109"/>
                  </a:lnTo>
                  <a:lnTo>
                    <a:pt x="260" y="1099"/>
                  </a:lnTo>
                  <a:lnTo>
                    <a:pt x="263" y="1092"/>
                  </a:lnTo>
                  <a:lnTo>
                    <a:pt x="269" y="1078"/>
                  </a:lnTo>
                  <a:lnTo>
                    <a:pt x="276" y="1064"/>
                  </a:lnTo>
                  <a:lnTo>
                    <a:pt x="285" y="1049"/>
                  </a:lnTo>
                  <a:lnTo>
                    <a:pt x="292" y="1037"/>
                  </a:lnTo>
                  <a:lnTo>
                    <a:pt x="301" y="1024"/>
                  </a:lnTo>
                  <a:lnTo>
                    <a:pt x="310" y="1011"/>
                  </a:lnTo>
                  <a:lnTo>
                    <a:pt x="318" y="998"/>
                  </a:lnTo>
                  <a:lnTo>
                    <a:pt x="326" y="983"/>
                  </a:lnTo>
                  <a:lnTo>
                    <a:pt x="335" y="961"/>
                  </a:lnTo>
                  <a:lnTo>
                    <a:pt x="343" y="939"/>
                  </a:lnTo>
                  <a:lnTo>
                    <a:pt x="348" y="927"/>
                  </a:lnTo>
                  <a:lnTo>
                    <a:pt x="352" y="917"/>
                  </a:lnTo>
                  <a:lnTo>
                    <a:pt x="357" y="907"/>
                  </a:lnTo>
                  <a:lnTo>
                    <a:pt x="364" y="896"/>
                  </a:lnTo>
                  <a:lnTo>
                    <a:pt x="368" y="891"/>
                  </a:lnTo>
                  <a:lnTo>
                    <a:pt x="373" y="885"/>
                  </a:lnTo>
                  <a:lnTo>
                    <a:pt x="380" y="881"/>
                  </a:lnTo>
                  <a:lnTo>
                    <a:pt x="388" y="877"/>
                  </a:lnTo>
                  <a:lnTo>
                    <a:pt x="405" y="870"/>
                  </a:lnTo>
                  <a:lnTo>
                    <a:pt x="423" y="864"/>
                  </a:lnTo>
                  <a:lnTo>
                    <a:pt x="463" y="854"/>
                  </a:lnTo>
                  <a:lnTo>
                    <a:pt x="497" y="845"/>
                  </a:lnTo>
                  <a:lnTo>
                    <a:pt x="503" y="844"/>
                  </a:lnTo>
                  <a:lnTo>
                    <a:pt x="511" y="843"/>
                  </a:lnTo>
                  <a:lnTo>
                    <a:pt x="517" y="843"/>
                  </a:lnTo>
                  <a:lnTo>
                    <a:pt x="525" y="844"/>
                  </a:lnTo>
                  <a:lnTo>
                    <a:pt x="539" y="845"/>
                  </a:lnTo>
                  <a:lnTo>
                    <a:pt x="552" y="845"/>
                  </a:lnTo>
                  <a:lnTo>
                    <a:pt x="562" y="843"/>
                  </a:lnTo>
                  <a:lnTo>
                    <a:pt x="571" y="838"/>
                  </a:lnTo>
                  <a:lnTo>
                    <a:pt x="581" y="831"/>
                  </a:lnTo>
                  <a:lnTo>
                    <a:pt x="589" y="825"/>
                  </a:lnTo>
                  <a:lnTo>
                    <a:pt x="598" y="817"/>
                  </a:lnTo>
                  <a:lnTo>
                    <a:pt x="608" y="811"/>
                  </a:lnTo>
                  <a:lnTo>
                    <a:pt x="619" y="805"/>
                  </a:lnTo>
                  <a:lnTo>
                    <a:pt x="629" y="801"/>
                  </a:lnTo>
                  <a:lnTo>
                    <a:pt x="637" y="800"/>
                  </a:lnTo>
                  <a:lnTo>
                    <a:pt x="643" y="799"/>
                  </a:lnTo>
                  <a:lnTo>
                    <a:pt x="649" y="796"/>
                  </a:lnTo>
                  <a:lnTo>
                    <a:pt x="653" y="792"/>
                  </a:lnTo>
                  <a:lnTo>
                    <a:pt x="658" y="788"/>
                  </a:lnTo>
                  <a:lnTo>
                    <a:pt x="661" y="783"/>
                  </a:lnTo>
                  <a:lnTo>
                    <a:pt x="664" y="777"/>
                  </a:lnTo>
                  <a:lnTo>
                    <a:pt x="666" y="772"/>
                  </a:lnTo>
                  <a:lnTo>
                    <a:pt x="674" y="746"/>
                  </a:lnTo>
                  <a:lnTo>
                    <a:pt x="683" y="720"/>
                  </a:lnTo>
                  <a:lnTo>
                    <a:pt x="693" y="697"/>
                  </a:lnTo>
                  <a:lnTo>
                    <a:pt x="703" y="678"/>
                  </a:lnTo>
                  <a:lnTo>
                    <a:pt x="709" y="670"/>
                  </a:lnTo>
                  <a:lnTo>
                    <a:pt x="717" y="663"/>
                  </a:lnTo>
                  <a:lnTo>
                    <a:pt x="721" y="660"/>
                  </a:lnTo>
                  <a:lnTo>
                    <a:pt x="727" y="656"/>
                  </a:lnTo>
                  <a:lnTo>
                    <a:pt x="732" y="654"/>
                  </a:lnTo>
                  <a:lnTo>
                    <a:pt x="738" y="652"/>
                  </a:lnTo>
                  <a:lnTo>
                    <a:pt x="749" y="648"/>
                  </a:lnTo>
                  <a:lnTo>
                    <a:pt x="758" y="642"/>
                  </a:lnTo>
                  <a:lnTo>
                    <a:pt x="765" y="637"/>
                  </a:lnTo>
                  <a:lnTo>
                    <a:pt x="771" y="630"/>
                  </a:lnTo>
                  <a:lnTo>
                    <a:pt x="776" y="623"/>
                  </a:lnTo>
                  <a:lnTo>
                    <a:pt x="781" y="616"/>
                  </a:lnTo>
                  <a:lnTo>
                    <a:pt x="784" y="609"/>
                  </a:lnTo>
                  <a:lnTo>
                    <a:pt x="786" y="600"/>
                  </a:lnTo>
                  <a:lnTo>
                    <a:pt x="792" y="585"/>
                  </a:lnTo>
                  <a:lnTo>
                    <a:pt x="799" y="570"/>
                  </a:lnTo>
                  <a:lnTo>
                    <a:pt x="804" y="562"/>
                  </a:lnTo>
                  <a:lnTo>
                    <a:pt x="810" y="555"/>
                  </a:lnTo>
                  <a:lnTo>
                    <a:pt x="816" y="548"/>
                  </a:lnTo>
                  <a:lnTo>
                    <a:pt x="825" y="543"/>
                  </a:lnTo>
                  <a:lnTo>
                    <a:pt x="849" y="531"/>
                  </a:lnTo>
                  <a:lnTo>
                    <a:pt x="865" y="522"/>
                  </a:lnTo>
                  <a:lnTo>
                    <a:pt x="867" y="520"/>
                  </a:lnTo>
                  <a:lnTo>
                    <a:pt x="870" y="517"/>
                  </a:lnTo>
                  <a:lnTo>
                    <a:pt x="871" y="513"/>
                  </a:lnTo>
                  <a:lnTo>
                    <a:pt x="872" y="508"/>
                  </a:lnTo>
                  <a:lnTo>
                    <a:pt x="873" y="498"/>
                  </a:lnTo>
                  <a:lnTo>
                    <a:pt x="871" y="481"/>
                  </a:lnTo>
                  <a:lnTo>
                    <a:pt x="868" y="457"/>
                  </a:lnTo>
                  <a:lnTo>
                    <a:pt x="865" y="433"/>
                  </a:lnTo>
                  <a:lnTo>
                    <a:pt x="861" y="408"/>
                  </a:lnTo>
                  <a:lnTo>
                    <a:pt x="854" y="385"/>
                  </a:lnTo>
                  <a:lnTo>
                    <a:pt x="850" y="374"/>
                  </a:lnTo>
                  <a:lnTo>
                    <a:pt x="844" y="364"/>
                  </a:lnTo>
                  <a:lnTo>
                    <a:pt x="839" y="354"/>
                  </a:lnTo>
                  <a:lnTo>
                    <a:pt x="832" y="344"/>
                  </a:lnTo>
                  <a:lnTo>
                    <a:pt x="825" y="336"/>
                  </a:lnTo>
                  <a:lnTo>
                    <a:pt x="816" y="327"/>
                  </a:lnTo>
                  <a:lnTo>
                    <a:pt x="807" y="319"/>
                  </a:lnTo>
                  <a:lnTo>
                    <a:pt x="796" y="312"/>
                  </a:lnTo>
                  <a:lnTo>
                    <a:pt x="787" y="308"/>
                  </a:lnTo>
                  <a:lnTo>
                    <a:pt x="776" y="304"/>
                  </a:lnTo>
                  <a:lnTo>
                    <a:pt x="765" y="302"/>
                  </a:lnTo>
                  <a:lnTo>
                    <a:pt x="754" y="299"/>
                  </a:lnTo>
                  <a:lnTo>
                    <a:pt x="729" y="295"/>
                  </a:lnTo>
                  <a:lnTo>
                    <a:pt x="703" y="289"/>
                  </a:lnTo>
                  <a:lnTo>
                    <a:pt x="691" y="287"/>
                  </a:lnTo>
                  <a:lnTo>
                    <a:pt x="679" y="283"/>
                  </a:lnTo>
                  <a:lnTo>
                    <a:pt x="669" y="278"/>
                  </a:lnTo>
                  <a:lnTo>
                    <a:pt x="661" y="273"/>
                  </a:lnTo>
                  <a:lnTo>
                    <a:pt x="653" y="268"/>
                  </a:lnTo>
                  <a:lnTo>
                    <a:pt x="647" y="260"/>
                  </a:lnTo>
                  <a:lnTo>
                    <a:pt x="646" y="256"/>
                  </a:lnTo>
                  <a:lnTo>
                    <a:pt x="643" y="251"/>
                  </a:lnTo>
                  <a:lnTo>
                    <a:pt x="642" y="246"/>
                  </a:lnTo>
                  <a:lnTo>
                    <a:pt x="642" y="241"/>
                  </a:lnTo>
                  <a:lnTo>
                    <a:pt x="651" y="220"/>
                  </a:lnTo>
                  <a:lnTo>
                    <a:pt x="661" y="204"/>
                  </a:lnTo>
                  <a:lnTo>
                    <a:pt x="665" y="197"/>
                  </a:lnTo>
                  <a:lnTo>
                    <a:pt x="669" y="192"/>
                  </a:lnTo>
                  <a:lnTo>
                    <a:pt x="675" y="188"/>
                  </a:lnTo>
                  <a:lnTo>
                    <a:pt x="680" y="183"/>
                  </a:lnTo>
                  <a:lnTo>
                    <a:pt x="692" y="177"/>
                  </a:lnTo>
                  <a:lnTo>
                    <a:pt x="706" y="171"/>
                  </a:lnTo>
                  <a:lnTo>
                    <a:pt x="722" y="167"/>
                  </a:lnTo>
                  <a:lnTo>
                    <a:pt x="743" y="161"/>
                  </a:lnTo>
                  <a:lnTo>
                    <a:pt x="773" y="152"/>
                  </a:lnTo>
                  <a:lnTo>
                    <a:pt x="801" y="146"/>
                  </a:lnTo>
                  <a:lnTo>
                    <a:pt x="815" y="143"/>
                  </a:lnTo>
                  <a:lnTo>
                    <a:pt x="830" y="143"/>
                  </a:lnTo>
                  <a:lnTo>
                    <a:pt x="845" y="144"/>
                  </a:lnTo>
                  <a:lnTo>
                    <a:pt x="862" y="147"/>
                  </a:lnTo>
                  <a:lnTo>
                    <a:pt x="881" y="151"/>
                  </a:lnTo>
                  <a:lnTo>
                    <a:pt x="898" y="154"/>
                  </a:lnTo>
                  <a:lnTo>
                    <a:pt x="916" y="156"/>
                  </a:lnTo>
                  <a:lnTo>
                    <a:pt x="932" y="157"/>
                  </a:lnTo>
                  <a:lnTo>
                    <a:pt x="940" y="157"/>
                  </a:lnTo>
                  <a:lnTo>
                    <a:pt x="948" y="156"/>
                  </a:lnTo>
                  <a:lnTo>
                    <a:pt x="956" y="155"/>
                  </a:lnTo>
                  <a:lnTo>
                    <a:pt x="964" y="153"/>
                  </a:lnTo>
                  <a:lnTo>
                    <a:pt x="972" y="150"/>
                  </a:lnTo>
                  <a:lnTo>
                    <a:pt x="980" y="147"/>
                  </a:lnTo>
                  <a:lnTo>
                    <a:pt x="989" y="141"/>
                  </a:lnTo>
                  <a:lnTo>
                    <a:pt x="997" y="136"/>
                  </a:lnTo>
                  <a:lnTo>
                    <a:pt x="1021" y="119"/>
                  </a:lnTo>
                  <a:lnTo>
                    <a:pt x="1047" y="102"/>
                  </a:lnTo>
                  <a:lnTo>
                    <a:pt x="1060" y="94"/>
                  </a:lnTo>
                  <a:lnTo>
                    <a:pt x="1073" y="87"/>
                  </a:lnTo>
                  <a:lnTo>
                    <a:pt x="1086" y="81"/>
                  </a:lnTo>
                  <a:lnTo>
                    <a:pt x="1100" y="75"/>
                  </a:lnTo>
                  <a:lnTo>
                    <a:pt x="1159" y="52"/>
                  </a:lnTo>
                  <a:lnTo>
                    <a:pt x="1159" y="52"/>
                  </a:lnTo>
                  <a:lnTo>
                    <a:pt x="1169" y="54"/>
                  </a:lnTo>
                  <a:lnTo>
                    <a:pt x="1179" y="56"/>
                  </a:lnTo>
                  <a:lnTo>
                    <a:pt x="1186" y="59"/>
                  </a:lnTo>
                  <a:lnTo>
                    <a:pt x="1191" y="62"/>
                  </a:lnTo>
                  <a:lnTo>
                    <a:pt x="1195" y="67"/>
                  </a:lnTo>
                  <a:lnTo>
                    <a:pt x="1199" y="71"/>
                  </a:lnTo>
                  <a:lnTo>
                    <a:pt x="1201" y="76"/>
                  </a:lnTo>
                  <a:lnTo>
                    <a:pt x="1202" y="81"/>
                  </a:lnTo>
                  <a:lnTo>
                    <a:pt x="1204" y="92"/>
                  </a:lnTo>
                  <a:lnTo>
                    <a:pt x="1207" y="101"/>
                  </a:lnTo>
                  <a:lnTo>
                    <a:pt x="1210" y="107"/>
                  </a:lnTo>
                  <a:lnTo>
                    <a:pt x="1214" y="111"/>
                  </a:lnTo>
                  <a:lnTo>
                    <a:pt x="1219" y="114"/>
                  </a:lnTo>
                  <a:lnTo>
                    <a:pt x="1226" y="119"/>
                  </a:lnTo>
                  <a:lnTo>
                    <a:pt x="1237" y="123"/>
                  </a:lnTo>
                  <a:lnTo>
                    <a:pt x="1248" y="126"/>
                  </a:lnTo>
                  <a:lnTo>
                    <a:pt x="1259" y="127"/>
                  </a:lnTo>
                  <a:lnTo>
                    <a:pt x="1270" y="128"/>
                  </a:lnTo>
                  <a:lnTo>
                    <a:pt x="1290" y="127"/>
                  </a:lnTo>
                  <a:lnTo>
                    <a:pt x="1314" y="124"/>
                  </a:lnTo>
                  <a:lnTo>
                    <a:pt x="1341" y="123"/>
                  </a:lnTo>
                  <a:lnTo>
                    <a:pt x="1362" y="123"/>
                  </a:lnTo>
                  <a:lnTo>
                    <a:pt x="1366" y="122"/>
                  </a:lnTo>
                  <a:lnTo>
                    <a:pt x="1370" y="120"/>
                  </a:lnTo>
                  <a:lnTo>
                    <a:pt x="1373" y="117"/>
                  </a:lnTo>
                  <a:lnTo>
                    <a:pt x="1377" y="113"/>
                  </a:lnTo>
                  <a:lnTo>
                    <a:pt x="1380" y="109"/>
                  </a:lnTo>
                  <a:lnTo>
                    <a:pt x="1382" y="102"/>
                  </a:lnTo>
                  <a:lnTo>
                    <a:pt x="1384" y="95"/>
                  </a:lnTo>
                  <a:lnTo>
                    <a:pt x="1386" y="86"/>
                  </a:lnTo>
                  <a:lnTo>
                    <a:pt x="1392" y="55"/>
                  </a:lnTo>
                  <a:lnTo>
                    <a:pt x="1396" y="34"/>
                  </a:lnTo>
                  <a:lnTo>
                    <a:pt x="1397" y="29"/>
                  </a:lnTo>
                  <a:lnTo>
                    <a:pt x="1399" y="25"/>
                  </a:lnTo>
                  <a:lnTo>
                    <a:pt x="1403" y="21"/>
                  </a:lnTo>
                  <a:lnTo>
                    <a:pt x="1406" y="17"/>
                  </a:lnTo>
                  <a:lnTo>
                    <a:pt x="1416" y="8"/>
                  </a:lnTo>
                  <a:lnTo>
                    <a:pt x="1430" y="0"/>
                  </a:lnTo>
                  <a:lnTo>
                    <a:pt x="143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9" name="Freeform 44"/>
            <p:cNvSpPr>
              <a:spLocks/>
            </p:cNvSpPr>
            <p:nvPr/>
          </p:nvSpPr>
          <p:spPr bwMode="auto">
            <a:xfrm>
              <a:off x="2776726" y="3106459"/>
              <a:ext cx="1709543" cy="1007373"/>
            </a:xfrm>
            <a:custGeom>
              <a:avLst/>
              <a:gdLst>
                <a:gd name="T0" fmla="*/ 224 w 4155"/>
                <a:gd name="T1" fmla="*/ 1865 h 2997"/>
                <a:gd name="T2" fmla="*/ 410 w 4155"/>
                <a:gd name="T3" fmla="*/ 1594 h 2997"/>
                <a:gd name="T4" fmla="*/ 353 w 4155"/>
                <a:gd name="T5" fmla="*/ 1395 h 2997"/>
                <a:gd name="T6" fmla="*/ 338 w 4155"/>
                <a:gd name="T7" fmla="*/ 1217 h 2997"/>
                <a:gd name="T8" fmla="*/ 383 w 4155"/>
                <a:gd name="T9" fmla="*/ 1083 h 2997"/>
                <a:gd name="T10" fmla="*/ 516 w 4155"/>
                <a:gd name="T11" fmla="*/ 980 h 2997"/>
                <a:gd name="T12" fmla="*/ 620 w 4155"/>
                <a:gd name="T13" fmla="*/ 1034 h 2997"/>
                <a:gd name="T14" fmla="*/ 802 w 4155"/>
                <a:gd name="T15" fmla="*/ 1110 h 2997"/>
                <a:gd name="T16" fmla="*/ 803 w 4155"/>
                <a:gd name="T17" fmla="*/ 1397 h 2997"/>
                <a:gd name="T18" fmla="*/ 687 w 4155"/>
                <a:gd name="T19" fmla="*/ 1525 h 2997"/>
                <a:gd name="T20" fmla="*/ 967 w 4155"/>
                <a:gd name="T21" fmla="*/ 1458 h 2997"/>
                <a:gd name="T22" fmla="*/ 1179 w 4155"/>
                <a:gd name="T23" fmla="*/ 1393 h 2997"/>
                <a:gd name="T24" fmla="*/ 1356 w 4155"/>
                <a:gd name="T25" fmla="*/ 1392 h 2997"/>
                <a:gd name="T26" fmla="*/ 1392 w 4155"/>
                <a:gd name="T27" fmla="*/ 1271 h 2997"/>
                <a:gd name="T28" fmla="*/ 1293 w 4155"/>
                <a:gd name="T29" fmla="*/ 1068 h 2997"/>
                <a:gd name="T30" fmla="*/ 1406 w 4155"/>
                <a:gd name="T31" fmla="*/ 939 h 2997"/>
                <a:gd name="T32" fmla="*/ 1571 w 4155"/>
                <a:gd name="T33" fmla="*/ 850 h 2997"/>
                <a:gd name="T34" fmla="*/ 1420 w 4155"/>
                <a:gd name="T35" fmla="*/ 821 h 2997"/>
                <a:gd name="T36" fmla="*/ 1183 w 4155"/>
                <a:gd name="T37" fmla="*/ 744 h 2997"/>
                <a:gd name="T38" fmla="*/ 1537 w 4155"/>
                <a:gd name="T39" fmla="*/ 286 h 2997"/>
                <a:gd name="T40" fmla="*/ 2031 w 4155"/>
                <a:gd name="T41" fmla="*/ 1 h 2997"/>
                <a:gd name="T42" fmla="*/ 2287 w 4155"/>
                <a:gd name="T43" fmla="*/ 80 h 2997"/>
                <a:gd name="T44" fmla="*/ 2337 w 4155"/>
                <a:gd name="T45" fmla="*/ 351 h 2997"/>
                <a:gd name="T46" fmla="*/ 2257 w 4155"/>
                <a:gd name="T47" fmla="*/ 558 h 2997"/>
                <a:gd name="T48" fmla="*/ 2039 w 4155"/>
                <a:gd name="T49" fmla="*/ 754 h 2997"/>
                <a:gd name="T50" fmla="*/ 1958 w 4155"/>
                <a:gd name="T51" fmla="*/ 1039 h 2997"/>
                <a:gd name="T52" fmla="*/ 2049 w 4155"/>
                <a:gd name="T53" fmla="*/ 1348 h 2997"/>
                <a:gd name="T54" fmla="*/ 2216 w 4155"/>
                <a:gd name="T55" fmla="*/ 1374 h 2997"/>
                <a:gd name="T56" fmla="*/ 2290 w 4155"/>
                <a:gd name="T57" fmla="*/ 1187 h 2997"/>
                <a:gd name="T58" fmla="*/ 2167 w 4155"/>
                <a:gd name="T59" fmla="*/ 905 h 2997"/>
                <a:gd name="T60" fmla="*/ 2334 w 4155"/>
                <a:gd name="T61" fmla="*/ 733 h 2997"/>
                <a:gd name="T62" fmla="*/ 2314 w 4155"/>
                <a:gd name="T63" fmla="*/ 829 h 2997"/>
                <a:gd name="T64" fmla="*/ 2382 w 4155"/>
                <a:gd name="T65" fmla="*/ 901 h 2997"/>
                <a:gd name="T66" fmla="*/ 2501 w 4155"/>
                <a:gd name="T67" fmla="*/ 893 h 2997"/>
                <a:gd name="T68" fmla="*/ 2577 w 4155"/>
                <a:gd name="T69" fmla="*/ 928 h 2997"/>
                <a:gd name="T70" fmla="*/ 2774 w 4155"/>
                <a:gd name="T71" fmla="*/ 871 h 2997"/>
                <a:gd name="T72" fmla="*/ 2996 w 4155"/>
                <a:gd name="T73" fmla="*/ 848 h 2997"/>
                <a:gd name="T74" fmla="*/ 3040 w 4155"/>
                <a:gd name="T75" fmla="*/ 993 h 2997"/>
                <a:gd name="T76" fmla="*/ 3182 w 4155"/>
                <a:gd name="T77" fmla="*/ 937 h 2997"/>
                <a:gd name="T78" fmla="*/ 3407 w 4155"/>
                <a:gd name="T79" fmla="*/ 919 h 2997"/>
                <a:gd name="T80" fmla="*/ 3554 w 4155"/>
                <a:gd name="T81" fmla="*/ 876 h 2997"/>
                <a:gd name="T82" fmla="*/ 3797 w 4155"/>
                <a:gd name="T83" fmla="*/ 1079 h 2997"/>
                <a:gd name="T84" fmla="*/ 3961 w 4155"/>
                <a:gd name="T85" fmla="*/ 1149 h 2997"/>
                <a:gd name="T86" fmla="*/ 4136 w 4155"/>
                <a:gd name="T87" fmla="*/ 1265 h 2997"/>
                <a:gd name="T88" fmla="*/ 3893 w 4155"/>
                <a:gd name="T89" fmla="*/ 1600 h 2997"/>
                <a:gd name="T90" fmla="*/ 3690 w 4155"/>
                <a:gd name="T91" fmla="*/ 1738 h 2997"/>
                <a:gd name="T92" fmla="*/ 3747 w 4155"/>
                <a:gd name="T93" fmla="*/ 2043 h 2997"/>
                <a:gd name="T94" fmla="*/ 3542 w 4155"/>
                <a:gd name="T95" fmla="*/ 2274 h 2997"/>
                <a:gd name="T96" fmla="*/ 3224 w 4155"/>
                <a:gd name="T97" fmla="*/ 2535 h 2997"/>
                <a:gd name="T98" fmla="*/ 3144 w 4155"/>
                <a:gd name="T99" fmla="*/ 2853 h 2997"/>
                <a:gd name="T100" fmla="*/ 2864 w 4155"/>
                <a:gd name="T101" fmla="*/ 2751 h 2997"/>
                <a:gd name="T102" fmla="*/ 2561 w 4155"/>
                <a:gd name="T103" fmla="*/ 2701 h 2997"/>
                <a:gd name="T104" fmla="*/ 2237 w 4155"/>
                <a:gd name="T105" fmla="*/ 2786 h 2997"/>
                <a:gd name="T106" fmla="*/ 1949 w 4155"/>
                <a:gd name="T107" fmla="*/ 2788 h 2997"/>
                <a:gd name="T108" fmla="*/ 1616 w 4155"/>
                <a:gd name="T109" fmla="*/ 2758 h 2997"/>
                <a:gd name="T110" fmla="*/ 1399 w 4155"/>
                <a:gd name="T111" fmla="*/ 2690 h 2997"/>
                <a:gd name="T112" fmla="*/ 1223 w 4155"/>
                <a:gd name="T113" fmla="*/ 2927 h 2997"/>
                <a:gd name="T114" fmla="*/ 865 w 4155"/>
                <a:gd name="T115" fmla="*/ 2838 h 2997"/>
                <a:gd name="T116" fmla="*/ 247 w 4155"/>
                <a:gd name="T117" fmla="*/ 2691 h 2997"/>
                <a:gd name="T118" fmla="*/ 53 w 4155"/>
                <a:gd name="T119" fmla="*/ 2483 h 2997"/>
                <a:gd name="T120" fmla="*/ 101 w 4155"/>
                <a:gd name="T121" fmla="*/ 2310 h 2997"/>
                <a:gd name="T122" fmla="*/ 70 w 4155"/>
                <a:gd name="T123" fmla="*/ 2237 h 2997"/>
                <a:gd name="T124" fmla="*/ 187 w 4155"/>
                <a:gd name="T125" fmla="*/ 2057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55" h="2997">
                  <a:moveTo>
                    <a:pt x="144" y="1987"/>
                  </a:moveTo>
                  <a:lnTo>
                    <a:pt x="165" y="1978"/>
                  </a:lnTo>
                  <a:lnTo>
                    <a:pt x="179" y="1974"/>
                  </a:lnTo>
                  <a:lnTo>
                    <a:pt x="193" y="1973"/>
                  </a:lnTo>
                  <a:lnTo>
                    <a:pt x="215" y="1974"/>
                  </a:lnTo>
                  <a:lnTo>
                    <a:pt x="223" y="1972"/>
                  </a:lnTo>
                  <a:lnTo>
                    <a:pt x="235" y="1967"/>
                  </a:lnTo>
                  <a:lnTo>
                    <a:pt x="251" y="1959"/>
                  </a:lnTo>
                  <a:lnTo>
                    <a:pt x="269" y="1950"/>
                  </a:lnTo>
                  <a:lnTo>
                    <a:pt x="302" y="1931"/>
                  </a:lnTo>
                  <a:lnTo>
                    <a:pt x="325" y="1918"/>
                  </a:lnTo>
                  <a:lnTo>
                    <a:pt x="332" y="1911"/>
                  </a:lnTo>
                  <a:lnTo>
                    <a:pt x="337" y="1906"/>
                  </a:lnTo>
                  <a:lnTo>
                    <a:pt x="339" y="1904"/>
                  </a:lnTo>
                  <a:lnTo>
                    <a:pt x="339" y="1902"/>
                  </a:lnTo>
                  <a:lnTo>
                    <a:pt x="339" y="1900"/>
                  </a:lnTo>
                  <a:lnTo>
                    <a:pt x="338" y="1898"/>
                  </a:lnTo>
                  <a:lnTo>
                    <a:pt x="336" y="1895"/>
                  </a:lnTo>
                  <a:lnTo>
                    <a:pt x="330" y="1893"/>
                  </a:lnTo>
                  <a:lnTo>
                    <a:pt x="325" y="1892"/>
                  </a:lnTo>
                  <a:lnTo>
                    <a:pt x="317" y="1891"/>
                  </a:lnTo>
                  <a:lnTo>
                    <a:pt x="301" y="1890"/>
                  </a:lnTo>
                  <a:lnTo>
                    <a:pt x="284" y="1889"/>
                  </a:lnTo>
                  <a:lnTo>
                    <a:pt x="270" y="1889"/>
                  </a:lnTo>
                  <a:lnTo>
                    <a:pt x="260" y="1887"/>
                  </a:lnTo>
                  <a:lnTo>
                    <a:pt x="243" y="1881"/>
                  </a:lnTo>
                  <a:lnTo>
                    <a:pt x="232" y="1875"/>
                  </a:lnTo>
                  <a:lnTo>
                    <a:pt x="229" y="1873"/>
                  </a:lnTo>
                  <a:lnTo>
                    <a:pt x="226" y="1870"/>
                  </a:lnTo>
                  <a:lnTo>
                    <a:pt x="225" y="1867"/>
                  </a:lnTo>
                  <a:lnTo>
                    <a:pt x="224" y="1865"/>
                  </a:lnTo>
                  <a:lnTo>
                    <a:pt x="226" y="1860"/>
                  </a:lnTo>
                  <a:lnTo>
                    <a:pt x="232" y="1853"/>
                  </a:lnTo>
                  <a:lnTo>
                    <a:pt x="238" y="1846"/>
                  </a:lnTo>
                  <a:lnTo>
                    <a:pt x="245" y="1836"/>
                  </a:lnTo>
                  <a:lnTo>
                    <a:pt x="248" y="1830"/>
                  </a:lnTo>
                  <a:lnTo>
                    <a:pt x="251" y="1826"/>
                  </a:lnTo>
                  <a:lnTo>
                    <a:pt x="252" y="1821"/>
                  </a:lnTo>
                  <a:lnTo>
                    <a:pt x="253" y="1816"/>
                  </a:lnTo>
                  <a:lnTo>
                    <a:pt x="253" y="1807"/>
                  </a:lnTo>
                  <a:lnTo>
                    <a:pt x="255" y="1798"/>
                  </a:lnTo>
                  <a:lnTo>
                    <a:pt x="256" y="1794"/>
                  </a:lnTo>
                  <a:lnTo>
                    <a:pt x="257" y="1789"/>
                  </a:lnTo>
                  <a:lnTo>
                    <a:pt x="258" y="1786"/>
                  </a:lnTo>
                  <a:lnTo>
                    <a:pt x="261" y="1782"/>
                  </a:lnTo>
                  <a:lnTo>
                    <a:pt x="264" y="1779"/>
                  </a:lnTo>
                  <a:lnTo>
                    <a:pt x="270" y="1775"/>
                  </a:lnTo>
                  <a:lnTo>
                    <a:pt x="276" y="1771"/>
                  </a:lnTo>
                  <a:lnTo>
                    <a:pt x="284" y="1768"/>
                  </a:lnTo>
                  <a:lnTo>
                    <a:pt x="324" y="1756"/>
                  </a:lnTo>
                  <a:lnTo>
                    <a:pt x="366" y="1741"/>
                  </a:lnTo>
                  <a:lnTo>
                    <a:pt x="375" y="1735"/>
                  </a:lnTo>
                  <a:lnTo>
                    <a:pt x="384" y="1730"/>
                  </a:lnTo>
                  <a:lnTo>
                    <a:pt x="393" y="1724"/>
                  </a:lnTo>
                  <a:lnTo>
                    <a:pt x="399" y="1716"/>
                  </a:lnTo>
                  <a:lnTo>
                    <a:pt x="406" y="1707"/>
                  </a:lnTo>
                  <a:lnTo>
                    <a:pt x="410" y="1698"/>
                  </a:lnTo>
                  <a:lnTo>
                    <a:pt x="413" y="1687"/>
                  </a:lnTo>
                  <a:lnTo>
                    <a:pt x="414" y="1675"/>
                  </a:lnTo>
                  <a:lnTo>
                    <a:pt x="414" y="1647"/>
                  </a:lnTo>
                  <a:lnTo>
                    <a:pt x="412" y="1620"/>
                  </a:lnTo>
                  <a:lnTo>
                    <a:pt x="410" y="1594"/>
                  </a:lnTo>
                  <a:lnTo>
                    <a:pt x="409" y="1567"/>
                  </a:lnTo>
                  <a:lnTo>
                    <a:pt x="411" y="1560"/>
                  </a:lnTo>
                  <a:lnTo>
                    <a:pt x="414" y="1551"/>
                  </a:lnTo>
                  <a:lnTo>
                    <a:pt x="420" y="1540"/>
                  </a:lnTo>
                  <a:lnTo>
                    <a:pt x="425" y="1529"/>
                  </a:lnTo>
                  <a:lnTo>
                    <a:pt x="431" y="1517"/>
                  </a:lnTo>
                  <a:lnTo>
                    <a:pt x="435" y="1508"/>
                  </a:lnTo>
                  <a:lnTo>
                    <a:pt x="436" y="1503"/>
                  </a:lnTo>
                  <a:lnTo>
                    <a:pt x="436" y="1500"/>
                  </a:lnTo>
                  <a:lnTo>
                    <a:pt x="436" y="1498"/>
                  </a:lnTo>
                  <a:lnTo>
                    <a:pt x="435" y="1496"/>
                  </a:lnTo>
                  <a:lnTo>
                    <a:pt x="426" y="1488"/>
                  </a:lnTo>
                  <a:lnTo>
                    <a:pt x="420" y="1482"/>
                  </a:lnTo>
                  <a:lnTo>
                    <a:pt x="414" y="1475"/>
                  </a:lnTo>
                  <a:lnTo>
                    <a:pt x="411" y="1470"/>
                  </a:lnTo>
                  <a:lnTo>
                    <a:pt x="408" y="1464"/>
                  </a:lnTo>
                  <a:lnTo>
                    <a:pt x="407" y="1458"/>
                  </a:lnTo>
                  <a:lnTo>
                    <a:pt x="406" y="1452"/>
                  </a:lnTo>
                  <a:lnTo>
                    <a:pt x="405" y="1447"/>
                  </a:lnTo>
                  <a:lnTo>
                    <a:pt x="405" y="1436"/>
                  </a:lnTo>
                  <a:lnTo>
                    <a:pt x="405" y="1424"/>
                  </a:lnTo>
                  <a:lnTo>
                    <a:pt x="404" y="1418"/>
                  </a:lnTo>
                  <a:lnTo>
                    <a:pt x="401" y="1410"/>
                  </a:lnTo>
                  <a:lnTo>
                    <a:pt x="399" y="1403"/>
                  </a:lnTo>
                  <a:lnTo>
                    <a:pt x="395" y="1395"/>
                  </a:lnTo>
                  <a:lnTo>
                    <a:pt x="393" y="1393"/>
                  </a:lnTo>
                  <a:lnTo>
                    <a:pt x="386" y="1393"/>
                  </a:lnTo>
                  <a:lnTo>
                    <a:pt x="379" y="1393"/>
                  </a:lnTo>
                  <a:lnTo>
                    <a:pt x="370" y="1393"/>
                  </a:lnTo>
                  <a:lnTo>
                    <a:pt x="361" y="1394"/>
                  </a:lnTo>
                  <a:lnTo>
                    <a:pt x="353" y="1395"/>
                  </a:lnTo>
                  <a:lnTo>
                    <a:pt x="345" y="1394"/>
                  </a:lnTo>
                  <a:lnTo>
                    <a:pt x="340" y="1393"/>
                  </a:lnTo>
                  <a:lnTo>
                    <a:pt x="339" y="1392"/>
                  </a:lnTo>
                  <a:lnTo>
                    <a:pt x="338" y="1390"/>
                  </a:lnTo>
                  <a:lnTo>
                    <a:pt x="337" y="1385"/>
                  </a:lnTo>
                  <a:lnTo>
                    <a:pt x="336" y="1382"/>
                  </a:lnTo>
                  <a:lnTo>
                    <a:pt x="334" y="1371"/>
                  </a:lnTo>
                  <a:lnTo>
                    <a:pt x="334" y="1361"/>
                  </a:lnTo>
                  <a:lnTo>
                    <a:pt x="336" y="1338"/>
                  </a:lnTo>
                  <a:lnTo>
                    <a:pt x="337" y="1322"/>
                  </a:lnTo>
                  <a:lnTo>
                    <a:pt x="347" y="1313"/>
                  </a:lnTo>
                  <a:lnTo>
                    <a:pt x="360" y="1300"/>
                  </a:lnTo>
                  <a:lnTo>
                    <a:pt x="366" y="1293"/>
                  </a:lnTo>
                  <a:lnTo>
                    <a:pt x="371" y="1287"/>
                  </a:lnTo>
                  <a:lnTo>
                    <a:pt x="375" y="1283"/>
                  </a:lnTo>
                  <a:lnTo>
                    <a:pt x="380" y="1281"/>
                  </a:lnTo>
                  <a:lnTo>
                    <a:pt x="377" y="1277"/>
                  </a:lnTo>
                  <a:lnTo>
                    <a:pt x="372" y="1274"/>
                  </a:lnTo>
                  <a:lnTo>
                    <a:pt x="367" y="1272"/>
                  </a:lnTo>
                  <a:lnTo>
                    <a:pt x="360" y="1270"/>
                  </a:lnTo>
                  <a:lnTo>
                    <a:pt x="347" y="1267"/>
                  </a:lnTo>
                  <a:lnTo>
                    <a:pt x="336" y="1262"/>
                  </a:lnTo>
                  <a:lnTo>
                    <a:pt x="330" y="1260"/>
                  </a:lnTo>
                  <a:lnTo>
                    <a:pt x="325" y="1258"/>
                  </a:lnTo>
                  <a:lnTo>
                    <a:pt x="321" y="1254"/>
                  </a:lnTo>
                  <a:lnTo>
                    <a:pt x="320" y="1250"/>
                  </a:lnTo>
                  <a:lnTo>
                    <a:pt x="320" y="1245"/>
                  </a:lnTo>
                  <a:lnTo>
                    <a:pt x="321" y="1239"/>
                  </a:lnTo>
                  <a:lnTo>
                    <a:pt x="326" y="1232"/>
                  </a:lnTo>
                  <a:lnTo>
                    <a:pt x="332" y="1223"/>
                  </a:lnTo>
                  <a:lnTo>
                    <a:pt x="338" y="1217"/>
                  </a:lnTo>
                  <a:lnTo>
                    <a:pt x="342" y="1211"/>
                  </a:lnTo>
                  <a:lnTo>
                    <a:pt x="345" y="1205"/>
                  </a:lnTo>
                  <a:lnTo>
                    <a:pt x="347" y="1199"/>
                  </a:lnTo>
                  <a:lnTo>
                    <a:pt x="351" y="1188"/>
                  </a:lnTo>
                  <a:lnTo>
                    <a:pt x="354" y="1178"/>
                  </a:lnTo>
                  <a:lnTo>
                    <a:pt x="355" y="1174"/>
                  </a:lnTo>
                  <a:lnTo>
                    <a:pt x="357" y="1169"/>
                  </a:lnTo>
                  <a:lnTo>
                    <a:pt x="360" y="1166"/>
                  </a:lnTo>
                  <a:lnTo>
                    <a:pt x="364" y="1163"/>
                  </a:lnTo>
                  <a:lnTo>
                    <a:pt x="368" y="1161"/>
                  </a:lnTo>
                  <a:lnTo>
                    <a:pt x="373" y="1160"/>
                  </a:lnTo>
                  <a:lnTo>
                    <a:pt x="381" y="1159"/>
                  </a:lnTo>
                  <a:lnTo>
                    <a:pt x="388" y="1158"/>
                  </a:lnTo>
                  <a:lnTo>
                    <a:pt x="398" y="1157"/>
                  </a:lnTo>
                  <a:lnTo>
                    <a:pt x="412" y="1154"/>
                  </a:lnTo>
                  <a:lnTo>
                    <a:pt x="427" y="1150"/>
                  </a:lnTo>
                  <a:lnTo>
                    <a:pt x="441" y="1145"/>
                  </a:lnTo>
                  <a:lnTo>
                    <a:pt x="448" y="1141"/>
                  </a:lnTo>
                  <a:lnTo>
                    <a:pt x="452" y="1138"/>
                  </a:lnTo>
                  <a:lnTo>
                    <a:pt x="456" y="1134"/>
                  </a:lnTo>
                  <a:lnTo>
                    <a:pt x="459" y="1131"/>
                  </a:lnTo>
                  <a:lnTo>
                    <a:pt x="459" y="1128"/>
                  </a:lnTo>
                  <a:lnTo>
                    <a:pt x="459" y="1126"/>
                  </a:lnTo>
                  <a:lnTo>
                    <a:pt x="458" y="1124"/>
                  </a:lnTo>
                  <a:lnTo>
                    <a:pt x="456" y="1122"/>
                  </a:lnTo>
                  <a:lnTo>
                    <a:pt x="451" y="1118"/>
                  </a:lnTo>
                  <a:lnTo>
                    <a:pt x="444" y="1112"/>
                  </a:lnTo>
                  <a:lnTo>
                    <a:pt x="422" y="1104"/>
                  </a:lnTo>
                  <a:lnTo>
                    <a:pt x="400" y="1096"/>
                  </a:lnTo>
                  <a:lnTo>
                    <a:pt x="391" y="1091"/>
                  </a:lnTo>
                  <a:lnTo>
                    <a:pt x="383" y="1083"/>
                  </a:lnTo>
                  <a:lnTo>
                    <a:pt x="379" y="1079"/>
                  </a:lnTo>
                  <a:lnTo>
                    <a:pt x="377" y="1074"/>
                  </a:lnTo>
                  <a:lnTo>
                    <a:pt x="374" y="1068"/>
                  </a:lnTo>
                  <a:lnTo>
                    <a:pt x="372" y="1061"/>
                  </a:lnTo>
                  <a:lnTo>
                    <a:pt x="371" y="1053"/>
                  </a:lnTo>
                  <a:lnTo>
                    <a:pt x="370" y="1046"/>
                  </a:lnTo>
                  <a:lnTo>
                    <a:pt x="370" y="1040"/>
                  </a:lnTo>
                  <a:lnTo>
                    <a:pt x="371" y="1036"/>
                  </a:lnTo>
                  <a:lnTo>
                    <a:pt x="372" y="1031"/>
                  </a:lnTo>
                  <a:lnTo>
                    <a:pt x="374" y="1029"/>
                  </a:lnTo>
                  <a:lnTo>
                    <a:pt x="377" y="1027"/>
                  </a:lnTo>
                  <a:lnTo>
                    <a:pt x="380" y="1026"/>
                  </a:lnTo>
                  <a:lnTo>
                    <a:pt x="387" y="1027"/>
                  </a:lnTo>
                  <a:lnTo>
                    <a:pt x="397" y="1029"/>
                  </a:lnTo>
                  <a:lnTo>
                    <a:pt x="407" y="1033"/>
                  </a:lnTo>
                  <a:lnTo>
                    <a:pt x="419" y="1039"/>
                  </a:lnTo>
                  <a:lnTo>
                    <a:pt x="431" y="1043"/>
                  </a:lnTo>
                  <a:lnTo>
                    <a:pt x="444" y="1047"/>
                  </a:lnTo>
                  <a:lnTo>
                    <a:pt x="455" y="1051"/>
                  </a:lnTo>
                  <a:lnTo>
                    <a:pt x="467" y="1052"/>
                  </a:lnTo>
                  <a:lnTo>
                    <a:pt x="473" y="1051"/>
                  </a:lnTo>
                  <a:lnTo>
                    <a:pt x="478" y="1050"/>
                  </a:lnTo>
                  <a:lnTo>
                    <a:pt x="483" y="1047"/>
                  </a:lnTo>
                  <a:lnTo>
                    <a:pt x="489" y="1044"/>
                  </a:lnTo>
                  <a:lnTo>
                    <a:pt x="493" y="1040"/>
                  </a:lnTo>
                  <a:lnTo>
                    <a:pt x="498" y="1033"/>
                  </a:lnTo>
                  <a:lnTo>
                    <a:pt x="501" y="1027"/>
                  </a:lnTo>
                  <a:lnTo>
                    <a:pt x="504" y="1018"/>
                  </a:lnTo>
                  <a:lnTo>
                    <a:pt x="508" y="1002"/>
                  </a:lnTo>
                  <a:lnTo>
                    <a:pt x="513" y="987"/>
                  </a:lnTo>
                  <a:lnTo>
                    <a:pt x="516" y="980"/>
                  </a:lnTo>
                  <a:lnTo>
                    <a:pt x="520" y="974"/>
                  </a:lnTo>
                  <a:lnTo>
                    <a:pt x="526" y="969"/>
                  </a:lnTo>
                  <a:lnTo>
                    <a:pt x="533" y="963"/>
                  </a:lnTo>
                  <a:lnTo>
                    <a:pt x="541" y="960"/>
                  </a:lnTo>
                  <a:lnTo>
                    <a:pt x="549" y="957"/>
                  </a:lnTo>
                  <a:lnTo>
                    <a:pt x="559" y="955"/>
                  </a:lnTo>
                  <a:lnTo>
                    <a:pt x="570" y="952"/>
                  </a:lnTo>
                  <a:lnTo>
                    <a:pt x="581" y="952"/>
                  </a:lnTo>
                  <a:lnTo>
                    <a:pt x="589" y="953"/>
                  </a:lnTo>
                  <a:lnTo>
                    <a:pt x="594" y="955"/>
                  </a:lnTo>
                  <a:lnTo>
                    <a:pt x="598" y="956"/>
                  </a:lnTo>
                  <a:lnTo>
                    <a:pt x="601" y="958"/>
                  </a:lnTo>
                  <a:lnTo>
                    <a:pt x="604" y="960"/>
                  </a:lnTo>
                  <a:lnTo>
                    <a:pt x="607" y="963"/>
                  </a:lnTo>
                  <a:lnTo>
                    <a:pt x="608" y="966"/>
                  </a:lnTo>
                  <a:lnTo>
                    <a:pt x="608" y="970"/>
                  </a:lnTo>
                  <a:lnTo>
                    <a:pt x="608" y="973"/>
                  </a:lnTo>
                  <a:lnTo>
                    <a:pt x="606" y="980"/>
                  </a:lnTo>
                  <a:lnTo>
                    <a:pt x="601" y="988"/>
                  </a:lnTo>
                  <a:lnTo>
                    <a:pt x="591" y="1002"/>
                  </a:lnTo>
                  <a:lnTo>
                    <a:pt x="585" y="1013"/>
                  </a:lnTo>
                  <a:lnTo>
                    <a:pt x="585" y="1016"/>
                  </a:lnTo>
                  <a:lnTo>
                    <a:pt x="585" y="1018"/>
                  </a:lnTo>
                  <a:lnTo>
                    <a:pt x="586" y="1020"/>
                  </a:lnTo>
                  <a:lnTo>
                    <a:pt x="587" y="1022"/>
                  </a:lnTo>
                  <a:lnTo>
                    <a:pt x="591" y="1025"/>
                  </a:lnTo>
                  <a:lnTo>
                    <a:pt x="598" y="1027"/>
                  </a:lnTo>
                  <a:lnTo>
                    <a:pt x="610" y="1029"/>
                  </a:lnTo>
                  <a:lnTo>
                    <a:pt x="621" y="1032"/>
                  </a:lnTo>
                  <a:lnTo>
                    <a:pt x="621" y="1033"/>
                  </a:lnTo>
                  <a:lnTo>
                    <a:pt x="620" y="1034"/>
                  </a:lnTo>
                  <a:lnTo>
                    <a:pt x="617" y="1037"/>
                  </a:lnTo>
                  <a:lnTo>
                    <a:pt x="615" y="1039"/>
                  </a:lnTo>
                  <a:lnTo>
                    <a:pt x="607" y="1044"/>
                  </a:lnTo>
                  <a:lnTo>
                    <a:pt x="597" y="1052"/>
                  </a:lnTo>
                  <a:lnTo>
                    <a:pt x="587" y="1060"/>
                  </a:lnTo>
                  <a:lnTo>
                    <a:pt x="577" y="1071"/>
                  </a:lnTo>
                  <a:lnTo>
                    <a:pt x="574" y="1077"/>
                  </a:lnTo>
                  <a:lnTo>
                    <a:pt x="571" y="1083"/>
                  </a:lnTo>
                  <a:lnTo>
                    <a:pt x="569" y="1090"/>
                  </a:lnTo>
                  <a:lnTo>
                    <a:pt x="569" y="1097"/>
                  </a:lnTo>
                  <a:lnTo>
                    <a:pt x="569" y="1107"/>
                  </a:lnTo>
                  <a:lnTo>
                    <a:pt x="571" y="1114"/>
                  </a:lnTo>
                  <a:lnTo>
                    <a:pt x="574" y="1122"/>
                  </a:lnTo>
                  <a:lnTo>
                    <a:pt x="577" y="1127"/>
                  </a:lnTo>
                  <a:lnTo>
                    <a:pt x="582" y="1132"/>
                  </a:lnTo>
                  <a:lnTo>
                    <a:pt x="587" y="1135"/>
                  </a:lnTo>
                  <a:lnTo>
                    <a:pt x="594" y="1138"/>
                  </a:lnTo>
                  <a:lnTo>
                    <a:pt x="600" y="1140"/>
                  </a:lnTo>
                  <a:lnTo>
                    <a:pt x="630" y="1145"/>
                  </a:lnTo>
                  <a:lnTo>
                    <a:pt x="662" y="1149"/>
                  </a:lnTo>
                  <a:lnTo>
                    <a:pt x="677" y="1151"/>
                  </a:lnTo>
                  <a:lnTo>
                    <a:pt x="691" y="1152"/>
                  </a:lnTo>
                  <a:lnTo>
                    <a:pt x="704" y="1151"/>
                  </a:lnTo>
                  <a:lnTo>
                    <a:pt x="718" y="1149"/>
                  </a:lnTo>
                  <a:lnTo>
                    <a:pt x="731" y="1145"/>
                  </a:lnTo>
                  <a:lnTo>
                    <a:pt x="744" y="1139"/>
                  </a:lnTo>
                  <a:lnTo>
                    <a:pt x="757" y="1133"/>
                  </a:lnTo>
                  <a:lnTo>
                    <a:pt x="771" y="1125"/>
                  </a:lnTo>
                  <a:lnTo>
                    <a:pt x="783" y="1118"/>
                  </a:lnTo>
                  <a:lnTo>
                    <a:pt x="792" y="1112"/>
                  </a:lnTo>
                  <a:lnTo>
                    <a:pt x="802" y="1110"/>
                  </a:lnTo>
                  <a:lnTo>
                    <a:pt x="809" y="1109"/>
                  </a:lnTo>
                  <a:lnTo>
                    <a:pt x="815" y="1109"/>
                  </a:lnTo>
                  <a:lnTo>
                    <a:pt x="820" y="1111"/>
                  </a:lnTo>
                  <a:lnTo>
                    <a:pt x="824" y="1115"/>
                  </a:lnTo>
                  <a:lnTo>
                    <a:pt x="827" y="1120"/>
                  </a:lnTo>
                  <a:lnTo>
                    <a:pt x="838" y="1150"/>
                  </a:lnTo>
                  <a:lnTo>
                    <a:pt x="850" y="1187"/>
                  </a:lnTo>
                  <a:lnTo>
                    <a:pt x="859" y="1208"/>
                  </a:lnTo>
                  <a:lnTo>
                    <a:pt x="865" y="1223"/>
                  </a:lnTo>
                  <a:lnTo>
                    <a:pt x="866" y="1229"/>
                  </a:lnTo>
                  <a:lnTo>
                    <a:pt x="867" y="1233"/>
                  </a:lnTo>
                  <a:lnTo>
                    <a:pt x="866" y="1238"/>
                  </a:lnTo>
                  <a:lnTo>
                    <a:pt x="865" y="1241"/>
                  </a:lnTo>
                  <a:lnTo>
                    <a:pt x="859" y="1247"/>
                  </a:lnTo>
                  <a:lnTo>
                    <a:pt x="851" y="1253"/>
                  </a:lnTo>
                  <a:lnTo>
                    <a:pt x="839" y="1260"/>
                  </a:lnTo>
                  <a:lnTo>
                    <a:pt x="824" y="1271"/>
                  </a:lnTo>
                  <a:lnTo>
                    <a:pt x="819" y="1275"/>
                  </a:lnTo>
                  <a:lnTo>
                    <a:pt x="816" y="1280"/>
                  </a:lnTo>
                  <a:lnTo>
                    <a:pt x="814" y="1284"/>
                  </a:lnTo>
                  <a:lnTo>
                    <a:pt x="812" y="1288"/>
                  </a:lnTo>
                  <a:lnTo>
                    <a:pt x="811" y="1297"/>
                  </a:lnTo>
                  <a:lnTo>
                    <a:pt x="812" y="1307"/>
                  </a:lnTo>
                  <a:lnTo>
                    <a:pt x="817" y="1325"/>
                  </a:lnTo>
                  <a:lnTo>
                    <a:pt x="821" y="1344"/>
                  </a:lnTo>
                  <a:lnTo>
                    <a:pt x="821" y="1353"/>
                  </a:lnTo>
                  <a:lnTo>
                    <a:pt x="820" y="1361"/>
                  </a:lnTo>
                  <a:lnTo>
                    <a:pt x="819" y="1367"/>
                  </a:lnTo>
                  <a:lnTo>
                    <a:pt x="817" y="1373"/>
                  </a:lnTo>
                  <a:lnTo>
                    <a:pt x="811" y="1384"/>
                  </a:lnTo>
                  <a:lnTo>
                    <a:pt x="803" y="1397"/>
                  </a:lnTo>
                  <a:lnTo>
                    <a:pt x="800" y="1406"/>
                  </a:lnTo>
                  <a:lnTo>
                    <a:pt x="799" y="1415"/>
                  </a:lnTo>
                  <a:lnTo>
                    <a:pt x="800" y="1422"/>
                  </a:lnTo>
                  <a:lnTo>
                    <a:pt x="802" y="1429"/>
                  </a:lnTo>
                  <a:lnTo>
                    <a:pt x="810" y="1442"/>
                  </a:lnTo>
                  <a:lnTo>
                    <a:pt x="818" y="1455"/>
                  </a:lnTo>
                  <a:lnTo>
                    <a:pt x="821" y="1462"/>
                  </a:lnTo>
                  <a:lnTo>
                    <a:pt x="824" y="1469"/>
                  </a:lnTo>
                  <a:lnTo>
                    <a:pt x="825" y="1475"/>
                  </a:lnTo>
                  <a:lnTo>
                    <a:pt x="825" y="1483"/>
                  </a:lnTo>
                  <a:lnTo>
                    <a:pt x="821" y="1491"/>
                  </a:lnTo>
                  <a:lnTo>
                    <a:pt x="816" y="1500"/>
                  </a:lnTo>
                  <a:lnTo>
                    <a:pt x="807" y="1509"/>
                  </a:lnTo>
                  <a:lnTo>
                    <a:pt x="796" y="1518"/>
                  </a:lnTo>
                  <a:lnTo>
                    <a:pt x="786" y="1518"/>
                  </a:lnTo>
                  <a:lnTo>
                    <a:pt x="779" y="1516"/>
                  </a:lnTo>
                  <a:lnTo>
                    <a:pt x="775" y="1514"/>
                  </a:lnTo>
                  <a:lnTo>
                    <a:pt x="771" y="1511"/>
                  </a:lnTo>
                  <a:lnTo>
                    <a:pt x="766" y="1508"/>
                  </a:lnTo>
                  <a:lnTo>
                    <a:pt x="763" y="1504"/>
                  </a:lnTo>
                  <a:lnTo>
                    <a:pt x="758" y="1502"/>
                  </a:lnTo>
                  <a:lnTo>
                    <a:pt x="750" y="1501"/>
                  </a:lnTo>
                  <a:lnTo>
                    <a:pt x="726" y="1500"/>
                  </a:lnTo>
                  <a:lnTo>
                    <a:pt x="699" y="1501"/>
                  </a:lnTo>
                  <a:lnTo>
                    <a:pt x="694" y="1502"/>
                  </a:lnTo>
                  <a:lnTo>
                    <a:pt x="690" y="1503"/>
                  </a:lnTo>
                  <a:lnTo>
                    <a:pt x="685" y="1506"/>
                  </a:lnTo>
                  <a:lnTo>
                    <a:pt x="683" y="1510"/>
                  </a:lnTo>
                  <a:lnTo>
                    <a:pt x="682" y="1514"/>
                  </a:lnTo>
                  <a:lnTo>
                    <a:pt x="683" y="1518"/>
                  </a:lnTo>
                  <a:lnTo>
                    <a:pt x="687" y="1525"/>
                  </a:lnTo>
                  <a:lnTo>
                    <a:pt x="692" y="1532"/>
                  </a:lnTo>
                  <a:lnTo>
                    <a:pt x="705" y="1550"/>
                  </a:lnTo>
                  <a:lnTo>
                    <a:pt x="715" y="1564"/>
                  </a:lnTo>
                  <a:lnTo>
                    <a:pt x="724" y="1579"/>
                  </a:lnTo>
                  <a:lnTo>
                    <a:pt x="734" y="1597"/>
                  </a:lnTo>
                  <a:lnTo>
                    <a:pt x="736" y="1603"/>
                  </a:lnTo>
                  <a:lnTo>
                    <a:pt x="741" y="1606"/>
                  </a:lnTo>
                  <a:lnTo>
                    <a:pt x="745" y="1607"/>
                  </a:lnTo>
                  <a:lnTo>
                    <a:pt x="749" y="1608"/>
                  </a:lnTo>
                  <a:lnTo>
                    <a:pt x="755" y="1608"/>
                  </a:lnTo>
                  <a:lnTo>
                    <a:pt x="760" y="1606"/>
                  </a:lnTo>
                  <a:lnTo>
                    <a:pt x="765" y="1604"/>
                  </a:lnTo>
                  <a:lnTo>
                    <a:pt x="771" y="1601"/>
                  </a:lnTo>
                  <a:lnTo>
                    <a:pt x="793" y="1589"/>
                  </a:lnTo>
                  <a:lnTo>
                    <a:pt x="811" y="1579"/>
                  </a:lnTo>
                  <a:lnTo>
                    <a:pt x="831" y="1574"/>
                  </a:lnTo>
                  <a:lnTo>
                    <a:pt x="852" y="1570"/>
                  </a:lnTo>
                  <a:lnTo>
                    <a:pt x="860" y="1566"/>
                  </a:lnTo>
                  <a:lnTo>
                    <a:pt x="869" y="1562"/>
                  </a:lnTo>
                  <a:lnTo>
                    <a:pt x="878" y="1555"/>
                  </a:lnTo>
                  <a:lnTo>
                    <a:pt x="884" y="1545"/>
                  </a:lnTo>
                  <a:lnTo>
                    <a:pt x="894" y="1530"/>
                  </a:lnTo>
                  <a:lnTo>
                    <a:pt x="906" y="1513"/>
                  </a:lnTo>
                  <a:lnTo>
                    <a:pt x="911" y="1505"/>
                  </a:lnTo>
                  <a:lnTo>
                    <a:pt x="918" y="1497"/>
                  </a:lnTo>
                  <a:lnTo>
                    <a:pt x="923" y="1490"/>
                  </a:lnTo>
                  <a:lnTo>
                    <a:pt x="929" y="1485"/>
                  </a:lnTo>
                  <a:lnTo>
                    <a:pt x="940" y="1477"/>
                  </a:lnTo>
                  <a:lnTo>
                    <a:pt x="954" y="1468"/>
                  </a:lnTo>
                  <a:lnTo>
                    <a:pt x="962" y="1463"/>
                  </a:lnTo>
                  <a:lnTo>
                    <a:pt x="967" y="1458"/>
                  </a:lnTo>
                  <a:lnTo>
                    <a:pt x="973" y="1454"/>
                  </a:lnTo>
                  <a:lnTo>
                    <a:pt x="976" y="1449"/>
                  </a:lnTo>
                  <a:lnTo>
                    <a:pt x="982" y="1427"/>
                  </a:lnTo>
                  <a:lnTo>
                    <a:pt x="992" y="1392"/>
                  </a:lnTo>
                  <a:lnTo>
                    <a:pt x="995" y="1383"/>
                  </a:lnTo>
                  <a:lnTo>
                    <a:pt x="999" y="1375"/>
                  </a:lnTo>
                  <a:lnTo>
                    <a:pt x="1003" y="1368"/>
                  </a:lnTo>
                  <a:lnTo>
                    <a:pt x="1007" y="1363"/>
                  </a:lnTo>
                  <a:lnTo>
                    <a:pt x="1013" y="1358"/>
                  </a:lnTo>
                  <a:lnTo>
                    <a:pt x="1018" y="1356"/>
                  </a:lnTo>
                  <a:lnTo>
                    <a:pt x="1021" y="1356"/>
                  </a:lnTo>
                  <a:lnTo>
                    <a:pt x="1025" y="1356"/>
                  </a:lnTo>
                  <a:lnTo>
                    <a:pt x="1028" y="1357"/>
                  </a:lnTo>
                  <a:lnTo>
                    <a:pt x="1031" y="1360"/>
                  </a:lnTo>
                  <a:lnTo>
                    <a:pt x="1050" y="1370"/>
                  </a:lnTo>
                  <a:lnTo>
                    <a:pt x="1064" y="1379"/>
                  </a:lnTo>
                  <a:lnTo>
                    <a:pt x="1072" y="1381"/>
                  </a:lnTo>
                  <a:lnTo>
                    <a:pt x="1082" y="1382"/>
                  </a:lnTo>
                  <a:lnTo>
                    <a:pt x="1093" y="1382"/>
                  </a:lnTo>
                  <a:lnTo>
                    <a:pt x="1107" y="1381"/>
                  </a:lnTo>
                  <a:lnTo>
                    <a:pt x="1117" y="1381"/>
                  </a:lnTo>
                  <a:lnTo>
                    <a:pt x="1126" y="1381"/>
                  </a:lnTo>
                  <a:lnTo>
                    <a:pt x="1133" y="1383"/>
                  </a:lnTo>
                  <a:lnTo>
                    <a:pt x="1139" y="1385"/>
                  </a:lnTo>
                  <a:lnTo>
                    <a:pt x="1149" y="1390"/>
                  </a:lnTo>
                  <a:lnTo>
                    <a:pt x="1156" y="1395"/>
                  </a:lnTo>
                  <a:lnTo>
                    <a:pt x="1160" y="1396"/>
                  </a:lnTo>
                  <a:lnTo>
                    <a:pt x="1164" y="1397"/>
                  </a:lnTo>
                  <a:lnTo>
                    <a:pt x="1168" y="1397"/>
                  </a:lnTo>
                  <a:lnTo>
                    <a:pt x="1174" y="1396"/>
                  </a:lnTo>
                  <a:lnTo>
                    <a:pt x="1179" y="1393"/>
                  </a:lnTo>
                  <a:lnTo>
                    <a:pt x="1187" y="1389"/>
                  </a:lnTo>
                  <a:lnTo>
                    <a:pt x="1195" y="1382"/>
                  </a:lnTo>
                  <a:lnTo>
                    <a:pt x="1206" y="1373"/>
                  </a:lnTo>
                  <a:lnTo>
                    <a:pt x="1215" y="1366"/>
                  </a:lnTo>
                  <a:lnTo>
                    <a:pt x="1221" y="1362"/>
                  </a:lnTo>
                  <a:lnTo>
                    <a:pt x="1228" y="1360"/>
                  </a:lnTo>
                  <a:lnTo>
                    <a:pt x="1232" y="1360"/>
                  </a:lnTo>
                  <a:lnTo>
                    <a:pt x="1235" y="1361"/>
                  </a:lnTo>
                  <a:lnTo>
                    <a:pt x="1238" y="1364"/>
                  </a:lnTo>
                  <a:lnTo>
                    <a:pt x="1241" y="1368"/>
                  </a:lnTo>
                  <a:lnTo>
                    <a:pt x="1243" y="1373"/>
                  </a:lnTo>
                  <a:lnTo>
                    <a:pt x="1246" y="1385"/>
                  </a:lnTo>
                  <a:lnTo>
                    <a:pt x="1250" y="1398"/>
                  </a:lnTo>
                  <a:lnTo>
                    <a:pt x="1252" y="1405"/>
                  </a:lnTo>
                  <a:lnTo>
                    <a:pt x="1255" y="1410"/>
                  </a:lnTo>
                  <a:lnTo>
                    <a:pt x="1258" y="1417"/>
                  </a:lnTo>
                  <a:lnTo>
                    <a:pt x="1262" y="1421"/>
                  </a:lnTo>
                  <a:lnTo>
                    <a:pt x="1286" y="1428"/>
                  </a:lnTo>
                  <a:lnTo>
                    <a:pt x="1319" y="1435"/>
                  </a:lnTo>
                  <a:lnTo>
                    <a:pt x="1327" y="1436"/>
                  </a:lnTo>
                  <a:lnTo>
                    <a:pt x="1334" y="1437"/>
                  </a:lnTo>
                  <a:lnTo>
                    <a:pt x="1342" y="1436"/>
                  </a:lnTo>
                  <a:lnTo>
                    <a:pt x="1349" y="1434"/>
                  </a:lnTo>
                  <a:lnTo>
                    <a:pt x="1354" y="1432"/>
                  </a:lnTo>
                  <a:lnTo>
                    <a:pt x="1357" y="1428"/>
                  </a:lnTo>
                  <a:lnTo>
                    <a:pt x="1360" y="1422"/>
                  </a:lnTo>
                  <a:lnTo>
                    <a:pt x="1361" y="1415"/>
                  </a:lnTo>
                  <a:lnTo>
                    <a:pt x="1360" y="1408"/>
                  </a:lnTo>
                  <a:lnTo>
                    <a:pt x="1359" y="1403"/>
                  </a:lnTo>
                  <a:lnTo>
                    <a:pt x="1358" y="1397"/>
                  </a:lnTo>
                  <a:lnTo>
                    <a:pt x="1356" y="1392"/>
                  </a:lnTo>
                  <a:lnTo>
                    <a:pt x="1352" y="1381"/>
                  </a:lnTo>
                  <a:lnTo>
                    <a:pt x="1345" y="1371"/>
                  </a:lnTo>
                  <a:lnTo>
                    <a:pt x="1340" y="1362"/>
                  </a:lnTo>
                  <a:lnTo>
                    <a:pt x="1334" y="1352"/>
                  </a:lnTo>
                  <a:lnTo>
                    <a:pt x="1330" y="1341"/>
                  </a:lnTo>
                  <a:lnTo>
                    <a:pt x="1327" y="1330"/>
                  </a:lnTo>
                  <a:lnTo>
                    <a:pt x="1326" y="1323"/>
                  </a:lnTo>
                  <a:lnTo>
                    <a:pt x="1326" y="1315"/>
                  </a:lnTo>
                  <a:lnTo>
                    <a:pt x="1327" y="1308"/>
                  </a:lnTo>
                  <a:lnTo>
                    <a:pt x="1328" y="1299"/>
                  </a:lnTo>
                  <a:lnTo>
                    <a:pt x="1330" y="1283"/>
                  </a:lnTo>
                  <a:lnTo>
                    <a:pt x="1331" y="1267"/>
                  </a:lnTo>
                  <a:lnTo>
                    <a:pt x="1330" y="1254"/>
                  </a:lnTo>
                  <a:lnTo>
                    <a:pt x="1330" y="1238"/>
                  </a:lnTo>
                  <a:lnTo>
                    <a:pt x="1331" y="1229"/>
                  </a:lnTo>
                  <a:lnTo>
                    <a:pt x="1334" y="1222"/>
                  </a:lnTo>
                  <a:lnTo>
                    <a:pt x="1336" y="1220"/>
                  </a:lnTo>
                  <a:lnTo>
                    <a:pt x="1338" y="1218"/>
                  </a:lnTo>
                  <a:lnTo>
                    <a:pt x="1341" y="1217"/>
                  </a:lnTo>
                  <a:lnTo>
                    <a:pt x="1344" y="1216"/>
                  </a:lnTo>
                  <a:lnTo>
                    <a:pt x="1350" y="1217"/>
                  </a:lnTo>
                  <a:lnTo>
                    <a:pt x="1354" y="1220"/>
                  </a:lnTo>
                  <a:lnTo>
                    <a:pt x="1357" y="1225"/>
                  </a:lnTo>
                  <a:lnTo>
                    <a:pt x="1360" y="1230"/>
                  </a:lnTo>
                  <a:lnTo>
                    <a:pt x="1366" y="1243"/>
                  </a:lnTo>
                  <a:lnTo>
                    <a:pt x="1370" y="1256"/>
                  </a:lnTo>
                  <a:lnTo>
                    <a:pt x="1373" y="1261"/>
                  </a:lnTo>
                  <a:lnTo>
                    <a:pt x="1377" y="1267"/>
                  </a:lnTo>
                  <a:lnTo>
                    <a:pt x="1381" y="1270"/>
                  </a:lnTo>
                  <a:lnTo>
                    <a:pt x="1386" y="1271"/>
                  </a:lnTo>
                  <a:lnTo>
                    <a:pt x="1392" y="1271"/>
                  </a:lnTo>
                  <a:lnTo>
                    <a:pt x="1398" y="1268"/>
                  </a:lnTo>
                  <a:lnTo>
                    <a:pt x="1407" y="1262"/>
                  </a:lnTo>
                  <a:lnTo>
                    <a:pt x="1417" y="1254"/>
                  </a:lnTo>
                  <a:lnTo>
                    <a:pt x="1420" y="1249"/>
                  </a:lnTo>
                  <a:lnTo>
                    <a:pt x="1423" y="1245"/>
                  </a:lnTo>
                  <a:lnTo>
                    <a:pt x="1426" y="1240"/>
                  </a:lnTo>
                  <a:lnTo>
                    <a:pt x="1427" y="1234"/>
                  </a:lnTo>
                  <a:lnTo>
                    <a:pt x="1429" y="1222"/>
                  </a:lnTo>
                  <a:lnTo>
                    <a:pt x="1431" y="1211"/>
                  </a:lnTo>
                  <a:lnTo>
                    <a:pt x="1428" y="1186"/>
                  </a:lnTo>
                  <a:lnTo>
                    <a:pt x="1424" y="1162"/>
                  </a:lnTo>
                  <a:lnTo>
                    <a:pt x="1423" y="1153"/>
                  </a:lnTo>
                  <a:lnTo>
                    <a:pt x="1421" y="1146"/>
                  </a:lnTo>
                  <a:lnTo>
                    <a:pt x="1418" y="1139"/>
                  </a:lnTo>
                  <a:lnTo>
                    <a:pt x="1414" y="1134"/>
                  </a:lnTo>
                  <a:lnTo>
                    <a:pt x="1410" y="1128"/>
                  </a:lnTo>
                  <a:lnTo>
                    <a:pt x="1406" y="1124"/>
                  </a:lnTo>
                  <a:lnTo>
                    <a:pt x="1401" y="1121"/>
                  </a:lnTo>
                  <a:lnTo>
                    <a:pt x="1395" y="1118"/>
                  </a:lnTo>
                  <a:lnTo>
                    <a:pt x="1383" y="1113"/>
                  </a:lnTo>
                  <a:lnTo>
                    <a:pt x="1370" y="1110"/>
                  </a:lnTo>
                  <a:lnTo>
                    <a:pt x="1356" y="1108"/>
                  </a:lnTo>
                  <a:lnTo>
                    <a:pt x="1341" y="1106"/>
                  </a:lnTo>
                  <a:lnTo>
                    <a:pt x="1334" y="1105"/>
                  </a:lnTo>
                  <a:lnTo>
                    <a:pt x="1326" y="1100"/>
                  </a:lnTo>
                  <a:lnTo>
                    <a:pt x="1317" y="1095"/>
                  </a:lnTo>
                  <a:lnTo>
                    <a:pt x="1310" y="1088"/>
                  </a:lnTo>
                  <a:lnTo>
                    <a:pt x="1302" y="1082"/>
                  </a:lnTo>
                  <a:lnTo>
                    <a:pt x="1297" y="1074"/>
                  </a:lnTo>
                  <a:lnTo>
                    <a:pt x="1295" y="1071"/>
                  </a:lnTo>
                  <a:lnTo>
                    <a:pt x="1293" y="1068"/>
                  </a:lnTo>
                  <a:lnTo>
                    <a:pt x="1292" y="1064"/>
                  </a:lnTo>
                  <a:lnTo>
                    <a:pt x="1292" y="1061"/>
                  </a:lnTo>
                  <a:lnTo>
                    <a:pt x="1310" y="1063"/>
                  </a:lnTo>
                  <a:lnTo>
                    <a:pt x="1325" y="1065"/>
                  </a:lnTo>
                  <a:lnTo>
                    <a:pt x="1332" y="1066"/>
                  </a:lnTo>
                  <a:lnTo>
                    <a:pt x="1341" y="1066"/>
                  </a:lnTo>
                  <a:lnTo>
                    <a:pt x="1349" y="1065"/>
                  </a:lnTo>
                  <a:lnTo>
                    <a:pt x="1357" y="1063"/>
                  </a:lnTo>
                  <a:lnTo>
                    <a:pt x="1364" y="1060"/>
                  </a:lnTo>
                  <a:lnTo>
                    <a:pt x="1367" y="1057"/>
                  </a:lnTo>
                  <a:lnTo>
                    <a:pt x="1369" y="1054"/>
                  </a:lnTo>
                  <a:lnTo>
                    <a:pt x="1370" y="1051"/>
                  </a:lnTo>
                  <a:lnTo>
                    <a:pt x="1370" y="1047"/>
                  </a:lnTo>
                  <a:lnTo>
                    <a:pt x="1369" y="1043"/>
                  </a:lnTo>
                  <a:lnTo>
                    <a:pt x="1367" y="1039"/>
                  </a:lnTo>
                  <a:lnTo>
                    <a:pt x="1364" y="1034"/>
                  </a:lnTo>
                  <a:lnTo>
                    <a:pt x="1357" y="1025"/>
                  </a:lnTo>
                  <a:lnTo>
                    <a:pt x="1350" y="1015"/>
                  </a:lnTo>
                  <a:lnTo>
                    <a:pt x="1347" y="1011"/>
                  </a:lnTo>
                  <a:lnTo>
                    <a:pt x="1344" y="1005"/>
                  </a:lnTo>
                  <a:lnTo>
                    <a:pt x="1343" y="1000"/>
                  </a:lnTo>
                  <a:lnTo>
                    <a:pt x="1342" y="996"/>
                  </a:lnTo>
                  <a:lnTo>
                    <a:pt x="1350" y="978"/>
                  </a:lnTo>
                  <a:lnTo>
                    <a:pt x="1359" y="962"/>
                  </a:lnTo>
                  <a:lnTo>
                    <a:pt x="1365" y="955"/>
                  </a:lnTo>
                  <a:lnTo>
                    <a:pt x="1371" y="948"/>
                  </a:lnTo>
                  <a:lnTo>
                    <a:pt x="1380" y="943"/>
                  </a:lnTo>
                  <a:lnTo>
                    <a:pt x="1388" y="939"/>
                  </a:lnTo>
                  <a:lnTo>
                    <a:pt x="1394" y="938"/>
                  </a:lnTo>
                  <a:lnTo>
                    <a:pt x="1400" y="938"/>
                  </a:lnTo>
                  <a:lnTo>
                    <a:pt x="1406" y="939"/>
                  </a:lnTo>
                  <a:lnTo>
                    <a:pt x="1411" y="942"/>
                  </a:lnTo>
                  <a:lnTo>
                    <a:pt x="1423" y="945"/>
                  </a:lnTo>
                  <a:lnTo>
                    <a:pt x="1435" y="948"/>
                  </a:lnTo>
                  <a:lnTo>
                    <a:pt x="1444" y="947"/>
                  </a:lnTo>
                  <a:lnTo>
                    <a:pt x="1452" y="946"/>
                  </a:lnTo>
                  <a:lnTo>
                    <a:pt x="1462" y="942"/>
                  </a:lnTo>
                  <a:lnTo>
                    <a:pt x="1472" y="938"/>
                  </a:lnTo>
                  <a:lnTo>
                    <a:pt x="1481" y="934"/>
                  </a:lnTo>
                  <a:lnTo>
                    <a:pt x="1493" y="931"/>
                  </a:lnTo>
                  <a:lnTo>
                    <a:pt x="1504" y="929"/>
                  </a:lnTo>
                  <a:lnTo>
                    <a:pt x="1517" y="929"/>
                  </a:lnTo>
                  <a:lnTo>
                    <a:pt x="1523" y="929"/>
                  </a:lnTo>
                  <a:lnTo>
                    <a:pt x="1531" y="928"/>
                  </a:lnTo>
                  <a:lnTo>
                    <a:pt x="1540" y="926"/>
                  </a:lnTo>
                  <a:lnTo>
                    <a:pt x="1548" y="924"/>
                  </a:lnTo>
                  <a:lnTo>
                    <a:pt x="1558" y="921"/>
                  </a:lnTo>
                  <a:lnTo>
                    <a:pt x="1567" y="918"/>
                  </a:lnTo>
                  <a:lnTo>
                    <a:pt x="1575" y="915"/>
                  </a:lnTo>
                  <a:lnTo>
                    <a:pt x="1583" y="910"/>
                  </a:lnTo>
                  <a:lnTo>
                    <a:pt x="1589" y="905"/>
                  </a:lnTo>
                  <a:lnTo>
                    <a:pt x="1594" y="899"/>
                  </a:lnTo>
                  <a:lnTo>
                    <a:pt x="1598" y="894"/>
                  </a:lnTo>
                  <a:lnTo>
                    <a:pt x="1599" y="888"/>
                  </a:lnTo>
                  <a:lnTo>
                    <a:pt x="1599" y="884"/>
                  </a:lnTo>
                  <a:lnTo>
                    <a:pt x="1599" y="881"/>
                  </a:lnTo>
                  <a:lnTo>
                    <a:pt x="1598" y="878"/>
                  </a:lnTo>
                  <a:lnTo>
                    <a:pt x="1596" y="875"/>
                  </a:lnTo>
                  <a:lnTo>
                    <a:pt x="1590" y="867"/>
                  </a:lnTo>
                  <a:lnTo>
                    <a:pt x="1582" y="860"/>
                  </a:lnTo>
                  <a:lnTo>
                    <a:pt x="1575" y="855"/>
                  </a:lnTo>
                  <a:lnTo>
                    <a:pt x="1571" y="850"/>
                  </a:lnTo>
                  <a:lnTo>
                    <a:pt x="1566" y="844"/>
                  </a:lnTo>
                  <a:lnTo>
                    <a:pt x="1562" y="839"/>
                  </a:lnTo>
                  <a:lnTo>
                    <a:pt x="1557" y="827"/>
                  </a:lnTo>
                  <a:lnTo>
                    <a:pt x="1554" y="814"/>
                  </a:lnTo>
                  <a:lnTo>
                    <a:pt x="1549" y="788"/>
                  </a:lnTo>
                  <a:lnTo>
                    <a:pt x="1544" y="760"/>
                  </a:lnTo>
                  <a:lnTo>
                    <a:pt x="1543" y="760"/>
                  </a:lnTo>
                  <a:lnTo>
                    <a:pt x="1543" y="758"/>
                  </a:lnTo>
                  <a:lnTo>
                    <a:pt x="1537" y="759"/>
                  </a:lnTo>
                  <a:lnTo>
                    <a:pt x="1533" y="760"/>
                  </a:lnTo>
                  <a:lnTo>
                    <a:pt x="1529" y="763"/>
                  </a:lnTo>
                  <a:lnTo>
                    <a:pt x="1525" y="767"/>
                  </a:lnTo>
                  <a:lnTo>
                    <a:pt x="1517" y="775"/>
                  </a:lnTo>
                  <a:lnTo>
                    <a:pt x="1509" y="786"/>
                  </a:lnTo>
                  <a:lnTo>
                    <a:pt x="1502" y="798"/>
                  </a:lnTo>
                  <a:lnTo>
                    <a:pt x="1495" y="809"/>
                  </a:lnTo>
                  <a:lnTo>
                    <a:pt x="1492" y="813"/>
                  </a:lnTo>
                  <a:lnTo>
                    <a:pt x="1488" y="817"/>
                  </a:lnTo>
                  <a:lnTo>
                    <a:pt x="1483" y="822"/>
                  </a:lnTo>
                  <a:lnTo>
                    <a:pt x="1480" y="825"/>
                  </a:lnTo>
                  <a:lnTo>
                    <a:pt x="1476" y="827"/>
                  </a:lnTo>
                  <a:lnTo>
                    <a:pt x="1473" y="827"/>
                  </a:lnTo>
                  <a:lnTo>
                    <a:pt x="1468" y="828"/>
                  </a:lnTo>
                  <a:lnTo>
                    <a:pt x="1465" y="827"/>
                  </a:lnTo>
                  <a:lnTo>
                    <a:pt x="1458" y="825"/>
                  </a:lnTo>
                  <a:lnTo>
                    <a:pt x="1450" y="822"/>
                  </a:lnTo>
                  <a:lnTo>
                    <a:pt x="1442" y="818"/>
                  </a:lnTo>
                  <a:lnTo>
                    <a:pt x="1434" y="817"/>
                  </a:lnTo>
                  <a:lnTo>
                    <a:pt x="1429" y="817"/>
                  </a:lnTo>
                  <a:lnTo>
                    <a:pt x="1424" y="818"/>
                  </a:lnTo>
                  <a:lnTo>
                    <a:pt x="1420" y="821"/>
                  </a:lnTo>
                  <a:lnTo>
                    <a:pt x="1414" y="823"/>
                  </a:lnTo>
                  <a:lnTo>
                    <a:pt x="1407" y="827"/>
                  </a:lnTo>
                  <a:lnTo>
                    <a:pt x="1399" y="830"/>
                  </a:lnTo>
                  <a:lnTo>
                    <a:pt x="1392" y="833"/>
                  </a:lnTo>
                  <a:lnTo>
                    <a:pt x="1383" y="834"/>
                  </a:lnTo>
                  <a:lnTo>
                    <a:pt x="1376" y="834"/>
                  </a:lnTo>
                  <a:lnTo>
                    <a:pt x="1368" y="831"/>
                  </a:lnTo>
                  <a:lnTo>
                    <a:pt x="1361" y="827"/>
                  </a:lnTo>
                  <a:lnTo>
                    <a:pt x="1355" y="821"/>
                  </a:lnTo>
                  <a:lnTo>
                    <a:pt x="1353" y="818"/>
                  </a:lnTo>
                  <a:lnTo>
                    <a:pt x="1350" y="816"/>
                  </a:lnTo>
                  <a:lnTo>
                    <a:pt x="1345" y="815"/>
                  </a:lnTo>
                  <a:lnTo>
                    <a:pt x="1342" y="815"/>
                  </a:lnTo>
                  <a:lnTo>
                    <a:pt x="1332" y="815"/>
                  </a:lnTo>
                  <a:lnTo>
                    <a:pt x="1322" y="815"/>
                  </a:lnTo>
                  <a:lnTo>
                    <a:pt x="1310" y="816"/>
                  </a:lnTo>
                  <a:lnTo>
                    <a:pt x="1299" y="816"/>
                  </a:lnTo>
                  <a:lnTo>
                    <a:pt x="1292" y="816"/>
                  </a:lnTo>
                  <a:lnTo>
                    <a:pt x="1287" y="815"/>
                  </a:lnTo>
                  <a:lnTo>
                    <a:pt x="1282" y="813"/>
                  </a:lnTo>
                  <a:lnTo>
                    <a:pt x="1276" y="811"/>
                  </a:lnTo>
                  <a:lnTo>
                    <a:pt x="1266" y="807"/>
                  </a:lnTo>
                  <a:lnTo>
                    <a:pt x="1257" y="802"/>
                  </a:lnTo>
                  <a:lnTo>
                    <a:pt x="1247" y="799"/>
                  </a:lnTo>
                  <a:lnTo>
                    <a:pt x="1237" y="796"/>
                  </a:lnTo>
                  <a:lnTo>
                    <a:pt x="1217" y="790"/>
                  </a:lnTo>
                  <a:lnTo>
                    <a:pt x="1196" y="786"/>
                  </a:lnTo>
                  <a:lnTo>
                    <a:pt x="1194" y="774"/>
                  </a:lnTo>
                  <a:lnTo>
                    <a:pt x="1191" y="763"/>
                  </a:lnTo>
                  <a:lnTo>
                    <a:pt x="1187" y="754"/>
                  </a:lnTo>
                  <a:lnTo>
                    <a:pt x="1183" y="744"/>
                  </a:lnTo>
                  <a:lnTo>
                    <a:pt x="1176" y="725"/>
                  </a:lnTo>
                  <a:lnTo>
                    <a:pt x="1169" y="705"/>
                  </a:lnTo>
                  <a:lnTo>
                    <a:pt x="1167" y="687"/>
                  </a:lnTo>
                  <a:lnTo>
                    <a:pt x="1166" y="669"/>
                  </a:lnTo>
                  <a:lnTo>
                    <a:pt x="1166" y="652"/>
                  </a:lnTo>
                  <a:lnTo>
                    <a:pt x="1168" y="634"/>
                  </a:lnTo>
                  <a:lnTo>
                    <a:pt x="1170" y="617"/>
                  </a:lnTo>
                  <a:lnTo>
                    <a:pt x="1174" y="599"/>
                  </a:lnTo>
                  <a:lnTo>
                    <a:pt x="1178" y="582"/>
                  </a:lnTo>
                  <a:lnTo>
                    <a:pt x="1183" y="566"/>
                  </a:lnTo>
                  <a:lnTo>
                    <a:pt x="1188" y="554"/>
                  </a:lnTo>
                  <a:lnTo>
                    <a:pt x="1192" y="543"/>
                  </a:lnTo>
                  <a:lnTo>
                    <a:pt x="1198" y="534"/>
                  </a:lnTo>
                  <a:lnTo>
                    <a:pt x="1205" y="527"/>
                  </a:lnTo>
                  <a:lnTo>
                    <a:pt x="1212" y="520"/>
                  </a:lnTo>
                  <a:lnTo>
                    <a:pt x="1220" y="515"/>
                  </a:lnTo>
                  <a:lnTo>
                    <a:pt x="1229" y="510"/>
                  </a:lnTo>
                  <a:lnTo>
                    <a:pt x="1237" y="505"/>
                  </a:lnTo>
                  <a:lnTo>
                    <a:pt x="1255" y="497"/>
                  </a:lnTo>
                  <a:lnTo>
                    <a:pt x="1274" y="488"/>
                  </a:lnTo>
                  <a:lnTo>
                    <a:pt x="1283" y="483"/>
                  </a:lnTo>
                  <a:lnTo>
                    <a:pt x="1292" y="476"/>
                  </a:lnTo>
                  <a:lnTo>
                    <a:pt x="1301" y="470"/>
                  </a:lnTo>
                  <a:lnTo>
                    <a:pt x="1311" y="461"/>
                  </a:lnTo>
                  <a:lnTo>
                    <a:pt x="1309" y="462"/>
                  </a:lnTo>
                  <a:lnTo>
                    <a:pt x="1307" y="463"/>
                  </a:lnTo>
                  <a:lnTo>
                    <a:pt x="1306" y="464"/>
                  </a:lnTo>
                  <a:lnTo>
                    <a:pt x="1304" y="463"/>
                  </a:lnTo>
                  <a:lnTo>
                    <a:pt x="1503" y="309"/>
                  </a:lnTo>
                  <a:lnTo>
                    <a:pt x="1519" y="297"/>
                  </a:lnTo>
                  <a:lnTo>
                    <a:pt x="1537" y="286"/>
                  </a:lnTo>
                  <a:lnTo>
                    <a:pt x="1555" y="275"/>
                  </a:lnTo>
                  <a:lnTo>
                    <a:pt x="1574" y="266"/>
                  </a:lnTo>
                  <a:lnTo>
                    <a:pt x="1613" y="247"/>
                  </a:lnTo>
                  <a:lnTo>
                    <a:pt x="1653" y="229"/>
                  </a:lnTo>
                  <a:lnTo>
                    <a:pt x="1692" y="210"/>
                  </a:lnTo>
                  <a:lnTo>
                    <a:pt x="1731" y="191"/>
                  </a:lnTo>
                  <a:lnTo>
                    <a:pt x="1749" y="181"/>
                  </a:lnTo>
                  <a:lnTo>
                    <a:pt x="1766" y="169"/>
                  </a:lnTo>
                  <a:lnTo>
                    <a:pt x="1784" y="158"/>
                  </a:lnTo>
                  <a:lnTo>
                    <a:pt x="1800" y="143"/>
                  </a:lnTo>
                  <a:lnTo>
                    <a:pt x="1813" y="133"/>
                  </a:lnTo>
                  <a:lnTo>
                    <a:pt x="1825" y="123"/>
                  </a:lnTo>
                  <a:lnTo>
                    <a:pt x="1837" y="115"/>
                  </a:lnTo>
                  <a:lnTo>
                    <a:pt x="1849" y="108"/>
                  </a:lnTo>
                  <a:lnTo>
                    <a:pt x="1860" y="102"/>
                  </a:lnTo>
                  <a:lnTo>
                    <a:pt x="1873" y="98"/>
                  </a:lnTo>
                  <a:lnTo>
                    <a:pt x="1888" y="94"/>
                  </a:lnTo>
                  <a:lnTo>
                    <a:pt x="1905" y="91"/>
                  </a:lnTo>
                  <a:lnTo>
                    <a:pt x="1912" y="88"/>
                  </a:lnTo>
                  <a:lnTo>
                    <a:pt x="1919" y="86"/>
                  </a:lnTo>
                  <a:lnTo>
                    <a:pt x="1925" y="83"/>
                  </a:lnTo>
                  <a:lnTo>
                    <a:pt x="1932" y="79"/>
                  </a:lnTo>
                  <a:lnTo>
                    <a:pt x="1942" y="70"/>
                  </a:lnTo>
                  <a:lnTo>
                    <a:pt x="1952" y="61"/>
                  </a:lnTo>
                  <a:lnTo>
                    <a:pt x="1962" y="51"/>
                  </a:lnTo>
                  <a:lnTo>
                    <a:pt x="1972" y="40"/>
                  </a:lnTo>
                  <a:lnTo>
                    <a:pt x="1983" y="30"/>
                  </a:lnTo>
                  <a:lnTo>
                    <a:pt x="1995" y="21"/>
                  </a:lnTo>
                  <a:lnTo>
                    <a:pt x="2007" y="7"/>
                  </a:lnTo>
                  <a:lnTo>
                    <a:pt x="2020" y="3"/>
                  </a:lnTo>
                  <a:lnTo>
                    <a:pt x="2031" y="1"/>
                  </a:lnTo>
                  <a:lnTo>
                    <a:pt x="2040" y="0"/>
                  </a:lnTo>
                  <a:lnTo>
                    <a:pt x="2046" y="1"/>
                  </a:lnTo>
                  <a:lnTo>
                    <a:pt x="2050" y="3"/>
                  </a:lnTo>
                  <a:lnTo>
                    <a:pt x="2055" y="5"/>
                  </a:lnTo>
                  <a:lnTo>
                    <a:pt x="2057" y="8"/>
                  </a:lnTo>
                  <a:lnTo>
                    <a:pt x="2060" y="13"/>
                  </a:lnTo>
                  <a:lnTo>
                    <a:pt x="2064" y="24"/>
                  </a:lnTo>
                  <a:lnTo>
                    <a:pt x="2072" y="33"/>
                  </a:lnTo>
                  <a:lnTo>
                    <a:pt x="2077" y="39"/>
                  </a:lnTo>
                  <a:lnTo>
                    <a:pt x="2084" y="43"/>
                  </a:lnTo>
                  <a:lnTo>
                    <a:pt x="2093" y="47"/>
                  </a:lnTo>
                  <a:lnTo>
                    <a:pt x="2104" y="52"/>
                  </a:lnTo>
                  <a:lnTo>
                    <a:pt x="2120" y="56"/>
                  </a:lnTo>
                  <a:lnTo>
                    <a:pt x="2134" y="60"/>
                  </a:lnTo>
                  <a:lnTo>
                    <a:pt x="2141" y="62"/>
                  </a:lnTo>
                  <a:lnTo>
                    <a:pt x="2149" y="64"/>
                  </a:lnTo>
                  <a:lnTo>
                    <a:pt x="2156" y="64"/>
                  </a:lnTo>
                  <a:lnTo>
                    <a:pt x="2164" y="62"/>
                  </a:lnTo>
                  <a:lnTo>
                    <a:pt x="2179" y="58"/>
                  </a:lnTo>
                  <a:lnTo>
                    <a:pt x="2189" y="54"/>
                  </a:lnTo>
                  <a:lnTo>
                    <a:pt x="2195" y="50"/>
                  </a:lnTo>
                  <a:lnTo>
                    <a:pt x="2201" y="46"/>
                  </a:lnTo>
                  <a:lnTo>
                    <a:pt x="2203" y="45"/>
                  </a:lnTo>
                  <a:lnTo>
                    <a:pt x="2206" y="45"/>
                  </a:lnTo>
                  <a:lnTo>
                    <a:pt x="2208" y="45"/>
                  </a:lnTo>
                  <a:lnTo>
                    <a:pt x="2211" y="46"/>
                  </a:lnTo>
                  <a:lnTo>
                    <a:pt x="2220" y="50"/>
                  </a:lnTo>
                  <a:lnTo>
                    <a:pt x="2233" y="57"/>
                  </a:lnTo>
                  <a:lnTo>
                    <a:pt x="2250" y="66"/>
                  </a:lnTo>
                  <a:lnTo>
                    <a:pt x="2269" y="73"/>
                  </a:lnTo>
                  <a:lnTo>
                    <a:pt x="2287" y="80"/>
                  </a:lnTo>
                  <a:lnTo>
                    <a:pt x="2304" y="86"/>
                  </a:lnTo>
                  <a:lnTo>
                    <a:pt x="2312" y="89"/>
                  </a:lnTo>
                  <a:lnTo>
                    <a:pt x="2319" y="94"/>
                  </a:lnTo>
                  <a:lnTo>
                    <a:pt x="2326" y="99"/>
                  </a:lnTo>
                  <a:lnTo>
                    <a:pt x="2331" y="105"/>
                  </a:lnTo>
                  <a:lnTo>
                    <a:pt x="2337" y="112"/>
                  </a:lnTo>
                  <a:lnTo>
                    <a:pt x="2340" y="120"/>
                  </a:lnTo>
                  <a:lnTo>
                    <a:pt x="2343" y="128"/>
                  </a:lnTo>
                  <a:lnTo>
                    <a:pt x="2344" y="139"/>
                  </a:lnTo>
                  <a:lnTo>
                    <a:pt x="2346" y="152"/>
                  </a:lnTo>
                  <a:lnTo>
                    <a:pt x="2350" y="165"/>
                  </a:lnTo>
                  <a:lnTo>
                    <a:pt x="2356" y="179"/>
                  </a:lnTo>
                  <a:lnTo>
                    <a:pt x="2363" y="194"/>
                  </a:lnTo>
                  <a:lnTo>
                    <a:pt x="2379" y="221"/>
                  </a:lnTo>
                  <a:lnTo>
                    <a:pt x="2394" y="244"/>
                  </a:lnTo>
                  <a:lnTo>
                    <a:pt x="2397" y="250"/>
                  </a:lnTo>
                  <a:lnTo>
                    <a:pt x="2399" y="256"/>
                  </a:lnTo>
                  <a:lnTo>
                    <a:pt x="2400" y="261"/>
                  </a:lnTo>
                  <a:lnTo>
                    <a:pt x="2400" y="266"/>
                  </a:lnTo>
                  <a:lnTo>
                    <a:pt x="2400" y="271"/>
                  </a:lnTo>
                  <a:lnTo>
                    <a:pt x="2398" y="275"/>
                  </a:lnTo>
                  <a:lnTo>
                    <a:pt x="2396" y="281"/>
                  </a:lnTo>
                  <a:lnTo>
                    <a:pt x="2394" y="285"/>
                  </a:lnTo>
                  <a:lnTo>
                    <a:pt x="2379" y="301"/>
                  </a:lnTo>
                  <a:lnTo>
                    <a:pt x="2365" y="316"/>
                  </a:lnTo>
                  <a:lnTo>
                    <a:pt x="2354" y="326"/>
                  </a:lnTo>
                  <a:lnTo>
                    <a:pt x="2343" y="335"/>
                  </a:lnTo>
                  <a:lnTo>
                    <a:pt x="2340" y="339"/>
                  </a:lnTo>
                  <a:lnTo>
                    <a:pt x="2337" y="344"/>
                  </a:lnTo>
                  <a:lnTo>
                    <a:pt x="2337" y="348"/>
                  </a:lnTo>
                  <a:lnTo>
                    <a:pt x="2337" y="351"/>
                  </a:lnTo>
                  <a:lnTo>
                    <a:pt x="2338" y="354"/>
                  </a:lnTo>
                  <a:lnTo>
                    <a:pt x="2340" y="357"/>
                  </a:lnTo>
                  <a:lnTo>
                    <a:pt x="2343" y="366"/>
                  </a:lnTo>
                  <a:lnTo>
                    <a:pt x="2347" y="379"/>
                  </a:lnTo>
                  <a:lnTo>
                    <a:pt x="2349" y="384"/>
                  </a:lnTo>
                  <a:lnTo>
                    <a:pt x="2349" y="390"/>
                  </a:lnTo>
                  <a:lnTo>
                    <a:pt x="2349" y="392"/>
                  </a:lnTo>
                  <a:lnTo>
                    <a:pt x="2346" y="394"/>
                  </a:lnTo>
                  <a:lnTo>
                    <a:pt x="2345" y="395"/>
                  </a:lnTo>
                  <a:lnTo>
                    <a:pt x="2343" y="396"/>
                  </a:lnTo>
                  <a:lnTo>
                    <a:pt x="2328" y="398"/>
                  </a:lnTo>
                  <a:lnTo>
                    <a:pt x="2319" y="402"/>
                  </a:lnTo>
                  <a:lnTo>
                    <a:pt x="2317" y="403"/>
                  </a:lnTo>
                  <a:lnTo>
                    <a:pt x="2316" y="405"/>
                  </a:lnTo>
                  <a:lnTo>
                    <a:pt x="2316" y="406"/>
                  </a:lnTo>
                  <a:lnTo>
                    <a:pt x="2316" y="408"/>
                  </a:lnTo>
                  <a:lnTo>
                    <a:pt x="2319" y="413"/>
                  </a:lnTo>
                  <a:lnTo>
                    <a:pt x="2323" y="419"/>
                  </a:lnTo>
                  <a:lnTo>
                    <a:pt x="2326" y="425"/>
                  </a:lnTo>
                  <a:lnTo>
                    <a:pt x="2327" y="434"/>
                  </a:lnTo>
                  <a:lnTo>
                    <a:pt x="2326" y="440"/>
                  </a:lnTo>
                  <a:lnTo>
                    <a:pt x="2323" y="451"/>
                  </a:lnTo>
                  <a:lnTo>
                    <a:pt x="2317" y="464"/>
                  </a:lnTo>
                  <a:lnTo>
                    <a:pt x="2310" y="478"/>
                  </a:lnTo>
                  <a:lnTo>
                    <a:pt x="2296" y="504"/>
                  </a:lnTo>
                  <a:lnTo>
                    <a:pt x="2286" y="519"/>
                  </a:lnTo>
                  <a:lnTo>
                    <a:pt x="2278" y="531"/>
                  </a:lnTo>
                  <a:lnTo>
                    <a:pt x="2269" y="541"/>
                  </a:lnTo>
                  <a:lnTo>
                    <a:pt x="2264" y="546"/>
                  </a:lnTo>
                  <a:lnTo>
                    <a:pt x="2260" y="552"/>
                  </a:lnTo>
                  <a:lnTo>
                    <a:pt x="2257" y="558"/>
                  </a:lnTo>
                  <a:lnTo>
                    <a:pt x="2255" y="565"/>
                  </a:lnTo>
                  <a:lnTo>
                    <a:pt x="2250" y="594"/>
                  </a:lnTo>
                  <a:lnTo>
                    <a:pt x="2248" y="617"/>
                  </a:lnTo>
                  <a:lnTo>
                    <a:pt x="2246" y="621"/>
                  </a:lnTo>
                  <a:lnTo>
                    <a:pt x="2244" y="625"/>
                  </a:lnTo>
                  <a:lnTo>
                    <a:pt x="2241" y="629"/>
                  </a:lnTo>
                  <a:lnTo>
                    <a:pt x="2236" y="634"/>
                  </a:lnTo>
                  <a:lnTo>
                    <a:pt x="2231" y="638"/>
                  </a:lnTo>
                  <a:lnTo>
                    <a:pt x="2224" y="642"/>
                  </a:lnTo>
                  <a:lnTo>
                    <a:pt x="2216" y="646"/>
                  </a:lnTo>
                  <a:lnTo>
                    <a:pt x="2206" y="650"/>
                  </a:lnTo>
                  <a:lnTo>
                    <a:pt x="2167" y="662"/>
                  </a:lnTo>
                  <a:lnTo>
                    <a:pt x="2121" y="674"/>
                  </a:lnTo>
                  <a:lnTo>
                    <a:pt x="2110" y="678"/>
                  </a:lnTo>
                  <a:lnTo>
                    <a:pt x="2100" y="682"/>
                  </a:lnTo>
                  <a:lnTo>
                    <a:pt x="2090" y="688"/>
                  </a:lnTo>
                  <a:lnTo>
                    <a:pt x="2082" y="693"/>
                  </a:lnTo>
                  <a:lnTo>
                    <a:pt x="2075" y="701"/>
                  </a:lnTo>
                  <a:lnTo>
                    <a:pt x="2070" y="708"/>
                  </a:lnTo>
                  <a:lnTo>
                    <a:pt x="2068" y="712"/>
                  </a:lnTo>
                  <a:lnTo>
                    <a:pt x="2067" y="717"/>
                  </a:lnTo>
                  <a:lnTo>
                    <a:pt x="2066" y="721"/>
                  </a:lnTo>
                  <a:lnTo>
                    <a:pt x="2064" y="726"/>
                  </a:lnTo>
                  <a:lnTo>
                    <a:pt x="2064" y="731"/>
                  </a:lnTo>
                  <a:lnTo>
                    <a:pt x="2063" y="735"/>
                  </a:lnTo>
                  <a:lnTo>
                    <a:pt x="2062" y="739"/>
                  </a:lnTo>
                  <a:lnTo>
                    <a:pt x="2060" y="742"/>
                  </a:lnTo>
                  <a:lnTo>
                    <a:pt x="2056" y="745"/>
                  </a:lnTo>
                  <a:lnTo>
                    <a:pt x="2050" y="748"/>
                  </a:lnTo>
                  <a:lnTo>
                    <a:pt x="2045" y="752"/>
                  </a:lnTo>
                  <a:lnTo>
                    <a:pt x="2039" y="754"/>
                  </a:lnTo>
                  <a:lnTo>
                    <a:pt x="2033" y="759"/>
                  </a:lnTo>
                  <a:lnTo>
                    <a:pt x="2029" y="766"/>
                  </a:lnTo>
                  <a:lnTo>
                    <a:pt x="2027" y="773"/>
                  </a:lnTo>
                  <a:lnTo>
                    <a:pt x="2025" y="780"/>
                  </a:lnTo>
                  <a:lnTo>
                    <a:pt x="2025" y="787"/>
                  </a:lnTo>
                  <a:lnTo>
                    <a:pt x="2026" y="795"/>
                  </a:lnTo>
                  <a:lnTo>
                    <a:pt x="2031" y="809"/>
                  </a:lnTo>
                  <a:lnTo>
                    <a:pt x="2037" y="825"/>
                  </a:lnTo>
                  <a:lnTo>
                    <a:pt x="2045" y="840"/>
                  </a:lnTo>
                  <a:lnTo>
                    <a:pt x="2052" y="856"/>
                  </a:lnTo>
                  <a:lnTo>
                    <a:pt x="2054" y="865"/>
                  </a:lnTo>
                  <a:lnTo>
                    <a:pt x="2055" y="872"/>
                  </a:lnTo>
                  <a:lnTo>
                    <a:pt x="2056" y="881"/>
                  </a:lnTo>
                  <a:lnTo>
                    <a:pt x="2055" y="891"/>
                  </a:lnTo>
                  <a:lnTo>
                    <a:pt x="2052" y="902"/>
                  </a:lnTo>
                  <a:lnTo>
                    <a:pt x="2048" y="912"/>
                  </a:lnTo>
                  <a:lnTo>
                    <a:pt x="2043" y="923"/>
                  </a:lnTo>
                  <a:lnTo>
                    <a:pt x="2037" y="934"/>
                  </a:lnTo>
                  <a:lnTo>
                    <a:pt x="2032" y="945"/>
                  </a:lnTo>
                  <a:lnTo>
                    <a:pt x="2027" y="956"/>
                  </a:lnTo>
                  <a:lnTo>
                    <a:pt x="2022" y="968"/>
                  </a:lnTo>
                  <a:lnTo>
                    <a:pt x="2019" y="979"/>
                  </a:lnTo>
                  <a:lnTo>
                    <a:pt x="2017" y="990"/>
                  </a:lnTo>
                  <a:lnTo>
                    <a:pt x="2013" y="998"/>
                  </a:lnTo>
                  <a:lnTo>
                    <a:pt x="2007" y="1005"/>
                  </a:lnTo>
                  <a:lnTo>
                    <a:pt x="2002" y="1011"/>
                  </a:lnTo>
                  <a:lnTo>
                    <a:pt x="1988" y="1019"/>
                  </a:lnTo>
                  <a:lnTo>
                    <a:pt x="1974" y="1027"/>
                  </a:lnTo>
                  <a:lnTo>
                    <a:pt x="1967" y="1030"/>
                  </a:lnTo>
                  <a:lnTo>
                    <a:pt x="1962" y="1034"/>
                  </a:lnTo>
                  <a:lnTo>
                    <a:pt x="1958" y="1039"/>
                  </a:lnTo>
                  <a:lnTo>
                    <a:pt x="1955" y="1044"/>
                  </a:lnTo>
                  <a:lnTo>
                    <a:pt x="1954" y="1051"/>
                  </a:lnTo>
                  <a:lnTo>
                    <a:pt x="1955" y="1058"/>
                  </a:lnTo>
                  <a:lnTo>
                    <a:pt x="1959" y="1067"/>
                  </a:lnTo>
                  <a:lnTo>
                    <a:pt x="1964" y="1078"/>
                  </a:lnTo>
                  <a:lnTo>
                    <a:pt x="1975" y="1095"/>
                  </a:lnTo>
                  <a:lnTo>
                    <a:pt x="1983" y="1112"/>
                  </a:lnTo>
                  <a:lnTo>
                    <a:pt x="1989" y="1128"/>
                  </a:lnTo>
                  <a:lnTo>
                    <a:pt x="1993" y="1145"/>
                  </a:lnTo>
                  <a:lnTo>
                    <a:pt x="1994" y="1152"/>
                  </a:lnTo>
                  <a:lnTo>
                    <a:pt x="1994" y="1161"/>
                  </a:lnTo>
                  <a:lnTo>
                    <a:pt x="1994" y="1169"/>
                  </a:lnTo>
                  <a:lnTo>
                    <a:pt x="1993" y="1178"/>
                  </a:lnTo>
                  <a:lnTo>
                    <a:pt x="1990" y="1198"/>
                  </a:lnTo>
                  <a:lnTo>
                    <a:pt x="1985" y="1219"/>
                  </a:lnTo>
                  <a:lnTo>
                    <a:pt x="1992" y="1235"/>
                  </a:lnTo>
                  <a:lnTo>
                    <a:pt x="2001" y="1252"/>
                  </a:lnTo>
                  <a:lnTo>
                    <a:pt x="2005" y="1258"/>
                  </a:lnTo>
                  <a:lnTo>
                    <a:pt x="2010" y="1265"/>
                  </a:lnTo>
                  <a:lnTo>
                    <a:pt x="2017" y="1270"/>
                  </a:lnTo>
                  <a:lnTo>
                    <a:pt x="2026" y="1274"/>
                  </a:lnTo>
                  <a:lnTo>
                    <a:pt x="2030" y="1276"/>
                  </a:lnTo>
                  <a:lnTo>
                    <a:pt x="2034" y="1280"/>
                  </a:lnTo>
                  <a:lnTo>
                    <a:pt x="2036" y="1284"/>
                  </a:lnTo>
                  <a:lnTo>
                    <a:pt x="2040" y="1288"/>
                  </a:lnTo>
                  <a:lnTo>
                    <a:pt x="2042" y="1299"/>
                  </a:lnTo>
                  <a:lnTo>
                    <a:pt x="2044" y="1311"/>
                  </a:lnTo>
                  <a:lnTo>
                    <a:pt x="2045" y="1324"/>
                  </a:lnTo>
                  <a:lnTo>
                    <a:pt x="2046" y="1336"/>
                  </a:lnTo>
                  <a:lnTo>
                    <a:pt x="2047" y="1342"/>
                  </a:lnTo>
                  <a:lnTo>
                    <a:pt x="2049" y="1348"/>
                  </a:lnTo>
                  <a:lnTo>
                    <a:pt x="2052" y="1353"/>
                  </a:lnTo>
                  <a:lnTo>
                    <a:pt x="2055" y="1357"/>
                  </a:lnTo>
                  <a:lnTo>
                    <a:pt x="2060" y="1364"/>
                  </a:lnTo>
                  <a:lnTo>
                    <a:pt x="2066" y="1367"/>
                  </a:lnTo>
                  <a:lnTo>
                    <a:pt x="2070" y="1369"/>
                  </a:lnTo>
                  <a:lnTo>
                    <a:pt x="2074" y="1369"/>
                  </a:lnTo>
                  <a:lnTo>
                    <a:pt x="2079" y="1367"/>
                  </a:lnTo>
                  <a:lnTo>
                    <a:pt x="2083" y="1365"/>
                  </a:lnTo>
                  <a:lnTo>
                    <a:pt x="2086" y="1361"/>
                  </a:lnTo>
                  <a:lnTo>
                    <a:pt x="2089" y="1355"/>
                  </a:lnTo>
                  <a:lnTo>
                    <a:pt x="2095" y="1343"/>
                  </a:lnTo>
                  <a:lnTo>
                    <a:pt x="2100" y="1330"/>
                  </a:lnTo>
                  <a:lnTo>
                    <a:pt x="2103" y="1325"/>
                  </a:lnTo>
                  <a:lnTo>
                    <a:pt x="2107" y="1320"/>
                  </a:lnTo>
                  <a:lnTo>
                    <a:pt x="2110" y="1315"/>
                  </a:lnTo>
                  <a:lnTo>
                    <a:pt x="2113" y="1312"/>
                  </a:lnTo>
                  <a:lnTo>
                    <a:pt x="2116" y="1310"/>
                  </a:lnTo>
                  <a:lnTo>
                    <a:pt x="2121" y="1309"/>
                  </a:lnTo>
                  <a:lnTo>
                    <a:pt x="2124" y="1309"/>
                  </a:lnTo>
                  <a:lnTo>
                    <a:pt x="2127" y="1310"/>
                  </a:lnTo>
                  <a:lnTo>
                    <a:pt x="2134" y="1315"/>
                  </a:lnTo>
                  <a:lnTo>
                    <a:pt x="2140" y="1322"/>
                  </a:lnTo>
                  <a:lnTo>
                    <a:pt x="2150" y="1339"/>
                  </a:lnTo>
                  <a:lnTo>
                    <a:pt x="2157" y="1353"/>
                  </a:lnTo>
                  <a:lnTo>
                    <a:pt x="2162" y="1360"/>
                  </a:lnTo>
                  <a:lnTo>
                    <a:pt x="2167" y="1365"/>
                  </a:lnTo>
                  <a:lnTo>
                    <a:pt x="2172" y="1368"/>
                  </a:lnTo>
                  <a:lnTo>
                    <a:pt x="2179" y="1370"/>
                  </a:lnTo>
                  <a:lnTo>
                    <a:pt x="2193" y="1371"/>
                  </a:lnTo>
                  <a:lnTo>
                    <a:pt x="2208" y="1373"/>
                  </a:lnTo>
                  <a:lnTo>
                    <a:pt x="2216" y="1374"/>
                  </a:lnTo>
                  <a:lnTo>
                    <a:pt x="2223" y="1376"/>
                  </a:lnTo>
                  <a:lnTo>
                    <a:pt x="2229" y="1380"/>
                  </a:lnTo>
                  <a:lnTo>
                    <a:pt x="2235" y="1385"/>
                  </a:lnTo>
                  <a:lnTo>
                    <a:pt x="2241" y="1390"/>
                  </a:lnTo>
                  <a:lnTo>
                    <a:pt x="2246" y="1395"/>
                  </a:lnTo>
                  <a:lnTo>
                    <a:pt x="2251" y="1398"/>
                  </a:lnTo>
                  <a:lnTo>
                    <a:pt x="2258" y="1401"/>
                  </a:lnTo>
                  <a:lnTo>
                    <a:pt x="2261" y="1401"/>
                  </a:lnTo>
                  <a:lnTo>
                    <a:pt x="2265" y="1397"/>
                  </a:lnTo>
                  <a:lnTo>
                    <a:pt x="2270" y="1394"/>
                  </a:lnTo>
                  <a:lnTo>
                    <a:pt x="2274" y="1389"/>
                  </a:lnTo>
                  <a:lnTo>
                    <a:pt x="2285" y="1375"/>
                  </a:lnTo>
                  <a:lnTo>
                    <a:pt x="2297" y="1358"/>
                  </a:lnTo>
                  <a:lnTo>
                    <a:pt x="2307" y="1341"/>
                  </a:lnTo>
                  <a:lnTo>
                    <a:pt x="2317" y="1324"/>
                  </a:lnTo>
                  <a:lnTo>
                    <a:pt x="2324" y="1311"/>
                  </a:lnTo>
                  <a:lnTo>
                    <a:pt x="2327" y="1302"/>
                  </a:lnTo>
                  <a:lnTo>
                    <a:pt x="2331" y="1279"/>
                  </a:lnTo>
                  <a:lnTo>
                    <a:pt x="2333" y="1256"/>
                  </a:lnTo>
                  <a:lnTo>
                    <a:pt x="2334" y="1245"/>
                  </a:lnTo>
                  <a:lnTo>
                    <a:pt x="2333" y="1233"/>
                  </a:lnTo>
                  <a:lnTo>
                    <a:pt x="2332" y="1221"/>
                  </a:lnTo>
                  <a:lnTo>
                    <a:pt x="2330" y="1208"/>
                  </a:lnTo>
                  <a:lnTo>
                    <a:pt x="2328" y="1201"/>
                  </a:lnTo>
                  <a:lnTo>
                    <a:pt x="2325" y="1195"/>
                  </a:lnTo>
                  <a:lnTo>
                    <a:pt x="2320" y="1191"/>
                  </a:lnTo>
                  <a:lnTo>
                    <a:pt x="2315" y="1189"/>
                  </a:lnTo>
                  <a:lnTo>
                    <a:pt x="2310" y="1187"/>
                  </a:lnTo>
                  <a:lnTo>
                    <a:pt x="2303" y="1187"/>
                  </a:lnTo>
                  <a:lnTo>
                    <a:pt x="2297" y="1187"/>
                  </a:lnTo>
                  <a:lnTo>
                    <a:pt x="2290" y="1187"/>
                  </a:lnTo>
                  <a:lnTo>
                    <a:pt x="2275" y="1189"/>
                  </a:lnTo>
                  <a:lnTo>
                    <a:pt x="2260" y="1189"/>
                  </a:lnTo>
                  <a:lnTo>
                    <a:pt x="2252" y="1189"/>
                  </a:lnTo>
                  <a:lnTo>
                    <a:pt x="2246" y="1187"/>
                  </a:lnTo>
                  <a:lnTo>
                    <a:pt x="2238" y="1185"/>
                  </a:lnTo>
                  <a:lnTo>
                    <a:pt x="2233" y="1180"/>
                  </a:lnTo>
                  <a:lnTo>
                    <a:pt x="2231" y="1178"/>
                  </a:lnTo>
                  <a:lnTo>
                    <a:pt x="2230" y="1176"/>
                  </a:lnTo>
                  <a:lnTo>
                    <a:pt x="2229" y="1173"/>
                  </a:lnTo>
                  <a:lnTo>
                    <a:pt x="2229" y="1169"/>
                  </a:lnTo>
                  <a:lnTo>
                    <a:pt x="2229" y="1162"/>
                  </a:lnTo>
                  <a:lnTo>
                    <a:pt x="2230" y="1153"/>
                  </a:lnTo>
                  <a:lnTo>
                    <a:pt x="2234" y="1137"/>
                  </a:lnTo>
                  <a:lnTo>
                    <a:pt x="2239" y="1125"/>
                  </a:lnTo>
                  <a:lnTo>
                    <a:pt x="2242" y="1114"/>
                  </a:lnTo>
                  <a:lnTo>
                    <a:pt x="2243" y="1104"/>
                  </a:lnTo>
                  <a:lnTo>
                    <a:pt x="2243" y="1094"/>
                  </a:lnTo>
                  <a:lnTo>
                    <a:pt x="2241" y="1084"/>
                  </a:lnTo>
                  <a:lnTo>
                    <a:pt x="2237" y="1074"/>
                  </a:lnTo>
                  <a:lnTo>
                    <a:pt x="2233" y="1066"/>
                  </a:lnTo>
                  <a:lnTo>
                    <a:pt x="2229" y="1056"/>
                  </a:lnTo>
                  <a:lnTo>
                    <a:pt x="2223" y="1047"/>
                  </a:lnTo>
                  <a:lnTo>
                    <a:pt x="2221" y="1050"/>
                  </a:lnTo>
                  <a:lnTo>
                    <a:pt x="2220" y="1052"/>
                  </a:lnTo>
                  <a:lnTo>
                    <a:pt x="2212" y="1041"/>
                  </a:lnTo>
                  <a:lnTo>
                    <a:pt x="2205" y="1029"/>
                  </a:lnTo>
                  <a:lnTo>
                    <a:pt x="2198" y="1016"/>
                  </a:lnTo>
                  <a:lnTo>
                    <a:pt x="2193" y="1002"/>
                  </a:lnTo>
                  <a:lnTo>
                    <a:pt x="2183" y="971"/>
                  </a:lnTo>
                  <a:lnTo>
                    <a:pt x="2175" y="938"/>
                  </a:lnTo>
                  <a:lnTo>
                    <a:pt x="2167" y="905"/>
                  </a:lnTo>
                  <a:lnTo>
                    <a:pt x="2160" y="872"/>
                  </a:lnTo>
                  <a:lnTo>
                    <a:pt x="2154" y="841"/>
                  </a:lnTo>
                  <a:lnTo>
                    <a:pt x="2148" y="814"/>
                  </a:lnTo>
                  <a:lnTo>
                    <a:pt x="2145" y="802"/>
                  </a:lnTo>
                  <a:lnTo>
                    <a:pt x="2144" y="793"/>
                  </a:lnTo>
                  <a:lnTo>
                    <a:pt x="2144" y="786"/>
                  </a:lnTo>
                  <a:lnTo>
                    <a:pt x="2145" y="781"/>
                  </a:lnTo>
                  <a:lnTo>
                    <a:pt x="2149" y="779"/>
                  </a:lnTo>
                  <a:lnTo>
                    <a:pt x="2152" y="776"/>
                  </a:lnTo>
                  <a:lnTo>
                    <a:pt x="2155" y="776"/>
                  </a:lnTo>
                  <a:lnTo>
                    <a:pt x="2161" y="777"/>
                  </a:lnTo>
                  <a:lnTo>
                    <a:pt x="2182" y="786"/>
                  </a:lnTo>
                  <a:lnTo>
                    <a:pt x="2202" y="794"/>
                  </a:lnTo>
                  <a:lnTo>
                    <a:pt x="2207" y="793"/>
                  </a:lnTo>
                  <a:lnTo>
                    <a:pt x="2212" y="788"/>
                  </a:lnTo>
                  <a:lnTo>
                    <a:pt x="2219" y="783"/>
                  </a:lnTo>
                  <a:lnTo>
                    <a:pt x="2226" y="775"/>
                  </a:lnTo>
                  <a:lnTo>
                    <a:pt x="2243" y="757"/>
                  </a:lnTo>
                  <a:lnTo>
                    <a:pt x="2261" y="736"/>
                  </a:lnTo>
                  <a:lnTo>
                    <a:pt x="2278" y="717"/>
                  </a:lnTo>
                  <a:lnTo>
                    <a:pt x="2295" y="702"/>
                  </a:lnTo>
                  <a:lnTo>
                    <a:pt x="2301" y="696"/>
                  </a:lnTo>
                  <a:lnTo>
                    <a:pt x="2307" y="693"/>
                  </a:lnTo>
                  <a:lnTo>
                    <a:pt x="2311" y="693"/>
                  </a:lnTo>
                  <a:lnTo>
                    <a:pt x="2313" y="693"/>
                  </a:lnTo>
                  <a:lnTo>
                    <a:pt x="2315" y="694"/>
                  </a:lnTo>
                  <a:lnTo>
                    <a:pt x="2316" y="695"/>
                  </a:lnTo>
                  <a:lnTo>
                    <a:pt x="2322" y="703"/>
                  </a:lnTo>
                  <a:lnTo>
                    <a:pt x="2326" y="712"/>
                  </a:lnTo>
                  <a:lnTo>
                    <a:pt x="2330" y="722"/>
                  </a:lnTo>
                  <a:lnTo>
                    <a:pt x="2334" y="733"/>
                  </a:lnTo>
                  <a:lnTo>
                    <a:pt x="2341" y="755"/>
                  </a:lnTo>
                  <a:lnTo>
                    <a:pt x="2345" y="773"/>
                  </a:lnTo>
                  <a:lnTo>
                    <a:pt x="2345" y="776"/>
                  </a:lnTo>
                  <a:lnTo>
                    <a:pt x="2344" y="780"/>
                  </a:lnTo>
                  <a:lnTo>
                    <a:pt x="2343" y="782"/>
                  </a:lnTo>
                  <a:lnTo>
                    <a:pt x="2342" y="784"/>
                  </a:lnTo>
                  <a:lnTo>
                    <a:pt x="2337" y="787"/>
                  </a:lnTo>
                  <a:lnTo>
                    <a:pt x="2330" y="790"/>
                  </a:lnTo>
                  <a:lnTo>
                    <a:pt x="2313" y="794"/>
                  </a:lnTo>
                  <a:lnTo>
                    <a:pt x="2295" y="797"/>
                  </a:lnTo>
                  <a:lnTo>
                    <a:pt x="2286" y="799"/>
                  </a:lnTo>
                  <a:lnTo>
                    <a:pt x="2278" y="801"/>
                  </a:lnTo>
                  <a:lnTo>
                    <a:pt x="2271" y="806"/>
                  </a:lnTo>
                  <a:lnTo>
                    <a:pt x="2266" y="811"/>
                  </a:lnTo>
                  <a:lnTo>
                    <a:pt x="2264" y="814"/>
                  </a:lnTo>
                  <a:lnTo>
                    <a:pt x="2263" y="817"/>
                  </a:lnTo>
                  <a:lnTo>
                    <a:pt x="2262" y="821"/>
                  </a:lnTo>
                  <a:lnTo>
                    <a:pt x="2262" y="826"/>
                  </a:lnTo>
                  <a:lnTo>
                    <a:pt x="2263" y="830"/>
                  </a:lnTo>
                  <a:lnTo>
                    <a:pt x="2264" y="836"/>
                  </a:lnTo>
                  <a:lnTo>
                    <a:pt x="2268" y="842"/>
                  </a:lnTo>
                  <a:lnTo>
                    <a:pt x="2271" y="849"/>
                  </a:lnTo>
                  <a:lnTo>
                    <a:pt x="2272" y="850"/>
                  </a:lnTo>
                  <a:lnTo>
                    <a:pt x="2273" y="851"/>
                  </a:lnTo>
                  <a:lnTo>
                    <a:pt x="2274" y="852"/>
                  </a:lnTo>
                  <a:lnTo>
                    <a:pt x="2276" y="852"/>
                  </a:lnTo>
                  <a:lnTo>
                    <a:pt x="2280" y="851"/>
                  </a:lnTo>
                  <a:lnTo>
                    <a:pt x="2286" y="849"/>
                  </a:lnTo>
                  <a:lnTo>
                    <a:pt x="2297" y="841"/>
                  </a:lnTo>
                  <a:lnTo>
                    <a:pt x="2309" y="834"/>
                  </a:lnTo>
                  <a:lnTo>
                    <a:pt x="2314" y="829"/>
                  </a:lnTo>
                  <a:lnTo>
                    <a:pt x="2319" y="826"/>
                  </a:lnTo>
                  <a:lnTo>
                    <a:pt x="2324" y="825"/>
                  </a:lnTo>
                  <a:lnTo>
                    <a:pt x="2327" y="824"/>
                  </a:lnTo>
                  <a:lnTo>
                    <a:pt x="2328" y="825"/>
                  </a:lnTo>
                  <a:lnTo>
                    <a:pt x="2329" y="826"/>
                  </a:lnTo>
                  <a:lnTo>
                    <a:pt x="2330" y="827"/>
                  </a:lnTo>
                  <a:lnTo>
                    <a:pt x="2330" y="829"/>
                  </a:lnTo>
                  <a:lnTo>
                    <a:pt x="2329" y="835"/>
                  </a:lnTo>
                  <a:lnTo>
                    <a:pt x="2327" y="843"/>
                  </a:lnTo>
                  <a:lnTo>
                    <a:pt x="2318" y="864"/>
                  </a:lnTo>
                  <a:lnTo>
                    <a:pt x="2306" y="891"/>
                  </a:lnTo>
                  <a:lnTo>
                    <a:pt x="2304" y="896"/>
                  </a:lnTo>
                  <a:lnTo>
                    <a:pt x="2303" y="901"/>
                  </a:lnTo>
                  <a:lnTo>
                    <a:pt x="2304" y="904"/>
                  </a:lnTo>
                  <a:lnTo>
                    <a:pt x="2305" y="906"/>
                  </a:lnTo>
                  <a:lnTo>
                    <a:pt x="2309" y="906"/>
                  </a:lnTo>
                  <a:lnTo>
                    <a:pt x="2314" y="904"/>
                  </a:lnTo>
                  <a:lnTo>
                    <a:pt x="2322" y="899"/>
                  </a:lnTo>
                  <a:lnTo>
                    <a:pt x="2331" y="893"/>
                  </a:lnTo>
                  <a:lnTo>
                    <a:pt x="2339" y="887"/>
                  </a:lnTo>
                  <a:lnTo>
                    <a:pt x="2347" y="881"/>
                  </a:lnTo>
                  <a:lnTo>
                    <a:pt x="2356" y="877"/>
                  </a:lnTo>
                  <a:lnTo>
                    <a:pt x="2365" y="875"/>
                  </a:lnTo>
                  <a:lnTo>
                    <a:pt x="2368" y="874"/>
                  </a:lnTo>
                  <a:lnTo>
                    <a:pt x="2371" y="875"/>
                  </a:lnTo>
                  <a:lnTo>
                    <a:pt x="2374" y="876"/>
                  </a:lnTo>
                  <a:lnTo>
                    <a:pt x="2377" y="878"/>
                  </a:lnTo>
                  <a:lnTo>
                    <a:pt x="2379" y="882"/>
                  </a:lnTo>
                  <a:lnTo>
                    <a:pt x="2381" y="887"/>
                  </a:lnTo>
                  <a:lnTo>
                    <a:pt x="2381" y="893"/>
                  </a:lnTo>
                  <a:lnTo>
                    <a:pt x="2382" y="901"/>
                  </a:lnTo>
                  <a:lnTo>
                    <a:pt x="2382" y="908"/>
                  </a:lnTo>
                  <a:lnTo>
                    <a:pt x="2383" y="914"/>
                  </a:lnTo>
                  <a:lnTo>
                    <a:pt x="2384" y="918"/>
                  </a:lnTo>
                  <a:lnTo>
                    <a:pt x="2386" y="920"/>
                  </a:lnTo>
                  <a:lnTo>
                    <a:pt x="2390" y="921"/>
                  </a:lnTo>
                  <a:lnTo>
                    <a:pt x="2393" y="921"/>
                  </a:lnTo>
                  <a:lnTo>
                    <a:pt x="2396" y="921"/>
                  </a:lnTo>
                  <a:lnTo>
                    <a:pt x="2399" y="919"/>
                  </a:lnTo>
                  <a:lnTo>
                    <a:pt x="2408" y="917"/>
                  </a:lnTo>
                  <a:lnTo>
                    <a:pt x="2417" y="914"/>
                  </a:lnTo>
                  <a:lnTo>
                    <a:pt x="2421" y="914"/>
                  </a:lnTo>
                  <a:lnTo>
                    <a:pt x="2425" y="915"/>
                  </a:lnTo>
                  <a:lnTo>
                    <a:pt x="2430" y="917"/>
                  </a:lnTo>
                  <a:lnTo>
                    <a:pt x="2434" y="921"/>
                  </a:lnTo>
                  <a:lnTo>
                    <a:pt x="2438" y="924"/>
                  </a:lnTo>
                  <a:lnTo>
                    <a:pt x="2442" y="928"/>
                  </a:lnTo>
                  <a:lnTo>
                    <a:pt x="2447" y="931"/>
                  </a:lnTo>
                  <a:lnTo>
                    <a:pt x="2451" y="932"/>
                  </a:lnTo>
                  <a:lnTo>
                    <a:pt x="2457" y="933"/>
                  </a:lnTo>
                  <a:lnTo>
                    <a:pt x="2461" y="934"/>
                  </a:lnTo>
                  <a:lnTo>
                    <a:pt x="2465" y="934"/>
                  </a:lnTo>
                  <a:lnTo>
                    <a:pt x="2469" y="933"/>
                  </a:lnTo>
                  <a:lnTo>
                    <a:pt x="2474" y="931"/>
                  </a:lnTo>
                  <a:lnTo>
                    <a:pt x="2478" y="929"/>
                  </a:lnTo>
                  <a:lnTo>
                    <a:pt x="2481" y="926"/>
                  </a:lnTo>
                  <a:lnTo>
                    <a:pt x="2486" y="923"/>
                  </a:lnTo>
                  <a:lnTo>
                    <a:pt x="2493" y="916"/>
                  </a:lnTo>
                  <a:lnTo>
                    <a:pt x="2499" y="906"/>
                  </a:lnTo>
                  <a:lnTo>
                    <a:pt x="2501" y="902"/>
                  </a:lnTo>
                  <a:lnTo>
                    <a:pt x="2501" y="898"/>
                  </a:lnTo>
                  <a:lnTo>
                    <a:pt x="2501" y="893"/>
                  </a:lnTo>
                  <a:lnTo>
                    <a:pt x="2500" y="889"/>
                  </a:lnTo>
                  <a:lnTo>
                    <a:pt x="2498" y="880"/>
                  </a:lnTo>
                  <a:lnTo>
                    <a:pt x="2493" y="870"/>
                  </a:lnTo>
                  <a:lnTo>
                    <a:pt x="2490" y="862"/>
                  </a:lnTo>
                  <a:lnTo>
                    <a:pt x="2489" y="853"/>
                  </a:lnTo>
                  <a:lnTo>
                    <a:pt x="2489" y="849"/>
                  </a:lnTo>
                  <a:lnTo>
                    <a:pt x="2490" y="845"/>
                  </a:lnTo>
                  <a:lnTo>
                    <a:pt x="2492" y="842"/>
                  </a:lnTo>
                  <a:lnTo>
                    <a:pt x="2496" y="839"/>
                  </a:lnTo>
                  <a:lnTo>
                    <a:pt x="2504" y="835"/>
                  </a:lnTo>
                  <a:lnTo>
                    <a:pt x="2515" y="831"/>
                  </a:lnTo>
                  <a:lnTo>
                    <a:pt x="2528" y="829"/>
                  </a:lnTo>
                  <a:lnTo>
                    <a:pt x="2540" y="830"/>
                  </a:lnTo>
                  <a:lnTo>
                    <a:pt x="2546" y="831"/>
                  </a:lnTo>
                  <a:lnTo>
                    <a:pt x="2552" y="833"/>
                  </a:lnTo>
                  <a:lnTo>
                    <a:pt x="2556" y="836"/>
                  </a:lnTo>
                  <a:lnTo>
                    <a:pt x="2559" y="838"/>
                  </a:lnTo>
                  <a:lnTo>
                    <a:pt x="2562" y="842"/>
                  </a:lnTo>
                  <a:lnTo>
                    <a:pt x="2563" y="847"/>
                  </a:lnTo>
                  <a:lnTo>
                    <a:pt x="2563" y="852"/>
                  </a:lnTo>
                  <a:lnTo>
                    <a:pt x="2562" y="858"/>
                  </a:lnTo>
                  <a:lnTo>
                    <a:pt x="2559" y="871"/>
                  </a:lnTo>
                  <a:lnTo>
                    <a:pt x="2557" y="882"/>
                  </a:lnTo>
                  <a:lnTo>
                    <a:pt x="2556" y="894"/>
                  </a:lnTo>
                  <a:lnTo>
                    <a:pt x="2558" y="904"/>
                  </a:lnTo>
                  <a:lnTo>
                    <a:pt x="2559" y="908"/>
                  </a:lnTo>
                  <a:lnTo>
                    <a:pt x="2561" y="914"/>
                  </a:lnTo>
                  <a:lnTo>
                    <a:pt x="2564" y="917"/>
                  </a:lnTo>
                  <a:lnTo>
                    <a:pt x="2568" y="921"/>
                  </a:lnTo>
                  <a:lnTo>
                    <a:pt x="2572" y="924"/>
                  </a:lnTo>
                  <a:lnTo>
                    <a:pt x="2577" y="928"/>
                  </a:lnTo>
                  <a:lnTo>
                    <a:pt x="2583" y="931"/>
                  </a:lnTo>
                  <a:lnTo>
                    <a:pt x="2590" y="933"/>
                  </a:lnTo>
                  <a:lnTo>
                    <a:pt x="2594" y="934"/>
                  </a:lnTo>
                  <a:lnTo>
                    <a:pt x="2598" y="933"/>
                  </a:lnTo>
                  <a:lnTo>
                    <a:pt x="2601" y="933"/>
                  </a:lnTo>
                  <a:lnTo>
                    <a:pt x="2606" y="931"/>
                  </a:lnTo>
                  <a:lnTo>
                    <a:pt x="2612" y="928"/>
                  </a:lnTo>
                  <a:lnTo>
                    <a:pt x="2618" y="922"/>
                  </a:lnTo>
                  <a:lnTo>
                    <a:pt x="2625" y="918"/>
                  </a:lnTo>
                  <a:lnTo>
                    <a:pt x="2633" y="915"/>
                  </a:lnTo>
                  <a:lnTo>
                    <a:pt x="2637" y="914"/>
                  </a:lnTo>
                  <a:lnTo>
                    <a:pt x="2641" y="912"/>
                  </a:lnTo>
                  <a:lnTo>
                    <a:pt x="2645" y="914"/>
                  </a:lnTo>
                  <a:lnTo>
                    <a:pt x="2651" y="916"/>
                  </a:lnTo>
                  <a:lnTo>
                    <a:pt x="2665" y="921"/>
                  </a:lnTo>
                  <a:lnTo>
                    <a:pt x="2680" y="925"/>
                  </a:lnTo>
                  <a:lnTo>
                    <a:pt x="2688" y="926"/>
                  </a:lnTo>
                  <a:lnTo>
                    <a:pt x="2694" y="929"/>
                  </a:lnTo>
                  <a:lnTo>
                    <a:pt x="2702" y="929"/>
                  </a:lnTo>
                  <a:lnTo>
                    <a:pt x="2708" y="929"/>
                  </a:lnTo>
                  <a:lnTo>
                    <a:pt x="2715" y="928"/>
                  </a:lnTo>
                  <a:lnTo>
                    <a:pt x="2722" y="926"/>
                  </a:lnTo>
                  <a:lnTo>
                    <a:pt x="2728" y="924"/>
                  </a:lnTo>
                  <a:lnTo>
                    <a:pt x="2734" y="921"/>
                  </a:lnTo>
                  <a:lnTo>
                    <a:pt x="2741" y="917"/>
                  </a:lnTo>
                  <a:lnTo>
                    <a:pt x="2746" y="911"/>
                  </a:lnTo>
                  <a:lnTo>
                    <a:pt x="2751" y="905"/>
                  </a:lnTo>
                  <a:lnTo>
                    <a:pt x="2756" y="897"/>
                  </a:lnTo>
                  <a:lnTo>
                    <a:pt x="2762" y="889"/>
                  </a:lnTo>
                  <a:lnTo>
                    <a:pt x="2768" y="879"/>
                  </a:lnTo>
                  <a:lnTo>
                    <a:pt x="2774" y="871"/>
                  </a:lnTo>
                  <a:lnTo>
                    <a:pt x="2780" y="864"/>
                  </a:lnTo>
                  <a:lnTo>
                    <a:pt x="2793" y="852"/>
                  </a:lnTo>
                  <a:lnTo>
                    <a:pt x="2807" y="841"/>
                  </a:lnTo>
                  <a:lnTo>
                    <a:pt x="2824" y="831"/>
                  </a:lnTo>
                  <a:lnTo>
                    <a:pt x="2841" y="823"/>
                  </a:lnTo>
                  <a:lnTo>
                    <a:pt x="2859" y="813"/>
                  </a:lnTo>
                  <a:lnTo>
                    <a:pt x="2881" y="803"/>
                  </a:lnTo>
                  <a:lnTo>
                    <a:pt x="2891" y="799"/>
                  </a:lnTo>
                  <a:lnTo>
                    <a:pt x="2900" y="794"/>
                  </a:lnTo>
                  <a:lnTo>
                    <a:pt x="2911" y="787"/>
                  </a:lnTo>
                  <a:lnTo>
                    <a:pt x="2921" y="781"/>
                  </a:lnTo>
                  <a:lnTo>
                    <a:pt x="2931" y="774"/>
                  </a:lnTo>
                  <a:lnTo>
                    <a:pt x="2941" y="769"/>
                  </a:lnTo>
                  <a:lnTo>
                    <a:pt x="2951" y="766"/>
                  </a:lnTo>
                  <a:lnTo>
                    <a:pt x="2961" y="763"/>
                  </a:lnTo>
                  <a:lnTo>
                    <a:pt x="2961" y="770"/>
                  </a:lnTo>
                  <a:lnTo>
                    <a:pt x="2961" y="776"/>
                  </a:lnTo>
                  <a:lnTo>
                    <a:pt x="2960" y="782"/>
                  </a:lnTo>
                  <a:lnTo>
                    <a:pt x="2958" y="787"/>
                  </a:lnTo>
                  <a:lnTo>
                    <a:pt x="2957" y="794"/>
                  </a:lnTo>
                  <a:lnTo>
                    <a:pt x="2955" y="799"/>
                  </a:lnTo>
                  <a:lnTo>
                    <a:pt x="2957" y="806"/>
                  </a:lnTo>
                  <a:lnTo>
                    <a:pt x="2959" y="813"/>
                  </a:lnTo>
                  <a:lnTo>
                    <a:pt x="2962" y="818"/>
                  </a:lnTo>
                  <a:lnTo>
                    <a:pt x="2965" y="823"/>
                  </a:lnTo>
                  <a:lnTo>
                    <a:pt x="2969" y="827"/>
                  </a:lnTo>
                  <a:lnTo>
                    <a:pt x="2974" y="830"/>
                  </a:lnTo>
                  <a:lnTo>
                    <a:pt x="2982" y="836"/>
                  </a:lnTo>
                  <a:lnTo>
                    <a:pt x="2991" y="841"/>
                  </a:lnTo>
                  <a:lnTo>
                    <a:pt x="2994" y="844"/>
                  </a:lnTo>
                  <a:lnTo>
                    <a:pt x="2996" y="848"/>
                  </a:lnTo>
                  <a:lnTo>
                    <a:pt x="2999" y="851"/>
                  </a:lnTo>
                  <a:lnTo>
                    <a:pt x="3000" y="856"/>
                  </a:lnTo>
                  <a:lnTo>
                    <a:pt x="3000" y="862"/>
                  </a:lnTo>
                  <a:lnTo>
                    <a:pt x="2998" y="868"/>
                  </a:lnTo>
                  <a:lnTo>
                    <a:pt x="2995" y="877"/>
                  </a:lnTo>
                  <a:lnTo>
                    <a:pt x="2991" y="885"/>
                  </a:lnTo>
                  <a:lnTo>
                    <a:pt x="2980" y="902"/>
                  </a:lnTo>
                  <a:lnTo>
                    <a:pt x="2969" y="916"/>
                  </a:lnTo>
                  <a:lnTo>
                    <a:pt x="2964" y="922"/>
                  </a:lnTo>
                  <a:lnTo>
                    <a:pt x="2959" y="930"/>
                  </a:lnTo>
                  <a:lnTo>
                    <a:pt x="2955" y="939"/>
                  </a:lnTo>
                  <a:lnTo>
                    <a:pt x="2952" y="949"/>
                  </a:lnTo>
                  <a:lnTo>
                    <a:pt x="2951" y="955"/>
                  </a:lnTo>
                  <a:lnTo>
                    <a:pt x="2951" y="959"/>
                  </a:lnTo>
                  <a:lnTo>
                    <a:pt x="2952" y="963"/>
                  </a:lnTo>
                  <a:lnTo>
                    <a:pt x="2953" y="966"/>
                  </a:lnTo>
                  <a:lnTo>
                    <a:pt x="2954" y="970"/>
                  </a:lnTo>
                  <a:lnTo>
                    <a:pt x="2957" y="972"/>
                  </a:lnTo>
                  <a:lnTo>
                    <a:pt x="2959" y="974"/>
                  </a:lnTo>
                  <a:lnTo>
                    <a:pt x="2962" y="976"/>
                  </a:lnTo>
                  <a:lnTo>
                    <a:pt x="2968" y="978"/>
                  </a:lnTo>
                  <a:lnTo>
                    <a:pt x="2976" y="978"/>
                  </a:lnTo>
                  <a:lnTo>
                    <a:pt x="2985" y="978"/>
                  </a:lnTo>
                  <a:lnTo>
                    <a:pt x="2992" y="978"/>
                  </a:lnTo>
                  <a:lnTo>
                    <a:pt x="2998" y="978"/>
                  </a:lnTo>
                  <a:lnTo>
                    <a:pt x="3003" y="979"/>
                  </a:lnTo>
                  <a:lnTo>
                    <a:pt x="3008" y="980"/>
                  </a:lnTo>
                  <a:lnTo>
                    <a:pt x="3015" y="983"/>
                  </a:lnTo>
                  <a:lnTo>
                    <a:pt x="3026" y="988"/>
                  </a:lnTo>
                  <a:lnTo>
                    <a:pt x="3035" y="992"/>
                  </a:lnTo>
                  <a:lnTo>
                    <a:pt x="3040" y="993"/>
                  </a:lnTo>
                  <a:lnTo>
                    <a:pt x="3044" y="993"/>
                  </a:lnTo>
                  <a:lnTo>
                    <a:pt x="3048" y="993"/>
                  </a:lnTo>
                  <a:lnTo>
                    <a:pt x="3050" y="991"/>
                  </a:lnTo>
                  <a:lnTo>
                    <a:pt x="3054" y="988"/>
                  </a:lnTo>
                  <a:lnTo>
                    <a:pt x="3055" y="983"/>
                  </a:lnTo>
                  <a:lnTo>
                    <a:pt x="3056" y="975"/>
                  </a:lnTo>
                  <a:lnTo>
                    <a:pt x="3056" y="965"/>
                  </a:lnTo>
                  <a:lnTo>
                    <a:pt x="3057" y="962"/>
                  </a:lnTo>
                  <a:lnTo>
                    <a:pt x="3058" y="958"/>
                  </a:lnTo>
                  <a:lnTo>
                    <a:pt x="3061" y="953"/>
                  </a:lnTo>
                  <a:lnTo>
                    <a:pt x="3065" y="949"/>
                  </a:lnTo>
                  <a:lnTo>
                    <a:pt x="3073" y="938"/>
                  </a:lnTo>
                  <a:lnTo>
                    <a:pt x="3084" y="929"/>
                  </a:lnTo>
                  <a:lnTo>
                    <a:pt x="3096" y="920"/>
                  </a:lnTo>
                  <a:lnTo>
                    <a:pt x="3107" y="914"/>
                  </a:lnTo>
                  <a:lnTo>
                    <a:pt x="3112" y="910"/>
                  </a:lnTo>
                  <a:lnTo>
                    <a:pt x="3116" y="909"/>
                  </a:lnTo>
                  <a:lnTo>
                    <a:pt x="3120" y="908"/>
                  </a:lnTo>
                  <a:lnTo>
                    <a:pt x="3123" y="909"/>
                  </a:lnTo>
                  <a:lnTo>
                    <a:pt x="3123" y="914"/>
                  </a:lnTo>
                  <a:lnTo>
                    <a:pt x="3125" y="918"/>
                  </a:lnTo>
                  <a:lnTo>
                    <a:pt x="3127" y="922"/>
                  </a:lnTo>
                  <a:lnTo>
                    <a:pt x="3129" y="926"/>
                  </a:lnTo>
                  <a:lnTo>
                    <a:pt x="3133" y="930"/>
                  </a:lnTo>
                  <a:lnTo>
                    <a:pt x="3136" y="932"/>
                  </a:lnTo>
                  <a:lnTo>
                    <a:pt x="3140" y="933"/>
                  </a:lnTo>
                  <a:lnTo>
                    <a:pt x="3145" y="934"/>
                  </a:lnTo>
                  <a:lnTo>
                    <a:pt x="3155" y="934"/>
                  </a:lnTo>
                  <a:lnTo>
                    <a:pt x="3164" y="934"/>
                  </a:lnTo>
                  <a:lnTo>
                    <a:pt x="3174" y="935"/>
                  </a:lnTo>
                  <a:lnTo>
                    <a:pt x="3182" y="937"/>
                  </a:lnTo>
                  <a:lnTo>
                    <a:pt x="3191" y="941"/>
                  </a:lnTo>
                  <a:lnTo>
                    <a:pt x="3198" y="945"/>
                  </a:lnTo>
                  <a:lnTo>
                    <a:pt x="3206" y="951"/>
                  </a:lnTo>
                  <a:lnTo>
                    <a:pt x="3211" y="960"/>
                  </a:lnTo>
                  <a:lnTo>
                    <a:pt x="3217" y="971"/>
                  </a:lnTo>
                  <a:lnTo>
                    <a:pt x="3219" y="982"/>
                  </a:lnTo>
                  <a:lnTo>
                    <a:pt x="3221" y="991"/>
                  </a:lnTo>
                  <a:lnTo>
                    <a:pt x="3224" y="1000"/>
                  </a:lnTo>
                  <a:lnTo>
                    <a:pt x="3225" y="1003"/>
                  </a:lnTo>
                  <a:lnTo>
                    <a:pt x="3228" y="1007"/>
                  </a:lnTo>
                  <a:lnTo>
                    <a:pt x="3230" y="1010"/>
                  </a:lnTo>
                  <a:lnTo>
                    <a:pt x="3233" y="1013"/>
                  </a:lnTo>
                  <a:lnTo>
                    <a:pt x="3237" y="1015"/>
                  </a:lnTo>
                  <a:lnTo>
                    <a:pt x="3243" y="1016"/>
                  </a:lnTo>
                  <a:lnTo>
                    <a:pt x="3249" y="1017"/>
                  </a:lnTo>
                  <a:lnTo>
                    <a:pt x="3256" y="1017"/>
                  </a:lnTo>
                  <a:lnTo>
                    <a:pt x="3272" y="1019"/>
                  </a:lnTo>
                  <a:lnTo>
                    <a:pt x="3292" y="1020"/>
                  </a:lnTo>
                  <a:lnTo>
                    <a:pt x="3314" y="1020"/>
                  </a:lnTo>
                  <a:lnTo>
                    <a:pt x="3338" y="1018"/>
                  </a:lnTo>
                  <a:lnTo>
                    <a:pt x="3349" y="1016"/>
                  </a:lnTo>
                  <a:lnTo>
                    <a:pt x="3359" y="1014"/>
                  </a:lnTo>
                  <a:lnTo>
                    <a:pt x="3369" y="1011"/>
                  </a:lnTo>
                  <a:lnTo>
                    <a:pt x="3378" y="1006"/>
                  </a:lnTo>
                  <a:lnTo>
                    <a:pt x="3386" y="1001"/>
                  </a:lnTo>
                  <a:lnTo>
                    <a:pt x="3392" y="996"/>
                  </a:lnTo>
                  <a:lnTo>
                    <a:pt x="3397" y="988"/>
                  </a:lnTo>
                  <a:lnTo>
                    <a:pt x="3399" y="979"/>
                  </a:lnTo>
                  <a:lnTo>
                    <a:pt x="3403" y="952"/>
                  </a:lnTo>
                  <a:lnTo>
                    <a:pt x="3405" y="925"/>
                  </a:lnTo>
                  <a:lnTo>
                    <a:pt x="3407" y="919"/>
                  </a:lnTo>
                  <a:lnTo>
                    <a:pt x="3409" y="914"/>
                  </a:lnTo>
                  <a:lnTo>
                    <a:pt x="3411" y="908"/>
                  </a:lnTo>
                  <a:lnTo>
                    <a:pt x="3415" y="904"/>
                  </a:lnTo>
                  <a:lnTo>
                    <a:pt x="3420" y="901"/>
                  </a:lnTo>
                  <a:lnTo>
                    <a:pt x="3426" y="898"/>
                  </a:lnTo>
                  <a:lnTo>
                    <a:pt x="3433" y="896"/>
                  </a:lnTo>
                  <a:lnTo>
                    <a:pt x="3441" y="896"/>
                  </a:lnTo>
                  <a:lnTo>
                    <a:pt x="3448" y="896"/>
                  </a:lnTo>
                  <a:lnTo>
                    <a:pt x="3454" y="897"/>
                  </a:lnTo>
                  <a:lnTo>
                    <a:pt x="3460" y="899"/>
                  </a:lnTo>
                  <a:lnTo>
                    <a:pt x="3466" y="902"/>
                  </a:lnTo>
                  <a:lnTo>
                    <a:pt x="3477" y="907"/>
                  </a:lnTo>
                  <a:lnTo>
                    <a:pt x="3487" y="914"/>
                  </a:lnTo>
                  <a:lnTo>
                    <a:pt x="3501" y="924"/>
                  </a:lnTo>
                  <a:lnTo>
                    <a:pt x="3508" y="929"/>
                  </a:lnTo>
                  <a:lnTo>
                    <a:pt x="3512" y="928"/>
                  </a:lnTo>
                  <a:lnTo>
                    <a:pt x="3514" y="925"/>
                  </a:lnTo>
                  <a:lnTo>
                    <a:pt x="3514" y="922"/>
                  </a:lnTo>
                  <a:lnTo>
                    <a:pt x="3514" y="919"/>
                  </a:lnTo>
                  <a:lnTo>
                    <a:pt x="3513" y="911"/>
                  </a:lnTo>
                  <a:lnTo>
                    <a:pt x="3511" y="904"/>
                  </a:lnTo>
                  <a:lnTo>
                    <a:pt x="3509" y="899"/>
                  </a:lnTo>
                  <a:lnTo>
                    <a:pt x="3509" y="895"/>
                  </a:lnTo>
                  <a:lnTo>
                    <a:pt x="3509" y="892"/>
                  </a:lnTo>
                  <a:lnTo>
                    <a:pt x="3509" y="888"/>
                  </a:lnTo>
                  <a:lnTo>
                    <a:pt x="3512" y="884"/>
                  </a:lnTo>
                  <a:lnTo>
                    <a:pt x="3514" y="882"/>
                  </a:lnTo>
                  <a:lnTo>
                    <a:pt x="3518" y="880"/>
                  </a:lnTo>
                  <a:lnTo>
                    <a:pt x="3525" y="878"/>
                  </a:lnTo>
                  <a:lnTo>
                    <a:pt x="3541" y="876"/>
                  </a:lnTo>
                  <a:lnTo>
                    <a:pt x="3554" y="876"/>
                  </a:lnTo>
                  <a:lnTo>
                    <a:pt x="3563" y="877"/>
                  </a:lnTo>
                  <a:lnTo>
                    <a:pt x="3570" y="879"/>
                  </a:lnTo>
                  <a:lnTo>
                    <a:pt x="3574" y="883"/>
                  </a:lnTo>
                  <a:lnTo>
                    <a:pt x="3576" y="888"/>
                  </a:lnTo>
                  <a:lnTo>
                    <a:pt x="3577" y="894"/>
                  </a:lnTo>
                  <a:lnTo>
                    <a:pt x="3579" y="899"/>
                  </a:lnTo>
                  <a:lnTo>
                    <a:pt x="3577" y="914"/>
                  </a:lnTo>
                  <a:lnTo>
                    <a:pt x="3579" y="926"/>
                  </a:lnTo>
                  <a:lnTo>
                    <a:pt x="3581" y="933"/>
                  </a:lnTo>
                  <a:lnTo>
                    <a:pt x="3584" y="938"/>
                  </a:lnTo>
                  <a:lnTo>
                    <a:pt x="3587" y="941"/>
                  </a:lnTo>
                  <a:lnTo>
                    <a:pt x="3590" y="943"/>
                  </a:lnTo>
                  <a:lnTo>
                    <a:pt x="3594" y="944"/>
                  </a:lnTo>
                  <a:lnTo>
                    <a:pt x="3599" y="946"/>
                  </a:lnTo>
                  <a:lnTo>
                    <a:pt x="3619" y="951"/>
                  </a:lnTo>
                  <a:lnTo>
                    <a:pt x="3635" y="957"/>
                  </a:lnTo>
                  <a:lnTo>
                    <a:pt x="3649" y="963"/>
                  </a:lnTo>
                  <a:lnTo>
                    <a:pt x="3661" y="971"/>
                  </a:lnTo>
                  <a:lnTo>
                    <a:pt x="3672" y="980"/>
                  </a:lnTo>
                  <a:lnTo>
                    <a:pt x="3682" y="991"/>
                  </a:lnTo>
                  <a:lnTo>
                    <a:pt x="3693" y="1005"/>
                  </a:lnTo>
                  <a:lnTo>
                    <a:pt x="3704" y="1022"/>
                  </a:lnTo>
                  <a:lnTo>
                    <a:pt x="3710" y="1031"/>
                  </a:lnTo>
                  <a:lnTo>
                    <a:pt x="3718" y="1040"/>
                  </a:lnTo>
                  <a:lnTo>
                    <a:pt x="3726" y="1046"/>
                  </a:lnTo>
                  <a:lnTo>
                    <a:pt x="3735" y="1053"/>
                  </a:lnTo>
                  <a:lnTo>
                    <a:pt x="3745" y="1058"/>
                  </a:lnTo>
                  <a:lnTo>
                    <a:pt x="3755" y="1064"/>
                  </a:lnTo>
                  <a:lnTo>
                    <a:pt x="3764" y="1068"/>
                  </a:lnTo>
                  <a:lnTo>
                    <a:pt x="3775" y="1071"/>
                  </a:lnTo>
                  <a:lnTo>
                    <a:pt x="3797" y="1079"/>
                  </a:lnTo>
                  <a:lnTo>
                    <a:pt x="3818" y="1087"/>
                  </a:lnTo>
                  <a:lnTo>
                    <a:pt x="3830" y="1092"/>
                  </a:lnTo>
                  <a:lnTo>
                    <a:pt x="3841" y="1097"/>
                  </a:lnTo>
                  <a:lnTo>
                    <a:pt x="3852" y="1103"/>
                  </a:lnTo>
                  <a:lnTo>
                    <a:pt x="3863" y="1110"/>
                  </a:lnTo>
                  <a:lnTo>
                    <a:pt x="3869" y="1117"/>
                  </a:lnTo>
                  <a:lnTo>
                    <a:pt x="3876" y="1125"/>
                  </a:lnTo>
                  <a:lnTo>
                    <a:pt x="3882" y="1135"/>
                  </a:lnTo>
                  <a:lnTo>
                    <a:pt x="3887" y="1145"/>
                  </a:lnTo>
                  <a:lnTo>
                    <a:pt x="3894" y="1154"/>
                  </a:lnTo>
                  <a:lnTo>
                    <a:pt x="3900" y="1163"/>
                  </a:lnTo>
                  <a:lnTo>
                    <a:pt x="3904" y="1166"/>
                  </a:lnTo>
                  <a:lnTo>
                    <a:pt x="3907" y="1169"/>
                  </a:lnTo>
                  <a:lnTo>
                    <a:pt x="3910" y="1172"/>
                  </a:lnTo>
                  <a:lnTo>
                    <a:pt x="3914" y="1173"/>
                  </a:lnTo>
                  <a:lnTo>
                    <a:pt x="3920" y="1174"/>
                  </a:lnTo>
                  <a:lnTo>
                    <a:pt x="3925" y="1174"/>
                  </a:lnTo>
                  <a:lnTo>
                    <a:pt x="3930" y="1173"/>
                  </a:lnTo>
                  <a:lnTo>
                    <a:pt x="3933" y="1172"/>
                  </a:lnTo>
                  <a:lnTo>
                    <a:pt x="3936" y="1168"/>
                  </a:lnTo>
                  <a:lnTo>
                    <a:pt x="3938" y="1166"/>
                  </a:lnTo>
                  <a:lnTo>
                    <a:pt x="3940" y="1163"/>
                  </a:lnTo>
                  <a:lnTo>
                    <a:pt x="3941" y="1160"/>
                  </a:lnTo>
                  <a:lnTo>
                    <a:pt x="3945" y="1152"/>
                  </a:lnTo>
                  <a:lnTo>
                    <a:pt x="3947" y="1146"/>
                  </a:lnTo>
                  <a:lnTo>
                    <a:pt x="3949" y="1144"/>
                  </a:lnTo>
                  <a:lnTo>
                    <a:pt x="3951" y="1141"/>
                  </a:lnTo>
                  <a:lnTo>
                    <a:pt x="3952" y="1140"/>
                  </a:lnTo>
                  <a:lnTo>
                    <a:pt x="3955" y="1139"/>
                  </a:lnTo>
                  <a:lnTo>
                    <a:pt x="3958" y="1145"/>
                  </a:lnTo>
                  <a:lnTo>
                    <a:pt x="3961" y="1149"/>
                  </a:lnTo>
                  <a:lnTo>
                    <a:pt x="3964" y="1151"/>
                  </a:lnTo>
                  <a:lnTo>
                    <a:pt x="3968" y="1154"/>
                  </a:lnTo>
                  <a:lnTo>
                    <a:pt x="3973" y="1155"/>
                  </a:lnTo>
                  <a:lnTo>
                    <a:pt x="3978" y="1158"/>
                  </a:lnTo>
                  <a:lnTo>
                    <a:pt x="3985" y="1158"/>
                  </a:lnTo>
                  <a:lnTo>
                    <a:pt x="3990" y="1158"/>
                  </a:lnTo>
                  <a:lnTo>
                    <a:pt x="4019" y="1155"/>
                  </a:lnTo>
                  <a:lnTo>
                    <a:pt x="4050" y="1150"/>
                  </a:lnTo>
                  <a:lnTo>
                    <a:pt x="4066" y="1148"/>
                  </a:lnTo>
                  <a:lnTo>
                    <a:pt x="4082" y="1147"/>
                  </a:lnTo>
                  <a:lnTo>
                    <a:pt x="4096" y="1147"/>
                  </a:lnTo>
                  <a:lnTo>
                    <a:pt x="4109" y="1149"/>
                  </a:lnTo>
                  <a:lnTo>
                    <a:pt x="4115" y="1150"/>
                  </a:lnTo>
                  <a:lnTo>
                    <a:pt x="4121" y="1153"/>
                  </a:lnTo>
                  <a:lnTo>
                    <a:pt x="4126" y="1157"/>
                  </a:lnTo>
                  <a:lnTo>
                    <a:pt x="4130" y="1161"/>
                  </a:lnTo>
                  <a:lnTo>
                    <a:pt x="4135" y="1166"/>
                  </a:lnTo>
                  <a:lnTo>
                    <a:pt x="4138" y="1172"/>
                  </a:lnTo>
                  <a:lnTo>
                    <a:pt x="4140" y="1179"/>
                  </a:lnTo>
                  <a:lnTo>
                    <a:pt x="4142" y="1188"/>
                  </a:lnTo>
                  <a:lnTo>
                    <a:pt x="4140" y="1194"/>
                  </a:lnTo>
                  <a:lnTo>
                    <a:pt x="4134" y="1206"/>
                  </a:lnTo>
                  <a:lnTo>
                    <a:pt x="4130" y="1214"/>
                  </a:lnTo>
                  <a:lnTo>
                    <a:pt x="4127" y="1220"/>
                  </a:lnTo>
                  <a:lnTo>
                    <a:pt x="4125" y="1228"/>
                  </a:lnTo>
                  <a:lnTo>
                    <a:pt x="4125" y="1234"/>
                  </a:lnTo>
                  <a:lnTo>
                    <a:pt x="4125" y="1240"/>
                  </a:lnTo>
                  <a:lnTo>
                    <a:pt x="4126" y="1245"/>
                  </a:lnTo>
                  <a:lnTo>
                    <a:pt x="4128" y="1250"/>
                  </a:lnTo>
                  <a:lnTo>
                    <a:pt x="4130" y="1256"/>
                  </a:lnTo>
                  <a:lnTo>
                    <a:pt x="4136" y="1265"/>
                  </a:lnTo>
                  <a:lnTo>
                    <a:pt x="4141" y="1274"/>
                  </a:lnTo>
                  <a:lnTo>
                    <a:pt x="4147" y="1283"/>
                  </a:lnTo>
                  <a:lnTo>
                    <a:pt x="4151" y="1293"/>
                  </a:lnTo>
                  <a:lnTo>
                    <a:pt x="4153" y="1298"/>
                  </a:lnTo>
                  <a:lnTo>
                    <a:pt x="4154" y="1303"/>
                  </a:lnTo>
                  <a:lnTo>
                    <a:pt x="4155" y="1310"/>
                  </a:lnTo>
                  <a:lnTo>
                    <a:pt x="4155" y="1315"/>
                  </a:lnTo>
                  <a:lnTo>
                    <a:pt x="4154" y="1327"/>
                  </a:lnTo>
                  <a:lnTo>
                    <a:pt x="4152" y="1337"/>
                  </a:lnTo>
                  <a:lnTo>
                    <a:pt x="4149" y="1348"/>
                  </a:lnTo>
                  <a:lnTo>
                    <a:pt x="4144" y="1358"/>
                  </a:lnTo>
                  <a:lnTo>
                    <a:pt x="4141" y="1369"/>
                  </a:lnTo>
                  <a:lnTo>
                    <a:pt x="4138" y="1381"/>
                  </a:lnTo>
                  <a:lnTo>
                    <a:pt x="4136" y="1393"/>
                  </a:lnTo>
                  <a:lnTo>
                    <a:pt x="4135" y="1406"/>
                  </a:lnTo>
                  <a:lnTo>
                    <a:pt x="4120" y="1495"/>
                  </a:lnTo>
                  <a:lnTo>
                    <a:pt x="4061" y="1518"/>
                  </a:lnTo>
                  <a:lnTo>
                    <a:pt x="4047" y="1524"/>
                  </a:lnTo>
                  <a:lnTo>
                    <a:pt x="4034" y="1530"/>
                  </a:lnTo>
                  <a:lnTo>
                    <a:pt x="4021" y="1537"/>
                  </a:lnTo>
                  <a:lnTo>
                    <a:pt x="4008" y="1545"/>
                  </a:lnTo>
                  <a:lnTo>
                    <a:pt x="3982" y="1562"/>
                  </a:lnTo>
                  <a:lnTo>
                    <a:pt x="3958" y="1579"/>
                  </a:lnTo>
                  <a:lnTo>
                    <a:pt x="3950" y="1584"/>
                  </a:lnTo>
                  <a:lnTo>
                    <a:pt x="3941" y="1590"/>
                  </a:lnTo>
                  <a:lnTo>
                    <a:pt x="3933" y="1593"/>
                  </a:lnTo>
                  <a:lnTo>
                    <a:pt x="3925" y="1596"/>
                  </a:lnTo>
                  <a:lnTo>
                    <a:pt x="3917" y="1598"/>
                  </a:lnTo>
                  <a:lnTo>
                    <a:pt x="3909" y="1599"/>
                  </a:lnTo>
                  <a:lnTo>
                    <a:pt x="3901" y="1600"/>
                  </a:lnTo>
                  <a:lnTo>
                    <a:pt x="3893" y="1600"/>
                  </a:lnTo>
                  <a:lnTo>
                    <a:pt x="3877" y="1599"/>
                  </a:lnTo>
                  <a:lnTo>
                    <a:pt x="3859" y="1597"/>
                  </a:lnTo>
                  <a:lnTo>
                    <a:pt x="3842" y="1594"/>
                  </a:lnTo>
                  <a:lnTo>
                    <a:pt x="3823" y="1590"/>
                  </a:lnTo>
                  <a:lnTo>
                    <a:pt x="3806" y="1587"/>
                  </a:lnTo>
                  <a:lnTo>
                    <a:pt x="3791" y="1586"/>
                  </a:lnTo>
                  <a:lnTo>
                    <a:pt x="3776" y="1586"/>
                  </a:lnTo>
                  <a:lnTo>
                    <a:pt x="3762" y="1589"/>
                  </a:lnTo>
                  <a:lnTo>
                    <a:pt x="3734" y="1595"/>
                  </a:lnTo>
                  <a:lnTo>
                    <a:pt x="3704" y="1604"/>
                  </a:lnTo>
                  <a:lnTo>
                    <a:pt x="3683" y="1610"/>
                  </a:lnTo>
                  <a:lnTo>
                    <a:pt x="3667" y="1614"/>
                  </a:lnTo>
                  <a:lnTo>
                    <a:pt x="3653" y="1620"/>
                  </a:lnTo>
                  <a:lnTo>
                    <a:pt x="3641" y="1626"/>
                  </a:lnTo>
                  <a:lnTo>
                    <a:pt x="3636" y="1631"/>
                  </a:lnTo>
                  <a:lnTo>
                    <a:pt x="3630" y="1635"/>
                  </a:lnTo>
                  <a:lnTo>
                    <a:pt x="3626" y="1640"/>
                  </a:lnTo>
                  <a:lnTo>
                    <a:pt x="3622" y="1647"/>
                  </a:lnTo>
                  <a:lnTo>
                    <a:pt x="3612" y="1663"/>
                  </a:lnTo>
                  <a:lnTo>
                    <a:pt x="3603" y="1684"/>
                  </a:lnTo>
                  <a:lnTo>
                    <a:pt x="3603" y="1689"/>
                  </a:lnTo>
                  <a:lnTo>
                    <a:pt x="3604" y="1694"/>
                  </a:lnTo>
                  <a:lnTo>
                    <a:pt x="3607" y="1699"/>
                  </a:lnTo>
                  <a:lnTo>
                    <a:pt x="3608" y="1703"/>
                  </a:lnTo>
                  <a:lnTo>
                    <a:pt x="3614" y="1711"/>
                  </a:lnTo>
                  <a:lnTo>
                    <a:pt x="3622" y="1716"/>
                  </a:lnTo>
                  <a:lnTo>
                    <a:pt x="3630" y="1721"/>
                  </a:lnTo>
                  <a:lnTo>
                    <a:pt x="3640" y="1726"/>
                  </a:lnTo>
                  <a:lnTo>
                    <a:pt x="3652" y="1730"/>
                  </a:lnTo>
                  <a:lnTo>
                    <a:pt x="3664" y="1732"/>
                  </a:lnTo>
                  <a:lnTo>
                    <a:pt x="3690" y="1738"/>
                  </a:lnTo>
                  <a:lnTo>
                    <a:pt x="3715" y="1742"/>
                  </a:lnTo>
                  <a:lnTo>
                    <a:pt x="3726" y="1745"/>
                  </a:lnTo>
                  <a:lnTo>
                    <a:pt x="3737" y="1747"/>
                  </a:lnTo>
                  <a:lnTo>
                    <a:pt x="3748" y="1751"/>
                  </a:lnTo>
                  <a:lnTo>
                    <a:pt x="3757" y="1755"/>
                  </a:lnTo>
                  <a:lnTo>
                    <a:pt x="3768" y="1762"/>
                  </a:lnTo>
                  <a:lnTo>
                    <a:pt x="3777" y="1770"/>
                  </a:lnTo>
                  <a:lnTo>
                    <a:pt x="3786" y="1779"/>
                  </a:lnTo>
                  <a:lnTo>
                    <a:pt x="3793" y="1787"/>
                  </a:lnTo>
                  <a:lnTo>
                    <a:pt x="3800" y="1797"/>
                  </a:lnTo>
                  <a:lnTo>
                    <a:pt x="3805" y="1807"/>
                  </a:lnTo>
                  <a:lnTo>
                    <a:pt x="3811" y="1817"/>
                  </a:lnTo>
                  <a:lnTo>
                    <a:pt x="3815" y="1828"/>
                  </a:lnTo>
                  <a:lnTo>
                    <a:pt x="3822" y="1851"/>
                  </a:lnTo>
                  <a:lnTo>
                    <a:pt x="3826" y="1876"/>
                  </a:lnTo>
                  <a:lnTo>
                    <a:pt x="3829" y="1900"/>
                  </a:lnTo>
                  <a:lnTo>
                    <a:pt x="3832" y="1924"/>
                  </a:lnTo>
                  <a:lnTo>
                    <a:pt x="3834" y="1941"/>
                  </a:lnTo>
                  <a:lnTo>
                    <a:pt x="3833" y="1951"/>
                  </a:lnTo>
                  <a:lnTo>
                    <a:pt x="3832" y="1956"/>
                  </a:lnTo>
                  <a:lnTo>
                    <a:pt x="3831" y="1960"/>
                  </a:lnTo>
                  <a:lnTo>
                    <a:pt x="3828" y="1963"/>
                  </a:lnTo>
                  <a:lnTo>
                    <a:pt x="3826" y="1965"/>
                  </a:lnTo>
                  <a:lnTo>
                    <a:pt x="3810" y="1974"/>
                  </a:lnTo>
                  <a:lnTo>
                    <a:pt x="3786" y="1986"/>
                  </a:lnTo>
                  <a:lnTo>
                    <a:pt x="3777" y="1991"/>
                  </a:lnTo>
                  <a:lnTo>
                    <a:pt x="3771" y="1998"/>
                  </a:lnTo>
                  <a:lnTo>
                    <a:pt x="3765" y="2005"/>
                  </a:lnTo>
                  <a:lnTo>
                    <a:pt x="3760" y="2013"/>
                  </a:lnTo>
                  <a:lnTo>
                    <a:pt x="3753" y="2028"/>
                  </a:lnTo>
                  <a:lnTo>
                    <a:pt x="3747" y="2043"/>
                  </a:lnTo>
                  <a:lnTo>
                    <a:pt x="3745" y="2052"/>
                  </a:lnTo>
                  <a:lnTo>
                    <a:pt x="3742" y="2059"/>
                  </a:lnTo>
                  <a:lnTo>
                    <a:pt x="3737" y="2066"/>
                  </a:lnTo>
                  <a:lnTo>
                    <a:pt x="3732" y="2073"/>
                  </a:lnTo>
                  <a:lnTo>
                    <a:pt x="3726" y="2080"/>
                  </a:lnTo>
                  <a:lnTo>
                    <a:pt x="3719" y="2085"/>
                  </a:lnTo>
                  <a:lnTo>
                    <a:pt x="3710" y="2091"/>
                  </a:lnTo>
                  <a:lnTo>
                    <a:pt x="3699" y="2095"/>
                  </a:lnTo>
                  <a:lnTo>
                    <a:pt x="3693" y="2097"/>
                  </a:lnTo>
                  <a:lnTo>
                    <a:pt x="3688" y="2099"/>
                  </a:lnTo>
                  <a:lnTo>
                    <a:pt x="3682" y="2103"/>
                  </a:lnTo>
                  <a:lnTo>
                    <a:pt x="3678" y="2106"/>
                  </a:lnTo>
                  <a:lnTo>
                    <a:pt x="3670" y="2113"/>
                  </a:lnTo>
                  <a:lnTo>
                    <a:pt x="3664" y="2121"/>
                  </a:lnTo>
                  <a:lnTo>
                    <a:pt x="3654" y="2140"/>
                  </a:lnTo>
                  <a:lnTo>
                    <a:pt x="3644" y="2163"/>
                  </a:lnTo>
                  <a:lnTo>
                    <a:pt x="3635" y="2189"/>
                  </a:lnTo>
                  <a:lnTo>
                    <a:pt x="3627" y="2215"/>
                  </a:lnTo>
                  <a:lnTo>
                    <a:pt x="3625" y="2220"/>
                  </a:lnTo>
                  <a:lnTo>
                    <a:pt x="3622" y="2226"/>
                  </a:lnTo>
                  <a:lnTo>
                    <a:pt x="3619" y="2231"/>
                  </a:lnTo>
                  <a:lnTo>
                    <a:pt x="3614" y="2235"/>
                  </a:lnTo>
                  <a:lnTo>
                    <a:pt x="3610" y="2239"/>
                  </a:lnTo>
                  <a:lnTo>
                    <a:pt x="3604" y="2242"/>
                  </a:lnTo>
                  <a:lnTo>
                    <a:pt x="3598" y="2243"/>
                  </a:lnTo>
                  <a:lnTo>
                    <a:pt x="3590" y="2244"/>
                  </a:lnTo>
                  <a:lnTo>
                    <a:pt x="3580" y="2248"/>
                  </a:lnTo>
                  <a:lnTo>
                    <a:pt x="3569" y="2254"/>
                  </a:lnTo>
                  <a:lnTo>
                    <a:pt x="3559" y="2260"/>
                  </a:lnTo>
                  <a:lnTo>
                    <a:pt x="3550" y="2268"/>
                  </a:lnTo>
                  <a:lnTo>
                    <a:pt x="3542" y="2274"/>
                  </a:lnTo>
                  <a:lnTo>
                    <a:pt x="3532" y="2281"/>
                  </a:lnTo>
                  <a:lnTo>
                    <a:pt x="3523" y="2286"/>
                  </a:lnTo>
                  <a:lnTo>
                    <a:pt x="3513" y="2288"/>
                  </a:lnTo>
                  <a:lnTo>
                    <a:pt x="3500" y="2288"/>
                  </a:lnTo>
                  <a:lnTo>
                    <a:pt x="3486" y="2287"/>
                  </a:lnTo>
                  <a:lnTo>
                    <a:pt x="3478" y="2286"/>
                  </a:lnTo>
                  <a:lnTo>
                    <a:pt x="3472" y="2286"/>
                  </a:lnTo>
                  <a:lnTo>
                    <a:pt x="3464" y="2287"/>
                  </a:lnTo>
                  <a:lnTo>
                    <a:pt x="3458" y="2288"/>
                  </a:lnTo>
                  <a:lnTo>
                    <a:pt x="3424" y="2297"/>
                  </a:lnTo>
                  <a:lnTo>
                    <a:pt x="3384" y="2307"/>
                  </a:lnTo>
                  <a:lnTo>
                    <a:pt x="3366" y="2313"/>
                  </a:lnTo>
                  <a:lnTo>
                    <a:pt x="3349" y="2320"/>
                  </a:lnTo>
                  <a:lnTo>
                    <a:pt x="3341" y="2324"/>
                  </a:lnTo>
                  <a:lnTo>
                    <a:pt x="3334" y="2328"/>
                  </a:lnTo>
                  <a:lnTo>
                    <a:pt x="3329" y="2334"/>
                  </a:lnTo>
                  <a:lnTo>
                    <a:pt x="3325" y="2339"/>
                  </a:lnTo>
                  <a:lnTo>
                    <a:pt x="3318" y="2350"/>
                  </a:lnTo>
                  <a:lnTo>
                    <a:pt x="3313" y="2360"/>
                  </a:lnTo>
                  <a:lnTo>
                    <a:pt x="3309" y="2370"/>
                  </a:lnTo>
                  <a:lnTo>
                    <a:pt x="3304" y="2382"/>
                  </a:lnTo>
                  <a:lnTo>
                    <a:pt x="3296" y="2404"/>
                  </a:lnTo>
                  <a:lnTo>
                    <a:pt x="3287" y="2426"/>
                  </a:lnTo>
                  <a:lnTo>
                    <a:pt x="3279" y="2441"/>
                  </a:lnTo>
                  <a:lnTo>
                    <a:pt x="3271" y="2454"/>
                  </a:lnTo>
                  <a:lnTo>
                    <a:pt x="3262" y="2467"/>
                  </a:lnTo>
                  <a:lnTo>
                    <a:pt x="3253" y="2480"/>
                  </a:lnTo>
                  <a:lnTo>
                    <a:pt x="3246" y="2492"/>
                  </a:lnTo>
                  <a:lnTo>
                    <a:pt x="3237" y="2507"/>
                  </a:lnTo>
                  <a:lnTo>
                    <a:pt x="3230" y="2521"/>
                  </a:lnTo>
                  <a:lnTo>
                    <a:pt x="3224" y="2535"/>
                  </a:lnTo>
                  <a:lnTo>
                    <a:pt x="3221" y="2542"/>
                  </a:lnTo>
                  <a:lnTo>
                    <a:pt x="3219" y="2552"/>
                  </a:lnTo>
                  <a:lnTo>
                    <a:pt x="3218" y="2563"/>
                  </a:lnTo>
                  <a:lnTo>
                    <a:pt x="3217" y="2573"/>
                  </a:lnTo>
                  <a:lnTo>
                    <a:pt x="3214" y="2597"/>
                  </a:lnTo>
                  <a:lnTo>
                    <a:pt x="3211" y="2622"/>
                  </a:lnTo>
                  <a:lnTo>
                    <a:pt x="3209" y="2634"/>
                  </a:lnTo>
                  <a:lnTo>
                    <a:pt x="3206" y="2646"/>
                  </a:lnTo>
                  <a:lnTo>
                    <a:pt x="3203" y="2657"/>
                  </a:lnTo>
                  <a:lnTo>
                    <a:pt x="3199" y="2665"/>
                  </a:lnTo>
                  <a:lnTo>
                    <a:pt x="3194" y="2674"/>
                  </a:lnTo>
                  <a:lnTo>
                    <a:pt x="3189" y="2680"/>
                  </a:lnTo>
                  <a:lnTo>
                    <a:pt x="3185" y="2684"/>
                  </a:lnTo>
                  <a:lnTo>
                    <a:pt x="3181" y="2686"/>
                  </a:lnTo>
                  <a:lnTo>
                    <a:pt x="3178" y="2687"/>
                  </a:lnTo>
                  <a:lnTo>
                    <a:pt x="3174" y="2688"/>
                  </a:lnTo>
                  <a:lnTo>
                    <a:pt x="3170" y="2689"/>
                  </a:lnTo>
                  <a:lnTo>
                    <a:pt x="3167" y="2691"/>
                  </a:lnTo>
                  <a:lnTo>
                    <a:pt x="3164" y="2693"/>
                  </a:lnTo>
                  <a:lnTo>
                    <a:pt x="3162" y="2696"/>
                  </a:lnTo>
                  <a:lnTo>
                    <a:pt x="3158" y="2703"/>
                  </a:lnTo>
                  <a:lnTo>
                    <a:pt x="3155" y="2713"/>
                  </a:lnTo>
                  <a:lnTo>
                    <a:pt x="3153" y="2724"/>
                  </a:lnTo>
                  <a:lnTo>
                    <a:pt x="3152" y="2735"/>
                  </a:lnTo>
                  <a:lnTo>
                    <a:pt x="3151" y="2748"/>
                  </a:lnTo>
                  <a:lnTo>
                    <a:pt x="3150" y="2762"/>
                  </a:lnTo>
                  <a:lnTo>
                    <a:pt x="3150" y="2792"/>
                  </a:lnTo>
                  <a:lnTo>
                    <a:pt x="3149" y="2819"/>
                  </a:lnTo>
                  <a:lnTo>
                    <a:pt x="3148" y="2832"/>
                  </a:lnTo>
                  <a:lnTo>
                    <a:pt x="3147" y="2843"/>
                  </a:lnTo>
                  <a:lnTo>
                    <a:pt x="3144" y="2853"/>
                  </a:lnTo>
                  <a:lnTo>
                    <a:pt x="3142" y="2862"/>
                  </a:lnTo>
                  <a:lnTo>
                    <a:pt x="3125" y="2856"/>
                  </a:lnTo>
                  <a:lnTo>
                    <a:pt x="3108" y="2851"/>
                  </a:lnTo>
                  <a:lnTo>
                    <a:pt x="3089" y="2843"/>
                  </a:lnTo>
                  <a:lnTo>
                    <a:pt x="3071" y="2835"/>
                  </a:lnTo>
                  <a:lnTo>
                    <a:pt x="3054" y="2825"/>
                  </a:lnTo>
                  <a:lnTo>
                    <a:pt x="3038" y="2815"/>
                  </a:lnTo>
                  <a:lnTo>
                    <a:pt x="3030" y="2810"/>
                  </a:lnTo>
                  <a:lnTo>
                    <a:pt x="3023" y="2804"/>
                  </a:lnTo>
                  <a:lnTo>
                    <a:pt x="3017" y="2798"/>
                  </a:lnTo>
                  <a:lnTo>
                    <a:pt x="3012" y="2792"/>
                  </a:lnTo>
                  <a:lnTo>
                    <a:pt x="3006" y="2783"/>
                  </a:lnTo>
                  <a:lnTo>
                    <a:pt x="3002" y="2773"/>
                  </a:lnTo>
                  <a:lnTo>
                    <a:pt x="2999" y="2765"/>
                  </a:lnTo>
                  <a:lnTo>
                    <a:pt x="2993" y="2755"/>
                  </a:lnTo>
                  <a:lnTo>
                    <a:pt x="2988" y="2746"/>
                  </a:lnTo>
                  <a:lnTo>
                    <a:pt x="2981" y="2739"/>
                  </a:lnTo>
                  <a:lnTo>
                    <a:pt x="2975" y="2732"/>
                  </a:lnTo>
                  <a:lnTo>
                    <a:pt x="2968" y="2727"/>
                  </a:lnTo>
                  <a:lnTo>
                    <a:pt x="2962" y="2721"/>
                  </a:lnTo>
                  <a:lnTo>
                    <a:pt x="2954" y="2717"/>
                  </a:lnTo>
                  <a:lnTo>
                    <a:pt x="2946" y="2712"/>
                  </a:lnTo>
                  <a:lnTo>
                    <a:pt x="2936" y="2707"/>
                  </a:lnTo>
                  <a:lnTo>
                    <a:pt x="2926" y="2708"/>
                  </a:lnTo>
                  <a:lnTo>
                    <a:pt x="2919" y="2710"/>
                  </a:lnTo>
                  <a:lnTo>
                    <a:pt x="2911" y="2713"/>
                  </a:lnTo>
                  <a:lnTo>
                    <a:pt x="2905" y="2716"/>
                  </a:lnTo>
                  <a:lnTo>
                    <a:pt x="2894" y="2724"/>
                  </a:lnTo>
                  <a:lnTo>
                    <a:pt x="2884" y="2733"/>
                  </a:lnTo>
                  <a:lnTo>
                    <a:pt x="2874" y="2742"/>
                  </a:lnTo>
                  <a:lnTo>
                    <a:pt x="2864" y="2751"/>
                  </a:lnTo>
                  <a:lnTo>
                    <a:pt x="2858" y="2753"/>
                  </a:lnTo>
                  <a:lnTo>
                    <a:pt x="2852" y="2755"/>
                  </a:lnTo>
                  <a:lnTo>
                    <a:pt x="2845" y="2756"/>
                  </a:lnTo>
                  <a:lnTo>
                    <a:pt x="2838" y="2755"/>
                  </a:lnTo>
                  <a:lnTo>
                    <a:pt x="2814" y="2754"/>
                  </a:lnTo>
                  <a:lnTo>
                    <a:pt x="2785" y="2754"/>
                  </a:lnTo>
                  <a:lnTo>
                    <a:pt x="2770" y="2754"/>
                  </a:lnTo>
                  <a:lnTo>
                    <a:pt x="2757" y="2753"/>
                  </a:lnTo>
                  <a:lnTo>
                    <a:pt x="2746" y="2751"/>
                  </a:lnTo>
                  <a:lnTo>
                    <a:pt x="2737" y="2747"/>
                  </a:lnTo>
                  <a:lnTo>
                    <a:pt x="2723" y="2740"/>
                  </a:lnTo>
                  <a:lnTo>
                    <a:pt x="2710" y="2734"/>
                  </a:lnTo>
                  <a:lnTo>
                    <a:pt x="2698" y="2732"/>
                  </a:lnTo>
                  <a:lnTo>
                    <a:pt x="2688" y="2732"/>
                  </a:lnTo>
                  <a:lnTo>
                    <a:pt x="2678" y="2733"/>
                  </a:lnTo>
                  <a:lnTo>
                    <a:pt x="2668" y="2735"/>
                  </a:lnTo>
                  <a:lnTo>
                    <a:pt x="2660" y="2739"/>
                  </a:lnTo>
                  <a:lnTo>
                    <a:pt x="2652" y="2742"/>
                  </a:lnTo>
                  <a:lnTo>
                    <a:pt x="2644" y="2745"/>
                  </a:lnTo>
                  <a:lnTo>
                    <a:pt x="2637" y="2747"/>
                  </a:lnTo>
                  <a:lnTo>
                    <a:pt x="2629" y="2748"/>
                  </a:lnTo>
                  <a:lnTo>
                    <a:pt x="2622" y="2748"/>
                  </a:lnTo>
                  <a:lnTo>
                    <a:pt x="2614" y="2747"/>
                  </a:lnTo>
                  <a:lnTo>
                    <a:pt x="2607" y="2743"/>
                  </a:lnTo>
                  <a:lnTo>
                    <a:pt x="2598" y="2735"/>
                  </a:lnTo>
                  <a:lnTo>
                    <a:pt x="2589" y="2726"/>
                  </a:lnTo>
                  <a:lnTo>
                    <a:pt x="2583" y="2718"/>
                  </a:lnTo>
                  <a:lnTo>
                    <a:pt x="2577" y="2713"/>
                  </a:lnTo>
                  <a:lnTo>
                    <a:pt x="2572" y="2707"/>
                  </a:lnTo>
                  <a:lnTo>
                    <a:pt x="2567" y="2704"/>
                  </a:lnTo>
                  <a:lnTo>
                    <a:pt x="2561" y="2701"/>
                  </a:lnTo>
                  <a:lnTo>
                    <a:pt x="2557" y="2700"/>
                  </a:lnTo>
                  <a:lnTo>
                    <a:pt x="2553" y="2699"/>
                  </a:lnTo>
                  <a:lnTo>
                    <a:pt x="2548" y="2698"/>
                  </a:lnTo>
                  <a:lnTo>
                    <a:pt x="2537" y="2697"/>
                  </a:lnTo>
                  <a:lnTo>
                    <a:pt x="2527" y="2697"/>
                  </a:lnTo>
                  <a:lnTo>
                    <a:pt x="2514" y="2694"/>
                  </a:lnTo>
                  <a:lnTo>
                    <a:pt x="2498" y="2689"/>
                  </a:lnTo>
                  <a:lnTo>
                    <a:pt x="2488" y="2686"/>
                  </a:lnTo>
                  <a:lnTo>
                    <a:pt x="2477" y="2684"/>
                  </a:lnTo>
                  <a:lnTo>
                    <a:pt x="2468" y="2683"/>
                  </a:lnTo>
                  <a:lnTo>
                    <a:pt x="2460" y="2684"/>
                  </a:lnTo>
                  <a:lnTo>
                    <a:pt x="2451" y="2685"/>
                  </a:lnTo>
                  <a:lnTo>
                    <a:pt x="2442" y="2687"/>
                  </a:lnTo>
                  <a:lnTo>
                    <a:pt x="2435" y="2691"/>
                  </a:lnTo>
                  <a:lnTo>
                    <a:pt x="2427" y="2694"/>
                  </a:lnTo>
                  <a:lnTo>
                    <a:pt x="2411" y="2704"/>
                  </a:lnTo>
                  <a:lnTo>
                    <a:pt x="2396" y="2715"/>
                  </a:lnTo>
                  <a:lnTo>
                    <a:pt x="2378" y="2726"/>
                  </a:lnTo>
                  <a:lnTo>
                    <a:pt x="2358" y="2735"/>
                  </a:lnTo>
                  <a:lnTo>
                    <a:pt x="2336" y="2744"/>
                  </a:lnTo>
                  <a:lnTo>
                    <a:pt x="2324" y="2748"/>
                  </a:lnTo>
                  <a:lnTo>
                    <a:pt x="2319" y="2751"/>
                  </a:lnTo>
                  <a:lnTo>
                    <a:pt x="2313" y="2755"/>
                  </a:lnTo>
                  <a:lnTo>
                    <a:pt x="2305" y="2762"/>
                  </a:lnTo>
                  <a:lnTo>
                    <a:pt x="2293" y="2773"/>
                  </a:lnTo>
                  <a:lnTo>
                    <a:pt x="2289" y="2777"/>
                  </a:lnTo>
                  <a:lnTo>
                    <a:pt x="2284" y="2779"/>
                  </a:lnTo>
                  <a:lnTo>
                    <a:pt x="2277" y="2781"/>
                  </a:lnTo>
                  <a:lnTo>
                    <a:pt x="2271" y="2783"/>
                  </a:lnTo>
                  <a:lnTo>
                    <a:pt x="2255" y="2785"/>
                  </a:lnTo>
                  <a:lnTo>
                    <a:pt x="2237" y="2786"/>
                  </a:lnTo>
                  <a:lnTo>
                    <a:pt x="2220" y="2786"/>
                  </a:lnTo>
                  <a:lnTo>
                    <a:pt x="2204" y="2784"/>
                  </a:lnTo>
                  <a:lnTo>
                    <a:pt x="2190" y="2782"/>
                  </a:lnTo>
                  <a:lnTo>
                    <a:pt x="2178" y="2780"/>
                  </a:lnTo>
                  <a:lnTo>
                    <a:pt x="2170" y="2778"/>
                  </a:lnTo>
                  <a:lnTo>
                    <a:pt x="2162" y="2775"/>
                  </a:lnTo>
                  <a:lnTo>
                    <a:pt x="2154" y="2775"/>
                  </a:lnTo>
                  <a:lnTo>
                    <a:pt x="2145" y="2774"/>
                  </a:lnTo>
                  <a:lnTo>
                    <a:pt x="2130" y="2774"/>
                  </a:lnTo>
                  <a:lnTo>
                    <a:pt x="2115" y="2774"/>
                  </a:lnTo>
                  <a:lnTo>
                    <a:pt x="2109" y="2773"/>
                  </a:lnTo>
                  <a:lnTo>
                    <a:pt x="2103" y="2772"/>
                  </a:lnTo>
                  <a:lnTo>
                    <a:pt x="2098" y="2770"/>
                  </a:lnTo>
                  <a:lnTo>
                    <a:pt x="2093" y="2767"/>
                  </a:lnTo>
                  <a:lnTo>
                    <a:pt x="2089" y="2762"/>
                  </a:lnTo>
                  <a:lnTo>
                    <a:pt x="2086" y="2756"/>
                  </a:lnTo>
                  <a:lnTo>
                    <a:pt x="2085" y="2750"/>
                  </a:lnTo>
                  <a:lnTo>
                    <a:pt x="2084" y="2741"/>
                  </a:lnTo>
                  <a:lnTo>
                    <a:pt x="2084" y="2738"/>
                  </a:lnTo>
                  <a:lnTo>
                    <a:pt x="2083" y="2734"/>
                  </a:lnTo>
                  <a:lnTo>
                    <a:pt x="2082" y="2732"/>
                  </a:lnTo>
                  <a:lnTo>
                    <a:pt x="2080" y="2730"/>
                  </a:lnTo>
                  <a:lnTo>
                    <a:pt x="2074" y="2729"/>
                  </a:lnTo>
                  <a:lnTo>
                    <a:pt x="2067" y="2729"/>
                  </a:lnTo>
                  <a:lnTo>
                    <a:pt x="2059" y="2730"/>
                  </a:lnTo>
                  <a:lnTo>
                    <a:pt x="2049" y="2733"/>
                  </a:lnTo>
                  <a:lnTo>
                    <a:pt x="2040" y="2738"/>
                  </a:lnTo>
                  <a:lnTo>
                    <a:pt x="2029" y="2742"/>
                  </a:lnTo>
                  <a:lnTo>
                    <a:pt x="1989" y="2764"/>
                  </a:lnTo>
                  <a:lnTo>
                    <a:pt x="1966" y="2775"/>
                  </a:lnTo>
                  <a:lnTo>
                    <a:pt x="1949" y="2788"/>
                  </a:lnTo>
                  <a:lnTo>
                    <a:pt x="1933" y="2799"/>
                  </a:lnTo>
                  <a:lnTo>
                    <a:pt x="1917" y="2809"/>
                  </a:lnTo>
                  <a:lnTo>
                    <a:pt x="1901" y="2818"/>
                  </a:lnTo>
                  <a:lnTo>
                    <a:pt x="1886" y="2825"/>
                  </a:lnTo>
                  <a:lnTo>
                    <a:pt x="1871" y="2832"/>
                  </a:lnTo>
                  <a:lnTo>
                    <a:pt x="1856" y="2837"/>
                  </a:lnTo>
                  <a:lnTo>
                    <a:pt x="1841" y="2841"/>
                  </a:lnTo>
                  <a:lnTo>
                    <a:pt x="1825" y="2845"/>
                  </a:lnTo>
                  <a:lnTo>
                    <a:pt x="1810" y="2848"/>
                  </a:lnTo>
                  <a:lnTo>
                    <a:pt x="1793" y="2851"/>
                  </a:lnTo>
                  <a:lnTo>
                    <a:pt x="1776" y="2853"/>
                  </a:lnTo>
                  <a:lnTo>
                    <a:pt x="1741" y="2855"/>
                  </a:lnTo>
                  <a:lnTo>
                    <a:pt x="1701" y="2856"/>
                  </a:lnTo>
                  <a:lnTo>
                    <a:pt x="1692" y="2856"/>
                  </a:lnTo>
                  <a:lnTo>
                    <a:pt x="1682" y="2853"/>
                  </a:lnTo>
                  <a:lnTo>
                    <a:pt x="1670" y="2848"/>
                  </a:lnTo>
                  <a:lnTo>
                    <a:pt x="1658" y="2841"/>
                  </a:lnTo>
                  <a:lnTo>
                    <a:pt x="1645" y="2834"/>
                  </a:lnTo>
                  <a:lnTo>
                    <a:pt x="1634" y="2825"/>
                  </a:lnTo>
                  <a:lnTo>
                    <a:pt x="1623" y="2815"/>
                  </a:lnTo>
                  <a:lnTo>
                    <a:pt x="1613" y="2806"/>
                  </a:lnTo>
                  <a:lnTo>
                    <a:pt x="1606" y="2796"/>
                  </a:lnTo>
                  <a:lnTo>
                    <a:pt x="1600" y="2786"/>
                  </a:lnTo>
                  <a:lnTo>
                    <a:pt x="1599" y="2782"/>
                  </a:lnTo>
                  <a:lnTo>
                    <a:pt x="1598" y="2778"/>
                  </a:lnTo>
                  <a:lnTo>
                    <a:pt x="1599" y="2773"/>
                  </a:lnTo>
                  <a:lnTo>
                    <a:pt x="1600" y="2770"/>
                  </a:lnTo>
                  <a:lnTo>
                    <a:pt x="1602" y="2767"/>
                  </a:lnTo>
                  <a:lnTo>
                    <a:pt x="1607" y="2764"/>
                  </a:lnTo>
                  <a:lnTo>
                    <a:pt x="1611" y="2760"/>
                  </a:lnTo>
                  <a:lnTo>
                    <a:pt x="1616" y="2758"/>
                  </a:lnTo>
                  <a:lnTo>
                    <a:pt x="1624" y="2756"/>
                  </a:lnTo>
                  <a:lnTo>
                    <a:pt x="1633" y="2755"/>
                  </a:lnTo>
                  <a:lnTo>
                    <a:pt x="1643" y="2754"/>
                  </a:lnTo>
                  <a:lnTo>
                    <a:pt x="1655" y="2754"/>
                  </a:lnTo>
                  <a:lnTo>
                    <a:pt x="1658" y="2753"/>
                  </a:lnTo>
                  <a:lnTo>
                    <a:pt x="1660" y="2751"/>
                  </a:lnTo>
                  <a:lnTo>
                    <a:pt x="1662" y="2747"/>
                  </a:lnTo>
                  <a:lnTo>
                    <a:pt x="1662" y="2743"/>
                  </a:lnTo>
                  <a:lnTo>
                    <a:pt x="1661" y="2731"/>
                  </a:lnTo>
                  <a:lnTo>
                    <a:pt x="1657" y="2718"/>
                  </a:lnTo>
                  <a:lnTo>
                    <a:pt x="1648" y="2691"/>
                  </a:lnTo>
                  <a:lnTo>
                    <a:pt x="1639" y="2673"/>
                  </a:lnTo>
                  <a:lnTo>
                    <a:pt x="1636" y="2667"/>
                  </a:lnTo>
                  <a:lnTo>
                    <a:pt x="1633" y="2662"/>
                  </a:lnTo>
                  <a:lnTo>
                    <a:pt x="1628" y="2658"/>
                  </a:lnTo>
                  <a:lnTo>
                    <a:pt x="1625" y="2654"/>
                  </a:lnTo>
                  <a:lnTo>
                    <a:pt x="1620" y="2651"/>
                  </a:lnTo>
                  <a:lnTo>
                    <a:pt x="1615" y="2648"/>
                  </a:lnTo>
                  <a:lnTo>
                    <a:pt x="1610" y="2646"/>
                  </a:lnTo>
                  <a:lnTo>
                    <a:pt x="1604" y="2645"/>
                  </a:lnTo>
                  <a:lnTo>
                    <a:pt x="1594" y="2643"/>
                  </a:lnTo>
                  <a:lnTo>
                    <a:pt x="1582" y="2642"/>
                  </a:lnTo>
                  <a:lnTo>
                    <a:pt x="1569" y="2643"/>
                  </a:lnTo>
                  <a:lnTo>
                    <a:pt x="1556" y="2644"/>
                  </a:lnTo>
                  <a:lnTo>
                    <a:pt x="1530" y="2650"/>
                  </a:lnTo>
                  <a:lnTo>
                    <a:pt x="1504" y="2657"/>
                  </a:lnTo>
                  <a:lnTo>
                    <a:pt x="1480" y="2664"/>
                  </a:lnTo>
                  <a:lnTo>
                    <a:pt x="1460" y="2670"/>
                  </a:lnTo>
                  <a:lnTo>
                    <a:pt x="1437" y="2675"/>
                  </a:lnTo>
                  <a:lnTo>
                    <a:pt x="1417" y="2683"/>
                  </a:lnTo>
                  <a:lnTo>
                    <a:pt x="1399" y="2690"/>
                  </a:lnTo>
                  <a:lnTo>
                    <a:pt x="1384" y="2700"/>
                  </a:lnTo>
                  <a:lnTo>
                    <a:pt x="1371" y="2711"/>
                  </a:lnTo>
                  <a:lnTo>
                    <a:pt x="1358" y="2721"/>
                  </a:lnTo>
                  <a:lnTo>
                    <a:pt x="1347" y="2733"/>
                  </a:lnTo>
                  <a:lnTo>
                    <a:pt x="1338" y="2745"/>
                  </a:lnTo>
                  <a:lnTo>
                    <a:pt x="1318" y="2770"/>
                  </a:lnTo>
                  <a:lnTo>
                    <a:pt x="1298" y="2794"/>
                  </a:lnTo>
                  <a:lnTo>
                    <a:pt x="1286" y="2806"/>
                  </a:lnTo>
                  <a:lnTo>
                    <a:pt x="1274" y="2818"/>
                  </a:lnTo>
                  <a:lnTo>
                    <a:pt x="1260" y="2827"/>
                  </a:lnTo>
                  <a:lnTo>
                    <a:pt x="1244" y="2837"/>
                  </a:lnTo>
                  <a:lnTo>
                    <a:pt x="1234" y="2845"/>
                  </a:lnTo>
                  <a:lnTo>
                    <a:pt x="1226" y="2851"/>
                  </a:lnTo>
                  <a:lnTo>
                    <a:pt x="1224" y="2853"/>
                  </a:lnTo>
                  <a:lnTo>
                    <a:pt x="1223" y="2856"/>
                  </a:lnTo>
                  <a:lnTo>
                    <a:pt x="1222" y="2860"/>
                  </a:lnTo>
                  <a:lnTo>
                    <a:pt x="1221" y="2863"/>
                  </a:lnTo>
                  <a:lnTo>
                    <a:pt x="1222" y="2868"/>
                  </a:lnTo>
                  <a:lnTo>
                    <a:pt x="1224" y="2874"/>
                  </a:lnTo>
                  <a:lnTo>
                    <a:pt x="1228" y="2879"/>
                  </a:lnTo>
                  <a:lnTo>
                    <a:pt x="1232" y="2885"/>
                  </a:lnTo>
                  <a:lnTo>
                    <a:pt x="1236" y="2890"/>
                  </a:lnTo>
                  <a:lnTo>
                    <a:pt x="1239" y="2895"/>
                  </a:lnTo>
                  <a:lnTo>
                    <a:pt x="1242" y="2901"/>
                  </a:lnTo>
                  <a:lnTo>
                    <a:pt x="1244" y="2906"/>
                  </a:lnTo>
                  <a:lnTo>
                    <a:pt x="1243" y="2908"/>
                  </a:lnTo>
                  <a:lnTo>
                    <a:pt x="1243" y="2912"/>
                  </a:lnTo>
                  <a:lnTo>
                    <a:pt x="1242" y="2914"/>
                  </a:lnTo>
                  <a:lnTo>
                    <a:pt x="1239" y="2916"/>
                  </a:lnTo>
                  <a:lnTo>
                    <a:pt x="1233" y="2921"/>
                  </a:lnTo>
                  <a:lnTo>
                    <a:pt x="1223" y="2927"/>
                  </a:lnTo>
                  <a:lnTo>
                    <a:pt x="1095" y="2989"/>
                  </a:lnTo>
                  <a:lnTo>
                    <a:pt x="1084" y="2994"/>
                  </a:lnTo>
                  <a:lnTo>
                    <a:pt x="1074" y="2996"/>
                  </a:lnTo>
                  <a:lnTo>
                    <a:pt x="1064" y="2997"/>
                  </a:lnTo>
                  <a:lnTo>
                    <a:pt x="1055" y="2997"/>
                  </a:lnTo>
                  <a:lnTo>
                    <a:pt x="1047" y="2995"/>
                  </a:lnTo>
                  <a:lnTo>
                    <a:pt x="1039" y="2991"/>
                  </a:lnTo>
                  <a:lnTo>
                    <a:pt x="1031" y="2987"/>
                  </a:lnTo>
                  <a:lnTo>
                    <a:pt x="1025" y="2982"/>
                  </a:lnTo>
                  <a:lnTo>
                    <a:pt x="1018" y="2975"/>
                  </a:lnTo>
                  <a:lnTo>
                    <a:pt x="1013" y="2968"/>
                  </a:lnTo>
                  <a:lnTo>
                    <a:pt x="1007" y="2959"/>
                  </a:lnTo>
                  <a:lnTo>
                    <a:pt x="1002" y="2950"/>
                  </a:lnTo>
                  <a:lnTo>
                    <a:pt x="999" y="2941"/>
                  </a:lnTo>
                  <a:lnTo>
                    <a:pt x="994" y="2931"/>
                  </a:lnTo>
                  <a:lnTo>
                    <a:pt x="992" y="2920"/>
                  </a:lnTo>
                  <a:lnTo>
                    <a:pt x="990" y="2909"/>
                  </a:lnTo>
                  <a:lnTo>
                    <a:pt x="987" y="2893"/>
                  </a:lnTo>
                  <a:lnTo>
                    <a:pt x="982" y="2880"/>
                  </a:lnTo>
                  <a:lnTo>
                    <a:pt x="979" y="2869"/>
                  </a:lnTo>
                  <a:lnTo>
                    <a:pt x="975" y="2860"/>
                  </a:lnTo>
                  <a:lnTo>
                    <a:pt x="969" y="2853"/>
                  </a:lnTo>
                  <a:lnTo>
                    <a:pt x="965" y="2848"/>
                  </a:lnTo>
                  <a:lnTo>
                    <a:pt x="959" y="2843"/>
                  </a:lnTo>
                  <a:lnTo>
                    <a:pt x="952" y="2841"/>
                  </a:lnTo>
                  <a:lnTo>
                    <a:pt x="945" y="2839"/>
                  </a:lnTo>
                  <a:lnTo>
                    <a:pt x="936" y="2839"/>
                  </a:lnTo>
                  <a:lnTo>
                    <a:pt x="927" y="2838"/>
                  </a:lnTo>
                  <a:lnTo>
                    <a:pt x="917" y="2839"/>
                  </a:lnTo>
                  <a:lnTo>
                    <a:pt x="893" y="2839"/>
                  </a:lnTo>
                  <a:lnTo>
                    <a:pt x="865" y="2838"/>
                  </a:lnTo>
                  <a:lnTo>
                    <a:pt x="697" y="2840"/>
                  </a:lnTo>
                  <a:lnTo>
                    <a:pt x="682" y="2839"/>
                  </a:lnTo>
                  <a:lnTo>
                    <a:pt x="666" y="2837"/>
                  </a:lnTo>
                  <a:lnTo>
                    <a:pt x="651" y="2833"/>
                  </a:lnTo>
                  <a:lnTo>
                    <a:pt x="636" y="2829"/>
                  </a:lnTo>
                  <a:lnTo>
                    <a:pt x="621" y="2825"/>
                  </a:lnTo>
                  <a:lnTo>
                    <a:pt x="604" y="2821"/>
                  </a:lnTo>
                  <a:lnTo>
                    <a:pt x="589" y="2819"/>
                  </a:lnTo>
                  <a:lnTo>
                    <a:pt x="573" y="2818"/>
                  </a:lnTo>
                  <a:lnTo>
                    <a:pt x="559" y="2816"/>
                  </a:lnTo>
                  <a:lnTo>
                    <a:pt x="546" y="2813"/>
                  </a:lnTo>
                  <a:lnTo>
                    <a:pt x="535" y="2809"/>
                  </a:lnTo>
                  <a:lnTo>
                    <a:pt x="525" y="2802"/>
                  </a:lnTo>
                  <a:lnTo>
                    <a:pt x="515" y="2796"/>
                  </a:lnTo>
                  <a:lnTo>
                    <a:pt x="506" y="2787"/>
                  </a:lnTo>
                  <a:lnTo>
                    <a:pt x="498" y="2780"/>
                  </a:lnTo>
                  <a:lnTo>
                    <a:pt x="489" y="2771"/>
                  </a:lnTo>
                  <a:lnTo>
                    <a:pt x="474" y="2754"/>
                  </a:lnTo>
                  <a:lnTo>
                    <a:pt x="459" y="2739"/>
                  </a:lnTo>
                  <a:lnTo>
                    <a:pt x="451" y="2732"/>
                  </a:lnTo>
                  <a:lnTo>
                    <a:pt x="442" y="2728"/>
                  </a:lnTo>
                  <a:lnTo>
                    <a:pt x="433" y="2725"/>
                  </a:lnTo>
                  <a:lnTo>
                    <a:pt x="423" y="2724"/>
                  </a:lnTo>
                  <a:lnTo>
                    <a:pt x="381" y="2725"/>
                  </a:lnTo>
                  <a:lnTo>
                    <a:pt x="345" y="2723"/>
                  </a:lnTo>
                  <a:lnTo>
                    <a:pt x="328" y="2720"/>
                  </a:lnTo>
                  <a:lnTo>
                    <a:pt x="311" y="2717"/>
                  </a:lnTo>
                  <a:lnTo>
                    <a:pt x="291" y="2712"/>
                  </a:lnTo>
                  <a:lnTo>
                    <a:pt x="270" y="2704"/>
                  </a:lnTo>
                  <a:lnTo>
                    <a:pt x="258" y="2698"/>
                  </a:lnTo>
                  <a:lnTo>
                    <a:pt x="247" y="2691"/>
                  </a:lnTo>
                  <a:lnTo>
                    <a:pt x="238" y="2683"/>
                  </a:lnTo>
                  <a:lnTo>
                    <a:pt x="232" y="2675"/>
                  </a:lnTo>
                  <a:lnTo>
                    <a:pt x="226" y="2665"/>
                  </a:lnTo>
                  <a:lnTo>
                    <a:pt x="223" y="2656"/>
                  </a:lnTo>
                  <a:lnTo>
                    <a:pt x="221" y="2646"/>
                  </a:lnTo>
                  <a:lnTo>
                    <a:pt x="220" y="2636"/>
                  </a:lnTo>
                  <a:lnTo>
                    <a:pt x="220" y="2593"/>
                  </a:lnTo>
                  <a:lnTo>
                    <a:pt x="221" y="2552"/>
                  </a:lnTo>
                  <a:lnTo>
                    <a:pt x="219" y="2549"/>
                  </a:lnTo>
                  <a:lnTo>
                    <a:pt x="215" y="2546"/>
                  </a:lnTo>
                  <a:lnTo>
                    <a:pt x="208" y="2543"/>
                  </a:lnTo>
                  <a:lnTo>
                    <a:pt x="201" y="2540"/>
                  </a:lnTo>
                  <a:lnTo>
                    <a:pt x="193" y="2537"/>
                  </a:lnTo>
                  <a:lnTo>
                    <a:pt x="185" y="2532"/>
                  </a:lnTo>
                  <a:lnTo>
                    <a:pt x="182" y="2530"/>
                  </a:lnTo>
                  <a:lnTo>
                    <a:pt x="180" y="2527"/>
                  </a:lnTo>
                  <a:lnTo>
                    <a:pt x="178" y="2524"/>
                  </a:lnTo>
                  <a:lnTo>
                    <a:pt x="176" y="2521"/>
                  </a:lnTo>
                  <a:lnTo>
                    <a:pt x="166" y="2522"/>
                  </a:lnTo>
                  <a:lnTo>
                    <a:pt x="156" y="2523"/>
                  </a:lnTo>
                  <a:lnTo>
                    <a:pt x="147" y="2525"/>
                  </a:lnTo>
                  <a:lnTo>
                    <a:pt x="137" y="2528"/>
                  </a:lnTo>
                  <a:lnTo>
                    <a:pt x="117" y="2536"/>
                  </a:lnTo>
                  <a:lnTo>
                    <a:pt x="98" y="2544"/>
                  </a:lnTo>
                  <a:lnTo>
                    <a:pt x="77" y="2553"/>
                  </a:lnTo>
                  <a:lnTo>
                    <a:pt x="58" y="2559"/>
                  </a:lnTo>
                  <a:lnTo>
                    <a:pt x="48" y="2562"/>
                  </a:lnTo>
                  <a:lnTo>
                    <a:pt x="39" y="2564"/>
                  </a:lnTo>
                  <a:lnTo>
                    <a:pt x="28" y="2565"/>
                  </a:lnTo>
                  <a:lnTo>
                    <a:pt x="18" y="2565"/>
                  </a:lnTo>
                  <a:lnTo>
                    <a:pt x="53" y="2483"/>
                  </a:lnTo>
                  <a:lnTo>
                    <a:pt x="53" y="2474"/>
                  </a:lnTo>
                  <a:lnTo>
                    <a:pt x="52" y="2467"/>
                  </a:lnTo>
                  <a:lnTo>
                    <a:pt x="49" y="2459"/>
                  </a:lnTo>
                  <a:lnTo>
                    <a:pt x="46" y="2453"/>
                  </a:lnTo>
                  <a:lnTo>
                    <a:pt x="40" y="2440"/>
                  </a:lnTo>
                  <a:lnTo>
                    <a:pt x="32" y="2428"/>
                  </a:lnTo>
                  <a:lnTo>
                    <a:pt x="25" y="2417"/>
                  </a:lnTo>
                  <a:lnTo>
                    <a:pt x="17" y="2405"/>
                  </a:lnTo>
                  <a:lnTo>
                    <a:pt x="14" y="2400"/>
                  </a:lnTo>
                  <a:lnTo>
                    <a:pt x="10" y="2393"/>
                  </a:lnTo>
                  <a:lnTo>
                    <a:pt x="8" y="2387"/>
                  </a:lnTo>
                  <a:lnTo>
                    <a:pt x="6" y="2380"/>
                  </a:lnTo>
                  <a:lnTo>
                    <a:pt x="5" y="2372"/>
                  </a:lnTo>
                  <a:lnTo>
                    <a:pt x="4" y="2364"/>
                  </a:lnTo>
                  <a:lnTo>
                    <a:pt x="4" y="2357"/>
                  </a:lnTo>
                  <a:lnTo>
                    <a:pt x="5" y="2353"/>
                  </a:lnTo>
                  <a:lnTo>
                    <a:pt x="6" y="2349"/>
                  </a:lnTo>
                  <a:lnTo>
                    <a:pt x="8" y="2347"/>
                  </a:lnTo>
                  <a:lnTo>
                    <a:pt x="12" y="2345"/>
                  </a:lnTo>
                  <a:lnTo>
                    <a:pt x="15" y="2343"/>
                  </a:lnTo>
                  <a:lnTo>
                    <a:pt x="35" y="2342"/>
                  </a:lnTo>
                  <a:lnTo>
                    <a:pt x="62" y="2343"/>
                  </a:lnTo>
                  <a:lnTo>
                    <a:pt x="66" y="2338"/>
                  </a:lnTo>
                  <a:lnTo>
                    <a:pt x="68" y="2334"/>
                  </a:lnTo>
                  <a:lnTo>
                    <a:pt x="72" y="2330"/>
                  </a:lnTo>
                  <a:lnTo>
                    <a:pt x="75" y="2329"/>
                  </a:lnTo>
                  <a:lnTo>
                    <a:pt x="84" y="2325"/>
                  </a:lnTo>
                  <a:lnTo>
                    <a:pt x="94" y="2319"/>
                  </a:lnTo>
                  <a:lnTo>
                    <a:pt x="97" y="2315"/>
                  </a:lnTo>
                  <a:lnTo>
                    <a:pt x="100" y="2313"/>
                  </a:lnTo>
                  <a:lnTo>
                    <a:pt x="101" y="2310"/>
                  </a:lnTo>
                  <a:lnTo>
                    <a:pt x="101" y="2308"/>
                  </a:lnTo>
                  <a:lnTo>
                    <a:pt x="100" y="2303"/>
                  </a:lnTo>
                  <a:lnTo>
                    <a:pt x="97" y="2300"/>
                  </a:lnTo>
                  <a:lnTo>
                    <a:pt x="93" y="2296"/>
                  </a:lnTo>
                  <a:lnTo>
                    <a:pt x="88" y="2293"/>
                  </a:lnTo>
                  <a:lnTo>
                    <a:pt x="84" y="2288"/>
                  </a:lnTo>
                  <a:lnTo>
                    <a:pt x="82" y="2284"/>
                  </a:lnTo>
                  <a:lnTo>
                    <a:pt x="69" y="2284"/>
                  </a:lnTo>
                  <a:lnTo>
                    <a:pt x="56" y="2286"/>
                  </a:lnTo>
                  <a:lnTo>
                    <a:pt x="43" y="2288"/>
                  </a:lnTo>
                  <a:lnTo>
                    <a:pt x="30" y="2289"/>
                  </a:lnTo>
                  <a:lnTo>
                    <a:pt x="23" y="2288"/>
                  </a:lnTo>
                  <a:lnTo>
                    <a:pt x="17" y="2286"/>
                  </a:lnTo>
                  <a:lnTo>
                    <a:pt x="10" y="2283"/>
                  </a:lnTo>
                  <a:lnTo>
                    <a:pt x="5" y="2278"/>
                  </a:lnTo>
                  <a:lnTo>
                    <a:pt x="2" y="2272"/>
                  </a:lnTo>
                  <a:lnTo>
                    <a:pt x="0" y="2267"/>
                  </a:lnTo>
                  <a:lnTo>
                    <a:pt x="0" y="2264"/>
                  </a:lnTo>
                  <a:lnTo>
                    <a:pt x="1" y="2261"/>
                  </a:lnTo>
                  <a:lnTo>
                    <a:pt x="2" y="2258"/>
                  </a:lnTo>
                  <a:lnTo>
                    <a:pt x="5" y="2255"/>
                  </a:lnTo>
                  <a:lnTo>
                    <a:pt x="10" y="2251"/>
                  </a:lnTo>
                  <a:lnTo>
                    <a:pt x="17" y="2247"/>
                  </a:lnTo>
                  <a:lnTo>
                    <a:pt x="22" y="2245"/>
                  </a:lnTo>
                  <a:lnTo>
                    <a:pt x="28" y="2243"/>
                  </a:lnTo>
                  <a:lnTo>
                    <a:pt x="39" y="2242"/>
                  </a:lnTo>
                  <a:lnTo>
                    <a:pt x="49" y="2242"/>
                  </a:lnTo>
                  <a:lnTo>
                    <a:pt x="55" y="2242"/>
                  </a:lnTo>
                  <a:lnTo>
                    <a:pt x="60" y="2241"/>
                  </a:lnTo>
                  <a:lnTo>
                    <a:pt x="64" y="2239"/>
                  </a:lnTo>
                  <a:lnTo>
                    <a:pt x="70" y="2237"/>
                  </a:lnTo>
                  <a:lnTo>
                    <a:pt x="75" y="2233"/>
                  </a:lnTo>
                  <a:lnTo>
                    <a:pt x="81" y="2228"/>
                  </a:lnTo>
                  <a:lnTo>
                    <a:pt x="86" y="2221"/>
                  </a:lnTo>
                  <a:lnTo>
                    <a:pt x="91" y="2214"/>
                  </a:lnTo>
                  <a:lnTo>
                    <a:pt x="96" y="2207"/>
                  </a:lnTo>
                  <a:lnTo>
                    <a:pt x="100" y="2202"/>
                  </a:lnTo>
                  <a:lnTo>
                    <a:pt x="104" y="2199"/>
                  </a:lnTo>
                  <a:lnTo>
                    <a:pt x="109" y="2195"/>
                  </a:lnTo>
                  <a:lnTo>
                    <a:pt x="117" y="2191"/>
                  </a:lnTo>
                  <a:lnTo>
                    <a:pt x="126" y="2190"/>
                  </a:lnTo>
                  <a:lnTo>
                    <a:pt x="135" y="2189"/>
                  </a:lnTo>
                  <a:lnTo>
                    <a:pt x="144" y="2188"/>
                  </a:lnTo>
                  <a:lnTo>
                    <a:pt x="150" y="2186"/>
                  </a:lnTo>
                  <a:lnTo>
                    <a:pt x="154" y="2185"/>
                  </a:lnTo>
                  <a:lnTo>
                    <a:pt x="160" y="2181"/>
                  </a:lnTo>
                  <a:lnTo>
                    <a:pt x="165" y="2178"/>
                  </a:lnTo>
                  <a:lnTo>
                    <a:pt x="169" y="2175"/>
                  </a:lnTo>
                  <a:lnTo>
                    <a:pt x="172" y="2171"/>
                  </a:lnTo>
                  <a:lnTo>
                    <a:pt x="177" y="2165"/>
                  </a:lnTo>
                  <a:lnTo>
                    <a:pt x="180" y="2160"/>
                  </a:lnTo>
                  <a:lnTo>
                    <a:pt x="185" y="2148"/>
                  </a:lnTo>
                  <a:lnTo>
                    <a:pt x="190" y="2137"/>
                  </a:lnTo>
                  <a:lnTo>
                    <a:pt x="197" y="2120"/>
                  </a:lnTo>
                  <a:lnTo>
                    <a:pt x="202" y="2107"/>
                  </a:lnTo>
                  <a:lnTo>
                    <a:pt x="204" y="2102"/>
                  </a:lnTo>
                  <a:lnTo>
                    <a:pt x="204" y="2097"/>
                  </a:lnTo>
                  <a:lnTo>
                    <a:pt x="204" y="2093"/>
                  </a:lnTo>
                  <a:lnTo>
                    <a:pt x="204" y="2089"/>
                  </a:lnTo>
                  <a:lnTo>
                    <a:pt x="201" y="2080"/>
                  </a:lnTo>
                  <a:lnTo>
                    <a:pt x="195" y="2070"/>
                  </a:lnTo>
                  <a:lnTo>
                    <a:pt x="187" y="2057"/>
                  </a:lnTo>
                  <a:lnTo>
                    <a:pt x="176" y="2040"/>
                  </a:lnTo>
                  <a:lnTo>
                    <a:pt x="144" y="1987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0" name="Freeform 45"/>
            <p:cNvSpPr>
              <a:spLocks/>
            </p:cNvSpPr>
            <p:nvPr/>
          </p:nvSpPr>
          <p:spPr bwMode="auto">
            <a:xfrm>
              <a:off x="2776726" y="3106459"/>
              <a:ext cx="1709543" cy="1007373"/>
            </a:xfrm>
            <a:custGeom>
              <a:avLst/>
              <a:gdLst>
                <a:gd name="T0" fmla="*/ 224 w 4155"/>
                <a:gd name="T1" fmla="*/ 1865 h 2997"/>
                <a:gd name="T2" fmla="*/ 410 w 4155"/>
                <a:gd name="T3" fmla="*/ 1594 h 2997"/>
                <a:gd name="T4" fmla="*/ 353 w 4155"/>
                <a:gd name="T5" fmla="*/ 1395 h 2997"/>
                <a:gd name="T6" fmla="*/ 338 w 4155"/>
                <a:gd name="T7" fmla="*/ 1217 h 2997"/>
                <a:gd name="T8" fmla="*/ 383 w 4155"/>
                <a:gd name="T9" fmla="*/ 1083 h 2997"/>
                <a:gd name="T10" fmla="*/ 516 w 4155"/>
                <a:gd name="T11" fmla="*/ 980 h 2997"/>
                <a:gd name="T12" fmla="*/ 620 w 4155"/>
                <a:gd name="T13" fmla="*/ 1034 h 2997"/>
                <a:gd name="T14" fmla="*/ 802 w 4155"/>
                <a:gd name="T15" fmla="*/ 1110 h 2997"/>
                <a:gd name="T16" fmla="*/ 803 w 4155"/>
                <a:gd name="T17" fmla="*/ 1397 h 2997"/>
                <a:gd name="T18" fmla="*/ 687 w 4155"/>
                <a:gd name="T19" fmla="*/ 1525 h 2997"/>
                <a:gd name="T20" fmla="*/ 967 w 4155"/>
                <a:gd name="T21" fmla="*/ 1458 h 2997"/>
                <a:gd name="T22" fmla="*/ 1179 w 4155"/>
                <a:gd name="T23" fmla="*/ 1393 h 2997"/>
                <a:gd name="T24" fmla="*/ 1356 w 4155"/>
                <a:gd name="T25" fmla="*/ 1392 h 2997"/>
                <a:gd name="T26" fmla="*/ 1392 w 4155"/>
                <a:gd name="T27" fmla="*/ 1271 h 2997"/>
                <a:gd name="T28" fmla="*/ 1293 w 4155"/>
                <a:gd name="T29" fmla="*/ 1068 h 2997"/>
                <a:gd name="T30" fmla="*/ 1406 w 4155"/>
                <a:gd name="T31" fmla="*/ 939 h 2997"/>
                <a:gd name="T32" fmla="*/ 1571 w 4155"/>
                <a:gd name="T33" fmla="*/ 850 h 2997"/>
                <a:gd name="T34" fmla="*/ 1420 w 4155"/>
                <a:gd name="T35" fmla="*/ 821 h 2997"/>
                <a:gd name="T36" fmla="*/ 1183 w 4155"/>
                <a:gd name="T37" fmla="*/ 744 h 2997"/>
                <a:gd name="T38" fmla="*/ 1537 w 4155"/>
                <a:gd name="T39" fmla="*/ 286 h 2997"/>
                <a:gd name="T40" fmla="*/ 2020 w 4155"/>
                <a:gd name="T41" fmla="*/ 3 h 2997"/>
                <a:gd name="T42" fmla="*/ 2269 w 4155"/>
                <a:gd name="T43" fmla="*/ 73 h 2997"/>
                <a:gd name="T44" fmla="*/ 2337 w 4155"/>
                <a:gd name="T45" fmla="*/ 348 h 2997"/>
                <a:gd name="T46" fmla="*/ 2260 w 4155"/>
                <a:gd name="T47" fmla="*/ 552 h 2997"/>
                <a:gd name="T48" fmla="*/ 2045 w 4155"/>
                <a:gd name="T49" fmla="*/ 752 h 2997"/>
                <a:gd name="T50" fmla="*/ 1962 w 4155"/>
                <a:gd name="T51" fmla="*/ 1034 h 2997"/>
                <a:gd name="T52" fmla="*/ 2047 w 4155"/>
                <a:gd name="T53" fmla="*/ 1342 h 2997"/>
                <a:gd name="T54" fmla="*/ 2208 w 4155"/>
                <a:gd name="T55" fmla="*/ 1373 h 2997"/>
                <a:gd name="T56" fmla="*/ 2297 w 4155"/>
                <a:gd name="T57" fmla="*/ 1187 h 2997"/>
                <a:gd name="T58" fmla="*/ 2175 w 4155"/>
                <a:gd name="T59" fmla="*/ 938 h 2997"/>
                <a:gd name="T60" fmla="*/ 2330 w 4155"/>
                <a:gd name="T61" fmla="*/ 722 h 2997"/>
                <a:gd name="T62" fmla="*/ 2309 w 4155"/>
                <a:gd name="T63" fmla="*/ 834 h 2997"/>
                <a:gd name="T64" fmla="*/ 2381 w 4155"/>
                <a:gd name="T65" fmla="*/ 893 h 2997"/>
                <a:gd name="T66" fmla="*/ 2501 w 4155"/>
                <a:gd name="T67" fmla="*/ 898 h 2997"/>
                <a:gd name="T68" fmla="*/ 2572 w 4155"/>
                <a:gd name="T69" fmla="*/ 924 h 2997"/>
                <a:gd name="T70" fmla="*/ 2768 w 4155"/>
                <a:gd name="T71" fmla="*/ 879 h 2997"/>
                <a:gd name="T72" fmla="*/ 2994 w 4155"/>
                <a:gd name="T73" fmla="*/ 844 h 2997"/>
                <a:gd name="T74" fmla="*/ 3035 w 4155"/>
                <a:gd name="T75" fmla="*/ 992 h 2997"/>
                <a:gd name="T76" fmla="*/ 3174 w 4155"/>
                <a:gd name="T77" fmla="*/ 935 h 2997"/>
                <a:gd name="T78" fmla="*/ 3405 w 4155"/>
                <a:gd name="T79" fmla="*/ 925 h 2997"/>
                <a:gd name="T80" fmla="*/ 3541 w 4155"/>
                <a:gd name="T81" fmla="*/ 876 h 2997"/>
                <a:gd name="T82" fmla="*/ 3775 w 4155"/>
                <a:gd name="T83" fmla="*/ 1071 h 2997"/>
                <a:gd name="T84" fmla="*/ 3958 w 4155"/>
                <a:gd name="T85" fmla="*/ 1145 h 2997"/>
                <a:gd name="T86" fmla="*/ 4130 w 4155"/>
                <a:gd name="T87" fmla="*/ 1256 h 2997"/>
                <a:gd name="T88" fmla="*/ 3909 w 4155"/>
                <a:gd name="T89" fmla="*/ 1599 h 2997"/>
                <a:gd name="T90" fmla="*/ 3652 w 4155"/>
                <a:gd name="T91" fmla="*/ 1730 h 2997"/>
                <a:gd name="T92" fmla="*/ 3760 w 4155"/>
                <a:gd name="T93" fmla="*/ 2013 h 2997"/>
                <a:gd name="T94" fmla="*/ 3559 w 4155"/>
                <a:gd name="T95" fmla="*/ 2260 h 2997"/>
                <a:gd name="T96" fmla="*/ 3237 w 4155"/>
                <a:gd name="T97" fmla="*/ 2507 h 2997"/>
                <a:gd name="T98" fmla="*/ 3148 w 4155"/>
                <a:gd name="T99" fmla="*/ 2832 h 2997"/>
                <a:gd name="T100" fmla="*/ 2894 w 4155"/>
                <a:gd name="T101" fmla="*/ 2724 h 2997"/>
                <a:gd name="T102" fmla="*/ 2577 w 4155"/>
                <a:gd name="T103" fmla="*/ 2713 h 2997"/>
                <a:gd name="T104" fmla="*/ 2277 w 4155"/>
                <a:gd name="T105" fmla="*/ 2781 h 2997"/>
                <a:gd name="T106" fmla="*/ 2029 w 4155"/>
                <a:gd name="T107" fmla="*/ 2742 h 2997"/>
                <a:gd name="T108" fmla="*/ 1602 w 4155"/>
                <a:gd name="T109" fmla="*/ 2767 h 2997"/>
                <a:gd name="T110" fmla="*/ 1460 w 4155"/>
                <a:gd name="T111" fmla="*/ 2670 h 2997"/>
                <a:gd name="T112" fmla="*/ 1242 w 4155"/>
                <a:gd name="T113" fmla="*/ 2914 h 2997"/>
                <a:gd name="T114" fmla="*/ 927 w 4155"/>
                <a:gd name="T115" fmla="*/ 2838 h 2997"/>
                <a:gd name="T116" fmla="*/ 291 w 4155"/>
                <a:gd name="T117" fmla="*/ 2712 h 2997"/>
                <a:gd name="T118" fmla="*/ 39 w 4155"/>
                <a:gd name="T119" fmla="*/ 2564 h 2997"/>
                <a:gd name="T120" fmla="*/ 84 w 4155"/>
                <a:gd name="T121" fmla="*/ 2325 h 2997"/>
                <a:gd name="T122" fmla="*/ 49 w 4155"/>
                <a:gd name="T123" fmla="*/ 2242 h 2997"/>
                <a:gd name="T124" fmla="*/ 204 w 4155"/>
                <a:gd name="T125" fmla="*/ 2093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55" h="2997">
                  <a:moveTo>
                    <a:pt x="144" y="1987"/>
                  </a:moveTo>
                  <a:lnTo>
                    <a:pt x="165" y="1978"/>
                  </a:lnTo>
                  <a:lnTo>
                    <a:pt x="179" y="1974"/>
                  </a:lnTo>
                  <a:lnTo>
                    <a:pt x="193" y="1973"/>
                  </a:lnTo>
                  <a:lnTo>
                    <a:pt x="215" y="1974"/>
                  </a:lnTo>
                  <a:lnTo>
                    <a:pt x="223" y="1972"/>
                  </a:lnTo>
                  <a:lnTo>
                    <a:pt x="235" y="1967"/>
                  </a:lnTo>
                  <a:lnTo>
                    <a:pt x="251" y="1959"/>
                  </a:lnTo>
                  <a:lnTo>
                    <a:pt x="269" y="1950"/>
                  </a:lnTo>
                  <a:lnTo>
                    <a:pt x="302" y="1931"/>
                  </a:lnTo>
                  <a:lnTo>
                    <a:pt x="325" y="1918"/>
                  </a:lnTo>
                  <a:lnTo>
                    <a:pt x="332" y="1911"/>
                  </a:lnTo>
                  <a:lnTo>
                    <a:pt x="337" y="1906"/>
                  </a:lnTo>
                  <a:lnTo>
                    <a:pt x="339" y="1904"/>
                  </a:lnTo>
                  <a:lnTo>
                    <a:pt x="339" y="1902"/>
                  </a:lnTo>
                  <a:lnTo>
                    <a:pt x="339" y="1900"/>
                  </a:lnTo>
                  <a:lnTo>
                    <a:pt x="338" y="1898"/>
                  </a:lnTo>
                  <a:lnTo>
                    <a:pt x="336" y="1895"/>
                  </a:lnTo>
                  <a:lnTo>
                    <a:pt x="330" y="1893"/>
                  </a:lnTo>
                  <a:lnTo>
                    <a:pt x="325" y="1892"/>
                  </a:lnTo>
                  <a:lnTo>
                    <a:pt x="317" y="1891"/>
                  </a:lnTo>
                  <a:lnTo>
                    <a:pt x="301" y="1890"/>
                  </a:lnTo>
                  <a:lnTo>
                    <a:pt x="284" y="1889"/>
                  </a:lnTo>
                  <a:lnTo>
                    <a:pt x="270" y="1889"/>
                  </a:lnTo>
                  <a:lnTo>
                    <a:pt x="260" y="1887"/>
                  </a:lnTo>
                  <a:lnTo>
                    <a:pt x="243" y="1881"/>
                  </a:lnTo>
                  <a:lnTo>
                    <a:pt x="232" y="1875"/>
                  </a:lnTo>
                  <a:lnTo>
                    <a:pt x="229" y="1873"/>
                  </a:lnTo>
                  <a:lnTo>
                    <a:pt x="226" y="1870"/>
                  </a:lnTo>
                  <a:lnTo>
                    <a:pt x="225" y="1867"/>
                  </a:lnTo>
                  <a:lnTo>
                    <a:pt x="224" y="1865"/>
                  </a:lnTo>
                  <a:lnTo>
                    <a:pt x="226" y="1860"/>
                  </a:lnTo>
                  <a:lnTo>
                    <a:pt x="232" y="1853"/>
                  </a:lnTo>
                  <a:lnTo>
                    <a:pt x="238" y="1846"/>
                  </a:lnTo>
                  <a:lnTo>
                    <a:pt x="245" y="1836"/>
                  </a:lnTo>
                  <a:lnTo>
                    <a:pt x="248" y="1830"/>
                  </a:lnTo>
                  <a:lnTo>
                    <a:pt x="251" y="1826"/>
                  </a:lnTo>
                  <a:lnTo>
                    <a:pt x="252" y="1821"/>
                  </a:lnTo>
                  <a:lnTo>
                    <a:pt x="253" y="1816"/>
                  </a:lnTo>
                  <a:lnTo>
                    <a:pt x="253" y="1807"/>
                  </a:lnTo>
                  <a:lnTo>
                    <a:pt x="255" y="1798"/>
                  </a:lnTo>
                  <a:lnTo>
                    <a:pt x="256" y="1794"/>
                  </a:lnTo>
                  <a:lnTo>
                    <a:pt x="257" y="1789"/>
                  </a:lnTo>
                  <a:lnTo>
                    <a:pt x="258" y="1786"/>
                  </a:lnTo>
                  <a:lnTo>
                    <a:pt x="261" y="1782"/>
                  </a:lnTo>
                  <a:lnTo>
                    <a:pt x="264" y="1779"/>
                  </a:lnTo>
                  <a:lnTo>
                    <a:pt x="270" y="1775"/>
                  </a:lnTo>
                  <a:lnTo>
                    <a:pt x="276" y="1771"/>
                  </a:lnTo>
                  <a:lnTo>
                    <a:pt x="284" y="1768"/>
                  </a:lnTo>
                  <a:lnTo>
                    <a:pt x="324" y="1756"/>
                  </a:lnTo>
                  <a:lnTo>
                    <a:pt x="366" y="1741"/>
                  </a:lnTo>
                  <a:lnTo>
                    <a:pt x="375" y="1735"/>
                  </a:lnTo>
                  <a:lnTo>
                    <a:pt x="384" y="1730"/>
                  </a:lnTo>
                  <a:lnTo>
                    <a:pt x="393" y="1724"/>
                  </a:lnTo>
                  <a:lnTo>
                    <a:pt x="399" y="1716"/>
                  </a:lnTo>
                  <a:lnTo>
                    <a:pt x="406" y="1707"/>
                  </a:lnTo>
                  <a:lnTo>
                    <a:pt x="410" y="1698"/>
                  </a:lnTo>
                  <a:lnTo>
                    <a:pt x="413" y="1687"/>
                  </a:lnTo>
                  <a:lnTo>
                    <a:pt x="414" y="1675"/>
                  </a:lnTo>
                  <a:lnTo>
                    <a:pt x="414" y="1647"/>
                  </a:lnTo>
                  <a:lnTo>
                    <a:pt x="412" y="1620"/>
                  </a:lnTo>
                  <a:lnTo>
                    <a:pt x="410" y="1594"/>
                  </a:lnTo>
                  <a:lnTo>
                    <a:pt x="409" y="1567"/>
                  </a:lnTo>
                  <a:lnTo>
                    <a:pt x="411" y="1560"/>
                  </a:lnTo>
                  <a:lnTo>
                    <a:pt x="414" y="1551"/>
                  </a:lnTo>
                  <a:lnTo>
                    <a:pt x="420" y="1540"/>
                  </a:lnTo>
                  <a:lnTo>
                    <a:pt x="425" y="1529"/>
                  </a:lnTo>
                  <a:lnTo>
                    <a:pt x="431" y="1517"/>
                  </a:lnTo>
                  <a:lnTo>
                    <a:pt x="435" y="1508"/>
                  </a:lnTo>
                  <a:lnTo>
                    <a:pt x="436" y="1503"/>
                  </a:lnTo>
                  <a:lnTo>
                    <a:pt x="436" y="1500"/>
                  </a:lnTo>
                  <a:lnTo>
                    <a:pt x="436" y="1498"/>
                  </a:lnTo>
                  <a:lnTo>
                    <a:pt x="435" y="1496"/>
                  </a:lnTo>
                  <a:lnTo>
                    <a:pt x="426" y="1488"/>
                  </a:lnTo>
                  <a:lnTo>
                    <a:pt x="420" y="1482"/>
                  </a:lnTo>
                  <a:lnTo>
                    <a:pt x="414" y="1475"/>
                  </a:lnTo>
                  <a:lnTo>
                    <a:pt x="411" y="1470"/>
                  </a:lnTo>
                  <a:lnTo>
                    <a:pt x="408" y="1464"/>
                  </a:lnTo>
                  <a:lnTo>
                    <a:pt x="407" y="1458"/>
                  </a:lnTo>
                  <a:lnTo>
                    <a:pt x="406" y="1452"/>
                  </a:lnTo>
                  <a:lnTo>
                    <a:pt x="405" y="1447"/>
                  </a:lnTo>
                  <a:lnTo>
                    <a:pt x="405" y="1436"/>
                  </a:lnTo>
                  <a:lnTo>
                    <a:pt x="405" y="1424"/>
                  </a:lnTo>
                  <a:lnTo>
                    <a:pt x="404" y="1418"/>
                  </a:lnTo>
                  <a:lnTo>
                    <a:pt x="401" y="1410"/>
                  </a:lnTo>
                  <a:lnTo>
                    <a:pt x="399" y="1403"/>
                  </a:lnTo>
                  <a:lnTo>
                    <a:pt x="395" y="1395"/>
                  </a:lnTo>
                  <a:lnTo>
                    <a:pt x="393" y="1393"/>
                  </a:lnTo>
                  <a:lnTo>
                    <a:pt x="386" y="1393"/>
                  </a:lnTo>
                  <a:lnTo>
                    <a:pt x="379" y="1393"/>
                  </a:lnTo>
                  <a:lnTo>
                    <a:pt x="370" y="1393"/>
                  </a:lnTo>
                  <a:lnTo>
                    <a:pt x="361" y="1394"/>
                  </a:lnTo>
                  <a:lnTo>
                    <a:pt x="353" y="1395"/>
                  </a:lnTo>
                  <a:lnTo>
                    <a:pt x="345" y="1394"/>
                  </a:lnTo>
                  <a:lnTo>
                    <a:pt x="340" y="1393"/>
                  </a:lnTo>
                  <a:lnTo>
                    <a:pt x="339" y="1392"/>
                  </a:lnTo>
                  <a:lnTo>
                    <a:pt x="338" y="1390"/>
                  </a:lnTo>
                  <a:lnTo>
                    <a:pt x="337" y="1385"/>
                  </a:lnTo>
                  <a:lnTo>
                    <a:pt x="336" y="1382"/>
                  </a:lnTo>
                  <a:lnTo>
                    <a:pt x="334" y="1371"/>
                  </a:lnTo>
                  <a:lnTo>
                    <a:pt x="334" y="1361"/>
                  </a:lnTo>
                  <a:lnTo>
                    <a:pt x="336" y="1338"/>
                  </a:lnTo>
                  <a:lnTo>
                    <a:pt x="337" y="1322"/>
                  </a:lnTo>
                  <a:lnTo>
                    <a:pt x="347" y="1313"/>
                  </a:lnTo>
                  <a:lnTo>
                    <a:pt x="360" y="1300"/>
                  </a:lnTo>
                  <a:lnTo>
                    <a:pt x="366" y="1293"/>
                  </a:lnTo>
                  <a:lnTo>
                    <a:pt x="371" y="1287"/>
                  </a:lnTo>
                  <a:lnTo>
                    <a:pt x="375" y="1283"/>
                  </a:lnTo>
                  <a:lnTo>
                    <a:pt x="380" y="1281"/>
                  </a:lnTo>
                  <a:lnTo>
                    <a:pt x="377" y="1277"/>
                  </a:lnTo>
                  <a:lnTo>
                    <a:pt x="372" y="1274"/>
                  </a:lnTo>
                  <a:lnTo>
                    <a:pt x="367" y="1272"/>
                  </a:lnTo>
                  <a:lnTo>
                    <a:pt x="360" y="1270"/>
                  </a:lnTo>
                  <a:lnTo>
                    <a:pt x="347" y="1267"/>
                  </a:lnTo>
                  <a:lnTo>
                    <a:pt x="336" y="1262"/>
                  </a:lnTo>
                  <a:lnTo>
                    <a:pt x="330" y="1260"/>
                  </a:lnTo>
                  <a:lnTo>
                    <a:pt x="325" y="1258"/>
                  </a:lnTo>
                  <a:lnTo>
                    <a:pt x="321" y="1254"/>
                  </a:lnTo>
                  <a:lnTo>
                    <a:pt x="320" y="1250"/>
                  </a:lnTo>
                  <a:lnTo>
                    <a:pt x="320" y="1245"/>
                  </a:lnTo>
                  <a:lnTo>
                    <a:pt x="321" y="1239"/>
                  </a:lnTo>
                  <a:lnTo>
                    <a:pt x="326" y="1232"/>
                  </a:lnTo>
                  <a:lnTo>
                    <a:pt x="332" y="1223"/>
                  </a:lnTo>
                  <a:lnTo>
                    <a:pt x="338" y="1217"/>
                  </a:lnTo>
                  <a:lnTo>
                    <a:pt x="342" y="1211"/>
                  </a:lnTo>
                  <a:lnTo>
                    <a:pt x="345" y="1205"/>
                  </a:lnTo>
                  <a:lnTo>
                    <a:pt x="347" y="1199"/>
                  </a:lnTo>
                  <a:lnTo>
                    <a:pt x="351" y="1188"/>
                  </a:lnTo>
                  <a:lnTo>
                    <a:pt x="354" y="1178"/>
                  </a:lnTo>
                  <a:lnTo>
                    <a:pt x="355" y="1174"/>
                  </a:lnTo>
                  <a:lnTo>
                    <a:pt x="357" y="1169"/>
                  </a:lnTo>
                  <a:lnTo>
                    <a:pt x="360" y="1166"/>
                  </a:lnTo>
                  <a:lnTo>
                    <a:pt x="364" y="1163"/>
                  </a:lnTo>
                  <a:lnTo>
                    <a:pt x="368" y="1161"/>
                  </a:lnTo>
                  <a:lnTo>
                    <a:pt x="373" y="1160"/>
                  </a:lnTo>
                  <a:lnTo>
                    <a:pt x="381" y="1159"/>
                  </a:lnTo>
                  <a:lnTo>
                    <a:pt x="388" y="1158"/>
                  </a:lnTo>
                  <a:lnTo>
                    <a:pt x="398" y="1157"/>
                  </a:lnTo>
                  <a:lnTo>
                    <a:pt x="412" y="1154"/>
                  </a:lnTo>
                  <a:lnTo>
                    <a:pt x="427" y="1150"/>
                  </a:lnTo>
                  <a:lnTo>
                    <a:pt x="441" y="1145"/>
                  </a:lnTo>
                  <a:lnTo>
                    <a:pt x="448" y="1141"/>
                  </a:lnTo>
                  <a:lnTo>
                    <a:pt x="452" y="1138"/>
                  </a:lnTo>
                  <a:lnTo>
                    <a:pt x="456" y="1134"/>
                  </a:lnTo>
                  <a:lnTo>
                    <a:pt x="459" y="1131"/>
                  </a:lnTo>
                  <a:lnTo>
                    <a:pt x="459" y="1128"/>
                  </a:lnTo>
                  <a:lnTo>
                    <a:pt x="459" y="1126"/>
                  </a:lnTo>
                  <a:lnTo>
                    <a:pt x="458" y="1124"/>
                  </a:lnTo>
                  <a:lnTo>
                    <a:pt x="456" y="1122"/>
                  </a:lnTo>
                  <a:lnTo>
                    <a:pt x="451" y="1118"/>
                  </a:lnTo>
                  <a:lnTo>
                    <a:pt x="444" y="1112"/>
                  </a:lnTo>
                  <a:lnTo>
                    <a:pt x="422" y="1104"/>
                  </a:lnTo>
                  <a:lnTo>
                    <a:pt x="400" y="1096"/>
                  </a:lnTo>
                  <a:lnTo>
                    <a:pt x="391" y="1091"/>
                  </a:lnTo>
                  <a:lnTo>
                    <a:pt x="383" y="1083"/>
                  </a:lnTo>
                  <a:lnTo>
                    <a:pt x="379" y="1079"/>
                  </a:lnTo>
                  <a:lnTo>
                    <a:pt x="377" y="1074"/>
                  </a:lnTo>
                  <a:lnTo>
                    <a:pt x="374" y="1068"/>
                  </a:lnTo>
                  <a:lnTo>
                    <a:pt x="372" y="1061"/>
                  </a:lnTo>
                  <a:lnTo>
                    <a:pt x="371" y="1053"/>
                  </a:lnTo>
                  <a:lnTo>
                    <a:pt x="370" y="1046"/>
                  </a:lnTo>
                  <a:lnTo>
                    <a:pt x="370" y="1040"/>
                  </a:lnTo>
                  <a:lnTo>
                    <a:pt x="371" y="1036"/>
                  </a:lnTo>
                  <a:lnTo>
                    <a:pt x="372" y="1031"/>
                  </a:lnTo>
                  <a:lnTo>
                    <a:pt x="374" y="1029"/>
                  </a:lnTo>
                  <a:lnTo>
                    <a:pt x="377" y="1027"/>
                  </a:lnTo>
                  <a:lnTo>
                    <a:pt x="380" y="1026"/>
                  </a:lnTo>
                  <a:lnTo>
                    <a:pt x="387" y="1027"/>
                  </a:lnTo>
                  <a:lnTo>
                    <a:pt x="397" y="1029"/>
                  </a:lnTo>
                  <a:lnTo>
                    <a:pt x="407" y="1033"/>
                  </a:lnTo>
                  <a:lnTo>
                    <a:pt x="419" y="1039"/>
                  </a:lnTo>
                  <a:lnTo>
                    <a:pt x="431" y="1043"/>
                  </a:lnTo>
                  <a:lnTo>
                    <a:pt x="444" y="1047"/>
                  </a:lnTo>
                  <a:lnTo>
                    <a:pt x="455" y="1051"/>
                  </a:lnTo>
                  <a:lnTo>
                    <a:pt x="467" y="1052"/>
                  </a:lnTo>
                  <a:lnTo>
                    <a:pt x="473" y="1051"/>
                  </a:lnTo>
                  <a:lnTo>
                    <a:pt x="478" y="1050"/>
                  </a:lnTo>
                  <a:lnTo>
                    <a:pt x="483" y="1047"/>
                  </a:lnTo>
                  <a:lnTo>
                    <a:pt x="489" y="1044"/>
                  </a:lnTo>
                  <a:lnTo>
                    <a:pt x="493" y="1040"/>
                  </a:lnTo>
                  <a:lnTo>
                    <a:pt x="498" y="1033"/>
                  </a:lnTo>
                  <a:lnTo>
                    <a:pt x="501" y="1027"/>
                  </a:lnTo>
                  <a:lnTo>
                    <a:pt x="504" y="1018"/>
                  </a:lnTo>
                  <a:lnTo>
                    <a:pt x="508" y="1002"/>
                  </a:lnTo>
                  <a:lnTo>
                    <a:pt x="513" y="987"/>
                  </a:lnTo>
                  <a:lnTo>
                    <a:pt x="516" y="980"/>
                  </a:lnTo>
                  <a:lnTo>
                    <a:pt x="520" y="974"/>
                  </a:lnTo>
                  <a:lnTo>
                    <a:pt x="526" y="969"/>
                  </a:lnTo>
                  <a:lnTo>
                    <a:pt x="533" y="963"/>
                  </a:lnTo>
                  <a:lnTo>
                    <a:pt x="541" y="960"/>
                  </a:lnTo>
                  <a:lnTo>
                    <a:pt x="549" y="957"/>
                  </a:lnTo>
                  <a:lnTo>
                    <a:pt x="559" y="955"/>
                  </a:lnTo>
                  <a:lnTo>
                    <a:pt x="570" y="952"/>
                  </a:lnTo>
                  <a:lnTo>
                    <a:pt x="581" y="952"/>
                  </a:lnTo>
                  <a:lnTo>
                    <a:pt x="589" y="953"/>
                  </a:lnTo>
                  <a:lnTo>
                    <a:pt x="594" y="955"/>
                  </a:lnTo>
                  <a:lnTo>
                    <a:pt x="598" y="956"/>
                  </a:lnTo>
                  <a:lnTo>
                    <a:pt x="601" y="958"/>
                  </a:lnTo>
                  <a:lnTo>
                    <a:pt x="604" y="960"/>
                  </a:lnTo>
                  <a:lnTo>
                    <a:pt x="607" y="963"/>
                  </a:lnTo>
                  <a:lnTo>
                    <a:pt x="608" y="966"/>
                  </a:lnTo>
                  <a:lnTo>
                    <a:pt x="608" y="970"/>
                  </a:lnTo>
                  <a:lnTo>
                    <a:pt x="608" y="973"/>
                  </a:lnTo>
                  <a:lnTo>
                    <a:pt x="606" y="980"/>
                  </a:lnTo>
                  <a:lnTo>
                    <a:pt x="601" y="988"/>
                  </a:lnTo>
                  <a:lnTo>
                    <a:pt x="591" y="1002"/>
                  </a:lnTo>
                  <a:lnTo>
                    <a:pt x="585" y="1013"/>
                  </a:lnTo>
                  <a:lnTo>
                    <a:pt x="585" y="1016"/>
                  </a:lnTo>
                  <a:lnTo>
                    <a:pt x="585" y="1018"/>
                  </a:lnTo>
                  <a:lnTo>
                    <a:pt x="586" y="1020"/>
                  </a:lnTo>
                  <a:lnTo>
                    <a:pt x="587" y="1022"/>
                  </a:lnTo>
                  <a:lnTo>
                    <a:pt x="591" y="1025"/>
                  </a:lnTo>
                  <a:lnTo>
                    <a:pt x="598" y="1027"/>
                  </a:lnTo>
                  <a:lnTo>
                    <a:pt x="610" y="1029"/>
                  </a:lnTo>
                  <a:lnTo>
                    <a:pt x="621" y="1032"/>
                  </a:lnTo>
                  <a:lnTo>
                    <a:pt x="621" y="1033"/>
                  </a:lnTo>
                  <a:lnTo>
                    <a:pt x="620" y="1034"/>
                  </a:lnTo>
                  <a:lnTo>
                    <a:pt x="617" y="1037"/>
                  </a:lnTo>
                  <a:lnTo>
                    <a:pt x="615" y="1039"/>
                  </a:lnTo>
                  <a:lnTo>
                    <a:pt x="607" y="1044"/>
                  </a:lnTo>
                  <a:lnTo>
                    <a:pt x="597" y="1052"/>
                  </a:lnTo>
                  <a:lnTo>
                    <a:pt x="587" y="1060"/>
                  </a:lnTo>
                  <a:lnTo>
                    <a:pt x="577" y="1071"/>
                  </a:lnTo>
                  <a:lnTo>
                    <a:pt x="574" y="1077"/>
                  </a:lnTo>
                  <a:lnTo>
                    <a:pt x="571" y="1083"/>
                  </a:lnTo>
                  <a:lnTo>
                    <a:pt x="569" y="1090"/>
                  </a:lnTo>
                  <a:lnTo>
                    <a:pt x="569" y="1097"/>
                  </a:lnTo>
                  <a:lnTo>
                    <a:pt x="569" y="1107"/>
                  </a:lnTo>
                  <a:lnTo>
                    <a:pt x="571" y="1114"/>
                  </a:lnTo>
                  <a:lnTo>
                    <a:pt x="574" y="1122"/>
                  </a:lnTo>
                  <a:lnTo>
                    <a:pt x="577" y="1127"/>
                  </a:lnTo>
                  <a:lnTo>
                    <a:pt x="582" y="1132"/>
                  </a:lnTo>
                  <a:lnTo>
                    <a:pt x="587" y="1135"/>
                  </a:lnTo>
                  <a:lnTo>
                    <a:pt x="594" y="1138"/>
                  </a:lnTo>
                  <a:lnTo>
                    <a:pt x="600" y="1140"/>
                  </a:lnTo>
                  <a:lnTo>
                    <a:pt x="630" y="1145"/>
                  </a:lnTo>
                  <a:lnTo>
                    <a:pt x="662" y="1149"/>
                  </a:lnTo>
                  <a:lnTo>
                    <a:pt x="677" y="1151"/>
                  </a:lnTo>
                  <a:lnTo>
                    <a:pt x="691" y="1152"/>
                  </a:lnTo>
                  <a:lnTo>
                    <a:pt x="704" y="1151"/>
                  </a:lnTo>
                  <a:lnTo>
                    <a:pt x="718" y="1149"/>
                  </a:lnTo>
                  <a:lnTo>
                    <a:pt x="731" y="1145"/>
                  </a:lnTo>
                  <a:lnTo>
                    <a:pt x="744" y="1139"/>
                  </a:lnTo>
                  <a:lnTo>
                    <a:pt x="757" y="1133"/>
                  </a:lnTo>
                  <a:lnTo>
                    <a:pt x="771" y="1125"/>
                  </a:lnTo>
                  <a:lnTo>
                    <a:pt x="783" y="1118"/>
                  </a:lnTo>
                  <a:lnTo>
                    <a:pt x="792" y="1112"/>
                  </a:lnTo>
                  <a:lnTo>
                    <a:pt x="802" y="1110"/>
                  </a:lnTo>
                  <a:lnTo>
                    <a:pt x="809" y="1109"/>
                  </a:lnTo>
                  <a:lnTo>
                    <a:pt x="815" y="1109"/>
                  </a:lnTo>
                  <a:lnTo>
                    <a:pt x="820" y="1111"/>
                  </a:lnTo>
                  <a:lnTo>
                    <a:pt x="824" y="1115"/>
                  </a:lnTo>
                  <a:lnTo>
                    <a:pt x="827" y="1120"/>
                  </a:lnTo>
                  <a:lnTo>
                    <a:pt x="838" y="1150"/>
                  </a:lnTo>
                  <a:lnTo>
                    <a:pt x="850" y="1187"/>
                  </a:lnTo>
                  <a:lnTo>
                    <a:pt x="859" y="1208"/>
                  </a:lnTo>
                  <a:lnTo>
                    <a:pt x="865" y="1223"/>
                  </a:lnTo>
                  <a:lnTo>
                    <a:pt x="866" y="1229"/>
                  </a:lnTo>
                  <a:lnTo>
                    <a:pt x="867" y="1233"/>
                  </a:lnTo>
                  <a:lnTo>
                    <a:pt x="866" y="1238"/>
                  </a:lnTo>
                  <a:lnTo>
                    <a:pt x="865" y="1241"/>
                  </a:lnTo>
                  <a:lnTo>
                    <a:pt x="859" y="1247"/>
                  </a:lnTo>
                  <a:lnTo>
                    <a:pt x="851" y="1253"/>
                  </a:lnTo>
                  <a:lnTo>
                    <a:pt x="839" y="1260"/>
                  </a:lnTo>
                  <a:lnTo>
                    <a:pt x="824" y="1271"/>
                  </a:lnTo>
                  <a:lnTo>
                    <a:pt x="819" y="1275"/>
                  </a:lnTo>
                  <a:lnTo>
                    <a:pt x="816" y="1280"/>
                  </a:lnTo>
                  <a:lnTo>
                    <a:pt x="814" y="1284"/>
                  </a:lnTo>
                  <a:lnTo>
                    <a:pt x="812" y="1288"/>
                  </a:lnTo>
                  <a:lnTo>
                    <a:pt x="811" y="1297"/>
                  </a:lnTo>
                  <a:lnTo>
                    <a:pt x="812" y="1307"/>
                  </a:lnTo>
                  <a:lnTo>
                    <a:pt x="817" y="1325"/>
                  </a:lnTo>
                  <a:lnTo>
                    <a:pt x="821" y="1344"/>
                  </a:lnTo>
                  <a:lnTo>
                    <a:pt x="821" y="1353"/>
                  </a:lnTo>
                  <a:lnTo>
                    <a:pt x="820" y="1361"/>
                  </a:lnTo>
                  <a:lnTo>
                    <a:pt x="819" y="1367"/>
                  </a:lnTo>
                  <a:lnTo>
                    <a:pt x="817" y="1373"/>
                  </a:lnTo>
                  <a:lnTo>
                    <a:pt x="811" y="1384"/>
                  </a:lnTo>
                  <a:lnTo>
                    <a:pt x="803" y="1397"/>
                  </a:lnTo>
                  <a:lnTo>
                    <a:pt x="800" y="1406"/>
                  </a:lnTo>
                  <a:lnTo>
                    <a:pt x="799" y="1415"/>
                  </a:lnTo>
                  <a:lnTo>
                    <a:pt x="800" y="1422"/>
                  </a:lnTo>
                  <a:lnTo>
                    <a:pt x="802" y="1429"/>
                  </a:lnTo>
                  <a:lnTo>
                    <a:pt x="810" y="1442"/>
                  </a:lnTo>
                  <a:lnTo>
                    <a:pt x="818" y="1455"/>
                  </a:lnTo>
                  <a:lnTo>
                    <a:pt x="821" y="1462"/>
                  </a:lnTo>
                  <a:lnTo>
                    <a:pt x="824" y="1469"/>
                  </a:lnTo>
                  <a:lnTo>
                    <a:pt x="825" y="1475"/>
                  </a:lnTo>
                  <a:lnTo>
                    <a:pt x="825" y="1483"/>
                  </a:lnTo>
                  <a:lnTo>
                    <a:pt x="821" y="1491"/>
                  </a:lnTo>
                  <a:lnTo>
                    <a:pt x="816" y="1500"/>
                  </a:lnTo>
                  <a:lnTo>
                    <a:pt x="807" y="1509"/>
                  </a:lnTo>
                  <a:lnTo>
                    <a:pt x="796" y="1518"/>
                  </a:lnTo>
                  <a:lnTo>
                    <a:pt x="786" y="1518"/>
                  </a:lnTo>
                  <a:lnTo>
                    <a:pt x="779" y="1516"/>
                  </a:lnTo>
                  <a:lnTo>
                    <a:pt x="775" y="1514"/>
                  </a:lnTo>
                  <a:lnTo>
                    <a:pt x="771" y="1511"/>
                  </a:lnTo>
                  <a:lnTo>
                    <a:pt x="766" y="1508"/>
                  </a:lnTo>
                  <a:lnTo>
                    <a:pt x="763" y="1504"/>
                  </a:lnTo>
                  <a:lnTo>
                    <a:pt x="758" y="1502"/>
                  </a:lnTo>
                  <a:lnTo>
                    <a:pt x="750" y="1501"/>
                  </a:lnTo>
                  <a:lnTo>
                    <a:pt x="726" y="1500"/>
                  </a:lnTo>
                  <a:lnTo>
                    <a:pt x="699" y="1501"/>
                  </a:lnTo>
                  <a:lnTo>
                    <a:pt x="694" y="1502"/>
                  </a:lnTo>
                  <a:lnTo>
                    <a:pt x="690" y="1503"/>
                  </a:lnTo>
                  <a:lnTo>
                    <a:pt x="685" y="1506"/>
                  </a:lnTo>
                  <a:lnTo>
                    <a:pt x="683" y="1510"/>
                  </a:lnTo>
                  <a:lnTo>
                    <a:pt x="682" y="1514"/>
                  </a:lnTo>
                  <a:lnTo>
                    <a:pt x="683" y="1518"/>
                  </a:lnTo>
                  <a:lnTo>
                    <a:pt x="687" y="1525"/>
                  </a:lnTo>
                  <a:lnTo>
                    <a:pt x="692" y="1532"/>
                  </a:lnTo>
                  <a:lnTo>
                    <a:pt x="705" y="1550"/>
                  </a:lnTo>
                  <a:lnTo>
                    <a:pt x="715" y="1564"/>
                  </a:lnTo>
                  <a:lnTo>
                    <a:pt x="724" y="1579"/>
                  </a:lnTo>
                  <a:lnTo>
                    <a:pt x="734" y="1597"/>
                  </a:lnTo>
                  <a:lnTo>
                    <a:pt x="736" y="1603"/>
                  </a:lnTo>
                  <a:lnTo>
                    <a:pt x="741" y="1606"/>
                  </a:lnTo>
                  <a:lnTo>
                    <a:pt x="745" y="1607"/>
                  </a:lnTo>
                  <a:lnTo>
                    <a:pt x="749" y="1608"/>
                  </a:lnTo>
                  <a:lnTo>
                    <a:pt x="755" y="1608"/>
                  </a:lnTo>
                  <a:lnTo>
                    <a:pt x="760" y="1606"/>
                  </a:lnTo>
                  <a:lnTo>
                    <a:pt x="765" y="1604"/>
                  </a:lnTo>
                  <a:lnTo>
                    <a:pt x="771" y="1601"/>
                  </a:lnTo>
                  <a:lnTo>
                    <a:pt x="793" y="1589"/>
                  </a:lnTo>
                  <a:lnTo>
                    <a:pt x="811" y="1579"/>
                  </a:lnTo>
                  <a:lnTo>
                    <a:pt x="831" y="1574"/>
                  </a:lnTo>
                  <a:lnTo>
                    <a:pt x="852" y="1570"/>
                  </a:lnTo>
                  <a:lnTo>
                    <a:pt x="860" y="1566"/>
                  </a:lnTo>
                  <a:lnTo>
                    <a:pt x="869" y="1562"/>
                  </a:lnTo>
                  <a:lnTo>
                    <a:pt x="878" y="1555"/>
                  </a:lnTo>
                  <a:lnTo>
                    <a:pt x="884" y="1545"/>
                  </a:lnTo>
                  <a:lnTo>
                    <a:pt x="894" y="1530"/>
                  </a:lnTo>
                  <a:lnTo>
                    <a:pt x="906" y="1513"/>
                  </a:lnTo>
                  <a:lnTo>
                    <a:pt x="911" y="1505"/>
                  </a:lnTo>
                  <a:lnTo>
                    <a:pt x="918" y="1497"/>
                  </a:lnTo>
                  <a:lnTo>
                    <a:pt x="923" y="1490"/>
                  </a:lnTo>
                  <a:lnTo>
                    <a:pt x="929" y="1485"/>
                  </a:lnTo>
                  <a:lnTo>
                    <a:pt x="940" y="1477"/>
                  </a:lnTo>
                  <a:lnTo>
                    <a:pt x="954" y="1468"/>
                  </a:lnTo>
                  <a:lnTo>
                    <a:pt x="962" y="1463"/>
                  </a:lnTo>
                  <a:lnTo>
                    <a:pt x="967" y="1458"/>
                  </a:lnTo>
                  <a:lnTo>
                    <a:pt x="973" y="1454"/>
                  </a:lnTo>
                  <a:lnTo>
                    <a:pt x="976" y="1449"/>
                  </a:lnTo>
                  <a:lnTo>
                    <a:pt x="982" y="1427"/>
                  </a:lnTo>
                  <a:lnTo>
                    <a:pt x="992" y="1392"/>
                  </a:lnTo>
                  <a:lnTo>
                    <a:pt x="995" y="1383"/>
                  </a:lnTo>
                  <a:lnTo>
                    <a:pt x="999" y="1375"/>
                  </a:lnTo>
                  <a:lnTo>
                    <a:pt x="1003" y="1368"/>
                  </a:lnTo>
                  <a:lnTo>
                    <a:pt x="1007" y="1363"/>
                  </a:lnTo>
                  <a:lnTo>
                    <a:pt x="1013" y="1358"/>
                  </a:lnTo>
                  <a:lnTo>
                    <a:pt x="1018" y="1356"/>
                  </a:lnTo>
                  <a:lnTo>
                    <a:pt x="1021" y="1356"/>
                  </a:lnTo>
                  <a:lnTo>
                    <a:pt x="1025" y="1356"/>
                  </a:lnTo>
                  <a:lnTo>
                    <a:pt x="1028" y="1357"/>
                  </a:lnTo>
                  <a:lnTo>
                    <a:pt x="1031" y="1360"/>
                  </a:lnTo>
                  <a:lnTo>
                    <a:pt x="1050" y="1370"/>
                  </a:lnTo>
                  <a:lnTo>
                    <a:pt x="1064" y="1379"/>
                  </a:lnTo>
                  <a:lnTo>
                    <a:pt x="1072" y="1381"/>
                  </a:lnTo>
                  <a:lnTo>
                    <a:pt x="1082" y="1382"/>
                  </a:lnTo>
                  <a:lnTo>
                    <a:pt x="1093" y="1382"/>
                  </a:lnTo>
                  <a:lnTo>
                    <a:pt x="1107" y="1381"/>
                  </a:lnTo>
                  <a:lnTo>
                    <a:pt x="1117" y="1381"/>
                  </a:lnTo>
                  <a:lnTo>
                    <a:pt x="1126" y="1381"/>
                  </a:lnTo>
                  <a:lnTo>
                    <a:pt x="1133" y="1383"/>
                  </a:lnTo>
                  <a:lnTo>
                    <a:pt x="1139" y="1385"/>
                  </a:lnTo>
                  <a:lnTo>
                    <a:pt x="1149" y="1390"/>
                  </a:lnTo>
                  <a:lnTo>
                    <a:pt x="1156" y="1395"/>
                  </a:lnTo>
                  <a:lnTo>
                    <a:pt x="1160" y="1396"/>
                  </a:lnTo>
                  <a:lnTo>
                    <a:pt x="1164" y="1397"/>
                  </a:lnTo>
                  <a:lnTo>
                    <a:pt x="1168" y="1397"/>
                  </a:lnTo>
                  <a:lnTo>
                    <a:pt x="1174" y="1396"/>
                  </a:lnTo>
                  <a:lnTo>
                    <a:pt x="1179" y="1393"/>
                  </a:lnTo>
                  <a:lnTo>
                    <a:pt x="1187" y="1389"/>
                  </a:lnTo>
                  <a:lnTo>
                    <a:pt x="1195" y="1382"/>
                  </a:lnTo>
                  <a:lnTo>
                    <a:pt x="1206" y="1373"/>
                  </a:lnTo>
                  <a:lnTo>
                    <a:pt x="1215" y="1366"/>
                  </a:lnTo>
                  <a:lnTo>
                    <a:pt x="1221" y="1362"/>
                  </a:lnTo>
                  <a:lnTo>
                    <a:pt x="1228" y="1360"/>
                  </a:lnTo>
                  <a:lnTo>
                    <a:pt x="1232" y="1360"/>
                  </a:lnTo>
                  <a:lnTo>
                    <a:pt x="1235" y="1361"/>
                  </a:lnTo>
                  <a:lnTo>
                    <a:pt x="1238" y="1364"/>
                  </a:lnTo>
                  <a:lnTo>
                    <a:pt x="1241" y="1368"/>
                  </a:lnTo>
                  <a:lnTo>
                    <a:pt x="1243" y="1373"/>
                  </a:lnTo>
                  <a:lnTo>
                    <a:pt x="1246" y="1385"/>
                  </a:lnTo>
                  <a:lnTo>
                    <a:pt x="1250" y="1398"/>
                  </a:lnTo>
                  <a:lnTo>
                    <a:pt x="1252" y="1405"/>
                  </a:lnTo>
                  <a:lnTo>
                    <a:pt x="1255" y="1410"/>
                  </a:lnTo>
                  <a:lnTo>
                    <a:pt x="1258" y="1417"/>
                  </a:lnTo>
                  <a:lnTo>
                    <a:pt x="1262" y="1421"/>
                  </a:lnTo>
                  <a:lnTo>
                    <a:pt x="1286" y="1428"/>
                  </a:lnTo>
                  <a:lnTo>
                    <a:pt x="1319" y="1435"/>
                  </a:lnTo>
                  <a:lnTo>
                    <a:pt x="1327" y="1436"/>
                  </a:lnTo>
                  <a:lnTo>
                    <a:pt x="1334" y="1437"/>
                  </a:lnTo>
                  <a:lnTo>
                    <a:pt x="1342" y="1436"/>
                  </a:lnTo>
                  <a:lnTo>
                    <a:pt x="1349" y="1434"/>
                  </a:lnTo>
                  <a:lnTo>
                    <a:pt x="1354" y="1432"/>
                  </a:lnTo>
                  <a:lnTo>
                    <a:pt x="1357" y="1428"/>
                  </a:lnTo>
                  <a:lnTo>
                    <a:pt x="1360" y="1422"/>
                  </a:lnTo>
                  <a:lnTo>
                    <a:pt x="1361" y="1415"/>
                  </a:lnTo>
                  <a:lnTo>
                    <a:pt x="1360" y="1408"/>
                  </a:lnTo>
                  <a:lnTo>
                    <a:pt x="1359" y="1403"/>
                  </a:lnTo>
                  <a:lnTo>
                    <a:pt x="1358" y="1397"/>
                  </a:lnTo>
                  <a:lnTo>
                    <a:pt x="1356" y="1392"/>
                  </a:lnTo>
                  <a:lnTo>
                    <a:pt x="1352" y="1381"/>
                  </a:lnTo>
                  <a:lnTo>
                    <a:pt x="1345" y="1371"/>
                  </a:lnTo>
                  <a:lnTo>
                    <a:pt x="1340" y="1362"/>
                  </a:lnTo>
                  <a:lnTo>
                    <a:pt x="1334" y="1352"/>
                  </a:lnTo>
                  <a:lnTo>
                    <a:pt x="1330" y="1341"/>
                  </a:lnTo>
                  <a:lnTo>
                    <a:pt x="1327" y="1330"/>
                  </a:lnTo>
                  <a:lnTo>
                    <a:pt x="1326" y="1323"/>
                  </a:lnTo>
                  <a:lnTo>
                    <a:pt x="1326" y="1315"/>
                  </a:lnTo>
                  <a:lnTo>
                    <a:pt x="1327" y="1308"/>
                  </a:lnTo>
                  <a:lnTo>
                    <a:pt x="1328" y="1299"/>
                  </a:lnTo>
                  <a:lnTo>
                    <a:pt x="1330" y="1283"/>
                  </a:lnTo>
                  <a:lnTo>
                    <a:pt x="1331" y="1267"/>
                  </a:lnTo>
                  <a:lnTo>
                    <a:pt x="1330" y="1254"/>
                  </a:lnTo>
                  <a:lnTo>
                    <a:pt x="1330" y="1238"/>
                  </a:lnTo>
                  <a:lnTo>
                    <a:pt x="1331" y="1229"/>
                  </a:lnTo>
                  <a:lnTo>
                    <a:pt x="1334" y="1222"/>
                  </a:lnTo>
                  <a:lnTo>
                    <a:pt x="1336" y="1220"/>
                  </a:lnTo>
                  <a:lnTo>
                    <a:pt x="1338" y="1218"/>
                  </a:lnTo>
                  <a:lnTo>
                    <a:pt x="1341" y="1217"/>
                  </a:lnTo>
                  <a:lnTo>
                    <a:pt x="1344" y="1216"/>
                  </a:lnTo>
                  <a:lnTo>
                    <a:pt x="1350" y="1217"/>
                  </a:lnTo>
                  <a:lnTo>
                    <a:pt x="1354" y="1220"/>
                  </a:lnTo>
                  <a:lnTo>
                    <a:pt x="1357" y="1225"/>
                  </a:lnTo>
                  <a:lnTo>
                    <a:pt x="1360" y="1230"/>
                  </a:lnTo>
                  <a:lnTo>
                    <a:pt x="1366" y="1243"/>
                  </a:lnTo>
                  <a:lnTo>
                    <a:pt x="1370" y="1256"/>
                  </a:lnTo>
                  <a:lnTo>
                    <a:pt x="1373" y="1261"/>
                  </a:lnTo>
                  <a:lnTo>
                    <a:pt x="1377" y="1267"/>
                  </a:lnTo>
                  <a:lnTo>
                    <a:pt x="1381" y="1270"/>
                  </a:lnTo>
                  <a:lnTo>
                    <a:pt x="1386" y="1271"/>
                  </a:lnTo>
                  <a:lnTo>
                    <a:pt x="1392" y="1271"/>
                  </a:lnTo>
                  <a:lnTo>
                    <a:pt x="1398" y="1268"/>
                  </a:lnTo>
                  <a:lnTo>
                    <a:pt x="1407" y="1262"/>
                  </a:lnTo>
                  <a:lnTo>
                    <a:pt x="1417" y="1254"/>
                  </a:lnTo>
                  <a:lnTo>
                    <a:pt x="1420" y="1249"/>
                  </a:lnTo>
                  <a:lnTo>
                    <a:pt x="1423" y="1245"/>
                  </a:lnTo>
                  <a:lnTo>
                    <a:pt x="1426" y="1240"/>
                  </a:lnTo>
                  <a:lnTo>
                    <a:pt x="1427" y="1234"/>
                  </a:lnTo>
                  <a:lnTo>
                    <a:pt x="1429" y="1222"/>
                  </a:lnTo>
                  <a:lnTo>
                    <a:pt x="1431" y="1211"/>
                  </a:lnTo>
                  <a:lnTo>
                    <a:pt x="1428" y="1186"/>
                  </a:lnTo>
                  <a:lnTo>
                    <a:pt x="1424" y="1162"/>
                  </a:lnTo>
                  <a:lnTo>
                    <a:pt x="1423" y="1153"/>
                  </a:lnTo>
                  <a:lnTo>
                    <a:pt x="1421" y="1146"/>
                  </a:lnTo>
                  <a:lnTo>
                    <a:pt x="1418" y="1139"/>
                  </a:lnTo>
                  <a:lnTo>
                    <a:pt x="1414" y="1134"/>
                  </a:lnTo>
                  <a:lnTo>
                    <a:pt x="1410" y="1128"/>
                  </a:lnTo>
                  <a:lnTo>
                    <a:pt x="1406" y="1124"/>
                  </a:lnTo>
                  <a:lnTo>
                    <a:pt x="1401" y="1121"/>
                  </a:lnTo>
                  <a:lnTo>
                    <a:pt x="1395" y="1118"/>
                  </a:lnTo>
                  <a:lnTo>
                    <a:pt x="1383" y="1113"/>
                  </a:lnTo>
                  <a:lnTo>
                    <a:pt x="1370" y="1110"/>
                  </a:lnTo>
                  <a:lnTo>
                    <a:pt x="1356" y="1108"/>
                  </a:lnTo>
                  <a:lnTo>
                    <a:pt x="1341" y="1106"/>
                  </a:lnTo>
                  <a:lnTo>
                    <a:pt x="1334" y="1105"/>
                  </a:lnTo>
                  <a:lnTo>
                    <a:pt x="1326" y="1100"/>
                  </a:lnTo>
                  <a:lnTo>
                    <a:pt x="1317" y="1095"/>
                  </a:lnTo>
                  <a:lnTo>
                    <a:pt x="1310" y="1088"/>
                  </a:lnTo>
                  <a:lnTo>
                    <a:pt x="1302" y="1082"/>
                  </a:lnTo>
                  <a:lnTo>
                    <a:pt x="1297" y="1074"/>
                  </a:lnTo>
                  <a:lnTo>
                    <a:pt x="1295" y="1071"/>
                  </a:lnTo>
                  <a:lnTo>
                    <a:pt x="1293" y="1068"/>
                  </a:lnTo>
                  <a:lnTo>
                    <a:pt x="1292" y="1064"/>
                  </a:lnTo>
                  <a:lnTo>
                    <a:pt x="1292" y="1061"/>
                  </a:lnTo>
                  <a:lnTo>
                    <a:pt x="1310" y="1063"/>
                  </a:lnTo>
                  <a:lnTo>
                    <a:pt x="1325" y="1065"/>
                  </a:lnTo>
                  <a:lnTo>
                    <a:pt x="1332" y="1066"/>
                  </a:lnTo>
                  <a:lnTo>
                    <a:pt x="1341" y="1066"/>
                  </a:lnTo>
                  <a:lnTo>
                    <a:pt x="1349" y="1065"/>
                  </a:lnTo>
                  <a:lnTo>
                    <a:pt x="1357" y="1063"/>
                  </a:lnTo>
                  <a:lnTo>
                    <a:pt x="1364" y="1060"/>
                  </a:lnTo>
                  <a:lnTo>
                    <a:pt x="1367" y="1057"/>
                  </a:lnTo>
                  <a:lnTo>
                    <a:pt x="1369" y="1054"/>
                  </a:lnTo>
                  <a:lnTo>
                    <a:pt x="1370" y="1051"/>
                  </a:lnTo>
                  <a:lnTo>
                    <a:pt x="1370" y="1047"/>
                  </a:lnTo>
                  <a:lnTo>
                    <a:pt x="1369" y="1043"/>
                  </a:lnTo>
                  <a:lnTo>
                    <a:pt x="1367" y="1039"/>
                  </a:lnTo>
                  <a:lnTo>
                    <a:pt x="1364" y="1034"/>
                  </a:lnTo>
                  <a:lnTo>
                    <a:pt x="1357" y="1025"/>
                  </a:lnTo>
                  <a:lnTo>
                    <a:pt x="1350" y="1015"/>
                  </a:lnTo>
                  <a:lnTo>
                    <a:pt x="1347" y="1011"/>
                  </a:lnTo>
                  <a:lnTo>
                    <a:pt x="1344" y="1005"/>
                  </a:lnTo>
                  <a:lnTo>
                    <a:pt x="1343" y="1000"/>
                  </a:lnTo>
                  <a:lnTo>
                    <a:pt x="1342" y="996"/>
                  </a:lnTo>
                  <a:lnTo>
                    <a:pt x="1350" y="978"/>
                  </a:lnTo>
                  <a:lnTo>
                    <a:pt x="1359" y="962"/>
                  </a:lnTo>
                  <a:lnTo>
                    <a:pt x="1365" y="955"/>
                  </a:lnTo>
                  <a:lnTo>
                    <a:pt x="1371" y="948"/>
                  </a:lnTo>
                  <a:lnTo>
                    <a:pt x="1380" y="943"/>
                  </a:lnTo>
                  <a:lnTo>
                    <a:pt x="1388" y="939"/>
                  </a:lnTo>
                  <a:lnTo>
                    <a:pt x="1394" y="938"/>
                  </a:lnTo>
                  <a:lnTo>
                    <a:pt x="1400" y="938"/>
                  </a:lnTo>
                  <a:lnTo>
                    <a:pt x="1406" y="939"/>
                  </a:lnTo>
                  <a:lnTo>
                    <a:pt x="1411" y="942"/>
                  </a:lnTo>
                  <a:lnTo>
                    <a:pt x="1423" y="945"/>
                  </a:lnTo>
                  <a:lnTo>
                    <a:pt x="1435" y="948"/>
                  </a:lnTo>
                  <a:lnTo>
                    <a:pt x="1444" y="947"/>
                  </a:lnTo>
                  <a:lnTo>
                    <a:pt x="1452" y="946"/>
                  </a:lnTo>
                  <a:lnTo>
                    <a:pt x="1462" y="942"/>
                  </a:lnTo>
                  <a:lnTo>
                    <a:pt x="1472" y="938"/>
                  </a:lnTo>
                  <a:lnTo>
                    <a:pt x="1481" y="934"/>
                  </a:lnTo>
                  <a:lnTo>
                    <a:pt x="1493" y="931"/>
                  </a:lnTo>
                  <a:lnTo>
                    <a:pt x="1504" y="929"/>
                  </a:lnTo>
                  <a:lnTo>
                    <a:pt x="1517" y="929"/>
                  </a:lnTo>
                  <a:lnTo>
                    <a:pt x="1523" y="929"/>
                  </a:lnTo>
                  <a:lnTo>
                    <a:pt x="1531" y="928"/>
                  </a:lnTo>
                  <a:lnTo>
                    <a:pt x="1540" y="926"/>
                  </a:lnTo>
                  <a:lnTo>
                    <a:pt x="1548" y="924"/>
                  </a:lnTo>
                  <a:lnTo>
                    <a:pt x="1558" y="921"/>
                  </a:lnTo>
                  <a:lnTo>
                    <a:pt x="1567" y="918"/>
                  </a:lnTo>
                  <a:lnTo>
                    <a:pt x="1575" y="915"/>
                  </a:lnTo>
                  <a:lnTo>
                    <a:pt x="1583" y="910"/>
                  </a:lnTo>
                  <a:lnTo>
                    <a:pt x="1589" y="905"/>
                  </a:lnTo>
                  <a:lnTo>
                    <a:pt x="1594" y="899"/>
                  </a:lnTo>
                  <a:lnTo>
                    <a:pt x="1598" y="894"/>
                  </a:lnTo>
                  <a:lnTo>
                    <a:pt x="1599" y="888"/>
                  </a:lnTo>
                  <a:lnTo>
                    <a:pt x="1599" y="884"/>
                  </a:lnTo>
                  <a:lnTo>
                    <a:pt x="1599" y="881"/>
                  </a:lnTo>
                  <a:lnTo>
                    <a:pt x="1598" y="878"/>
                  </a:lnTo>
                  <a:lnTo>
                    <a:pt x="1596" y="875"/>
                  </a:lnTo>
                  <a:lnTo>
                    <a:pt x="1590" y="867"/>
                  </a:lnTo>
                  <a:lnTo>
                    <a:pt x="1582" y="860"/>
                  </a:lnTo>
                  <a:lnTo>
                    <a:pt x="1575" y="855"/>
                  </a:lnTo>
                  <a:lnTo>
                    <a:pt x="1571" y="850"/>
                  </a:lnTo>
                  <a:lnTo>
                    <a:pt x="1566" y="844"/>
                  </a:lnTo>
                  <a:lnTo>
                    <a:pt x="1562" y="839"/>
                  </a:lnTo>
                  <a:lnTo>
                    <a:pt x="1557" y="827"/>
                  </a:lnTo>
                  <a:lnTo>
                    <a:pt x="1554" y="814"/>
                  </a:lnTo>
                  <a:lnTo>
                    <a:pt x="1549" y="788"/>
                  </a:lnTo>
                  <a:lnTo>
                    <a:pt x="1544" y="760"/>
                  </a:lnTo>
                  <a:lnTo>
                    <a:pt x="1543" y="760"/>
                  </a:lnTo>
                  <a:lnTo>
                    <a:pt x="1543" y="758"/>
                  </a:lnTo>
                  <a:lnTo>
                    <a:pt x="1537" y="759"/>
                  </a:lnTo>
                  <a:lnTo>
                    <a:pt x="1533" y="760"/>
                  </a:lnTo>
                  <a:lnTo>
                    <a:pt x="1529" y="763"/>
                  </a:lnTo>
                  <a:lnTo>
                    <a:pt x="1525" y="767"/>
                  </a:lnTo>
                  <a:lnTo>
                    <a:pt x="1517" y="775"/>
                  </a:lnTo>
                  <a:lnTo>
                    <a:pt x="1509" y="786"/>
                  </a:lnTo>
                  <a:lnTo>
                    <a:pt x="1502" y="798"/>
                  </a:lnTo>
                  <a:lnTo>
                    <a:pt x="1495" y="809"/>
                  </a:lnTo>
                  <a:lnTo>
                    <a:pt x="1492" y="813"/>
                  </a:lnTo>
                  <a:lnTo>
                    <a:pt x="1488" y="817"/>
                  </a:lnTo>
                  <a:lnTo>
                    <a:pt x="1483" y="822"/>
                  </a:lnTo>
                  <a:lnTo>
                    <a:pt x="1480" y="825"/>
                  </a:lnTo>
                  <a:lnTo>
                    <a:pt x="1476" y="827"/>
                  </a:lnTo>
                  <a:lnTo>
                    <a:pt x="1473" y="827"/>
                  </a:lnTo>
                  <a:lnTo>
                    <a:pt x="1468" y="828"/>
                  </a:lnTo>
                  <a:lnTo>
                    <a:pt x="1465" y="827"/>
                  </a:lnTo>
                  <a:lnTo>
                    <a:pt x="1458" y="825"/>
                  </a:lnTo>
                  <a:lnTo>
                    <a:pt x="1450" y="822"/>
                  </a:lnTo>
                  <a:lnTo>
                    <a:pt x="1442" y="818"/>
                  </a:lnTo>
                  <a:lnTo>
                    <a:pt x="1434" y="817"/>
                  </a:lnTo>
                  <a:lnTo>
                    <a:pt x="1429" y="817"/>
                  </a:lnTo>
                  <a:lnTo>
                    <a:pt x="1424" y="818"/>
                  </a:lnTo>
                  <a:lnTo>
                    <a:pt x="1420" y="821"/>
                  </a:lnTo>
                  <a:lnTo>
                    <a:pt x="1414" y="823"/>
                  </a:lnTo>
                  <a:lnTo>
                    <a:pt x="1407" y="827"/>
                  </a:lnTo>
                  <a:lnTo>
                    <a:pt x="1399" y="830"/>
                  </a:lnTo>
                  <a:lnTo>
                    <a:pt x="1392" y="833"/>
                  </a:lnTo>
                  <a:lnTo>
                    <a:pt x="1383" y="834"/>
                  </a:lnTo>
                  <a:lnTo>
                    <a:pt x="1376" y="834"/>
                  </a:lnTo>
                  <a:lnTo>
                    <a:pt x="1368" y="831"/>
                  </a:lnTo>
                  <a:lnTo>
                    <a:pt x="1361" y="827"/>
                  </a:lnTo>
                  <a:lnTo>
                    <a:pt x="1355" y="821"/>
                  </a:lnTo>
                  <a:lnTo>
                    <a:pt x="1353" y="818"/>
                  </a:lnTo>
                  <a:lnTo>
                    <a:pt x="1350" y="816"/>
                  </a:lnTo>
                  <a:lnTo>
                    <a:pt x="1345" y="815"/>
                  </a:lnTo>
                  <a:lnTo>
                    <a:pt x="1342" y="815"/>
                  </a:lnTo>
                  <a:lnTo>
                    <a:pt x="1332" y="815"/>
                  </a:lnTo>
                  <a:lnTo>
                    <a:pt x="1322" y="815"/>
                  </a:lnTo>
                  <a:lnTo>
                    <a:pt x="1310" y="816"/>
                  </a:lnTo>
                  <a:lnTo>
                    <a:pt x="1299" y="816"/>
                  </a:lnTo>
                  <a:lnTo>
                    <a:pt x="1292" y="816"/>
                  </a:lnTo>
                  <a:lnTo>
                    <a:pt x="1287" y="815"/>
                  </a:lnTo>
                  <a:lnTo>
                    <a:pt x="1282" y="813"/>
                  </a:lnTo>
                  <a:lnTo>
                    <a:pt x="1276" y="811"/>
                  </a:lnTo>
                  <a:lnTo>
                    <a:pt x="1266" y="807"/>
                  </a:lnTo>
                  <a:lnTo>
                    <a:pt x="1257" y="802"/>
                  </a:lnTo>
                  <a:lnTo>
                    <a:pt x="1247" y="799"/>
                  </a:lnTo>
                  <a:lnTo>
                    <a:pt x="1237" y="796"/>
                  </a:lnTo>
                  <a:lnTo>
                    <a:pt x="1217" y="790"/>
                  </a:lnTo>
                  <a:lnTo>
                    <a:pt x="1196" y="786"/>
                  </a:lnTo>
                  <a:lnTo>
                    <a:pt x="1194" y="774"/>
                  </a:lnTo>
                  <a:lnTo>
                    <a:pt x="1191" y="763"/>
                  </a:lnTo>
                  <a:lnTo>
                    <a:pt x="1187" y="754"/>
                  </a:lnTo>
                  <a:lnTo>
                    <a:pt x="1183" y="744"/>
                  </a:lnTo>
                  <a:lnTo>
                    <a:pt x="1176" y="725"/>
                  </a:lnTo>
                  <a:lnTo>
                    <a:pt x="1169" y="705"/>
                  </a:lnTo>
                  <a:lnTo>
                    <a:pt x="1167" y="687"/>
                  </a:lnTo>
                  <a:lnTo>
                    <a:pt x="1166" y="669"/>
                  </a:lnTo>
                  <a:lnTo>
                    <a:pt x="1166" y="652"/>
                  </a:lnTo>
                  <a:lnTo>
                    <a:pt x="1168" y="634"/>
                  </a:lnTo>
                  <a:lnTo>
                    <a:pt x="1170" y="617"/>
                  </a:lnTo>
                  <a:lnTo>
                    <a:pt x="1174" y="599"/>
                  </a:lnTo>
                  <a:lnTo>
                    <a:pt x="1178" y="582"/>
                  </a:lnTo>
                  <a:lnTo>
                    <a:pt x="1183" y="566"/>
                  </a:lnTo>
                  <a:lnTo>
                    <a:pt x="1188" y="554"/>
                  </a:lnTo>
                  <a:lnTo>
                    <a:pt x="1192" y="543"/>
                  </a:lnTo>
                  <a:lnTo>
                    <a:pt x="1198" y="534"/>
                  </a:lnTo>
                  <a:lnTo>
                    <a:pt x="1205" y="527"/>
                  </a:lnTo>
                  <a:lnTo>
                    <a:pt x="1212" y="520"/>
                  </a:lnTo>
                  <a:lnTo>
                    <a:pt x="1220" y="515"/>
                  </a:lnTo>
                  <a:lnTo>
                    <a:pt x="1229" y="510"/>
                  </a:lnTo>
                  <a:lnTo>
                    <a:pt x="1237" y="505"/>
                  </a:lnTo>
                  <a:lnTo>
                    <a:pt x="1255" y="497"/>
                  </a:lnTo>
                  <a:lnTo>
                    <a:pt x="1274" y="488"/>
                  </a:lnTo>
                  <a:lnTo>
                    <a:pt x="1283" y="483"/>
                  </a:lnTo>
                  <a:lnTo>
                    <a:pt x="1292" y="476"/>
                  </a:lnTo>
                  <a:lnTo>
                    <a:pt x="1301" y="470"/>
                  </a:lnTo>
                  <a:lnTo>
                    <a:pt x="1311" y="461"/>
                  </a:lnTo>
                  <a:lnTo>
                    <a:pt x="1309" y="462"/>
                  </a:lnTo>
                  <a:lnTo>
                    <a:pt x="1307" y="463"/>
                  </a:lnTo>
                  <a:lnTo>
                    <a:pt x="1306" y="464"/>
                  </a:lnTo>
                  <a:lnTo>
                    <a:pt x="1304" y="463"/>
                  </a:lnTo>
                  <a:lnTo>
                    <a:pt x="1503" y="309"/>
                  </a:lnTo>
                  <a:lnTo>
                    <a:pt x="1519" y="297"/>
                  </a:lnTo>
                  <a:lnTo>
                    <a:pt x="1537" y="286"/>
                  </a:lnTo>
                  <a:lnTo>
                    <a:pt x="1555" y="275"/>
                  </a:lnTo>
                  <a:lnTo>
                    <a:pt x="1574" y="266"/>
                  </a:lnTo>
                  <a:lnTo>
                    <a:pt x="1613" y="247"/>
                  </a:lnTo>
                  <a:lnTo>
                    <a:pt x="1653" y="229"/>
                  </a:lnTo>
                  <a:lnTo>
                    <a:pt x="1692" y="210"/>
                  </a:lnTo>
                  <a:lnTo>
                    <a:pt x="1731" y="191"/>
                  </a:lnTo>
                  <a:lnTo>
                    <a:pt x="1749" y="181"/>
                  </a:lnTo>
                  <a:lnTo>
                    <a:pt x="1766" y="169"/>
                  </a:lnTo>
                  <a:lnTo>
                    <a:pt x="1784" y="158"/>
                  </a:lnTo>
                  <a:lnTo>
                    <a:pt x="1800" y="143"/>
                  </a:lnTo>
                  <a:lnTo>
                    <a:pt x="1813" y="133"/>
                  </a:lnTo>
                  <a:lnTo>
                    <a:pt x="1825" y="123"/>
                  </a:lnTo>
                  <a:lnTo>
                    <a:pt x="1837" y="115"/>
                  </a:lnTo>
                  <a:lnTo>
                    <a:pt x="1849" y="108"/>
                  </a:lnTo>
                  <a:lnTo>
                    <a:pt x="1860" y="102"/>
                  </a:lnTo>
                  <a:lnTo>
                    <a:pt x="1873" y="98"/>
                  </a:lnTo>
                  <a:lnTo>
                    <a:pt x="1888" y="94"/>
                  </a:lnTo>
                  <a:lnTo>
                    <a:pt x="1905" y="91"/>
                  </a:lnTo>
                  <a:lnTo>
                    <a:pt x="1912" y="88"/>
                  </a:lnTo>
                  <a:lnTo>
                    <a:pt x="1919" y="86"/>
                  </a:lnTo>
                  <a:lnTo>
                    <a:pt x="1925" y="83"/>
                  </a:lnTo>
                  <a:lnTo>
                    <a:pt x="1932" y="79"/>
                  </a:lnTo>
                  <a:lnTo>
                    <a:pt x="1942" y="70"/>
                  </a:lnTo>
                  <a:lnTo>
                    <a:pt x="1952" y="61"/>
                  </a:lnTo>
                  <a:lnTo>
                    <a:pt x="1962" y="51"/>
                  </a:lnTo>
                  <a:lnTo>
                    <a:pt x="1972" y="40"/>
                  </a:lnTo>
                  <a:lnTo>
                    <a:pt x="1983" y="30"/>
                  </a:lnTo>
                  <a:lnTo>
                    <a:pt x="1995" y="21"/>
                  </a:lnTo>
                  <a:lnTo>
                    <a:pt x="2007" y="7"/>
                  </a:lnTo>
                  <a:lnTo>
                    <a:pt x="2007" y="7"/>
                  </a:lnTo>
                  <a:lnTo>
                    <a:pt x="2020" y="3"/>
                  </a:lnTo>
                  <a:lnTo>
                    <a:pt x="2031" y="1"/>
                  </a:lnTo>
                  <a:lnTo>
                    <a:pt x="2040" y="0"/>
                  </a:lnTo>
                  <a:lnTo>
                    <a:pt x="2046" y="1"/>
                  </a:lnTo>
                  <a:lnTo>
                    <a:pt x="2050" y="3"/>
                  </a:lnTo>
                  <a:lnTo>
                    <a:pt x="2055" y="5"/>
                  </a:lnTo>
                  <a:lnTo>
                    <a:pt x="2057" y="8"/>
                  </a:lnTo>
                  <a:lnTo>
                    <a:pt x="2060" y="13"/>
                  </a:lnTo>
                  <a:lnTo>
                    <a:pt x="2064" y="24"/>
                  </a:lnTo>
                  <a:lnTo>
                    <a:pt x="2072" y="33"/>
                  </a:lnTo>
                  <a:lnTo>
                    <a:pt x="2077" y="39"/>
                  </a:lnTo>
                  <a:lnTo>
                    <a:pt x="2084" y="43"/>
                  </a:lnTo>
                  <a:lnTo>
                    <a:pt x="2093" y="47"/>
                  </a:lnTo>
                  <a:lnTo>
                    <a:pt x="2104" y="52"/>
                  </a:lnTo>
                  <a:lnTo>
                    <a:pt x="2120" y="56"/>
                  </a:lnTo>
                  <a:lnTo>
                    <a:pt x="2134" y="60"/>
                  </a:lnTo>
                  <a:lnTo>
                    <a:pt x="2141" y="62"/>
                  </a:lnTo>
                  <a:lnTo>
                    <a:pt x="2149" y="64"/>
                  </a:lnTo>
                  <a:lnTo>
                    <a:pt x="2156" y="64"/>
                  </a:lnTo>
                  <a:lnTo>
                    <a:pt x="2164" y="62"/>
                  </a:lnTo>
                  <a:lnTo>
                    <a:pt x="2179" y="58"/>
                  </a:lnTo>
                  <a:lnTo>
                    <a:pt x="2189" y="54"/>
                  </a:lnTo>
                  <a:lnTo>
                    <a:pt x="2195" y="50"/>
                  </a:lnTo>
                  <a:lnTo>
                    <a:pt x="2201" y="46"/>
                  </a:lnTo>
                  <a:lnTo>
                    <a:pt x="2203" y="45"/>
                  </a:lnTo>
                  <a:lnTo>
                    <a:pt x="2206" y="45"/>
                  </a:lnTo>
                  <a:lnTo>
                    <a:pt x="2208" y="45"/>
                  </a:lnTo>
                  <a:lnTo>
                    <a:pt x="2211" y="46"/>
                  </a:lnTo>
                  <a:lnTo>
                    <a:pt x="2220" y="50"/>
                  </a:lnTo>
                  <a:lnTo>
                    <a:pt x="2233" y="57"/>
                  </a:lnTo>
                  <a:lnTo>
                    <a:pt x="2250" y="66"/>
                  </a:lnTo>
                  <a:lnTo>
                    <a:pt x="2269" y="73"/>
                  </a:lnTo>
                  <a:lnTo>
                    <a:pt x="2287" y="80"/>
                  </a:lnTo>
                  <a:lnTo>
                    <a:pt x="2304" y="86"/>
                  </a:lnTo>
                  <a:lnTo>
                    <a:pt x="2312" y="89"/>
                  </a:lnTo>
                  <a:lnTo>
                    <a:pt x="2319" y="94"/>
                  </a:lnTo>
                  <a:lnTo>
                    <a:pt x="2326" y="99"/>
                  </a:lnTo>
                  <a:lnTo>
                    <a:pt x="2331" y="105"/>
                  </a:lnTo>
                  <a:lnTo>
                    <a:pt x="2337" y="112"/>
                  </a:lnTo>
                  <a:lnTo>
                    <a:pt x="2340" y="120"/>
                  </a:lnTo>
                  <a:lnTo>
                    <a:pt x="2343" y="128"/>
                  </a:lnTo>
                  <a:lnTo>
                    <a:pt x="2344" y="139"/>
                  </a:lnTo>
                  <a:lnTo>
                    <a:pt x="2346" y="152"/>
                  </a:lnTo>
                  <a:lnTo>
                    <a:pt x="2350" y="165"/>
                  </a:lnTo>
                  <a:lnTo>
                    <a:pt x="2356" y="179"/>
                  </a:lnTo>
                  <a:lnTo>
                    <a:pt x="2363" y="194"/>
                  </a:lnTo>
                  <a:lnTo>
                    <a:pt x="2379" y="221"/>
                  </a:lnTo>
                  <a:lnTo>
                    <a:pt x="2394" y="244"/>
                  </a:lnTo>
                  <a:lnTo>
                    <a:pt x="2397" y="250"/>
                  </a:lnTo>
                  <a:lnTo>
                    <a:pt x="2399" y="256"/>
                  </a:lnTo>
                  <a:lnTo>
                    <a:pt x="2400" y="261"/>
                  </a:lnTo>
                  <a:lnTo>
                    <a:pt x="2400" y="266"/>
                  </a:lnTo>
                  <a:lnTo>
                    <a:pt x="2400" y="271"/>
                  </a:lnTo>
                  <a:lnTo>
                    <a:pt x="2398" y="275"/>
                  </a:lnTo>
                  <a:lnTo>
                    <a:pt x="2396" y="281"/>
                  </a:lnTo>
                  <a:lnTo>
                    <a:pt x="2394" y="285"/>
                  </a:lnTo>
                  <a:lnTo>
                    <a:pt x="2379" y="301"/>
                  </a:lnTo>
                  <a:lnTo>
                    <a:pt x="2365" y="316"/>
                  </a:lnTo>
                  <a:lnTo>
                    <a:pt x="2354" y="326"/>
                  </a:lnTo>
                  <a:lnTo>
                    <a:pt x="2343" y="335"/>
                  </a:lnTo>
                  <a:lnTo>
                    <a:pt x="2340" y="339"/>
                  </a:lnTo>
                  <a:lnTo>
                    <a:pt x="2337" y="344"/>
                  </a:lnTo>
                  <a:lnTo>
                    <a:pt x="2337" y="348"/>
                  </a:lnTo>
                  <a:lnTo>
                    <a:pt x="2337" y="351"/>
                  </a:lnTo>
                  <a:lnTo>
                    <a:pt x="2338" y="354"/>
                  </a:lnTo>
                  <a:lnTo>
                    <a:pt x="2340" y="357"/>
                  </a:lnTo>
                  <a:lnTo>
                    <a:pt x="2343" y="366"/>
                  </a:lnTo>
                  <a:lnTo>
                    <a:pt x="2347" y="379"/>
                  </a:lnTo>
                  <a:lnTo>
                    <a:pt x="2349" y="384"/>
                  </a:lnTo>
                  <a:lnTo>
                    <a:pt x="2349" y="390"/>
                  </a:lnTo>
                  <a:lnTo>
                    <a:pt x="2349" y="392"/>
                  </a:lnTo>
                  <a:lnTo>
                    <a:pt x="2346" y="394"/>
                  </a:lnTo>
                  <a:lnTo>
                    <a:pt x="2345" y="395"/>
                  </a:lnTo>
                  <a:lnTo>
                    <a:pt x="2343" y="396"/>
                  </a:lnTo>
                  <a:lnTo>
                    <a:pt x="2328" y="398"/>
                  </a:lnTo>
                  <a:lnTo>
                    <a:pt x="2319" y="402"/>
                  </a:lnTo>
                  <a:lnTo>
                    <a:pt x="2317" y="403"/>
                  </a:lnTo>
                  <a:lnTo>
                    <a:pt x="2316" y="405"/>
                  </a:lnTo>
                  <a:lnTo>
                    <a:pt x="2316" y="406"/>
                  </a:lnTo>
                  <a:lnTo>
                    <a:pt x="2316" y="408"/>
                  </a:lnTo>
                  <a:lnTo>
                    <a:pt x="2319" y="413"/>
                  </a:lnTo>
                  <a:lnTo>
                    <a:pt x="2323" y="419"/>
                  </a:lnTo>
                  <a:lnTo>
                    <a:pt x="2326" y="425"/>
                  </a:lnTo>
                  <a:lnTo>
                    <a:pt x="2327" y="434"/>
                  </a:lnTo>
                  <a:lnTo>
                    <a:pt x="2326" y="440"/>
                  </a:lnTo>
                  <a:lnTo>
                    <a:pt x="2323" y="451"/>
                  </a:lnTo>
                  <a:lnTo>
                    <a:pt x="2317" y="464"/>
                  </a:lnTo>
                  <a:lnTo>
                    <a:pt x="2310" y="478"/>
                  </a:lnTo>
                  <a:lnTo>
                    <a:pt x="2296" y="504"/>
                  </a:lnTo>
                  <a:lnTo>
                    <a:pt x="2286" y="519"/>
                  </a:lnTo>
                  <a:lnTo>
                    <a:pt x="2278" y="531"/>
                  </a:lnTo>
                  <a:lnTo>
                    <a:pt x="2269" y="541"/>
                  </a:lnTo>
                  <a:lnTo>
                    <a:pt x="2264" y="546"/>
                  </a:lnTo>
                  <a:lnTo>
                    <a:pt x="2260" y="552"/>
                  </a:lnTo>
                  <a:lnTo>
                    <a:pt x="2257" y="558"/>
                  </a:lnTo>
                  <a:lnTo>
                    <a:pt x="2255" y="565"/>
                  </a:lnTo>
                  <a:lnTo>
                    <a:pt x="2250" y="594"/>
                  </a:lnTo>
                  <a:lnTo>
                    <a:pt x="2248" y="617"/>
                  </a:lnTo>
                  <a:lnTo>
                    <a:pt x="2246" y="621"/>
                  </a:lnTo>
                  <a:lnTo>
                    <a:pt x="2244" y="625"/>
                  </a:lnTo>
                  <a:lnTo>
                    <a:pt x="2241" y="629"/>
                  </a:lnTo>
                  <a:lnTo>
                    <a:pt x="2236" y="634"/>
                  </a:lnTo>
                  <a:lnTo>
                    <a:pt x="2231" y="638"/>
                  </a:lnTo>
                  <a:lnTo>
                    <a:pt x="2224" y="642"/>
                  </a:lnTo>
                  <a:lnTo>
                    <a:pt x="2216" y="646"/>
                  </a:lnTo>
                  <a:lnTo>
                    <a:pt x="2206" y="650"/>
                  </a:lnTo>
                  <a:lnTo>
                    <a:pt x="2167" y="662"/>
                  </a:lnTo>
                  <a:lnTo>
                    <a:pt x="2121" y="674"/>
                  </a:lnTo>
                  <a:lnTo>
                    <a:pt x="2110" y="678"/>
                  </a:lnTo>
                  <a:lnTo>
                    <a:pt x="2100" y="682"/>
                  </a:lnTo>
                  <a:lnTo>
                    <a:pt x="2090" y="688"/>
                  </a:lnTo>
                  <a:lnTo>
                    <a:pt x="2082" y="693"/>
                  </a:lnTo>
                  <a:lnTo>
                    <a:pt x="2075" y="701"/>
                  </a:lnTo>
                  <a:lnTo>
                    <a:pt x="2070" y="708"/>
                  </a:lnTo>
                  <a:lnTo>
                    <a:pt x="2068" y="712"/>
                  </a:lnTo>
                  <a:lnTo>
                    <a:pt x="2067" y="717"/>
                  </a:lnTo>
                  <a:lnTo>
                    <a:pt x="2066" y="721"/>
                  </a:lnTo>
                  <a:lnTo>
                    <a:pt x="2064" y="726"/>
                  </a:lnTo>
                  <a:lnTo>
                    <a:pt x="2064" y="731"/>
                  </a:lnTo>
                  <a:lnTo>
                    <a:pt x="2063" y="735"/>
                  </a:lnTo>
                  <a:lnTo>
                    <a:pt x="2062" y="739"/>
                  </a:lnTo>
                  <a:lnTo>
                    <a:pt x="2060" y="742"/>
                  </a:lnTo>
                  <a:lnTo>
                    <a:pt x="2056" y="745"/>
                  </a:lnTo>
                  <a:lnTo>
                    <a:pt x="2050" y="748"/>
                  </a:lnTo>
                  <a:lnTo>
                    <a:pt x="2045" y="752"/>
                  </a:lnTo>
                  <a:lnTo>
                    <a:pt x="2039" y="754"/>
                  </a:lnTo>
                  <a:lnTo>
                    <a:pt x="2033" y="759"/>
                  </a:lnTo>
                  <a:lnTo>
                    <a:pt x="2029" y="766"/>
                  </a:lnTo>
                  <a:lnTo>
                    <a:pt x="2027" y="773"/>
                  </a:lnTo>
                  <a:lnTo>
                    <a:pt x="2025" y="780"/>
                  </a:lnTo>
                  <a:lnTo>
                    <a:pt x="2025" y="787"/>
                  </a:lnTo>
                  <a:lnTo>
                    <a:pt x="2026" y="795"/>
                  </a:lnTo>
                  <a:lnTo>
                    <a:pt x="2031" y="809"/>
                  </a:lnTo>
                  <a:lnTo>
                    <a:pt x="2037" y="825"/>
                  </a:lnTo>
                  <a:lnTo>
                    <a:pt x="2045" y="840"/>
                  </a:lnTo>
                  <a:lnTo>
                    <a:pt x="2052" y="856"/>
                  </a:lnTo>
                  <a:lnTo>
                    <a:pt x="2054" y="865"/>
                  </a:lnTo>
                  <a:lnTo>
                    <a:pt x="2055" y="872"/>
                  </a:lnTo>
                  <a:lnTo>
                    <a:pt x="2056" y="881"/>
                  </a:lnTo>
                  <a:lnTo>
                    <a:pt x="2055" y="891"/>
                  </a:lnTo>
                  <a:lnTo>
                    <a:pt x="2052" y="902"/>
                  </a:lnTo>
                  <a:lnTo>
                    <a:pt x="2048" y="912"/>
                  </a:lnTo>
                  <a:lnTo>
                    <a:pt x="2043" y="923"/>
                  </a:lnTo>
                  <a:lnTo>
                    <a:pt x="2037" y="934"/>
                  </a:lnTo>
                  <a:lnTo>
                    <a:pt x="2032" y="945"/>
                  </a:lnTo>
                  <a:lnTo>
                    <a:pt x="2027" y="956"/>
                  </a:lnTo>
                  <a:lnTo>
                    <a:pt x="2022" y="968"/>
                  </a:lnTo>
                  <a:lnTo>
                    <a:pt x="2019" y="979"/>
                  </a:lnTo>
                  <a:lnTo>
                    <a:pt x="2017" y="990"/>
                  </a:lnTo>
                  <a:lnTo>
                    <a:pt x="2013" y="998"/>
                  </a:lnTo>
                  <a:lnTo>
                    <a:pt x="2007" y="1005"/>
                  </a:lnTo>
                  <a:lnTo>
                    <a:pt x="2002" y="1011"/>
                  </a:lnTo>
                  <a:lnTo>
                    <a:pt x="1988" y="1019"/>
                  </a:lnTo>
                  <a:lnTo>
                    <a:pt x="1974" y="1027"/>
                  </a:lnTo>
                  <a:lnTo>
                    <a:pt x="1967" y="1030"/>
                  </a:lnTo>
                  <a:lnTo>
                    <a:pt x="1962" y="1034"/>
                  </a:lnTo>
                  <a:lnTo>
                    <a:pt x="1958" y="1039"/>
                  </a:lnTo>
                  <a:lnTo>
                    <a:pt x="1955" y="1044"/>
                  </a:lnTo>
                  <a:lnTo>
                    <a:pt x="1954" y="1051"/>
                  </a:lnTo>
                  <a:lnTo>
                    <a:pt x="1955" y="1058"/>
                  </a:lnTo>
                  <a:lnTo>
                    <a:pt x="1959" y="1067"/>
                  </a:lnTo>
                  <a:lnTo>
                    <a:pt x="1964" y="1078"/>
                  </a:lnTo>
                  <a:lnTo>
                    <a:pt x="1975" y="1095"/>
                  </a:lnTo>
                  <a:lnTo>
                    <a:pt x="1983" y="1112"/>
                  </a:lnTo>
                  <a:lnTo>
                    <a:pt x="1989" y="1128"/>
                  </a:lnTo>
                  <a:lnTo>
                    <a:pt x="1993" y="1145"/>
                  </a:lnTo>
                  <a:lnTo>
                    <a:pt x="1994" y="1152"/>
                  </a:lnTo>
                  <a:lnTo>
                    <a:pt x="1994" y="1161"/>
                  </a:lnTo>
                  <a:lnTo>
                    <a:pt x="1994" y="1169"/>
                  </a:lnTo>
                  <a:lnTo>
                    <a:pt x="1993" y="1178"/>
                  </a:lnTo>
                  <a:lnTo>
                    <a:pt x="1990" y="1198"/>
                  </a:lnTo>
                  <a:lnTo>
                    <a:pt x="1985" y="1219"/>
                  </a:lnTo>
                  <a:lnTo>
                    <a:pt x="1992" y="1235"/>
                  </a:lnTo>
                  <a:lnTo>
                    <a:pt x="2001" y="1252"/>
                  </a:lnTo>
                  <a:lnTo>
                    <a:pt x="2005" y="1258"/>
                  </a:lnTo>
                  <a:lnTo>
                    <a:pt x="2010" y="1265"/>
                  </a:lnTo>
                  <a:lnTo>
                    <a:pt x="2017" y="1270"/>
                  </a:lnTo>
                  <a:lnTo>
                    <a:pt x="2026" y="1274"/>
                  </a:lnTo>
                  <a:lnTo>
                    <a:pt x="2030" y="1276"/>
                  </a:lnTo>
                  <a:lnTo>
                    <a:pt x="2034" y="1280"/>
                  </a:lnTo>
                  <a:lnTo>
                    <a:pt x="2036" y="1284"/>
                  </a:lnTo>
                  <a:lnTo>
                    <a:pt x="2040" y="1288"/>
                  </a:lnTo>
                  <a:lnTo>
                    <a:pt x="2042" y="1299"/>
                  </a:lnTo>
                  <a:lnTo>
                    <a:pt x="2044" y="1311"/>
                  </a:lnTo>
                  <a:lnTo>
                    <a:pt x="2045" y="1324"/>
                  </a:lnTo>
                  <a:lnTo>
                    <a:pt x="2046" y="1336"/>
                  </a:lnTo>
                  <a:lnTo>
                    <a:pt x="2047" y="1342"/>
                  </a:lnTo>
                  <a:lnTo>
                    <a:pt x="2049" y="1348"/>
                  </a:lnTo>
                  <a:lnTo>
                    <a:pt x="2052" y="1353"/>
                  </a:lnTo>
                  <a:lnTo>
                    <a:pt x="2055" y="1357"/>
                  </a:lnTo>
                  <a:lnTo>
                    <a:pt x="2060" y="1364"/>
                  </a:lnTo>
                  <a:lnTo>
                    <a:pt x="2066" y="1367"/>
                  </a:lnTo>
                  <a:lnTo>
                    <a:pt x="2070" y="1369"/>
                  </a:lnTo>
                  <a:lnTo>
                    <a:pt x="2074" y="1369"/>
                  </a:lnTo>
                  <a:lnTo>
                    <a:pt x="2079" y="1367"/>
                  </a:lnTo>
                  <a:lnTo>
                    <a:pt x="2083" y="1365"/>
                  </a:lnTo>
                  <a:lnTo>
                    <a:pt x="2086" y="1361"/>
                  </a:lnTo>
                  <a:lnTo>
                    <a:pt x="2089" y="1355"/>
                  </a:lnTo>
                  <a:lnTo>
                    <a:pt x="2095" y="1343"/>
                  </a:lnTo>
                  <a:lnTo>
                    <a:pt x="2100" y="1330"/>
                  </a:lnTo>
                  <a:lnTo>
                    <a:pt x="2103" y="1325"/>
                  </a:lnTo>
                  <a:lnTo>
                    <a:pt x="2107" y="1320"/>
                  </a:lnTo>
                  <a:lnTo>
                    <a:pt x="2110" y="1315"/>
                  </a:lnTo>
                  <a:lnTo>
                    <a:pt x="2113" y="1312"/>
                  </a:lnTo>
                  <a:lnTo>
                    <a:pt x="2116" y="1310"/>
                  </a:lnTo>
                  <a:lnTo>
                    <a:pt x="2121" y="1309"/>
                  </a:lnTo>
                  <a:lnTo>
                    <a:pt x="2124" y="1309"/>
                  </a:lnTo>
                  <a:lnTo>
                    <a:pt x="2127" y="1310"/>
                  </a:lnTo>
                  <a:lnTo>
                    <a:pt x="2134" y="1315"/>
                  </a:lnTo>
                  <a:lnTo>
                    <a:pt x="2140" y="1322"/>
                  </a:lnTo>
                  <a:lnTo>
                    <a:pt x="2150" y="1339"/>
                  </a:lnTo>
                  <a:lnTo>
                    <a:pt x="2157" y="1353"/>
                  </a:lnTo>
                  <a:lnTo>
                    <a:pt x="2162" y="1360"/>
                  </a:lnTo>
                  <a:lnTo>
                    <a:pt x="2167" y="1365"/>
                  </a:lnTo>
                  <a:lnTo>
                    <a:pt x="2172" y="1368"/>
                  </a:lnTo>
                  <a:lnTo>
                    <a:pt x="2179" y="1370"/>
                  </a:lnTo>
                  <a:lnTo>
                    <a:pt x="2193" y="1371"/>
                  </a:lnTo>
                  <a:lnTo>
                    <a:pt x="2208" y="1373"/>
                  </a:lnTo>
                  <a:lnTo>
                    <a:pt x="2216" y="1374"/>
                  </a:lnTo>
                  <a:lnTo>
                    <a:pt x="2223" y="1376"/>
                  </a:lnTo>
                  <a:lnTo>
                    <a:pt x="2229" y="1380"/>
                  </a:lnTo>
                  <a:lnTo>
                    <a:pt x="2235" y="1385"/>
                  </a:lnTo>
                  <a:lnTo>
                    <a:pt x="2241" y="1390"/>
                  </a:lnTo>
                  <a:lnTo>
                    <a:pt x="2246" y="1395"/>
                  </a:lnTo>
                  <a:lnTo>
                    <a:pt x="2251" y="1398"/>
                  </a:lnTo>
                  <a:lnTo>
                    <a:pt x="2258" y="1401"/>
                  </a:lnTo>
                  <a:lnTo>
                    <a:pt x="2261" y="1401"/>
                  </a:lnTo>
                  <a:lnTo>
                    <a:pt x="2265" y="1397"/>
                  </a:lnTo>
                  <a:lnTo>
                    <a:pt x="2270" y="1394"/>
                  </a:lnTo>
                  <a:lnTo>
                    <a:pt x="2274" y="1389"/>
                  </a:lnTo>
                  <a:lnTo>
                    <a:pt x="2285" y="1375"/>
                  </a:lnTo>
                  <a:lnTo>
                    <a:pt x="2297" y="1358"/>
                  </a:lnTo>
                  <a:lnTo>
                    <a:pt x="2307" y="1341"/>
                  </a:lnTo>
                  <a:lnTo>
                    <a:pt x="2317" y="1324"/>
                  </a:lnTo>
                  <a:lnTo>
                    <a:pt x="2324" y="1311"/>
                  </a:lnTo>
                  <a:lnTo>
                    <a:pt x="2327" y="1302"/>
                  </a:lnTo>
                  <a:lnTo>
                    <a:pt x="2331" y="1279"/>
                  </a:lnTo>
                  <a:lnTo>
                    <a:pt x="2333" y="1256"/>
                  </a:lnTo>
                  <a:lnTo>
                    <a:pt x="2334" y="1245"/>
                  </a:lnTo>
                  <a:lnTo>
                    <a:pt x="2333" y="1233"/>
                  </a:lnTo>
                  <a:lnTo>
                    <a:pt x="2332" y="1221"/>
                  </a:lnTo>
                  <a:lnTo>
                    <a:pt x="2330" y="1208"/>
                  </a:lnTo>
                  <a:lnTo>
                    <a:pt x="2328" y="1201"/>
                  </a:lnTo>
                  <a:lnTo>
                    <a:pt x="2325" y="1195"/>
                  </a:lnTo>
                  <a:lnTo>
                    <a:pt x="2320" y="1191"/>
                  </a:lnTo>
                  <a:lnTo>
                    <a:pt x="2315" y="1189"/>
                  </a:lnTo>
                  <a:lnTo>
                    <a:pt x="2310" y="1187"/>
                  </a:lnTo>
                  <a:lnTo>
                    <a:pt x="2303" y="1187"/>
                  </a:lnTo>
                  <a:lnTo>
                    <a:pt x="2297" y="1187"/>
                  </a:lnTo>
                  <a:lnTo>
                    <a:pt x="2290" y="1187"/>
                  </a:lnTo>
                  <a:lnTo>
                    <a:pt x="2275" y="1189"/>
                  </a:lnTo>
                  <a:lnTo>
                    <a:pt x="2260" y="1189"/>
                  </a:lnTo>
                  <a:lnTo>
                    <a:pt x="2252" y="1189"/>
                  </a:lnTo>
                  <a:lnTo>
                    <a:pt x="2246" y="1187"/>
                  </a:lnTo>
                  <a:lnTo>
                    <a:pt x="2238" y="1185"/>
                  </a:lnTo>
                  <a:lnTo>
                    <a:pt x="2233" y="1180"/>
                  </a:lnTo>
                  <a:lnTo>
                    <a:pt x="2231" y="1178"/>
                  </a:lnTo>
                  <a:lnTo>
                    <a:pt x="2230" y="1176"/>
                  </a:lnTo>
                  <a:lnTo>
                    <a:pt x="2229" y="1173"/>
                  </a:lnTo>
                  <a:lnTo>
                    <a:pt x="2229" y="1169"/>
                  </a:lnTo>
                  <a:lnTo>
                    <a:pt x="2229" y="1162"/>
                  </a:lnTo>
                  <a:lnTo>
                    <a:pt x="2230" y="1153"/>
                  </a:lnTo>
                  <a:lnTo>
                    <a:pt x="2234" y="1137"/>
                  </a:lnTo>
                  <a:lnTo>
                    <a:pt x="2239" y="1125"/>
                  </a:lnTo>
                  <a:lnTo>
                    <a:pt x="2242" y="1114"/>
                  </a:lnTo>
                  <a:lnTo>
                    <a:pt x="2243" y="1104"/>
                  </a:lnTo>
                  <a:lnTo>
                    <a:pt x="2243" y="1094"/>
                  </a:lnTo>
                  <a:lnTo>
                    <a:pt x="2241" y="1084"/>
                  </a:lnTo>
                  <a:lnTo>
                    <a:pt x="2237" y="1074"/>
                  </a:lnTo>
                  <a:lnTo>
                    <a:pt x="2233" y="1066"/>
                  </a:lnTo>
                  <a:lnTo>
                    <a:pt x="2229" y="1056"/>
                  </a:lnTo>
                  <a:lnTo>
                    <a:pt x="2223" y="1047"/>
                  </a:lnTo>
                  <a:lnTo>
                    <a:pt x="2221" y="1050"/>
                  </a:lnTo>
                  <a:lnTo>
                    <a:pt x="2220" y="1052"/>
                  </a:lnTo>
                  <a:lnTo>
                    <a:pt x="2212" y="1041"/>
                  </a:lnTo>
                  <a:lnTo>
                    <a:pt x="2205" y="1029"/>
                  </a:lnTo>
                  <a:lnTo>
                    <a:pt x="2198" y="1016"/>
                  </a:lnTo>
                  <a:lnTo>
                    <a:pt x="2193" y="1002"/>
                  </a:lnTo>
                  <a:lnTo>
                    <a:pt x="2183" y="971"/>
                  </a:lnTo>
                  <a:lnTo>
                    <a:pt x="2175" y="938"/>
                  </a:lnTo>
                  <a:lnTo>
                    <a:pt x="2167" y="905"/>
                  </a:lnTo>
                  <a:lnTo>
                    <a:pt x="2160" y="872"/>
                  </a:lnTo>
                  <a:lnTo>
                    <a:pt x="2154" y="841"/>
                  </a:lnTo>
                  <a:lnTo>
                    <a:pt x="2148" y="814"/>
                  </a:lnTo>
                  <a:lnTo>
                    <a:pt x="2145" y="802"/>
                  </a:lnTo>
                  <a:lnTo>
                    <a:pt x="2144" y="793"/>
                  </a:lnTo>
                  <a:lnTo>
                    <a:pt x="2144" y="786"/>
                  </a:lnTo>
                  <a:lnTo>
                    <a:pt x="2145" y="781"/>
                  </a:lnTo>
                  <a:lnTo>
                    <a:pt x="2149" y="779"/>
                  </a:lnTo>
                  <a:lnTo>
                    <a:pt x="2152" y="776"/>
                  </a:lnTo>
                  <a:lnTo>
                    <a:pt x="2155" y="776"/>
                  </a:lnTo>
                  <a:lnTo>
                    <a:pt x="2161" y="777"/>
                  </a:lnTo>
                  <a:lnTo>
                    <a:pt x="2182" y="786"/>
                  </a:lnTo>
                  <a:lnTo>
                    <a:pt x="2202" y="794"/>
                  </a:lnTo>
                  <a:lnTo>
                    <a:pt x="2207" y="793"/>
                  </a:lnTo>
                  <a:lnTo>
                    <a:pt x="2212" y="788"/>
                  </a:lnTo>
                  <a:lnTo>
                    <a:pt x="2219" y="783"/>
                  </a:lnTo>
                  <a:lnTo>
                    <a:pt x="2226" y="775"/>
                  </a:lnTo>
                  <a:lnTo>
                    <a:pt x="2243" y="757"/>
                  </a:lnTo>
                  <a:lnTo>
                    <a:pt x="2261" y="736"/>
                  </a:lnTo>
                  <a:lnTo>
                    <a:pt x="2278" y="717"/>
                  </a:lnTo>
                  <a:lnTo>
                    <a:pt x="2295" y="702"/>
                  </a:lnTo>
                  <a:lnTo>
                    <a:pt x="2301" y="696"/>
                  </a:lnTo>
                  <a:lnTo>
                    <a:pt x="2307" y="693"/>
                  </a:lnTo>
                  <a:lnTo>
                    <a:pt x="2311" y="693"/>
                  </a:lnTo>
                  <a:lnTo>
                    <a:pt x="2313" y="693"/>
                  </a:lnTo>
                  <a:lnTo>
                    <a:pt x="2315" y="694"/>
                  </a:lnTo>
                  <a:lnTo>
                    <a:pt x="2316" y="695"/>
                  </a:lnTo>
                  <a:lnTo>
                    <a:pt x="2322" y="703"/>
                  </a:lnTo>
                  <a:lnTo>
                    <a:pt x="2326" y="712"/>
                  </a:lnTo>
                  <a:lnTo>
                    <a:pt x="2330" y="722"/>
                  </a:lnTo>
                  <a:lnTo>
                    <a:pt x="2334" y="733"/>
                  </a:lnTo>
                  <a:lnTo>
                    <a:pt x="2341" y="755"/>
                  </a:lnTo>
                  <a:lnTo>
                    <a:pt x="2345" y="773"/>
                  </a:lnTo>
                  <a:lnTo>
                    <a:pt x="2345" y="776"/>
                  </a:lnTo>
                  <a:lnTo>
                    <a:pt x="2344" y="780"/>
                  </a:lnTo>
                  <a:lnTo>
                    <a:pt x="2343" y="782"/>
                  </a:lnTo>
                  <a:lnTo>
                    <a:pt x="2342" y="784"/>
                  </a:lnTo>
                  <a:lnTo>
                    <a:pt x="2337" y="787"/>
                  </a:lnTo>
                  <a:lnTo>
                    <a:pt x="2330" y="790"/>
                  </a:lnTo>
                  <a:lnTo>
                    <a:pt x="2313" y="794"/>
                  </a:lnTo>
                  <a:lnTo>
                    <a:pt x="2295" y="797"/>
                  </a:lnTo>
                  <a:lnTo>
                    <a:pt x="2286" y="799"/>
                  </a:lnTo>
                  <a:lnTo>
                    <a:pt x="2278" y="801"/>
                  </a:lnTo>
                  <a:lnTo>
                    <a:pt x="2271" y="806"/>
                  </a:lnTo>
                  <a:lnTo>
                    <a:pt x="2266" y="811"/>
                  </a:lnTo>
                  <a:lnTo>
                    <a:pt x="2264" y="814"/>
                  </a:lnTo>
                  <a:lnTo>
                    <a:pt x="2263" y="817"/>
                  </a:lnTo>
                  <a:lnTo>
                    <a:pt x="2262" y="821"/>
                  </a:lnTo>
                  <a:lnTo>
                    <a:pt x="2262" y="826"/>
                  </a:lnTo>
                  <a:lnTo>
                    <a:pt x="2263" y="830"/>
                  </a:lnTo>
                  <a:lnTo>
                    <a:pt x="2264" y="836"/>
                  </a:lnTo>
                  <a:lnTo>
                    <a:pt x="2268" y="842"/>
                  </a:lnTo>
                  <a:lnTo>
                    <a:pt x="2271" y="849"/>
                  </a:lnTo>
                  <a:lnTo>
                    <a:pt x="2272" y="850"/>
                  </a:lnTo>
                  <a:lnTo>
                    <a:pt x="2273" y="851"/>
                  </a:lnTo>
                  <a:lnTo>
                    <a:pt x="2274" y="852"/>
                  </a:lnTo>
                  <a:lnTo>
                    <a:pt x="2276" y="852"/>
                  </a:lnTo>
                  <a:lnTo>
                    <a:pt x="2280" y="851"/>
                  </a:lnTo>
                  <a:lnTo>
                    <a:pt x="2286" y="849"/>
                  </a:lnTo>
                  <a:lnTo>
                    <a:pt x="2297" y="841"/>
                  </a:lnTo>
                  <a:lnTo>
                    <a:pt x="2309" y="834"/>
                  </a:lnTo>
                  <a:lnTo>
                    <a:pt x="2314" y="829"/>
                  </a:lnTo>
                  <a:lnTo>
                    <a:pt x="2319" y="826"/>
                  </a:lnTo>
                  <a:lnTo>
                    <a:pt x="2324" y="825"/>
                  </a:lnTo>
                  <a:lnTo>
                    <a:pt x="2327" y="824"/>
                  </a:lnTo>
                  <a:lnTo>
                    <a:pt x="2328" y="825"/>
                  </a:lnTo>
                  <a:lnTo>
                    <a:pt x="2329" y="826"/>
                  </a:lnTo>
                  <a:lnTo>
                    <a:pt x="2330" y="827"/>
                  </a:lnTo>
                  <a:lnTo>
                    <a:pt x="2330" y="829"/>
                  </a:lnTo>
                  <a:lnTo>
                    <a:pt x="2329" y="835"/>
                  </a:lnTo>
                  <a:lnTo>
                    <a:pt x="2327" y="843"/>
                  </a:lnTo>
                  <a:lnTo>
                    <a:pt x="2318" y="864"/>
                  </a:lnTo>
                  <a:lnTo>
                    <a:pt x="2306" y="891"/>
                  </a:lnTo>
                  <a:lnTo>
                    <a:pt x="2304" y="896"/>
                  </a:lnTo>
                  <a:lnTo>
                    <a:pt x="2303" y="901"/>
                  </a:lnTo>
                  <a:lnTo>
                    <a:pt x="2304" y="904"/>
                  </a:lnTo>
                  <a:lnTo>
                    <a:pt x="2305" y="906"/>
                  </a:lnTo>
                  <a:lnTo>
                    <a:pt x="2309" y="906"/>
                  </a:lnTo>
                  <a:lnTo>
                    <a:pt x="2314" y="904"/>
                  </a:lnTo>
                  <a:lnTo>
                    <a:pt x="2322" y="899"/>
                  </a:lnTo>
                  <a:lnTo>
                    <a:pt x="2331" y="893"/>
                  </a:lnTo>
                  <a:lnTo>
                    <a:pt x="2339" y="887"/>
                  </a:lnTo>
                  <a:lnTo>
                    <a:pt x="2347" y="881"/>
                  </a:lnTo>
                  <a:lnTo>
                    <a:pt x="2356" y="877"/>
                  </a:lnTo>
                  <a:lnTo>
                    <a:pt x="2365" y="875"/>
                  </a:lnTo>
                  <a:lnTo>
                    <a:pt x="2368" y="874"/>
                  </a:lnTo>
                  <a:lnTo>
                    <a:pt x="2371" y="875"/>
                  </a:lnTo>
                  <a:lnTo>
                    <a:pt x="2374" y="876"/>
                  </a:lnTo>
                  <a:lnTo>
                    <a:pt x="2377" y="878"/>
                  </a:lnTo>
                  <a:lnTo>
                    <a:pt x="2379" y="882"/>
                  </a:lnTo>
                  <a:lnTo>
                    <a:pt x="2381" y="887"/>
                  </a:lnTo>
                  <a:lnTo>
                    <a:pt x="2381" y="893"/>
                  </a:lnTo>
                  <a:lnTo>
                    <a:pt x="2382" y="901"/>
                  </a:lnTo>
                  <a:lnTo>
                    <a:pt x="2382" y="908"/>
                  </a:lnTo>
                  <a:lnTo>
                    <a:pt x="2383" y="914"/>
                  </a:lnTo>
                  <a:lnTo>
                    <a:pt x="2384" y="918"/>
                  </a:lnTo>
                  <a:lnTo>
                    <a:pt x="2386" y="920"/>
                  </a:lnTo>
                  <a:lnTo>
                    <a:pt x="2390" y="921"/>
                  </a:lnTo>
                  <a:lnTo>
                    <a:pt x="2393" y="921"/>
                  </a:lnTo>
                  <a:lnTo>
                    <a:pt x="2396" y="921"/>
                  </a:lnTo>
                  <a:lnTo>
                    <a:pt x="2399" y="919"/>
                  </a:lnTo>
                  <a:lnTo>
                    <a:pt x="2408" y="917"/>
                  </a:lnTo>
                  <a:lnTo>
                    <a:pt x="2417" y="914"/>
                  </a:lnTo>
                  <a:lnTo>
                    <a:pt x="2421" y="914"/>
                  </a:lnTo>
                  <a:lnTo>
                    <a:pt x="2425" y="915"/>
                  </a:lnTo>
                  <a:lnTo>
                    <a:pt x="2430" y="917"/>
                  </a:lnTo>
                  <a:lnTo>
                    <a:pt x="2434" y="921"/>
                  </a:lnTo>
                  <a:lnTo>
                    <a:pt x="2438" y="924"/>
                  </a:lnTo>
                  <a:lnTo>
                    <a:pt x="2442" y="928"/>
                  </a:lnTo>
                  <a:lnTo>
                    <a:pt x="2447" y="931"/>
                  </a:lnTo>
                  <a:lnTo>
                    <a:pt x="2451" y="932"/>
                  </a:lnTo>
                  <a:lnTo>
                    <a:pt x="2457" y="933"/>
                  </a:lnTo>
                  <a:lnTo>
                    <a:pt x="2461" y="934"/>
                  </a:lnTo>
                  <a:lnTo>
                    <a:pt x="2465" y="934"/>
                  </a:lnTo>
                  <a:lnTo>
                    <a:pt x="2469" y="933"/>
                  </a:lnTo>
                  <a:lnTo>
                    <a:pt x="2474" y="931"/>
                  </a:lnTo>
                  <a:lnTo>
                    <a:pt x="2478" y="929"/>
                  </a:lnTo>
                  <a:lnTo>
                    <a:pt x="2481" y="926"/>
                  </a:lnTo>
                  <a:lnTo>
                    <a:pt x="2486" y="923"/>
                  </a:lnTo>
                  <a:lnTo>
                    <a:pt x="2493" y="916"/>
                  </a:lnTo>
                  <a:lnTo>
                    <a:pt x="2499" y="906"/>
                  </a:lnTo>
                  <a:lnTo>
                    <a:pt x="2501" y="902"/>
                  </a:lnTo>
                  <a:lnTo>
                    <a:pt x="2501" y="898"/>
                  </a:lnTo>
                  <a:lnTo>
                    <a:pt x="2501" y="893"/>
                  </a:lnTo>
                  <a:lnTo>
                    <a:pt x="2500" y="889"/>
                  </a:lnTo>
                  <a:lnTo>
                    <a:pt x="2498" y="880"/>
                  </a:lnTo>
                  <a:lnTo>
                    <a:pt x="2493" y="870"/>
                  </a:lnTo>
                  <a:lnTo>
                    <a:pt x="2490" y="862"/>
                  </a:lnTo>
                  <a:lnTo>
                    <a:pt x="2489" y="853"/>
                  </a:lnTo>
                  <a:lnTo>
                    <a:pt x="2489" y="849"/>
                  </a:lnTo>
                  <a:lnTo>
                    <a:pt x="2490" y="845"/>
                  </a:lnTo>
                  <a:lnTo>
                    <a:pt x="2492" y="842"/>
                  </a:lnTo>
                  <a:lnTo>
                    <a:pt x="2496" y="839"/>
                  </a:lnTo>
                  <a:lnTo>
                    <a:pt x="2504" y="835"/>
                  </a:lnTo>
                  <a:lnTo>
                    <a:pt x="2515" y="831"/>
                  </a:lnTo>
                  <a:lnTo>
                    <a:pt x="2528" y="829"/>
                  </a:lnTo>
                  <a:lnTo>
                    <a:pt x="2540" y="830"/>
                  </a:lnTo>
                  <a:lnTo>
                    <a:pt x="2546" y="831"/>
                  </a:lnTo>
                  <a:lnTo>
                    <a:pt x="2552" y="833"/>
                  </a:lnTo>
                  <a:lnTo>
                    <a:pt x="2556" y="836"/>
                  </a:lnTo>
                  <a:lnTo>
                    <a:pt x="2559" y="838"/>
                  </a:lnTo>
                  <a:lnTo>
                    <a:pt x="2562" y="842"/>
                  </a:lnTo>
                  <a:lnTo>
                    <a:pt x="2563" y="847"/>
                  </a:lnTo>
                  <a:lnTo>
                    <a:pt x="2563" y="852"/>
                  </a:lnTo>
                  <a:lnTo>
                    <a:pt x="2562" y="858"/>
                  </a:lnTo>
                  <a:lnTo>
                    <a:pt x="2559" y="871"/>
                  </a:lnTo>
                  <a:lnTo>
                    <a:pt x="2557" y="882"/>
                  </a:lnTo>
                  <a:lnTo>
                    <a:pt x="2556" y="894"/>
                  </a:lnTo>
                  <a:lnTo>
                    <a:pt x="2558" y="904"/>
                  </a:lnTo>
                  <a:lnTo>
                    <a:pt x="2559" y="908"/>
                  </a:lnTo>
                  <a:lnTo>
                    <a:pt x="2561" y="914"/>
                  </a:lnTo>
                  <a:lnTo>
                    <a:pt x="2564" y="917"/>
                  </a:lnTo>
                  <a:lnTo>
                    <a:pt x="2568" y="921"/>
                  </a:lnTo>
                  <a:lnTo>
                    <a:pt x="2572" y="924"/>
                  </a:lnTo>
                  <a:lnTo>
                    <a:pt x="2577" y="928"/>
                  </a:lnTo>
                  <a:lnTo>
                    <a:pt x="2583" y="931"/>
                  </a:lnTo>
                  <a:lnTo>
                    <a:pt x="2590" y="933"/>
                  </a:lnTo>
                  <a:lnTo>
                    <a:pt x="2594" y="934"/>
                  </a:lnTo>
                  <a:lnTo>
                    <a:pt x="2598" y="933"/>
                  </a:lnTo>
                  <a:lnTo>
                    <a:pt x="2601" y="933"/>
                  </a:lnTo>
                  <a:lnTo>
                    <a:pt x="2606" y="931"/>
                  </a:lnTo>
                  <a:lnTo>
                    <a:pt x="2612" y="928"/>
                  </a:lnTo>
                  <a:lnTo>
                    <a:pt x="2618" y="922"/>
                  </a:lnTo>
                  <a:lnTo>
                    <a:pt x="2625" y="918"/>
                  </a:lnTo>
                  <a:lnTo>
                    <a:pt x="2633" y="915"/>
                  </a:lnTo>
                  <a:lnTo>
                    <a:pt x="2637" y="914"/>
                  </a:lnTo>
                  <a:lnTo>
                    <a:pt x="2641" y="912"/>
                  </a:lnTo>
                  <a:lnTo>
                    <a:pt x="2645" y="914"/>
                  </a:lnTo>
                  <a:lnTo>
                    <a:pt x="2651" y="916"/>
                  </a:lnTo>
                  <a:lnTo>
                    <a:pt x="2665" y="921"/>
                  </a:lnTo>
                  <a:lnTo>
                    <a:pt x="2680" y="925"/>
                  </a:lnTo>
                  <a:lnTo>
                    <a:pt x="2688" y="926"/>
                  </a:lnTo>
                  <a:lnTo>
                    <a:pt x="2694" y="929"/>
                  </a:lnTo>
                  <a:lnTo>
                    <a:pt x="2702" y="929"/>
                  </a:lnTo>
                  <a:lnTo>
                    <a:pt x="2708" y="929"/>
                  </a:lnTo>
                  <a:lnTo>
                    <a:pt x="2715" y="928"/>
                  </a:lnTo>
                  <a:lnTo>
                    <a:pt x="2722" y="926"/>
                  </a:lnTo>
                  <a:lnTo>
                    <a:pt x="2728" y="924"/>
                  </a:lnTo>
                  <a:lnTo>
                    <a:pt x="2734" y="921"/>
                  </a:lnTo>
                  <a:lnTo>
                    <a:pt x="2741" y="917"/>
                  </a:lnTo>
                  <a:lnTo>
                    <a:pt x="2746" y="911"/>
                  </a:lnTo>
                  <a:lnTo>
                    <a:pt x="2751" y="905"/>
                  </a:lnTo>
                  <a:lnTo>
                    <a:pt x="2756" y="897"/>
                  </a:lnTo>
                  <a:lnTo>
                    <a:pt x="2762" y="889"/>
                  </a:lnTo>
                  <a:lnTo>
                    <a:pt x="2768" y="879"/>
                  </a:lnTo>
                  <a:lnTo>
                    <a:pt x="2774" y="871"/>
                  </a:lnTo>
                  <a:lnTo>
                    <a:pt x="2780" y="864"/>
                  </a:lnTo>
                  <a:lnTo>
                    <a:pt x="2793" y="852"/>
                  </a:lnTo>
                  <a:lnTo>
                    <a:pt x="2807" y="841"/>
                  </a:lnTo>
                  <a:lnTo>
                    <a:pt x="2824" y="831"/>
                  </a:lnTo>
                  <a:lnTo>
                    <a:pt x="2841" y="823"/>
                  </a:lnTo>
                  <a:lnTo>
                    <a:pt x="2859" y="813"/>
                  </a:lnTo>
                  <a:lnTo>
                    <a:pt x="2881" y="803"/>
                  </a:lnTo>
                  <a:lnTo>
                    <a:pt x="2891" y="799"/>
                  </a:lnTo>
                  <a:lnTo>
                    <a:pt x="2900" y="794"/>
                  </a:lnTo>
                  <a:lnTo>
                    <a:pt x="2911" y="787"/>
                  </a:lnTo>
                  <a:lnTo>
                    <a:pt x="2921" y="781"/>
                  </a:lnTo>
                  <a:lnTo>
                    <a:pt x="2931" y="774"/>
                  </a:lnTo>
                  <a:lnTo>
                    <a:pt x="2941" y="769"/>
                  </a:lnTo>
                  <a:lnTo>
                    <a:pt x="2951" y="766"/>
                  </a:lnTo>
                  <a:lnTo>
                    <a:pt x="2961" y="763"/>
                  </a:lnTo>
                  <a:lnTo>
                    <a:pt x="2961" y="770"/>
                  </a:lnTo>
                  <a:lnTo>
                    <a:pt x="2961" y="776"/>
                  </a:lnTo>
                  <a:lnTo>
                    <a:pt x="2960" y="782"/>
                  </a:lnTo>
                  <a:lnTo>
                    <a:pt x="2958" y="787"/>
                  </a:lnTo>
                  <a:lnTo>
                    <a:pt x="2957" y="794"/>
                  </a:lnTo>
                  <a:lnTo>
                    <a:pt x="2955" y="799"/>
                  </a:lnTo>
                  <a:lnTo>
                    <a:pt x="2957" y="806"/>
                  </a:lnTo>
                  <a:lnTo>
                    <a:pt x="2959" y="813"/>
                  </a:lnTo>
                  <a:lnTo>
                    <a:pt x="2962" y="818"/>
                  </a:lnTo>
                  <a:lnTo>
                    <a:pt x="2965" y="823"/>
                  </a:lnTo>
                  <a:lnTo>
                    <a:pt x="2969" y="827"/>
                  </a:lnTo>
                  <a:lnTo>
                    <a:pt x="2974" y="830"/>
                  </a:lnTo>
                  <a:lnTo>
                    <a:pt x="2982" y="836"/>
                  </a:lnTo>
                  <a:lnTo>
                    <a:pt x="2991" y="841"/>
                  </a:lnTo>
                  <a:lnTo>
                    <a:pt x="2994" y="844"/>
                  </a:lnTo>
                  <a:lnTo>
                    <a:pt x="2996" y="848"/>
                  </a:lnTo>
                  <a:lnTo>
                    <a:pt x="2999" y="851"/>
                  </a:lnTo>
                  <a:lnTo>
                    <a:pt x="3000" y="856"/>
                  </a:lnTo>
                  <a:lnTo>
                    <a:pt x="3000" y="862"/>
                  </a:lnTo>
                  <a:lnTo>
                    <a:pt x="2998" y="868"/>
                  </a:lnTo>
                  <a:lnTo>
                    <a:pt x="2995" y="877"/>
                  </a:lnTo>
                  <a:lnTo>
                    <a:pt x="2991" y="885"/>
                  </a:lnTo>
                  <a:lnTo>
                    <a:pt x="2980" y="902"/>
                  </a:lnTo>
                  <a:lnTo>
                    <a:pt x="2969" y="916"/>
                  </a:lnTo>
                  <a:lnTo>
                    <a:pt x="2964" y="922"/>
                  </a:lnTo>
                  <a:lnTo>
                    <a:pt x="2959" y="930"/>
                  </a:lnTo>
                  <a:lnTo>
                    <a:pt x="2955" y="939"/>
                  </a:lnTo>
                  <a:lnTo>
                    <a:pt x="2952" y="949"/>
                  </a:lnTo>
                  <a:lnTo>
                    <a:pt x="2951" y="955"/>
                  </a:lnTo>
                  <a:lnTo>
                    <a:pt x="2951" y="959"/>
                  </a:lnTo>
                  <a:lnTo>
                    <a:pt x="2952" y="963"/>
                  </a:lnTo>
                  <a:lnTo>
                    <a:pt x="2953" y="966"/>
                  </a:lnTo>
                  <a:lnTo>
                    <a:pt x="2954" y="970"/>
                  </a:lnTo>
                  <a:lnTo>
                    <a:pt x="2957" y="972"/>
                  </a:lnTo>
                  <a:lnTo>
                    <a:pt x="2959" y="974"/>
                  </a:lnTo>
                  <a:lnTo>
                    <a:pt x="2962" y="976"/>
                  </a:lnTo>
                  <a:lnTo>
                    <a:pt x="2968" y="978"/>
                  </a:lnTo>
                  <a:lnTo>
                    <a:pt x="2976" y="978"/>
                  </a:lnTo>
                  <a:lnTo>
                    <a:pt x="2985" y="978"/>
                  </a:lnTo>
                  <a:lnTo>
                    <a:pt x="2992" y="978"/>
                  </a:lnTo>
                  <a:lnTo>
                    <a:pt x="2998" y="978"/>
                  </a:lnTo>
                  <a:lnTo>
                    <a:pt x="3003" y="979"/>
                  </a:lnTo>
                  <a:lnTo>
                    <a:pt x="3008" y="980"/>
                  </a:lnTo>
                  <a:lnTo>
                    <a:pt x="3015" y="983"/>
                  </a:lnTo>
                  <a:lnTo>
                    <a:pt x="3026" y="988"/>
                  </a:lnTo>
                  <a:lnTo>
                    <a:pt x="3035" y="992"/>
                  </a:lnTo>
                  <a:lnTo>
                    <a:pt x="3040" y="993"/>
                  </a:lnTo>
                  <a:lnTo>
                    <a:pt x="3044" y="993"/>
                  </a:lnTo>
                  <a:lnTo>
                    <a:pt x="3048" y="993"/>
                  </a:lnTo>
                  <a:lnTo>
                    <a:pt x="3050" y="991"/>
                  </a:lnTo>
                  <a:lnTo>
                    <a:pt x="3054" y="988"/>
                  </a:lnTo>
                  <a:lnTo>
                    <a:pt x="3055" y="983"/>
                  </a:lnTo>
                  <a:lnTo>
                    <a:pt x="3056" y="975"/>
                  </a:lnTo>
                  <a:lnTo>
                    <a:pt x="3056" y="965"/>
                  </a:lnTo>
                  <a:lnTo>
                    <a:pt x="3057" y="962"/>
                  </a:lnTo>
                  <a:lnTo>
                    <a:pt x="3058" y="958"/>
                  </a:lnTo>
                  <a:lnTo>
                    <a:pt x="3061" y="953"/>
                  </a:lnTo>
                  <a:lnTo>
                    <a:pt x="3065" y="949"/>
                  </a:lnTo>
                  <a:lnTo>
                    <a:pt x="3073" y="938"/>
                  </a:lnTo>
                  <a:lnTo>
                    <a:pt x="3084" y="929"/>
                  </a:lnTo>
                  <a:lnTo>
                    <a:pt x="3096" y="920"/>
                  </a:lnTo>
                  <a:lnTo>
                    <a:pt x="3107" y="914"/>
                  </a:lnTo>
                  <a:lnTo>
                    <a:pt x="3112" y="910"/>
                  </a:lnTo>
                  <a:lnTo>
                    <a:pt x="3116" y="909"/>
                  </a:lnTo>
                  <a:lnTo>
                    <a:pt x="3120" y="908"/>
                  </a:lnTo>
                  <a:lnTo>
                    <a:pt x="3123" y="909"/>
                  </a:lnTo>
                  <a:lnTo>
                    <a:pt x="3123" y="914"/>
                  </a:lnTo>
                  <a:lnTo>
                    <a:pt x="3125" y="918"/>
                  </a:lnTo>
                  <a:lnTo>
                    <a:pt x="3127" y="922"/>
                  </a:lnTo>
                  <a:lnTo>
                    <a:pt x="3129" y="926"/>
                  </a:lnTo>
                  <a:lnTo>
                    <a:pt x="3133" y="930"/>
                  </a:lnTo>
                  <a:lnTo>
                    <a:pt x="3136" y="932"/>
                  </a:lnTo>
                  <a:lnTo>
                    <a:pt x="3140" y="933"/>
                  </a:lnTo>
                  <a:lnTo>
                    <a:pt x="3145" y="934"/>
                  </a:lnTo>
                  <a:lnTo>
                    <a:pt x="3155" y="934"/>
                  </a:lnTo>
                  <a:lnTo>
                    <a:pt x="3164" y="934"/>
                  </a:lnTo>
                  <a:lnTo>
                    <a:pt x="3174" y="935"/>
                  </a:lnTo>
                  <a:lnTo>
                    <a:pt x="3182" y="937"/>
                  </a:lnTo>
                  <a:lnTo>
                    <a:pt x="3191" y="941"/>
                  </a:lnTo>
                  <a:lnTo>
                    <a:pt x="3198" y="945"/>
                  </a:lnTo>
                  <a:lnTo>
                    <a:pt x="3206" y="951"/>
                  </a:lnTo>
                  <a:lnTo>
                    <a:pt x="3211" y="960"/>
                  </a:lnTo>
                  <a:lnTo>
                    <a:pt x="3217" y="971"/>
                  </a:lnTo>
                  <a:lnTo>
                    <a:pt x="3219" y="982"/>
                  </a:lnTo>
                  <a:lnTo>
                    <a:pt x="3221" y="991"/>
                  </a:lnTo>
                  <a:lnTo>
                    <a:pt x="3224" y="1000"/>
                  </a:lnTo>
                  <a:lnTo>
                    <a:pt x="3225" y="1003"/>
                  </a:lnTo>
                  <a:lnTo>
                    <a:pt x="3228" y="1007"/>
                  </a:lnTo>
                  <a:lnTo>
                    <a:pt x="3230" y="1010"/>
                  </a:lnTo>
                  <a:lnTo>
                    <a:pt x="3233" y="1013"/>
                  </a:lnTo>
                  <a:lnTo>
                    <a:pt x="3237" y="1015"/>
                  </a:lnTo>
                  <a:lnTo>
                    <a:pt x="3243" y="1016"/>
                  </a:lnTo>
                  <a:lnTo>
                    <a:pt x="3249" y="1017"/>
                  </a:lnTo>
                  <a:lnTo>
                    <a:pt x="3256" y="1017"/>
                  </a:lnTo>
                  <a:lnTo>
                    <a:pt x="3272" y="1019"/>
                  </a:lnTo>
                  <a:lnTo>
                    <a:pt x="3292" y="1020"/>
                  </a:lnTo>
                  <a:lnTo>
                    <a:pt x="3314" y="1020"/>
                  </a:lnTo>
                  <a:lnTo>
                    <a:pt x="3338" y="1018"/>
                  </a:lnTo>
                  <a:lnTo>
                    <a:pt x="3349" y="1016"/>
                  </a:lnTo>
                  <a:lnTo>
                    <a:pt x="3359" y="1014"/>
                  </a:lnTo>
                  <a:lnTo>
                    <a:pt x="3369" y="1011"/>
                  </a:lnTo>
                  <a:lnTo>
                    <a:pt x="3378" y="1006"/>
                  </a:lnTo>
                  <a:lnTo>
                    <a:pt x="3386" y="1001"/>
                  </a:lnTo>
                  <a:lnTo>
                    <a:pt x="3392" y="996"/>
                  </a:lnTo>
                  <a:lnTo>
                    <a:pt x="3397" y="988"/>
                  </a:lnTo>
                  <a:lnTo>
                    <a:pt x="3399" y="979"/>
                  </a:lnTo>
                  <a:lnTo>
                    <a:pt x="3403" y="952"/>
                  </a:lnTo>
                  <a:lnTo>
                    <a:pt x="3405" y="925"/>
                  </a:lnTo>
                  <a:lnTo>
                    <a:pt x="3407" y="919"/>
                  </a:lnTo>
                  <a:lnTo>
                    <a:pt x="3409" y="914"/>
                  </a:lnTo>
                  <a:lnTo>
                    <a:pt x="3411" y="908"/>
                  </a:lnTo>
                  <a:lnTo>
                    <a:pt x="3415" y="904"/>
                  </a:lnTo>
                  <a:lnTo>
                    <a:pt x="3420" y="901"/>
                  </a:lnTo>
                  <a:lnTo>
                    <a:pt x="3426" y="898"/>
                  </a:lnTo>
                  <a:lnTo>
                    <a:pt x="3433" y="896"/>
                  </a:lnTo>
                  <a:lnTo>
                    <a:pt x="3441" y="896"/>
                  </a:lnTo>
                  <a:lnTo>
                    <a:pt x="3448" y="896"/>
                  </a:lnTo>
                  <a:lnTo>
                    <a:pt x="3454" y="897"/>
                  </a:lnTo>
                  <a:lnTo>
                    <a:pt x="3460" y="899"/>
                  </a:lnTo>
                  <a:lnTo>
                    <a:pt x="3466" y="902"/>
                  </a:lnTo>
                  <a:lnTo>
                    <a:pt x="3477" y="907"/>
                  </a:lnTo>
                  <a:lnTo>
                    <a:pt x="3487" y="914"/>
                  </a:lnTo>
                  <a:lnTo>
                    <a:pt x="3501" y="924"/>
                  </a:lnTo>
                  <a:lnTo>
                    <a:pt x="3508" y="929"/>
                  </a:lnTo>
                  <a:lnTo>
                    <a:pt x="3512" y="928"/>
                  </a:lnTo>
                  <a:lnTo>
                    <a:pt x="3514" y="925"/>
                  </a:lnTo>
                  <a:lnTo>
                    <a:pt x="3514" y="922"/>
                  </a:lnTo>
                  <a:lnTo>
                    <a:pt x="3514" y="919"/>
                  </a:lnTo>
                  <a:lnTo>
                    <a:pt x="3513" y="911"/>
                  </a:lnTo>
                  <a:lnTo>
                    <a:pt x="3511" y="904"/>
                  </a:lnTo>
                  <a:lnTo>
                    <a:pt x="3509" y="899"/>
                  </a:lnTo>
                  <a:lnTo>
                    <a:pt x="3509" y="895"/>
                  </a:lnTo>
                  <a:lnTo>
                    <a:pt x="3509" y="892"/>
                  </a:lnTo>
                  <a:lnTo>
                    <a:pt x="3509" y="888"/>
                  </a:lnTo>
                  <a:lnTo>
                    <a:pt x="3512" y="884"/>
                  </a:lnTo>
                  <a:lnTo>
                    <a:pt x="3514" y="882"/>
                  </a:lnTo>
                  <a:lnTo>
                    <a:pt x="3518" y="880"/>
                  </a:lnTo>
                  <a:lnTo>
                    <a:pt x="3525" y="878"/>
                  </a:lnTo>
                  <a:lnTo>
                    <a:pt x="3541" y="876"/>
                  </a:lnTo>
                  <a:lnTo>
                    <a:pt x="3554" y="876"/>
                  </a:lnTo>
                  <a:lnTo>
                    <a:pt x="3563" y="877"/>
                  </a:lnTo>
                  <a:lnTo>
                    <a:pt x="3570" y="879"/>
                  </a:lnTo>
                  <a:lnTo>
                    <a:pt x="3574" y="883"/>
                  </a:lnTo>
                  <a:lnTo>
                    <a:pt x="3576" y="888"/>
                  </a:lnTo>
                  <a:lnTo>
                    <a:pt x="3577" y="894"/>
                  </a:lnTo>
                  <a:lnTo>
                    <a:pt x="3579" y="899"/>
                  </a:lnTo>
                  <a:lnTo>
                    <a:pt x="3577" y="914"/>
                  </a:lnTo>
                  <a:lnTo>
                    <a:pt x="3579" y="926"/>
                  </a:lnTo>
                  <a:lnTo>
                    <a:pt x="3581" y="933"/>
                  </a:lnTo>
                  <a:lnTo>
                    <a:pt x="3584" y="938"/>
                  </a:lnTo>
                  <a:lnTo>
                    <a:pt x="3587" y="941"/>
                  </a:lnTo>
                  <a:lnTo>
                    <a:pt x="3590" y="943"/>
                  </a:lnTo>
                  <a:lnTo>
                    <a:pt x="3594" y="944"/>
                  </a:lnTo>
                  <a:lnTo>
                    <a:pt x="3599" y="946"/>
                  </a:lnTo>
                  <a:lnTo>
                    <a:pt x="3619" y="951"/>
                  </a:lnTo>
                  <a:lnTo>
                    <a:pt x="3635" y="957"/>
                  </a:lnTo>
                  <a:lnTo>
                    <a:pt x="3649" y="963"/>
                  </a:lnTo>
                  <a:lnTo>
                    <a:pt x="3661" y="971"/>
                  </a:lnTo>
                  <a:lnTo>
                    <a:pt x="3672" y="980"/>
                  </a:lnTo>
                  <a:lnTo>
                    <a:pt x="3682" y="991"/>
                  </a:lnTo>
                  <a:lnTo>
                    <a:pt x="3693" y="1005"/>
                  </a:lnTo>
                  <a:lnTo>
                    <a:pt x="3704" y="1022"/>
                  </a:lnTo>
                  <a:lnTo>
                    <a:pt x="3710" y="1031"/>
                  </a:lnTo>
                  <a:lnTo>
                    <a:pt x="3718" y="1040"/>
                  </a:lnTo>
                  <a:lnTo>
                    <a:pt x="3726" y="1046"/>
                  </a:lnTo>
                  <a:lnTo>
                    <a:pt x="3735" y="1053"/>
                  </a:lnTo>
                  <a:lnTo>
                    <a:pt x="3745" y="1058"/>
                  </a:lnTo>
                  <a:lnTo>
                    <a:pt x="3755" y="1064"/>
                  </a:lnTo>
                  <a:lnTo>
                    <a:pt x="3764" y="1068"/>
                  </a:lnTo>
                  <a:lnTo>
                    <a:pt x="3775" y="1071"/>
                  </a:lnTo>
                  <a:lnTo>
                    <a:pt x="3797" y="1079"/>
                  </a:lnTo>
                  <a:lnTo>
                    <a:pt x="3818" y="1087"/>
                  </a:lnTo>
                  <a:lnTo>
                    <a:pt x="3830" y="1092"/>
                  </a:lnTo>
                  <a:lnTo>
                    <a:pt x="3841" y="1097"/>
                  </a:lnTo>
                  <a:lnTo>
                    <a:pt x="3852" y="1103"/>
                  </a:lnTo>
                  <a:lnTo>
                    <a:pt x="3863" y="1110"/>
                  </a:lnTo>
                  <a:lnTo>
                    <a:pt x="3869" y="1117"/>
                  </a:lnTo>
                  <a:lnTo>
                    <a:pt x="3876" y="1125"/>
                  </a:lnTo>
                  <a:lnTo>
                    <a:pt x="3882" y="1135"/>
                  </a:lnTo>
                  <a:lnTo>
                    <a:pt x="3887" y="1145"/>
                  </a:lnTo>
                  <a:lnTo>
                    <a:pt x="3894" y="1154"/>
                  </a:lnTo>
                  <a:lnTo>
                    <a:pt x="3900" y="1163"/>
                  </a:lnTo>
                  <a:lnTo>
                    <a:pt x="3904" y="1166"/>
                  </a:lnTo>
                  <a:lnTo>
                    <a:pt x="3907" y="1169"/>
                  </a:lnTo>
                  <a:lnTo>
                    <a:pt x="3910" y="1172"/>
                  </a:lnTo>
                  <a:lnTo>
                    <a:pt x="3914" y="1173"/>
                  </a:lnTo>
                  <a:lnTo>
                    <a:pt x="3920" y="1174"/>
                  </a:lnTo>
                  <a:lnTo>
                    <a:pt x="3925" y="1174"/>
                  </a:lnTo>
                  <a:lnTo>
                    <a:pt x="3930" y="1173"/>
                  </a:lnTo>
                  <a:lnTo>
                    <a:pt x="3933" y="1172"/>
                  </a:lnTo>
                  <a:lnTo>
                    <a:pt x="3936" y="1168"/>
                  </a:lnTo>
                  <a:lnTo>
                    <a:pt x="3938" y="1166"/>
                  </a:lnTo>
                  <a:lnTo>
                    <a:pt x="3940" y="1163"/>
                  </a:lnTo>
                  <a:lnTo>
                    <a:pt x="3941" y="1160"/>
                  </a:lnTo>
                  <a:lnTo>
                    <a:pt x="3945" y="1152"/>
                  </a:lnTo>
                  <a:lnTo>
                    <a:pt x="3947" y="1146"/>
                  </a:lnTo>
                  <a:lnTo>
                    <a:pt x="3949" y="1144"/>
                  </a:lnTo>
                  <a:lnTo>
                    <a:pt x="3951" y="1141"/>
                  </a:lnTo>
                  <a:lnTo>
                    <a:pt x="3952" y="1140"/>
                  </a:lnTo>
                  <a:lnTo>
                    <a:pt x="3955" y="1139"/>
                  </a:lnTo>
                  <a:lnTo>
                    <a:pt x="3958" y="1145"/>
                  </a:lnTo>
                  <a:lnTo>
                    <a:pt x="3961" y="1149"/>
                  </a:lnTo>
                  <a:lnTo>
                    <a:pt x="3964" y="1151"/>
                  </a:lnTo>
                  <a:lnTo>
                    <a:pt x="3968" y="1154"/>
                  </a:lnTo>
                  <a:lnTo>
                    <a:pt x="3973" y="1155"/>
                  </a:lnTo>
                  <a:lnTo>
                    <a:pt x="3978" y="1158"/>
                  </a:lnTo>
                  <a:lnTo>
                    <a:pt x="3985" y="1158"/>
                  </a:lnTo>
                  <a:lnTo>
                    <a:pt x="3990" y="1158"/>
                  </a:lnTo>
                  <a:lnTo>
                    <a:pt x="4019" y="1155"/>
                  </a:lnTo>
                  <a:lnTo>
                    <a:pt x="4050" y="1150"/>
                  </a:lnTo>
                  <a:lnTo>
                    <a:pt x="4066" y="1148"/>
                  </a:lnTo>
                  <a:lnTo>
                    <a:pt x="4082" y="1147"/>
                  </a:lnTo>
                  <a:lnTo>
                    <a:pt x="4096" y="1147"/>
                  </a:lnTo>
                  <a:lnTo>
                    <a:pt x="4109" y="1149"/>
                  </a:lnTo>
                  <a:lnTo>
                    <a:pt x="4115" y="1150"/>
                  </a:lnTo>
                  <a:lnTo>
                    <a:pt x="4121" y="1153"/>
                  </a:lnTo>
                  <a:lnTo>
                    <a:pt x="4126" y="1157"/>
                  </a:lnTo>
                  <a:lnTo>
                    <a:pt x="4130" y="1161"/>
                  </a:lnTo>
                  <a:lnTo>
                    <a:pt x="4135" y="1166"/>
                  </a:lnTo>
                  <a:lnTo>
                    <a:pt x="4138" y="1172"/>
                  </a:lnTo>
                  <a:lnTo>
                    <a:pt x="4140" y="1179"/>
                  </a:lnTo>
                  <a:lnTo>
                    <a:pt x="4142" y="1188"/>
                  </a:lnTo>
                  <a:lnTo>
                    <a:pt x="4140" y="1194"/>
                  </a:lnTo>
                  <a:lnTo>
                    <a:pt x="4134" y="1206"/>
                  </a:lnTo>
                  <a:lnTo>
                    <a:pt x="4130" y="1214"/>
                  </a:lnTo>
                  <a:lnTo>
                    <a:pt x="4127" y="1220"/>
                  </a:lnTo>
                  <a:lnTo>
                    <a:pt x="4125" y="1228"/>
                  </a:lnTo>
                  <a:lnTo>
                    <a:pt x="4125" y="1234"/>
                  </a:lnTo>
                  <a:lnTo>
                    <a:pt x="4125" y="1240"/>
                  </a:lnTo>
                  <a:lnTo>
                    <a:pt x="4126" y="1245"/>
                  </a:lnTo>
                  <a:lnTo>
                    <a:pt x="4128" y="1250"/>
                  </a:lnTo>
                  <a:lnTo>
                    <a:pt x="4130" y="1256"/>
                  </a:lnTo>
                  <a:lnTo>
                    <a:pt x="4136" y="1265"/>
                  </a:lnTo>
                  <a:lnTo>
                    <a:pt x="4141" y="1274"/>
                  </a:lnTo>
                  <a:lnTo>
                    <a:pt x="4147" y="1283"/>
                  </a:lnTo>
                  <a:lnTo>
                    <a:pt x="4151" y="1293"/>
                  </a:lnTo>
                  <a:lnTo>
                    <a:pt x="4153" y="1298"/>
                  </a:lnTo>
                  <a:lnTo>
                    <a:pt x="4154" y="1303"/>
                  </a:lnTo>
                  <a:lnTo>
                    <a:pt x="4155" y="1310"/>
                  </a:lnTo>
                  <a:lnTo>
                    <a:pt x="4155" y="1315"/>
                  </a:lnTo>
                  <a:lnTo>
                    <a:pt x="4154" y="1327"/>
                  </a:lnTo>
                  <a:lnTo>
                    <a:pt x="4152" y="1337"/>
                  </a:lnTo>
                  <a:lnTo>
                    <a:pt x="4149" y="1348"/>
                  </a:lnTo>
                  <a:lnTo>
                    <a:pt x="4144" y="1358"/>
                  </a:lnTo>
                  <a:lnTo>
                    <a:pt x="4141" y="1369"/>
                  </a:lnTo>
                  <a:lnTo>
                    <a:pt x="4138" y="1381"/>
                  </a:lnTo>
                  <a:lnTo>
                    <a:pt x="4136" y="1393"/>
                  </a:lnTo>
                  <a:lnTo>
                    <a:pt x="4135" y="1406"/>
                  </a:lnTo>
                  <a:lnTo>
                    <a:pt x="4120" y="1495"/>
                  </a:lnTo>
                  <a:lnTo>
                    <a:pt x="4120" y="1495"/>
                  </a:lnTo>
                  <a:lnTo>
                    <a:pt x="4061" y="1518"/>
                  </a:lnTo>
                  <a:lnTo>
                    <a:pt x="4047" y="1524"/>
                  </a:lnTo>
                  <a:lnTo>
                    <a:pt x="4034" y="1530"/>
                  </a:lnTo>
                  <a:lnTo>
                    <a:pt x="4021" y="1537"/>
                  </a:lnTo>
                  <a:lnTo>
                    <a:pt x="4008" y="1545"/>
                  </a:lnTo>
                  <a:lnTo>
                    <a:pt x="3982" y="1562"/>
                  </a:lnTo>
                  <a:lnTo>
                    <a:pt x="3958" y="1579"/>
                  </a:lnTo>
                  <a:lnTo>
                    <a:pt x="3950" y="1584"/>
                  </a:lnTo>
                  <a:lnTo>
                    <a:pt x="3941" y="1590"/>
                  </a:lnTo>
                  <a:lnTo>
                    <a:pt x="3933" y="1593"/>
                  </a:lnTo>
                  <a:lnTo>
                    <a:pt x="3925" y="1596"/>
                  </a:lnTo>
                  <a:lnTo>
                    <a:pt x="3917" y="1598"/>
                  </a:lnTo>
                  <a:lnTo>
                    <a:pt x="3909" y="1599"/>
                  </a:lnTo>
                  <a:lnTo>
                    <a:pt x="3901" y="1600"/>
                  </a:lnTo>
                  <a:lnTo>
                    <a:pt x="3893" y="1600"/>
                  </a:lnTo>
                  <a:lnTo>
                    <a:pt x="3877" y="1599"/>
                  </a:lnTo>
                  <a:lnTo>
                    <a:pt x="3859" y="1597"/>
                  </a:lnTo>
                  <a:lnTo>
                    <a:pt x="3842" y="1594"/>
                  </a:lnTo>
                  <a:lnTo>
                    <a:pt x="3823" y="1590"/>
                  </a:lnTo>
                  <a:lnTo>
                    <a:pt x="3806" y="1587"/>
                  </a:lnTo>
                  <a:lnTo>
                    <a:pt x="3791" y="1586"/>
                  </a:lnTo>
                  <a:lnTo>
                    <a:pt x="3776" y="1586"/>
                  </a:lnTo>
                  <a:lnTo>
                    <a:pt x="3762" y="1589"/>
                  </a:lnTo>
                  <a:lnTo>
                    <a:pt x="3734" y="1595"/>
                  </a:lnTo>
                  <a:lnTo>
                    <a:pt x="3704" y="1604"/>
                  </a:lnTo>
                  <a:lnTo>
                    <a:pt x="3683" y="1610"/>
                  </a:lnTo>
                  <a:lnTo>
                    <a:pt x="3667" y="1614"/>
                  </a:lnTo>
                  <a:lnTo>
                    <a:pt x="3653" y="1620"/>
                  </a:lnTo>
                  <a:lnTo>
                    <a:pt x="3641" y="1626"/>
                  </a:lnTo>
                  <a:lnTo>
                    <a:pt x="3636" y="1631"/>
                  </a:lnTo>
                  <a:lnTo>
                    <a:pt x="3630" y="1635"/>
                  </a:lnTo>
                  <a:lnTo>
                    <a:pt x="3626" y="1640"/>
                  </a:lnTo>
                  <a:lnTo>
                    <a:pt x="3622" y="1647"/>
                  </a:lnTo>
                  <a:lnTo>
                    <a:pt x="3612" y="1663"/>
                  </a:lnTo>
                  <a:lnTo>
                    <a:pt x="3603" y="1684"/>
                  </a:lnTo>
                  <a:lnTo>
                    <a:pt x="3603" y="1689"/>
                  </a:lnTo>
                  <a:lnTo>
                    <a:pt x="3604" y="1694"/>
                  </a:lnTo>
                  <a:lnTo>
                    <a:pt x="3607" y="1699"/>
                  </a:lnTo>
                  <a:lnTo>
                    <a:pt x="3608" y="1703"/>
                  </a:lnTo>
                  <a:lnTo>
                    <a:pt x="3614" y="1711"/>
                  </a:lnTo>
                  <a:lnTo>
                    <a:pt x="3622" y="1716"/>
                  </a:lnTo>
                  <a:lnTo>
                    <a:pt x="3630" y="1721"/>
                  </a:lnTo>
                  <a:lnTo>
                    <a:pt x="3640" y="1726"/>
                  </a:lnTo>
                  <a:lnTo>
                    <a:pt x="3652" y="1730"/>
                  </a:lnTo>
                  <a:lnTo>
                    <a:pt x="3664" y="1732"/>
                  </a:lnTo>
                  <a:lnTo>
                    <a:pt x="3690" y="1738"/>
                  </a:lnTo>
                  <a:lnTo>
                    <a:pt x="3715" y="1742"/>
                  </a:lnTo>
                  <a:lnTo>
                    <a:pt x="3726" y="1745"/>
                  </a:lnTo>
                  <a:lnTo>
                    <a:pt x="3737" y="1747"/>
                  </a:lnTo>
                  <a:lnTo>
                    <a:pt x="3748" y="1751"/>
                  </a:lnTo>
                  <a:lnTo>
                    <a:pt x="3757" y="1755"/>
                  </a:lnTo>
                  <a:lnTo>
                    <a:pt x="3768" y="1762"/>
                  </a:lnTo>
                  <a:lnTo>
                    <a:pt x="3777" y="1770"/>
                  </a:lnTo>
                  <a:lnTo>
                    <a:pt x="3786" y="1779"/>
                  </a:lnTo>
                  <a:lnTo>
                    <a:pt x="3793" y="1787"/>
                  </a:lnTo>
                  <a:lnTo>
                    <a:pt x="3800" y="1797"/>
                  </a:lnTo>
                  <a:lnTo>
                    <a:pt x="3805" y="1807"/>
                  </a:lnTo>
                  <a:lnTo>
                    <a:pt x="3811" y="1817"/>
                  </a:lnTo>
                  <a:lnTo>
                    <a:pt x="3815" y="1828"/>
                  </a:lnTo>
                  <a:lnTo>
                    <a:pt x="3822" y="1851"/>
                  </a:lnTo>
                  <a:lnTo>
                    <a:pt x="3826" y="1876"/>
                  </a:lnTo>
                  <a:lnTo>
                    <a:pt x="3829" y="1900"/>
                  </a:lnTo>
                  <a:lnTo>
                    <a:pt x="3832" y="1924"/>
                  </a:lnTo>
                  <a:lnTo>
                    <a:pt x="3834" y="1941"/>
                  </a:lnTo>
                  <a:lnTo>
                    <a:pt x="3833" y="1951"/>
                  </a:lnTo>
                  <a:lnTo>
                    <a:pt x="3832" y="1956"/>
                  </a:lnTo>
                  <a:lnTo>
                    <a:pt x="3831" y="1960"/>
                  </a:lnTo>
                  <a:lnTo>
                    <a:pt x="3828" y="1963"/>
                  </a:lnTo>
                  <a:lnTo>
                    <a:pt x="3826" y="1965"/>
                  </a:lnTo>
                  <a:lnTo>
                    <a:pt x="3810" y="1974"/>
                  </a:lnTo>
                  <a:lnTo>
                    <a:pt x="3786" y="1986"/>
                  </a:lnTo>
                  <a:lnTo>
                    <a:pt x="3777" y="1991"/>
                  </a:lnTo>
                  <a:lnTo>
                    <a:pt x="3771" y="1998"/>
                  </a:lnTo>
                  <a:lnTo>
                    <a:pt x="3765" y="2005"/>
                  </a:lnTo>
                  <a:lnTo>
                    <a:pt x="3760" y="2013"/>
                  </a:lnTo>
                  <a:lnTo>
                    <a:pt x="3753" y="2028"/>
                  </a:lnTo>
                  <a:lnTo>
                    <a:pt x="3747" y="2043"/>
                  </a:lnTo>
                  <a:lnTo>
                    <a:pt x="3745" y="2052"/>
                  </a:lnTo>
                  <a:lnTo>
                    <a:pt x="3742" y="2059"/>
                  </a:lnTo>
                  <a:lnTo>
                    <a:pt x="3737" y="2066"/>
                  </a:lnTo>
                  <a:lnTo>
                    <a:pt x="3732" y="2073"/>
                  </a:lnTo>
                  <a:lnTo>
                    <a:pt x="3726" y="2080"/>
                  </a:lnTo>
                  <a:lnTo>
                    <a:pt x="3719" y="2085"/>
                  </a:lnTo>
                  <a:lnTo>
                    <a:pt x="3710" y="2091"/>
                  </a:lnTo>
                  <a:lnTo>
                    <a:pt x="3699" y="2095"/>
                  </a:lnTo>
                  <a:lnTo>
                    <a:pt x="3693" y="2097"/>
                  </a:lnTo>
                  <a:lnTo>
                    <a:pt x="3688" y="2099"/>
                  </a:lnTo>
                  <a:lnTo>
                    <a:pt x="3682" y="2103"/>
                  </a:lnTo>
                  <a:lnTo>
                    <a:pt x="3678" y="2106"/>
                  </a:lnTo>
                  <a:lnTo>
                    <a:pt x="3670" y="2113"/>
                  </a:lnTo>
                  <a:lnTo>
                    <a:pt x="3664" y="2121"/>
                  </a:lnTo>
                  <a:lnTo>
                    <a:pt x="3654" y="2140"/>
                  </a:lnTo>
                  <a:lnTo>
                    <a:pt x="3644" y="2163"/>
                  </a:lnTo>
                  <a:lnTo>
                    <a:pt x="3635" y="2189"/>
                  </a:lnTo>
                  <a:lnTo>
                    <a:pt x="3627" y="2215"/>
                  </a:lnTo>
                  <a:lnTo>
                    <a:pt x="3625" y="2220"/>
                  </a:lnTo>
                  <a:lnTo>
                    <a:pt x="3622" y="2226"/>
                  </a:lnTo>
                  <a:lnTo>
                    <a:pt x="3619" y="2231"/>
                  </a:lnTo>
                  <a:lnTo>
                    <a:pt x="3614" y="2235"/>
                  </a:lnTo>
                  <a:lnTo>
                    <a:pt x="3610" y="2239"/>
                  </a:lnTo>
                  <a:lnTo>
                    <a:pt x="3604" y="2242"/>
                  </a:lnTo>
                  <a:lnTo>
                    <a:pt x="3598" y="2243"/>
                  </a:lnTo>
                  <a:lnTo>
                    <a:pt x="3590" y="2244"/>
                  </a:lnTo>
                  <a:lnTo>
                    <a:pt x="3580" y="2248"/>
                  </a:lnTo>
                  <a:lnTo>
                    <a:pt x="3569" y="2254"/>
                  </a:lnTo>
                  <a:lnTo>
                    <a:pt x="3559" y="2260"/>
                  </a:lnTo>
                  <a:lnTo>
                    <a:pt x="3550" y="2268"/>
                  </a:lnTo>
                  <a:lnTo>
                    <a:pt x="3542" y="2274"/>
                  </a:lnTo>
                  <a:lnTo>
                    <a:pt x="3532" y="2281"/>
                  </a:lnTo>
                  <a:lnTo>
                    <a:pt x="3523" y="2286"/>
                  </a:lnTo>
                  <a:lnTo>
                    <a:pt x="3513" y="2288"/>
                  </a:lnTo>
                  <a:lnTo>
                    <a:pt x="3500" y="2288"/>
                  </a:lnTo>
                  <a:lnTo>
                    <a:pt x="3486" y="2287"/>
                  </a:lnTo>
                  <a:lnTo>
                    <a:pt x="3478" y="2286"/>
                  </a:lnTo>
                  <a:lnTo>
                    <a:pt x="3472" y="2286"/>
                  </a:lnTo>
                  <a:lnTo>
                    <a:pt x="3464" y="2287"/>
                  </a:lnTo>
                  <a:lnTo>
                    <a:pt x="3458" y="2288"/>
                  </a:lnTo>
                  <a:lnTo>
                    <a:pt x="3424" y="2297"/>
                  </a:lnTo>
                  <a:lnTo>
                    <a:pt x="3384" y="2307"/>
                  </a:lnTo>
                  <a:lnTo>
                    <a:pt x="3366" y="2313"/>
                  </a:lnTo>
                  <a:lnTo>
                    <a:pt x="3349" y="2320"/>
                  </a:lnTo>
                  <a:lnTo>
                    <a:pt x="3341" y="2324"/>
                  </a:lnTo>
                  <a:lnTo>
                    <a:pt x="3334" y="2328"/>
                  </a:lnTo>
                  <a:lnTo>
                    <a:pt x="3329" y="2334"/>
                  </a:lnTo>
                  <a:lnTo>
                    <a:pt x="3325" y="2339"/>
                  </a:lnTo>
                  <a:lnTo>
                    <a:pt x="3318" y="2350"/>
                  </a:lnTo>
                  <a:lnTo>
                    <a:pt x="3313" y="2360"/>
                  </a:lnTo>
                  <a:lnTo>
                    <a:pt x="3309" y="2370"/>
                  </a:lnTo>
                  <a:lnTo>
                    <a:pt x="3304" y="2382"/>
                  </a:lnTo>
                  <a:lnTo>
                    <a:pt x="3296" y="2404"/>
                  </a:lnTo>
                  <a:lnTo>
                    <a:pt x="3287" y="2426"/>
                  </a:lnTo>
                  <a:lnTo>
                    <a:pt x="3279" y="2441"/>
                  </a:lnTo>
                  <a:lnTo>
                    <a:pt x="3271" y="2454"/>
                  </a:lnTo>
                  <a:lnTo>
                    <a:pt x="3262" y="2467"/>
                  </a:lnTo>
                  <a:lnTo>
                    <a:pt x="3253" y="2480"/>
                  </a:lnTo>
                  <a:lnTo>
                    <a:pt x="3246" y="2492"/>
                  </a:lnTo>
                  <a:lnTo>
                    <a:pt x="3237" y="2507"/>
                  </a:lnTo>
                  <a:lnTo>
                    <a:pt x="3230" y="2521"/>
                  </a:lnTo>
                  <a:lnTo>
                    <a:pt x="3224" y="2535"/>
                  </a:lnTo>
                  <a:lnTo>
                    <a:pt x="3221" y="2542"/>
                  </a:lnTo>
                  <a:lnTo>
                    <a:pt x="3219" y="2552"/>
                  </a:lnTo>
                  <a:lnTo>
                    <a:pt x="3218" y="2563"/>
                  </a:lnTo>
                  <a:lnTo>
                    <a:pt x="3217" y="2573"/>
                  </a:lnTo>
                  <a:lnTo>
                    <a:pt x="3214" y="2597"/>
                  </a:lnTo>
                  <a:lnTo>
                    <a:pt x="3211" y="2622"/>
                  </a:lnTo>
                  <a:lnTo>
                    <a:pt x="3209" y="2634"/>
                  </a:lnTo>
                  <a:lnTo>
                    <a:pt x="3206" y="2646"/>
                  </a:lnTo>
                  <a:lnTo>
                    <a:pt x="3203" y="2657"/>
                  </a:lnTo>
                  <a:lnTo>
                    <a:pt x="3199" y="2665"/>
                  </a:lnTo>
                  <a:lnTo>
                    <a:pt x="3194" y="2674"/>
                  </a:lnTo>
                  <a:lnTo>
                    <a:pt x="3189" y="2680"/>
                  </a:lnTo>
                  <a:lnTo>
                    <a:pt x="3185" y="2684"/>
                  </a:lnTo>
                  <a:lnTo>
                    <a:pt x="3181" y="2686"/>
                  </a:lnTo>
                  <a:lnTo>
                    <a:pt x="3178" y="2687"/>
                  </a:lnTo>
                  <a:lnTo>
                    <a:pt x="3174" y="2688"/>
                  </a:lnTo>
                  <a:lnTo>
                    <a:pt x="3170" y="2689"/>
                  </a:lnTo>
                  <a:lnTo>
                    <a:pt x="3167" y="2691"/>
                  </a:lnTo>
                  <a:lnTo>
                    <a:pt x="3164" y="2693"/>
                  </a:lnTo>
                  <a:lnTo>
                    <a:pt x="3162" y="2696"/>
                  </a:lnTo>
                  <a:lnTo>
                    <a:pt x="3158" y="2703"/>
                  </a:lnTo>
                  <a:lnTo>
                    <a:pt x="3155" y="2713"/>
                  </a:lnTo>
                  <a:lnTo>
                    <a:pt x="3153" y="2724"/>
                  </a:lnTo>
                  <a:lnTo>
                    <a:pt x="3152" y="2735"/>
                  </a:lnTo>
                  <a:lnTo>
                    <a:pt x="3151" y="2748"/>
                  </a:lnTo>
                  <a:lnTo>
                    <a:pt x="3150" y="2762"/>
                  </a:lnTo>
                  <a:lnTo>
                    <a:pt x="3150" y="2792"/>
                  </a:lnTo>
                  <a:lnTo>
                    <a:pt x="3149" y="2819"/>
                  </a:lnTo>
                  <a:lnTo>
                    <a:pt x="3148" y="2832"/>
                  </a:lnTo>
                  <a:lnTo>
                    <a:pt x="3147" y="2843"/>
                  </a:lnTo>
                  <a:lnTo>
                    <a:pt x="3144" y="2853"/>
                  </a:lnTo>
                  <a:lnTo>
                    <a:pt x="3142" y="2862"/>
                  </a:lnTo>
                  <a:lnTo>
                    <a:pt x="3142" y="2862"/>
                  </a:lnTo>
                  <a:lnTo>
                    <a:pt x="3125" y="2856"/>
                  </a:lnTo>
                  <a:lnTo>
                    <a:pt x="3108" y="2851"/>
                  </a:lnTo>
                  <a:lnTo>
                    <a:pt x="3089" y="2843"/>
                  </a:lnTo>
                  <a:lnTo>
                    <a:pt x="3071" y="2835"/>
                  </a:lnTo>
                  <a:lnTo>
                    <a:pt x="3054" y="2825"/>
                  </a:lnTo>
                  <a:lnTo>
                    <a:pt x="3038" y="2815"/>
                  </a:lnTo>
                  <a:lnTo>
                    <a:pt x="3030" y="2810"/>
                  </a:lnTo>
                  <a:lnTo>
                    <a:pt x="3023" y="2804"/>
                  </a:lnTo>
                  <a:lnTo>
                    <a:pt x="3017" y="2798"/>
                  </a:lnTo>
                  <a:lnTo>
                    <a:pt x="3012" y="2792"/>
                  </a:lnTo>
                  <a:lnTo>
                    <a:pt x="3006" y="2783"/>
                  </a:lnTo>
                  <a:lnTo>
                    <a:pt x="3002" y="2773"/>
                  </a:lnTo>
                  <a:lnTo>
                    <a:pt x="2999" y="2765"/>
                  </a:lnTo>
                  <a:lnTo>
                    <a:pt x="2993" y="2755"/>
                  </a:lnTo>
                  <a:lnTo>
                    <a:pt x="2988" y="2746"/>
                  </a:lnTo>
                  <a:lnTo>
                    <a:pt x="2981" y="2739"/>
                  </a:lnTo>
                  <a:lnTo>
                    <a:pt x="2975" y="2732"/>
                  </a:lnTo>
                  <a:lnTo>
                    <a:pt x="2968" y="2727"/>
                  </a:lnTo>
                  <a:lnTo>
                    <a:pt x="2962" y="2721"/>
                  </a:lnTo>
                  <a:lnTo>
                    <a:pt x="2954" y="2717"/>
                  </a:lnTo>
                  <a:lnTo>
                    <a:pt x="2946" y="2712"/>
                  </a:lnTo>
                  <a:lnTo>
                    <a:pt x="2936" y="2707"/>
                  </a:lnTo>
                  <a:lnTo>
                    <a:pt x="2926" y="2708"/>
                  </a:lnTo>
                  <a:lnTo>
                    <a:pt x="2919" y="2710"/>
                  </a:lnTo>
                  <a:lnTo>
                    <a:pt x="2911" y="2713"/>
                  </a:lnTo>
                  <a:lnTo>
                    <a:pt x="2905" y="2716"/>
                  </a:lnTo>
                  <a:lnTo>
                    <a:pt x="2894" y="2724"/>
                  </a:lnTo>
                  <a:lnTo>
                    <a:pt x="2884" y="2733"/>
                  </a:lnTo>
                  <a:lnTo>
                    <a:pt x="2874" y="2742"/>
                  </a:lnTo>
                  <a:lnTo>
                    <a:pt x="2864" y="2751"/>
                  </a:lnTo>
                  <a:lnTo>
                    <a:pt x="2858" y="2753"/>
                  </a:lnTo>
                  <a:lnTo>
                    <a:pt x="2852" y="2755"/>
                  </a:lnTo>
                  <a:lnTo>
                    <a:pt x="2845" y="2756"/>
                  </a:lnTo>
                  <a:lnTo>
                    <a:pt x="2838" y="2755"/>
                  </a:lnTo>
                  <a:lnTo>
                    <a:pt x="2814" y="2754"/>
                  </a:lnTo>
                  <a:lnTo>
                    <a:pt x="2785" y="2754"/>
                  </a:lnTo>
                  <a:lnTo>
                    <a:pt x="2770" y="2754"/>
                  </a:lnTo>
                  <a:lnTo>
                    <a:pt x="2757" y="2753"/>
                  </a:lnTo>
                  <a:lnTo>
                    <a:pt x="2746" y="2751"/>
                  </a:lnTo>
                  <a:lnTo>
                    <a:pt x="2737" y="2747"/>
                  </a:lnTo>
                  <a:lnTo>
                    <a:pt x="2723" y="2740"/>
                  </a:lnTo>
                  <a:lnTo>
                    <a:pt x="2710" y="2734"/>
                  </a:lnTo>
                  <a:lnTo>
                    <a:pt x="2698" y="2732"/>
                  </a:lnTo>
                  <a:lnTo>
                    <a:pt x="2688" y="2732"/>
                  </a:lnTo>
                  <a:lnTo>
                    <a:pt x="2678" y="2733"/>
                  </a:lnTo>
                  <a:lnTo>
                    <a:pt x="2668" y="2735"/>
                  </a:lnTo>
                  <a:lnTo>
                    <a:pt x="2660" y="2739"/>
                  </a:lnTo>
                  <a:lnTo>
                    <a:pt x="2652" y="2742"/>
                  </a:lnTo>
                  <a:lnTo>
                    <a:pt x="2644" y="2745"/>
                  </a:lnTo>
                  <a:lnTo>
                    <a:pt x="2637" y="2747"/>
                  </a:lnTo>
                  <a:lnTo>
                    <a:pt x="2629" y="2748"/>
                  </a:lnTo>
                  <a:lnTo>
                    <a:pt x="2622" y="2748"/>
                  </a:lnTo>
                  <a:lnTo>
                    <a:pt x="2614" y="2747"/>
                  </a:lnTo>
                  <a:lnTo>
                    <a:pt x="2607" y="2743"/>
                  </a:lnTo>
                  <a:lnTo>
                    <a:pt x="2598" y="2735"/>
                  </a:lnTo>
                  <a:lnTo>
                    <a:pt x="2589" y="2726"/>
                  </a:lnTo>
                  <a:lnTo>
                    <a:pt x="2583" y="2718"/>
                  </a:lnTo>
                  <a:lnTo>
                    <a:pt x="2577" y="2713"/>
                  </a:lnTo>
                  <a:lnTo>
                    <a:pt x="2572" y="2707"/>
                  </a:lnTo>
                  <a:lnTo>
                    <a:pt x="2567" y="2704"/>
                  </a:lnTo>
                  <a:lnTo>
                    <a:pt x="2561" y="2701"/>
                  </a:lnTo>
                  <a:lnTo>
                    <a:pt x="2557" y="2700"/>
                  </a:lnTo>
                  <a:lnTo>
                    <a:pt x="2553" y="2699"/>
                  </a:lnTo>
                  <a:lnTo>
                    <a:pt x="2548" y="2698"/>
                  </a:lnTo>
                  <a:lnTo>
                    <a:pt x="2537" y="2697"/>
                  </a:lnTo>
                  <a:lnTo>
                    <a:pt x="2527" y="2697"/>
                  </a:lnTo>
                  <a:lnTo>
                    <a:pt x="2514" y="2694"/>
                  </a:lnTo>
                  <a:lnTo>
                    <a:pt x="2498" y="2689"/>
                  </a:lnTo>
                  <a:lnTo>
                    <a:pt x="2488" y="2686"/>
                  </a:lnTo>
                  <a:lnTo>
                    <a:pt x="2477" y="2684"/>
                  </a:lnTo>
                  <a:lnTo>
                    <a:pt x="2468" y="2683"/>
                  </a:lnTo>
                  <a:lnTo>
                    <a:pt x="2460" y="2684"/>
                  </a:lnTo>
                  <a:lnTo>
                    <a:pt x="2451" y="2685"/>
                  </a:lnTo>
                  <a:lnTo>
                    <a:pt x="2442" y="2687"/>
                  </a:lnTo>
                  <a:lnTo>
                    <a:pt x="2435" y="2691"/>
                  </a:lnTo>
                  <a:lnTo>
                    <a:pt x="2427" y="2694"/>
                  </a:lnTo>
                  <a:lnTo>
                    <a:pt x="2411" y="2704"/>
                  </a:lnTo>
                  <a:lnTo>
                    <a:pt x="2396" y="2715"/>
                  </a:lnTo>
                  <a:lnTo>
                    <a:pt x="2378" y="2726"/>
                  </a:lnTo>
                  <a:lnTo>
                    <a:pt x="2358" y="2735"/>
                  </a:lnTo>
                  <a:lnTo>
                    <a:pt x="2336" y="2744"/>
                  </a:lnTo>
                  <a:lnTo>
                    <a:pt x="2324" y="2748"/>
                  </a:lnTo>
                  <a:lnTo>
                    <a:pt x="2319" y="2751"/>
                  </a:lnTo>
                  <a:lnTo>
                    <a:pt x="2313" y="2755"/>
                  </a:lnTo>
                  <a:lnTo>
                    <a:pt x="2305" y="2762"/>
                  </a:lnTo>
                  <a:lnTo>
                    <a:pt x="2293" y="2773"/>
                  </a:lnTo>
                  <a:lnTo>
                    <a:pt x="2289" y="2777"/>
                  </a:lnTo>
                  <a:lnTo>
                    <a:pt x="2284" y="2779"/>
                  </a:lnTo>
                  <a:lnTo>
                    <a:pt x="2277" y="2781"/>
                  </a:lnTo>
                  <a:lnTo>
                    <a:pt x="2271" y="2783"/>
                  </a:lnTo>
                  <a:lnTo>
                    <a:pt x="2255" y="2785"/>
                  </a:lnTo>
                  <a:lnTo>
                    <a:pt x="2237" y="2786"/>
                  </a:lnTo>
                  <a:lnTo>
                    <a:pt x="2220" y="2786"/>
                  </a:lnTo>
                  <a:lnTo>
                    <a:pt x="2204" y="2784"/>
                  </a:lnTo>
                  <a:lnTo>
                    <a:pt x="2190" y="2782"/>
                  </a:lnTo>
                  <a:lnTo>
                    <a:pt x="2178" y="2780"/>
                  </a:lnTo>
                  <a:lnTo>
                    <a:pt x="2170" y="2778"/>
                  </a:lnTo>
                  <a:lnTo>
                    <a:pt x="2162" y="2775"/>
                  </a:lnTo>
                  <a:lnTo>
                    <a:pt x="2154" y="2775"/>
                  </a:lnTo>
                  <a:lnTo>
                    <a:pt x="2145" y="2774"/>
                  </a:lnTo>
                  <a:lnTo>
                    <a:pt x="2130" y="2774"/>
                  </a:lnTo>
                  <a:lnTo>
                    <a:pt x="2115" y="2774"/>
                  </a:lnTo>
                  <a:lnTo>
                    <a:pt x="2109" y="2773"/>
                  </a:lnTo>
                  <a:lnTo>
                    <a:pt x="2103" y="2772"/>
                  </a:lnTo>
                  <a:lnTo>
                    <a:pt x="2098" y="2770"/>
                  </a:lnTo>
                  <a:lnTo>
                    <a:pt x="2093" y="2767"/>
                  </a:lnTo>
                  <a:lnTo>
                    <a:pt x="2089" y="2762"/>
                  </a:lnTo>
                  <a:lnTo>
                    <a:pt x="2086" y="2756"/>
                  </a:lnTo>
                  <a:lnTo>
                    <a:pt x="2085" y="2750"/>
                  </a:lnTo>
                  <a:lnTo>
                    <a:pt x="2084" y="2741"/>
                  </a:lnTo>
                  <a:lnTo>
                    <a:pt x="2084" y="2738"/>
                  </a:lnTo>
                  <a:lnTo>
                    <a:pt x="2083" y="2734"/>
                  </a:lnTo>
                  <a:lnTo>
                    <a:pt x="2082" y="2732"/>
                  </a:lnTo>
                  <a:lnTo>
                    <a:pt x="2080" y="2730"/>
                  </a:lnTo>
                  <a:lnTo>
                    <a:pt x="2074" y="2729"/>
                  </a:lnTo>
                  <a:lnTo>
                    <a:pt x="2067" y="2729"/>
                  </a:lnTo>
                  <a:lnTo>
                    <a:pt x="2059" y="2730"/>
                  </a:lnTo>
                  <a:lnTo>
                    <a:pt x="2049" y="2733"/>
                  </a:lnTo>
                  <a:lnTo>
                    <a:pt x="2040" y="2738"/>
                  </a:lnTo>
                  <a:lnTo>
                    <a:pt x="2029" y="2742"/>
                  </a:lnTo>
                  <a:lnTo>
                    <a:pt x="1989" y="2764"/>
                  </a:lnTo>
                  <a:lnTo>
                    <a:pt x="1966" y="2775"/>
                  </a:lnTo>
                  <a:lnTo>
                    <a:pt x="1949" y="2788"/>
                  </a:lnTo>
                  <a:lnTo>
                    <a:pt x="1933" y="2799"/>
                  </a:lnTo>
                  <a:lnTo>
                    <a:pt x="1917" y="2809"/>
                  </a:lnTo>
                  <a:lnTo>
                    <a:pt x="1901" y="2818"/>
                  </a:lnTo>
                  <a:lnTo>
                    <a:pt x="1886" y="2825"/>
                  </a:lnTo>
                  <a:lnTo>
                    <a:pt x="1871" y="2832"/>
                  </a:lnTo>
                  <a:lnTo>
                    <a:pt x="1856" y="2837"/>
                  </a:lnTo>
                  <a:lnTo>
                    <a:pt x="1841" y="2841"/>
                  </a:lnTo>
                  <a:lnTo>
                    <a:pt x="1825" y="2845"/>
                  </a:lnTo>
                  <a:lnTo>
                    <a:pt x="1810" y="2848"/>
                  </a:lnTo>
                  <a:lnTo>
                    <a:pt x="1793" y="2851"/>
                  </a:lnTo>
                  <a:lnTo>
                    <a:pt x="1776" y="2853"/>
                  </a:lnTo>
                  <a:lnTo>
                    <a:pt x="1741" y="2855"/>
                  </a:lnTo>
                  <a:lnTo>
                    <a:pt x="1701" y="2856"/>
                  </a:lnTo>
                  <a:lnTo>
                    <a:pt x="1692" y="2856"/>
                  </a:lnTo>
                  <a:lnTo>
                    <a:pt x="1682" y="2853"/>
                  </a:lnTo>
                  <a:lnTo>
                    <a:pt x="1670" y="2848"/>
                  </a:lnTo>
                  <a:lnTo>
                    <a:pt x="1658" y="2841"/>
                  </a:lnTo>
                  <a:lnTo>
                    <a:pt x="1645" y="2834"/>
                  </a:lnTo>
                  <a:lnTo>
                    <a:pt x="1634" y="2825"/>
                  </a:lnTo>
                  <a:lnTo>
                    <a:pt x="1623" y="2815"/>
                  </a:lnTo>
                  <a:lnTo>
                    <a:pt x="1613" y="2806"/>
                  </a:lnTo>
                  <a:lnTo>
                    <a:pt x="1606" y="2796"/>
                  </a:lnTo>
                  <a:lnTo>
                    <a:pt x="1600" y="2786"/>
                  </a:lnTo>
                  <a:lnTo>
                    <a:pt x="1599" y="2782"/>
                  </a:lnTo>
                  <a:lnTo>
                    <a:pt x="1598" y="2778"/>
                  </a:lnTo>
                  <a:lnTo>
                    <a:pt x="1599" y="2773"/>
                  </a:lnTo>
                  <a:lnTo>
                    <a:pt x="1600" y="2770"/>
                  </a:lnTo>
                  <a:lnTo>
                    <a:pt x="1602" y="2767"/>
                  </a:lnTo>
                  <a:lnTo>
                    <a:pt x="1607" y="2764"/>
                  </a:lnTo>
                  <a:lnTo>
                    <a:pt x="1611" y="2760"/>
                  </a:lnTo>
                  <a:lnTo>
                    <a:pt x="1616" y="2758"/>
                  </a:lnTo>
                  <a:lnTo>
                    <a:pt x="1624" y="2756"/>
                  </a:lnTo>
                  <a:lnTo>
                    <a:pt x="1633" y="2755"/>
                  </a:lnTo>
                  <a:lnTo>
                    <a:pt x="1643" y="2754"/>
                  </a:lnTo>
                  <a:lnTo>
                    <a:pt x="1655" y="2754"/>
                  </a:lnTo>
                  <a:lnTo>
                    <a:pt x="1658" y="2753"/>
                  </a:lnTo>
                  <a:lnTo>
                    <a:pt x="1660" y="2751"/>
                  </a:lnTo>
                  <a:lnTo>
                    <a:pt x="1662" y="2747"/>
                  </a:lnTo>
                  <a:lnTo>
                    <a:pt x="1662" y="2743"/>
                  </a:lnTo>
                  <a:lnTo>
                    <a:pt x="1661" y="2731"/>
                  </a:lnTo>
                  <a:lnTo>
                    <a:pt x="1657" y="2718"/>
                  </a:lnTo>
                  <a:lnTo>
                    <a:pt x="1648" y="2691"/>
                  </a:lnTo>
                  <a:lnTo>
                    <a:pt x="1639" y="2673"/>
                  </a:lnTo>
                  <a:lnTo>
                    <a:pt x="1636" y="2667"/>
                  </a:lnTo>
                  <a:lnTo>
                    <a:pt x="1633" y="2662"/>
                  </a:lnTo>
                  <a:lnTo>
                    <a:pt x="1628" y="2658"/>
                  </a:lnTo>
                  <a:lnTo>
                    <a:pt x="1625" y="2654"/>
                  </a:lnTo>
                  <a:lnTo>
                    <a:pt x="1620" y="2651"/>
                  </a:lnTo>
                  <a:lnTo>
                    <a:pt x="1615" y="2648"/>
                  </a:lnTo>
                  <a:lnTo>
                    <a:pt x="1610" y="2646"/>
                  </a:lnTo>
                  <a:lnTo>
                    <a:pt x="1604" y="2645"/>
                  </a:lnTo>
                  <a:lnTo>
                    <a:pt x="1594" y="2643"/>
                  </a:lnTo>
                  <a:lnTo>
                    <a:pt x="1582" y="2642"/>
                  </a:lnTo>
                  <a:lnTo>
                    <a:pt x="1569" y="2643"/>
                  </a:lnTo>
                  <a:lnTo>
                    <a:pt x="1556" y="2644"/>
                  </a:lnTo>
                  <a:lnTo>
                    <a:pt x="1530" y="2650"/>
                  </a:lnTo>
                  <a:lnTo>
                    <a:pt x="1504" y="2657"/>
                  </a:lnTo>
                  <a:lnTo>
                    <a:pt x="1480" y="2664"/>
                  </a:lnTo>
                  <a:lnTo>
                    <a:pt x="1460" y="2670"/>
                  </a:lnTo>
                  <a:lnTo>
                    <a:pt x="1437" y="2675"/>
                  </a:lnTo>
                  <a:lnTo>
                    <a:pt x="1417" y="2683"/>
                  </a:lnTo>
                  <a:lnTo>
                    <a:pt x="1399" y="2690"/>
                  </a:lnTo>
                  <a:lnTo>
                    <a:pt x="1384" y="2700"/>
                  </a:lnTo>
                  <a:lnTo>
                    <a:pt x="1371" y="2711"/>
                  </a:lnTo>
                  <a:lnTo>
                    <a:pt x="1358" y="2721"/>
                  </a:lnTo>
                  <a:lnTo>
                    <a:pt x="1347" y="2733"/>
                  </a:lnTo>
                  <a:lnTo>
                    <a:pt x="1338" y="2745"/>
                  </a:lnTo>
                  <a:lnTo>
                    <a:pt x="1318" y="2770"/>
                  </a:lnTo>
                  <a:lnTo>
                    <a:pt x="1298" y="2794"/>
                  </a:lnTo>
                  <a:lnTo>
                    <a:pt x="1286" y="2806"/>
                  </a:lnTo>
                  <a:lnTo>
                    <a:pt x="1274" y="2818"/>
                  </a:lnTo>
                  <a:lnTo>
                    <a:pt x="1260" y="2827"/>
                  </a:lnTo>
                  <a:lnTo>
                    <a:pt x="1244" y="2837"/>
                  </a:lnTo>
                  <a:lnTo>
                    <a:pt x="1234" y="2845"/>
                  </a:lnTo>
                  <a:lnTo>
                    <a:pt x="1226" y="2851"/>
                  </a:lnTo>
                  <a:lnTo>
                    <a:pt x="1224" y="2853"/>
                  </a:lnTo>
                  <a:lnTo>
                    <a:pt x="1223" y="2856"/>
                  </a:lnTo>
                  <a:lnTo>
                    <a:pt x="1222" y="2860"/>
                  </a:lnTo>
                  <a:lnTo>
                    <a:pt x="1221" y="2863"/>
                  </a:lnTo>
                  <a:lnTo>
                    <a:pt x="1222" y="2868"/>
                  </a:lnTo>
                  <a:lnTo>
                    <a:pt x="1224" y="2874"/>
                  </a:lnTo>
                  <a:lnTo>
                    <a:pt x="1228" y="2879"/>
                  </a:lnTo>
                  <a:lnTo>
                    <a:pt x="1232" y="2885"/>
                  </a:lnTo>
                  <a:lnTo>
                    <a:pt x="1236" y="2890"/>
                  </a:lnTo>
                  <a:lnTo>
                    <a:pt x="1239" y="2895"/>
                  </a:lnTo>
                  <a:lnTo>
                    <a:pt x="1242" y="2901"/>
                  </a:lnTo>
                  <a:lnTo>
                    <a:pt x="1244" y="2906"/>
                  </a:lnTo>
                  <a:lnTo>
                    <a:pt x="1243" y="2908"/>
                  </a:lnTo>
                  <a:lnTo>
                    <a:pt x="1243" y="2912"/>
                  </a:lnTo>
                  <a:lnTo>
                    <a:pt x="1242" y="2914"/>
                  </a:lnTo>
                  <a:lnTo>
                    <a:pt x="1239" y="2916"/>
                  </a:lnTo>
                  <a:lnTo>
                    <a:pt x="1233" y="2921"/>
                  </a:lnTo>
                  <a:lnTo>
                    <a:pt x="1223" y="2927"/>
                  </a:lnTo>
                  <a:lnTo>
                    <a:pt x="1095" y="2989"/>
                  </a:lnTo>
                  <a:lnTo>
                    <a:pt x="1084" y="2994"/>
                  </a:lnTo>
                  <a:lnTo>
                    <a:pt x="1074" y="2996"/>
                  </a:lnTo>
                  <a:lnTo>
                    <a:pt x="1064" y="2997"/>
                  </a:lnTo>
                  <a:lnTo>
                    <a:pt x="1055" y="2997"/>
                  </a:lnTo>
                  <a:lnTo>
                    <a:pt x="1047" y="2995"/>
                  </a:lnTo>
                  <a:lnTo>
                    <a:pt x="1039" y="2991"/>
                  </a:lnTo>
                  <a:lnTo>
                    <a:pt x="1031" y="2987"/>
                  </a:lnTo>
                  <a:lnTo>
                    <a:pt x="1025" y="2982"/>
                  </a:lnTo>
                  <a:lnTo>
                    <a:pt x="1018" y="2975"/>
                  </a:lnTo>
                  <a:lnTo>
                    <a:pt x="1013" y="2968"/>
                  </a:lnTo>
                  <a:lnTo>
                    <a:pt x="1007" y="2959"/>
                  </a:lnTo>
                  <a:lnTo>
                    <a:pt x="1002" y="2950"/>
                  </a:lnTo>
                  <a:lnTo>
                    <a:pt x="999" y="2941"/>
                  </a:lnTo>
                  <a:lnTo>
                    <a:pt x="994" y="2931"/>
                  </a:lnTo>
                  <a:lnTo>
                    <a:pt x="992" y="2920"/>
                  </a:lnTo>
                  <a:lnTo>
                    <a:pt x="990" y="2909"/>
                  </a:lnTo>
                  <a:lnTo>
                    <a:pt x="987" y="2893"/>
                  </a:lnTo>
                  <a:lnTo>
                    <a:pt x="982" y="2880"/>
                  </a:lnTo>
                  <a:lnTo>
                    <a:pt x="979" y="2869"/>
                  </a:lnTo>
                  <a:lnTo>
                    <a:pt x="975" y="2860"/>
                  </a:lnTo>
                  <a:lnTo>
                    <a:pt x="969" y="2853"/>
                  </a:lnTo>
                  <a:lnTo>
                    <a:pt x="965" y="2848"/>
                  </a:lnTo>
                  <a:lnTo>
                    <a:pt x="959" y="2843"/>
                  </a:lnTo>
                  <a:lnTo>
                    <a:pt x="952" y="2841"/>
                  </a:lnTo>
                  <a:lnTo>
                    <a:pt x="945" y="2839"/>
                  </a:lnTo>
                  <a:lnTo>
                    <a:pt x="936" y="2839"/>
                  </a:lnTo>
                  <a:lnTo>
                    <a:pt x="927" y="2838"/>
                  </a:lnTo>
                  <a:lnTo>
                    <a:pt x="917" y="2839"/>
                  </a:lnTo>
                  <a:lnTo>
                    <a:pt x="893" y="2839"/>
                  </a:lnTo>
                  <a:lnTo>
                    <a:pt x="865" y="2838"/>
                  </a:lnTo>
                  <a:lnTo>
                    <a:pt x="697" y="2840"/>
                  </a:lnTo>
                  <a:lnTo>
                    <a:pt x="682" y="2839"/>
                  </a:lnTo>
                  <a:lnTo>
                    <a:pt x="666" y="2837"/>
                  </a:lnTo>
                  <a:lnTo>
                    <a:pt x="651" y="2833"/>
                  </a:lnTo>
                  <a:lnTo>
                    <a:pt x="636" y="2829"/>
                  </a:lnTo>
                  <a:lnTo>
                    <a:pt x="621" y="2825"/>
                  </a:lnTo>
                  <a:lnTo>
                    <a:pt x="604" y="2821"/>
                  </a:lnTo>
                  <a:lnTo>
                    <a:pt x="589" y="2819"/>
                  </a:lnTo>
                  <a:lnTo>
                    <a:pt x="573" y="2818"/>
                  </a:lnTo>
                  <a:lnTo>
                    <a:pt x="559" y="2816"/>
                  </a:lnTo>
                  <a:lnTo>
                    <a:pt x="546" y="2813"/>
                  </a:lnTo>
                  <a:lnTo>
                    <a:pt x="535" y="2809"/>
                  </a:lnTo>
                  <a:lnTo>
                    <a:pt x="525" y="2802"/>
                  </a:lnTo>
                  <a:lnTo>
                    <a:pt x="515" y="2796"/>
                  </a:lnTo>
                  <a:lnTo>
                    <a:pt x="506" y="2787"/>
                  </a:lnTo>
                  <a:lnTo>
                    <a:pt x="498" y="2780"/>
                  </a:lnTo>
                  <a:lnTo>
                    <a:pt x="489" y="2771"/>
                  </a:lnTo>
                  <a:lnTo>
                    <a:pt x="474" y="2754"/>
                  </a:lnTo>
                  <a:lnTo>
                    <a:pt x="459" y="2739"/>
                  </a:lnTo>
                  <a:lnTo>
                    <a:pt x="451" y="2732"/>
                  </a:lnTo>
                  <a:lnTo>
                    <a:pt x="442" y="2728"/>
                  </a:lnTo>
                  <a:lnTo>
                    <a:pt x="433" y="2725"/>
                  </a:lnTo>
                  <a:lnTo>
                    <a:pt x="423" y="2724"/>
                  </a:lnTo>
                  <a:lnTo>
                    <a:pt x="381" y="2725"/>
                  </a:lnTo>
                  <a:lnTo>
                    <a:pt x="345" y="2723"/>
                  </a:lnTo>
                  <a:lnTo>
                    <a:pt x="328" y="2720"/>
                  </a:lnTo>
                  <a:lnTo>
                    <a:pt x="311" y="2717"/>
                  </a:lnTo>
                  <a:lnTo>
                    <a:pt x="291" y="2712"/>
                  </a:lnTo>
                  <a:lnTo>
                    <a:pt x="270" y="2704"/>
                  </a:lnTo>
                  <a:lnTo>
                    <a:pt x="258" y="2698"/>
                  </a:lnTo>
                  <a:lnTo>
                    <a:pt x="247" y="2691"/>
                  </a:lnTo>
                  <a:lnTo>
                    <a:pt x="238" y="2683"/>
                  </a:lnTo>
                  <a:lnTo>
                    <a:pt x="232" y="2675"/>
                  </a:lnTo>
                  <a:lnTo>
                    <a:pt x="226" y="2665"/>
                  </a:lnTo>
                  <a:lnTo>
                    <a:pt x="223" y="2656"/>
                  </a:lnTo>
                  <a:lnTo>
                    <a:pt x="221" y="2646"/>
                  </a:lnTo>
                  <a:lnTo>
                    <a:pt x="220" y="2636"/>
                  </a:lnTo>
                  <a:lnTo>
                    <a:pt x="220" y="2593"/>
                  </a:lnTo>
                  <a:lnTo>
                    <a:pt x="221" y="2552"/>
                  </a:lnTo>
                  <a:lnTo>
                    <a:pt x="219" y="2549"/>
                  </a:lnTo>
                  <a:lnTo>
                    <a:pt x="215" y="2546"/>
                  </a:lnTo>
                  <a:lnTo>
                    <a:pt x="208" y="2543"/>
                  </a:lnTo>
                  <a:lnTo>
                    <a:pt x="201" y="2540"/>
                  </a:lnTo>
                  <a:lnTo>
                    <a:pt x="193" y="2537"/>
                  </a:lnTo>
                  <a:lnTo>
                    <a:pt x="185" y="2532"/>
                  </a:lnTo>
                  <a:lnTo>
                    <a:pt x="182" y="2530"/>
                  </a:lnTo>
                  <a:lnTo>
                    <a:pt x="180" y="2527"/>
                  </a:lnTo>
                  <a:lnTo>
                    <a:pt x="178" y="2524"/>
                  </a:lnTo>
                  <a:lnTo>
                    <a:pt x="176" y="2521"/>
                  </a:lnTo>
                  <a:lnTo>
                    <a:pt x="166" y="2522"/>
                  </a:lnTo>
                  <a:lnTo>
                    <a:pt x="156" y="2523"/>
                  </a:lnTo>
                  <a:lnTo>
                    <a:pt x="147" y="2525"/>
                  </a:lnTo>
                  <a:lnTo>
                    <a:pt x="137" y="2528"/>
                  </a:lnTo>
                  <a:lnTo>
                    <a:pt x="117" y="2536"/>
                  </a:lnTo>
                  <a:lnTo>
                    <a:pt x="98" y="2544"/>
                  </a:lnTo>
                  <a:lnTo>
                    <a:pt x="77" y="2553"/>
                  </a:lnTo>
                  <a:lnTo>
                    <a:pt x="58" y="2559"/>
                  </a:lnTo>
                  <a:lnTo>
                    <a:pt x="48" y="2562"/>
                  </a:lnTo>
                  <a:lnTo>
                    <a:pt x="39" y="2564"/>
                  </a:lnTo>
                  <a:lnTo>
                    <a:pt x="28" y="2565"/>
                  </a:lnTo>
                  <a:lnTo>
                    <a:pt x="18" y="2565"/>
                  </a:lnTo>
                  <a:lnTo>
                    <a:pt x="18" y="2565"/>
                  </a:lnTo>
                  <a:lnTo>
                    <a:pt x="53" y="2483"/>
                  </a:lnTo>
                  <a:lnTo>
                    <a:pt x="53" y="2474"/>
                  </a:lnTo>
                  <a:lnTo>
                    <a:pt x="52" y="2467"/>
                  </a:lnTo>
                  <a:lnTo>
                    <a:pt x="49" y="2459"/>
                  </a:lnTo>
                  <a:lnTo>
                    <a:pt x="46" y="2453"/>
                  </a:lnTo>
                  <a:lnTo>
                    <a:pt x="40" y="2440"/>
                  </a:lnTo>
                  <a:lnTo>
                    <a:pt x="32" y="2428"/>
                  </a:lnTo>
                  <a:lnTo>
                    <a:pt x="25" y="2417"/>
                  </a:lnTo>
                  <a:lnTo>
                    <a:pt x="17" y="2405"/>
                  </a:lnTo>
                  <a:lnTo>
                    <a:pt x="14" y="2400"/>
                  </a:lnTo>
                  <a:lnTo>
                    <a:pt x="10" y="2393"/>
                  </a:lnTo>
                  <a:lnTo>
                    <a:pt x="8" y="2387"/>
                  </a:lnTo>
                  <a:lnTo>
                    <a:pt x="6" y="2380"/>
                  </a:lnTo>
                  <a:lnTo>
                    <a:pt x="5" y="2372"/>
                  </a:lnTo>
                  <a:lnTo>
                    <a:pt x="4" y="2364"/>
                  </a:lnTo>
                  <a:lnTo>
                    <a:pt x="4" y="2357"/>
                  </a:lnTo>
                  <a:lnTo>
                    <a:pt x="5" y="2353"/>
                  </a:lnTo>
                  <a:lnTo>
                    <a:pt x="6" y="2349"/>
                  </a:lnTo>
                  <a:lnTo>
                    <a:pt x="8" y="2347"/>
                  </a:lnTo>
                  <a:lnTo>
                    <a:pt x="12" y="2345"/>
                  </a:lnTo>
                  <a:lnTo>
                    <a:pt x="15" y="2343"/>
                  </a:lnTo>
                  <a:lnTo>
                    <a:pt x="35" y="2342"/>
                  </a:lnTo>
                  <a:lnTo>
                    <a:pt x="62" y="2343"/>
                  </a:lnTo>
                  <a:lnTo>
                    <a:pt x="66" y="2338"/>
                  </a:lnTo>
                  <a:lnTo>
                    <a:pt x="68" y="2334"/>
                  </a:lnTo>
                  <a:lnTo>
                    <a:pt x="72" y="2330"/>
                  </a:lnTo>
                  <a:lnTo>
                    <a:pt x="75" y="2329"/>
                  </a:lnTo>
                  <a:lnTo>
                    <a:pt x="84" y="2325"/>
                  </a:lnTo>
                  <a:lnTo>
                    <a:pt x="94" y="2319"/>
                  </a:lnTo>
                  <a:lnTo>
                    <a:pt x="97" y="2315"/>
                  </a:lnTo>
                  <a:lnTo>
                    <a:pt x="100" y="2313"/>
                  </a:lnTo>
                  <a:lnTo>
                    <a:pt x="101" y="2310"/>
                  </a:lnTo>
                  <a:lnTo>
                    <a:pt x="101" y="2308"/>
                  </a:lnTo>
                  <a:lnTo>
                    <a:pt x="100" y="2303"/>
                  </a:lnTo>
                  <a:lnTo>
                    <a:pt x="97" y="2300"/>
                  </a:lnTo>
                  <a:lnTo>
                    <a:pt x="93" y="2296"/>
                  </a:lnTo>
                  <a:lnTo>
                    <a:pt x="88" y="2293"/>
                  </a:lnTo>
                  <a:lnTo>
                    <a:pt x="84" y="2288"/>
                  </a:lnTo>
                  <a:lnTo>
                    <a:pt x="82" y="2284"/>
                  </a:lnTo>
                  <a:lnTo>
                    <a:pt x="69" y="2284"/>
                  </a:lnTo>
                  <a:lnTo>
                    <a:pt x="56" y="2286"/>
                  </a:lnTo>
                  <a:lnTo>
                    <a:pt x="43" y="2288"/>
                  </a:lnTo>
                  <a:lnTo>
                    <a:pt x="30" y="2289"/>
                  </a:lnTo>
                  <a:lnTo>
                    <a:pt x="23" y="2288"/>
                  </a:lnTo>
                  <a:lnTo>
                    <a:pt x="17" y="2286"/>
                  </a:lnTo>
                  <a:lnTo>
                    <a:pt x="10" y="2283"/>
                  </a:lnTo>
                  <a:lnTo>
                    <a:pt x="5" y="2278"/>
                  </a:lnTo>
                  <a:lnTo>
                    <a:pt x="2" y="2272"/>
                  </a:lnTo>
                  <a:lnTo>
                    <a:pt x="0" y="2267"/>
                  </a:lnTo>
                  <a:lnTo>
                    <a:pt x="0" y="2264"/>
                  </a:lnTo>
                  <a:lnTo>
                    <a:pt x="1" y="2261"/>
                  </a:lnTo>
                  <a:lnTo>
                    <a:pt x="2" y="2258"/>
                  </a:lnTo>
                  <a:lnTo>
                    <a:pt x="5" y="2255"/>
                  </a:lnTo>
                  <a:lnTo>
                    <a:pt x="10" y="2251"/>
                  </a:lnTo>
                  <a:lnTo>
                    <a:pt x="17" y="2247"/>
                  </a:lnTo>
                  <a:lnTo>
                    <a:pt x="22" y="2245"/>
                  </a:lnTo>
                  <a:lnTo>
                    <a:pt x="28" y="2243"/>
                  </a:lnTo>
                  <a:lnTo>
                    <a:pt x="39" y="2242"/>
                  </a:lnTo>
                  <a:lnTo>
                    <a:pt x="49" y="2242"/>
                  </a:lnTo>
                  <a:lnTo>
                    <a:pt x="55" y="2242"/>
                  </a:lnTo>
                  <a:lnTo>
                    <a:pt x="60" y="2241"/>
                  </a:lnTo>
                  <a:lnTo>
                    <a:pt x="64" y="2239"/>
                  </a:lnTo>
                  <a:lnTo>
                    <a:pt x="70" y="2237"/>
                  </a:lnTo>
                  <a:lnTo>
                    <a:pt x="75" y="2233"/>
                  </a:lnTo>
                  <a:lnTo>
                    <a:pt x="81" y="2228"/>
                  </a:lnTo>
                  <a:lnTo>
                    <a:pt x="86" y="2221"/>
                  </a:lnTo>
                  <a:lnTo>
                    <a:pt x="91" y="2214"/>
                  </a:lnTo>
                  <a:lnTo>
                    <a:pt x="96" y="2207"/>
                  </a:lnTo>
                  <a:lnTo>
                    <a:pt x="100" y="2202"/>
                  </a:lnTo>
                  <a:lnTo>
                    <a:pt x="104" y="2199"/>
                  </a:lnTo>
                  <a:lnTo>
                    <a:pt x="109" y="2195"/>
                  </a:lnTo>
                  <a:lnTo>
                    <a:pt x="117" y="2191"/>
                  </a:lnTo>
                  <a:lnTo>
                    <a:pt x="126" y="2190"/>
                  </a:lnTo>
                  <a:lnTo>
                    <a:pt x="135" y="2189"/>
                  </a:lnTo>
                  <a:lnTo>
                    <a:pt x="144" y="2188"/>
                  </a:lnTo>
                  <a:lnTo>
                    <a:pt x="150" y="2186"/>
                  </a:lnTo>
                  <a:lnTo>
                    <a:pt x="154" y="2185"/>
                  </a:lnTo>
                  <a:lnTo>
                    <a:pt x="160" y="2181"/>
                  </a:lnTo>
                  <a:lnTo>
                    <a:pt x="165" y="2178"/>
                  </a:lnTo>
                  <a:lnTo>
                    <a:pt x="169" y="2175"/>
                  </a:lnTo>
                  <a:lnTo>
                    <a:pt x="172" y="2171"/>
                  </a:lnTo>
                  <a:lnTo>
                    <a:pt x="177" y="2165"/>
                  </a:lnTo>
                  <a:lnTo>
                    <a:pt x="180" y="2160"/>
                  </a:lnTo>
                  <a:lnTo>
                    <a:pt x="185" y="2148"/>
                  </a:lnTo>
                  <a:lnTo>
                    <a:pt x="190" y="2137"/>
                  </a:lnTo>
                  <a:lnTo>
                    <a:pt x="197" y="2120"/>
                  </a:lnTo>
                  <a:lnTo>
                    <a:pt x="202" y="2107"/>
                  </a:lnTo>
                  <a:lnTo>
                    <a:pt x="204" y="2102"/>
                  </a:lnTo>
                  <a:lnTo>
                    <a:pt x="204" y="2097"/>
                  </a:lnTo>
                  <a:lnTo>
                    <a:pt x="204" y="2093"/>
                  </a:lnTo>
                  <a:lnTo>
                    <a:pt x="204" y="2089"/>
                  </a:lnTo>
                  <a:lnTo>
                    <a:pt x="201" y="2080"/>
                  </a:lnTo>
                  <a:lnTo>
                    <a:pt x="195" y="2070"/>
                  </a:lnTo>
                  <a:lnTo>
                    <a:pt x="187" y="2057"/>
                  </a:lnTo>
                  <a:lnTo>
                    <a:pt x="176" y="2040"/>
                  </a:lnTo>
                  <a:lnTo>
                    <a:pt x="144" y="1987"/>
                  </a:lnTo>
                  <a:lnTo>
                    <a:pt x="144" y="198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1" name="Freeform 46"/>
            <p:cNvSpPr>
              <a:spLocks/>
            </p:cNvSpPr>
            <p:nvPr/>
          </p:nvSpPr>
          <p:spPr bwMode="auto">
            <a:xfrm>
              <a:off x="1899744" y="2518715"/>
              <a:ext cx="1702961" cy="1256189"/>
            </a:xfrm>
            <a:custGeom>
              <a:avLst/>
              <a:gdLst>
                <a:gd name="T0" fmla="*/ 2371 w 4140"/>
                <a:gd name="T1" fmla="*/ 219 h 3735"/>
                <a:gd name="T2" fmla="*/ 2384 w 4140"/>
                <a:gd name="T3" fmla="*/ 368 h 3735"/>
                <a:gd name="T4" fmla="*/ 2601 w 4140"/>
                <a:gd name="T5" fmla="*/ 475 h 3735"/>
                <a:gd name="T6" fmla="*/ 2776 w 4140"/>
                <a:gd name="T7" fmla="*/ 562 h 3735"/>
                <a:gd name="T8" fmla="*/ 2917 w 4140"/>
                <a:gd name="T9" fmla="*/ 885 h 3735"/>
                <a:gd name="T10" fmla="*/ 3054 w 4140"/>
                <a:gd name="T11" fmla="*/ 1096 h 3735"/>
                <a:gd name="T12" fmla="*/ 3122 w 4140"/>
                <a:gd name="T13" fmla="*/ 1250 h 3735"/>
                <a:gd name="T14" fmla="*/ 3183 w 4140"/>
                <a:gd name="T15" fmla="*/ 1152 h 3735"/>
                <a:gd name="T16" fmla="*/ 3344 w 4140"/>
                <a:gd name="T17" fmla="*/ 1153 h 3735"/>
                <a:gd name="T18" fmla="*/ 3504 w 4140"/>
                <a:gd name="T19" fmla="*/ 1108 h 3735"/>
                <a:gd name="T20" fmla="*/ 3565 w 4140"/>
                <a:gd name="T21" fmla="*/ 1263 h 3735"/>
                <a:gd name="T22" fmla="*/ 3682 w 4140"/>
                <a:gd name="T23" fmla="*/ 1426 h 3735"/>
                <a:gd name="T24" fmla="*/ 3820 w 4140"/>
                <a:gd name="T25" fmla="*/ 1502 h 3735"/>
                <a:gd name="T26" fmla="*/ 3867 w 4140"/>
                <a:gd name="T27" fmla="*/ 1666 h 3735"/>
                <a:gd name="T28" fmla="*/ 3761 w 4140"/>
                <a:gd name="T29" fmla="*/ 1803 h 3735"/>
                <a:gd name="T30" fmla="*/ 4052 w 4140"/>
                <a:gd name="T31" fmla="*/ 1740 h 3735"/>
                <a:gd name="T32" fmla="*/ 4085 w 4140"/>
                <a:gd name="T33" fmla="*/ 1809 h 3735"/>
                <a:gd name="T34" fmla="*/ 3437 w 4140"/>
                <a:gd name="T35" fmla="*/ 2211 h 3735"/>
                <a:gd name="T36" fmla="*/ 3309 w 4140"/>
                <a:gd name="T37" fmla="*/ 2473 h 3735"/>
                <a:gd name="T38" fmla="*/ 3516 w 4140"/>
                <a:gd name="T39" fmla="*/ 2582 h 3735"/>
                <a:gd name="T40" fmla="*/ 3670 w 4140"/>
                <a:gd name="T41" fmla="*/ 2507 h 3735"/>
                <a:gd name="T42" fmla="*/ 3664 w 4140"/>
                <a:gd name="T43" fmla="*/ 2676 h 3735"/>
                <a:gd name="T44" fmla="*/ 3490 w 4140"/>
                <a:gd name="T45" fmla="*/ 2773 h 3735"/>
                <a:gd name="T46" fmla="*/ 3503 w 4140"/>
                <a:gd name="T47" fmla="*/ 2858 h 3735"/>
                <a:gd name="T48" fmla="*/ 3499 w 4140"/>
                <a:gd name="T49" fmla="*/ 2991 h 3735"/>
                <a:gd name="T50" fmla="*/ 3492 w 4140"/>
                <a:gd name="T51" fmla="*/ 3151 h 3735"/>
                <a:gd name="T52" fmla="*/ 3328 w 4140"/>
                <a:gd name="T53" fmla="*/ 3130 h 3735"/>
                <a:gd name="T54" fmla="*/ 3132 w 4140"/>
                <a:gd name="T55" fmla="*/ 3123 h 3735"/>
                <a:gd name="T56" fmla="*/ 2888 w 4140"/>
                <a:gd name="T57" fmla="*/ 3356 h 3735"/>
                <a:gd name="T58" fmla="*/ 2929 w 4140"/>
                <a:gd name="T59" fmla="*/ 3266 h 3735"/>
                <a:gd name="T60" fmla="*/ 2952 w 4140"/>
                <a:gd name="T61" fmla="*/ 3023 h 3735"/>
                <a:gd name="T62" fmla="*/ 2824 w 4140"/>
                <a:gd name="T63" fmla="*/ 2900 h 3735"/>
                <a:gd name="T64" fmla="*/ 2724 w 4140"/>
                <a:gd name="T65" fmla="*/ 2773 h 3735"/>
                <a:gd name="T66" fmla="*/ 2646 w 4140"/>
                <a:gd name="T67" fmla="*/ 2735 h 3735"/>
                <a:gd name="T68" fmla="*/ 2507 w 4140"/>
                <a:gd name="T69" fmla="*/ 2816 h 3735"/>
                <a:gd name="T70" fmla="*/ 2490 w 4140"/>
                <a:gd name="T71" fmla="*/ 2917 h 3735"/>
                <a:gd name="T72" fmla="*/ 2480 w 4140"/>
                <a:gd name="T73" fmla="*/ 3061 h 3735"/>
                <a:gd name="T74" fmla="*/ 2544 w 4140"/>
                <a:gd name="T75" fmla="*/ 3218 h 3735"/>
                <a:gd name="T76" fmla="*/ 2457 w 4140"/>
                <a:gd name="T77" fmla="*/ 3504 h 3735"/>
                <a:gd name="T78" fmla="*/ 2417 w 4140"/>
                <a:gd name="T79" fmla="*/ 3637 h 3735"/>
                <a:gd name="T80" fmla="*/ 2244 w 4140"/>
                <a:gd name="T81" fmla="*/ 3675 h 3735"/>
                <a:gd name="T82" fmla="*/ 2041 w 4140"/>
                <a:gd name="T83" fmla="*/ 3551 h 3735"/>
                <a:gd name="T84" fmla="*/ 1891 w 4140"/>
                <a:gd name="T85" fmla="*/ 3443 h 3735"/>
                <a:gd name="T86" fmla="*/ 1827 w 4140"/>
                <a:gd name="T87" fmla="*/ 3218 h 3735"/>
                <a:gd name="T88" fmla="*/ 1702 w 4140"/>
                <a:gd name="T89" fmla="*/ 3142 h 3735"/>
                <a:gd name="T90" fmla="*/ 1697 w 4140"/>
                <a:gd name="T91" fmla="*/ 2997 h 3735"/>
                <a:gd name="T92" fmla="*/ 1461 w 4140"/>
                <a:gd name="T93" fmla="*/ 3001 h 3735"/>
                <a:gd name="T94" fmla="*/ 1341 w 4140"/>
                <a:gd name="T95" fmla="*/ 2940 h 3735"/>
                <a:gd name="T96" fmla="*/ 1160 w 4140"/>
                <a:gd name="T97" fmla="*/ 2922 h 3735"/>
                <a:gd name="T98" fmla="*/ 1020 w 4140"/>
                <a:gd name="T99" fmla="*/ 2919 h 3735"/>
                <a:gd name="T100" fmla="*/ 663 w 4140"/>
                <a:gd name="T101" fmla="*/ 2759 h 3735"/>
                <a:gd name="T102" fmla="*/ 528 w 4140"/>
                <a:gd name="T103" fmla="*/ 2357 h 3735"/>
                <a:gd name="T104" fmla="*/ 272 w 4140"/>
                <a:gd name="T105" fmla="*/ 2219 h 3735"/>
                <a:gd name="T106" fmla="*/ 303 w 4140"/>
                <a:gd name="T107" fmla="*/ 1914 h 3735"/>
                <a:gd name="T108" fmla="*/ 18 w 4140"/>
                <a:gd name="T109" fmla="*/ 1668 h 3735"/>
                <a:gd name="T110" fmla="*/ 318 w 4140"/>
                <a:gd name="T111" fmla="*/ 1205 h 3735"/>
                <a:gd name="T112" fmla="*/ 608 w 4140"/>
                <a:gd name="T113" fmla="*/ 1289 h 3735"/>
                <a:gd name="T114" fmla="*/ 1038 w 4140"/>
                <a:gd name="T115" fmla="*/ 1194 h 3735"/>
                <a:gd name="T116" fmla="*/ 1299 w 4140"/>
                <a:gd name="T117" fmla="*/ 894 h 3735"/>
                <a:gd name="T118" fmla="*/ 1621 w 4140"/>
                <a:gd name="T119" fmla="*/ 587 h 3735"/>
                <a:gd name="T120" fmla="*/ 1829 w 4140"/>
                <a:gd name="T121" fmla="*/ 111 h 3735"/>
                <a:gd name="T122" fmla="*/ 2124 w 4140"/>
                <a:gd name="T123" fmla="*/ 85 h 3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40" h="3735">
                  <a:moveTo>
                    <a:pt x="2349" y="114"/>
                  </a:moveTo>
                  <a:lnTo>
                    <a:pt x="2351" y="119"/>
                  </a:lnTo>
                  <a:lnTo>
                    <a:pt x="2354" y="126"/>
                  </a:lnTo>
                  <a:lnTo>
                    <a:pt x="2356" y="130"/>
                  </a:lnTo>
                  <a:lnTo>
                    <a:pt x="2359" y="135"/>
                  </a:lnTo>
                  <a:lnTo>
                    <a:pt x="2366" y="144"/>
                  </a:lnTo>
                  <a:lnTo>
                    <a:pt x="2370" y="151"/>
                  </a:lnTo>
                  <a:lnTo>
                    <a:pt x="2371" y="154"/>
                  </a:lnTo>
                  <a:lnTo>
                    <a:pt x="2371" y="157"/>
                  </a:lnTo>
                  <a:lnTo>
                    <a:pt x="2370" y="159"/>
                  </a:lnTo>
                  <a:lnTo>
                    <a:pt x="2367" y="162"/>
                  </a:lnTo>
                  <a:lnTo>
                    <a:pt x="2363" y="165"/>
                  </a:lnTo>
                  <a:lnTo>
                    <a:pt x="2356" y="167"/>
                  </a:lnTo>
                  <a:lnTo>
                    <a:pt x="2349" y="169"/>
                  </a:lnTo>
                  <a:lnTo>
                    <a:pt x="2338" y="171"/>
                  </a:lnTo>
                  <a:lnTo>
                    <a:pt x="2338" y="175"/>
                  </a:lnTo>
                  <a:lnTo>
                    <a:pt x="2339" y="182"/>
                  </a:lnTo>
                  <a:lnTo>
                    <a:pt x="2341" y="188"/>
                  </a:lnTo>
                  <a:lnTo>
                    <a:pt x="2343" y="196"/>
                  </a:lnTo>
                  <a:lnTo>
                    <a:pt x="2347" y="202"/>
                  </a:lnTo>
                  <a:lnTo>
                    <a:pt x="2351" y="209"/>
                  </a:lnTo>
                  <a:lnTo>
                    <a:pt x="2354" y="214"/>
                  </a:lnTo>
                  <a:lnTo>
                    <a:pt x="2358" y="216"/>
                  </a:lnTo>
                  <a:lnTo>
                    <a:pt x="2362" y="219"/>
                  </a:lnTo>
                  <a:lnTo>
                    <a:pt x="2365" y="219"/>
                  </a:lnTo>
                  <a:lnTo>
                    <a:pt x="2368" y="219"/>
                  </a:lnTo>
                  <a:lnTo>
                    <a:pt x="2371" y="219"/>
                  </a:lnTo>
                  <a:lnTo>
                    <a:pt x="2378" y="216"/>
                  </a:lnTo>
                  <a:lnTo>
                    <a:pt x="2383" y="213"/>
                  </a:lnTo>
                  <a:lnTo>
                    <a:pt x="2390" y="209"/>
                  </a:lnTo>
                  <a:lnTo>
                    <a:pt x="2396" y="206"/>
                  </a:lnTo>
                  <a:lnTo>
                    <a:pt x="2402" y="203"/>
                  </a:lnTo>
                  <a:lnTo>
                    <a:pt x="2408" y="202"/>
                  </a:lnTo>
                  <a:lnTo>
                    <a:pt x="2409" y="212"/>
                  </a:lnTo>
                  <a:lnTo>
                    <a:pt x="2408" y="224"/>
                  </a:lnTo>
                  <a:lnTo>
                    <a:pt x="2407" y="236"/>
                  </a:lnTo>
                  <a:lnTo>
                    <a:pt x="2405" y="250"/>
                  </a:lnTo>
                  <a:lnTo>
                    <a:pt x="2404" y="263"/>
                  </a:lnTo>
                  <a:lnTo>
                    <a:pt x="2403" y="277"/>
                  </a:lnTo>
                  <a:lnTo>
                    <a:pt x="2403" y="291"/>
                  </a:lnTo>
                  <a:lnTo>
                    <a:pt x="2404" y="304"/>
                  </a:lnTo>
                  <a:lnTo>
                    <a:pt x="2406" y="314"/>
                  </a:lnTo>
                  <a:lnTo>
                    <a:pt x="2407" y="321"/>
                  </a:lnTo>
                  <a:lnTo>
                    <a:pt x="2408" y="328"/>
                  </a:lnTo>
                  <a:lnTo>
                    <a:pt x="2408" y="333"/>
                  </a:lnTo>
                  <a:lnTo>
                    <a:pt x="2407" y="337"/>
                  </a:lnTo>
                  <a:lnTo>
                    <a:pt x="2406" y="341"/>
                  </a:lnTo>
                  <a:lnTo>
                    <a:pt x="2404" y="343"/>
                  </a:lnTo>
                  <a:lnTo>
                    <a:pt x="2402" y="346"/>
                  </a:lnTo>
                  <a:lnTo>
                    <a:pt x="2397" y="349"/>
                  </a:lnTo>
                  <a:lnTo>
                    <a:pt x="2392" y="355"/>
                  </a:lnTo>
                  <a:lnTo>
                    <a:pt x="2390" y="358"/>
                  </a:lnTo>
                  <a:lnTo>
                    <a:pt x="2386" y="362"/>
                  </a:lnTo>
                  <a:lnTo>
                    <a:pt x="2384" y="368"/>
                  </a:lnTo>
                  <a:lnTo>
                    <a:pt x="2383" y="374"/>
                  </a:lnTo>
                  <a:lnTo>
                    <a:pt x="2386" y="386"/>
                  </a:lnTo>
                  <a:lnTo>
                    <a:pt x="2396" y="410"/>
                  </a:lnTo>
                  <a:lnTo>
                    <a:pt x="2408" y="431"/>
                  </a:lnTo>
                  <a:lnTo>
                    <a:pt x="2415" y="443"/>
                  </a:lnTo>
                  <a:lnTo>
                    <a:pt x="2417" y="444"/>
                  </a:lnTo>
                  <a:lnTo>
                    <a:pt x="2420" y="446"/>
                  </a:lnTo>
                  <a:lnTo>
                    <a:pt x="2423" y="446"/>
                  </a:lnTo>
                  <a:lnTo>
                    <a:pt x="2426" y="446"/>
                  </a:lnTo>
                  <a:lnTo>
                    <a:pt x="2434" y="445"/>
                  </a:lnTo>
                  <a:lnTo>
                    <a:pt x="2443" y="442"/>
                  </a:lnTo>
                  <a:lnTo>
                    <a:pt x="2460" y="433"/>
                  </a:lnTo>
                  <a:lnTo>
                    <a:pt x="2478" y="424"/>
                  </a:lnTo>
                  <a:lnTo>
                    <a:pt x="2488" y="419"/>
                  </a:lnTo>
                  <a:lnTo>
                    <a:pt x="2498" y="416"/>
                  </a:lnTo>
                  <a:lnTo>
                    <a:pt x="2506" y="415"/>
                  </a:lnTo>
                  <a:lnTo>
                    <a:pt x="2516" y="415"/>
                  </a:lnTo>
                  <a:lnTo>
                    <a:pt x="2521" y="416"/>
                  </a:lnTo>
                  <a:lnTo>
                    <a:pt x="2526" y="418"/>
                  </a:lnTo>
                  <a:lnTo>
                    <a:pt x="2530" y="421"/>
                  </a:lnTo>
                  <a:lnTo>
                    <a:pt x="2535" y="424"/>
                  </a:lnTo>
                  <a:lnTo>
                    <a:pt x="2540" y="428"/>
                  </a:lnTo>
                  <a:lnTo>
                    <a:pt x="2544" y="432"/>
                  </a:lnTo>
                  <a:lnTo>
                    <a:pt x="2548" y="439"/>
                  </a:lnTo>
                  <a:lnTo>
                    <a:pt x="2553" y="445"/>
                  </a:lnTo>
                  <a:lnTo>
                    <a:pt x="2568" y="456"/>
                  </a:lnTo>
                  <a:lnTo>
                    <a:pt x="2601" y="475"/>
                  </a:lnTo>
                  <a:lnTo>
                    <a:pt x="2636" y="492"/>
                  </a:lnTo>
                  <a:lnTo>
                    <a:pt x="2654" y="500"/>
                  </a:lnTo>
                  <a:lnTo>
                    <a:pt x="2661" y="500"/>
                  </a:lnTo>
                  <a:lnTo>
                    <a:pt x="2667" y="499"/>
                  </a:lnTo>
                  <a:lnTo>
                    <a:pt x="2674" y="498"/>
                  </a:lnTo>
                  <a:lnTo>
                    <a:pt x="2680" y="496"/>
                  </a:lnTo>
                  <a:lnTo>
                    <a:pt x="2694" y="491"/>
                  </a:lnTo>
                  <a:lnTo>
                    <a:pt x="2708" y="485"/>
                  </a:lnTo>
                  <a:lnTo>
                    <a:pt x="2722" y="480"/>
                  </a:lnTo>
                  <a:lnTo>
                    <a:pt x="2736" y="476"/>
                  </a:lnTo>
                  <a:lnTo>
                    <a:pt x="2742" y="476"/>
                  </a:lnTo>
                  <a:lnTo>
                    <a:pt x="2748" y="475"/>
                  </a:lnTo>
                  <a:lnTo>
                    <a:pt x="2754" y="476"/>
                  </a:lnTo>
                  <a:lnTo>
                    <a:pt x="2759" y="478"/>
                  </a:lnTo>
                  <a:lnTo>
                    <a:pt x="2768" y="483"/>
                  </a:lnTo>
                  <a:lnTo>
                    <a:pt x="2774" y="489"/>
                  </a:lnTo>
                  <a:lnTo>
                    <a:pt x="2778" y="494"/>
                  </a:lnTo>
                  <a:lnTo>
                    <a:pt x="2782" y="499"/>
                  </a:lnTo>
                  <a:lnTo>
                    <a:pt x="2783" y="505"/>
                  </a:lnTo>
                  <a:lnTo>
                    <a:pt x="2784" y="510"/>
                  </a:lnTo>
                  <a:lnTo>
                    <a:pt x="2783" y="516"/>
                  </a:lnTo>
                  <a:lnTo>
                    <a:pt x="2782" y="521"/>
                  </a:lnTo>
                  <a:lnTo>
                    <a:pt x="2778" y="533"/>
                  </a:lnTo>
                  <a:lnTo>
                    <a:pt x="2776" y="545"/>
                  </a:lnTo>
                  <a:lnTo>
                    <a:pt x="2775" y="550"/>
                  </a:lnTo>
                  <a:lnTo>
                    <a:pt x="2775" y="557"/>
                  </a:lnTo>
                  <a:lnTo>
                    <a:pt x="2776" y="562"/>
                  </a:lnTo>
                  <a:lnTo>
                    <a:pt x="2778" y="568"/>
                  </a:lnTo>
                  <a:lnTo>
                    <a:pt x="2784" y="575"/>
                  </a:lnTo>
                  <a:lnTo>
                    <a:pt x="2789" y="580"/>
                  </a:lnTo>
                  <a:lnTo>
                    <a:pt x="2796" y="586"/>
                  </a:lnTo>
                  <a:lnTo>
                    <a:pt x="2803" y="590"/>
                  </a:lnTo>
                  <a:lnTo>
                    <a:pt x="2811" y="595"/>
                  </a:lnTo>
                  <a:lnTo>
                    <a:pt x="2817" y="600"/>
                  </a:lnTo>
                  <a:lnTo>
                    <a:pt x="2824" y="606"/>
                  </a:lnTo>
                  <a:lnTo>
                    <a:pt x="2828" y="613"/>
                  </a:lnTo>
                  <a:lnTo>
                    <a:pt x="2830" y="619"/>
                  </a:lnTo>
                  <a:lnTo>
                    <a:pt x="2830" y="627"/>
                  </a:lnTo>
                  <a:lnTo>
                    <a:pt x="2831" y="635"/>
                  </a:lnTo>
                  <a:lnTo>
                    <a:pt x="2830" y="645"/>
                  </a:lnTo>
                  <a:lnTo>
                    <a:pt x="2829" y="665"/>
                  </a:lnTo>
                  <a:lnTo>
                    <a:pt x="2829" y="680"/>
                  </a:lnTo>
                  <a:lnTo>
                    <a:pt x="2826" y="699"/>
                  </a:lnTo>
                  <a:lnTo>
                    <a:pt x="2826" y="716"/>
                  </a:lnTo>
                  <a:lnTo>
                    <a:pt x="2826" y="732"/>
                  </a:lnTo>
                  <a:lnTo>
                    <a:pt x="2828" y="747"/>
                  </a:lnTo>
                  <a:lnTo>
                    <a:pt x="2831" y="760"/>
                  </a:lnTo>
                  <a:lnTo>
                    <a:pt x="2837" y="772"/>
                  </a:lnTo>
                  <a:lnTo>
                    <a:pt x="2842" y="783"/>
                  </a:lnTo>
                  <a:lnTo>
                    <a:pt x="2849" y="794"/>
                  </a:lnTo>
                  <a:lnTo>
                    <a:pt x="2863" y="816"/>
                  </a:lnTo>
                  <a:lnTo>
                    <a:pt x="2880" y="836"/>
                  </a:lnTo>
                  <a:lnTo>
                    <a:pt x="2898" y="859"/>
                  </a:lnTo>
                  <a:lnTo>
                    <a:pt x="2917" y="885"/>
                  </a:lnTo>
                  <a:lnTo>
                    <a:pt x="2925" y="896"/>
                  </a:lnTo>
                  <a:lnTo>
                    <a:pt x="2935" y="905"/>
                  </a:lnTo>
                  <a:lnTo>
                    <a:pt x="2945" y="913"/>
                  </a:lnTo>
                  <a:lnTo>
                    <a:pt x="2954" y="921"/>
                  </a:lnTo>
                  <a:lnTo>
                    <a:pt x="2975" y="932"/>
                  </a:lnTo>
                  <a:lnTo>
                    <a:pt x="2997" y="943"/>
                  </a:lnTo>
                  <a:lnTo>
                    <a:pt x="3006" y="949"/>
                  </a:lnTo>
                  <a:lnTo>
                    <a:pt x="3016" y="954"/>
                  </a:lnTo>
                  <a:lnTo>
                    <a:pt x="3026" y="961"/>
                  </a:lnTo>
                  <a:lnTo>
                    <a:pt x="3033" y="967"/>
                  </a:lnTo>
                  <a:lnTo>
                    <a:pt x="3041" y="975"/>
                  </a:lnTo>
                  <a:lnTo>
                    <a:pt x="3046" y="984"/>
                  </a:lnTo>
                  <a:lnTo>
                    <a:pt x="3052" y="994"/>
                  </a:lnTo>
                  <a:lnTo>
                    <a:pt x="3055" y="1007"/>
                  </a:lnTo>
                  <a:lnTo>
                    <a:pt x="3057" y="1013"/>
                  </a:lnTo>
                  <a:lnTo>
                    <a:pt x="3061" y="1021"/>
                  </a:lnTo>
                  <a:lnTo>
                    <a:pt x="3067" y="1029"/>
                  </a:lnTo>
                  <a:lnTo>
                    <a:pt x="3071" y="1037"/>
                  </a:lnTo>
                  <a:lnTo>
                    <a:pt x="3077" y="1045"/>
                  </a:lnTo>
                  <a:lnTo>
                    <a:pt x="3079" y="1052"/>
                  </a:lnTo>
                  <a:lnTo>
                    <a:pt x="3080" y="1056"/>
                  </a:lnTo>
                  <a:lnTo>
                    <a:pt x="3080" y="1060"/>
                  </a:lnTo>
                  <a:lnTo>
                    <a:pt x="3079" y="1063"/>
                  </a:lnTo>
                  <a:lnTo>
                    <a:pt x="3078" y="1066"/>
                  </a:lnTo>
                  <a:lnTo>
                    <a:pt x="3069" y="1077"/>
                  </a:lnTo>
                  <a:lnTo>
                    <a:pt x="3058" y="1089"/>
                  </a:lnTo>
                  <a:lnTo>
                    <a:pt x="3054" y="1096"/>
                  </a:lnTo>
                  <a:lnTo>
                    <a:pt x="3050" y="1102"/>
                  </a:lnTo>
                  <a:lnTo>
                    <a:pt x="3048" y="1105"/>
                  </a:lnTo>
                  <a:lnTo>
                    <a:pt x="3048" y="1108"/>
                  </a:lnTo>
                  <a:lnTo>
                    <a:pt x="3048" y="1113"/>
                  </a:lnTo>
                  <a:lnTo>
                    <a:pt x="3048" y="1116"/>
                  </a:lnTo>
                  <a:lnTo>
                    <a:pt x="3055" y="1126"/>
                  </a:lnTo>
                  <a:lnTo>
                    <a:pt x="3061" y="1132"/>
                  </a:lnTo>
                  <a:lnTo>
                    <a:pt x="3064" y="1135"/>
                  </a:lnTo>
                  <a:lnTo>
                    <a:pt x="3065" y="1140"/>
                  </a:lnTo>
                  <a:lnTo>
                    <a:pt x="3064" y="1146"/>
                  </a:lnTo>
                  <a:lnTo>
                    <a:pt x="3061" y="1154"/>
                  </a:lnTo>
                  <a:lnTo>
                    <a:pt x="3056" y="1166"/>
                  </a:lnTo>
                  <a:lnTo>
                    <a:pt x="3052" y="1177"/>
                  </a:lnTo>
                  <a:lnTo>
                    <a:pt x="3050" y="1185"/>
                  </a:lnTo>
                  <a:lnTo>
                    <a:pt x="3047" y="1193"/>
                  </a:lnTo>
                  <a:lnTo>
                    <a:pt x="3047" y="1200"/>
                  </a:lnTo>
                  <a:lnTo>
                    <a:pt x="3047" y="1206"/>
                  </a:lnTo>
                  <a:lnTo>
                    <a:pt x="3050" y="1210"/>
                  </a:lnTo>
                  <a:lnTo>
                    <a:pt x="3053" y="1214"/>
                  </a:lnTo>
                  <a:lnTo>
                    <a:pt x="3056" y="1218"/>
                  </a:lnTo>
                  <a:lnTo>
                    <a:pt x="3060" y="1221"/>
                  </a:lnTo>
                  <a:lnTo>
                    <a:pt x="3066" y="1224"/>
                  </a:lnTo>
                  <a:lnTo>
                    <a:pt x="3072" y="1227"/>
                  </a:lnTo>
                  <a:lnTo>
                    <a:pt x="3087" y="1234"/>
                  </a:lnTo>
                  <a:lnTo>
                    <a:pt x="3105" y="1242"/>
                  </a:lnTo>
                  <a:lnTo>
                    <a:pt x="3114" y="1247"/>
                  </a:lnTo>
                  <a:lnTo>
                    <a:pt x="3122" y="1250"/>
                  </a:lnTo>
                  <a:lnTo>
                    <a:pt x="3129" y="1252"/>
                  </a:lnTo>
                  <a:lnTo>
                    <a:pt x="3135" y="1253"/>
                  </a:lnTo>
                  <a:lnTo>
                    <a:pt x="3140" y="1253"/>
                  </a:lnTo>
                  <a:lnTo>
                    <a:pt x="3143" y="1252"/>
                  </a:lnTo>
                  <a:lnTo>
                    <a:pt x="3147" y="1251"/>
                  </a:lnTo>
                  <a:lnTo>
                    <a:pt x="3149" y="1248"/>
                  </a:lnTo>
                  <a:lnTo>
                    <a:pt x="3150" y="1245"/>
                  </a:lnTo>
                  <a:lnTo>
                    <a:pt x="3151" y="1240"/>
                  </a:lnTo>
                  <a:lnTo>
                    <a:pt x="3151" y="1235"/>
                  </a:lnTo>
                  <a:lnTo>
                    <a:pt x="3150" y="1229"/>
                  </a:lnTo>
                  <a:lnTo>
                    <a:pt x="3147" y="1215"/>
                  </a:lnTo>
                  <a:lnTo>
                    <a:pt x="3142" y="1199"/>
                  </a:lnTo>
                  <a:lnTo>
                    <a:pt x="3140" y="1189"/>
                  </a:lnTo>
                  <a:lnTo>
                    <a:pt x="3138" y="1180"/>
                  </a:lnTo>
                  <a:lnTo>
                    <a:pt x="3138" y="1172"/>
                  </a:lnTo>
                  <a:lnTo>
                    <a:pt x="3138" y="1165"/>
                  </a:lnTo>
                  <a:lnTo>
                    <a:pt x="3139" y="1159"/>
                  </a:lnTo>
                  <a:lnTo>
                    <a:pt x="3140" y="1154"/>
                  </a:lnTo>
                  <a:lnTo>
                    <a:pt x="3142" y="1151"/>
                  </a:lnTo>
                  <a:lnTo>
                    <a:pt x="3146" y="1147"/>
                  </a:lnTo>
                  <a:lnTo>
                    <a:pt x="3149" y="1145"/>
                  </a:lnTo>
                  <a:lnTo>
                    <a:pt x="3153" y="1144"/>
                  </a:lnTo>
                  <a:lnTo>
                    <a:pt x="3159" y="1144"/>
                  </a:lnTo>
                  <a:lnTo>
                    <a:pt x="3164" y="1144"/>
                  </a:lnTo>
                  <a:lnTo>
                    <a:pt x="3170" y="1146"/>
                  </a:lnTo>
                  <a:lnTo>
                    <a:pt x="3177" y="1148"/>
                  </a:lnTo>
                  <a:lnTo>
                    <a:pt x="3183" y="1152"/>
                  </a:lnTo>
                  <a:lnTo>
                    <a:pt x="3191" y="1155"/>
                  </a:lnTo>
                  <a:lnTo>
                    <a:pt x="3193" y="1156"/>
                  </a:lnTo>
                  <a:lnTo>
                    <a:pt x="3196" y="1156"/>
                  </a:lnTo>
                  <a:lnTo>
                    <a:pt x="3200" y="1154"/>
                  </a:lnTo>
                  <a:lnTo>
                    <a:pt x="3202" y="1151"/>
                  </a:lnTo>
                  <a:lnTo>
                    <a:pt x="3207" y="1143"/>
                  </a:lnTo>
                  <a:lnTo>
                    <a:pt x="3214" y="1132"/>
                  </a:lnTo>
                  <a:lnTo>
                    <a:pt x="3219" y="1121"/>
                  </a:lnTo>
                  <a:lnTo>
                    <a:pt x="3224" y="1111"/>
                  </a:lnTo>
                  <a:lnTo>
                    <a:pt x="3230" y="1101"/>
                  </a:lnTo>
                  <a:lnTo>
                    <a:pt x="3236" y="1096"/>
                  </a:lnTo>
                  <a:lnTo>
                    <a:pt x="3239" y="1094"/>
                  </a:lnTo>
                  <a:lnTo>
                    <a:pt x="3242" y="1093"/>
                  </a:lnTo>
                  <a:lnTo>
                    <a:pt x="3244" y="1093"/>
                  </a:lnTo>
                  <a:lnTo>
                    <a:pt x="3247" y="1093"/>
                  </a:lnTo>
                  <a:lnTo>
                    <a:pt x="3254" y="1097"/>
                  </a:lnTo>
                  <a:lnTo>
                    <a:pt x="3260" y="1101"/>
                  </a:lnTo>
                  <a:lnTo>
                    <a:pt x="3274" y="1114"/>
                  </a:lnTo>
                  <a:lnTo>
                    <a:pt x="3290" y="1129"/>
                  </a:lnTo>
                  <a:lnTo>
                    <a:pt x="3298" y="1137"/>
                  </a:lnTo>
                  <a:lnTo>
                    <a:pt x="3307" y="1143"/>
                  </a:lnTo>
                  <a:lnTo>
                    <a:pt x="3316" y="1148"/>
                  </a:lnTo>
                  <a:lnTo>
                    <a:pt x="3325" y="1153"/>
                  </a:lnTo>
                  <a:lnTo>
                    <a:pt x="3330" y="1154"/>
                  </a:lnTo>
                  <a:lnTo>
                    <a:pt x="3335" y="1154"/>
                  </a:lnTo>
                  <a:lnTo>
                    <a:pt x="3339" y="1154"/>
                  </a:lnTo>
                  <a:lnTo>
                    <a:pt x="3344" y="1153"/>
                  </a:lnTo>
                  <a:lnTo>
                    <a:pt x="3350" y="1152"/>
                  </a:lnTo>
                  <a:lnTo>
                    <a:pt x="3354" y="1150"/>
                  </a:lnTo>
                  <a:lnTo>
                    <a:pt x="3359" y="1146"/>
                  </a:lnTo>
                  <a:lnTo>
                    <a:pt x="3365" y="1142"/>
                  </a:lnTo>
                  <a:lnTo>
                    <a:pt x="3372" y="1132"/>
                  </a:lnTo>
                  <a:lnTo>
                    <a:pt x="3388" y="1112"/>
                  </a:lnTo>
                  <a:lnTo>
                    <a:pt x="3407" y="1085"/>
                  </a:lnTo>
                  <a:lnTo>
                    <a:pt x="3429" y="1059"/>
                  </a:lnTo>
                  <a:lnTo>
                    <a:pt x="3439" y="1047"/>
                  </a:lnTo>
                  <a:lnTo>
                    <a:pt x="3450" y="1037"/>
                  </a:lnTo>
                  <a:lnTo>
                    <a:pt x="3456" y="1034"/>
                  </a:lnTo>
                  <a:lnTo>
                    <a:pt x="3460" y="1031"/>
                  </a:lnTo>
                  <a:lnTo>
                    <a:pt x="3465" y="1029"/>
                  </a:lnTo>
                  <a:lnTo>
                    <a:pt x="3470" y="1027"/>
                  </a:lnTo>
                  <a:lnTo>
                    <a:pt x="3474" y="1027"/>
                  </a:lnTo>
                  <a:lnTo>
                    <a:pt x="3477" y="1027"/>
                  </a:lnTo>
                  <a:lnTo>
                    <a:pt x="3480" y="1030"/>
                  </a:lnTo>
                  <a:lnTo>
                    <a:pt x="3484" y="1033"/>
                  </a:lnTo>
                  <a:lnTo>
                    <a:pt x="3487" y="1038"/>
                  </a:lnTo>
                  <a:lnTo>
                    <a:pt x="3489" y="1044"/>
                  </a:lnTo>
                  <a:lnTo>
                    <a:pt x="3490" y="1052"/>
                  </a:lnTo>
                  <a:lnTo>
                    <a:pt x="3491" y="1061"/>
                  </a:lnTo>
                  <a:lnTo>
                    <a:pt x="3492" y="1074"/>
                  </a:lnTo>
                  <a:lnTo>
                    <a:pt x="3496" y="1084"/>
                  </a:lnTo>
                  <a:lnTo>
                    <a:pt x="3499" y="1092"/>
                  </a:lnTo>
                  <a:lnTo>
                    <a:pt x="3502" y="1100"/>
                  </a:lnTo>
                  <a:lnTo>
                    <a:pt x="3504" y="1108"/>
                  </a:lnTo>
                  <a:lnTo>
                    <a:pt x="3506" y="1118"/>
                  </a:lnTo>
                  <a:lnTo>
                    <a:pt x="3507" y="1132"/>
                  </a:lnTo>
                  <a:lnTo>
                    <a:pt x="3506" y="1150"/>
                  </a:lnTo>
                  <a:lnTo>
                    <a:pt x="3492" y="1281"/>
                  </a:lnTo>
                  <a:lnTo>
                    <a:pt x="3488" y="1287"/>
                  </a:lnTo>
                  <a:lnTo>
                    <a:pt x="3485" y="1292"/>
                  </a:lnTo>
                  <a:lnTo>
                    <a:pt x="3484" y="1297"/>
                  </a:lnTo>
                  <a:lnTo>
                    <a:pt x="3485" y="1305"/>
                  </a:lnTo>
                  <a:lnTo>
                    <a:pt x="3488" y="1314"/>
                  </a:lnTo>
                  <a:lnTo>
                    <a:pt x="3492" y="1322"/>
                  </a:lnTo>
                  <a:lnTo>
                    <a:pt x="3498" y="1328"/>
                  </a:lnTo>
                  <a:lnTo>
                    <a:pt x="3504" y="1332"/>
                  </a:lnTo>
                  <a:lnTo>
                    <a:pt x="3507" y="1333"/>
                  </a:lnTo>
                  <a:lnTo>
                    <a:pt x="3511" y="1333"/>
                  </a:lnTo>
                  <a:lnTo>
                    <a:pt x="3514" y="1333"/>
                  </a:lnTo>
                  <a:lnTo>
                    <a:pt x="3517" y="1332"/>
                  </a:lnTo>
                  <a:lnTo>
                    <a:pt x="3520" y="1330"/>
                  </a:lnTo>
                  <a:lnTo>
                    <a:pt x="3525" y="1327"/>
                  </a:lnTo>
                  <a:lnTo>
                    <a:pt x="3528" y="1322"/>
                  </a:lnTo>
                  <a:lnTo>
                    <a:pt x="3531" y="1318"/>
                  </a:lnTo>
                  <a:lnTo>
                    <a:pt x="3540" y="1296"/>
                  </a:lnTo>
                  <a:lnTo>
                    <a:pt x="3548" y="1278"/>
                  </a:lnTo>
                  <a:lnTo>
                    <a:pt x="3551" y="1275"/>
                  </a:lnTo>
                  <a:lnTo>
                    <a:pt x="3554" y="1270"/>
                  </a:lnTo>
                  <a:lnTo>
                    <a:pt x="3557" y="1268"/>
                  </a:lnTo>
                  <a:lnTo>
                    <a:pt x="3560" y="1265"/>
                  </a:lnTo>
                  <a:lnTo>
                    <a:pt x="3565" y="1263"/>
                  </a:lnTo>
                  <a:lnTo>
                    <a:pt x="3570" y="1262"/>
                  </a:lnTo>
                  <a:lnTo>
                    <a:pt x="3577" y="1261"/>
                  </a:lnTo>
                  <a:lnTo>
                    <a:pt x="3583" y="1261"/>
                  </a:lnTo>
                  <a:lnTo>
                    <a:pt x="3594" y="1261"/>
                  </a:lnTo>
                  <a:lnTo>
                    <a:pt x="3604" y="1262"/>
                  </a:lnTo>
                  <a:lnTo>
                    <a:pt x="3614" y="1263"/>
                  </a:lnTo>
                  <a:lnTo>
                    <a:pt x="3625" y="1262"/>
                  </a:lnTo>
                  <a:lnTo>
                    <a:pt x="3639" y="1259"/>
                  </a:lnTo>
                  <a:lnTo>
                    <a:pt x="3652" y="1253"/>
                  </a:lnTo>
                  <a:lnTo>
                    <a:pt x="3666" y="1247"/>
                  </a:lnTo>
                  <a:lnTo>
                    <a:pt x="3679" y="1240"/>
                  </a:lnTo>
                  <a:lnTo>
                    <a:pt x="3678" y="1251"/>
                  </a:lnTo>
                  <a:lnTo>
                    <a:pt x="3678" y="1262"/>
                  </a:lnTo>
                  <a:lnTo>
                    <a:pt x="3679" y="1273"/>
                  </a:lnTo>
                  <a:lnTo>
                    <a:pt x="3679" y="1283"/>
                  </a:lnTo>
                  <a:lnTo>
                    <a:pt x="3680" y="1294"/>
                  </a:lnTo>
                  <a:lnTo>
                    <a:pt x="3680" y="1305"/>
                  </a:lnTo>
                  <a:lnTo>
                    <a:pt x="3679" y="1316"/>
                  </a:lnTo>
                  <a:lnTo>
                    <a:pt x="3676" y="1326"/>
                  </a:lnTo>
                  <a:lnTo>
                    <a:pt x="3674" y="1337"/>
                  </a:lnTo>
                  <a:lnTo>
                    <a:pt x="3672" y="1349"/>
                  </a:lnTo>
                  <a:lnTo>
                    <a:pt x="3670" y="1362"/>
                  </a:lnTo>
                  <a:lnTo>
                    <a:pt x="3670" y="1376"/>
                  </a:lnTo>
                  <a:lnTo>
                    <a:pt x="3672" y="1390"/>
                  </a:lnTo>
                  <a:lnTo>
                    <a:pt x="3674" y="1403"/>
                  </a:lnTo>
                  <a:lnTo>
                    <a:pt x="3677" y="1415"/>
                  </a:lnTo>
                  <a:lnTo>
                    <a:pt x="3682" y="1426"/>
                  </a:lnTo>
                  <a:lnTo>
                    <a:pt x="3685" y="1428"/>
                  </a:lnTo>
                  <a:lnTo>
                    <a:pt x="3687" y="1431"/>
                  </a:lnTo>
                  <a:lnTo>
                    <a:pt x="3690" y="1432"/>
                  </a:lnTo>
                  <a:lnTo>
                    <a:pt x="3693" y="1435"/>
                  </a:lnTo>
                  <a:lnTo>
                    <a:pt x="3701" y="1436"/>
                  </a:lnTo>
                  <a:lnTo>
                    <a:pt x="3708" y="1437"/>
                  </a:lnTo>
                  <a:lnTo>
                    <a:pt x="3717" y="1439"/>
                  </a:lnTo>
                  <a:lnTo>
                    <a:pt x="3723" y="1441"/>
                  </a:lnTo>
                  <a:lnTo>
                    <a:pt x="3726" y="1442"/>
                  </a:lnTo>
                  <a:lnTo>
                    <a:pt x="3728" y="1444"/>
                  </a:lnTo>
                  <a:lnTo>
                    <a:pt x="3730" y="1448"/>
                  </a:lnTo>
                  <a:lnTo>
                    <a:pt x="3731" y="1451"/>
                  </a:lnTo>
                  <a:lnTo>
                    <a:pt x="3733" y="1458"/>
                  </a:lnTo>
                  <a:lnTo>
                    <a:pt x="3735" y="1465"/>
                  </a:lnTo>
                  <a:lnTo>
                    <a:pt x="3739" y="1469"/>
                  </a:lnTo>
                  <a:lnTo>
                    <a:pt x="3743" y="1472"/>
                  </a:lnTo>
                  <a:lnTo>
                    <a:pt x="3747" y="1475"/>
                  </a:lnTo>
                  <a:lnTo>
                    <a:pt x="3751" y="1477"/>
                  </a:lnTo>
                  <a:lnTo>
                    <a:pt x="3757" y="1478"/>
                  </a:lnTo>
                  <a:lnTo>
                    <a:pt x="3763" y="1478"/>
                  </a:lnTo>
                  <a:lnTo>
                    <a:pt x="3775" y="1479"/>
                  </a:lnTo>
                  <a:lnTo>
                    <a:pt x="3787" y="1481"/>
                  </a:lnTo>
                  <a:lnTo>
                    <a:pt x="3794" y="1483"/>
                  </a:lnTo>
                  <a:lnTo>
                    <a:pt x="3800" y="1485"/>
                  </a:lnTo>
                  <a:lnTo>
                    <a:pt x="3807" y="1490"/>
                  </a:lnTo>
                  <a:lnTo>
                    <a:pt x="3813" y="1495"/>
                  </a:lnTo>
                  <a:lnTo>
                    <a:pt x="3820" y="1502"/>
                  </a:lnTo>
                  <a:lnTo>
                    <a:pt x="3825" y="1510"/>
                  </a:lnTo>
                  <a:lnTo>
                    <a:pt x="3829" y="1519"/>
                  </a:lnTo>
                  <a:lnTo>
                    <a:pt x="3832" y="1529"/>
                  </a:lnTo>
                  <a:lnTo>
                    <a:pt x="3836" y="1538"/>
                  </a:lnTo>
                  <a:lnTo>
                    <a:pt x="3837" y="1548"/>
                  </a:lnTo>
                  <a:lnTo>
                    <a:pt x="3836" y="1558"/>
                  </a:lnTo>
                  <a:lnTo>
                    <a:pt x="3832" y="1567"/>
                  </a:lnTo>
                  <a:lnTo>
                    <a:pt x="3827" y="1577"/>
                  </a:lnTo>
                  <a:lnTo>
                    <a:pt x="3818" y="1589"/>
                  </a:lnTo>
                  <a:lnTo>
                    <a:pt x="3809" y="1600"/>
                  </a:lnTo>
                  <a:lnTo>
                    <a:pt x="3800" y="1612"/>
                  </a:lnTo>
                  <a:lnTo>
                    <a:pt x="3796" y="1617"/>
                  </a:lnTo>
                  <a:lnTo>
                    <a:pt x="3793" y="1624"/>
                  </a:lnTo>
                  <a:lnTo>
                    <a:pt x="3790" y="1629"/>
                  </a:lnTo>
                  <a:lnTo>
                    <a:pt x="3789" y="1634"/>
                  </a:lnTo>
                  <a:lnTo>
                    <a:pt x="3790" y="1639"/>
                  </a:lnTo>
                  <a:lnTo>
                    <a:pt x="3793" y="1644"/>
                  </a:lnTo>
                  <a:lnTo>
                    <a:pt x="3797" y="1648"/>
                  </a:lnTo>
                  <a:lnTo>
                    <a:pt x="3802" y="1652"/>
                  </a:lnTo>
                  <a:lnTo>
                    <a:pt x="3813" y="1655"/>
                  </a:lnTo>
                  <a:lnTo>
                    <a:pt x="3824" y="1656"/>
                  </a:lnTo>
                  <a:lnTo>
                    <a:pt x="3836" y="1657"/>
                  </a:lnTo>
                  <a:lnTo>
                    <a:pt x="3848" y="1658"/>
                  </a:lnTo>
                  <a:lnTo>
                    <a:pt x="3853" y="1659"/>
                  </a:lnTo>
                  <a:lnTo>
                    <a:pt x="3858" y="1660"/>
                  </a:lnTo>
                  <a:lnTo>
                    <a:pt x="3863" y="1663"/>
                  </a:lnTo>
                  <a:lnTo>
                    <a:pt x="3867" y="1666"/>
                  </a:lnTo>
                  <a:lnTo>
                    <a:pt x="3870" y="1670"/>
                  </a:lnTo>
                  <a:lnTo>
                    <a:pt x="3872" y="1674"/>
                  </a:lnTo>
                  <a:lnTo>
                    <a:pt x="3874" y="1681"/>
                  </a:lnTo>
                  <a:lnTo>
                    <a:pt x="3875" y="1688"/>
                  </a:lnTo>
                  <a:lnTo>
                    <a:pt x="3854" y="1692"/>
                  </a:lnTo>
                  <a:lnTo>
                    <a:pt x="3835" y="1696"/>
                  </a:lnTo>
                  <a:lnTo>
                    <a:pt x="3825" y="1699"/>
                  </a:lnTo>
                  <a:lnTo>
                    <a:pt x="3816" y="1702"/>
                  </a:lnTo>
                  <a:lnTo>
                    <a:pt x="3808" y="1708"/>
                  </a:lnTo>
                  <a:lnTo>
                    <a:pt x="3799" y="1714"/>
                  </a:lnTo>
                  <a:lnTo>
                    <a:pt x="3786" y="1724"/>
                  </a:lnTo>
                  <a:lnTo>
                    <a:pt x="3771" y="1734"/>
                  </a:lnTo>
                  <a:lnTo>
                    <a:pt x="3757" y="1741"/>
                  </a:lnTo>
                  <a:lnTo>
                    <a:pt x="3744" y="1751"/>
                  </a:lnTo>
                  <a:lnTo>
                    <a:pt x="3737" y="1759"/>
                  </a:lnTo>
                  <a:lnTo>
                    <a:pt x="3733" y="1766"/>
                  </a:lnTo>
                  <a:lnTo>
                    <a:pt x="3730" y="1775"/>
                  </a:lnTo>
                  <a:lnTo>
                    <a:pt x="3730" y="1783"/>
                  </a:lnTo>
                  <a:lnTo>
                    <a:pt x="3730" y="1787"/>
                  </a:lnTo>
                  <a:lnTo>
                    <a:pt x="3731" y="1791"/>
                  </a:lnTo>
                  <a:lnTo>
                    <a:pt x="3732" y="1794"/>
                  </a:lnTo>
                  <a:lnTo>
                    <a:pt x="3735" y="1798"/>
                  </a:lnTo>
                  <a:lnTo>
                    <a:pt x="3739" y="1800"/>
                  </a:lnTo>
                  <a:lnTo>
                    <a:pt x="3742" y="1802"/>
                  </a:lnTo>
                  <a:lnTo>
                    <a:pt x="3746" y="1803"/>
                  </a:lnTo>
                  <a:lnTo>
                    <a:pt x="3751" y="1803"/>
                  </a:lnTo>
                  <a:lnTo>
                    <a:pt x="3761" y="1803"/>
                  </a:lnTo>
                  <a:lnTo>
                    <a:pt x="3770" y="1802"/>
                  </a:lnTo>
                  <a:lnTo>
                    <a:pt x="3780" y="1800"/>
                  </a:lnTo>
                  <a:lnTo>
                    <a:pt x="3788" y="1796"/>
                  </a:lnTo>
                  <a:lnTo>
                    <a:pt x="3805" y="1789"/>
                  </a:lnTo>
                  <a:lnTo>
                    <a:pt x="3823" y="1779"/>
                  </a:lnTo>
                  <a:lnTo>
                    <a:pt x="3839" y="1768"/>
                  </a:lnTo>
                  <a:lnTo>
                    <a:pt x="3854" y="1758"/>
                  </a:lnTo>
                  <a:lnTo>
                    <a:pt x="3869" y="1746"/>
                  </a:lnTo>
                  <a:lnTo>
                    <a:pt x="3883" y="1734"/>
                  </a:lnTo>
                  <a:lnTo>
                    <a:pt x="3889" y="1731"/>
                  </a:lnTo>
                  <a:lnTo>
                    <a:pt x="3894" y="1727"/>
                  </a:lnTo>
                  <a:lnTo>
                    <a:pt x="3899" y="1725"/>
                  </a:lnTo>
                  <a:lnTo>
                    <a:pt x="3905" y="1724"/>
                  </a:lnTo>
                  <a:lnTo>
                    <a:pt x="3916" y="1722"/>
                  </a:lnTo>
                  <a:lnTo>
                    <a:pt x="3929" y="1723"/>
                  </a:lnTo>
                  <a:lnTo>
                    <a:pt x="3940" y="1724"/>
                  </a:lnTo>
                  <a:lnTo>
                    <a:pt x="3953" y="1727"/>
                  </a:lnTo>
                  <a:lnTo>
                    <a:pt x="3966" y="1731"/>
                  </a:lnTo>
                  <a:lnTo>
                    <a:pt x="3979" y="1734"/>
                  </a:lnTo>
                  <a:lnTo>
                    <a:pt x="3991" y="1738"/>
                  </a:lnTo>
                  <a:lnTo>
                    <a:pt x="4003" y="1741"/>
                  </a:lnTo>
                  <a:lnTo>
                    <a:pt x="4015" y="1744"/>
                  </a:lnTo>
                  <a:lnTo>
                    <a:pt x="4026" y="1746"/>
                  </a:lnTo>
                  <a:lnTo>
                    <a:pt x="4036" y="1746"/>
                  </a:lnTo>
                  <a:lnTo>
                    <a:pt x="4044" y="1745"/>
                  </a:lnTo>
                  <a:lnTo>
                    <a:pt x="4048" y="1742"/>
                  </a:lnTo>
                  <a:lnTo>
                    <a:pt x="4052" y="1740"/>
                  </a:lnTo>
                  <a:lnTo>
                    <a:pt x="4055" y="1737"/>
                  </a:lnTo>
                  <a:lnTo>
                    <a:pt x="4058" y="1734"/>
                  </a:lnTo>
                  <a:lnTo>
                    <a:pt x="4066" y="1719"/>
                  </a:lnTo>
                  <a:lnTo>
                    <a:pt x="4074" y="1702"/>
                  </a:lnTo>
                  <a:lnTo>
                    <a:pt x="4077" y="1700"/>
                  </a:lnTo>
                  <a:lnTo>
                    <a:pt x="4080" y="1697"/>
                  </a:lnTo>
                  <a:lnTo>
                    <a:pt x="4083" y="1695"/>
                  </a:lnTo>
                  <a:lnTo>
                    <a:pt x="4086" y="1694"/>
                  </a:lnTo>
                  <a:lnTo>
                    <a:pt x="4091" y="1693"/>
                  </a:lnTo>
                  <a:lnTo>
                    <a:pt x="4095" y="1693"/>
                  </a:lnTo>
                  <a:lnTo>
                    <a:pt x="4099" y="1694"/>
                  </a:lnTo>
                  <a:lnTo>
                    <a:pt x="4105" y="1696"/>
                  </a:lnTo>
                  <a:lnTo>
                    <a:pt x="4109" y="1698"/>
                  </a:lnTo>
                  <a:lnTo>
                    <a:pt x="4111" y="1700"/>
                  </a:lnTo>
                  <a:lnTo>
                    <a:pt x="4114" y="1704"/>
                  </a:lnTo>
                  <a:lnTo>
                    <a:pt x="4116" y="1707"/>
                  </a:lnTo>
                  <a:lnTo>
                    <a:pt x="4121" y="1714"/>
                  </a:lnTo>
                  <a:lnTo>
                    <a:pt x="4124" y="1723"/>
                  </a:lnTo>
                  <a:lnTo>
                    <a:pt x="4127" y="1732"/>
                  </a:lnTo>
                  <a:lnTo>
                    <a:pt x="4131" y="1740"/>
                  </a:lnTo>
                  <a:lnTo>
                    <a:pt x="4135" y="1749"/>
                  </a:lnTo>
                  <a:lnTo>
                    <a:pt x="4140" y="1755"/>
                  </a:lnTo>
                  <a:lnTo>
                    <a:pt x="4128" y="1769"/>
                  </a:lnTo>
                  <a:lnTo>
                    <a:pt x="4116" y="1778"/>
                  </a:lnTo>
                  <a:lnTo>
                    <a:pt x="4105" y="1788"/>
                  </a:lnTo>
                  <a:lnTo>
                    <a:pt x="4095" y="1799"/>
                  </a:lnTo>
                  <a:lnTo>
                    <a:pt x="4085" y="1809"/>
                  </a:lnTo>
                  <a:lnTo>
                    <a:pt x="4075" y="1818"/>
                  </a:lnTo>
                  <a:lnTo>
                    <a:pt x="4065" y="1827"/>
                  </a:lnTo>
                  <a:lnTo>
                    <a:pt x="4058" y="1831"/>
                  </a:lnTo>
                  <a:lnTo>
                    <a:pt x="4052" y="1834"/>
                  </a:lnTo>
                  <a:lnTo>
                    <a:pt x="4045" y="1836"/>
                  </a:lnTo>
                  <a:lnTo>
                    <a:pt x="4038" y="1839"/>
                  </a:lnTo>
                  <a:lnTo>
                    <a:pt x="4021" y="1842"/>
                  </a:lnTo>
                  <a:lnTo>
                    <a:pt x="4006" y="1846"/>
                  </a:lnTo>
                  <a:lnTo>
                    <a:pt x="3993" y="1850"/>
                  </a:lnTo>
                  <a:lnTo>
                    <a:pt x="3982" y="1856"/>
                  </a:lnTo>
                  <a:lnTo>
                    <a:pt x="3970" y="1863"/>
                  </a:lnTo>
                  <a:lnTo>
                    <a:pt x="3958" y="1871"/>
                  </a:lnTo>
                  <a:lnTo>
                    <a:pt x="3946" y="1881"/>
                  </a:lnTo>
                  <a:lnTo>
                    <a:pt x="3933" y="1891"/>
                  </a:lnTo>
                  <a:lnTo>
                    <a:pt x="3917" y="1906"/>
                  </a:lnTo>
                  <a:lnTo>
                    <a:pt x="3899" y="1917"/>
                  </a:lnTo>
                  <a:lnTo>
                    <a:pt x="3882" y="1929"/>
                  </a:lnTo>
                  <a:lnTo>
                    <a:pt x="3864" y="1939"/>
                  </a:lnTo>
                  <a:lnTo>
                    <a:pt x="3825" y="1958"/>
                  </a:lnTo>
                  <a:lnTo>
                    <a:pt x="3786" y="1977"/>
                  </a:lnTo>
                  <a:lnTo>
                    <a:pt x="3746" y="1995"/>
                  </a:lnTo>
                  <a:lnTo>
                    <a:pt x="3707" y="2014"/>
                  </a:lnTo>
                  <a:lnTo>
                    <a:pt x="3688" y="2023"/>
                  </a:lnTo>
                  <a:lnTo>
                    <a:pt x="3670" y="2034"/>
                  </a:lnTo>
                  <a:lnTo>
                    <a:pt x="3652" y="2045"/>
                  </a:lnTo>
                  <a:lnTo>
                    <a:pt x="3636" y="2057"/>
                  </a:lnTo>
                  <a:lnTo>
                    <a:pt x="3437" y="2211"/>
                  </a:lnTo>
                  <a:lnTo>
                    <a:pt x="3439" y="2212"/>
                  </a:lnTo>
                  <a:lnTo>
                    <a:pt x="3440" y="2211"/>
                  </a:lnTo>
                  <a:lnTo>
                    <a:pt x="3442" y="2210"/>
                  </a:lnTo>
                  <a:lnTo>
                    <a:pt x="3444" y="2209"/>
                  </a:lnTo>
                  <a:lnTo>
                    <a:pt x="3434" y="2218"/>
                  </a:lnTo>
                  <a:lnTo>
                    <a:pt x="3425" y="2224"/>
                  </a:lnTo>
                  <a:lnTo>
                    <a:pt x="3416" y="2231"/>
                  </a:lnTo>
                  <a:lnTo>
                    <a:pt x="3407" y="2236"/>
                  </a:lnTo>
                  <a:lnTo>
                    <a:pt x="3388" y="2245"/>
                  </a:lnTo>
                  <a:lnTo>
                    <a:pt x="3370" y="2253"/>
                  </a:lnTo>
                  <a:lnTo>
                    <a:pt x="3362" y="2258"/>
                  </a:lnTo>
                  <a:lnTo>
                    <a:pt x="3353" y="2263"/>
                  </a:lnTo>
                  <a:lnTo>
                    <a:pt x="3345" y="2268"/>
                  </a:lnTo>
                  <a:lnTo>
                    <a:pt x="3338" y="2275"/>
                  </a:lnTo>
                  <a:lnTo>
                    <a:pt x="3331" y="2282"/>
                  </a:lnTo>
                  <a:lnTo>
                    <a:pt x="3325" y="2291"/>
                  </a:lnTo>
                  <a:lnTo>
                    <a:pt x="3321" y="2302"/>
                  </a:lnTo>
                  <a:lnTo>
                    <a:pt x="3316" y="2314"/>
                  </a:lnTo>
                  <a:lnTo>
                    <a:pt x="3311" y="2330"/>
                  </a:lnTo>
                  <a:lnTo>
                    <a:pt x="3307" y="2347"/>
                  </a:lnTo>
                  <a:lnTo>
                    <a:pt x="3303" y="2365"/>
                  </a:lnTo>
                  <a:lnTo>
                    <a:pt x="3301" y="2382"/>
                  </a:lnTo>
                  <a:lnTo>
                    <a:pt x="3299" y="2400"/>
                  </a:lnTo>
                  <a:lnTo>
                    <a:pt x="3299" y="2417"/>
                  </a:lnTo>
                  <a:lnTo>
                    <a:pt x="3300" y="2435"/>
                  </a:lnTo>
                  <a:lnTo>
                    <a:pt x="3302" y="2453"/>
                  </a:lnTo>
                  <a:lnTo>
                    <a:pt x="3309" y="2473"/>
                  </a:lnTo>
                  <a:lnTo>
                    <a:pt x="3316" y="2492"/>
                  </a:lnTo>
                  <a:lnTo>
                    <a:pt x="3320" y="2502"/>
                  </a:lnTo>
                  <a:lnTo>
                    <a:pt x="3324" y="2511"/>
                  </a:lnTo>
                  <a:lnTo>
                    <a:pt x="3327" y="2522"/>
                  </a:lnTo>
                  <a:lnTo>
                    <a:pt x="3329" y="2534"/>
                  </a:lnTo>
                  <a:lnTo>
                    <a:pt x="3350" y="2538"/>
                  </a:lnTo>
                  <a:lnTo>
                    <a:pt x="3370" y="2544"/>
                  </a:lnTo>
                  <a:lnTo>
                    <a:pt x="3380" y="2547"/>
                  </a:lnTo>
                  <a:lnTo>
                    <a:pt x="3390" y="2550"/>
                  </a:lnTo>
                  <a:lnTo>
                    <a:pt x="3399" y="2555"/>
                  </a:lnTo>
                  <a:lnTo>
                    <a:pt x="3409" y="2559"/>
                  </a:lnTo>
                  <a:lnTo>
                    <a:pt x="3415" y="2561"/>
                  </a:lnTo>
                  <a:lnTo>
                    <a:pt x="3420" y="2563"/>
                  </a:lnTo>
                  <a:lnTo>
                    <a:pt x="3425" y="2564"/>
                  </a:lnTo>
                  <a:lnTo>
                    <a:pt x="3432" y="2564"/>
                  </a:lnTo>
                  <a:lnTo>
                    <a:pt x="3443" y="2564"/>
                  </a:lnTo>
                  <a:lnTo>
                    <a:pt x="3455" y="2563"/>
                  </a:lnTo>
                  <a:lnTo>
                    <a:pt x="3465" y="2563"/>
                  </a:lnTo>
                  <a:lnTo>
                    <a:pt x="3475" y="2563"/>
                  </a:lnTo>
                  <a:lnTo>
                    <a:pt x="3478" y="2563"/>
                  </a:lnTo>
                  <a:lnTo>
                    <a:pt x="3483" y="2564"/>
                  </a:lnTo>
                  <a:lnTo>
                    <a:pt x="3486" y="2566"/>
                  </a:lnTo>
                  <a:lnTo>
                    <a:pt x="3488" y="2569"/>
                  </a:lnTo>
                  <a:lnTo>
                    <a:pt x="3494" y="2575"/>
                  </a:lnTo>
                  <a:lnTo>
                    <a:pt x="3501" y="2579"/>
                  </a:lnTo>
                  <a:lnTo>
                    <a:pt x="3509" y="2582"/>
                  </a:lnTo>
                  <a:lnTo>
                    <a:pt x="3516" y="2582"/>
                  </a:lnTo>
                  <a:lnTo>
                    <a:pt x="3525" y="2581"/>
                  </a:lnTo>
                  <a:lnTo>
                    <a:pt x="3532" y="2578"/>
                  </a:lnTo>
                  <a:lnTo>
                    <a:pt x="3540" y="2575"/>
                  </a:lnTo>
                  <a:lnTo>
                    <a:pt x="3547" y="2571"/>
                  </a:lnTo>
                  <a:lnTo>
                    <a:pt x="3553" y="2569"/>
                  </a:lnTo>
                  <a:lnTo>
                    <a:pt x="3557" y="2566"/>
                  </a:lnTo>
                  <a:lnTo>
                    <a:pt x="3562" y="2565"/>
                  </a:lnTo>
                  <a:lnTo>
                    <a:pt x="3567" y="2565"/>
                  </a:lnTo>
                  <a:lnTo>
                    <a:pt x="3575" y="2566"/>
                  </a:lnTo>
                  <a:lnTo>
                    <a:pt x="3583" y="2570"/>
                  </a:lnTo>
                  <a:lnTo>
                    <a:pt x="3591" y="2573"/>
                  </a:lnTo>
                  <a:lnTo>
                    <a:pt x="3598" y="2575"/>
                  </a:lnTo>
                  <a:lnTo>
                    <a:pt x="3601" y="2576"/>
                  </a:lnTo>
                  <a:lnTo>
                    <a:pt x="3606" y="2575"/>
                  </a:lnTo>
                  <a:lnTo>
                    <a:pt x="3609" y="2575"/>
                  </a:lnTo>
                  <a:lnTo>
                    <a:pt x="3613" y="2573"/>
                  </a:lnTo>
                  <a:lnTo>
                    <a:pt x="3616" y="2570"/>
                  </a:lnTo>
                  <a:lnTo>
                    <a:pt x="3621" y="2565"/>
                  </a:lnTo>
                  <a:lnTo>
                    <a:pt x="3625" y="2561"/>
                  </a:lnTo>
                  <a:lnTo>
                    <a:pt x="3628" y="2557"/>
                  </a:lnTo>
                  <a:lnTo>
                    <a:pt x="3635" y="2546"/>
                  </a:lnTo>
                  <a:lnTo>
                    <a:pt x="3642" y="2534"/>
                  </a:lnTo>
                  <a:lnTo>
                    <a:pt x="3650" y="2523"/>
                  </a:lnTo>
                  <a:lnTo>
                    <a:pt x="3658" y="2515"/>
                  </a:lnTo>
                  <a:lnTo>
                    <a:pt x="3662" y="2511"/>
                  </a:lnTo>
                  <a:lnTo>
                    <a:pt x="3666" y="2508"/>
                  </a:lnTo>
                  <a:lnTo>
                    <a:pt x="3670" y="2507"/>
                  </a:lnTo>
                  <a:lnTo>
                    <a:pt x="3676" y="2506"/>
                  </a:lnTo>
                  <a:lnTo>
                    <a:pt x="3676" y="2508"/>
                  </a:lnTo>
                  <a:lnTo>
                    <a:pt x="3677" y="2508"/>
                  </a:lnTo>
                  <a:lnTo>
                    <a:pt x="3682" y="2536"/>
                  </a:lnTo>
                  <a:lnTo>
                    <a:pt x="3687" y="2562"/>
                  </a:lnTo>
                  <a:lnTo>
                    <a:pt x="3690" y="2575"/>
                  </a:lnTo>
                  <a:lnTo>
                    <a:pt x="3695" y="2587"/>
                  </a:lnTo>
                  <a:lnTo>
                    <a:pt x="3699" y="2592"/>
                  </a:lnTo>
                  <a:lnTo>
                    <a:pt x="3704" y="2598"/>
                  </a:lnTo>
                  <a:lnTo>
                    <a:pt x="3708" y="2603"/>
                  </a:lnTo>
                  <a:lnTo>
                    <a:pt x="3715" y="2608"/>
                  </a:lnTo>
                  <a:lnTo>
                    <a:pt x="3723" y="2615"/>
                  </a:lnTo>
                  <a:lnTo>
                    <a:pt x="3729" y="2623"/>
                  </a:lnTo>
                  <a:lnTo>
                    <a:pt x="3731" y="2626"/>
                  </a:lnTo>
                  <a:lnTo>
                    <a:pt x="3732" y="2629"/>
                  </a:lnTo>
                  <a:lnTo>
                    <a:pt x="3732" y="2632"/>
                  </a:lnTo>
                  <a:lnTo>
                    <a:pt x="3732" y="2636"/>
                  </a:lnTo>
                  <a:lnTo>
                    <a:pt x="3731" y="2642"/>
                  </a:lnTo>
                  <a:lnTo>
                    <a:pt x="3727" y="2647"/>
                  </a:lnTo>
                  <a:lnTo>
                    <a:pt x="3722" y="2653"/>
                  </a:lnTo>
                  <a:lnTo>
                    <a:pt x="3716" y="2658"/>
                  </a:lnTo>
                  <a:lnTo>
                    <a:pt x="3708" y="2663"/>
                  </a:lnTo>
                  <a:lnTo>
                    <a:pt x="3700" y="2666"/>
                  </a:lnTo>
                  <a:lnTo>
                    <a:pt x="3691" y="2669"/>
                  </a:lnTo>
                  <a:lnTo>
                    <a:pt x="3681" y="2672"/>
                  </a:lnTo>
                  <a:lnTo>
                    <a:pt x="3673" y="2674"/>
                  </a:lnTo>
                  <a:lnTo>
                    <a:pt x="3664" y="2676"/>
                  </a:lnTo>
                  <a:lnTo>
                    <a:pt x="3656" y="2677"/>
                  </a:lnTo>
                  <a:lnTo>
                    <a:pt x="3650" y="2677"/>
                  </a:lnTo>
                  <a:lnTo>
                    <a:pt x="3637" y="2677"/>
                  </a:lnTo>
                  <a:lnTo>
                    <a:pt x="3626" y="2679"/>
                  </a:lnTo>
                  <a:lnTo>
                    <a:pt x="3614" y="2682"/>
                  </a:lnTo>
                  <a:lnTo>
                    <a:pt x="3605" y="2686"/>
                  </a:lnTo>
                  <a:lnTo>
                    <a:pt x="3595" y="2690"/>
                  </a:lnTo>
                  <a:lnTo>
                    <a:pt x="3585" y="2694"/>
                  </a:lnTo>
                  <a:lnTo>
                    <a:pt x="3577" y="2695"/>
                  </a:lnTo>
                  <a:lnTo>
                    <a:pt x="3568" y="2696"/>
                  </a:lnTo>
                  <a:lnTo>
                    <a:pt x="3556" y="2693"/>
                  </a:lnTo>
                  <a:lnTo>
                    <a:pt x="3544" y="2690"/>
                  </a:lnTo>
                  <a:lnTo>
                    <a:pt x="3539" y="2687"/>
                  </a:lnTo>
                  <a:lnTo>
                    <a:pt x="3533" y="2686"/>
                  </a:lnTo>
                  <a:lnTo>
                    <a:pt x="3527" y="2686"/>
                  </a:lnTo>
                  <a:lnTo>
                    <a:pt x="3521" y="2687"/>
                  </a:lnTo>
                  <a:lnTo>
                    <a:pt x="3513" y="2691"/>
                  </a:lnTo>
                  <a:lnTo>
                    <a:pt x="3504" y="2696"/>
                  </a:lnTo>
                  <a:lnTo>
                    <a:pt x="3498" y="2703"/>
                  </a:lnTo>
                  <a:lnTo>
                    <a:pt x="3492" y="2710"/>
                  </a:lnTo>
                  <a:lnTo>
                    <a:pt x="3483" y="2726"/>
                  </a:lnTo>
                  <a:lnTo>
                    <a:pt x="3475" y="2744"/>
                  </a:lnTo>
                  <a:lnTo>
                    <a:pt x="3476" y="2748"/>
                  </a:lnTo>
                  <a:lnTo>
                    <a:pt x="3477" y="2753"/>
                  </a:lnTo>
                  <a:lnTo>
                    <a:pt x="3480" y="2759"/>
                  </a:lnTo>
                  <a:lnTo>
                    <a:pt x="3483" y="2763"/>
                  </a:lnTo>
                  <a:lnTo>
                    <a:pt x="3490" y="2773"/>
                  </a:lnTo>
                  <a:lnTo>
                    <a:pt x="3497" y="2782"/>
                  </a:lnTo>
                  <a:lnTo>
                    <a:pt x="3500" y="2787"/>
                  </a:lnTo>
                  <a:lnTo>
                    <a:pt x="3502" y="2791"/>
                  </a:lnTo>
                  <a:lnTo>
                    <a:pt x="3503" y="2795"/>
                  </a:lnTo>
                  <a:lnTo>
                    <a:pt x="3503" y="2799"/>
                  </a:lnTo>
                  <a:lnTo>
                    <a:pt x="3502" y="2802"/>
                  </a:lnTo>
                  <a:lnTo>
                    <a:pt x="3500" y="2805"/>
                  </a:lnTo>
                  <a:lnTo>
                    <a:pt x="3497" y="2808"/>
                  </a:lnTo>
                  <a:lnTo>
                    <a:pt x="3490" y="2811"/>
                  </a:lnTo>
                  <a:lnTo>
                    <a:pt x="3482" y="2813"/>
                  </a:lnTo>
                  <a:lnTo>
                    <a:pt x="3474" y="2814"/>
                  </a:lnTo>
                  <a:lnTo>
                    <a:pt x="3465" y="2814"/>
                  </a:lnTo>
                  <a:lnTo>
                    <a:pt x="3458" y="2813"/>
                  </a:lnTo>
                  <a:lnTo>
                    <a:pt x="3443" y="2811"/>
                  </a:lnTo>
                  <a:lnTo>
                    <a:pt x="3425" y="2809"/>
                  </a:lnTo>
                  <a:lnTo>
                    <a:pt x="3425" y="2812"/>
                  </a:lnTo>
                  <a:lnTo>
                    <a:pt x="3426" y="2816"/>
                  </a:lnTo>
                  <a:lnTo>
                    <a:pt x="3428" y="2819"/>
                  </a:lnTo>
                  <a:lnTo>
                    <a:pt x="3430" y="2822"/>
                  </a:lnTo>
                  <a:lnTo>
                    <a:pt x="3435" y="2830"/>
                  </a:lnTo>
                  <a:lnTo>
                    <a:pt x="3443" y="2836"/>
                  </a:lnTo>
                  <a:lnTo>
                    <a:pt x="3450" y="2843"/>
                  </a:lnTo>
                  <a:lnTo>
                    <a:pt x="3459" y="2848"/>
                  </a:lnTo>
                  <a:lnTo>
                    <a:pt x="3467" y="2853"/>
                  </a:lnTo>
                  <a:lnTo>
                    <a:pt x="3474" y="2854"/>
                  </a:lnTo>
                  <a:lnTo>
                    <a:pt x="3489" y="2856"/>
                  </a:lnTo>
                  <a:lnTo>
                    <a:pt x="3503" y="2858"/>
                  </a:lnTo>
                  <a:lnTo>
                    <a:pt x="3516" y="2861"/>
                  </a:lnTo>
                  <a:lnTo>
                    <a:pt x="3528" y="2866"/>
                  </a:lnTo>
                  <a:lnTo>
                    <a:pt x="3534" y="2869"/>
                  </a:lnTo>
                  <a:lnTo>
                    <a:pt x="3539" y="2872"/>
                  </a:lnTo>
                  <a:lnTo>
                    <a:pt x="3543" y="2876"/>
                  </a:lnTo>
                  <a:lnTo>
                    <a:pt x="3547" y="2882"/>
                  </a:lnTo>
                  <a:lnTo>
                    <a:pt x="3551" y="2887"/>
                  </a:lnTo>
                  <a:lnTo>
                    <a:pt x="3554" y="2894"/>
                  </a:lnTo>
                  <a:lnTo>
                    <a:pt x="3556" y="2901"/>
                  </a:lnTo>
                  <a:lnTo>
                    <a:pt x="3557" y="2910"/>
                  </a:lnTo>
                  <a:lnTo>
                    <a:pt x="3561" y="2934"/>
                  </a:lnTo>
                  <a:lnTo>
                    <a:pt x="3564" y="2959"/>
                  </a:lnTo>
                  <a:lnTo>
                    <a:pt x="3562" y="2970"/>
                  </a:lnTo>
                  <a:lnTo>
                    <a:pt x="3560" y="2982"/>
                  </a:lnTo>
                  <a:lnTo>
                    <a:pt x="3559" y="2988"/>
                  </a:lnTo>
                  <a:lnTo>
                    <a:pt x="3556" y="2993"/>
                  </a:lnTo>
                  <a:lnTo>
                    <a:pt x="3553" y="2997"/>
                  </a:lnTo>
                  <a:lnTo>
                    <a:pt x="3550" y="3002"/>
                  </a:lnTo>
                  <a:lnTo>
                    <a:pt x="3540" y="3010"/>
                  </a:lnTo>
                  <a:lnTo>
                    <a:pt x="3531" y="3016"/>
                  </a:lnTo>
                  <a:lnTo>
                    <a:pt x="3525" y="3019"/>
                  </a:lnTo>
                  <a:lnTo>
                    <a:pt x="3519" y="3019"/>
                  </a:lnTo>
                  <a:lnTo>
                    <a:pt x="3514" y="3018"/>
                  </a:lnTo>
                  <a:lnTo>
                    <a:pt x="3510" y="3015"/>
                  </a:lnTo>
                  <a:lnTo>
                    <a:pt x="3506" y="3009"/>
                  </a:lnTo>
                  <a:lnTo>
                    <a:pt x="3503" y="3004"/>
                  </a:lnTo>
                  <a:lnTo>
                    <a:pt x="3499" y="2991"/>
                  </a:lnTo>
                  <a:lnTo>
                    <a:pt x="3493" y="2978"/>
                  </a:lnTo>
                  <a:lnTo>
                    <a:pt x="3490" y="2973"/>
                  </a:lnTo>
                  <a:lnTo>
                    <a:pt x="3487" y="2968"/>
                  </a:lnTo>
                  <a:lnTo>
                    <a:pt x="3483" y="2965"/>
                  </a:lnTo>
                  <a:lnTo>
                    <a:pt x="3477" y="2964"/>
                  </a:lnTo>
                  <a:lnTo>
                    <a:pt x="3474" y="2965"/>
                  </a:lnTo>
                  <a:lnTo>
                    <a:pt x="3471" y="2966"/>
                  </a:lnTo>
                  <a:lnTo>
                    <a:pt x="3469" y="2968"/>
                  </a:lnTo>
                  <a:lnTo>
                    <a:pt x="3467" y="2970"/>
                  </a:lnTo>
                  <a:lnTo>
                    <a:pt x="3464" y="2977"/>
                  </a:lnTo>
                  <a:lnTo>
                    <a:pt x="3463" y="2986"/>
                  </a:lnTo>
                  <a:lnTo>
                    <a:pt x="3463" y="3002"/>
                  </a:lnTo>
                  <a:lnTo>
                    <a:pt x="3464" y="3015"/>
                  </a:lnTo>
                  <a:lnTo>
                    <a:pt x="3463" y="3031"/>
                  </a:lnTo>
                  <a:lnTo>
                    <a:pt x="3461" y="3047"/>
                  </a:lnTo>
                  <a:lnTo>
                    <a:pt x="3460" y="3056"/>
                  </a:lnTo>
                  <a:lnTo>
                    <a:pt x="3459" y="3063"/>
                  </a:lnTo>
                  <a:lnTo>
                    <a:pt x="3459" y="3071"/>
                  </a:lnTo>
                  <a:lnTo>
                    <a:pt x="3460" y="3078"/>
                  </a:lnTo>
                  <a:lnTo>
                    <a:pt x="3463" y="3089"/>
                  </a:lnTo>
                  <a:lnTo>
                    <a:pt x="3467" y="3100"/>
                  </a:lnTo>
                  <a:lnTo>
                    <a:pt x="3473" y="3110"/>
                  </a:lnTo>
                  <a:lnTo>
                    <a:pt x="3478" y="3119"/>
                  </a:lnTo>
                  <a:lnTo>
                    <a:pt x="3485" y="3129"/>
                  </a:lnTo>
                  <a:lnTo>
                    <a:pt x="3489" y="3140"/>
                  </a:lnTo>
                  <a:lnTo>
                    <a:pt x="3491" y="3145"/>
                  </a:lnTo>
                  <a:lnTo>
                    <a:pt x="3492" y="3151"/>
                  </a:lnTo>
                  <a:lnTo>
                    <a:pt x="3493" y="3156"/>
                  </a:lnTo>
                  <a:lnTo>
                    <a:pt x="3494" y="3163"/>
                  </a:lnTo>
                  <a:lnTo>
                    <a:pt x="3493" y="3170"/>
                  </a:lnTo>
                  <a:lnTo>
                    <a:pt x="3490" y="3176"/>
                  </a:lnTo>
                  <a:lnTo>
                    <a:pt x="3487" y="3180"/>
                  </a:lnTo>
                  <a:lnTo>
                    <a:pt x="3482" y="3182"/>
                  </a:lnTo>
                  <a:lnTo>
                    <a:pt x="3475" y="3184"/>
                  </a:lnTo>
                  <a:lnTo>
                    <a:pt x="3467" y="3185"/>
                  </a:lnTo>
                  <a:lnTo>
                    <a:pt x="3460" y="3184"/>
                  </a:lnTo>
                  <a:lnTo>
                    <a:pt x="3452" y="3183"/>
                  </a:lnTo>
                  <a:lnTo>
                    <a:pt x="3419" y="3176"/>
                  </a:lnTo>
                  <a:lnTo>
                    <a:pt x="3395" y="3169"/>
                  </a:lnTo>
                  <a:lnTo>
                    <a:pt x="3391" y="3165"/>
                  </a:lnTo>
                  <a:lnTo>
                    <a:pt x="3388" y="3158"/>
                  </a:lnTo>
                  <a:lnTo>
                    <a:pt x="3385" y="3153"/>
                  </a:lnTo>
                  <a:lnTo>
                    <a:pt x="3383" y="3146"/>
                  </a:lnTo>
                  <a:lnTo>
                    <a:pt x="3379" y="3133"/>
                  </a:lnTo>
                  <a:lnTo>
                    <a:pt x="3376" y="3121"/>
                  </a:lnTo>
                  <a:lnTo>
                    <a:pt x="3374" y="3116"/>
                  </a:lnTo>
                  <a:lnTo>
                    <a:pt x="3371" y="3112"/>
                  </a:lnTo>
                  <a:lnTo>
                    <a:pt x="3368" y="3109"/>
                  </a:lnTo>
                  <a:lnTo>
                    <a:pt x="3365" y="3108"/>
                  </a:lnTo>
                  <a:lnTo>
                    <a:pt x="3361" y="3108"/>
                  </a:lnTo>
                  <a:lnTo>
                    <a:pt x="3354" y="3110"/>
                  </a:lnTo>
                  <a:lnTo>
                    <a:pt x="3348" y="3114"/>
                  </a:lnTo>
                  <a:lnTo>
                    <a:pt x="3339" y="3121"/>
                  </a:lnTo>
                  <a:lnTo>
                    <a:pt x="3328" y="3130"/>
                  </a:lnTo>
                  <a:lnTo>
                    <a:pt x="3320" y="3137"/>
                  </a:lnTo>
                  <a:lnTo>
                    <a:pt x="3312" y="3141"/>
                  </a:lnTo>
                  <a:lnTo>
                    <a:pt x="3307" y="3144"/>
                  </a:lnTo>
                  <a:lnTo>
                    <a:pt x="3301" y="3145"/>
                  </a:lnTo>
                  <a:lnTo>
                    <a:pt x="3297" y="3145"/>
                  </a:lnTo>
                  <a:lnTo>
                    <a:pt x="3293" y="3144"/>
                  </a:lnTo>
                  <a:lnTo>
                    <a:pt x="3289" y="3143"/>
                  </a:lnTo>
                  <a:lnTo>
                    <a:pt x="3282" y="3138"/>
                  </a:lnTo>
                  <a:lnTo>
                    <a:pt x="3272" y="3133"/>
                  </a:lnTo>
                  <a:lnTo>
                    <a:pt x="3266" y="3131"/>
                  </a:lnTo>
                  <a:lnTo>
                    <a:pt x="3259" y="3129"/>
                  </a:lnTo>
                  <a:lnTo>
                    <a:pt x="3250" y="3129"/>
                  </a:lnTo>
                  <a:lnTo>
                    <a:pt x="3240" y="3129"/>
                  </a:lnTo>
                  <a:lnTo>
                    <a:pt x="3226" y="3130"/>
                  </a:lnTo>
                  <a:lnTo>
                    <a:pt x="3215" y="3130"/>
                  </a:lnTo>
                  <a:lnTo>
                    <a:pt x="3205" y="3129"/>
                  </a:lnTo>
                  <a:lnTo>
                    <a:pt x="3197" y="3127"/>
                  </a:lnTo>
                  <a:lnTo>
                    <a:pt x="3183" y="3118"/>
                  </a:lnTo>
                  <a:lnTo>
                    <a:pt x="3164" y="3108"/>
                  </a:lnTo>
                  <a:lnTo>
                    <a:pt x="3161" y="3105"/>
                  </a:lnTo>
                  <a:lnTo>
                    <a:pt x="3158" y="3104"/>
                  </a:lnTo>
                  <a:lnTo>
                    <a:pt x="3154" y="3104"/>
                  </a:lnTo>
                  <a:lnTo>
                    <a:pt x="3151" y="3104"/>
                  </a:lnTo>
                  <a:lnTo>
                    <a:pt x="3146" y="3106"/>
                  </a:lnTo>
                  <a:lnTo>
                    <a:pt x="3140" y="3111"/>
                  </a:lnTo>
                  <a:lnTo>
                    <a:pt x="3136" y="3116"/>
                  </a:lnTo>
                  <a:lnTo>
                    <a:pt x="3132" y="3123"/>
                  </a:lnTo>
                  <a:lnTo>
                    <a:pt x="3128" y="3131"/>
                  </a:lnTo>
                  <a:lnTo>
                    <a:pt x="3125" y="3140"/>
                  </a:lnTo>
                  <a:lnTo>
                    <a:pt x="3115" y="3175"/>
                  </a:lnTo>
                  <a:lnTo>
                    <a:pt x="3109" y="3197"/>
                  </a:lnTo>
                  <a:lnTo>
                    <a:pt x="3106" y="3202"/>
                  </a:lnTo>
                  <a:lnTo>
                    <a:pt x="3100" y="3206"/>
                  </a:lnTo>
                  <a:lnTo>
                    <a:pt x="3095" y="3211"/>
                  </a:lnTo>
                  <a:lnTo>
                    <a:pt x="3087" y="3216"/>
                  </a:lnTo>
                  <a:lnTo>
                    <a:pt x="3073" y="3225"/>
                  </a:lnTo>
                  <a:lnTo>
                    <a:pt x="3062" y="3233"/>
                  </a:lnTo>
                  <a:lnTo>
                    <a:pt x="3056" y="3238"/>
                  </a:lnTo>
                  <a:lnTo>
                    <a:pt x="3051" y="3245"/>
                  </a:lnTo>
                  <a:lnTo>
                    <a:pt x="3044" y="3253"/>
                  </a:lnTo>
                  <a:lnTo>
                    <a:pt x="3039" y="3261"/>
                  </a:lnTo>
                  <a:lnTo>
                    <a:pt x="3027" y="3278"/>
                  </a:lnTo>
                  <a:lnTo>
                    <a:pt x="3017" y="3293"/>
                  </a:lnTo>
                  <a:lnTo>
                    <a:pt x="3011" y="3303"/>
                  </a:lnTo>
                  <a:lnTo>
                    <a:pt x="3002" y="3310"/>
                  </a:lnTo>
                  <a:lnTo>
                    <a:pt x="2993" y="3314"/>
                  </a:lnTo>
                  <a:lnTo>
                    <a:pt x="2985" y="3318"/>
                  </a:lnTo>
                  <a:lnTo>
                    <a:pt x="2964" y="3322"/>
                  </a:lnTo>
                  <a:lnTo>
                    <a:pt x="2944" y="3327"/>
                  </a:lnTo>
                  <a:lnTo>
                    <a:pt x="2926" y="3337"/>
                  </a:lnTo>
                  <a:lnTo>
                    <a:pt x="2904" y="3349"/>
                  </a:lnTo>
                  <a:lnTo>
                    <a:pt x="2898" y="3352"/>
                  </a:lnTo>
                  <a:lnTo>
                    <a:pt x="2893" y="3354"/>
                  </a:lnTo>
                  <a:lnTo>
                    <a:pt x="2888" y="3356"/>
                  </a:lnTo>
                  <a:lnTo>
                    <a:pt x="2882" y="3356"/>
                  </a:lnTo>
                  <a:lnTo>
                    <a:pt x="2878" y="3355"/>
                  </a:lnTo>
                  <a:lnTo>
                    <a:pt x="2874" y="3354"/>
                  </a:lnTo>
                  <a:lnTo>
                    <a:pt x="2869" y="3351"/>
                  </a:lnTo>
                  <a:lnTo>
                    <a:pt x="2867" y="3345"/>
                  </a:lnTo>
                  <a:lnTo>
                    <a:pt x="2857" y="3327"/>
                  </a:lnTo>
                  <a:lnTo>
                    <a:pt x="2848" y="3312"/>
                  </a:lnTo>
                  <a:lnTo>
                    <a:pt x="2838" y="3298"/>
                  </a:lnTo>
                  <a:lnTo>
                    <a:pt x="2825" y="3280"/>
                  </a:lnTo>
                  <a:lnTo>
                    <a:pt x="2820" y="3273"/>
                  </a:lnTo>
                  <a:lnTo>
                    <a:pt x="2816" y="3266"/>
                  </a:lnTo>
                  <a:lnTo>
                    <a:pt x="2815" y="3262"/>
                  </a:lnTo>
                  <a:lnTo>
                    <a:pt x="2816" y="3258"/>
                  </a:lnTo>
                  <a:lnTo>
                    <a:pt x="2818" y="3254"/>
                  </a:lnTo>
                  <a:lnTo>
                    <a:pt x="2823" y="3251"/>
                  </a:lnTo>
                  <a:lnTo>
                    <a:pt x="2827" y="3250"/>
                  </a:lnTo>
                  <a:lnTo>
                    <a:pt x="2832" y="3249"/>
                  </a:lnTo>
                  <a:lnTo>
                    <a:pt x="2859" y="3248"/>
                  </a:lnTo>
                  <a:lnTo>
                    <a:pt x="2883" y="3249"/>
                  </a:lnTo>
                  <a:lnTo>
                    <a:pt x="2891" y="3250"/>
                  </a:lnTo>
                  <a:lnTo>
                    <a:pt x="2896" y="3252"/>
                  </a:lnTo>
                  <a:lnTo>
                    <a:pt x="2899" y="3256"/>
                  </a:lnTo>
                  <a:lnTo>
                    <a:pt x="2904" y="3259"/>
                  </a:lnTo>
                  <a:lnTo>
                    <a:pt x="2908" y="3262"/>
                  </a:lnTo>
                  <a:lnTo>
                    <a:pt x="2912" y="3264"/>
                  </a:lnTo>
                  <a:lnTo>
                    <a:pt x="2919" y="3266"/>
                  </a:lnTo>
                  <a:lnTo>
                    <a:pt x="2929" y="3266"/>
                  </a:lnTo>
                  <a:lnTo>
                    <a:pt x="2940" y="3257"/>
                  </a:lnTo>
                  <a:lnTo>
                    <a:pt x="2949" y="3248"/>
                  </a:lnTo>
                  <a:lnTo>
                    <a:pt x="2954" y="3239"/>
                  </a:lnTo>
                  <a:lnTo>
                    <a:pt x="2958" y="3231"/>
                  </a:lnTo>
                  <a:lnTo>
                    <a:pt x="2958" y="3223"/>
                  </a:lnTo>
                  <a:lnTo>
                    <a:pt x="2957" y="3217"/>
                  </a:lnTo>
                  <a:lnTo>
                    <a:pt x="2954" y="3210"/>
                  </a:lnTo>
                  <a:lnTo>
                    <a:pt x="2951" y="3203"/>
                  </a:lnTo>
                  <a:lnTo>
                    <a:pt x="2943" y="3190"/>
                  </a:lnTo>
                  <a:lnTo>
                    <a:pt x="2935" y="3177"/>
                  </a:lnTo>
                  <a:lnTo>
                    <a:pt x="2933" y="3170"/>
                  </a:lnTo>
                  <a:lnTo>
                    <a:pt x="2932" y="3163"/>
                  </a:lnTo>
                  <a:lnTo>
                    <a:pt x="2933" y="3154"/>
                  </a:lnTo>
                  <a:lnTo>
                    <a:pt x="2936" y="3145"/>
                  </a:lnTo>
                  <a:lnTo>
                    <a:pt x="2944" y="3132"/>
                  </a:lnTo>
                  <a:lnTo>
                    <a:pt x="2950" y="3121"/>
                  </a:lnTo>
                  <a:lnTo>
                    <a:pt x="2952" y="3115"/>
                  </a:lnTo>
                  <a:lnTo>
                    <a:pt x="2953" y="3109"/>
                  </a:lnTo>
                  <a:lnTo>
                    <a:pt x="2954" y="3101"/>
                  </a:lnTo>
                  <a:lnTo>
                    <a:pt x="2954" y="3092"/>
                  </a:lnTo>
                  <a:lnTo>
                    <a:pt x="2950" y="3073"/>
                  </a:lnTo>
                  <a:lnTo>
                    <a:pt x="2945" y="3055"/>
                  </a:lnTo>
                  <a:lnTo>
                    <a:pt x="2944" y="3045"/>
                  </a:lnTo>
                  <a:lnTo>
                    <a:pt x="2945" y="3036"/>
                  </a:lnTo>
                  <a:lnTo>
                    <a:pt x="2947" y="3032"/>
                  </a:lnTo>
                  <a:lnTo>
                    <a:pt x="2949" y="3028"/>
                  </a:lnTo>
                  <a:lnTo>
                    <a:pt x="2952" y="3023"/>
                  </a:lnTo>
                  <a:lnTo>
                    <a:pt x="2957" y="3019"/>
                  </a:lnTo>
                  <a:lnTo>
                    <a:pt x="2972" y="3008"/>
                  </a:lnTo>
                  <a:lnTo>
                    <a:pt x="2984" y="3001"/>
                  </a:lnTo>
                  <a:lnTo>
                    <a:pt x="2992" y="2995"/>
                  </a:lnTo>
                  <a:lnTo>
                    <a:pt x="2998" y="2989"/>
                  </a:lnTo>
                  <a:lnTo>
                    <a:pt x="2999" y="2986"/>
                  </a:lnTo>
                  <a:lnTo>
                    <a:pt x="3000" y="2981"/>
                  </a:lnTo>
                  <a:lnTo>
                    <a:pt x="2999" y="2977"/>
                  </a:lnTo>
                  <a:lnTo>
                    <a:pt x="2998" y="2971"/>
                  </a:lnTo>
                  <a:lnTo>
                    <a:pt x="2992" y="2956"/>
                  </a:lnTo>
                  <a:lnTo>
                    <a:pt x="2983" y="2935"/>
                  </a:lnTo>
                  <a:lnTo>
                    <a:pt x="2971" y="2898"/>
                  </a:lnTo>
                  <a:lnTo>
                    <a:pt x="2960" y="2868"/>
                  </a:lnTo>
                  <a:lnTo>
                    <a:pt x="2957" y="2863"/>
                  </a:lnTo>
                  <a:lnTo>
                    <a:pt x="2953" y="2859"/>
                  </a:lnTo>
                  <a:lnTo>
                    <a:pt x="2948" y="2857"/>
                  </a:lnTo>
                  <a:lnTo>
                    <a:pt x="2942" y="2857"/>
                  </a:lnTo>
                  <a:lnTo>
                    <a:pt x="2935" y="2858"/>
                  </a:lnTo>
                  <a:lnTo>
                    <a:pt x="2925" y="2860"/>
                  </a:lnTo>
                  <a:lnTo>
                    <a:pt x="2916" y="2866"/>
                  </a:lnTo>
                  <a:lnTo>
                    <a:pt x="2904" y="2873"/>
                  </a:lnTo>
                  <a:lnTo>
                    <a:pt x="2890" y="2881"/>
                  </a:lnTo>
                  <a:lnTo>
                    <a:pt x="2877" y="2887"/>
                  </a:lnTo>
                  <a:lnTo>
                    <a:pt x="2864" y="2893"/>
                  </a:lnTo>
                  <a:lnTo>
                    <a:pt x="2851" y="2897"/>
                  </a:lnTo>
                  <a:lnTo>
                    <a:pt x="2837" y="2899"/>
                  </a:lnTo>
                  <a:lnTo>
                    <a:pt x="2824" y="2900"/>
                  </a:lnTo>
                  <a:lnTo>
                    <a:pt x="2810" y="2899"/>
                  </a:lnTo>
                  <a:lnTo>
                    <a:pt x="2795" y="2897"/>
                  </a:lnTo>
                  <a:lnTo>
                    <a:pt x="2763" y="2893"/>
                  </a:lnTo>
                  <a:lnTo>
                    <a:pt x="2733" y="2888"/>
                  </a:lnTo>
                  <a:lnTo>
                    <a:pt x="2727" y="2886"/>
                  </a:lnTo>
                  <a:lnTo>
                    <a:pt x="2720" y="2883"/>
                  </a:lnTo>
                  <a:lnTo>
                    <a:pt x="2715" y="2880"/>
                  </a:lnTo>
                  <a:lnTo>
                    <a:pt x="2710" y="2875"/>
                  </a:lnTo>
                  <a:lnTo>
                    <a:pt x="2707" y="2870"/>
                  </a:lnTo>
                  <a:lnTo>
                    <a:pt x="2704" y="2862"/>
                  </a:lnTo>
                  <a:lnTo>
                    <a:pt x="2702" y="2855"/>
                  </a:lnTo>
                  <a:lnTo>
                    <a:pt x="2702" y="2845"/>
                  </a:lnTo>
                  <a:lnTo>
                    <a:pt x="2702" y="2838"/>
                  </a:lnTo>
                  <a:lnTo>
                    <a:pt x="2704" y="2831"/>
                  </a:lnTo>
                  <a:lnTo>
                    <a:pt x="2707" y="2825"/>
                  </a:lnTo>
                  <a:lnTo>
                    <a:pt x="2710" y="2819"/>
                  </a:lnTo>
                  <a:lnTo>
                    <a:pt x="2720" y="2808"/>
                  </a:lnTo>
                  <a:lnTo>
                    <a:pt x="2730" y="2800"/>
                  </a:lnTo>
                  <a:lnTo>
                    <a:pt x="2740" y="2792"/>
                  </a:lnTo>
                  <a:lnTo>
                    <a:pt x="2748" y="2787"/>
                  </a:lnTo>
                  <a:lnTo>
                    <a:pt x="2750" y="2785"/>
                  </a:lnTo>
                  <a:lnTo>
                    <a:pt x="2753" y="2782"/>
                  </a:lnTo>
                  <a:lnTo>
                    <a:pt x="2754" y="2781"/>
                  </a:lnTo>
                  <a:lnTo>
                    <a:pt x="2754" y="2780"/>
                  </a:lnTo>
                  <a:lnTo>
                    <a:pt x="2743" y="2777"/>
                  </a:lnTo>
                  <a:lnTo>
                    <a:pt x="2731" y="2775"/>
                  </a:lnTo>
                  <a:lnTo>
                    <a:pt x="2724" y="2773"/>
                  </a:lnTo>
                  <a:lnTo>
                    <a:pt x="2720" y="2770"/>
                  </a:lnTo>
                  <a:lnTo>
                    <a:pt x="2719" y="2768"/>
                  </a:lnTo>
                  <a:lnTo>
                    <a:pt x="2718" y="2766"/>
                  </a:lnTo>
                  <a:lnTo>
                    <a:pt x="2718" y="2764"/>
                  </a:lnTo>
                  <a:lnTo>
                    <a:pt x="2718" y="2761"/>
                  </a:lnTo>
                  <a:lnTo>
                    <a:pt x="2724" y="2750"/>
                  </a:lnTo>
                  <a:lnTo>
                    <a:pt x="2734" y="2736"/>
                  </a:lnTo>
                  <a:lnTo>
                    <a:pt x="2739" y="2728"/>
                  </a:lnTo>
                  <a:lnTo>
                    <a:pt x="2741" y="2721"/>
                  </a:lnTo>
                  <a:lnTo>
                    <a:pt x="2741" y="2718"/>
                  </a:lnTo>
                  <a:lnTo>
                    <a:pt x="2741" y="2714"/>
                  </a:lnTo>
                  <a:lnTo>
                    <a:pt x="2740" y="2711"/>
                  </a:lnTo>
                  <a:lnTo>
                    <a:pt x="2737" y="2708"/>
                  </a:lnTo>
                  <a:lnTo>
                    <a:pt x="2734" y="2706"/>
                  </a:lnTo>
                  <a:lnTo>
                    <a:pt x="2731" y="2704"/>
                  </a:lnTo>
                  <a:lnTo>
                    <a:pt x="2727" y="2703"/>
                  </a:lnTo>
                  <a:lnTo>
                    <a:pt x="2722" y="2701"/>
                  </a:lnTo>
                  <a:lnTo>
                    <a:pt x="2714" y="2700"/>
                  </a:lnTo>
                  <a:lnTo>
                    <a:pt x="2703" y="2700"/>
                  </a:lnTo>
                  <a:lnTo>
                    <a:pt x="2692" y="2703"/>
                  </a:lnTo>
                  <a:lnTo>
                    <a:pt x="2682" y="2705"/>
                  </a:lnTo>
                  <a:lnTo>
                    <a:pt x="2674" y="2708"/>
                  </a:lnTo>
                  <a:lnTo>
                    <a:pt x="2666" y="2711"/>
                  </a:lnTo>
                  <a:lnTo>
                    <a:pt x="2659" y="2717"/>
                  </a:lnTo>
                  <a:lnTo>
                    <a:pt x="2653" y="2722"/>
                  </a:lnTo>
                  <a:lnTo>
                    <a:pt x="2649" y="2728"/>
                  </a:lnTo>
                  <a:lnTo>
                    <a:pt x="2646" y="2735"/>
                  </a:lnTo>
                  <a:lnTo>
                    <a:pt x="2641" y="2750"/>
                  </a:lnTo>
                  <a:lnTo>
                    <a:pt x="2637" y="2766"/>
                  </a:lnTo>
                  <a:lnTo>
                    <a:pt x="2634" y="2775"/>
                  </a:lnTo>
                  <a:lnTo>
                    <a:pt x="2631" y="2781"/>
                  </a:lnTo>
                  <a:lnTo>
                    <a:pt x="2626" y="2788"/>
                  </a:lnTo>
                  <a:lnTo>
                    <a:pt x="2622" y="2792"/>
                  </a:lnTo>
                  <a:lnTo>
                    <a:pt x="2616" y="2795"/>
                  </a:lnTo>
                  <a:lnTo>
                    <a:pt x="2611" y="2798"/>
                  </a:lnTo>
                  <a:lnTo>
                    <a:pt x="2606" y="2799"/>
                  </a:lnTo>
                  <a:lnTo>
                    <a:pt x="2600" y="2800"/>
                  </a:lnTo>
                  <a:lnTo>
                    <a:pt x="2588" y="2799"/>
                  </a:lnTo>
                  <a:lnTo>
                    <a:pt x="2577" y="2795"/>
                  </a:lnTo>
                  <a:lnTo>
                    <a:pt x="2564" y="2791"/>
                  </a:lnTo>
                  <a:lnTo>
                    <a:pt x="2552" y="2787"/>
                  </a:lnTo>
                  <a:lnTo>
                    <a:pt x="2540" y="2781"/>
                  </a:lnTo>
                  <a:lnTo>
                    <a:pt x="2530" y="2777"/>
                  </a:lnTo>
                  <a:lnTo>
                    <a:pt x="2520" y="2775"/>
                  </a:lnTo>
                  <a:lnTo>
                    <a:pt x="2513" y="2774"/>
                  </a:lnTo>
                  <a:lnTo>
                    <a:pt x="2510" y="2775"/>
                  </a:lnTo>
                  <a:lnTo>
                    <a:pt x="2507" y="2777"/>
                  </a:lnTo>
                  <a:lnTo>
                    <a:pt x="2505" y="2779"/>
                  </a:lnTo>
                  <a:lnTo>
                    <a:pt x="2504" y="2784"/>
                  </a:lnTo>
                  <a:lnTo>
                    <a:pt x="2503" y="2788"/>
                  </a:lnTo>
                  <a:lnTo>
                    <a:pt x="2503" y="2794"/>
                  </a:lnTo>
                  <a:lnTo>
                    <a:pt x="2504" y="2801"/>
                  </a:lnTo>
                  <a:lnTo>
                    <a:pt x="2505" y="2809"/>
                  </a:lnTo>
                  <a:lnTo>
                    <a:pt x="2507" y="2816"/>
                  </a:lnTo>
                  <a:lnTo>
                    <a:pt x="2510" y="2822"/>
                  </a:lnTo>
                  <a:lnTo>
                    <a:pt x="2512" y="2827"/>
                  </a:lnTo>
                  <a:lnTo>
                    <a:pt x="2516" y="2831"/>
                  </a:lnTo>
                  <a:lnTo>
                    <a:pt x="2524" y="2839"/>
                  </a:lnTo>
                  <a:lnTo>
                    <a:pt x="2533" y="2844"/>
                  </a:lnTo>
                  <a:lnTo>
                    <a:pt x="2555" y="2852"/>
                  </a:lnTo>
                  <a:lnTo>
                    <a:pt x="2577" y="2860"/>
                  </a:lnTo>
                  <a:lnTo>
                    <a:pt x="2584" y="2866"/>
                  </a:lnTo>
                  <a:lnTo>
                    <a:pt x="2589" y="2870"/>
                  </a:lnTo>
                  <a:lnTo>
                    <a:pt x="2591" y="2872"/>
                  </a:lnTo>
                  <a:lnTo>
                    <a:pt x="2592" y="2874"/>
                  </a:lnTo>
                  <a:lnTo>
                    <a:pt x="2592" y="2876"/>
                  </a:lnTo>
                  <a:lnTo>
                    <a:pt x="2592" y="2879"/>
                  </a:lnTo>
                  <a:lnTo>
                    <a:pt x="2589" y="2882"/>
                  </a:lnTo>
                  <a:lnTo>
                    <a:pt x="2585" y="2886"/>
                  </a:lnTo>
                  <a:lnTo>
                    <a:pt x="2581" y="2889"/>
                  </a:lnTo>
                  <a:lnTo>
                    <a:pt x="2574" y="2893"/>
                  </a:lnTo>
                  <a:lnTo>
                    <a:pt x="2560" y="2898"/>
                  </a:lnTo>
                  <a:lnTo>
                    <a:pt x="2545" y="2902"/>
                  </a:lnTo>
                  <a:lnTo>
                    <a:pt x="2531" y="2905"/>
                  </a:lnTo>
                  <a:lnTo>
                    <a:pt x="2521" y="2906"/>
                  </a:lnTo>
                  <a:lnTo>
                    <a:pt x="2514" y="2907"/>
                  </a:lnTo>
                  <a:lnTo>
                    <a:pt x="2506" y="2908"/>
                  </a:lnTo>
                  <a:lnTo>
                    <a:pt x="2501" y="2909"/>
                  </a:lnTo>
                  <a:lnTo>
                    <a:pt x="2497" y="2911"/>
                  </a:lnTo>
                  <a:lnTo>
                    <a:pt x="2493" y="2914"/>
                  </a:lnTo>
                  <a:lnTo>
                    <a:pt x="2490" y="2917"/>
                  </a:lnTo>
                  <a:lnTo>
                    <a:pt x="2488" y="2922"/>
                  </a:lnTo>
                  <a:lnTo>
                    <a:pt x="2487" y="2926"/>
                  </a:lnTo>
                  <a:lnTo>
                    <a:pt x="2484" y="2936"/>
                  </a:lnTo>
                  <a:lnTo>
                    <a:pt x="2480" y="2947"/>
                  </a:lnTo>
                  <a:lnTo>
                    <a:pt x="2478" y="2953"/>
                  </a:lnTo>
                  <a:lnTo>
                    <a:pt x="2475" y="2959"/>
                  </a:lnTo>
                  <a:lnTo>
                    <a:pt x="2471" y="2965"/>
                  </a:lnTo>
                  <a:lnTo>
                    <a:pt x="2465" y="2971"/>
                  </a:lnTo>
                  <a:lnTo>
                    <a:pt x="2459" y="2980"/>
                  </a:lnTo>
                  <a:lnTo>
                    <a:pt x="2454" y="2987"/>
                  </a:lnTo>
                  <a:lnTo>
                    <a:pt x="2453" y="2993"/>
                  </a:lnTo>
                  <a:lnTo>
                    <a:pt x="2453" y="2998"/>
                  </a:lnTo>
                  <a:lnTo>
                    <a:pt x="2454" y="3002"/>
                  </a:lnTo>
                  <a:lnTo>
                    <a:pt x="2458" y="3006"/>
                  </a:lnTo>
                  <a:lnTo>
                    <a:pt x="2463" y="3008"/>
                  </a:lnTo>
                  <a:lnTo>
                    <a:pt x="2469" y="3010"/>
                  </a:lnTo>
                  <a:lnTo>
                    <a:pt x="2480" y="3015"/>
                  </a:lnTo>
                  <a:lnTo>
                    <a:pt x="2493" y="3018"/>
                  </a:lnTo>
                  <a:lnTo>
                    <a:pt x="2500" y="3020"/>
                  </a:lnTo>
                  <a:lnTo>
                    <a:pt x="2505" y="3022"/>
                  </a:lnTo>
                  <a:lnTo>
                    <a:pt x="2510" y="3025"/>
                  </a:lnTo>
                  <a:lnTo>
                    <a:pt x="2513" y="3029"/>
                  </a:lnTo>
                  <a:lnTo>
                    <a:pt x="2508" y="3031"/>
                  </a:lnTo>
                  <a:lnTo>
                    <a:pt x="2504" y="3035"/>
                  </a:lnTo>
                  <a:lnTo>
                    <a:pt x="2499" y="3041"/>
                  </a:lnTo>
                  <a:lnTo>
                    <a:pt x="2493" y="3048"/>
                  </a:lnTo>
                  <a:lnTo>
                    <a:pt x="2480" y="3061"/>
                  </a:lnTo>
                  <a:lnTo>
                    <a:pt x="2470" y="3070"/>
                  </a:lnTo>
                  <a:lnTo>
                    <a:pt x="2469" y="3086"/>
                  </a:lnTo>
                  <a:lnTo>
                    <a:pt x="2467" y="3109"/>
                  </a:lnTo>
                  <a:lnTo>
                    <a:pt x="2467" y="3119"/>
                  </a:lnTo>
                  <a:lnTo>
                    <a:pt x="2469" y="3130"/>
                  </a:lnTo>
                  <a:lnTo>
                    <a:pt x="2470" y="3133"/>
                  </a:lnTo>
                  <a:lnTo>
                    <a:pt x="2471" y="3138"/>
                  </a:lnTo>
                  <a:lnTo>
                    <a:pt x="2472" y="3140"/>
                  </a:lnTo>
                  <a:lnTo>
                    <a:pt x="2473" y="3141"/>
                  </a:lnTo>
                  <a:lnTo>
                    <a:pt x="2478" y="3142"/>
                  </a:lnTo>
                  <a:lnTo>
                    <a:pt x="2486" y="3143"/>
                  </a:lnTo>
                  <a:lnTo>
                    <a:pt x="2494" y="3142"/>
                  </a:lnTo>
                  <a:lnTo>
                    <a:pt x="2503" y="3141"/>
                  </a:lnTo>
                  <a:lnTo>
                    <a:pt x="2512" y="3141"/>
                  </a:lnTo>
                  <a:lnTo>
                    <a:pt x="2519" y="3141"/>
                  </a:lnTo>
                  <a:lnTo>
                    <a:pt x="2526" y="3141"/>
                  </a:lnTo>
                  <a:lnTo>
                    <a:pt x="2528" y="3143"/>
                  </a:lnTo>
                  <a:lnTo>
                    <a:pt x="2532" y="3151"/>
                  </a:lnTo>
                  <a:lnTo>
                    <a:pt x="2534" y="3158"/>
                  </a:lnTo>
                  <a:lnTo>
                    <a:pt x="2537" y="3166"/>
                  </a:lnTo>
                  <a:lnTo>
                    <a:pt x="2538" y="3172"/>
                  </a:lnTo>
                  <a:lnTo>
                    <a:pt x="2538" y="3184"/>
                  </a:lnTo>
                  <a:lnTo>
                    <a:pt x="2538" y="3195"/>
                  </a:lnTo>
                  <a:lnTo>
                    <a:pt x="2539" y="3200"/>
                  </a:lnTo>
                  <a:lnTo>
                    <a:pt x="2540" y="3206"/>
                  </a:lnTo>
                  <a:lnTo>
                    <a:pt x="2541" y="3212"/>
                  </a:lnTo>
                  <a:lnTo>
                    <a:pt x="2544" y="3218"/>
                  </a:lnTo>
                  <a:lnTo>
                    <a:pt x="2547" y="3223"/>
                  </a:lnTo>
                  <a:lnTo>
                    <a:pt x="2553" y="3230"/>
                  </a:lnTo>
                  <a:lnTo>
                    <a:pt x="2559" y="3236"/>
                  </a:lnTo>
                  <a:lnTo>
                    <a:pt x="2568" y="3244"/>
                  </a:lnTo>
                  <a:lnTo>
                    <a:pt x="2569" y="3246"/>
                  </a:lnTo>
                  <a:lnTo>
                    <a:pt x="2569" y="3248"/>
                  </a:lnTo>
                  <a:lnTo>
                    <a:pt x="2569" y="3251"/>
                  </a:lnTo>
                  <a:lnTo>
                    <a:pt x="2568" y="3256"/>
                  </a:lnTo>
                  <a:lnTo>
                    <a:pt x="2564" y="3265"/>
                  </a:lnTo>
                  <a:lnTo>
                    <a:pt x="2558" y="3277"/>
                  </a:lnTo>
                  <a:lnTo>
                    <a:pt x="2553" y="3288"/>
                  </a:lnTo>
                  <a:lnTo>
                    <a:pt x="2547" y="3299"/>
                  </a:lnTo>
                  <a:lnTo>
                    <a:pt x="2544" y="3308"/>
                  </a:lnTo>
                  <a:lnTo>
                    <a:pt x="2542" y="3315"/>
                  </a:lnTo>
                  <a:lnTo>
                    <a:pt x="2543" y="3342"/>
                  </a:lnTo>
                  <a:lnTo>
                    <a:pt x="2545" y="3368"/>
                  </a:lnTo>
                  <a:lnTo>
                    <a:pt x="2547" y="3395"/>
                  </a:lnTo>
                  <a:lnTo>
                    <a:pt x="2547" y="3423"/>
                  </a:lnTo>
                  <a:lnTo>
                    <a:pt x="2546" y="3435"/>
                  </a:lnTo>
                  <a:lnTo>
                    <a:pt x="2543" y="3446"/>
                  </a:lnTo>
                  <a:lnTo>
                    <a:pt x="2539" y="3455"/>
                  </a:lnTo>
                  <a:lnTo>
                    <a:pt x="2532" y="3464"/>
                  </a:lnTo>
                  <a:lnTo>
                    <a:pt x="2526" y="3472"/>
                  </a:lnTo>
                  <a:lnTo>
                    <a:pt x="2517" y="3478"/>
                  </a:lnTo>
                  <a:lnTo>
                    <a:pt x="2508" y="3483"/>
                  </a:lnTo>
                  <a:lnTo>
                    <a:pt x="2499" y="3489"/>
                  </a:lnTo>
                  <a:lnTo>
                    <a:pt x="2457" y="3504"/>
                  </a:lnTo>
                  <a:lnTo>
                    <a:pt x="2417" y="3516"/>
                  </a:lnTo>
                  <a:lnTo>
                    <a:pt x="2409" y="3519"/>
                  </a:lnTo>
                  <a:lnTo>
                    <a:pt x="2403" y="3523"/>
                  </a:lnTo>
                  <a:lnTo>
                    <a:pt x="2397" y="3527"/>
                  </a:lnTo>
                  <a:lnTo>
                    <a:pt x="2394" y="3530"/>
                  </a:lnTo>
                  <a:lnTo>
                    <a:pt x="2391" y="3534"/>
                  </a:lnTo>
                  <a:lnTo>
                    <a:pt x="2390" y="3537"/>
                  </a:lnTo>
                  <a:lnTo>
                    <a:pt x="2389" y="3542"/>
                  </a:lnTo>
                  <a:lnTo>
                    <a:pt x="2388" y="3546"/>
                  </a:lnTo>
                  <a:lnTo>
                    <a:pt x="2386" y="3555"/>
                  </a:lnTo>
                  <a:lnTo>
                    <a:pt x="2386" y="3564"/>
                  </a:lnTo>
                  <a:lnTo>
                    <a:pt x="2385" y="3569"/>
                  </a:lnTo>
                  <a:lnTo>
                    <a:pt x="2384" y="3574"/>
                  </a:lnTo>
                  <a:lnTo>
                    <a:pt x="2381" y="3578"/>
                  </a:lnTo>
                  <a:lnTo>
                    <a:pt x="2378" y="3584"/>
                  </a:lnTo>
                  <a:lnTo>
                    <a:pt x="2371" y="3594"/>
                  </a:lnTo>
                  <a:lnTo>
                    <a:pt x="2365" y="3601"/>
                  </a:lnTo>
                  <a:lnTo>
                    <a:pt x="2359" y="3608"/>
                  </a:lnTo>
                  <a:lnTo>
                    <a:pt x="2357" y="3613"/>
                  </a:lnTo>
                  <a:lnTo>
                    <a:pt x="2358" y="3615"/>
                  </a:lnTo>
                  <a:lnTo>
                    <a:pt x="2359" y="3618"/>
                  </a:lnTo>
                  <a:lnTo>
                    <a:pt x="2362" y="3621"/>
                  </a:lnTo>
                  <a:lnTo>
                    <a:pt x="2365" y="3623"/>
                  </a:lnTo>
                  <a:lnTo>
                    <a:pt x="2376" y="3629"/>
                  </a:lnTo>
                  <a:lnTo>
                    <a:pt x="2393" y="3635"/>
                  </a:lnTo>
                  <a:lnTo>
                    <a:pt x="2403" y="3637"/>
                  </a:lnTo>
                  <a:lnTo>
                    <a:pt x="2417" y="3637"/>
                  </a:lnTo>
                  <a:lnTo>
                    <a:pt x="2434" y="3638"/>
                  </a:lnTo>
                  <a:lnTo>
                    <a:pt x="2450" y="3639"/>
                  </a:lnTo>
                  <a:lnTo>
                    <a:pt x="2458" y="3640"/>
                  </a:lnTo>
                  <a:lnTo>
                    <a:pt x="2463" y="3641"/>
                  </a:lnTo>
                  <a:lnTo>
                    <a:pt x="2469" y="3643"/>
                  </a:lnTo>
                  <a:lnTo>
                    <a:pt x="2471" y="3646"/>
                  </a:lnTo>
                  <a:lnTo>
                    <a:pt x="2472" y="3648"/>
                  </a:lnTo>
                  <a:lnTo>
                    <a:pt x="2472" y="3650"/>
                  </a:lnTo>
                  <a:lnTo>
                    <a:pt x="2472" y="3652"/>
                  </a:lnTo>
                  <a:lnTo>
                    <a:pt x="2470" y="3654"/>
                  </a:lnTo>
                  <a:lnTo>
                    <a:pt x="2465" y="3659"/>
                  </a:lnTo>
                  <a:lnTo>
                    <a:pt x="2458" y="3666"/>
                  </a:lnTo>
                  <a:lnTo>
                    <a:pt x="2435" y="3679"/>
                  </a:lnTo>
                  <a:lnTo>
                    <a:pt x="2402" y="3698"/>
                  </a:lnTo>
                  <a:lnTo>
                    <a:pt x="2384" y="3707"/>
                  </a:lnTo>
                  <a:lnTo>
                    <a:pt x="2368" y="3715"/>
                  </a:lnTo>
                  <a:lnTo>
                    <a:pt x="2356" y="3720"/>
                  </a:lnTo>
                  <a:lnTo>
                    <a:pt x="2348" y="3722"/>
                  </a:lnTo>
                  <a:lnTo>
                    <a:pt x="2326" y="3721"/>
                  </a:lnTo>
                  <a:lnTo>
                    <a:pt x="2312" y="3722"/>
                  </a:lnTo>
                  <a:lnTo>
                    <a:pt x="2298" y="3726"/>
                  </a:lnTo>
                  <a:lnTo>
                    <a:pt x="2277" y="3735"/>
                  </a:lnTo>
                  <a:lnTo>
                    <a:pt x="2271" y="3719"/>
                  </a:lnTo>
                  <a:lnTo>
                    <a:pt x="2260" y="3697"/>
                  </a:lnTo>
                  <a:lnTo>
                    <a:pt x="2254" y="3686"/>
                  </a:lnTo>
                  <a:lnTo>
                    <a:pt x="2247" y="3678"/>
                  </a:lnTo>
                  <a:lnTo>
                    <a:pt x="2244" y="3675"/>
                  </a:lnTo>
                  <a:lnTo>
                    <a:pt x="2241" y="3671"/>
                  </a:lnTo>
                  <a:lnTo>
                    <a:pt x="2237" y="3670"/>
                  </a:lnTo>
                  <a:lnTo>
                    <a:pt x="2234" y="3669"/>
                  </a:lnTo>
                  <a:lnTo>
                    <a:pt x="2228" y="3669"/>
                  </a:lnTo>
                  <a:lnTo>
                    <a:pt x="2221" y="3670"/>
                  </a:lnTo>
                  <a:lnTo>
                    <a:pt x="2215" y="3671"/>
                  </a:lnTo>
                  <a:lnTo>
                    <a:pt x="2209" y="3673"/>
                  </a:lnTo>
                  <a:lnTo>
                    <a:pt x="2200" y="3677"/>
                  </a:lnTo>
                  <a:lnTo>
                    <a:pt x="2191" y="3680"/>
                  </a:lnTo>
                  <a:lnTo>
                    <a:pt x="2187" y="3680"/>
                  </a:lnTo>
                  <a:lnTo>
                    <a:pt x="2183" y="3680"/>
                  </a:lnTo>
                  <a:lnTo>
                    <a:pt x="2180" y="3678"/>
                  </a:lnTo>
                  <a:lnTo>
                    <a:pt x="2177" y="3675"/>
                  </a:lnTo>
                  <a:lnTo>
                    <a:pt x="2175" y="3670"/>
                  </a:lnTo>
                  <a:lnTo>
                    <a:pt x="2172" y="3663"/>
                  </a:lnTo>
                  <a:lnTo>
                    <a:pt x="2170" y="3654"/>
                  </a:lnTo>
                  <a:lnTo>
                    <a:pt x="2168" y="3643"/>
                  </a:lnTo>
                  <a:lnTo>
                    <a:pt x="2166" y="3636"/>
                  </a:lnTo>
                  <a:lnTo>
                    <a:pt x="2163" y="3628"/>
                  </a:lnTo>
                  <a:lnTo>
                    <a:pt x="2158" y="3623"/>
                  </a:lnTo>
                  <a:lnTo>
                    <a:pt x="2152" y="3617"/>
                  </a:lnTo>
                  <a:lnTo>
                    <a:pt x="2139" y="3609"/>
                  </a:lnTo>
                  <a:lnTo>
                    <a:pt x="2125" y="3601"/>
                  </a:lnTo>
                  <a:lnTo>
                    <a:pt x="2105" y="3588"/>
                  </a:lnTo>
                  <a:lnTo>
                    <a:pt x="2083" y="3575"/>
                  </a:lnTo>
                  <a:lnTo>
                    <a:pt x="2062" y="3563"/>
                  </a:lnTo>
                  <a:lnTo>
                    <a:pt x="2041" y="3551"/>
                  </a:lnTo>
                  <a:lnTo>
                    <a:pt x="2010" y="3542"/>
                  </a:lnTo>
                  <a:lnTo>
                    <a:pt x="1976" y="3532"/>
                  </a:lnTo>
                  <a:lnTo>
                    <a:pt x="1969" y="3529"/>
                  </a:lnTo>
                  <a:lnTo>
                    <a:pt x="1962" y="3526"/>
                  </a:lnTo>
                  <a:lnTo>
                    <a:pt x="1956" y="3520"/>
                  </a:lnTo>
                  <a:lnTo>
                    <a:pt x="1949" y="3516"/>
                  </a:lnTo>
                  <a:lnTo>
                    <a:pt x="1945" y="3509"/>
                  </a:lnTo>
                  <a:lnTo>
                    <a:pt x="1942" y="3502"/>
                  </a:lnTo>
                  <a:lnTo>
                    <a:pt x="1939" y="3494"/>
                  </a:lnTo>
                  <a:lnTo>
                    <a:pt x="1938" y="3484"/>
                  </a:lnTo>
                  <a:lnTo>
                    <a:pt x="1939" y="3472"/>
                  </a:lnTo>
                  <a:lnTo>
                    <a:pt x="1942" y="3452"/>
                  </a:lnTo>
                  <a:lnTo>
                    <a:pt x="1943" y="3441"/>
                  </a:lnTo>
                  <a:lnTo>
                    <a:pt x="1943" y="3433"/>
                  </a:lnTo>
                  <a:lnTo>
                    <a:pt x="1942" y="3429"/>
                  </a:lnTo>
                  <a:lnTo>
                    <a:pt x="1942" y="3427"/>
                  </a:lnTo>
                  <a:lnTo>
                    <a:pt x="1940" y="3425"/>
                  </a:lnTo>
                  <a:lnTo>
                    <a:pt x="1938" y="3425"/>
                  </a:lnTo>
                  <a:lnTo>
                    <a:pt x="1934" y="3425"/>
                  </a:lnTo>
                  <a:lnTo>
                    <a:pt x="1930" y="3425"/>
                  </a:lnTo>
                  <a:lnTo>
                    <a:pt x="1924" y="3427"/>
                  </a:lnTo>
                  <a:lnTo>
                    <a:pt x="1920" y="3429"/>
                  </a:lnTo>
                  <a:lnTo>
                    <a:pt x="1910" y="3435"/>
                  </a:lnTo>
                  <a:lnTo>
                    <a:pt x="1903" y="3439"/>
                  </a:lnTo>
                  <a:lnTo>
                    <a:pt x="1898" y="3441"/>
                  </a:lnTo>
                  <a:lnTo>
                    <a:pt x="1894" y="3442"/>
                  </a:lnTo>
                  <a:lnTo>
                    <a:pt x="1891" y="3443"/>
                  </a:lnTo>
                  <a:lnTo>
                    <a:pt x="1888" y="3443"/>
                  </a:lnTo>
                  <a:lnTo>
                    <a:pt x="1884" y="3442"/>
                  </a:lnTo>
                  <a:lnTo>
                    <a:pt x="1882" y="3440"/>
                  </a:lnTo>
                  <a:lnTo>
                    <a:pt x="1879" y="3436"/>
                  </a:lnTo>
                  <a:lnTo>
                    <a:pt x="1877" y="3430"/>
                  </a:lnTo>
                  <a:lnTo>
                    <a:pt x="1864" y="3407"/>
                  </a:lnTo>
                  <a:lnTo>
                    <a:pt x="1850" y="3384"/>
                  </a:lnTo>
                  <a:lnTo>
                    <a:pt x="1835" y="3364"/>
                  </a:lnTo>
                  <a:lnTo>
                    <a:pt x="1820" y="3343"/>
                  </a:lnTo>
                  <a:lnTo>
                    <a:pt x="1815" y="3337"/>
                  </a:lnTo>
                  <a:lnTo>
                    <a:pt x="1812" y="3331"/>
                  </a:lnTo>
                  <a:lnTo>
                    <a:pt x="1811" y="3326"/>
                  </a:lnTo>
                  <a:lnTo>
                    <a:pt x="1810" y="3321"/>
                  </a:lnTo>
                  <a:lnTo>
                    <a:pt x="1811" y="3317"/>
                  </a:lnTo>
                  <a:lnTo>
                    <a:pt x="1812" y="3313"/>
                  </a:lnTo>
                  <a:lnTo>
                    <a:pt x="1814" y="3308"/>
                  </a:lnTo>
                  <a:lnTo>
                    <a:pt x="1816" y="3305"/>
                  </a:lnTo>
                  <a:lnTo>
                    <a:pt x="1823" y="3298"/>
                  </a:lnTo>
                  <a:lnTo>
                    <a:pt x="1830" y="3289"/>
                  </a:lnTo>
                  <a:lnTo>
                    <a:pt x="1837" y="3281"/>
                  </a:lnTo>
                  <a:lnTo>
                    <a:pt x="1841" y="3272"/>
                  </a:lnTo>
                  <a:lnTo>
                    <a:pt x="1843" y="3264"/>
                  </a:lnTo>
                  <a:lnTo>
                    <a:pt x="1843" y="3257"/>
                  </a:lnTo>
                  <a:lnTo>
                    <a:pt x="1842" y="3250"/>
                  </a:lnTo>
                  <a:lnTo>
                    <a:pt x="1840" y="3244"/>
                  </a:lnTo>
                  <a:lnTo>
                    <a:pt x="1834" y="3231"/>
                  </a:lnTo>
                  <a:lnTo>
                    <a:pt x="1827" y="3218"/>
                  </a:lnTo>
                  <a:lnTo>
                    <a:pt x="1824" y="3210"/>
                  </a:lnTo>
                  <a:lnTo>
                    <a:pt x="1821" y="3205"/>
                  </a:lnTo>
                  <a:lnTo>
                    <a:pt x="1817" y="3200"/>
                  </a:lnTo>
                  <a:lnTo>
                    <a:pt x="1814" y="3198"/>
                  </a:lnTo>
                  <a:lnTo>
                    <a:pt x="1812" y="3198"/>
                  </a:lnTo>
                  <a:lnTo>
                    <a:pt x="1810" y="3199"/>
                  </a:lnTo>
                  <a:lnTo>
                    <a:pt x="1808" y="3202"/>
                  </a:lnTo>
                  <a:lnTo>
                    <a:pt x="1805" y="3205"/>
                  </a:lnTo>
                  <a:lnTo>
                    <a:pt x="1801" y="3212"/>
                  </a:lnTo>
                  <a:lnTo>
                    <a:pt x="1796" y="3222"/>
                  </a:lnTo>
                  <a:lnTo>
                    <a:pt x="1794" y="3227"/>
                  </a:lnTo>
                  <a:lnTo>
                    <a:pt x="1790" y="3232"/>
                  </a:lnTo>
                  <a:lnTo>
                    <a:pt x="1786" y="3236"/>
                  </a:lnTo>
                  <a:lnTo>
                    <a:pt x="1782" y="3240"/>
                  </a:lnTo>
                  <a:lnTo>
                    <a:pt x="1778" y="3243"/>
                  </a:lnTo>
                  <a:lnTo>
                    <a:pt x="1773" y="3243"/>
                  </a:lnTo>
                  <a:lnTo>
                    <a:pt x="1769" y="3241"/>
                  </a:lnTo>
                  <a:lnTo>
                    <a:pt x="1763" y="3239"/>
                  </a:lnTo>
                  <a:lnTo>
                    <a:pt x="1758" y="3235"/>
                  </a:lnTo>
                  <a:lnTo>
                    <a:pt x="1753" y="3231"/>
                  </a:lnTo>
                  <a:lnTo>
                    <a:pt x="1747" y="3225"/>
                  </a:lnTo>
                  <a:lnTo>
                    <a:pt x="1743" y="3219"/>
                  </a:lnTo>
                  <a:lnTo>
                    <a:pt x="1723" y="3193"/>
                  </a:lnTo>
                  <a:lnTo>
                    <a:pt x="1710" y="3172"/>
                  </a:lnTo>
                  <a:lnTo>
                    <a:pt x="1705" y="3163"/>
                  </a:lnTo>
                  <a:lnTo>
                    <a:pt x="1702" y="3152"/>
                  </a:lnTo>
                  <a:lnTo>
                    <a:pt x="1702" y="3142"/>
                  </a:lnTo>
                  <a:lnTo>
                    <a:pt x="1702" y="3132"/>
                  </a:lnTo>
                  <a:lnTo>
                    <a:pt x="1705" y="3123"/>
                  </a:lnTo>
                  <a:lnTo>
                    <a:pt x="1708" y="3114"/>
                  </a:lnTo>
                  <a:lnTo>
                    <a:pt x="1713" y="3105"/>
                  </a:lnTo>
                  <a:lnTo>
                    <a:pt x="1717" y="3097"/>
                  </a:lnTo>
                  <a:lnTo>
                    <a:pt x="1728" y="3082"/>
                  </a:lnTo>
                  <a:lnTo>
                    <a:pt x="1735" y="3070"/>
                  </a:lnTo>
                  <a:lnTo>
                    <a:pt x="1739" y="3064"/>
                  </a:lnTo>
                  <a:lnTo>
                    <a:pt x="1740" y="3060"/>
                  </a:lnTo>
                  <a:lnTo>
                    <a:pt x="1740" y="3056"/>
                  </a:lnTo>
                  <a:lnTo>
                    <a:pt x="1737" y="3052"/>
                  </a:lnTo>
                  <a:lnTo>
                    <a:pt x="1732" y="3048"/>
                  </a:lnTo>
                  <a:lnTo>
                    <a:pt x="1728" y="3045"/>
                  </a:lnTo>
                  <a:lnTo>
                    <a:pt x="1722" y="3044"/>
                  </a:lnTo>
                  <a:lnTo>
                    <a:pt x="1719" y="3042"/>
                  </a:lnTo>
                  <a:lnTo>
                    <a:pt x="1713" y="3042"/>
                  </a:lnTo>
                  <a:lnTo>
                    <a:pt x="1708" y="3041"/>
                  </a:lnTo>
                  <a:lnTo>
                    <a:pt x="1706" y="3041"/>
                  </a:lnTo>
                  <a:lnTo>
                    <a:pt x="1705" y="3040"/>
                  </a:lnTo>
                  <a:lnTo>
                    <a:pt x="1704" y="3037"/>
                  </a:lnTo>
                  <a:lnTo>
                    <a:pt x="1703" y="3034"/>
                  </a:lnTo>
                  <a:lnTo>
                    <a:pt x="1702" y="3024"/>
                  </a:lnTo>
                  <a:lnTo>
                    <a:pt x="1702" y="3006"/>
                  </a:lnTo>
                  <a:lnTo>
                    <a:pt x="1702" y="3004"/>
                  </a:lnTo>
                  <a:lnTo>
                    <a:pt x="1701" y="3001"/>
                  </a:lnTo>
                  <a:lnTo>
                    <a:pt x="1700" y="3000"/>
                  </a:lnTo>
                  <a:lnTo>
                    <a:pt x="1697" y="2997"/>
                  </a:lnTo>
                  <a:lnTo>
                    <a:pt x="1692" y="2996"/>
                  </a:lnTo>
                  <a:lnTo>
                    <a:pt x="1686" y="2996"/>
                  </a:lnTo>
                  <a:lnTo>
                    <a:pt x="1673" y="3000"/>
                  </a:lnTo>
                  <a:lnTo>
                    <a:pt x="1662" y="3002"/>
                  </a:lnTo>
                  <a:lnTo>
                    <a:pt x="1652" y="3004"/>
                  </a:lnTo>
                  <a:lnTo>
                    <a:pt x="1645" y="3007"/>
                  </a:lnTo>
                  <a:lnTo>
                    <a:pt x="1639" y="3011"/>
                  </a:lnTo>
                  <a:lnTo>
                    <a:pt x="1635" y="3016"/>
                  </a:lnTo>
                  <a:lnTo>
                    <a:pt x="1633" y="3020"/>
                  </a:lnTo>
                  <a:lnTo>
                    <a:pt x="1631" y="3025"/>
                  </a:lnTo>
                  <a:lnTo>
                    <a:pt x="1629" y="3030"/>
                  </a:lnTo>
                  <a:lnTo>
                    <a:pt x="1629" y="3035"/>
                  </a:lnTo>
                  <a:lnTo>
                    <a:pt x="1628" y="3046"/>
                  </a:lnTo>
                  <a:lnTo>
                    <a:pt x="1626" y="3056"/>
                  </a:lnTo>
                  <a:lnTo>
                    <a:pt x="1624" y="3061"/>
                  </a:lnTo>
                  <a:lnTo>
                    <a:pt x="1622" y="3064"/>
                  </a:lnTo>
                  <a:lnTo>
                    <a:pt x="1618" y="3069"/>
                  </a:lnTo>
                  <a:lnTo>
                    <a:pt x="1612" y="3071"/>
                  </a:lnTo>
                  <a:lnTo>
                    <a:pt x="1605" y="3071"/>
                  </a:lnTo>
                  <a:lnTo>
                    <a:pt x="1592" y="3067"/>
                  </a:lnTo>
                  <a:lnTo>
                    <a:pt x="1574" y="3061"/>
                  </a:lnTo>
                  <a:lnTo>
                    <a:pt x="1555" y="3054"/>
                  </a:lnTo>
                  <a:lnTo>
                    <a:pt x="1519" y="3040"/>
                  </a:lnTo>
                  <a:lnTo>
                    <a:pt x="1498" y="3031"/>
                  </a:lnTo>
                  <a:lnTo>
                    <a:pt x="1487" y="3020"/>
                  </a:lnTo>
                  <a:lnTo>
                    <a:pt x="1471" y="3007"/>
                  </a:lnTo>
                  <a:lnTo>
                    <a:pt x="1461" y="3001"/>
                  </a:lnTo>
                  <a:lnTo>
                    <a:pt x="1453" y="2995"/>
                  </a:lnTo>
                  <a:lnTo>
                    <a:pt x="1446" y="2992"/>
                  </a:lnTo>
                  <a:lnTo>
                    <a:pt x="1439" y="2991"/>
                  </a:lnTo>
                  <a:lnTo>
                    <a:pt x="1433" y="2993"/>
                  </a:lnTo>
                  <a:lnTo>
                    <a:pt x="1424" y="2997"/>
                  </a:lnTo>
                  <a:lnTo>
                    <a:pt x="1416" y="3004"/>
                  </a:lnTo>
                  <a:lnTo>
                    <a:pt x="1407" y="3010"/>
                  </a:lnTo>
                  <a:lnTo>
                    <a:pt x="1399" y="3016"/>
                  </a:lnTo>
                  <a:lnTo>
                    <a:pt x="1393" y="3019"/>
                  </a:lnTo>
                  <a:lnTo>
                    <a:pt x="1390" y="3019"/>
                  </a:lnTo>
                  <a:lnTo>
                    <a:pt x="1388" y="3019"/>
                  </a:lnTo>
                  <a:lnTo>
                    <a:pt x="1386" y="3017"/>
                  </a:lnTo>
                  <a:lnTo>
                    <a:pt x="1386" y="3013"/>
                  </a:lnTo>
                  <a:lnTo>
                    <a:pt x="1386" y="3003"/>
                  </a:lnTo>
                  <a:lnTo>
                    <a:pt x="1385" y="2992"/>
                  </a:lnTo>
                  <a:lnTo>
                    <a:pt x="1384" y="2988"/>
                  </a:lnTo>
                  <a:lnTo>
                    <a:pt x="1382" y="2983"/>
                  </a:lnTo>
                  <a:lnTo>
                    <a:pt x="1379" y="2980"/>
                  </a:lnTo>
                  <a:lnTo>
                    <a:pt x="1373" y="2977"/>
                  </a:lnTo>
                  <a:lnTo>
                    <a:pt x="1367" y="2974"/>
                  </a:lnTo>
                  <a:lnTo>
                    <a:pt x="1363" y="2968"/>
                  </a:lnTo>
                  <a:lnTo>
                    <a:pt x="1358" y="2963"/>
                  </a:lnTo>
                  <a:lnTo>
                    <a:pt x="1356" y="2957"/>
                  </a:lnTo>
                  <a:lnTo>
                    <a:pt x="1353" y="2952"/>
                  </a:lnTo>
                  <a:lnTo>
                    <a:pt x="1351" y="2948"/>
                  </a:lnTo>
                  <a:lnTo>
                    <a:pt x="1346" y="2943"/>
                  </a:lnTo>
                  <a:lnTo>
                    <a:pt x="1341" y="2940"/>
                  </a:lnTo>
                  <a:lnTo>
                    <a:pt x="1329" y="2937"/>
                  </a:lnTo>
                  <a:lnTo>
                    <a:pt x="1316" y="2936"/>
                  </a:lnTo>
                  <a:lnTo>
                    <a:pt x="1301" y="2935"/>
                  </a:lnTo>
                  <a:lnTo>
                    <a:pt x="1287" y="2935"/>
                  </a:lnTo>
                  <a:lnTo>
                    <a:pt x="1273" y="2934"/>
                  </a:lnTo>
                  <a:lnTo>
                    <a:pt x="1261" y="2932"/>
                  </a:lnTo>
                  <a:lnTo>
                    <a:pt x="1256" y="2930"/>
                  </a:lnTo>
                  <a:lnTo>
                    <a:pt x="1250" y="2927"/>
                  </a:lnTo>
                  <a:lnTo>
                    <a:pt x="1246" y="2925"/>
                  </a:lnTo>
                  <a:lnTo>
                    <a:pt x="1243" y="2921"/>
                  </a:lnTo>
                  <a:lnTo>
                    <a:pt x="1237" y="2911"/>
                  </a:lnTo>
                  <a:lnTo>
                    <a:pt x="1233" y="2903"/>
                  </a:lnTo>
                  <a:lnTo>
                    <a:pt x="1230" y="2900"/>
                  </a:lnTo>
                  <a:lnTo>
                    <a:pt x="1226" y="2898"/>
                  </a:lnTo>
                  <a:lnTo>
                    <a:pt x="1220" y="2897"/>
                  </a:lnTo>
                  <a:lnTo>
                    <a:pt x="1214" y="2898"/>
                  </a:lnTo>
                  <a:lnTo>
                    <a:pt x="1207" y="2900"/>
                  </a:lnTo>
                  <a:lnTo>
                    <a:pt x="1200" y="2907"/>
                  </a:lnTo>
                  <a:lnTo>
                    <a:pt x="1192" y="2914"/>
                  </a:lnTo>
                  <a:lnTo>
                    <a:pt x="1186" y="2922"/>
                  </a:lnTo>
                  <a:lnTo>
                    <a:pt x="1178" y="2928"/>
                  </a:lnTo>
                  <a:lnTo>
                    <a:pt x="1173" y="2933"/>
                  </a:lnTo>
                  <a:lnTo>
                    <a:pt x="1169" y="2934"/>
                  </a:lnTo>
                  <a:lnTo>
                    <a:pt x="1167" y="2933"/>
                  </a:lnTo>
                  <a:lnTo>
                    <a:pt x="1165" y="2932"/>
                  </a:lnTo>
                  <a:lnTo>
                    <a:pt x="1163" y="2928"/>
                  </a:lnTo>
                  <a:lnTo>
                    <a:pt x="1160" y="2922"/>
                  </a:lnTo>
                  <a:lnTo>
                    <a:pt x="1158" y="2916"/>
                  </a:lnTo>
                  <a:lnTo>
                    <a:pt x="1154" y="2913"/>
                  </a:lnTo>
                  <a:lnTo>
                    <a:pt x="1151" y="2911"/>
                  </a:lnTo>
                  <a:lnTo>
                    <a:pt x="1148" y="2910"/>
                  </a:lnTo>
                  <a:lnTo>
                    <a:pt x="1146" y="2910"/>
                  </a:lnTo>
                  <a:lnTo>
                    <a:pt x="1142" y="2911"/>
                  </a:lnTo>
                  <a:lnTo>
                    <a:pt x="1139" y="2912"/>
                  </a:lnTo>
                  <a:lnTo>
                    <a:pt x="1134" y="2914"/>
                  </a:lnTo>
                  <a:lnTo>
                    <a:pt x="1127" y="2917"/>
                  </a:lnTo>
                  <a:lnTo>
                    <a:pt x="1124" y="2919"/>
                  </a:lnTo>
                  <a:lnTo>
                    <a:pt x="1120" y="2919"/>
                  </a:lnTo>
                  <a:lnTo>
                    <a:pt x="1116" y="2917"/>
                  </a:lnTo>
                  <a:lnTo>
                    <a:pt x="1112" y="2916"/>
                  </a:lnTo>
                  <a:lnTo>
                    <a:pt x="1108" y="2913"/>
                  </a:lnTo>
                  <a:lnTo>
                    <a:pt x="1105" y="2910"/>
                  </a:lnTo>
                  <a:lnTo>
                    <a:pt x="1101" y="2908"/>
                  </a:lnTo>
                  <a:lnTo>
                    <a:pt x="1096" y="2907"/>
                  </a:lnTo>
                  <a:lnTo>
                    <a:pt x="1082" y="2908"/>
                  </a:lnTo>
                  <a:lnTo>
                    <a:pt x="1070" y="2911"/>
                  </a:lnTo>
                  <a:lnTo>
                    <a:pt x="1060" y="2915"/>
                  </a:lnTo>
                  <a:lnTo>
                    <a:pt x="1052" y="2919"/>
                  </a:lnTo>
                  <a:lnTo>
                    <a:pt x="1046" y="2920"/>
                  </a:lnTo>
                  <a:lnTo>
                    <a:pt x="1042" y="2921"/>
                  </a:lnTo>
                  <a:lnTo>
                    <a:pt x="1037" y="2922"/>
                  </a:lnTo>
                  <a:lnTo>
                    <a:pt x="1032" y="2922"/>
                  </a:lnTo>
                  <a:lnTo>
                    <a:pt x="1026" y="2921"/>
                  </a:lnTo>
                  <a:lnTo>
                    <a:pt x="1020" y="2919"/>
                  </a:lnTo>
                  <a:lnTo>
                    <a:pt x="1013" y="2916"/>
                  </a:lnTo>
                  <a:lnTo>
                    <a:pt x="1005" y="2912"/>
                  </a:lnTo>
                  <a:lnTo>
                    <a:pt x="997" y="2908"/>
                  </a:lnTo>
                  <a:lnTo>
                    <a:pt x="988" y="2905"/>
                  </a:lnTo>
                  <a:lnTo>
                    <a:pt x="978" y="2901"/>
                  </a:lnTo>
                  <a:lnTo>
                    <a:pt x="969" y="2899"/>
                  </a:lnTo>
                  <a:lnTo>
                    <a:pt x="959" y="2898"/>
                  </a:lnTo>
                  <a:lnTo>
                    <a:pt x="949" y="2898"/>
                  </a:lnTo>
                  <a:lnTo>
                    <a:pt x="938" y="2899"/>
                  </a:lnTo>
                  <a:lnTo>
                    <a:pt x="929" y="2901"/>
                  </a:lnTo>
                  <a:lnTo>
                    <a:pt x="904" y="2909"/>
                  </a:lnTo>
                  <a:lnTo>
                    <a:pt x="879" y="2919"/>
                  </a:lnTo>
                  <a:lnTo>
                    <a:pt x="866" y="2922"/>
                  </a:lnTo>
                  <a:lnTo>
                    <a:pt x="854" y="2924"/>
                  </a:lnTo>
                  <a:lnTo>
                    <a:pt x="848" y="2924"/>
                  </a:lnTo>
                  <a:lnTo>
                    <a:pt x="841" y="2924"/>
                  </a:lnTo>
                  <a:lnTo>
                    <a:pt x="835" y="2923"/>
                  </a:lnTo>
                  <a:lnTo>
                    <a:pt x="828" y="2922"/>
                  </a:lnTo>
                  <a:lnTo>
                    <a:pt x="736" y="2886"/>
                  </a:lnTo>
                  <a:lnTo>
                    <a:pt x="736" y="2876"/>
                  </a:lnTo>
                  <a:lnTo>
                    <a:pt x="734" y="2867"/>
                  </a:lnTo>
                  <a:lnTo>
                    <a:pt x="731" y="2856"/>
                  </a:lnTo>
                  <a:lnTo>
                    <a:pt x="726" y="2845"/>
                  </a:lnTo>
                  <a:lnTo>
                    <a:pt x="711" y="2824"/>
                  </a:lnTo>
                  <a:lnTo>
                    <a:pt x="695" y="2801"/>
                  </a:lnTo>
                  <a:lnTo>
                    <a:pt x="678" y="2779"/>
                  </a:lnTo>
                  <a:lnTo>
                    <a:pt x="663" y="2759"/>
                  </a:lnTo>
                  <a:lnTo>
                    <a:pt x="656" y="2749"/>
                  </a:lnTo>
                  <a:lnTo>
                    <a:pt x="651" y="2739"/>
                  </a:lnTo>
                  <a:lnTo>
                    <a:pt x="648" y="2730"/>
                  </a:lnTo>
                  <a:lnTo>
                    <a:pt x="646" y="2721"/>
                  </a:lnTo>
                  <a:lnTo>
                    <a:pt x="643" y="2697"/>
                  </a:lnTo>
                  <a:lnTo>
                    <a:pt x="641" y="2676"/>
                  </a:lnTo>
                  <a:lnTo>
                    <a:pt x="637" y="2654"/>
                  </a:lnTo>
                  <a:lnTo>
                    <a:pt x="631" y="2631"/>
                  </a:lnTo>
                  <a:lnTo>
                    <a:pt x="628" y="2625"/>
                  </a:lnTo>
                  <a:lnTo>
                    <a:pt x="624" y="2618"/>
                  </a:lnTo>
                  <a:lnTo>
                    <a:pt x="621" y="2612"/>
                  </a:lnTo>
                  <a:lnTo>
                    <a:pt x="615" y="2604"/>
                  </a:lnTo>
                  <a:lnTo>
                    <a:pt x="606" y="2591"/>
                  </a:lnTo>
                  <a:lnTo>
                    <a:pt x="594" y="2577"/>
                  </a:lnTo>
                  <a:lnTo>
                    <a:pt x="582" y="2563"/>
                  </a:lnTo>
                  <a:lnTo>
                    <a:pt x="570" y="2549"/>
                  </a:lnTo>
                  <a:lnTo>
                    <a:pt x="560" y="2535"/>
                  </a:lnTo>
                  <a:lnTo>
                    <a:pt x="553" y="2520"/>
                  </a:lnTo>
                  <a:lnTo>
                    <a:pt x="548" y="2504"/>
                  </a:lnTo>
                  <a:lnTo>
                    <a:pt x="544" y="2485"/>
                  </a:lnTo>
                  <a:lnTo>
                    <a:pt x="542" y="2468"/>
                  </a:lnTo>
                  <a:lnTo>
                    <a:pt x="541" y="2450"/>
                  </a:lnTo>
                  <a:lnTo>
                    <a:pt x="539" y="2414"/>
                  </a:lnTo>
                  <a:lnTo>
                    <a:pt x="534" y="2379"/>
                  </a:lnTo>
                  <a:lnTo>
                    <a:pt x="532" y="2369"/>
                  </a:lnTo>
                  <a:lnTo>
                    <a:pt x="530" y="2361"/>
                  </a:lnTo>
                  <a:lnTo>
                    <a:pt x="528" y="2357"/>
                  </a:lnTo>
                  <a:lnTo>
                    <a:pt x="525" y="2353"/>
                  </a:lnTo>
                  <a:lnTo>
                    <a:pt x="521" y="2352"/>
                  </a:lnTo>
                  <a:lnTo>
                    <a:pt x="517" y="2350"/>
                  </a:lnTo>
                  <a:lnTo>
                    <a:pt x="514" y="2352"/>
                  </a:lnTo>
                  <a:lnTo>
                    <a:pt x="510" y="2353"/>
                  </a:lnTo>
                  <a:lnTo>
                    <a:pt x="500" y="2358"/>
                  </a:lnTo>
                  <a:lnTo>
                    <a:pt x="490" y="2365"/>
                  </a:lnTo>
                  <a:lnTo>
                    <a:pt x="485" y="2368"/>
                  </a:lnTo>
                  <a:lnTo>
                    <a:pt x="479" y="2370"/>
                  </a:lnTo>
                  <a:lnTo>
                    <a:pt x="473" y="2372"/>
                  </a:lnTo>
                  <a:lnTo>
                    <a:pt x="467" y="2373"/>
                  </a:lnTo>
                  <a:lnTo>
                    <a:pt x="453" y="2375"/>
                  </a:lnTo>
                  <a:lnTo>
                    <a:pt x="439" y="2375"/>
                  </a:lnTo>
                  <a:lnTo>
                    <a:pt x="426" y="2374"/>
                  </a:lnTo>
                  <a:lnTo>
                    <a:pt x="415" y="2372"/>
                  </a:lnTo>
                  <a:lnTo>
                    <a:pt x="404" y="2368"/>
                  </a:lnTo>
                  <a:lnTo>
                    <a:pt x="393" y="2363"/>
                  </a:lnTo>
                  <a:lnTo>
                    <a:pt x="382" y="2358"/>
                  </a:lnTo>
                  <a:lnTo>
                    <a:pt x="373" y="2352"/>
                  </a:lnTo>
                  <a:lnTo>
                    <a:pt x="364" y="2345"/>
                  </a:lnTo>
                  <a:lnTo>
                    <a:pt x="355" y="2336"/>
                  </a:lnTo>
                  <a:lnTo>
                    <a:pt x="346" y="2328"/>
                  </a:lnTo>
                  <a:lnTo>
                    <a:pt x="339" y="2319"/>
                  </a:lnTo>
                  <a:lnTo>
                    <a:pt x="324" y="2299"/>
                  </a:lnTo>
                  <a:lnTo>
                    <a:pt x="310" y="2276"/>
                  </a:lnTo>
                  <a:lnTo>
                    <a:pt x="291" y="2250"/>
                  </a:lnTo>
                  <a:lnTo>
                    <a:pt x="272" y="2219"/>
                  </a:lnTo>
                  <a:lnTo>
                    <a:pt x="269" y="2210"/>
                  </a:lnTo>
                  <a:lnTo>
                    <a:pt x="265" y="2201"/>
                  </a:lnTo>
                  <a:lnTo>
                    <a:pt x="262" y="2194"/>
                  </a:lnTo>
                  <a:lnTo>
                    <a:pt x="261" y="2185"/>
                  </a:lnTo>
                  <a:lnTo>
                    <a:pt x="261" y="2178"/>
                  </a:lnTo>
                  <a:lnTo>
                    <a:pt x="262" y="2170"/>
                  </a:lnTo>
                  <a:lnTo>
                    <a:pt x="264" y="2163"/>
                  </a:lnTo>
                  <a:lnTo>
                    <a:pt x="268" y="2155"/>
                  </a:lnTo>
                  <a:lnTo>
                    <a:pt x="283" y="2131"/>
                  </a:lnTo>
                  <a:lnTo>
                    <a:pt x="296" y="2107"/>
                  </a:lnTo>
                  <a:lnTo>
                    <a:pt x="301" y="2095"/>
                  </a:lnTo>
                  <a:lnTo>
                    <a:pt x="307" y="2083"/>
                  </a:lnTo>
                  <a:lnTo>
                    <a:pt x="311" y="2070"/>
                  </a:lnTo>
                  <a:lnTo>
                    <a:pt x="314" y="2058"/>
                  </a:lnTo>
                  <a:lnTo>
                    <a:pt x="317" y="2045"/>
                  </a:lnTo>
                  <a:lnTo>
                    <a:pt x="319" y="2032"/>
                  </a:lnTo>
                  <a:lnTo>
                    <a:pt x="322" y="2018"/>
                  </a:lnTo>
                  <a:lnTo>
                    <a:pt x="323" y="2005"/>
                  </a:lnTo>
                  <a:lnTo>
                    <a:pt x="323" y="1991"/>
                  </a:lnTo>
                  <a:lnTo>
                    <a:pt x="322" y="1977"/>
                  </a:lnTo>
                  <a:lnTo>
                    <a:pt x="321" y="1963"/>
                  </a:lnTo>
                  <a:lnTo>
                    <a:pt x="318" y="1948"/>
                  </a:lnTo>
                  <a:lnTo>
                    <a:pt x="316" y="1940"/>
                  </a:lnTo>
                  <a:lnTo>
                    <a:pt x="313" y="1933"/>
                  </a:lnTo>
                  <a:lnTo>
                    <a:pt x="311" y="1925"/>
                  </a:lnTo>
                  <a:lnTo>
                    <a:pt x="307" y="1920"/>
                  </a:lnTo>
                  <a:lnTo>
                    <a:pt x="303" y="1914"/>
                  </a:lnTo>
                  <a:lnTo>
                    <a:pt x="298" y="1910"/>
                  </a:lnTo>
                  <a:lnTo>
                    <a:pt x="294" y="1906"/>
                  </a:lnTo>
                  <a:lnTo>
                    <a:pt x="288" y="1901"/>
                  </a:lnTo>
                  <a:lnTo>
                    <a:pt x="276" y="1896"/>
                  </a:lnTo>
                  <a:lnTo>
                    <a:pt x="263" y="1891"/>
                  </a:lnTo>
                  <a:lnTo>
                    <a:pt x="249" y="1889"/>
                  </a:lnTo>
                  <a:lnTo>
                    <a:pt x="234" y="1888"/>
                  </a:lnTo>
                  <a:lnTo>
                    <a:pt x="204" y="1886"/>
                  </a:lnTo>
                  <a:lnTo>
                    <a:pt x="173" y="1886"/>
                  </a:lnTo>
                  <a:lnTo>
                    <a:pt x="156" y="1885"/>
                  </a:lnTo>
                  <a:lnTo>
                    <a:pt x="142" y="1883"/>
                  </a:lnTo>
                  <a:lnTo>
                    <a:pt x="127" y="1880"/>
                  </a:lnTo>
                  <a:lnTo>
                    <a:pt x="114" y="1875"/>
                  </a:lnTo>
                  <a:lnTo>
                    <a:pt x="87" y="1859"/>
                  </a:lnTo>
                  <a:lnTo>
                    <a:pt x="48" y="1832"/>
                  </a:lnTo>
                  <a:lnTo>
                    <a:pt x="30" y="1818"/>
                  </a:lnTo>
                  <a:lnTo>
                    <a:pt x="14" y="1804"/>
                  </a:lnTo>
                  <a:lnTo>
                    <a:pt x="8" y="1799"/>
                  </a:lnTo>
                  <a:lnTo>
                    <a:pt x="3" y="1793"/>
                  </a:lnTo>
                  <a:lnTo>
                    <a:pt x="1" y="1788"/>
                  </a:lnTo>
                  <a:lnTo>
                    <a:pt x="0" y="1785"/>
                  </a:lnTo>
                  <a:lnTo>
                    <a:pt x="1" y="1765"/>
                  </a:lnTo>
                  <a:lnTo>
                    <a:pt x="3" y="1747"/>
                  </a:lnTo>
                  <a:lnTo>
                    <a:pt x="6" y="1727"/>
                  </a:lnTo>
                  <a:lnTo>
                    <a:pt x="10" y="1708"/>
                  </a:lnTo>
                  <a:lnTo>
                    <a:pt x="14" y="1688"/>
                  </a:lnTo>
                  <a:lnTo>
                    <a:pt x="18" y="1668"/>
                  </a:lnTo>
                  <a:lnTo>
                    <a:pt x="25" y="1650"/>
                  </a:lnTo>
                  <a:lnTo>
                    <a:pt x="31" y="1630"/>
                  </a:lnTo>
                  <a:lnTo>
                    <a:pt x="39" y="1611"/>
                  </a:lnTo>
                  <a:lnTo>
                    <a:pt x="47" y="1593"/>
                  </a:lnTo>
                  <a:lnTo>
                    <a:pt x="57" y="1576"/>
                  </a:lnTo>
                  <a:lnTo>
                    <a:pt x="68" y="1559"/>
                  </a:lnTo>
                  <a:lnTo>
                    <a:pt x="79" y="1544"/>
                  </a:lnTo>
                  <a:lnTo>
                    <a:pt x="92" y="1529"/>
                  </a:lnTo>
                  <a:lnTo>
                    <a:pt x="105" y="1516"/>
                  </a:lnTo>
                  <a:lnTo>
                    <a:pt x="120" y="1503"/>
                  </a:lnTo>
                  <a:lnTo>
                    <a:pt x="136" y="1491"/>
                  </a:lnTo>
                  <a:lnTo>
                    <a:pt x="151" y="1479"/>
                  </a:lnTo>
                  <a:lnTo>
                    <a:pt x="166" y="1466"/>
                  </a:lnTo>
                  <a:lnTo>
                    <a:pt x="179" y="1453"/>
                  </a:lnTo>
                  <a:lnTo>
                    <a:pt x="192" y="1439"/>
                  </a:lnTo>
                  <a:lnTo>
                    <a:pt x="205" y="1425"/>
                  </a:lnTo>
                  <a:lnTo>
                    <a:pt x="216" y="1408"/>
                  </a:lnTo>
                  <a:lnTo>
                    <a:pt x="227" y="1390"/>
                  </a:lnTo>
                  <a:lnTo>
                    <a:pt x="240" y="1364"/>
                  </a:lnTo>
                  <a:lnTo>
                    <a:pt x="250" y="1339"/>
                  </a:lnTo>
                  <a:lnTo>
                    <a:pt x="261" y="1314"/>
                  </a:lnTo>
                  <a:lnTo>
                    <a:pt x="271" y="1289"/>
                  </a:lnTo>
                  <a:lnTo>
                    <a:pt x="282" y="1264"/>
                  </a:lnTo>
                  <a:lnTo>
                    <a:pt x="295" y="1239"/>
                  </a:lnTo>
                  <a:lnTo>
                    <a:pt x="302" y="1227"/>
                  </a:lnTo>
                  <a:lnTo>
                    <a:pt x="310" y="1216"/>
                  </a:lnTo>
                  <a:lnTo>
                    <a:pt x="318" y="1205"/>
                  </a:lnTo>
                  <a:lnTo>
                    <a:pt x="328" y="1194"/>
                  </a:lnTo>
                  <a:lnTo>
                    <a:pt x="356" y="1174"/>
                  </a:lnTo>
                  <a:lnTo>
                    <a:pt x="381" y="1159"/>
                  </a:lnTo>
                  <a:lnTo>
                    <a:pt x="403" y="1146"/>
                  </a:lnTo>
                  <a:lnTo>
                    <a:pt x="421" y="1138"/>
                  </a:lnTo>
                  <a:lnTo>
                    <a:pt x="429" y="1134"/>
                  </a:lnTo>
                  <a:lnTo>
                    <a:pt x="436" y="1131"/>
                  </a:lnTo>
                  <a:lnTo>
                    <a:pt x="444" y="1129"/>
                  </a:lnTo>
                  <a:lnTo>
                    <a:pt x="450" y="1128"/>
                  </a:lnTo>
                  <a:lnTo>
                    <a:pt x="457" y="1128"/>
                  </a:lnTo>
                  <a:lnTo>
                    <a:pt x="462" y="1128"/>
                  </a:lnTo>
                  <a:lnTo>
                    <a:pt x="467" y="1129"/>
                  </a:lnTo>
                  <a:lnTo>
                    <a:pt x="473" y="1131"/>
                  </a:lnTo>
                  <a:lnTo>
                    <a:pt x="478" y="1133"/>
                  </a:lnTo>
                  <a:lnTo>
                    <a:pt x="484" y="1137"/>
                  </a:lnTo>
                  <a:lnTo>
                    <a:pt x="488" y="1141"/>
                  </a:lnTo>
                  <a:lnTo>
                    <a:pt x="492" y="1145"/>
                  </a:lnTo>
                  <a:lnTo>
                    <a:pt x="502" y="1156"/>
                  </a:lnTo>
                  <a:lnTo>
                    <a:pt x="513" y="1169"/>
                  </a:lnTo>
                  <a:lnTo>
                    <a:pt x="535" y="1204"/>
                  </a:lnTo>
                  <a:lnTo>
                    <a:pt x="565" y="1247"/>
                  </a:lnTo>
                  <a:lnTo>
                    <a:pt x="571" y="1256"/>
                  </a:lnTo>
                  <a:lnTo>
                    <a:pt x="579" y="1265"/>
                  </a:lnTo>
                  <a:lnTo>
                    <a:pt x="586" y="1273"/>
                  </a:lnTo>
                  <a:lnTo>
                    <a:pt x="594" y="1278"/>
                  </a:lnTo>
                  <a:lnTo>
                    <a:pt x="600" y="1283"/>
                  </a:lnTo>
                  <a:lnTo>
                    <a:pt x="608" y="1289"/>
                  </a:lnTo>
                  <a:lnTo>
                    <a:pt x="614" y="1292"/>
                  </a:lnTo>
                  <a:lnTo>
                    <a:pt x="622" y="1294"/>
                  </a:lnTo>
                  <a:lnTo>
                    <a:pt x="628" y="1296"/>
                  </a:lnTo>
                  <a:lnTo>
                    <a:pt x="636" y="1297"/>
                  </a:lnTo>
                  <a:lnTo>
                    <a:pt x="642" y="1297"/>
                  </a:lnTo>
                  <a:lnTo>
                    <a:pt x="650" y="1297"/>
                  </a:lnTo>
                  <a:lnTo>
                    <a:pt x="664" y="1294"/>
                  </a:lnTo>
                  <a:lnTo>
                    <a:pt x="679" y="1290"/>
                  </a:lnTo>
                  <a:lnTo>
                    <a:pt x="693" y="1283"/>
                  </a:lnTo>
                  <a:lnTo>
                    <a:pt x="708" y="1276"/>
                  </a:lnTo>
                  <a:lnTo>
                    <a:pt x="723" y="1267"/>
                  </a:lnTo>
                  <a:lnTo>
                    <a:pt x="740" y="1259"/>
                  </a:lnTo>
                  <a:lnTo>
                    <a:pt x="755" y="1250"/>
                  </a:lnTo>
                  <a:lnTo>
                    <a:pt x="772" y="1240"/>
                  </a:lnTo>
                  <a:lnTo>
                    <a:pt x="789" y="1233"/>
                  </a:lnTo>
                  <a:lnTo>
                    <a:pt x="807" y="1226"/>
                  </a:lnTo>
                  <a:lnTo>
                    <a:pt x="822" y="1222"/>
                  </a:lnTo>
                  <a:lnTo>
                    <a:pt x="837" y="1218"/>
                  </a:lnTo>
                  <a:lnTo>
                    <a:pt x="852" y="1215"/>
                  </a:lnTo>
                  <a:lnTo>
                    <a:pt x="867" y="1213"/>
                  </a:lnTo>
                  <a:lnTo>
                    <a:pt x="898" y="1210"/>
                  </a:lnTo>
                  <a:lnTo>
                    <a:pt x="930" y="1208"/>
                  </a:lnTo>
                  <a:lnTo>
                    <a:pt x="961" y="1206"/>
                  </a:lnTo>
                  <a:lnTo>
                    <a:pt x="991" y="1202"/>
                  </a:lnTo>
                  <a:lnTo>
                    <a:pt x="1006" y="1200"/>
                  </a:lnTo>
                  <a:lnTo>
                    <a:pt x="1023" y="1197"/>
                  </a:lnTo>
                  <a:lnTo>
                    <a:pt x="1038" y="1194"/>
                  </a:lnTo>
                  <a:lnTo>
                    <a:pt x="1053" y="1189"/>
                  </a:lnTo>
                  <a:lnTo>
                    <a:pt x="1068" y="1184"/>
                  </a:lnTo>
                  <a:lnTo>
                    <a:pt x="1080" y="1180"/>
                  </a:lnTo>
                  <a:lnTo>
                    <a:pt x="1091" y="1175"/>
                  </a:lnTo>
                  <a:lnTo>
                    <a:pt x="1098" y="1172"/>
                  </a:lnTo>
                  <a:lnTo>
                    <a:pt x="1104" y="1168"/>
                  </a:lnTo>
                  <a:lnTo>
                    <a:pt x="1108" y="1164"/>
                  </a:lnTo>
                  <a:lnTo>
                    <a:pt x="1111" y="1159"/>
                  </a:lnTo>
                  <a:lnTo>
                    <a:pt x="1113" y="1155"/>
                  </a:lnTo>
                  <a:lnTo>
                    <a:pt x="1115" y="1145"/>
                  </a:lnTo>
                  <a:lnTo>
                    <a:pt x="1115" y="1131"/>
                  </a:lnTo>
                  <a:lnTo>
                    <a:pt x="1116" y="1124"/>
                  </a:lnTo>
                  <a:lnTo>
                    <a:pt x="1119" y="1114"/>
                  </a:lnTo>
                  <a:lnTo>
                    <a:pt x="1121" y="1104"/>
                  </a:lnTo>
                  <a:lnTo>
                    <a:pt x="1124" y="1092"/>
                  </a:lnTo>
                  <a:lnTo>
                    <a:pt x="1128" y="1081"/>
                  </a:lnTo>
                  <a:lnTo>
                    <a:pt x="1134" y="1072"/>
                  </a:lnTo>
                  <a:lnTo>
                    <a:pt x="1141" y="1061"/>
                  </a:lnTo>
                  <a:lnTo>
                    <a:pt x="1150" y="1051"/>
                  </a:lnTo>
                  <a:lnTo>
                    <a:pt x="1169" y="1030"/>
                  </a:lnTo>
                  <a:lnTo>
                    <a:pt x="1192" y="1007"/>
                  </a:lnTo>
                  <a:lnTo>
                    <a:pt x="1216" y="986"/>
                  </a:lnTo>
                  <a:lnTo>
                    <a:pt x="1239" y="965"/>
                  </a:lnTo>
                  <a:lnTo>
                    <a:pt x="1259" y="945"/>
                  </a:lnTo>
                  <a:lnTo>
                    <a:pt x="1275" y="927"/>
                  </a:lnTo>
                  <a:lnTo>
                    <a:pt x="1288" y="910"/>
                  </a:lnTo>
                  <a:lnTo>
                    <a:pt x="1299" y="894"/>
                  </a:lnTo>
                  <a:lnTo>
                    <a:pt x="1307" y="876"/>
                  </a:lnTo>
                  <a:lnTo>
                    <a:pt x="1313" y="860"/>
                  </a:lnTo>
                  <a:lnTo>
                    <a:pt x="1323" y="829"/>
                  </a:lnTo>
                  <a:lnTo>
                    <a:pt x="1332" y="799"/>
                  </a:lnTo>
                  <a:lnTo>
                    <a:pt x="1338" y="783"/>
                  </a:lnTo>
                  <a:lnTo>
                    <a:pt x="1343" y="768"/>
                  </a:lnTo>
                  <a:lnTo>
                    <a:pt x="1352" y="753"/>
                  </a:lnTo>
                  <a:lnTo>
                    <a:pt x="1362" y="738"/>
                  </a:lnTo>
                  <a:lnTo>
                    <a:pt x="1375" y="723"/>
                  </a:lnTo>
                  <a:lnTo>
                    <a:pt x="1390" y="709"/>
                  </a:lnTo>
                  <a:lnTo>
                    <a:pt x="1399" y="701"/>
                  </a:lnTo>
                  <a:lnTo>
                    <a:pt x="1409" y="694"/>
                  </a:lnTo>
                  <a:lnTo>
                    <a:pt x="1420" y="686"/>
                  </a:lnTo>
                  <a:lnTo>
                    <a:pt x="1432" y="679"/>
                  </a:lnTo>
                  <a:lnTo>
                    <a:pt x="1450" y="665"/>
                  </a:lnTo>
                  <a:lnTo>
                    <a:pt x="1470" y="653"/>
                  </a:lnTo>
                  <a:lnTo>
                    <a:pt x="1488" y="641"/>
                  </a:lnTo>
                  <a:lnTo>
                    <a:pt x="1507" y="631"/>
                  </a:lnTo>
                  <a:lnTo>
                    <a:pt x="1527" y="622"/>
                  </a:lnTo>
                  <a:lnTo>
                    <a:pt x="1547" y="614"/>
                  </a:lnTo>
                  <a:lnTo>
                    <a:pt x="1568" y="607"/>
                  </a:lnTo>
                  <a:lnTo>
                    <a:pt x="1591" y="602"/>
                  </a:lnTo>
                  <a:lnTo>
                    <a:pt x="1598" y="600"/>
                  </a:lnTo>
                  <a:lnTo>
                    <a:pt x="1605" y="598"/>
                  </a:lnTo>
                  <a:lnTo>
                    <a:pt x="1611" y="594"/>
                  </a:lnTo>
                  <a:lnTo>
                    <a:pt x="1616" y="591"/>
                  </a:lnTo>
                  <a:lnTo>
                    <a:pt x="1621" y="587"/>
                  </a:lnTo>
                  <a:lnTo>
                    <a:pt x="1625" y="583"/>
                  </a:lnTo>
                  <a:lnTo>
                    <a:pt x="1629" y="578"/>
                  </a:lnTo>
                  <a:lnTo>
                    <a:pt x="1633" y="573"/>
                  </a:lnTo>
                  <a:lnTo>
                    <a:pt x="1643" y="551"/>
                  </a:lnTo>
                  <a:lnTo>
                    <a:pt x="1653" y="525"/>
                  </a:lnTo>
                  <a:lnTo>
                    <a:pt x="1662" y="508"/>
                  </a:lnTo>
                  <a:lnTo>
                    <a:pt x="1670" y="489"/>
                  </a:lnTo>
                  <a:lnTo>
                    <a:pt x="1681" y="469"/>
                  </a:lnTo>
                  <a:lnTo>
                    <a:pt x="1693" y="449"/>
                  </a:lnTo>
                  <a:lnTo>
                    <a:pt x="1705" y="429"/>
                  </a:lnTo>
                  <a:lnTo>
                    <a:pt x="1718" y="410"/>
                  </a:lnTo>
                  <a:lnTo>
                    <a:pt x="1731" y="394"/>
                  </a:lnTo>
                  <a:lnTo>
                    <a:pt x="1744" y="378"/>
                  </a:lnTo>
                  <a:lnTo>
                    <a:pt x="1753" y="368"/>
                  </a:lnTo>
                  <a:lnTo>
                    <a:pt x="1761" y="357"/>
                  </a:lnTo>
                  <a:lnTo>
                    <a:pt x="1769" y="345"/>
                  </a:lnTo>
                  <a:lnTo>
                    <a:pt x="1775" y="332"/>
                  </a:lnTo>
                  <a:lnTo>
                    <a:pt x="1781" y="319"/>
                  </a:lnTo>
                  <a:lnTo>
                    <a:pt x="1786" y="306"/>
                  </a:lnTo>
                  <a:lnTo>
                    <a:pt x="1790" y="292"/>
                  </a:lnTo>
                  <a:lnTo>
                    <a:pt x="1794" y="279"/>
                  </a:lnTo>
                  <a:lnTo>
                    <a:pt x="1800" y="250"/>
                  </a:lnTo>
                  <a:lnTo>
                    <a:pt x="1804" y="222"/>
                  </a:lnTo>
                  <a:lnTo>
                    <a:pt x="1808" y="194"/>
                  </a:lnTo>
                  <a:lnTo>
                    <a:pt x="1812" y="166"/>
                  </a:lnTo>
                  <a:lnTo>
                    <a:pt x="1820" y="140"/>
                  </a:lnTo>
                  <a:lnTo>
                    <a:pt x="1829" y="111"/>
                  </a:lnTo>
                  <a:lnTo>
                    <a:pt x="1836" y="97"/>
                  </a:lnTo>
                  <a:lnTo>
                    <a:pt x="1843" y="84"/>
                  </a:lnTo>
                  <a:lnTo>
                    <a:pt x="1848" y="78"/>
                  </a:lnTo>
                  <a:lnTo>
                    <a:pt x="1852" y="73"/>
                  </a:lnTo>
                  <a:lnTo>
                    <a:pt x="1857" y="68"/>
                  </a:lnTo>
                  <a:lnTo>
                    <a:pt x="1863" y="65"/>
                  </a:lnTo>
                  <a:lnTo>
                    <a:pt x="1872" y="60"/>
                  </a:lnTo>
                  <a:lnTo>
                    <a:pt x="1881" y="55"/>
                  </a:lnTo>
                  <a:lnTo>
                    <a:pt x="1891" y="51"/>
                  </a:lnTo>
                  <a:lnTo>
                    <a:pt x="1900" y="48"/>
                  </a:lnTo>
                  <a:lnTo>
                    <a:pt x="1910" y="45"/>
                  </a:lnTo>
                  <a:lnTo>
                    <a:pt x="1921" y="43"/>
                  </a:lnTo>
                  <a:lnTo>
                    <a:pt x="1932" y="41"/>
                  </a:lnTo>
                  <a:lnTo>
                    <a:pt x="1943" y="41"/>
                  </a:lnTo>
                  <a:lnTo>
                    <a:pt x="1960" y="40"/>
                  </a:lnTo>
                  <a:lnTo>
                    <a:pt x="1976" y="38"/>
                  </a:lnTo>
                  <a:lnTo>
                    <a:pt x="1993" y="35"/>
                  </a:lnTo>
                  <a:lnTo>
                    <a:pt x="2010" y="31"/>
                  </a:lnTo>
                  <a:lnTo>
                    <a:pt x="2026" y="25"/>
                  </a:lnTo>
                  <a:lnTo>
                    <a:pt x="2041" y="19"/>
                  </a:lnTo>
                  <a:lnTo>
                    <a:pt x="2056" y="10"/>
                  </a:lnTo>
                  <a:lnTo>
                    <a:pt x="2069" y="0"/>
                  </a:lnTo>
                  <a:lnTo>
                    <a:pt x="2059" y="80"/>
                  </a:lnTo>
                  <a:lnTo>
                    <a:pt x="2075" y="80"/>
                  </a:lnTo>
                  <a:lnTo>
                    <a:pt x="2092" y="81"/>
                  </a:lnTo>
                  <a:lnTo>
                    <a:pt x="2108" y="84"/>
                  </a:lnTo>
                  <a:lnTo>
                    <a:pt x="2124" y="85"/>
                  </a:lnTo>
                  <a:lnTo>
                    <a:pt x="2147" y="84"/>
                  </a:lnTo>
                  <a:lnTo>
                    <a:pt x="2173" y="82"/>
                  </a:lnTo>
                  <a:lnTo>
                    <a:pt x="2199" y="79"/>
                  </a:lnTo>
                  <a:lnTo>
                    <a:pt x="2224" y="78"/>
                  </a:lnTo>
                  <a:lnTo>
                    <a:pt x="2239" y="78"/>
                  </a:lnTo>
                  <a:lnTo>
                    <a:pt x="2251" y="78"/>
                  </a:lnTo>
                  <a:lnTo>
                    <a:pt x="2264" y="78"/>
                  </a:lnTo>
                  <a:lnTo>
                    <a:pt x="2276" y="80"/>
                  </a:lnTo>
                  <a:lnTo>
                    <a:pt x="2289" y="82"/>
                  </a:lnTo>
                  <a:lnTo>
                    <a:pt x="2300" y="86"/>
                  </a:lnTo>
                  <a:lnTo>
                    <a:pt x="2312" y="90"/>
                  </a:lnTo>
                  <a:lnTo>
                    <a:pt x="2322" y="95"/>
                  </a:lnTo>
                  <a:lnTo>
                    <a:pt x="2349" y="114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2" name="Freeform 47"/>
            <p:cNvSpPr>
              <a:spLocks/>
            </p:cNvSpPr>
            <p:nvPr/>
          </p:nvSpPr>
          <p:spPr bwMode="auto">
            <a:xfrm>
              <a:off x="1899744" y="2518715"/>
              <a:ext cx="1702961" cy="1256189"/>
            </a:xfrm>
            <a:custGeom>
              <a:avLst/>
              <a:gdLst>
                <a:gd name="T0" fmla="*/ 2371 w 4140"/>
                <a:gd name="T1" fmla="*/ 219 h 3735"/>
                <a:gd name="T2" fmla="*/ 2384 w 4140"/>
                <a:gd name="T3" fmla="*/ 368 h 3735"/>
                <a:gd name="T4" fmla="*/ 2601 w 4140"/>
                <a:gd name="T5" fmla="*/ 475 h 3735"/>
                <a:gd name="T6" fmla="*/ 2776 w 4140"/>
                <a:gd name="T7" fmla="*/ 562 h 3735"/>
                <a:gd name="T8" fmla="*/ 2917 w 4140"/>
                <a:gd name="T9" fmla="*/ 885 h 3735"/>
                <a:gd name="T10" fmla="*/ 3054 w 4140"/>
                <a:gd name="T11" fmla="*/ 1096 h 3735"/>
                <a:gd name="T12" fmla="*/ 3122 w 4140"/>
                <a:gd name="T13" fmla="*/ 1250 h 3735"/>
                <a:gd name="T14" fmla="*/ 3183 w 4140"/>
                <a:gd name="T15" fmla="*/ 1152 h 3735"/>
                <a:gd name="T16" fmla="*/ 3344 w 4140"/>
                <a:gd name="T17" fmla="*/ 1153 h 3735"/>
                <a:gd name="T18" fmla="*/ 3504 w 4140"/>
                <a:gd name="T19" fmla="*/ 1108 h 3735"/>
                <a:gd name="T20" fmla="*/ 3565 w 4140"/>
                <a:gd name="T21" fmla="*/ 1263 h 3735"/>
                <a:gd name="T22" fmla="*/ 3677 w 4140"/>
                <a:gd name="T23" fmla="*/ 1415 h 3735"/>
                <a:gd name="T24" fmla="*/ 3813 w 4140"/>
                <a:gd name="T25" fmla="*/ 1495 h 3735"/>
                <a:gd name="T26" fmla="*/ 3863 w 4140"/>
                <a:gd name="T27" fmla="*/ 1663 h 3735"/>
                <a:gd name="T28" fmla="*/ 3751 w 4140"/>
                <a:gd name="T29" fmla="*/ 1803 h 3735"/>
                <a:gd name="T30" fmla="*/ 4048 w 4140"/>
                <a:gd name="T31" fmla="*/ 1742 h 3735"/>
                <a:gd name="T32" fmla="*/ 4105 w 4140"/>
                <a:gd name="T33" fmla="*/ 1788 h 3735"/>
                <a:gd name="T34" fmla="*/ 3652 w 4140"/>
                <a:gd name="T35" fmla="*/ 2045 h 3735"/>
                <a:gd name="T36" fmla="*/ 3300 w 4140"/>
                <a:gd name="T37" fmla="*/ 2435 h 3735"/>
                <a:gd name="T38" fmla="*/ 3501 w 4140"/>
                <a:gd name="T39" fmla="*/ 2579 h 3735"/>
                <a:gd name="T40" fmla="*/ 3662 w 4140"/>
                <a:gd name="T41" fmla="*/ 2511 h 3735"/>
                <a:gd name="T42" fmla="*/ 3681 w 4140"/>
                <a:gd name="T43" fmla="*/ 2672 h 3735"/>
                <a:gd name="T44" fmla="*/ 3480 w 4140"/>
                <a:gd name="T45" fmla="*/ 2759 h 3735"/>
                <a:gd name="T46" fmla="*/ 3474 w 4140"/>
                <a:gd name="T47" fmla="*/ 2854 h 3735"/>
                <a:gd name="T48" fmla="*/ 3506 w 4140"/>
                <a:gd name="T49" fmla="*/ 3009 h 3735"/>
                <a:gd name="T50" fmla="*/ 3489 w 4140"/>
                <a:gd name="T51" fmla="*/ 3140 h 3735"/>
                <a:gd name="T52" fmla="*/ 3348 w 4140"/>
                <a:gd name="T53" fmla="*/ 3114 h 3735"/>
                <a:gd name="T54" fmla="*/ 3140 w 4140"/>
                <a:gd name="T55" fmla="*/ 3111 h 3735"/>
                <a:gd name="T56" fmla="*/ 2898 w 4140"/>
                <a:gd name="T57" fmla="*/ 3352 h 3735"/>
                <a:gd name="T58" fmla="*/ 2912 w 4140"/>
                <a:gd name="T59" fmla="*/ 3264 h 3735"/>
                <a:gd name="T60" fmla="*/ 2947 w 4140"/>
                <a:gd name="T61" fmla="*/ 3032 h 3735"/>
                <a:gd name="T62" fmla="*/ 2851 w 4140"/>
                <a:gd name="T63" fmla="*/ 2897 h 3735"/>
                <a:gd name="T64" fmla="*/ 2743 w 4140"/>
                <a:gd name="T65" fmla="*/ 2777 h 3735"/>
                <a:gd name="T66" fmla="*/ 2653 w 4140"/>
                <a:gd name="T67" fmla="*/ 2722 h 3735"/>
                <a:gd name="T68" fmla="*/ 2504 w 4140"/>
                <a:gd name="T69" fmla="*/ 2801 h 3735"/>
                <a:gd name="T70" fmla="*/ 2497 w 4140"/>
                <a:gd name="T71" fmla="*/ 2911 h 3735"/>
                <a:gd name="T72" fmla="*/ 2499 w 4140"/>
                <a:gd name="T73" fmla="*/ 3041 h 3735"/>
                <a:gd name="T74" fmla="*/ 2540 w 4140"/>
                <a:gd name="T75" fmla="*/ 3206 h 3735"/>
                <a:gd name="T76" fmla="*/ 2508 w 4140"/>
                <a:gd name="T77" fmla="*/ 3483 h 3735"/>
                <a:gd name="T78" fmla="*/ 2393 w 4140"/>
                <a:gd name="T79" fmla="*/ 3635 h 3735"/>
                <a:gd name="T80" fmla="*/ 2260 w 4140"/>
                <a:gd name="T81" fmla="*/ 3697 h 3735"/>
                <a:gd name="T82" fmla="*/ 2105 w 4140"/>
                <a:gd name="T83" fmla="*/ 3588 h 3735"/>
                <a:gd name="T84" fmla="*/ 1903 w 4140"/>
                <a:gd name="T85" fmla="*/ 3439 h 3735"/>
                <a:gd name="T86" fmla="*/ 1842 w 4140"/>
                <a:gd name="T87" fmla="*/ 3250 h 3735"/>
                <a:gd name="T88" fmla="*/ 1710 w 4140"/>
                <a:gd name="T89" fmla="*/ 3172 h 3735"/>
                <a:gd name="T90" fmla="*/ 1702 w 4140"/>
                <a:gd name="T91" fmla="*/ 3004 h 3735"/>
                <a:gd name="T92" fmla="*/ 1498 w 4140"/>
                <a:gd name="T93" fmla="*/ 3031 h 3735"/>
                <a:gd name="T94" fmla="*/ 1353 w 4140"/>
                <a:gd name="T95" fmla="*/ 2952 h 3735"/>
                <a:gd name="T96" fmla="*/ 1167 w 4140"/>
                <a:gd name="T97" fmla="*/ 2933 h 3735"/>
                <a:gd name="T98" fmla="*/ 1037 w 4140"/>
                <a:gd name="T99" fmla="*/ 2922 h 3735"/>
                <a:gd name="T100" fmla="*/ 726 w 4140"/>
                <a:gd name="T101" fmla="*/ 2845 h 3735"/>
                <a:gd name="T102" fmla="*/ 539 w 4140"/>
                <a:gd name="T103" fmla="*/ 2414 h 3735"/>
                <a:gd name="T104" fmla="*/ 339 w 4140"/>
                <a:gd name="T105" fmla="*/ 2319 h 3735"/>
                <a:gd name="T106" fmla="*/ 316 w 4140"/>
                <a:gd name="T107" fmla="*/ 1940 h 3735"/>
                <a:gd name="T108" fmla="*/ 3 w 4140"/>
                <a:gd name="T109" fmla="*/ 1747 h 3735"/>
                <a:gd name="T110" fmla="*/ 282 w 4140"/>
                <a:gd name="T111" fmla="*/ 1264 h 3735"/>
                <a:gd name="T112" fmla="*/ 579 w 4140"/>
                <a:gd name="T113" fmla="*/ 1265 h 3735"/>
                <a:gd name="T114" fmla="*/ 961 w 4140"/>
                <a:gd name="T115" fmla="*/ 1206 h 3735"/>
                <a:gd name="T116" fmla="*/ 1239 w 4140"/>
                <a:gd name="T117" fmla="*/ 965 h 3735"/>
                <a:gd name="T118" fmla="*/ 1598 w 4140"/>
                <a:gd name="T119" fmla="*/ 600 h 3735"/>
                <a:gd name="T120" fmla="*/ 1804 w 4140"/>
                <a:gd name="T121" fmla="*/ 222 h 3735"/>
                <a:gd name="T122" fmla="*/ 2069 w 4140"/>
                <a:gd name="T123" fmla="*/ 0 h 3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40" h="3735">
                  <a:moveTo>
                    <a:pt x="2349" y="114"/>
                  </a:moveTo>
                  <a:lnTo>
                    <a:pt x="2351" y="119"/>
                  </a:lnTo>
                  <a:lnTo>
                    <a:pt x="2354" y="126"/>
                  </a:lnTo>
                  <a:lnTo>
                    <a:pt x="2356" y="130"/>
                  </a:lnTo>
                  <a:lnTo>
                    <a:pt x="2359" y="135"/>
                  </a:lnTo>
                  <a:lnTo>
                    <a:pt x="2366" y="144"/>
                  </a:lnTo>
                  <a:lnTo>
                    <a:pt x="2370" y="151"/>
                  </a:lnTo>
                  <a:lnTo>
                    <a:pt x="2371" y="154"/>
                  </a:lnTo>
                  <a:lnTo>
                    <a:pt x="2371" y="157"/>
                  </a:lnTo>
                  <a:lnTo>
                    <a:pt x="2370" y="159"/>
                  </a:lnTo>
                  <a:lnTo>
                    <a:pt x="2367" y="162"/>
                  </a:lnTo>
                  <a:lnTo>
                    <a:pt x="2363" y="165"/>
                  </a:lnTo>
                  <a:lnTo>
                    <a:pt x="2356" y="167"/>
                  </a:lnTo>
                  <a:lnTo>
                    <a:pt x="2349" y="169"/>
                  </a:lnTo>
                  <a:lnTo>
                    <a:pt x="2338" y="171"/>
                  </a:lnTo>
                  <a:lnTo>
                    <a:pt x="2338" y="175"/>
                  </a:lnTo>
                  <a:lnTo>
                    <a:pt x="2339" y="182"/>
                  </a:lnTo>
                  <a:lnTo>
                    <a:pt x="2341" y="188"/>
                  </a:lnTo>
                  <a:lnTo>
                    <a:pt x="2343" y="196"/>
                  </a:lnTo>
                  <a:lnTo>
                    <a:pt x="2347" y="202"/>
                  </a:lnTo>
                  <a:lnTo>
                    <a:pt x="2351" y="209"/>
                  </a:lnTo>
                  <a:lnTo>
                    <a:pt x="2354" y="214"/>
                  </a:lnTo>
                  <a:lnTo>
                    <a:pt x="2358" y="216"/>
                  </a:lnTo>
                  <a:lnTo>
                    <a:pt x="2362" y="219"/>
                  </a:lnTo>
                  <a:lnTo>
                    <a:pt x="2365" y="219"/>
                  </a:lnTo>
                  <a:lnTo>
                    <a:pt x="2368" y="219"/>
                  </a:lnTo>
                  <a:lnTo>
                    <a:pt x="2371" y="219"/>
                  </a:lnTo>
                  <a:lnTo>
                    <a:pt x="2378" y="216"/>
                  </a:lnTo>
                  <a:lnTo>
                    <a:pt x="2383" y="213"/>
                  </a:lnTo>
                  <a:lnTo>
                    <a:pt x="2390" y="209"/>
                  </a:lnTo>
                  <a:lnTo>
                    <a:pt x="2396" y="206"/>
                  </a:lnTo>
                  <a:lnTo>
                    <a:pt x="2402" y="203"/>
                  </a:lnTo>
                  <a:lnTo>
                    <a:pt x="2408" y="202"/>
                  </a:lnTo>
                  <a:lnTo>
                    <a:pt x="2409" y="212"/>
                  </a:lnTo>
                  <a:lnTo>
                    <a:pt x="2408" y="224"/>
                  </a:lnTo>
                  <a:lnTo>
                    <a:pt x="2407" y="236"/>
                  </a:lnTo>
                  <a:lnTo>
                    <a:pt x="2405" y="250"/>
                  </a:lnTo>
                  <a:lnTo>
                    <a:pt x="2404" y="263"/>
                  </a:lnTo>
                  <a:lnTo>
                    <a:pt x="2403" y="277"/>
                  </a:lnTo>
                  <a:lnTo>
                    <a:pt x="2403" y="291"/>
                  </a:lnTo>
                  <a:lnTo>
                    <a:pt x="2404" y="304"/>
                  </a:lnTo>
                  <a:lnTo>
                    <a:pt x="2406" y="314"/>
                  </a:lnTo>
                  <a:lnTo>
                    <a:pt x="2407" y="321"/>
                  </a:lnTo>
                  <a:lnTo>
                    <a:pt x="2408" y="328"/>
                  </a:lnTo>
                  <a:lnTo>
                    <a:pt x="2408" y="333"/>
                  </a:lnTo>
                  <a:lnTo>
                    <a:pt x="2407" y="337"/>
                  </a:lnTo>
                  <a:lnTo>
                    <a:pt x="2406" y="341"/>
                  </a:lnTo>
                  <a:lnTo>
                    <a:pt x="2404" y="343"/>
                  </a:lnTo>
                  <a:lnTo>
                    <a:pt x="2402" y="346"/>
                  </a:lnTo>
                  <a:lnTo>
                    <a:pt x="2397" y="349"/>
                  </a:lnTo>
                  <a:lnTo>
                    <a:pt x="2392" y="355"/>
                  </a:lnTo>
                  <a:lnTo>
                    <a:pt x="2390" y="358"/>
                  </a:lnTo>
                  <a:lnTo>
                    <a:pt x="2386" y="362"/>
                  </a:lnTo>
                  <a:lnTo>
                    <a:pt x="2384" y="368"/>
                  </a:lnTo>
                  <a:lnTo>
                    <a:pt x="2383" y="374"/>
                  </a:lnTo>
                  <a:lnTo>
                    <a:pt x="2386" y="386"/>
                  </a:lnTo>
                  <a:lnTo>
                    <a:pt x="2396" y="410"/>
                  </a:lnTo>
                  <a:lnTo>
                    <a:pt x="2408" y="431"/>
                  </a:lnTo>
                  <a:lnTo>
                    <a:pt x="2415" y="443"/>
                  </a:lnTo>
                  <a:lnTo>
                    <a:pt x="2417" y="444"/>
                  </a:lnTo>
                  <a:lnTo>
                    <a:pt x="2420" y="446"/>
                  </a:lnTo>
                  <a:lnTo>
                    <a:pt x="2423" y="446"/>
                  </a:lnTo>
                  <a:lnTo>
                    <a:pt x="2426" y="446"/>
                  </a:lnTo>
                  <a:lnTo>
                    <a:pt x="2434" y="445"/>
                  </a:lnTo>
                  <a:lnTo>
                    <a:pt x="2443" y="442"/>
                  </a:lnTo>
                  <a:lnTo>
                    <a:pt x="2460" y="433"/>
                  </a:lnTo>
                  <a:lnTo>
                    <a:pt x="2478" y="424"/>
                  </a:lnTo>
                  <a:lnTo>
                    <a:pt x="2488" y="419"/>
                  </a:lnTo>
                  <a:lnTo>
                    <a:pt x="2498" y="416"/>
                  </a:lnTo>
                  <a:lnTo>
                    <a:pt x="2506" y="415"/>
                  </a:lnTo>
                  <a:lnTo>
                    <a:pt x="2516" y="415"/>
                  </a:lnTo>
                  <a:lnTo>
                    <a:pt x="2521" y="416"/>
                  </a:lnTo>
                  <a:lnTo>
                    <a:pt x="2526" y="418"/>
                  </a:lnTo>
                  <a:lnTo>
                    <a:pt x="2530" y="421"/>
                  </a:lnTo>
                  <a:lnTo>
                    <a:pt x="2535" y="424"/>
                  </a:lnTo>
                  <a:lnTo>
                    <a:pt x="2540" y="428"/>
                  </a:lnTo>
                  <a:lnTo>
                    <a:pt x="2544" y="432"/>
                  </a:lnTo>
                  <a:lnTo>
                    <a:pt x="2548" y="439"/>
                  </a:lnTo>
                  <a:lnTo>
                    <a:pt x="2553" y="445"/>
                  </a:lnTo>
                  <a:lnTo>
                    <a:pt x="2568" y="456"/>
                  </a:lnTo>
                  <a:lnTo>
                    <a:pt x="2601" y="475"/>
                  </a:lnTo>
                  <a:lnTo>
                    <a:pt x="2636" y="492"/>
                  </a:lnTo>
                  <a:lnTo>
                    <a:pt x="2654" y="500"/>
                  </a:lnTo>
                  <a:lnTo>
                    <a:pt x="2661" y="500"/>
                  </a:lnTo>
                  <a:lnTo>
                    <a:pt x="2667" y="499"/>
                  </a:lnTo>
                  <a:lnTo>
                    <a:pt x="2674" y="498"/>
                  </a:lnTo>
                  <a:lnTo>
                    <a:pt x="2680" y="496"/>
                  </a:lnTo>
                  <a:lnTo>
                    <a:pt x="2694" y="491"/>
                  </a:lnTo>
                  <a:lnTo>
                    <a:pt x="2708" y="485"/>
                  </a:lnTo>
                  <a:lnTo>
                    <a:pt x="2722" y="480"/>
                  </a:lnTo>
                  <a:lnTo>
                    <a:pt x="2736" y="476"/>
                  </a:lnTo>
                  <a:lnTo>
                    <a:pt x="2742" y="476"/>
                  </a:lnTo>
                  <a:lnTo>
                    <a:pt x="2748" y="475"/>
                  </a:lnTo>
                  <a:lnTo>
                    <a:pt x="2754" y="476"/>
                  </a:lnTo>
                  <a:lnTo>
                    <a:pt x="2759" y="478"/>
                  </a:lnTo>
                  <a:lnTo>
                    <a:pt x="2768" y="483"/>
                  </a:lnTo>
                  <a:lnTo>
                    <a:pt x="2774" y="489"/>
                  </a:lnTo>
                  <a:lnTo>
                    <a:pt x="2778" y="494"/>
                  </a:lnTo>
                  <a:lnTo>
                    <a:pt x="2782" y="499"/>
                  </a:lnTo>
                  <a:lnTo>
                    <a:pt x="2783" y="505"/>
                  </a:lnTo>
                  <a:lnTo>
                    <a:pt x="2784" y="510"/>
                  </a:lnTo>
                  <a:lnTo>
                    <a:pt x="2783" y="516"/>
                  </a:lnTo>
                  <a:lnTo>
                    <a:pt x="2782" y="521"/>
                  </a:lnTo>
                  <a:lnTo>
                    <a:pt x="2778" y="533"/>
                  </a:lnTo>
                  <a:lnTo>
                    <a:pt x="2776" y="545"/>
                  </a:lnTo>
                  <a:lnTo>
                    <a:pt x="2775" y="550"/>
                  </a:lnTo>
                  <a:lnTo>
                    <a:pt x="2775" y="557"/>
                  </a:lnTo>
                  <a:lnTo>
                    <a:pt x="2776" y="562"/>
                  </a:lnTo>
                  <a:lnTo>
                    <a:pt x="2778" y="568"/>
                  </a:lnTo>
                  <a:lnTo>
                    <a:pt x="2784" y="575"/>
                  </a:lnTo>
                  <a:lnTo>
                    <a:pt x="2789" y="580"/>
                  </a:lnTo>
                  <a:lnTo>
                    <a:pt x="2796" y="586"/>
                  </a:lnTo>
                  <a:lnTo>
                    <a:pt x="2803" y="590"/>
                  </a:lnTo>
                  <a:lnTo>
                    <a:pt x="2811" y="595"/>
                  </a:lnTo>
                  <a:lnTo>
                    <a:pt x="2817" y="600"/>
                  </a:lnTo>
                  <a:lnTo>
                    <a:pt x="2824" y="606"/>
                  </a:lnTo>
                  <a:lnTo>
                    <a:pt x="2828" y="613"/>
                  </a:lnTo>
                  <a:lnTo>
                    <a:pt x="2830" y="619"/>
                  </a:lnTo>
                  <a:lnTo>
                    <a:pt x="2830" y="627"/>
                  </a:lnTo>
                  <a:lnTo>
                    <a:pt x="2831" y="635"/>
                  </a:lnTo>
                  <a:lnTo>
                    <a:pt x="2830" y="645"/>
                  </a:lnTo>
                  <a:lnTo>
                    <a:pt x="2829" y="665"/>
                  </a:lnTo>
                  <a:lnTo>
                    <a:pt x="2829" y="680"/>
                  </a:lnTo>
                  <a:lnTo>
                    <a:pt x="2826" y="699"/>
                  </a:lnTo>
                  <a:lnTo>
                    <a:pt x="2826" y="716"/>
                  </a:lnTo>
                  <a:lnTo>
                    <a:pt x="2826" y="732"/>
                  </a:lnTo>
                  <a:lnTo>
                    <a:pt x="2828" y="747"/>
                  </a:lnTo>
                  <a:lnTo>
                    <a:pt x="2831" y="760"/>
                  </a:lnTo>
                  <a:lnTo>
                    <a:pt x="2837" y="772"/>
                  </a:lnTo>
                  <a:lnTo>
                    <a:pt x="2842" y="783"/>
                  </a:lnTo>
                  <a:lnTo>
                    <a:pt x="2849" y="794"/>
                  </a:lnTo>
                  <a:lnTo>
                    <a:pt x="2863" y="816"/>
                  </a:lnTo>
                  <a:lnTo>
                    <a:pt x="2880" y="836"/>
                  </a:lnTo>
                  <a:lnTo>
                    <a:pt x="2898" y="859"/>
                  </a:lnTo>
                  <a:lnTo>
                    <a:pt x="2917" y="885"/>
                  </a:lnTo>
                  <a:lnTo>
                    <a:pt x="2925" y="896"/>
                  </a:lnTo>
                  <a:lnTo>
                    <a:pt x="2935" y="905"/>
                  </a:lnTo>
                  <a:lnTo>
                    <a:pt x="2945" y="913"/>
                  </a:lnTo>
                  <a:lnTo>
                    <a:pt x="2954" y="921"/>
                  </a:lnTo>
                  <a:lnTo>
                    <a:pt x="2975" y="932"/>
                  </a:lnTo>
                  <a:lnTo>
                    <a:pt x="2997" y="943"/>
                  </a:lnTo>
                  <a:lnTo>
                    <a:pt x="3006" y="949"/>
                  </a:lnTo>
                  <a:lnTo>
                    <a:pt x="3016" y="954"/>
                  </a:lnTo>
                  <a:lnTo>
                    <a:pt x="3026" y="961"/>
                  </a:lnTo>
                  <a:lnTo>
                    <a:pt x="3033" y="967"/>
                  </a:lnTo>
                  <a:lnTo>
                    <a:pt x="3041" y="975"/>
                  </a:lnTo>
                  <a:lnTo>
                    <a:pt x="3046" y="984"/>
                  </a:lnTo>
                  <a:lnTo>
                    <a:pt x="3052" y="994"/>
                  </a:lnTo>
                  <a:lnTo>
                    <a:pt x="3055" y="1007"/>
                  </a:lnTo>
                  <a:lnTo>
                    <a:pt x="3057" y="1013"/>
                  </a:lnTo>
                  <a:lnTo>
                    <a:pt x="3061" y="1021"/>
                  </a:lnTo>
                  <a:lnTo>
                    <a:pt x="3067" y="1029"/>
                  </a:lnTo>
                  <a:lnTo>
                    <a:pt x="3071" y="1037"/>
                  </a:lnTo>
                  <a:lnTo>
                    <a:pt x="3077" y="1045"/>
                  </a:lnTo>
                  <a:lnTo>
                    <a:pt x="3079" y="1052"/>
                  </a:lnTo>
                  <a:lnTo>
                    <a:pt x="3080" y="1056"/>
                  </a:lnTo>
                  <a:lnTo>
                    <a:pt x="3080" y="1060"/>
                  </a:lnTo>
                  <a:lnTo>
                    <a:pt x="3079" y="1063"/>
                  </a:lnTo>
                  <a:lnTo>
                    <a:pt x="3078" y="1066"/>
                  </a:lnTo>
                  <a:lnTo>
                    <a:pt x="3069" y="1077"/>
                  </a:lnTo>
                  <a:lnTo>
                    <a:pt x="3058" y="1089"/>
                  </a:lnTo>
                  <a:lnTo>
                    <a:pt x="3054" y="1096"/>
                  </a:lnTo>
                  <a:lnTo>
                    <a:pt x="3050" y="1102"/>
                  </a:lnTo>
                  <a:lnTo>
                    <a:pt x="3048" y="1105"/>
                  </a:lnTo>
                  <a:lnTo>
                    <a:pt x="3048" y="1108"/>
                  </a:lnTo>
                  <a:lnTo>
                    <a:pt x="3048" y="1113"/>
                  </a:lnTo>
                  <a:lnTo>
                    <a:pt x="3048" y="1116"/>
                  </a:lnTo>
                  <a:lnTo>
                    <a:pt x="3055" y="1126"/>
                  </a:lnTo>
                  <a:lnTo>
                    <a:pt x="3061" y="1132"/>
                  </a:lnTo>
                  <a:lnTo>
                    <a:pt x="3064" y="1135"/>
                  </a:lnTo>
                  <a:lnTo>
                    <a:pt x="3065" y="1140"/>
                  </a:lnTo>
                  <a:lnTo>
                    <a:pt x="3064" y="1146"/>
                  </a:lnTo>
                  <a:lnTo>
                    <a:pt x="3061" y="1154"/>
                  </a:lnTo>
                  <a:lnTo>
                    <a:pt x="3056" y="1166"/>
                  </a:lnTo>
                  <a:lnTo>
                    <a:pt x="3052" y="1177"/>
                  </a:lnTo>
                  <a:lnTo>
                    <a:pt x="3050" y="1185"/>
                  </a:lnTo>
                  <a:lnTo>
                    <a:pt x="3047" y="1193"/>
                  </a:lnTo>
                  <a:lnTo>
                    <a:pt x="3047" y="1200"/>
                  </a:lnTo>
                  <a:lnTo>
                    <a:pt x="3047" y="1206"/>
                  </a:lnTo>
                  <a:lnTo>
                    <a:pt x="3050" y="1210"/>
                  </a:lnTo>
                  <a:lnTo>
                    <a:pt x="3053" y="1214"/>
                  </a:lnTo>
                  <a:lnTo>
                    <a:pt x="3056" y="1218"/>
                  </a:lnTo>
                  <a:lnTo>
                    <a:pt x="3060" y="1221"/>
                  </a:lnTo>
                  <a:lnTo>
                    <a:pt x="3066" y="1224"/>
                  </a:lnTo>
                  <a:lnTo>
                    <a:pt x="3072" y="1227"/>
                  </a:lnTo>
                  <a:lnTo>
                    <a:pt x="3087" y="1234"/>
                  </a:lnTo>
                  <a:lnTo>
                    <a:pt x="3105" y="1242"/>
                  </a:lnTo>
                  <a:lnTo>
                    <a:pt x="3114" y="1247"/>
                  </a:lnTo>
                  <a:lnTo>
                    <a:pt x="3122" y="1250"/>
                  </a:lnTo>
                  <a:lnTo>
                    <a:pt x="3129" y="1252"/>
                  </a:lnTo>
                  <a:lnTo>
                    <a:pt x="3135" y="1253"/>
                  </a:lnTo>
                  <a:lnTo>
                    <a:pt x="3140" y="1253"/>
                  </a:lnTo>
                  <a:lnTo>
                    <a:pt x="3143" y="1252"/>
                  </a:lnTo>
                  <a:lnTo>
                    <a:pt x="3147" y="1251"/>
                  </a:lnTo>
                  <a:lnTo>
                    <a:pt x="3149" y="1248"/>
                  </a:lnTo>
                  <a:lnTo>
                    <a:pt x="3150" y="1245"/>
                  </a:lnTo>
                  <a:lnTo>
                    <a:pt x="3151" y="1240"/>
                  </a:lnTo>
                  <a:lnTo>
                    <a:pt x="3151" y="1235"/>
                  </a:lnTo>
                  <a:lnTo>
                    <a:pt x="3150" y="1229"/>
                  </a:lnTo>
                  <a:lnTo>
                    <a:pt x="3147" y="1215"/>
                  </a:lnTo>
                  <a:lnTo>
                    <a:pt x="3142" y="1199"/>
                  </a:lnTo>
                  <a:lnTo>
                    <a:pt x="3140" y="1189"/>
                  </a:lnTo>
                  <a:lnTo>
                    <a:pt x="3138" y="1180"/>
                  </a:lnTo>
                  <a:lnTo>
                    <a:pt x="3138" y="1172"/>
                  </a:lnTo>
                  <a:lnTo>
                    <a:pt x="3138" y="1165"/>
                  </a:lnTo>
                  <a:lnTo>
                    <a:pt x="3139" y="1159"/>
                  </a:lnTo>
                  <a:lnTo>
                    <a:pt x="3140" y="1154"/>
                  </a:lnTo>
                  <a:lnTo>
                    <a:pt x="3142" y="1151"/>
                  </a:lnTo>
                  <a:lnTo>
                    <a:pt x="3146" y="1147"/>
                  </a:lnTo>
                  <a:lnTo>
                    <a:pt x="3149" y="1145"/>
                  </a:lnTo>
                  <a:lnTo>
                    <a:pt x="3153" y="1144"/>
                  </a:lnTo>
                  <a:lnTo>
                    <a:pt x="3159" y="1144"/>
                  </a:lnTo>
                  <a:lnTo>
                    <a:pt x="3164" y="1144"/>
                  </a:lnTo>
                  <a:lnTo>
                    <a:pt x="3170" y="1146"/>
                  </a:lnTo>
                  <a:lnTo>
                    <a:pt x="3177" y="1148"/>
                  </a:lnTo>
                  <a:lnTo>
                    <a:pt x="3183" y="1152"/>
                  </a:lnTo>
                  <a:lnTo>
                    <a:pt x="3191" y="1155"/>
                  </a:lnTo>
                  <a:lnTo>
                    <a:pt x="3193" y="1156"/>
                  </a:lnTo>
                  <a:lnTo>
                    <a:pt x="3196" y="1156"/>
                  </a:lnTo>
                  <a:lnTo>
                    <a:pt x="3200" y="1154"/>
                  </a:lnTo>
                  <a:lnTo>
                    <a:pt x="3202" y="1151"/>
                  </a:lnTo>
                  <a:lnTo>
                    <a:pt x="3207" y="1143"/>
                  </a:lnTo>
                  <a:lnTo>
                    <a:pt x="3214" y="1132"/>
                  </a:lnTo>
                  <a:lnTo>
                    <a:pt x="3219" y="1121"/>
                  </a:lnTo>
                  <a:lnTo>
                    <a:pt x="3224" y="1111"/>
                  </a:lnTo>
                  <a:lnTo>
                    <a:pt x="3230" y="1101"/>
                  </a:lnTo>
                  <a:lnTo>
                    <a:pt x="3236" y="1096"/>
                  </a:lnTo>
                  <a:lnTo>
                    <a:pt x="3239" y="1094"/>
                  </a:lnTo>
                  <a:lnTo>
                    <a:pt x="3242" y="1093"/>
                  </a:lnTo>
                  <a:lnTo>
                    <a:pt x="3244" y="1093"/>
                  </a:lnTo>
                  <a:lnTo>
                    <a:pt x="3247" y="1093"/>
                  </a:lnTo>
                  <a:lnTo>
                    <a:pt x="3254" y="1097"/>
                  </a:lnTo>
                  <a:lnTo>
                    <a:pt x="3260" y="1101"/>
                  </a:lnTo>
                  <a:lnTo>
                    <a:pt x="3274" y="1114"/>
                  </a:lnTo>
                  <a:lnTo>
                    <a:pt x="3290" y="1129"/>
                  </a:lnTo>
                  <a:lnTo>
                    <a:pt x="3298" y="1137"/>
                  </a:lnTo>
                  <a:lnTo>
                    <a:pt x="3307" y="1143"/>
                  </a:lnTo>
                  <a:lnTo>
                    <a:pt x="3316" y="1148"/>
                  </a:lnTo>
                  <a:lnTo>
                    <a:pt x="3325" y="1153"/>
                  </a:lnTo>
                  <a:lnTo>
                    <a:pt x="3330" y="1154"/>
                  </a:lnTo>
                  <a:lnTo>
                    <a:pt x="3335" y="1154"/>
                  </a:lnTo>
                  <a:lnTo>
                    <a:pt x="3339" y="1154"/>
                  </a:lnTo>
                  <a:lnTo>
                    <a:pt x="3344" y="1153"/>
                  </a:lnTo>
                  <a:lnTo>
                    <a:pt x="3350" y="1152"/>
                  </a:lnTo>
                  <a:lnTo>
                    <a:pt x="3354" y="1150"/>
                  </a:lnTo>
                  <a:lnTo>
                    <a:pt x="3359" y="1146"/>
                  </a:lnTo>
                  <a:lnTo>
                    <a:pt x="3365" y="1142"/>
                  </a:lnTo>
                  <a:lnTo>
                    <a:pt x="3372" y="1132"/>
                  </a:lnTo>
                  <a:lnTo>
                    <a:pt x="3388" y="1112"/>
                  </a:lnTo>
                  <a:lnTo>
                    <a:pt x="3407" y="1085"/>
                  </a:lnTo>
                  <a:lnTo>
                    <a:pt x="3429" y="1059"/>
                  </a:lnTo>
                  <a:lnTo>
                    <a:pt x="3439" y="1047"/>
                  </a:lnTo>
                  <a:lnTo>
                    <a:pt x="3450" y="1037"/>
                  </a:lnTo>
                  <a:lnTo>
                    <a:pt x="3456" y="1034"/>
                  </a:lnTo>
                  <a:lnTo>
                    <a:pt x="3460" y="1031"/>
                  </a:lnTo>
                  <a:lnTo>
                    <a:pt x="3465" y="1029"/>
                  </a:lnTo>
                  <a:lnTo>
                    <a:pt x="3470" y="1027"/>
                  </a:lnTo>
                  <a:lnTo>
                    <a:pt x="3474" y="1027"/>
                  </a:lnTo>
                  <a:lnTo>
                    <a:pt x="3477" y="1027"/>
                  </a:lnTo>
                  <a:lnTo>
                    <a:pt x="3480" y="1030"/>
                  </a:lnTo>
                  <a:lnTo>
                    <a:pt x="3484" y="1033"/>
                  </a:lnTo>
                  <a:lnTo>
                    <a:pt x="3487" y="1038"/>
                  </a:lnTo>
                  <a:lnTo>
                    <a:pt x="3489" y="1044"/>
                  </a:lnTo>
                  <a:lnTo>
                    <a:pt x="3490" y="1052"/>
                  </a:lnTo>
                  <a:lnTo>
                    <a:pt x="3491" y="1061"/>
                  </a:lnTo>
                  <a:lnTo>
                    <a:pt x="3492" y="1074"/>
                  </a:lnTo>
                  <a:lnTo>
                    <a:pt x="3496" y="1084"/>
                  </a:lnTo>
                  <a:lnTo>
                    <a:pt x="3499" y="1092"/>
                  </a:lnTo>
                  <a:lnTo>
                    <a:pt x="3502" y="1100"/>
                  </a:lnTo>
                  <a:lnTo>
                    <a:pt x="3504" y="1108"/>
                  </a:lnTo>
                  <a:lnTo>
                    <a:pt x="3506" y="1118"/>
                  </a:lnTo>
                  <a:lnTo>
                    <a:pt x="3507" y="1132"/>
                  </a:lnTo>
                  <a:lnTo>
                    <a:pt x="3506" y="1150"/>
                  </a:lnTo>
                  <a:lnTo>
                    <a:pt x="3492" y="1281"/>
                  </a:lnTo>
                  <a:lnTo>
                    <a:pt x="3488" y="1287"/>
                  </a:lnTo>
                  <a:lnTo>
                    <a:pt x="3485" y="1292"/>
                  </a:lnTo>
                  <a:lnTo>
                    <a:pt x="3484" y="1297"/>
                  </a:lnTo>
                  <a:lnTo>
                    <a:pt x="3485" y="1305"/>
                  </a:lnTo>
                  <a:lnTo>
                    <a:pt x="3488" y="1314"/>
                  </a:lnTo>
                  <a:lnTo>
                    <a:pt x="3492" y="1322"/>
                  </a:lnTo>
                  <a:lnTo>
                    <a:pt x="3498" y="1328"/>
                  </a:lnTo>
                  <a:lnTo>
                    <a:pt x="3504" y="1332"/>
                  </a:lnTo>
                  <a:lnTo>
                    <a:pt x="3507" y="1333"/>
                  </a:lnTo>
                  <a:lnTo>
                    <a:pt x="3511" y="1333"/>
                  </a:lnTo>
                  <a:lnTo>
                    <a:pt x="3514" y="1333"/>
                  </a:lnTo>
                  <a:lnTo>
                    <a:pt x="3517" y="1332"/>
                  </a:lnTo>
                  <a:lnTo>
                    <a:pt x="3520" y="1330"/>
                  </a:lnTo>
                  <a:lnTo>
                    <a:pt x="3525" y="1327"/>
                  </a:lnTo>
                  <a:lnTo>
                    <a:pt x="3528" y="1322"/>
                  </a:lnTo>
                  <a:lnTo>
                    <a:pt x="3531" y="1318"/>
                  </a:lnTo>
                  <a:lnTo>
                    <a:pt x="3540" y="1296"/>
                  </a:lnTo>
                  <a:lnTo>
                    <a:pt x="3548" y="1278"/>
                  </a:lnTo>
                  <a:lnTo>
                    <a:pt x="3551" y="1275"/>
                  </a:lnTo>
                  <a:lnTo>
                    <a:pt x="3554" y="1270"/>
                  </a:lnTo>
                  <a:lnTo>
                    <a:pt x="3557" y="1268"/>
                  </a:lnTo>
                  <a:lnTo>
                    <a:pt x="3560" y="1265"/>
                  </a:lnTo>
                  <a:lnTo>
                    <a:pt x="3565" y="1263"/>
                  </a:lnTo>
                  <a:lnTo>
                    <a:pt x="3570" y="1262"/>
                  </a:lnTo>
                  <a:lnTo>
                    <a:pt x="3577" y="1261"/>
                  </a:lnTo>
                  <a:lnTo>
                    <a:pt x="3583" y="1261"/>
                  </a:lnTo>
                  <a:lnTo>
                    <a:pt x="3594" y="1261"/>
                  </a:lnTo>
                  <a:lnTo>
                    <a:pt x="3604" y="1262"/>
                  </a:lnTo>
                  <a:lnTo>
                    <a:pt x="3614" y="1263"/>
                  </a:lnTo>
                  <a:lnTo>
                    <a:pt x="3625" y="1262"/>
                  </a:lnTo>
                  <a:lnTo>
                    <a:pt x="3639" y="1259"/>
                  </a:lnTo>
                  <a:lnTo>
                    <a:pt x="3652" y="1253"/>
                  </a:lnTo>
                  <a:lnTo>
                    <a:pt x="3666" y="1247"/>
                  </a:lnTo>
                  <a:lnTo>
                    <a:pt x="3679" y="1240"/>
                  </a:lnTo>
                  <a:lnTo>
                    <a:pt x="3679" y="1240"/>
                  </a:lnTo>
                  <a:lnTo>
                    <a:pt x="3678" y="1251"/>
                  </a:lnTo>
                  <a:lnTo>
                    <a:pt x="3678" y="1262"/>
                  </a:lnTo>
                  <a:lnTo>
                    <a:pt x="3679" y="1273"/>
                  </a:lnTo>
                  <a:lnTo>
                    <a:pt x="3679" y="1283"/>
                  </a:lnTo>
                  <a:lnTo>
                    <a:pt x="3680" y="1294"/>
                  </a:lnTo>
                  <a:lnTo>
                    <a:pt x="3680" y="1305"/>
                  </a:lnTo>
                  <a:lnTo>
                    <a:pt x="3679" y="1316"/>
                  </a:lnTo>
                  <a:lnTo>
                    <a:pt x="3676" y="1326"/>
                  </a:lnTo>
                  <a:lnTo>
                    <a:pt x="3674" y="1337"/>
                  </a:lnTo>
                  <a:lnTo>
                    <a:pt x="3672" y="1349"/>
                  </a:lnTo>
                  <a:lnTo>
                    <a:pt x="3670" y="1362"/>
                  </a:lnTo>
                  <a:lnTo>
                    <a:pt x="3670" y="1376"/>
                  </a:lnTo>
                  <a:lnTo>
                    <a:pt x="3672" y="1390"/>
                  </a:lnTo>
                  <a:lnTo>
                    <a:pt x="3674" y="1403"/>
                  </a:lnTo>
                  <a:lnTo>
                    <a:pt x="3677" y="1415"/>
                  </a:lnTo>
                  <a:lnTo>
                    <a:pt x="3682" y="1426"/>
                  </a:lnTo>
                  <a:lnTo>
                    <a:pt x="3685" y="1428"/>
                  </a:lnTo>
                  <a:lnTo>
                    <a:pt x="3687" y="1431"/>
                  </a:lnTo>
                  <a:lnTo>
                    <a:pt x="3690" y="1432"/>
                  </a:lnTo>
                  <a:lnTo>
                    <a:pt x="3693" y="1435"/>
                  </a:lnTo>
                  <a:lnTo>
                    <a:pt x="3701" y="1436"/>
                  </a:lnTo>
                  <a:lnTo>
                    <a:pt x="3708" y="1437"/>
                  </a:lnTo>
                  <a:lnTo>
                    <a:pt x="3717" y="1439"/>
                  </a:lnTo>
                  <a:lnTo>
                    <a:pt x="3723" y="1441"/>
                  </a:lnTo>
                  <a:lnTo>
                    <a:pt x="3726" y="1442"/>
                  </a:lnTo>
                  <a:lnTo>
                    <a:pt x="3728" y="1444"/>
                  </a:lnTo>
                  <a:lnTo>
                    <a:pt x="3730" y="1448"/>
                  </a:lnTo>
                  <a:lnTo>
                    <a:pt x="3731" y="1451"/>
                  </a:lnTo>
                  <a:lnTo>
                    <a:pt x="3733" y="1458"/>
                  </a:lnTo>
                  <a:lnTo>
                    <a:pt x="3735" y="1465"/>
                  </a:lnTo>
                  <a:lnTo>
                    <a:pt x="3739" y="1469"/>
                  </a:lnTo>
                  <a:lnTo>
                    <a:pt x="3743" y="1472"/>
                  </a:lnTo>
                  <a:lnTo>
                    <a:pt x="3747" y="1475"/>
                  </a:lnTo>
                  <a:lnTo>
                    <a:pt x="3751" y="1477"/>
                  </a:lnTo>
                  <a:lnTo>
                    <a:pt x="3757" y="1478"/>
                  </a:lnTo>
                  <a:lnTo>
                    <a:pt x="3763" y="1478"/>
                  </a:lnTo>
                  <a:lnTo>
                    <a:pt x="3775" y="1479"/>
                  </a:lnTo>
                  <a:lnTo>
                    <a:pt x="3787" y="1481"/>
                  </a:lnTo>
                  <a:lnTo>
                    <a:pt x="3794" y="1483"/>
                  </a:lnTo>
                  <a:lnTo>
                    <a:pt x="3800" y="1485"/>
                  </a:lnTo>
                  <a:lnTo>
                    <a:pt x="3807" y="1490"/>
                  </a:lnTo>
                  <a:lnTo>
                    <a:pt x="3813" y="1495"/>
                  </a:lnTo>
                  <a:lnTo>
                    <a:pt x="3820" y="1502"/>
                  </a:lnTo>
                  <a:lnTo>
                    <a:pt x="3825" y="1510"/>
                  </a:lnTo>
                  <a:lnTo>
                    <a:pt x="3829" y="1519"/>
                  </a:lnTo>
                  <a:lnTo>
                    <a:pt x="3832" y="1529"/>
                  </a:lnTo>
                  <a:lnTo>
                    <a:pt x="3836" y="1538"/>
                  </a:lnTo>
                  <a:lnTo>
                    <a:pt x="3837" y="1548"/>
                  </a:lnTo>
                  <a:lnTo>
                    <a:pt x="3836" y="1558"/>
                  </a:lnTo>
                  <a:lnTo>
                    <a:pt x="3832" y="1567"/>
                  </a:lnTo>
                  <a:lnTo>
                    <a:pt x="3827" y="1577"/>
                  </a:lnTo>
                  <a:lnTo>
                    <a:pt x="3818" y="1589"/>
                  </a:lnTo>
                  <a:lnTo>
                    <a:pt x="3809" y="1600"/>
                  </a:lnTo>
                  <a:lnTo>
                    <a:pt x="3800" y="1612"/>
                  </a:lnTo>
                  <a:lnTo>
                    <a:pt x="3796" y="1617"/>
                  </a:lnTo>
                  <a:lnTo>
                    <a:pt x="3793" y="1624"/>
                  </a:lnTo>
                  <a:lnTo>
                    <a:pt x="3790" y="1629"/>
                  </a:lnTo>
                  <a:lnTo>
                    <a:pt x="3789" y="1634"/>
                  </a:lnTo>
                  <a:lnTo>
                    <a:pt x="3790" y="1639"/>
                  </a:lnTo>
                  <a:lnTo>
                    <a:pt x="3793" y="1644"/>
                  </a:lnTo>
                  <a:lnTo>
                    <a:pt x="3797" y="1648"/>
                  </a:lnTo>
                  <a:lnTo>
                    <a:pt x="3802" y="1652"/>
                  </a:lnTo>
                  <a:lnTo>
                    <a:pt x="3813" y="1655"/>
                  </a:lnTo>
                  <a:lnTo>
                    <a:pt x="3824" y="1656"/>
                  </a:lnTo>
                  <a:lnTo>
                    <a:pt x="3836" y="1657"/>
                  </a:lnTo>
                  <a:lnTo>
                    <a:pt x="3848" y="1658"/>
                  </a:lnTo>
                  <a:lnTo>
                    <a:pt x="3853" y="1659"/>
                  </a:lnTo>
                  <a:lnTo>
                    <a:pt x="3858" y="1660"/>
                  </a:lnTo>
                  <a:lnTo>
                    <a:pt x="3863" y="1663"/>
                  </a:lnTo>
                  <a:lnTo>
                    <a:pt x="3867" y="1666"/>
                  </a:lnTo>
                  <a:lnTo>
                    <a:pt x="3870" y="1670"/>
                  </a:lnTo>
                  <a:lnTo>
                    <a:pt x="3872" y="1674"/>
                  </a:lnTo>
                  <a:lnTo>
                    <a:pt x="3874" y="1681"/>
                  </a:lnTo>
                  <a:lnTo>
                    <a:pt x="3875" y="1688"/>
                  </a:lnTo>
                  <a:lnTo>
                    <a:pt x="3854" y="1692"/>
                  </a:lnTo>
                  <a:lnTo>
                    <a:pt x="3835" y="1696"/>
                  </a:lnTo>
                  <a:lnTo>
                    <a:pt x="3825" y="1699"/>
                  </a:lnTo>
                  <a:lnTo>
                    <a:pt x="3816" y="1702"/>
                  </a:lnTo>
                  <a:lnTo>
                    <a:pt x="3808" y="1708"/>
                  </a:lnTo>
                  <a:lnTo>
                    <a:pt x="3799" y="1714"/>
                  </a:lnTo>
                  <a:lnTo>
                    <a:pt x="3786" y="1724"/>
                  </a:lnTo>
                  <a:lnTo>
                    <a:pt x="3771" y="1734"/>
                  </a:lnTo>
                  <a:lnTo>
                    <a:pt x="3757" y="1741"/>
                  </a:lnTo>
                  <a:lnTo>
                    <a:pt x="3744" y="1751"/>
                  </a:lnTo>
                  <a:lnTo>
                    <a:pt x="3737" y="1759"/>
                  </a:lnTo>
                  <a:lnTo>
                    <a:pt x="3733" y="1766"/>
                  </a:lnTo>
                  <a:lnTo>
                    <a:pt x="3730" y="1775"/>
                  </a:lnTo>
                  <a:lnTo>
                    <a:pt x="3730" y="1783"/>
                  </a:lnTo>
                  <a:lnTo>
                    <a:pt x="3730" y="1787"/>
                  </a:lnTo>
                  <a:lnTo>
                    <a:pt x="3731" y="1791"/>
                  </a:lnTo>
                  <a:lnTo>
                    <a:pt x="3732" y="1794"/>
                  </a:lnTo>
                  <a:lnTo>
                    <a:pt x="3735" y="1798"/>
                  </a:lnTo>
                  <a:lnTo>
                    <a:pt x="3739" y="1800"/>
                  </a:lnTo>
                  <a:lnTo>
                    <a:pt x="3742" y="1802"/>
                  </a:lnTo>
                  <a:lnTo>
                    <a:pt x="3746" y="1803"/>
                  </a:lnTo>
                  <a:lnTo>
                    <a:pt x="3751" y="1803"/>
                  </a:lnTo>
                  <a:lnTo>
                    <a:pt x="3761" y="1803"/>
                  </a:lnTo>
                  <a:lnTo>
                    <a:pt x="3770" y="1802"/>
                  </a:lnTo>
                  <a:lnTo>
                    <a:pt x="3780" y="1800"/>
                  </a:lnTo>
                  <a:lnTo>
                    <a:pt x="3788" y="1796"/>
                  </a:lnTo>
                  <a:lnTo>
                    <a:pt x="3805" y="1789"/>
                  </a:lnTo>
                  <a:lnTo>
                    <a:pt x="3823" y="1779"/>
                  </a:lnTo>
                  <a:lnTo>
                    <a:pt x="3839" y="1768"/>
                  </a:lnTo>
                  <a:lnTo>
                    <a:pt x="3854" y="1758"/>
                  </a:lnTo>
                  <a:lnTo>
                    <a:pt x="3869" y="1746"/>
                  </a:lnTo>
                  <a:lnTo>
                    <a:pt x="3883" y="1734"/>
                  </a:lnTo>
                  <a:lnTo>
                    <a:pt x="3889" y="1731"/>
                  </a:lnTo>
                  <a:lnTo>
                    <a:pt x="3894" y="1727"/>
                  </a:lnTo>
                  <a:lnTo>
                    <a:pt x="3899" y="1725"/>
                  </a:lnTo>
                  <a:lnTo>
                    <a:pt x="3905" y="1724"/>
                  </a:lnTo>
                  <a:lnTo>
                    <a:pt x="3916" y="1722"/>
                  </a:lnTo>
                  <a:lnTo>
                    <a:pt x="3929" y="1723"/>
                  </a:lnTo>
                  <a:lnTo>
                    <a:pt x="3940" y="1724"/>
                  </a:lnTo>
                  <a:lnTo>
                    <a:pt x="3953" y="1727"/>
                  </a:lnTo>
                  <a:lnTo>
                    <a:pt x="3966" y="1731"/>
                  </a:lnTo>
                  <a:lnTo>
                    <a:pt x="3979" y="1734"/>
                  </a:lnTo>
                  <a:lnTo>
                    <a:pt x="3991" y="1738"/>
                  </a:lnTo>
                  <a:lnTo>
                    <a:pt x="4003" y="1741"/>
                  </a:lnTo>
                  <a:lnTo>
                    <a:pt x="4015" y="1744"/>
                  </a:lnTo>
                  <a:lnTo>
                    <a:pt x="4026" y="1746"/>
                  </a:lnTo>
                  <a:lnTo>
                    <a:pt x="4036" y="1746"/>
                  </a:lnTo>
                  <a:lnTo>
                    <a:pt x="4044" y="1745"/>
                  </a:lnTo>
                  <a:lnTo>
                    <a:pt x="4048" y="1742"/>
                  </a:lnTo>
                  <a:lnTo>
                    <a:pt x="4052" y="1740"/>
                  </a:lnTo>
                  <a:lnTo>
                    <a:pt x="4055" y="1737"/>
                  </a:lnTo>
                  <a:lnTo>
                    <a:pt x="4058" y="1734"/>
                  </a:lnTo>
                  <a:lnTo>
                    <a:pt x="4066" y="1719"/>
                  </a:lnTo>
                  <a:lnTo>
                    <a:pt x="4074" y="1702"/>
                  </a:lnTo>
                  <a:lnTo>
                    <a:pt x="4077" y="1700"/>
                  </a:lnTo>
                  <a:lnTo>
                    <a:pt x="4080" y="1697"/>
                  </a:lnTo>
                  <a:lnTo>
                    <a:pt x="4083" y="1695"/>
                  </a:lnTo>
                  <a:lnTo>
                    <a:pt x="4086" y="1694"/>
                  </a:lnTo>
                  <a:lnTo>
                    <a:pt x="4091" y="1693"/>
                  </a:lnTo>
                  <a:lnTo>
                    <a:pt x="4095" y="1693"/>
                  </a:lnTo>
                  <a:lnTo>
                    <a:pt x="4099" y="1694"/>
                  </a:lnTo>
                  <a:lnTo>
                    <a:pt x="4105" y="1696"/>
                  </a:lnTo>
                  <a:lnTo>
                    <a:pt x="4109" y="1698"/>
                  </a:lnTo>
                  <a:lnTo>
                    <a:pt x="4111" y="1700"/>
                  </a:lnTo>
                  <a:lnTo>
                    <a:pt x="4114" y="1704"/>
                  </a:lnTo>
                  <a:lnTo>
                    <a:pt x="4116" y="1707"/>
                  </a:lnTo>
                  <a:lnTo>
                    <a:pt x="4121" y="1714"/>
                  </a:lnTo>
                  <a:lnTo>
                    <a:pt x="4124" y="1723"/>
                  </a:lnTo>
                  <a:lnTo>
                    <a:pt x="4127" y="1732"/>
                  </a:lnTo>
                  <a:lnTo>
                    <a:pt x="4131" y="1740"/>
                  </a:lnTo>
                  <a:lnTo>
                    <a:pt x="4135" y="1749"/>
                  </a:lnTo>
                  <a:lnTo>
                    <a:pt x="4140" y="1755"/>
                  </a:lnTo>
                  <a:lnTo>
                    <a:pt x="4140" y="1755"/>
                  </a:lnTo>
                  <a:lnTo>
                    <a:pt x="4128" y="1769"/>
                  </a:lnTo>
                  <a:lnTo>
                    <a:pt x="4116" y="1778"/>
                  </a:lnTo>
                  <a:lnTo>
                    <a:pt x="4105" y="1788"/>
                  </a:lnTo>
                  <a:lnTo>
                    <a:pt x="4095" y="1799"/>
                  </a:lnTo>
                  <a:lnTo>
                    <a:pt x="4085" y="1809"/>
                  </a:lnTo>
                  <a:lnTo>
                    <a:pt x="4075" y="1818"/>
                  </a:lnTo>
                  <a:lnTo>
                    <a:pt x="4065" y="1827"/>
                  </a:lnTo>
                  <a:lnTo>
                    <a:pt x="4058" y="1831"/>
                  </a:lnTo>
                  <a:lnTo>
                    <a:pt x="4052" y="1834"/>
                  </a:lnTo>
                  <a:lnTo>
                    <a:pt x="4045" y="1836"/>
                  </a:lnTo>
                  <a:lnTo>
                    <a:pt x="4038" y="1839"/>
                  </a:lnTo>
                  <a:lnTo>
                    <a:pt x="4021" y="1842"/>
                  </a:lnTo>
                  <a:lnTo>
                    <a:pt x="4006" y="1846"/>
                  </a:lnTo>
                  <a:lnTo>
                    <a:pt x="3993" y="1850"/>
                  </a:lnTo>
                  <a:lnTo>
                    <a:pt x="3982" y="1856"/>
                  </a:lnTo>
                  <a:lnTo>
                    <a:pt x="3970" y="1863"/>
                  </a:lnTo>
                  <a:lnTo>
                    <a:pt x="3958" y="1871"/>
                  </a:lnTo>
                  <a:lnTo>
                    <a:pt x="3946" y="1881"/>
                  </a:lnTo>
                  <a:lnTo>
                    <a:pt x="3933" y="1891"/>
                  </a:lnTo>
                  <a:lnTo>
                    <a:pt x="3917" y="1906"/>
                  </a:lnTo>
                  <a:lnTo>
                    <a:pt x="3899" y="1917"/>
                  </a:lnTo>
                  <a:lnTo>
                    <a:pt x="3882" y="1929"/>
                  </a:lnTo>
                  <a:lnTo>
                    <a:pt x="3864" y="1939"/>
                  </a:lnTo>
                  <a:lnTo>
                    <a:pt x="3825" y="1958"/>
                  </a:lnTo>
                  <a:lnTo>
                    <a:pt x="3786" y="1977"/>
                  </a:lnTo>
                  <a:lnTo>
                    <a:pt x="3746" y="1995"/>
                  </a:lnTo>
                  <a:lnTo>
                    <a:pt x="3707" y="2014"/>
                  </a:lnTo>
                  <a:lnTo>
                    <a:pt x="3688" y="2023"/>
                  </a:lnTo>
                  <a:lnTo>
                    <a:pt x="3670" y="2034"/>
                  </a:lnTo>
                  <a:lnTo>
                    <a:pt x="3652" y="2045"/>
                  </a:lnTo>
                  <a:lnTo>
                    <a:pt x="3636" y="2057"/>
                  </a:lnTo>
                  <a:lnTo>
                    <a:pt x="3437" y="2211"/>
                  </a:lnTo>
                  <a:lnTo>
                    <a:pt x="3439" y="2212"/>
                  </a:lnTo>
                  <a:lnTo>
                    <a:pt x="3440" y="2211"/>
                  </a:lnTo>
                  <a:lnTo>
                    <a:pt x="3442" y="2210"/>
                  </a:lnTo>
                  <a:lnTo>
                    <a:pt x="3444" y="2209"/>
                  </a:lnTo>
                  <a:lnTo>
                    <a:pt x="3434" y="2218"/>
                  </a:lnTo>
                  <a:lnTo>
                    <a:pt x="3425" y="2224"/>
                  </a:lnTo>
                  <a:lnTo>
                    <a:pt x="3416" y="2231"/>
                  </a:lnTo>
                  <a:lnTo>
                    <a:pt x="3407" y="2236"/>
                  </a:lnTo>
                  <a:lnTo>
                    <a:pt x="3388" y="2245"/>
                  </a:lnTo>
                  <a:lnTo>
                    <a:pt x="3370" y="2253"/>
                  </a:lnTo>
                  <a:lnTo>
                    <a:pt x="3362" y="2258"/>
                  </a:lnTo>
                  <a:lnTo>
                    <a:pt x="3353" y="2263"/>
                  </a:lnTo>
                  <a:lnTo>
                    <a:pt x="3345" y="2268"/>
                  </a:lnTo>
                  <a:lnTo>
                    <a:pt x="3338" y="2275"/>
                  </a:lnTo>
                  <a:lnTo>
                    <a:pt x="3331" y="2282"/>
                  </a:lnTo>
                  <a:lnTo>
                    <a:pt x="3325" y="2291"/>
                  </a:lnTo>
                  <a:lnTo>
                    <a:pt x="3321" y="2302"/>
                  </a:lnTo>
                  <a:lnTo>
                    <a:pt x="3316" y="2314"/>
                  </a:lnTo>
                  <a:lnTo>
                    <a:pt x="3311" y="2330"/>
                  </a:lnTo>
                  <a:lnTo>
                    <a:pt x="3307" y="2347"/>
                  </a:lnTo>
                  <a:lnTo>
                    <a:pt x="3303" y="2365"/>
                  </a:lnTo>
                  <a:lnTo>
                    <a:pt x="3301" y="2382"/>
                  </a:lnTo>
                  <a:lnTo>
                    <a:pt x="3299" y="2400"/>
                  </a:lnTo>
                  <a:lnTo>
                    <a:pt x="3299" y="2417"/>
                  </a:lnTo>
                  <a:lnTo>
                    <a:pt x="3300" y="2435"/>
                  </a:lnTo>
                  <a:lnTo>
                    <a:pt x="3302" y="2453"/>
                  </a:lnTo>
                  <a:lnTo>
                    <a:pt x="3309" y="2473"/>
                  </a:lnTo>
                  <a:lnTo>
                    <a:pt x="3316" y="2492"/>
                  </a:lnTo>
                  <a:lnTo>
                    <a:pt x="3320" y="2502"/>
                  </a:lnTo>
                  <a:lnTo>
                    <a:pt x="3324" y="2511"/>
                  </a:lnTo>
                  <a:lnTo>
                    <a:pt x="3327" y="2522"/>
                  </a:lnTo>
                  <a:lnTo>
                    <a:pt x="3329" y="2534"/>
                  </a:lnTo>
                  <a:lnTo>
                    <a:pt x="3350" y="2538"/>
                  </a:lnTo>
                  <a:lnTo>
                    <a:pt x="3370" y="2544"/>
                  </a:lnTo>
                  <a:lnTo>
                    <a:pt x="3380" y="2547"/>
                  </a:lnTo>
                  <a:lnTo>
                    <a:pt x="3390" y="2550"/>
                  </a:lnTo>
                  <a:lnTo>
                    <a:pt x="3399" y="2555"/>
                  </a:lnTo>
                  <a:lnTo>
                    <a:pt x="3409" y="2559"/>
                  </a:lnTo>
                  <a:lnTo>
                    <a:pt x="3415" y="2561"/>
                  </a:lnTo>
                  <a:lnTo>
                    <a:pt x="3420" y="2563"/>
                  </a:lnTo>
                  <a:lnTo>
                    <a:pt x="3425" y="2564"/>
                  </a:lnTo>
                  <a:lnTo>
                    <a:pt x="3432" y="2564"/>
                  </a:lnTo>
                  <a:lnTo>
                    <a:pt x="3443" y="2564"/>
                  </a:lnTo>
                  <a:lnTo>
                    <a:pt x="3455" y="2563"/>
                  </a:lnTo>
                  <a:lnTo>
                    <a:pt x="3465" y="2563"/>
                  </a:lnTo>
                  <a:lnTo>
                    <a:pt x="3475" y="2563"/>
                  </a:lnTo>
                  <a:lnTo>
                    <a:pt x="3478" y="2563"/>
                  </a:lnTo>
                  <a:lnTo>
                    <a:pt x="3483" y="2564"/>
                  </a:lnTo>
                  <a:lnTo>
                    <a:pt x="3486" y="2566"/>
                  </a:lnTo>
                  <a:lnTo>
                    <a:pt x="3488" y="2569"/>
                  </a:lnTo>
                  <a:lnTo>
                    <a:pt x="3494" y="2575"/>
                  </a:lnTo>
                  <a:lnTo>
                    <a:pt x="3501" y="2579"/>
                  </a:lnTo>
                  <a:lnTo>
                    <a:pt x="3509" y="2582"/>
                  </a:lnTo>
                  <a:lnTo>
                    <a:pt x="3516" y="2582"/>
                  </a:lnTo>
                  <a:lnTo>
                    <a:pt x="3525" y="2581"/>
                  </a:lnTo>
                  <a:lnTo>
                    <a:pt x="3532" y="2578"/>
                  </a:lnTo>
                  <a:lnTo>
                    <a:pt x="3540" y="2575"/>
                  </a:lnTo>
                  <a:lnTo>
                    <a:pt x="3547" y="2571"/>
                  </a:lnTo>
                  <a:lnTo>
                    <a:pt x="3553" y="2569"/>
                  </a:lnTo>
                  <a:lnTo>
                    <a:pt x="3557" y="2566"/>
                  </a:lnTo>
                  <a:lnTo>
                    <a:pt x="3562" y="2565"/>
                  </a:lnTo>
                  <a:lnTo>
                    <a:pt x="3567" y="2565"/>
                  </a:lnTo>
                  <a:lnTo>
                    <a:pt x="3575" y="2566"/>
                  </a:lnTo>
                  <a:lnTo>
                    <a:pt x="3583" y="2570"/>
                  </a:lnTo>
                  <a:lnTo>
                    <a:pt x="3591" y="2573"/>
                  </a:lnTo>
                  <a:lnTo>
                    <a:pt x="3598" y="2575"/>
                  </a:lnTo>
                  <a:lnTo>
                    <a:pt x="3601" y="2576"/>
                  </a:lnTo>
                  <a:lnTo>
                    <a:pt x="3606" y="2575"/>
                  </a:lnTo>
                  <a:lnTo>
                    <a:pt x="3609" y="2575"/>
                  </a:lnTo>
                  <a:lnTo>
                    <a:pt x="3613" y="2573"/>
                  </a:lnTo>
                  <a:lnTo>
                    <a:pt x="3616" y="2570"/>
                  </a:lnTo>
                  <a:lnTo>
                    <a:pt x="3621" y="2565"/>
                  </a:lnTo>
                  <a:lnTo>
                    <a:pt x="3625" y="2561"/>
                  </a:lnTo>
                  <a:lnTo>
                    <a:pt x="3628" y="2557"/>
                  </a:lnTo>
                  <a:lnTo>
                    <a:pt x="3635" y="2546"/>
                  </a:lnTo>
                  <a:lnTo>
                    <a:pt x="3642" y="2534"/>
                  </a:lnTo>
                  <a:lnTo>
                    <a:pt x="3650" y="2523"/>
                  </a:lnTo>
                  <a:lnTo>
                    <a:pt x="3658" y="2515"/>
                  </a:lnTo>
                  <a:lnTo>
                    <a:pt x="3662" y="2511"/>
                  </a:lnTo>
                  <a:lnTo>
                    <a:pt x="3666" y="2508"/>
                  </a:lnTo>
                  <a:lnTo>
                    <a:pt x="3670" y="2507"/>
                  </a:lnTo>
                  <a:lnTo>
                    <a:pt x="3676" y="2506"/>
                  </a:lnTo>
                  <a:lnTo>
                    <a:pt x="3676" y="2508"/>
                  </a:lnTo>
                  <a:lnTo>
                    <a:pt x="3677" y="2508"/>
                  </a:lnTo>
                  <a:lnTo>
                    <a:pt x="3682" y="2536"/>
                  </a:lnTo>
                  <a:lnTo>
                    <a:pt x="3687" y="2562"/>
                  </a:lnTo>
                  <a:lnTo>
                    <a:pt x="3690" y="2575"/>
                  </a:lnTo>
                  <a:lnTo>
                    <a:pt x="3695" y="2587"/>
                  </a:lnTo>
                  <a:lnTo>
                    <a:pt x="3699" y="2592"/>
                  </a:lnTo>
                  <a:lnTo>
                    <a:pt x="3704" y="2598"/>
                  </a:lnTo>
                  <a:lnTo>
                    <a:pt x="3708" y="2603"/>
                  </a:lnTo>
                  <a:lnTo>
                    <a:pt x="3715" y="2608"/>
                  </a:lnTo>
                  <a:lnTo>
                    <a:pt x="3723" y="2615"/>
                  </a:lnTo>
                  <a:lnTo>
                    <a:pt x="3729" y="2623"/>
                  </a:lnTo>
                  <a:lnTo>
                    <a:pt x="3731" y="2626"/>
                  </a:lnTo>
                  <a:lnTo>
                    <a:pt x="3732" y="2629"/>
                  </a:lnTo>
                  <a:lnTo>
                    <a:pt x="3732" y="2632"/>
                  </a:lnTo>
                  <a:lnTo>
                    <a:pt x="3732" y="2636"/>
                  </a:lnTo>
                  <a:lnTo>
                    <a:pt x="3731" y="2642"/>
                  </a:lnTo>
                  <a:lnTo>
                    <a:pt x="3727" y="2647"/>
                  </a:lnTo>
                  <a:lnTo>
                    <a:pt x="3722" y="2653"/>
                  </a:lnTo>
                  <a:lnTo>
                    <a:pt x="3716" y="2658"/>
                  </a:lnTo>
                  <a:lnTo>
                    <a:pt x="3708" y="2663"/>
                  </a:lnTo>
                  <a:lnTo>
                    <a:pt x="3700" y="2666"/>
                  </a:lnTo>
                  <a:lnTo>
                    <a:pt x="3691" y="2669"/>
                  </a:lnTo>
                  <a:lnTo>
                    <a:pt x="3681" y="2672"/>
                  </a:lnTo>
                  <a:lnTo>
                    <a:pt x="3673" y="2674"/>
                  </a:lnTo>
                  <a:lnTo>
                    <a:pt x="3664" y="2676"/>
                  </a:lnTo>
                  <a:lnTo>
                    <a:pt x="3656" y="2677"/>
                  </a:lnTo>
                  <a:lnTo>
                    <a:pt x="3650" y="2677"/>
                  </a:lnTo>
                  <a:lnTo>
                    <a:pt x="3637" y="2677"/>
                  </a:lnTo>
                  <a:lnTo>
                    <a:pt x="3626" y="2679"/>
                  </a:lnTo>
                  <a:lnTo>
                    <a:pt x="3614" y="2682"/>
                  </a:lnTo>
                  <a:lnTo>
                    <a:pt x="3605" y="2686"/>
                  </a:lnTo>
                  <a:lnTo>
                    <a:pt x="3595" y="2690"/>
                  </a:lnTo>
                  <a:lnTo>
                    <a:pt x="3585" y="2694"/>
                  </a:lnTo>
                  <a:lnTo>
                    <a:pt x="3577" y="2695"/>
                  </a:lnTo>
                  <a:lnTo>
                    <a:pt x="3568" y="2696"/>
                  </a:lnTo>
                  <a:lnTo>
                    <a:pt x="3556" y="2693"/>
                  </a:lnTo>
                  <a:lnTo>
                    <a:pt x="3544" y="2690"/>
                  </a:lnTo>
                  <a:lnTo>
                    <a:pt x="3539" y="2687"/>
                  </a:lnTo>
                  <a:lnTo>
                    <a:pt x="3533" y="2686"/>
                  </a:lnTo>
                  <a:lnTo>
                    <a:pt x="3527" y="2686"/>
                  </a:lnTo>
                  <a:lnTo>
                    <a:pt x="3521" y="2687"/>
                  </a:lnTo>
                  <a:lnTo>
                    <a:pt x="3513" y="2691"/>
                  </a:lnTo>
                  <a:lnTo>
                    <a:pt x="3504" y="2696"/>
                  </a:lnTo>
                  <a:lnTo>
                    <a:pt x="3498" y="2703"/>
                  </a:lnTo>
                  <a:lnTo>
                    <a:pt x="3492" y="2710"/>
                  </a:lnTo>
                  <a:lnTo>
                    <a:pt x="3483" y="2726"/>
                  </a:lnTo>
                  <a:lnTo>
                    <a:pt x="3475" y="2744"/>
                  </a:lnTo>
                  <a:lnTo>
                    <a:pt x="3476" y="2748"/>
                  </a:lnTo>
                  <a:lnTo>
                    <a:pt x="3477" y="2753"/>
                  </a:lnTo>
                  <a:lnTo>
                    <a:pt x="3480" y="2759"/>
                  </a:lnTo>
                  <a:lnTo>
                    <a:pt x="3483" y="2763"/>
                  </a:lnTo>
                  <a:lnTo>
                    <a:pt x="3490" y="2773"/>
                  </a:lnTo>
                  <a:lnTo>
                    <a:pt x="3497" y="2782"/>
                  </a:lnTo>
                  <a:lnTo>
                    <a:pt x="3500" y="2787"/>
                  </a:lnTo>
                  <a:lnTo>
                    <a:pt x="3502" y="2791"/>
                  </a:lnTo>
                  <a:lnTo>
                    <a:pt x="3503" y="2795"/>
                  </a:lnTo>
                  <a:lnTo>
                    <a:pt x="3503" y="2799"/>
                  </a:lnTo>
                  <a:lnTo>
                    <a:pt x="3502" y="2802"/>
                  </a:lnTo>
                  <a:lnTo>
                    <a:pt x="3500" y="2805"/>
                  </a:lnTo>
                  <a:lnTo>
                    <a:pt x="3497" y="2808"/>
                  </a:lnTo>
                  <a:lnTo>
                    <a:pt x="3490" y="2811"/>
                  </a:lnTo>
                  <a:lnTo>
                    <a:pt x="3482" y="2813"/>
                  </a:lnTo>
                  <a:lnTo>
                    <a:pt x="3474" y="2814"/>
                  </a:lnTo>
                  <a:lnTo>
                    <a:pt x="3465" y="2814"/>
                  </a:lnTo>
                  <a:lnTo>
                    <a:pt x="3458" y="2813"/>
                  </a:lnTo>
                  <a:lnTo>
                    <a:pt x="3443" y="2811"/>
                  </a:lnTo>
                  <a:lnTo>
                    <a:pt x="3425" y="2809"/>
                  </a:lnTo>
                  <a:lnTo>
                    <a:pt x="3425" y="2812"/>
                  </a:lnTo>
                  <a:lnTo>
                    <a:pt x="3426" y="2816"/>
                  </a:lnTo>
                  <a:lnTo>
                    <a:pt x="3428" y="2819"/>
                  </a:lnTo>
                  <a:lnTo>
                    <a:pt x="3430" y="2822"/>
                  </a:lnTo>
                  <a:lnTo>
                    <a:pt x="3435" y="2830"/>
                  </a:lnTo>
                  <a:lnTo>
                    <a:pt x="3443" y="2836"/>
                  </a:lnTo>
                  <a:lnTo>
                    <a:pt x="3450" y="2843"/>
                  </a:lnTo>
                  <a:lnTo>
                    <a:pt x="3459" y="2848"/>
                  </a:lnTo>
                  <a:lnTo>
                    <a:pt x="3467" y="2853"/>
                  </a:lnTo>
                  <a:lnTo>
                    <a:pt x="3474" y="2854"/>
                  </a:lnTo>
                  <a:lnTo>
                    <a:pt x="3489" y="2856"/>
                  </a:lnTo>
                  <a:lnTo>
                    <a:pt x="3503" y="2858"/>
                  </a:lnTo>
                  <a:lnTo>
                    <a:pt x="3516" y="2861"/>
                  </a:lnTo>
                  <a:lnTo>
                    <a:pt x="3528" y="2866"/>
                  </a:lnTo>
                  <a:lnTo>
                    <a:pt x="3534" y="2869"/>
                  </a:lnTo>
                  <a:lnTo>
                    <a:pt x="3539" y="2872"/>
                  </a:lnTo>
                  <a:lnTo>
                    <a:pt x="3543" y="2876"/>
                  </a:lnTo>
                  <a:lnTo>
                    <a:pt x="3547" y="2882"/>
                  </a:lnTo>
                  <a:lnTo>
                    <a:pt x="3551" y="2887"/>
                  </a:lnTo>
                  <a:lnTo>
                    <a:pt x="3554" y="2894"/>
                  </a:lnTo>
                  <a:lnTo>
                    <a:pt x="3556" y="2901"/>
                  </a:lnTo>
                  <a:lnTo>
                    <a:pt x="3557" y="2910"/>
                  </a:lnTo>
                  <a:lnTo>
                    <a:pt x="3561" y="2934"/>
                  </a:lnTo>
                  <a:lnTo>
                    <a:pt x="3564" y="2959"/>
                  </a:lnTo>
                  <a:lnTo>
                    <a:pt x="3562" y="2970"/>
                  </a:lnTo>
                  <a:lnTo>
                    <a:pt x="3560" y="2982"/>
                  </a:lnTo>
                  <a:lnTo>
                    <a:pt x="3559" y="2988"/>
                  </a:lnTo>
                  <a:lnTo>
                    <a:pt x="3556" y="2993"/>
                  </a:lnTo>
                  <a:lnTo>
                    <a:pt x="3553" y="2997"/>
                  </a:lnTo>
                  <a:lnTo>
                    <a:pt x="3550" y="3002"/>
                  </a:lnTo>
                  <a:lnTo>
                    <a:pt x="3540" y="3010"/>
                  </a:lnTo>
                  <a:lnTo>
                    <a:pt x="3531" y="3016"/>
                  </a:lnTo>
                  <a:lnTo>
                    <a:pt x="3525" y="3019"/>
                  </a:lnTo>
                  <a:lnTo>
                    <a:pt x="3519" y="3019"/>
                  </a:lnTo>
                  <a:lnTo>
                    <a:pt x="3514" y="3018"/>
                  </a:lnTo>
                  <a:lnTo>
                    <a:pt x="3510" y="3015"/>
                  </a:lnTo>
                  <a:lnTo>
                    <a:pt x="3506" y="3009"/>
                  </a:lnTo>
                  <a:lnTo>
                    <a:pt x="3503" y="3004"/>
                  </a:lnTo>
                  <a:lnTo>
                    <a:pt x="3499" y="2991"/>
                  </a:lnTo>
                  <a:lnTo>
                    <a:pt x="3493" y="2978"/>
                  </a:lnTo>
                  <a:lnTo>
                    <a:pt x="3490" y="2973"/>
                  </a:lnTo>
                  <a:lnTo>
                    <a:pt x="3487" y="2968"/>
                  </a:lnTo>
                  <a:lnTo>
                    <a:pt x="3483" y="2965"/>
                  </a:lnTo>
                  <a:lnTo>
                    <a:pt x="3477" y="2964"/>
                  </a:lnTo>
                  <a:lnTo>
                    <a:pt x="3474" y="2965"/>
                  </a:lnTo>
                  <a:lnTo>
                    <a:pt x="3471" y="2966"/>
                  </a:lnTo>
                  <a:lnTo>
                    <a:pt x="3469" y="2968"/>
                  </a:lnTo>
                  <a:lnTo>
                    <a:pt x="3467" y="2970"/>
                  </a:lnTo>
                  <a:lnTo>
                    <a:pt x="3464" y="2977"/>
                  </a:lnTo>
                  <a:lnTo>
                    <a:pt x="3463" y="2986"/>
                  </a:lnTo>
                  <a:lnTo>
                    <a:pt x="3463" y="3002"/>
                  </a:lnTo>
                  <a:lnTo>
                    <a:pt x="3464" y="3015"/>
                  </a:lnTo>
                  <a:lnTo>
                    <a:pt x="3463" y="3031"/>
                  </a:lnTo>
                  <a:lnTo>
                    <a:pt x="3461" y="3047"/>
                  </a:lnTo>
                  <a:lnTo>
                    <a:pt x="3460" y="3056"/>
                  </a:lnTo>
                  <a:lnTo>
                    <a:pt x="3459" y="3063"/>
                  </a:lnTo>
                  <a:lnTo>
                    <a:pt x="3459" y="3071"/>
                  </a:lnTo>
                  <a:lnTo>
                    <a:pt x="3460" y="3078"/>
                  </a:lnTo>
                  <a:lnTo>
                    <a:pt x="3463" y="3089"/>
                  </a:lnTo>
                  <a:lnTo>
                    <a:pt x="3467" y="3100"/>
                  </a:lnTo>
                  <a:lnTo>
                    <a:pt x="3473" y="3110"/>
                  </a:lnTo>
                  <a:lnTo>
                    <a:pt x="3478" y="3119"/>
                  </a:lnTo>
                  <a:lnTo>
                    <a:pt x="3485" y="3129"/>
                  </a:lnTo>
                  <a:lnTo>
                    <a:pt x="3489" y="3140"/>
                  </a:lnTo>
                  <a:lnTo>
                    <a:pt x="3491" y="3145"/>
                  </a:lnTo>
                  <a:lnTo>
                    <a:pt x="3492" y="3151"/>
                  </a:lnTo>
                  <a:lnTo>
                    <a:pt x="3493" y="3156"/>
                  </a:lnTo>
                  <a:lnTo>
                    <a:pt x="3494" y="3163"/>
                  </a:lnTo>
                  <a:lnTo>
                    <a:pt x="3493" y="3170"/>
                  </a:lnTo>
                  <a:lnTo>
                    <a:pt x="3490" y="3176"/>
                  </a:lnTo>
                  <a:lnTo>
                    <a:pt x="3487" y="3180"/>
                  </a:lnTo>
                  <a:lnTo>
                    <a:pt x="3482" y="3182"/>
                  </a:lnTo>
                  <a:lnTo>
                    <a:pt x="3475" y="3184"/>
                  </a:lnTo>
                  <a:lnTo>
                    <a:pt x="3467" y="3185"/>
                  </a:lnTo>
                  <a:lnTo>
                    <a:pt x="3460" y="3184"/>
                  </a:lnTo>
                  <a:lnTo>
                    <a:pt x="3452" y="3183"/>
                  </a:lnTo>
                  <a:lnTo>
                    <a:pt x="3419" y="3176"/>
                  </a:lnTo>
                  <a:lnTo>
                    <a:pt x="3395" y="3169"/>
                  </a:lnTo>
                  <a:lnTo>
                    <a:pt x="3391" y="3165"/>
                  </a:lnTo>
                  <a:lnTo>
                    <a:pt x="3388" y="3158"/>
                  </a:lnTo>
                  <a:lnTo>
                    <a:pt x="3385" y="3153"/>
                  </a:lnTo>
                  <a:lnTo>
                    <a:pt x="3383" y="3146"/>
                  </a:lnTo>
                  <a:lnTo>
                    <a:pt x="3379" y="3133"/>
                  </a:lnTo>
                  <a:lnTo>
                    <a:pt x="3376" y="3121"/>
                  </a:lnTo>
                  <a:lnTo>
                    <a:pt x="3374" y="3116"/>
                  </a:lnTo>
                  <a:lnTo>
                    <a:pt x="3371" y="3112"/>
                  </a:lnTo>
                  <a:lnTo>
                    <a:pt x="3368" y="3109"/>
                  </a:lnTo>
                  <a:lnTo>
                    <a:pt x="3365" y="3108"/>
                  </a:lnTo>
                  <a:lnTo>
                    <a:pt x="3361" y="3108"/>
                  </a:lnTo>
                  <a:lnTo>
                    <a:pt x="3354" y="3110"/>
                  </a:lnTo>
                  <a:lnTo>
                    <a:pt x="3348" y="3114"/>
                  </a:lnTo>
                  <a:lnTo>
                    <a:pt x="3339" y="3121"/>
                  </a:lnTo>
                  <a:lnTo>
                    <a:pt x="3328" y="3130"/>
                  </a:lnTo>
                  <a:lnTo>
                    <a:pt x="3320" y="3137"/>
                  </a:lnTo>
                  <a:lnTo>
                    <a:pt x="3312" y="3141"/>
                  </a:lnTo>
                  <a:lnTo>
                    <a:pt x="3307" y="3144"/>
                  </a:lnTo>
                  <a:lnTo>
                    <a:pt x="3301" y="3145"/>
                  </a:lnTo>
                  <a:lnTo>
                    <a:pt x="3297" y="3145"/>
                  </a:lnTo>
                  <a:lnTo>
                    <a:pt x="3293" y="3144"/>
                  </a:lnTo>
                  <a:lnTo>
                    <a:pt x="3289" y="3143"/>
                  </a:lnTo>
                  <a:lnTo>
                    <a:pt x="3282" y="3138"/>
                  </a:lnTo>
                  <a:lnTo>
                    <a:pt x="3272" y="3133"/>
                  </a:lnTo>
                  <a:lnTo>
                    <a:pt x="3266" y="3131"/>
                  </a:lnTo>
                  <a:lnTo>
                    <a:pt x="3259" y="3129"/>
                  </a:lnTo>
                  <a:lnTo>
                    <a:pt x="3250" y="3129"/>
                  </a:lnTo>
                  <a:lnTo>
                    <a:pt x="3240" y="3129"/>
                  </a:lnTo>
                  <a:lnTo>
                    <a:pt x="3226" y="3130"/>
                  </a:lnTo>
                  <a:lnTo>
                    <a:pt x="3215" y="3130"/>
                  </a:lnTo>
                  <a:lnTo>
                    <a:pt x="3205" y="3129"/>
                  </a:lnTo>
                  <a:lnTo>
                    <a:pt x="3197" y="3127"/>
                  </a:lnTo>
                  <a:lnTo>
                    <a:pt x="3183" y="3118"/>
                  </a:lnTo>
                  <a:lnTo>
                    <a:pt x="3164" y="3108"/>
                  </a:lnTo>
                  <a:lnTo>
                    <a:pt x="3161" y="3105"/>
                  </a:lnTo>
                  <a:lnTo>
                    <a:pt x="3158" y="3104"/>
                  </a:lnTo>
                  <a:lnTo>
                    <a:pt x="3154" y="3104"/>
                  </a:lnTo>
                  <a:lnTo>
                    <a:pt x="3151" y="3104"/>
                  </a:lnTo>
                  <a:lnTo>
                    <a:pt x="3146" y="3106"/>
                  </a:lnTo>
                  <a:lnTo>
                    <a:pt x="3140" y="3111"/>
                  </a:lnTo>
                  <a:lnTo>
                    <a:pt x="3136" y="3116"/>
                  </a:lnTo>
                  <a:lnTo>
                    <a:pt x="3132" y="3123"/>
                  </a:lnTo>
                  <a:lnTo>
                    <a:pt x="3128" y="3131"/>
                  </a:lnTo>
                  <a:lnTo>
                    <a:pt x="3125" y="3140"/>
                  </a:lnTo>
                  <a:lnTo>
                    <a:pt x="3115" y="3175"/>
                  </a:lnTo>
                  <a:lnTo>
                    <a:pt x="3109" y="3197"/>
                  </a:lnTo>
                  <a:lnTo>
                    <a:pt x="3106" y="3202"/>
                  </a:lnTo>
                  <a:lnTo>
                    <a:pt x="3100" y="3206"/>
                  </a:lnTo>
                  <a:lnTo>
                    <a:pt x="3095" y="3211"/>
                  </a:lnTo>
                  <a:lnTo>
                    <a:pt x="3087" y="3216"/>
                  </a:lnTo>
                  <a:lnTo>
                    <a:pt x="3073" y="3225"/>
                  </a:lnTo>
                  <a:lnTo>
                    <a:pt x="3062" y="3233"/>
                  </a:lnTo>
                  <a:lnTo>
                    <a:pt x="3056" y="3238"/>
                  </a:lnTo>
                  <a:lnTo>
                    <a:pt x="3051" y="3245"/>
                  </a:lnTo>
                  <a:lnTo>
                    <a:pt x="3044" y="3253"/>
                  </a:lnTo>
                  <a:lnTo>
                    <a:pt x="3039" y="3261"/>
                  </a:lnTo>
                  <a:lnTo>
                    <a:pt x="3027" y="3278"/>
                  </a:lnTo>
                  <a:lnTo>
                    <a:pt x="3017" y="3293"/>
                  </a:lnTo>
                  <a:lnTo>
                    <a:pt x="3011" y="3303"/>
                  </a:lnTo>
                  <a:lnTo>
                    <a:pt x="3002" y="3310"/>
                  </a:lnTo>
                  <a:lnTo>
                    <a:pt x="2993" y="3314"/>
                  </a:lnTo>
                  <a:lnTo>
                    <a:pt x="2985" y="3318"/>
                  </a:lnTo>
                  <a:lnTo>
                    <a:pt x="2964" y="3322"/>
                  </a:lnTo>
                  <a:lnTo>
                    <a:pt x="2944" y="3327"/>
                  </a:lnTo>
                  <a:lnTo>
                    <a:pt x="2926" y="3337"/>
                  </a:lnTo>
                  <a:lnTo>
                    <a:pt x="2904" y="3349"/>
                  </a:lnTo>
                  <a:lnTo>
                    <a:pt x="2898" y="3352"/>
                  </a:lnTo>
                  <a:lnTo>
                    <a:pt x="2893" y="3354"/>
                  </a:lnTo>
                  <a:lnTo>
                    <a:pt x="2888" y="3356"/>
                  </a:lnTo>
                  <a:lnTo>
                    <a:pt x="2882" y="3356"/>
                  </a:lnTo>
                  <a:lnTo>
                    <a:pt x="2878" y="3355"/>
                  </a:lnTo>
                  <a:lnTo>
                    <a:pt x="2874" y="3354"/>
                  </a:lnTo>
                  <a:lnTo>
                    <a:pt x="2869" y="3351"/>
                  </a:lnTo>
                  <a:lnTo>
                    <a:pt x="2867" y="3345"/>
                  </a:lnTo>
                  <a:lnTo>
                    <a:pt x="2857" y="3327"/>
                  </a:lnTo>
                  <a:lnTo>
                    <a:pt x="2848" y="3312"/>
                  </a:lnTo>
                  <a:lnTo>
                    <a:pt x="2838" y="3298"/>
                  </a:lnTo>
                  <a:lnTo>
                    <a:pt x="2825" y="3280"/>
                  </a:lnTo>
                  <a:lnTo>
                    <a:pt x="2820" y="3273"/>
                  </a:lnTo>
                  <a:lnTo>
                    <a:pt x="2816" y="3266"/>
                  </a:lnTo>
                  <a:lnTo>
                    <a:pt x="2815" y="3262"/>
                  </a:lnTo>
                  <a:lnTo>
                    <a:pt x="2816" y="3258"/>
                  </a:lnTo>
                  <a:lnTo>
                    <a:pt x="2818" y="3254"/>
                  </a:lnTo>
                  <a:lnTo>
                    <a:pt x="2823" y="3251"/>
                  </a:lnTo>
                  <a:lnTo>
                    <a:pt x="2827" y="3250"/>
                  </a:lnTo>
                  <a:lnTo>
                    <a:pt x="2832" y="3249"/>
                  </a:lnTo>
                  <a:lnTo>
                    <a:pt x="2859" y="3248"/>
                  </a:lnTo>
                  <a:lnTo>
                    <a:pt x="2883" y="3249"/>
                  </a:lnTo>
                  <a:lnTo>
                    <a:pt x="2891" y="3250"/>
                  </a:lnTo>
                  <a:lnTo>
                    <a:pt x="2896" y="3252"/>
                  </a:lnTo>
                  <a:lnTo>
                    <a:pt x="2899" y="3256"/>
                  </a:lnTo>
                  <a:lnTo>
                    <a:pt x="2904" y="3259"/>
                  </a:lnTo>
                  <a:lnTo>
                    <a:pt x="2908" y="3262"/>
                  </a:lnTo>
                  <a:lnTo>
                    <a:pt x="2912" y="3264"/>
                  </a:lnTo>
                  <a:lnTo>
                    <a:pt x="2919" y="3266"/>
                  </a:lnTo>
                  <a:lnTo>
                    <a:pt x="2929" y="3266"/>
                  </a:lnTo>
                  <a:lnTo>
                    <a:pt x="2940" y="3257"/>
                  </a:lnTo>
                  <a:lnTo>
                    <a:pt x="2949" y="3248"/>
                  </a:lnTo>
                  <a:lnTo>
                    <a:pt x="2954" y="3239"/>
                  </a:lnTo>
                  <a:lnTo>
                    <a:pt x="2958" y="3231"/>
                  </a:lnTo>
                  <a:lnTo>
                    <a:pt x="2958" y="3223"/>
                  </a:lnTo>
                  <a:lnTo>
                    <a:pt x="2957" y="3217"/>
                  </a:lnTo>
                  <a:lnTo>
                    <a:pt x="2954" y="3210"/>
                  </a:lnTo>
                  <a:lnTo>
                    <a:pt x="2951" y="3203"/>
                  </a:lnTo>
                  <a:lnTo>
                    <a:pt x="2943" y="3190"/>
                  </a:lnTo>
                  <a:lnTo>
                    <a:pt x="2935" y="3177"/>
                  </a:lnTo>
                  <a:lnTo>
                    <a:pt x="2933" y="3170"/>
                  </a:lnTo>
                  <a:lnTo>
                    <a:pt x="2932" y="3163"/>
                  </a:lnTo>
                  <a:lnTo>
                    <a:pt x="2933" y="3154"/>
                  </a:lnTo>
                  <a:lnTo>
                    <a:pt x="2936" y="3145"/>
                  </a:lnTo>
                  <a:lnTo>
                    <a:pt x="2944" y="3132"/>
                  </a:lnTo>
                  <a:lnTo>
                    <a:pt x="2950" y="3121"/>
                  </a:lnTo>
                  <a:lnTo>
                    <a:pt x="2952" y="3115"/>
                  </a:lnTo>
                  <a:lnTo>
                    <a:pt x="2953" y="3109"/>
                  </a:lnTo>
                  <a:lnTo>
                    <a:pt x="2954" y="3101"/>
                  </a:lnTo>
                  <a:lnTo>
                    <a:pt x="2954" y="3092"/>
                  </a:lnTo>
                  <a:lnTo>
                    <a:pt x="2950" y="3073"/>
                  </a:lnTo>
                  <a:lnTo>
                    <a:pt x="2945" y="3055"/>
                  </a:lnTo>
                  <a:lnTo>
                    <a:pt x="2944" y="3045"/>
                  </a:lnTo>
                  <a:lnTo>
                    <a:pt x="2945" y="3036"/>
                  </a:lnTo>
                  <a:lnTo>
                    <a:pt x="2947" y="3032"/>
                  </a:lnTo>
                  <a:lnTo>
                    <a:pt x="2949" y="3028"/>
                  </a:lnTo>
                  <a:lnTo>
                    <a:pt x="2952" y="3023"/>
                  </a:lnTo>
                  <a:lnTo>
                    <a:pt x="2957" y="3019"/>
                  </a:lnTo>
                  <a:lnTo>
                    <a:pt x="2972" y="3008"/>
                  </a:lnTo>
                  <a:lnTo>
                    <a:pt x="2984" y="3001"/>
                  </a:lnTo>
                  <a:lnTo>
                    <a:pt x="2992" y="2995"/>
                  </a:lnTo>
                  <a:lnTo>
                    <a:pt x="2998" y="2989"/>
                  </a:lnTo>
                  <a:lnTo>
                    <a:pt x="2999" y="2986"/>
                  </a:lnTo>
                  <a:lnTo>
                    <a:pt x="3000" y="2981"/>
                  </a:lnTo>
                  <a:lnTo>
                    <a:pt x="2999" y="2977"/>
                  </a:lnTo>
                  <a:lnTo>
                    <a:pt x="2998" y="2971"/>
                  </a:lnTo>
                  <a:lnTo>
                    <a:pt x="2992" y="2956"/>
                  </a:lnTo>
                  <a:lnTo>
                    <a:pt x="2983" y="2935"/>
                  </a:lnTo>
                  <a:lnTo>
                    <a:pt x="2971" y="2898"/>
                  </a:lnTo>
                  <a:lnTo>
                    <a:pt x="2960" y="2868"/>
                  </a:lnTo>
                  <a:lnTo>
                    <a:pt x="2957" y="2863"/>
                  </a:lnTo>
                  <a:lnTo>
                    <a:pt x="2953" y="2859"/>
                  </a:lnTo>
                  <a:lnTo>
                    <a:pt x="2948" y="2857"/>
                  </a:lnTo>
                  <a:lnTo>
                    <a:pt x="2942" y="2857"/>
                  </a:lnTo>
                  <a:lnTo>
                    <a:pt x="2935" y="2858"/>
                  </a:lnTo>
                  <a:lnTo>
                    <a:pt x="2925" y="2860"/>
                  </a:lnTo>
                  <a:lnTo>
                    <a:pt x="2916" y="2866"/>
                  </a:lnTo>
                  <a:lnTo>
                    <a:pt x="2904" y="2873"/>
                  </a:lnTo>
                  <a:lnTo>
                    <a:pt x="2890" y="2881"/>
                  </a:lnTo>
                  <a:lnTo>
                    <a:pt x="2877" y="2887"/>
                  </a:lnTo>
                  <a:lnTo>
                    <a:pt x="2864" y="2893"/>
                  </a:lnTo>
                  <a:lnTo>
                    <a:pt x="2851" y="2897"/>
                  </a:lnTo>
                  <a:lnTo>
                    <a:pt x="2837" y="2899"/>
                  </a:lnTo>
                  <a:lnTo>
                    <a:pt x="2824" y="2900"/>
                  </a:lnTo>
                  <a:lnTo>
                    <a:pt x="2810" y="2899"/>
                  </a:lnTo>
                  <a:lnTo>
                    <a:pt x="2795" y="2897"/>
                  </a:lnTo>
                  <a:lnTo>
                    <a:pt x="2763" y="2893"/>
                  </a:lnTo>
                  <a:lnTo>
                    <a:pt x="2733" y="2888"/>
                  </a:lnTo>
                  <a:lnTo>
                    <a:pt x="2727" y="2886"/>
                  </a:lnTo>
                  <a:lnTo>
                    <a:pt x="2720" y="2883"/>
                  </a:lnTo>
                  <a:lnTo>
                    <a:pt x="2715" y="2880"/>
                  </a:lnTo>
                  <a:lnTo>
                    <a:pt x="2710" y="2875"/>
                  </a:lnTo>
                  <a:lnTo>
                    <a:pt x="2707" y="2870"/>
                  </a:lnTo>
                  <a:lnTo>
                    <a:pt x="2704" y="2862"/>
                  </a:lnTo>
                  <a:lnTo>
                    <a:pt x="2702" y="2855"/>
                  </a:lnTo>
                  <a:lnTo>
                    <a:pt x="2702" y="2845"/>
                  </a:lnTo>
                  <a:lnTo>
                    <a:pt x="2702" y="2838"/>
                  </a:lnTo>
                  <a:lnTo>
                    <a:pt x="2704" y="2831"/>
                  </a:lnTo>
                  <a:lnTo>
                    <a:pt x="2707" y="2825"/>
                  </a:lnTo>
                  <a:lnTo>
                    <a:pt x="2710" y="2819"/>
                  </a:lnTo>
                  <a:lnTo>
                    <a:pt x="2720" y="2808"/>
                  </a:lnTo>
                  <a:lnTo>
                    <a:pt x="2730" y="2800"/>
                  </a:lnTo>
                  <a:lnTo>
                    <a:pt x="2740" y="2792"/>
                  </a:lnTo>
                  <a:lnTo>
                    <a:pt x="2748" y="2787"/>
                  </a:lnTo>
                  <a:lnTo>
                    <a:pt x="2750" y="2785"/>
                  </a:lnTo>
                  <a:lnTo>
                    <a:pt x="2753" y="2782"/>
                  </a:lnTo>
                  <a:lnTo>
                    <a:pt x="2754" y="2781"/>
                  </a:lnTo>
                  <a:lnTo>
                    <a:pt x="2754" y="2780"/>
                  </a:lnTo>
                  <a:lnTo>
                    <a:pt x="2743" y="2777"/>
                  </a:lnTo>
                  <a:lnTo>
                    <a:pt x="2731" y="2775"/>
                  </a:lnTo>
                  <a:lnTo>
                    <a:pt x="2724" y="2773"/>
                  </a:lnTo>
                  <a:lnTo>
                    <a:pt x="2720" y="2770"/>
                  </a:lnTo>
                  <a:lnTo>
                    <a:pt x="2719" y="2768"/>
                  </a:lnTo>
                  <a:lnTo>
                    <a:pt x="2718" y="2766"/>
                  </a:lnTo>
                  <a:lnTo>
                    <a:pt x="2718" y="2764"/>
                  </a:lnTo>
                  <a:lnTo>
                    <a:pt x="2718" y="2761"/>
                  </a:lnTo>
                  <a:lnTo>
                    <a:pt x="2724" y="2750"/>
                  </a:lnTo>
                  <a:lnTo>
                    <a:pt x="2734" y="2736"/>
                  </a:lnTo>
                  <a:lnTo>
                    <a:pt x="2739" y="2728"/>
                  </a:lnTo>
                  <a:lnTo>
                    <a:pt x="2741" y="2721"/>
                  </a:lnTo>
                  <a:lnTo>
                    <a:pt x="2741" y="2718"/>
                  </a:lnTo>
                  <a:lnTo>
                    <a:pt x="2741" y="2714"/>
                  </a:lnTo>
                  <a:lnTo>
                    <a:pt x="2740" y="2711"/>
                  </a:lnTo>
                  <a:lnTo>
                    <a:pt x="2737" y="2708"/>
                  </a:lnTo>
                  <a:lnTo>
                    <a:pt x="2734" y="2706"/>
                  </a:lnTo>
                  <a:lnTo>
                    <a:pt x="2731" y="2704"/>
                  </a:lnTo>
                  <a:lnTo>
                    <a:pt x="2727" y="2703"/>
                  </a:lnTo>
                  <a:lnTo>
                    <a:pt x="2722" y="2701"/>
                  </a:lnTo>
                  <a:lnTo>
                    <a:pt x="2714" y="2700"/>
                  </a:lnTo>
                  <a:lnTo>
                    <a:pt x="2703" y="2700"/>
                  </a:lnTo>
                  <a:lnTo>
                    <a:pt x="2692" y="2703"/>
                  </a:lnTo>
                  <a:lnTo>
                    <a:pt x="2682" y="2705"/>
                  </a:lnTo>
                  <a:lnTo>
                    <a:pt x="2674" y="2708"/>
                  </a:lnTo>
                  <a:lnTo>
                    <a:pt x="2666" y="2711"/>
                  </a:lnTo>
                  <a:lnTo>
                    <a:pt x="2659" y="2717"/>
                  </a:lnTo>
                  <a:lnTo>
                    <a:pt x="2653" y="2722"/>
                  </a:lnTo>
                  <a:lnTo>
                    <a:pt x="2649" y="2728"/>
                  </a:lnTo>
                  <a:lnTo>
                    <a:pt x="2646" y="2735"/>
                  </a:lnTo>
                  <a:lnTo>
                    <a:pt x="2641" y="2750"/>
                  </a:lnTo>
                  <a:lnTo>
                    <a:pt x="2637" y="2766"/>
                  </a:lnTo>
                  <a:lnTo>
                    <a:pt x="2634" y="2775"/>
                  </a:lnTo>
                  <a:lnTo>
                    <a:pt x="2631" y="2781"/>
                  </a:lnTo>
                  <a:lnTo>
                    <a:pt x="2626" y="2788"/>
                  </a:lnTo>
                  <a:lnTo>
                    <a:pt x="2622" y="2792"/>
                  </a:lnTo>
                  <a:lnTo>
                    <a:pt x="2616" y="2795"/>
                  </a:lnTo>
                  <a:lnTo>
                    <a:pt x="2611" y="2798"/>
                  </a:lnTo>
                  <a:lnTo>
                    <a:pt x="2606" y="2799"/>
                  </a:lnTo>
                  <a:lnTo>
                    <a:pt x="2600" y="2800"/>
                  </a:lnTo>
                  <a:lnTo>
                    <a:pt x="2588" y="2799"/>
                  </a:lnTo>
                  <a:lnTo>
                    <a:pt x="2577" y="2795"/>
                  </a:lnTo>
                  <a:lnTo>
                    <a:pt x="2564" y="2791"/>
                  </a:lnTo>
                  <a:lnTo>
                    <a:pt x="2552" y="2787"/>
                  </a:lnTo>
                  <a:lnTo>
                    <a:pt x="2540" y="2781"/>
                  </a:lnTo>
                  <a:lnTo>
                    <a:pt x="2530" y="2777"/>
                  </a:lnTo>
                  <a:lnTo>
                    <a:pt x="2520" y="2775"/>
                  </a:lnTo>
                  <a:lnTo>
                    <a:pt x="2513" y="2774"/>
                  </a:lnTo>
                  <a:lnTo>
                    <a:pt x="2510" y="2775"/>
                  </a:lnTo>
                  <a:lnTo>
                    <a:pt x="2507" y="2777"/>
                  </a:lnTo>
                  <a:lnTo>
                    <a:pt x="2505" y="2779"/>
                  </a:lnTo>
                  <a:lnTo>
                    <a:pt x="2504" y="2784"/>
                  </a:lnTo>
                  <a:lnTo>
                    <a:pt x="2503" y="2788"/>
                  </a:lnTo>
                  <a:lnTo>
                    <a:pt x="2503" y="2794"/>
                  </a:lnTo>
                  <a:lnTo>
                    <a:pt x="2504" y="2801"/>
                  </a:lnTo>
                  <a:lnTo>
                    <a:pt x="2505" y="2809"/>
                  </a:lnTo>
                  <a:lnTo>
                    <a:pt x="2507" y="2816"/>
                  </a:lnTo>
                  <a:lnTo>
                    <a:pt x="2510" y="2822"/>
                  </a:lnTo>
                  <a:lnTo>
                    <a:pt x="2512" y="2827"/>
                  </a:lnTo>
                  <a:lnTo>
                    <a:pt x="2516" y="2831"/>
                  </a:lnTo>
                  <a:lnTo>
                    <a:pt x="2524" y="2839"/>
                  </a:lnTo>
                  <a:lnTo>
                    <a:pt x="2533" y="2844"/>
                  </a:lnTo>
                  <a:lnTo>
                    <a:pt x="2555" y="2852"/>
                  </a:lnTo>
                  <a:lnTo>
                    <a:pt x="2577" y="2860"/>
                  </a:lnTo>
                  <a:lnTo>
                    <a:pt x="2584" y="2866"/>
                  </a:lnTo>
                  <a:lnTo>
                    <a:pt x="2589" y="2870"/>
                  </a:lnTo>
                  <a:lnTo>
                    <a:pt x="2591" y="2872"/>
                  </a:lnTo>
                  <a:lnTo>
                    <a:pt x="2592" y="2874"/>
                  </a:lnTo>
                  <a:lnTo>
                    <a:pt x="2592" y="2876"/>
                  </a:lnTo>
                  <a:lnTo>
                    <a:pt x="2592" y="2879"/>
                  </a:lnTo>
                  <a:lnTo>
                    <a:pt x="2589" y="2882"/>
                  </a:lnTo>
                  <a:lnTo>
                    <a:pt x="2585" y="2886"/>
                  </a:lnTo>
                  <a:lnTo>
                    <a:pt x="2581" y="2889"/>
                  </a:lnTo>
                  <a:lnTo>
                    <a:pt x="2574" y="2893"/>
                  </a:lnTo>
                  <a:lnTo>
                    <a:pt x="2560" y="2898"/>
                  </a:lnTo>
                  <a:lnTo>
                    <a:pt x="2545" y="2902"/>
                  </a:lnTo>
                  <a:lnTo>
                    <a:pt x="2531" y="2905"/>
                  </a:lnTo>
                  <a:lnTo>
                    <a:pt x="2521" y="2906"/>
                  </a:lnTo>
                  <a:lnTo>
                    <a:pt x="2514" y="2907"/>
                  </a:lnTo>
                  <a:lnTo>
                    <a:pt x="2506" y="2908"/>
                  </a:lnTo>
                  <a:lnTo>
                    <a:pt x="2501" y="2909"/>
                  </a:lnTo>
                  <a:lnTo>
                    <a:pt x="2497" y="2911"/>
                  </a:lnTo>
                  <a:lnTo>
                    <a:pt x="2493" y="2914"/>
                  </a:lnTo>
                  <a:lnTo>
                    <a:pt x="2490" y="2917"/>
                  </a:lnTo>
                  <a:lnTo>
                    <a:pt x="2488" y="2922"/>
                  </a:lnTo>
                  <a:lnTo>
                    <a:pt x="2487" y="2926"/>
                  </a:lnTo>
                  <a:lnTo>
                    <a:pt x="2484" y="2936"/>
                  </a:lnTo>
                  <a:lnTo>
                    <a:pt x="2480" y="2947"/>
                  </a:lnTo>
                  <a:lnTo>
                    <a:pt x="2478" y="2953"/>
                  </a:lnTo>
                  <a:lnTo>
                    <a:pt x="2475" y="2959"/>
                  </a:lnTo>
                  <a:lnTo>
                    <a:pt x="2471" y="2965"/>
                  </a:lnTo>
                  <a:lnTo>
                    <a:pt x="2465" y="2971"/>
                  </a:lnTo>
                  <a:lnTo>
                    <a:pt x="2459" y="2980"/>
                  </a:lnTo>
                  <a:lnTo>
                    <a:pt x="2454" y="2987"/>
                  </a:lnTo>
                  <a:lnTo>
                    <a:pt x="2453" y="2993"/>
                  </a:lnTo>
                  <a:lnTo>
                    <a:pt x="2453" y="2998"/>
                  </a:lnTo>
                  <a:lnTo>
                    <a:pt x="2454" y="3002"/>
                  </a:lnTo>
                  <a:lnTo>
                    <a:pt x="2458" y="3006"/>
                  </a:lnTo>
                  <a:lnTo>
                    <a:pt x="2463" y="3008"/>
                  </a:lnTo>
                  <a:lnTo>
                    <a:pt x="2469" y="3010"/>
                  </a:lnTo>
                  <a:lnTo>
                    <a:pt x="2480" y="3015"/>
                  </a:lnTo>
                  <a:lnTo>
                    <a:pt x="2493" y="3018"/>
                  </a:lnTo>
                  <a:lnTo>
                    <a:pt x="2500" y="3020"/>
                  </a:lnTo>
                  <a:lnTo>
                    <a:pt x="2505" y="3022"/>
                  </a:lnTo>
                  <a:lnTo>
                    <a:pt x="2510" y="3025"/>
                  </a:lnTo>
                  <a:lnTo>
                    <a:pt x="2513" y="3029"/>
                  </a:lnTo>
                  <a:lnTo>
                    <a:pt x="2508" y="3031"/>
                  </a:lnTo>
                  <a:lnTo>
                    <a:pt x="2504" y="3035"/>
                  </a:lnTo>
                  <a:lnTo>
                    <a:pt x="2499" y="3041"/>
                  </a:lnTo>
                  <a:lnTo>
                    <a:pt x="2493" y="3048"/>
                  </a:lnTo>
                  <a:lnTo>
                    <a:pt x="2480" y="3061"/>
                  </a:lnTo>
                  <a:lnTo>
                    <a:pt x="2470" y="3070"/>
                  </a:lnTo>
                  <a:lnTo>
                    <a:pt x="2469" y="3086"/>
                  </a:lnTo>
                  <a:lnTo>
                    <a:pt x="2467" y="3109"/>
                  </a:lnTo>
                  <a:lnTo>
                    <a:pt x="2467" y="3119"/>
                  </a:lnTo>
                  <a:lnTo>
                    <a:pt x="2469" y="3130"/>
                  </a:lnTo>
                  <a:lnTo>
                    <a:pt x="2470" y="3133"/>
                  </a:lnTo>
                  <a:lnTo>
                    <a:pt x="2471" y="3138"/>
                  </a:lnTo>
                  <a:lnTo>
                    <a:pt x="2472" y="3140"/>
                  </a:lnTo>
                  <a:lnTo>
                    <a:pt x="2473" y="3141"/>
                  </a:lnTo>
                  <a:lnTo>
                    <a:pt x="2478" y="3142"/>
                  </a:lnTo>
                  <a:lnTo>
                    <a:pt x="2486" y="3143"/>
                  </a:lnTo>
                  <a:lnTo>
                    <a:pt x="2494" y="3142"/>
                  </a:lnTo>
                  <a:lnTo>
                    <a:pt x="2503" y="3141"/>
                  </a:lnTo>
                  <a:lnTo>
                    <a:pt x="2512" y="3141"/>
                  </a:lnTo>
                  <a:lnTo>
                    <a:pt x="2519" y="3141"/>
                  </a:lnTo>
                  <a:lnTo>
                    <a:pt x="2526" y="3141"/>
                  </a:lnTo>
                  <a:lnTo>
                    <a:pt x="2528" y="3143"/>
                  </a:lnTo>
                  <a:lnTo>
                    <a:pt x="2532" y="3151"/>
                  </a:lnTo>
                  <a:lnTo>
                    <a:pt x="2534" y="3158"/>
                  </a:lnTo>
                  <a:lnTo>
                    <a:pt x="2537" y="3166"/>
                  </a:lnTo>
                  <a:lnTo>
                    <a:pt x="2538" y="3172"/>
                  </a:lnTo>
                  <a:lnTo>
                    <a:pt x="2538" y="3184"/>
                  </a:lnTo>
                  <a:lnTo>
                    <a:pt x="2538" y="3195"/>
                  </a:lnTo>
                  <a:lnTo>
                    <a:pt x="2539" y="3200"/>
                  </a:lnTo>
                  <a:lnTo>
                    <a:pt x="2540" y="3206"/>
                  </a:lnTo>
                  <a:lnTo>
                    <a:pt x="2541" y="3212"/>
                  </a:lnTo>
                  <a:lnTo>
                    <a:pt x="2544" y="3218"/>
                  </a:lnTo>
                  <a:lnTo>
                    <a:pt x="2547" y="3223"/>
                  </a:lnTo>
                  <a:lnTo>
                    <a:pt x="2553" y="3230"/>
                  </a:lnTo>
                  <a:lnTo>
                    <a:pt x="2559" y="3236"/>
                  </a:lnTo>
                  <a:lnTo>
                    <a:pt x="2568" y="3244"/>
                  </a:lnTo>
                  <a:lnTo>
                    <a:pt x="2569" y="3246"/>
                  </a:lnTo>
                  <a:lnTo>
                    <a:pt x="2569" y="3248"/>
                  </a:lnTo>
                  <a:lnTo>
                    <a:pt x="2569" y="3251"/>
                  </a:lnTo>
                  <a:lnTo>
                    <a:pt x="2568" y="3256"/>
                  </a:lnTo>
                  <a:lnTo>
                    <a:pt x="2564" y="3265"/>
                  </a:lnTo>
                  <a:lnTo>
                    <a:pt x="2558" y="3277"/>
                  </a:lnTo>
                  <a:lnTo>
                    <a:pt x="2553" y="3288"/>
                  </a:lnTo>
                  <a:lnTo>
                    <a:pt x="2547" y="3299"/>
                  </a:lnTo>
                  <a:lnTo>
                    <a:pt x="2544" y="3308"/>
                  </a:lnTo>
                  <a:lnTo>
                    <a:pt x="2542" y="3315"/>
                  </a:lnTo>
                  <a:lnTo>
                    <a:pt x="2543" y="3342"/>
                  </a:lnTo>
                  <a:lnTo>
                    <a:pt x="2545" y="3368"/>
                  </a:lnTo>
                  <a:lnTo>
                    <a:pt x="2547" y="3395"/>
                  </a:lnTo>
                  <a:lnTo>
                    <a:pt x="2547" y="3423"/>
                  </a:lnTo>
                  <a:lnTo>
                    <a:pt x="2546" y="3435"/>
                  </a:lnTo>
                  <a:lnTo>
                    <a:pt x="2543" y="3446"/>
                  </a:lnTo>
                  <a:lnTo>
                    <a:pt x="2539" y="3455"/>
                  </a:lnTo>
                  <a:lnTo>
                    <a:pt x="2532" y="3464"/>
                  </a:lnTo>
                  <a:lnTo>
                    <a:pt x="2526" y="3472"/>
                  </a:lnTo>
                  <a:lnTo>
                    <a:pt x="2517" y="3478"/>
                  </a:lnTo>
                  <a:lnTo>
                    <a:pt x="2508" y="3483"/>
                  </a:lnTo>
                  <a:lnTo>
                    <a:pt x="2499" y="3489"/>
                  </a:lnTo>
                  <a:lnTo>
                    <a:pt x="2457" y="3504"/>
                  </a:lnTo>
                  <a:lnTo>
                    <a:pt x="2417" y="3516"/>
                  </a:lnTo>
                  <a:lnTo>
                    <a:pt x="2409" y="3519"/>
                  </a:lnTo>
                  <a:lnTo>
                    <a:pt x="2403" y="3523"/>
                  </a:lnTo>
                  <a:lnTo>
                    <a:pt x="2397" y="3527"/>
                  </a:lnTo>
                  <a:lnTo>
                    <a:pt x="2394" y="3530"/>
                  </a:lnTo>
                  <a:lnTo>
                    <a:pt x="2391" y="3534"/>
                  </a:lnTo>
                  <a:lnTo>
                    <a:pt x="2390" y="3537"/>
                  </a:lnTo>
                  <a:lnTo>
                    <a:pt x="2389" y="3542"/>
                  </a:lnTo>
                  <a:lnTo>
                    <a:pt x="2388" y="3546"/>
                  </a:lnTo>
                  <a:lnTo>
                    <a:pt x="2386" y="3555"/>
                  </a:lnTo>
                  <a:lnTo>
                    <a:pt x="2386" y="3564"/>
                  </a:lnTo>
                  <a:lnTo>
                    <a:pt x="2385" y="3569"/>
                  </a:lnTo>
                  <a:lnTo>
                    <a:pt x="2384" y="3574"/>
                  </a:lnTo>
                  <a:lnTo>
                    <a:pt x="2381" y="3578"/>
                  </a:lnTo>
                  <a:lnTo>
                    <a:pt x="2378" y="3584"/>
                  </a:lnTo>
                  <a:lnTo>
                    <a:pt x="2371" y="3594"/>
                  </a:lnTo>
                  <a:lnTo>
                    <a:pt x="2365" y="3601"/>
                  </a:lnTo>
                  <a:lnTo>
                    <a:pt x="2359" y="3608"/>
                  </a:lnTo>
                  <a:lnTo>
                    <a:pt x="2357" y="3613"/>
                  </a:lnTo>
                  <a:lnTo>
                    <a:pt x="2358" y="3615"/>
                  </a:lnTo>
                  <a:lnTo>
                    <a:pt x="2359" y="3618"/>
                  </a:lnTo>
                  <a:lnTo>
                    <a:pt x="2362" y="3621"/>
                  </a:lnTo>
                  <a:lnTo>
                    <a:pt x="2365" y="3623"/>
                  </a:lnTo>
                  <a:lnTo>
                    <a:pt x="2376" y="3629"/>
                  </a:lnTo>
                  <a:lnTo>
                    <a:pt x="2393" y="3635"/>
                  </a:lnTo>
                  <a:lnTo>
                    <a:pt x="2403" y="3637"/>
                  </a:lnTo>
                  <a:lnTo>
                    <a:pt x="2417" y="3637"/>
                  </a:lnTo>
                  <a:lnTo>
                    <a:pt x="2434" y="3638"/>
                  </a:lnTo>
                  <a:lnTo>
                    <a:pt x="2450" y="3639"/>
                  </a:lnTo>
                  <a:lnTo>
                    <a:pt x="2458" y="3640"/>
                  </a:lnTo>
                  <a:lnTo>
                    <a:pt x="2463" y="3641"/>
                  </a:lnTo>
                  <a:lnTo>
                    <a:pt x="2469" y="3643"/>
                  </a:lnTo>
                  <a:lnTo>
                    <a:pt x="2471" y="3646"/>
                  </a:lnTo>
                  <a:lnTo>
                    <a:pt x="2472" y="3648"/>
                  </a:lnTo>
                  <a:lnTo>
                    <a:pt x="2472" y="3650"/>
                  </a:lnTo>
                  <a:lnTo>
                    <a:pt x="2472" y="3652"/>
                  </a:lnTo>
                  <a:lnTo>
                    <a:pt x="2470" y="3654"/>
                  </a:lnTo>
                  <a:lnTo>
                    <a:pt x="2465" y="3659"/>
                  </a:lnTo>
                  <a:lnTo>
                    <a:pt x="2458" y="3666"/>
                  </a:lnTo>
                  <a:lnTo>
                    <a:pt x="2435" y="3679"/>
                  </a:lnTo>
                  <a:lnTo>
                    <a:pt x="2402" y="3698"/>
                  </a:lnTo>
                  <a:lnTo>
                    <a:pt x="2384" y="3707"/>
                  </a:lnTo>
                  <a:lnTo>
                    <a:pt x="2368" y="3715"/>
                  </a:lnTo>
                  <a:lnTo>
                    <a:pt x="2356" y="3720"/>
                  </a:lnTo>
                  <a:lnTo>
                    <a:pt x="2348" y="3722"/>
                  </a:lnTo>
                  <a:lnTo>
                    <a:pt x="2326" y="3721"/>
                  </a:lnTo>
                  <a:lnTo>
                    <a:pt x="2312" y="3722"/>
                  </a:lnTo>
                  <a:lnTo>
                    <a:pt x="2298" y="3726"/>
                  </a:lnTo>
                  <a:lnTo>
                    <a:pt x="2277" y="3735"/>
                  </a:lnTo>
                  <a:lnTo>
                    <a:pt x="2277" y="3735"/>
                  </a:lnTo>
                  <a:lnTo>
                    <a:pt x="2271" y="3719"/>
                  </a:lnTo>
                  <a:lnTo>
                    <a:pt x="2260" y="3697"/>
                  </a:lnTo>
                  <a:lnTo>
                    <a:pt x="2254" y="3686"/>
                  </a:lnTo>
                  <a:lnTo>
                    <a:pt x="2247" y="3678"/>
                  </a:lnTo>
                  <a:lnTo>
                    <a:pt x="2244" y="3675"/>
                  </a:lnTo>
                  <a:lnTo>
                    <a:pt x="2241" y="3671"/>
                  </a:lnTo>
                  <a:lnTo>
                    <a:pt x="2237" y="3670"/>
                  </a:lnTo>
                  <a:lnTo>
                    <a:pt x="2234" y="3669"/>
                  </a:lnTo>
                  <a:lnTo>
                    <a:pt x="2228" y="3669"/>
                  </a:lnTo>
                  <a:lnTo>
                    <a:pt x="2221" y="3670"/>
                  </a:lnTo>
                  <a:lnTo>
                    <a:pt x="2215" y="3671"/>
                  </a:lnTo>
                  <a:lnTo>
                    <a:pt x="2209" y="3673"/>
                  </a:lnTo>
                  <a:lnTo>
                    <a:pt x="2200" y="3677"/>
                  </a:lnTo>
                  <a:lnTo>
                    <a:pt x="2191" y="3680"/>
                  </a:lnTo>
                  <a:lnTo>
                    <a:pt x="2187" y="3680"/>
                  </a:lnTo>
                  <a:lnTo>
                    <a:pt x="2183" y="3680"/>
                  </a:lnTo>
                  <a:lnTo>
                    <a:pt x="2180" y="3678"/>
                  </a:lnTo>
                  <a:lnTo>
                    <a:pt x="2177" y="3675"/>
                  </a:lnTo>
                  <a:lnTo>
                    <a:pt x="2175" y="3670"/>
                  </a:lnTo>
                  <a:lnTo>
                    <a:pt x="2172" y="3663"/>
                  </a:lnTo>
                  <a:lnTo>
                    <a:pt x="2170" y="3654"/>
                  </a:lnTo>
                  <a:lnTo>
                    <a:pt x="2168" y="3643"/>
                  </a:lnTo>
                  <a:lnTo>
                    <a:pt x="2166" y="3636"/>
                  </a:lnTo>
                  <a:lnTo>
                    <a:pt x="2163" y="3628"/>
                  </a:lnTo>
                  <a:lnTo>
                    <a:pt x="2158" y="3623"/>
                  </a:lnTo>
                  <a:lnTo>
                    <a:pt x="2152" y="3617"/>
                  </a:lnTo>
                  <a:lnTo>
                    <a:pt x="2139" y="3609"/>
                  </a:lnTo>
                  <a:lnTo>
                    <a:pt x="2125" y="3601"/>
                  </a:lnTo>
                  <a:lnTo>
                    <a:pt x="2105" y="3588"/>
                  </a:lnTo>
                  <a:lnTo>
                    <a:pt x="2083" y="3575"/>
                  </a:lnTo>
                  <a:lnTo>
                    <a:pt x="2062" y="3563"/>
                  </a:lnTo>
                  <a:lnTo>
                    <a:pt x="2041" y="3551"/>
                  </a:lnTo>
                  <a:lnTo>
                    <a:pt x="2010" y="3542"/>
                  </a:lnTo>
                  <a:lnTo>
                    <a:pt x="1976" y="3532"/>
                  </a:lnTo>
                  <a:lnTo>
                    <a:pt x="1969" y="3529"/>
                  </a:lnTo>
                  <a:lnTo>
                    <a:pt x="1962" y="3526"/>
                  </a:lnTo>
                  <a:lnTo>
                    <a:pt x="1956" y="3520"/>
                  </a:lnTo>
                  <a:lnTo>
                    <a:pt x="1949" y="3516"/>
                  </a:lnTo>
                  <a:lnTo>
                    <a:pt x="1945" y="3509"/>
                  </a:lnTo>
                  <a:lnTo>
                    <a:pt x="1942" y="3502"/>
                  </a:lnTo>
                  <a:lnTo>
                    <a:pt x="1939" y="3494"/>
                  </a:lnTo>
                  <a:lnTo>
                    <a:pt x="1938" y="3484"/>
                  </a:lnTo>
                  <a:lnTo>
                    <a:pt x="1939" y="3472"/>
                  </a:lnTo>
                  <a:lnTo>
                    <a:pt x="1942" y="3452"/>
                  </a:lnTo>
                  <a:lnTo>
                    <a:pt x="1943" y="3441"/>
                  </a:lnTo>
                  <a:lnTo>
                    <a:pt x="1943" y="3433"/>
                  </a:lnTo>
                  <a:lnTo>
                    <a:pt x="1942" y="3429"/>
                  </a:lnTo>
                  <a:lnTo>
                    <a:pt x="1942" y="3427"/>
                  </a:lnTo>
                  <a:lnTo>
                    <a:pt x="1940" y="3425"/>
                  </a:lnTo>
                  <a:lnTo>
                    <a:pt x="1938" y="3425"/>
                  </a:lnTo>
                  <a:lnTo>
                    <a:pt x="1934" y="3425"/>
                  </a:lnTo>
                  <a:lnTo>
                    <a:pt x="1930" y="3425"/>
                  </a:lnTo>
                  <a:lnTo>
                    <a:pt x="1924" y="3427"/>
                  </a:lnTo>
                  <a:lnTo>
                    <a:pt x="1920" y="3429"/>
                  </a:lnTo>
                  <a:lnTo>
                    <a:pt x="1910" y="3435"/>
                  </a:lnTo>
                  <a:lnTo>
                    <a:pt x="1903" y="3439"/>
                  </a:lnTo>
                  <a:lnTo>
                    <a:pt x="1898" y="3441"/>
                  </a:lnTo>
                  <a:lnTo>
                    <a:pt x="1894" y="3442"/>
                  </a:lnTo>
                  <a:lnTo>
                    <a:pt x="1891" y="3443"/>
                  </a:lnTo>
                  <a:lnTo>
                    <a:pt x="1888" y="3443"/>
                  </a:lnTo>
                  <a:lnTo>
                    <a:pt x="1884" y="3442"/>
                  </a:lnTo>
                  <a:lnTo>
                    <a:pt x="1882" y="3440"/>
                  </a:lnTo>
                  <a:lnTo>
                    <a:pt x="1879" y="3436"/>
                  </a:lnTo>
                  <a:lnTo>
                    <a:pt x="1877" y="3430"/>
                  </a:lnTo>
                  <a:lnTo>
                    <a:pt x="1864" y="3407"/>
                  </a:lnTo>
                  <a:lnTo>
                    <a:pt x="1850" y="3384"/>
                  </a:lnTo>
                  <a:lnTo>
                    <a:pt x="1835" y="3364"/>
                  </a:lnTo>
                  <a:lnTo>
                    <a:pt x="1820" y="3343"/>
                  </a:lnTo>
                  <a:lnTo>
                    <a:pt x="1815" y="3337"/>
                  </a:lnTo>
                  <a:lnTo>
                    <a:pt x="1812" y="3331"/>
                  </a:lnTo>
                  <a:lnTo>
                    <a:pt x="1811" y="3326"/>
                  </a:lnTo>
                  <a:lnTo>
                    <a:pt x="1810" y="3321"/>
                  </a:lnTo>
                  <a:lnTo>
                    <a:pt x="1811" y="3317"/>
                  </a:lnTo>
                  <a:lnTo>
                    <a:pt x="1812" y="3313"/>
                  </a:lnTo>
                  <a:lnTo>
                    <a:pt x="1814" y="3308"/>
                  </a:lnTo>
                  <a:lnTo>
                    <a:pt x="1816" y="3305"/>
                  </a:lnTo>
                  <a:lnTo>
                    <a:pt x="1823" y="3298"/>
                  </a:lnTo>
                  <a:lnTo>
                    <a:pt x="1830" y="3289"/>
                  </a:lnTo>
                  <a:lnTo>
                    <a:pt x="1837" y="3281"/>
                  </a:lnTo>
                  <a:lnTo>
                    <a:pt x="1841" y="3272"/>
                  </a:lnTo>
                  <a:lnTo>
                    <a:pt x="1843" y="3264"/>
                  </a:lnTo>
                  <a:lnTo>
                    <a:pt x="1843" y="3257"/>
                  </a:lnTo>
                  <a:lnTo>
                    <a:pt x="1842" y="3250"/>
                  </a:lnTo>
                  <a:lnTo>
                    <a:pt x="1840" y="3244"/>
                  </a:lnTo>
                  <a:lnTo>
                    <a:pt x="1834" y="3231"/>
                  </a:lnTo>
                  <a:lnTo>
                    <a:pt x="1827" y="3218"/>
                  </a:lnTo>
                  <a:lnTo>
                    <a:pt x="1824" y="3210"/>
                  </a:lnTo>
                  <a:lnTo>
                    <a:pt x="1821" y="3205"/>
                  </a:lnTo>
                  <a:lnTo>
                    <a:pt x="1817" y="3200"/>
                  </a:lnTo>
                  <a:lnTo>
                    <a:pt x="1814" y="3198"/>
                  </a:lnTo>
                  <a:lnTo>
                    <a:pt x="1812" y="3198"/>
                  </a:lnTo>
                  <a:lnTo>
                    <a:pt x="1810" y="3199"/>
                  </a:lnTo>
                  <a:lnTo>
                    <a:pt x="1808" y="3202"/>
                  </a:lnTo>
                  <a:lnTo>
                    <a:pt x="1805" y="3205"/>
                  </a:lnTo>
                  <a:lnTo>
                    <a:pt x="1801" y="3212"/>
                  </a:lnTo>
                  <a:lnTo>
                    <a:pt x="1796" y="3222"/>
                  </a:lnTo>
                  <a:lnTo>
                    <a:pt x="1794" y="3227"/>
                  </a:lnTo>
                  <a:lnTo>
                    <a:pt x="1790" y="3232"/>
                  </a:lnTo>
                  <a:lnTo>
                    <a:pt x="1786" y="3236"/>
                  </a:lnTo>
                  <a:lnTo>
                    <a:pt x="1782" y="3240"/>
                  </a:lnTo>
                  <a:lnTo>
                    <a:pt x="1778" y="3243"/>
                  </a:lnTo>
                  <a:lnTo>
                    <a:pt x="1773" y="3243"/>
                  </a:lnTo>
                  <a:lnTo>
                    <a:pt x="1769" y="3241"/>
                  </a:lnTo>
                  <a:lnTo>
                    <a:pt x="1763" y="3239"/>
                  </a:lnTo>
                  <a:lnTo>
                    <a:pt x="1758" y="3235"/>
                  </a:lnTo>
                  <a:lnTo>
                    <a:pt x="1753" y="3231"/>
                  </a:lnTo>
                  <a:lnTo>
                    <a:pt x="1747" y="3225"/>
                  </a:lnTo>
                  <a:lnTo>
                    <a:pt x="1743" y="3219"/>
                  </a:lnTo>
                  <a:lnTo>
                    <a:pt x="1723" y="3193"/>
                  </a:lnTo>
                  <a:lnTo>
                    <a:pt x="1710" y="3172"/>
                  </a:lnTo>
                  <a:lnTo>
                    <a:pt x="1705" y="3163"/>
                  </a:lnTo>
                  <a:lnTo>
                    <a:pt x="1702" y="3152"/>
                  </a:lnTo>
                  <a:lnTo>
                    <a:pt x="1702" y="3142"/>
                  </a:lnTo>
                  <a:lnTo>
                    <a:pt x="1702" y="3132"/>
                  </a:lnTo>
                  <a:lnTo>
                    <a:pt x="1705" y="3123"/>
                  </a:lnTo>
                  <a:lnTo>
                    <a:pt x="1708" y="3114"/>
                  </a:lnTo>
                  <a:lnTo>
                    <a:pt x="1713" y="3105"/>
                  </a:lnTo>
                  <a:lnTo>
                    <a:pt x="1717" y="3097"/>
                  </a:lnTo>
                  <a:lnTo>
                    <a:pt x="1728" y="3082"/>
                  </a:lnTo>
                  <a:lnTo>
                    <a:pt x="1735" y="3070"/>
                  </a:lnTo>
                  <a:lnTo>
                    <a:pt x="1739" y="3064"/>
                  </a:lnTo>
                  <a:lnTo>
                    <a:pt x="1740" y="3060"/>
                  </a:lnTo>
                  <a:lnTo>
                    <a:pt x="1740" y="3056"/>
                  </a:lnTo>
                  <a:lnTo>
                    <a:pt x="1737" y="3052"/>
                  </a:lnTo>
                  <a:lnTo>
                    <a:pt x="1732" y="3048"/>
                  </a:lnTo>
                  <a:lnTo>
                    <a:pt x="1728" y="3045"/>
                  </a:lnTo>
                  <a:lnTo>
                    <a:pt x="1722" y="3044"/>
                  </a:lnTo>
                  <a:lnTo>
                    <a:pt x="1719" y="3042"/>
                  </a:lnTo>
                  <a:lnTo>
                    <a:pt x="1713" y="3042"/>
                  </a:lnTo>
                  <a:lnTo>
                    <a:pt x="1708" y="3041"/>
                  </a:lnTo>
                  <a:lnTo>
                    <a:pt x="1706" y="3041"/>
                  </a:lnTo>
                  <a:lnTo>
                    <a:pt x="1705" y="3040"/>
                  </a:lnTo>
                  <a:lnTo>
                    <a:pt x="1704" y="3037"/>
                  </a:lnTo>
                  <a:lnTo>
                    <a:pt x="1703" y="3034"/>
                  </a:lnTo>
                  <a:lnTo>
                    <a:pt x="1702" y="3024"/>
                  </a:lnTo>
                  <a:lnTo>
                    <a:pt x="1702" y="3006"/>
                  </a:lnTo>
                  <a:lnTo>
                    <a:pt x="1702" y="3004"/>
                  </a:lnTo>
                  <a:lnTo>
                    <a:pt x="1701" y="3001"/>
                  </a:lnTo>
                  <a:lnTo>
                    <a:pt x="1700" y="3000"/>
                  </a:lnTo>
                  <a:lnTo>
                    <a:pt x="1697" y="2997"/>
                  </a:lnTo>
                  <a:lnTo>
                    <a:pt x="1692" y="2996"/>
                  </a:lnTo>
                  <a:lnTo>
                    <a:pt x="1686" y="2996"/>
                  </a:lnTo>
                  <a:lnTo>
                    <a:pt x="1673" y="3000"/>
                  </a:lnTo>
                  <a:lnTo>
                    <a:pt x="1662" y="3002"/>
                  </a:lnTo>
                  <a:lnTo>
                    <a:pt x="1652" y="3004"/>
                  </a:lnTo>
                  <a:lnTo>
                    <a:pt x="1645" y="3007"/>
                  </a:lnTo>
                  <a:lnTo>
                    <a:pt x="1639" y="3011"/>
                  </a:lnTo>
                  <a:lnTo>
                    <a:pt x="1635" y="3016"/>
                  </a:lnTo>
                  <a:lnTo>
                    <a:pt x="1633" y="3020"/>
                  </a:lnTo>
                  <a:lnTo>
                    <a:pt x="1631" y="3025"/>
                  </a:lnTo>
                  <a:lnTo>
                    <a:pt x="1629" y="3030"/>
                  </a:lnTo>
                  <a:lnTo>
                    <a:pt x="1629" y="3035"/>
                  </a:lnTo>
                  <a:lnTo>
                    <a:pt x="1628" y="3046"/>
                  </a:lnTo>
                  <a:lnTo>
                    <a:pt x="1626" y="3056"/>
                  </a:lnTo>
                  <a:lnTo>
                    <a:pt x="1624" y="3061"/>
                  </a:lnTo>
                  <a:lnTo>
                    <a:pt x="1622" y="3064"/>
                  </a:lnTo>
                  <a:lnTo>
                    <a:pt x="1618" y="3069"/>
                  </a:lnTo>
                  <a:lnTo>
                    <a:pt x="1612" y="3071"/>
                  </a:lnTo>
                  <a:lnTo>
                    <a:pt x="1605" y="3071"/>
                  </a:lnTo>
                  <a:lnTo>
                    <a:pt x="1592" y="3067"/>
                  </a:lnTo>
                  <a:lnTo>
                    <a:pt x="1574" y="3061"/>
                  </a:lnTo>
                  <a:lnTo>
                    <a:pt x="1555" y="3054"/>
                  </a:lnTo>
                  <a:lnTo>
                    <a:pt x="1519" y="3040"/>
                  </a:lnTo>
                  <a:lnTo>
                    <a:pt x="1498" y="3031"/>
                  </a:lnTo>
                  <a:lnTo>
                    <a:pt x="1487" y="3020"/>
                  </a:lnTo>
                  <a:lnTo>
                    <a:pt x="1471" y="3007"/>
                  </a:lnTo>
                  <a:lnTo>
                    <a:pt x="1461" y="3001"/>
                  </a:lnTo>
                  <a:lnTo>
                    <a:pt x="1453" y="2995"/>
                  </a:lnTo>
                  <a:lnTo>
                    <a:pt x="1446" y="2992"/>
                  </a:lnTo>
                  <a:lnTo>
                    <a:pt x="1439" y="2991"/>
                  </a:lnTo>
                  <a:lnTo>
                    <a:pt x="1433" y="2993"/>
                  </a:lnTo>
                  <a:lnTo>
                    <a:pt x="1424" y="2997"/>
                  </a:lnTo>
                  <a:lnTo>
                    <a:pt x="1416" y="3004"/>
                  </a:lnTo>
                  <a:lnTo>
                    <a:pt x="1407" y="3010"/>
                  </a:lnTo>
                  <a:lnTo>
                    <a:pt x="1399" y="3016"/>
                  </a:lnTo>
                  <a:lnTo>
                    <a:pt x="1393" y="3019"/>
                  </a:lnTo>
                  <a:lnTo>
                    <a:pt x="1390" y="3019"/>
                  </a:lnTo>
                  <a:lnTo>
                    <a:pt x="1388" y="3019"/>
                  </a:lnTo>
                  <a:lnTo>
                    <a:pt x="1386" y="3017"/>
                  </a:lnTo>
                  <a:lnTo>
                    <a:pt x="1386" y="3013"/>
                  </a:lnTo>
                  <a:lnTo>
                    <a:pt x="1386" y="3003"/>
                  </a:lnTo>
                  <a:lnTo>
                    <a:pt x="1385" y="2992"/>
                  </a:lnTo>
                  <a:lnTo>
                    <a:pt x="1384" y="2988"/>
                  </a:lnTo>
                  <a:lnTo>
                    <a:pt x="1382" y="2983"/>
                  </a:lnTo>
                  <a:lnTo>
                    <a:pt x="1379" y="2980"/>
                  </a:lnTo>
                  <a:lnTo>
                    <a:pt x="1373" y="2977"/>
                  </a:lnTo>
                  <a:lnTo>
                    <a:pt x="1367" y="2974"/>
                  </a:lnTo>
                  <a:lnTo>
                    <a:pt x="1363" y="2968"/>
                  </a:lnTo>
                  <a:lnTo>
                    <a:pt x="1358" y="2963"/>
                  </a:lnTo>
                  <a:lnTo>
                    <a:pt x="1356" y="2957"/>
                  </a:lnTo>
                  <a:lnTo>
                    <a:pt x="1353" y="2952"/>
                  </a:lnTo>
                  <a:lnTo>
                    <a:pt x="1351" y="2948"/>
                  </a:lnTo>
                  <a:lnTo>
                    <a:pt x="1346" y="2943"/>
                  </a:lnTo>
                  <a:lnTo>
                    <a:pt x="1341" y="2940"/>
                  </a:lnTo>
                  <a:lnTo>
                    <a:pt x="1329" y="2937"/>
                  </a:lnTo>
                  <a:lnTo>
                    <a:pt x="1316" y="2936"/>
                  </a:lnTo>
                  <a:lnTo>
                    <a:pt x="1301" y="2935"/>
                  </a:lnTo>
                  <a:lnTo>
                    <a:pt x="1287" y="2935"/>
                  </a:lnTo>
                  <a:lnTo>
                    <a:pt x="1273" y="2934"/>
                  </a:lnTo>
                  <a:lnTo>
                    <a:pt x="1261" y="2932"/>
                  </a:lnTo>
                  <a:lnTo>
                    <a:pt x="1256" y="2930"/>
                  </a:lnTo>
                  <a:lnTo>
                    <a:pt x="1250" y="2927"/>
                  </a:lnTo>
                  <a:lnTo>
                    <a:pt x="1246" y="2925"/>
                  </a:lnTo>
                  <a:lnTo>
                    <a:pt x="1243" y="2921"/>
                  </a:lnTo>
                  <a:lnTo>
                    <a:pt x="1237" y="2911"/>
                  </a:lnTo>
                  <a:lnTo>
                    <a:pt x="1233" y="2903"/>
                  </a:lnTo>
                  <a:lnTo>
                    <a:pt x="1230" y="2900"/>
                  </a:lnTo>
                  <a:lnTo>
                    <a:pt x="1226" y="2898"/>
                  </a:lnTo>
                  <a:lnTo>
                    <a:pt x="1220" y="2897"/>
                  </a:lnTo>
                  <a:lnTo>
                    <a:pt x="1214" y="2898"/>
                  </a:lnTo>
                  <a:lnTo>
                    <a:pt x="1207" y="2900"/>
                  </a:lnTo>
                  <a:lnTo>
                    <a:pt x="1200" y="2907"/>
                  </a:lnTo>
                  <a:lnTo>
                    <a:pt x="1192" y="2914"/>
                  </a:lnTo>
                  <a:lnTo>
                    <a:pt x="1186" y="2922"/>
                  </a:lnTo>
                  <a:lnTo>
                    <a:pt x="1178" y="2928"/>
                  </a:lnTo>
                  <a:lnTo>
                    <a:pt x="1173" y="2933"/>
                  </a:lnTo>
                  <a:lnTo>
                    <a:pt x="1169" y="2934"/>
                  </a:lnTo>
                  <a:lnTo>
                    <a:pt x="1167" y="2933"/>
                  </a:lnTo>
                  <a:lnTo>
                    <a:pt x="1165" y="2932"/>
                  </a:lnTo>
                  <a:lnTo>
                    <a:pt x="1163" y="2928"/>
                  </a:lnTo>
                  <a:lnTo>
                    <a:pt x="1160" y="2922"/>
                  </a:lnTo>
                  <a:lnTo>
                    <a:pt x="1158" y="2916"/>
                  </a:lnTo>
                  <a:lnTo>
                    <a:pt x="1154" y="2913"/>
                  </a:lnTo>
                  <a:lnTo>
                    <a:pt x="1151" y="2911"/>
                  </a:lnTo>
                  <a:lnTo>
                    <a:pt x="1148" y="2910"/>
                  </a:lnTo>
                  <a:lnTo>
                    <a:pt x="1146" y="2910"/>
                  </a:lnTo>
                  <a:lnTo>
                    <a:pt x="1142" y="2911"/>
                  </a:lnTo>
                  <a:lnTo>
                    <a:pt x="1139" y="2912"/>
                  </a:lnTo>
                  <a:lnTo>
                    <a:pt x="1134" y="2914"/>
                  </a:lnTo>
                  <a:lnTo>
                    <a:pt x="1127" y="2917"/>
                  </a:lnTo>
                  <a:lnTo>
                    <a:pt x="1124" y="2919"/>
                  </a:lnTo>
                  <a:lnTo>
                    <a:pt x="1120" y="2919"/>
                  </a:lnTo>
                  <a:lnTo>
                    <a:pt x="1116" y="2917"/>
                  </a:lnTo>
                  <a:lnTo>
                    <a:pt x="1112" y="2916"/>
                  </a:lnTo>
                  <a:lnTo>
                    <a:pt x="1108" y="2913"/>
                  </a:lnTo>
                  <a:lnTo>
                    <a:pt x="1105" y="2910"/>
                  </a:lnTo>
                  <a:lnTo>
                    <a:pt x="1101" y="2908"/>
                  </a:lnTo>
                  <a:lnTo>
                    <a:pt x="1096" y="2907"/>
                  </a:lnTo>
                  <a:lnTo>
                    <a:pt x="1082" y="2908"/>
                  </a:lnTo>
                  <a:lnTo>
                    <a:pt x="1070" y="2911"/>
                  </a:lnTo>
                  <a:lnTo>
                    <a:pt x="1060" y="2915"/>
                  </a:lnTo>
                  <a:lnTo>
                    <a:pt x="1052" y="2919"/>
                  </a:lnTo>
                  <a:lnTo>
                    <a:pt x="1046" y="2920"/>
                  </a:lnTo>
                  <a:lnTo>
                    <a:pt x="1042" y="2921"/>
                  </a:lnTo>
                  <a:lnTo>
                    <a:pt x="1037" y="2922"/>
                  </a:lnTo>
                  <a:lnTo>
                    <a:pt x="1032" y="2922"/>
                  </a:lnTo>
                  <a:lnTo>
                    <a:pt x="1026" y="2921"/>
                  </a:lnTo>
                  <a:lnTo>
                    <a:pt x="1020" y="2919"/>
                  </a:lnTo>
                  <a:lnTo>
                    <a:pt x="1013" y="2916"/>
                  </a:lnTo>
                  <a:lnTo>
                    <a:pt x="1005" y="2912"/>
                  </a:lnTo>
                  <a:lnTo>
                    <a:pt x="997" y="2908"/>
                  </a:lnTo>
                  <a:lnTo>
                    <a:pt x="988" y="2905"/>
                  </a:lnTo>
                  <a:lnTo>
                    <a:pt x="978" y="2901"/>
                  </a:lnTo>
                  <a:lnTo>
                    <a:pt x="969" y="2899"/>
                  </a:lnTo>
                  <a:lnTo>
                    <a:pt x="959" y="2898"/>
                  </a:lnTo>
                  <a:lnTo>
                    <a:pt x="949" y="2898"/>
                  </a:lnTo>
                  <a:lnTo>
                    <a:pt x="938" y="2899"/>
                  </a:lnTo>
                  <a:lnTo>
                    <a:pt x="929" y="2901"/>
                  </a:lnTo>
                  <a:lnTo>
                    <a:pt x="904" y="2909"/>
                  </a:lnTo>
                  <a:lnTo>
                    <a:pt x="879" y="2919"/>
                  </a:lnTo>
                  <a:lnTo>
                    <a:pt x="866" y="2922"/>
                  </a:lnTo>
                  <a:lnTo>
                    <a:pt x="854" y="2924"/>
                  </a:lnTo>
                  <a:lnTo>
                    <a:pt x="848" y="2924"/>
                  </a:lnTo>
                  <a:lnTo>
                    <a:pt x="841" y="2924"/>
                  </a:lnTo>
                  <a:lnTo>
                    <a:pt x="835" y="2923"/>
                  </a:lnTo>
                  <a:lnTo>
                    <a:pt x="828" y="2922"/>
                  </a:lnTo>
                  <a:lnTo>
                    <a:pt x="736" y="2886"/>
                  </a:lnTo>
                  <a:lnTo>
                    <a:pt x="736" y="2886"/>
                  </a:lnTo>
                  <a:lnTo>
                    <a:pt x="736" y="2876"/>
                  </a:lnTo>
                  <a:lnTo>
                    <a:pt x="734" y="2867"/>
                  </a:lnTo>
                  <a:lnTo>
                    <a:pt x="731" y="2856"/>
                  </a:lnTo>
                  <a:lnTo>
                    <a:pt x="726" y="2845"/>
                  </a:lnTo>
                  <a:lnTo>
                    <a:pt x="711" y="2824"/>
                  </a:lnTo>
                  <a:lnTo>
                    <a:pt x="695" y="2801"/>
                  </a:lnTo>
                  <a:lnTo>
                    <a:pt x="678" y="2779"/>
                  </a:lnTo>
                  <a:lnTo>
                    <a:pt x="663" y="2759"/>
                  </a:lnTo>
                  <a:lnTo>
                    <a:pt x="656" y="2749"/>
                  </a:lnTo>
                  <a:lnTo>
                    <a:pt x="651" y="2739"/>
                  </a:lnTo>
                  <a:lnTo>
                    <a:pt x="648" y="2730"/>
                  </a:lnTo>
                  <a:lnTo>
                    <a:pt x="646" y="2721"/>
                  </a:lnTo>
                  <a:lnTo>
                    <a:pt x="643" y="2697"/>
                  </a:lnTo>
                  <a:lnTo>
                    <a:pt x="641" y="2676"/>
                  </a:lnTo>
                  <a:lnTo>
                    <a:pt x="637" y="2654"/>
                  </a:lnTo>
                  <a:lnTo>
                    <a:pt x="631" y="2631"/>
                  </a:lnTo>
                  <a:lnTo>
                    <a:pt x="628" y="2625"/>
                  </a:lnTo>
                  <a:lnTo>
                    <a:pt x="624" y="2618"/>
                  </a:lnTo>
                  <a:lnTo>
                    <a:pt x="621" y="2612"/>
                  </a:lnTo>
                  <a:lnTo>
                    <a:pt x="615" y="2604"/>
                  </a:lnTo>
                  <a:lnTo>
                    <a:pt x="606" y="2591"/>
                  </a:lnTo>
                  <a:lnTo>
                    <a:pt x="594" y="2577"/>
                  </a:lnTo>
                  <a:lnTo>
                    <a:pt x="582" y="2563"/>
                  </a:lnTo>
                  <a:lnTo>
                    <a:pt x="570" y="2549"/>
                  </a:lnTo>
                  <a:lnTo>
                    <a:pt x="560" y="2535"/>
                  </a:lnTo>
                  <a:lnTo>
                    <a:pt x="553" y="2520"/>
                  </a:lnTo>
                  <a:lnTo>
                    <a:pt x="548" y="2504"/>
                  </a:lnTo>
                  <a:lnTo>
                    <a:pt x="544" y="2485"/>
                  </a:lnTo>
                  <a:lnTo>
                    <a:pt x="542" y="2468"/>
                  </a:lnTo>
                  <a:lnTo>
                    <a:pt x="541" y="2450"/>
                  </a:lnTo>
                  <a:lnTo>
                    <a:pt x="539" y="2414"/>
                  </a:lnTo>
                  <a:lnTo>
                    <a:pt x="534" y="2379"/>
                  </a:lnTo>
                  <a:lnTo>
                    <a:pt x="532" y="2369"/>
                  </a:lnTo>
                  <a:lnTo>
                    <a:pt x="530" y="2361"/>
                  </a:lnTo>
                  <a:lnTo>
                    <a:pt x="528" y="2357"/>
                  </a:lnTo>
                  <a:lnTo>
                    <a:pt x="525" y="2353"/>
                  </a:lnTo>
                  <a:lnTo>
                    <a:pt x="521" y="2352"/>
                  </a:lnTo>
                  <a:lnTo>
                    <a:pt x="517" y="2350"/>
                  </a:lnTo>
                  <a:lnTo>
                    <a:pt x="514" y="2352"/>
                  </a:lnTo>
                  <a:lnTo>
                    <a:pt x="510" y="2353"/>
                  </a:lnTo>
                  <a:lnTo>
                    <a:pt x="500" y="2358"/>
                  </a:lnTo>
                  <a:lnTo>
                    <a:pt x="490" y="2365"/>
                  </a:lnTo>
                  <a:lnTo>
                    <a:pt x="485" y="2368"/>
                  </a:lnTo>
                  <a:lnTo>
                    <a:pt x="479" y="2370"/>
                  </a:lnTo>
                  <a:lnTo>
                    <a:pt x="473" y="2372"/>
                  </a:lnTo>
                  <a:lnTo>
                    <a:pt x="467" y="2373"/>
                  </a:lnTo>
                  <a:lnTo>
                    <a:pt x="453" y="2375"/>
                  </a:lnTo>
                  <a:lnTo>
                    <a:pt x="439" y="2375"/>
                  </a:lnTo>
                  <a:lnTo>
                    <a:pt x="426" y="2374"/>
                  </a:lnTo>
                  <a:lnTo>
                    <a:pt x="415" y="2372"/>
                  </a:lnTo>
                  <a:lnTo>
                    <a:pt x="404" y="2368"/>
                  </a:lnTo>
                  <a:lnTo>
                    <a:pt x="393" y="2363"/>
                  </a:lnTo>
                  <a:lnTo>
                    <a:pt x="382" y="2358"/>
                  </a:lnTo>
                  <a:lnTo>
                    <a:pt x="373" y="2352"/>
                  </a:lnTo>
                  <a:lnTo>
                    <a:pt x="364" y="2345"/>
                  </a:lnTo>
                  <a:lnTo>
                    <a:pt x="355" y="2336"/>
                  </a:lnTo>
                  <a:lnTo>
                    <a:pt x="346" y="2328"/>
                  </a:lnTo>
                  <a:lnTo>
                    <a:pt x="339" y="2319"/>
                  </a:lnTo>
                  <a:lnTo>
                    <a:pt x="324" y="2299"/>
                  </a:lnTo>
                  <a:lnTo>
                    <a:pt x="310" y="2276"/>
                  </a:lnTo>
                  <a:lnTo>
                    <a:pt x="291" y="2250"/>
                  </a:lnTo>
                  <a:lnTo>
                    <a:pt x="272" y="2219"/>
                  </a:lnTo>
                  <a:lnTo>
                    <a:pt x="269" y="2210"/>
                  </a:lnTo>
                  <a:lnTo>
                    <a:pt x="265" y="2201"/>
                  </a:lnTo>
                  <a:lnTo>
                    <a:pt x="262" y="2194"/>
                  </a:lnTo>
                  <a:lnTo>
                    <a:pt x="261" y="2185"/>
                  </a:lnTo>
                  <a:lnTo>
                    <a:pt x="261" y="2178"/>
                  </a:lnTo>
                  <a:lnTo>
                    <a:pt x="262" y="2170"/>
                  </a:lnTo>
                  <a:lnTo>
                    <a:pt x="264" y="2163"/>
                  </a:lnTo>
                  <a:lnTo>
                    <a:pt x="268" y="2155"/>
                  </a:lnTo>
                  <a:lnTo>
                    <a:pt x="283" y="2131"/>
                  </a:lnTo>
                  <a:lnTo>
                    <a:pt x="296" y="2107"/>
                  </a:lnTo>
                  <a:lnTo>
                    <a:pt x="301" y="2095"/>
                  </a:lnTo>
                  <a:lnTo>
                    <a:pt x="307" y="2083"/>
                  </a:lnTo>
                  <a:lnTo>
                    <a:pt x="311" y="2070"/>
                  </a:lnTo>
                  <a:lnTo>
                    <a:pt x="314" y="2058"/>
                  </a:lnTo>
                  <a:lnTo>
                    <a:pt x="317" y="2045"/>
                  </a:lnTo>
                  <a:lnTo>
                    <a:pt x="319" y="2032"/>
                  </a:lnTo>
                  <a:lnTo>
                    <a:pt x="322" y="2018"/>
                  </a:lnTo>
                  <a:lnTo>
                    <a:pt x="323" y="2005"/>
                  </a:lnTo>
                  <a:lnTo>
                    <a:pt x="323" y="1991"/>
                  </a:lnTo>
                  <a:lnTo>
                    <a:pt x="322" y="1977"/>
                  </a:lnTo>
                  <a:lnTo>
                    <a:pt x="321" y="1963"/>
                  </a:lnTo>
                  <a:lnTo>
                    <a:pt x="318" y="1948"/>
                  </a:lnTo>
                  <a:lnTo>
                    <a:pt x="316" y="1940"/>
                  </a:lnTo>
                  <a:lnTo>
                    <a:pt x="313" y="1933"/>
                  </a:lnTo>
                  <a:lnTo>
                    <a:pt x="311" y="1925"/>
                  </a:lnTo>
                  <a:lnTo>
                    <a:pt x="307" y="1920"/>
                  </a:lnTo>
                  <a:lnTo>
                    <a:pt x="303" y="1914"/>
                  </a:lnTo>
                  <a:lnTo>
                    <a:pt x="298" y="1910"/>
                  </a:lnTo>
                  <a:lnTo>
                    <a:pt x="294" y="1906"/>
                  </a:lnTo>
                  <a:lnTo>
                    <a:pt x="288" y="1901"/>
                  </a:lnTo>
                  <a:lnTo>
                    <a:pt x="276" y="1896"/>
                  </a:lnTo>
                  <a:lnTo>
                    <a:pt x="263" y="1891"/>
                  </a:lnTo>
                  <a:lnTo>
                    <a:pt x="249" y="1889"/>
                  </a:lnTo>
                  <a:lnTo>
                    <a:pt x="234" y="1888"/>
                  </a:lnTo>
                  <a:lnTo>
                    <a:pt x="204" y="1886"/>
                  </a:lnTo>
                  <a:lnTo>
                    <a:pt x="173" y="1886"/>
                  </a:lnTo>
                  <a:lnTo>
                    <a:pt x="156" y="1885"/>
                  </a:lnTo>
                  <a:lnTo>
                    <a:pt x="142" y="1883"/>
                  </a:lnTo>
                  <a:lnTo>
                    <a:pt x="127" y="1880"/>
                  </a:lnTo>
                  <a:lnTo>
                    <a:pt x="114" y="1875"/>
                  </a:lnTo>
                  <a:lnTo>
                    <a:pt x="87" y="1859"/>
                  </a:lnTo>
                  <a:lnTo>
                    <a:pt x="48" y="1832"/>
                  </a:lnTo>
                  <a:lnTo>
                    <a:pt x="30" y="1818"/>
                  </a:lnTo>
                  <a:lnTo>
                    <a:pt x="14" y="1804"/>
                  </a:lnTo>
                  <a:lnTo>
                    <a:pt x="8" y="1799"/>
                  </a:lnTo>
                  <a:lnTo>
                    <a:pt x="3" y="1793"/>
                  </a:lnTo>
                  <a:lnTo>
                    <a:pt x="1" y="1788"/>
                  </a:lnTo>
                  <a:lnTo>
                    <a:pt x="0" y="1785"/>
                  </a:lnTo>
                  <a:lnTo>
                    <a:pt x="1" y="1765"/>
                  </a:lnTo>
                  <a:lnTo>
                    <a:pt x="3" y="1747"/>
                  </a:lnTo>
                  <a:lnTo>
                    <a:pt x="6" y="1727"/>
                  </a:lnTo>
                  <a:lnTo>
                    <a:pt x="10" y="1708"/>
                  </a:lnTo>
                  <a:lnTo>
                    <a:pt x="14" y="1688"/>
                  </a:lnTo>
                  <a:lnTo>
                    <a:pt x="18" y="1668"/>
                  </a:lnTo>
                  <a:lnTo>
                    <a:pt x="25" y="1650"/>
                  </a:lnTo>
                  <a:lnTo>
                    <a:pt x="31" y="1630"/>
                  </a:lnTo>
                  <a:lnTo>
                    <a:pt x="39" y="1611"/>
                  </a:lnTo>
                  <a:lnTo>
                    <a:pt x="47" y="1593"/>
                  </a:lnTo>
                  <a:lnTo>
                    <a:pt x="57" y="1576"/>
                  </a:lnTo>
                  <a:lnTo>
                    <a:pt x="68" y="1559"/>
                  </a:lnTo>
                  <a:lnTo>
                    <a:pt x="79" y="1544"/>
                  </a:lnTo>
                  <a:lnTo>
                    <a:pt x="92" y="1529"/>
                  </a:lnTo>
                  <a:lnTo>
                    <a:pt x="105" y="1516"/>
                  </a:lnTo>
                  <a:lnTo>
                    <a:pt x="120" y="1503"/>
                  </a:lnTo>
                  <a:lnTo>
                    <a:pt x="136" y="1491"/>
                  </a:lnTo>
                  <a:lnTo>
                    <a:pt x="151" y="1479"/>
                  </a:lnTo>
                  <a:lnTo>
                    <a:pt x="166" y="1466"/>
                  </a:lnTo>
                  <a:lnTo>
                    <a:pt x="179" y="1453"/>
                  </a:lnTo>
                  <a:lnTo>
                    <a:pt x="192" y="1439"/>
                  </a:lnTo>
                  <a:lnTo>
                    <a:pt x="205" y="1425"/>
                  </a:lnTo>
                  <a:lnTo>
                    <a:pt x="216" y="1408"/>
                  </a:lnTo>
                  <a:lnTo>
                    <a:pt x="227" y="1390"/>
                  </a:lnTo>
                  <a:lnTo>
                    <a:pt x="240" y="1364"/>
                  </a:lnTo>
                  <a:lnTo>
                    <a:pt x="250" y="1339"/>
                  </a:lnTo>
                  <a:lnTo>
                    <a:pt x="261" y="1314"/>
                  </a:lnTo>
                  <a:lnTo>
                    <a:pt x="271" y="1289"/>
                  </a:lnTo>
                  <a:lnTo>
                    <a:pt x="282" y="1264"/>
                  </a:lnTo>
                  <a:lnTo>
                    <a:pt x="295" y="1239"/>
                  </a:lnTo>
                  <a:lnTo>
                    <a:pt x="302" y="1227"/>
                  </a:lnTo>
                  <a:lnTo>
                    <a:pt x="310" y="1216"/>
                  </a:lnTo>
                  <a:lnTo>
                    <a:pt x="318" y="1205"/>
                  </a:lnTo>
                  <a:lnTo>
                    <a:pt x="328" y="1194"/>
                  </a:lnTo>
                  <a:lnTo>
                    <a:pt x="356" y="1174"/>
                  </a:lnTo>
                  <a:lnTo>
                    <a:pt x="381" y="1159"/>
                  </a:lnTo>
                  <a:lnTo>
                    <a:pt x="403" y="1146"/>
                  </a:lnTo>
                  <a:lnTo>
                    <a:pt x="421" y="1138"/>
                  </a:lnTo>
                  <a:lnTo>
                    <a:pt x="429" y="1134"/>
                  </a:lnTo>
                  <a:lnTo>
                    <a:pt x="436" y="1131"/>
                  </a:lnTo>
                  <a:lnTo>
                    <a:pt x="444" y="1129"/>
                  </a:lnTo>
                  <a:lnTo>
                    <a:pt x="450" y="1128"/>
                  </a:lnTo>
                  <a:lnTo>
                    <a:pt x="457" y="1128"/>
                  </a:lnTo>
                  <a:lnTo>
                    <a:pt x="462" y="1128"/>
                  </a:lnTo>
                  <a:lnTo>
                    <a:pt x="467" y="1129"/>
                  </a:lnTo>
                  <a:lnTo>
                    <a:pt x="473" y="1131"/>
                  </a:lnTo>
                  <a:lnTo>
                    <a:pt x="478" y="1133"/>
                  </a:lnTo>
                  <a:lnTo>
                    <a:pt x="484" y="1137"/>
                  </a:lnTo>
                  <a:lnTo>
                    <a:pt x="488" y="1141"/>
                  </a:lnTo>
                  <a:lnTo>
                    <a:pt x="492" y="1145"/>
                  </a:lnTo>
                  <a:lnTo>
                    <a:pt x="502" y="1156"/>
                  </a:lnTo>
                  <a:lnTo>
                    <a:pt x="513" y="1169"/>
                  </a:lnTo>
                  <a:lnTo>
                    <a:pt x="535" y="1204"/>
                  </a:lnTo>
                  <a:lnTo>
                    <a:pt x="565" y="1247"/>
                  </a:lnTo>
                  <a:lnTo>
                    <a:pt x="571" y="1256"/>
                  </a:lnTo>
                  <a:lnTo>
                    <a:pt x="579" y="1265"/>
                  </a:lnTo>
                  <a:lnTo>
                    <a:pt x="586" y="1273"/>
                  </a:lnTo>
                  <a:lnTo>
                    <a:pt x="594" y="1278"/>
                  </a:lnTo>
                  <a:lnTo>
                    <a:pt x="600" y="1283"/>
                  </a:lnTo>
                  <a:lnTo>
                    <a:pt x="608" y="1289"/>
                  </a:lnTo>
                  <a:lnTo>
                    <a:pt x="614" y="1292"/>
                  </a:lnTo>
                  <a:lnTo>
                    <a:pt x="622" y="1294"/>
                  </a:lnTo>
                  <a:lnTo>
                    <a:pt x="628" y="1296"/>
                  </a:lnTo>
                  <a:lnTo>
                    <a:pt x="636" y="1297"/>
                  </a:lnTo>
                  <a:lnTo>
                    <a:pt x="642" y="1297"/>
                  </a:lnTo>
                  <a:lnTo>
                    <a:pt x="650" y="1297"/>
                  </a:lnTo>
                  <a:lnTo>
                    <a:pt x="664" y="1294"/>
                  </a:lnTo>
                  <a:lnTo>
                    <a:pt x="679" y="1290"/>
                  </a:lnTo>
                  <a:lnTo>
                    <a:pt x="693" y="1283"/>
                  </a:lnTo>
                  <a:lnTo>
                    <a:pt x="708" y="1276"/>
                  </a:lnTo>
                  <a:lnTo>
                    <a:pt x="723" y="1267"/>
                  </a:lnTo>
                  <a:lnTo>
                    <a:pt x="740" y="1259"/>
                  </a:lnTo>
                  <a:lnTo>
                    <a:pt x="755" y="1250"/>
                  </a:lnTo>
                  <a:lnTo>
                    <a:pt x="772" y="1240"/>
                  </a:lnTo>
                  <a:lnTo>
                    <a:pt x="789" y="1233"/>
                  </a:lnTo>
                  <a:lnTo>
                    <a:pt x="807" y="1226"/>
                  </a:lnTo>
                  <a:lnTo>
                    <a:pt x="822" y="1222"/>
                  </a:lnTo>
                  <a:lnTo>
                    <a:pt x="837" y="1218"/>
                  </a:lnTo>
                  <a:lnTo>
                    <a:pt x="852" y="1215"/>
                  </a:lnTo>
                  <a:lnTo>
                    <a:pt x="867" y="1213"/>
                  </a:lnTo>
                  <a:lnTo>
                    <a:pt x="898" y="1210"/>
                  </a:lnTo>
                  <a:lnTo>
                    <a:pt x="930" y="1208"/>
                  </a:lnTo>
                  <a:lnTo>
                    <a:pt x="961" y="1206"/>
                  </a:lnTo>
                  <a:lnTo>
                    <a:pt x="991" y="1202"/>
                  </a:lnTo>
                  <a:lnTo>
                    <a:pt x="1006" y="1200"/>
                  </a:lnTo>
                  <a:lnTo>
                    <a:pt x="1023" y="1197"/>
                  </a:lnTo>
                  <a:lnTo>
                    <a:pt x="1038" y="1194"/>
                  </a:lnTo>
                  <a:lnTo>
                    <a:pt x="1053" y="1189"/>
                  </a:lnTo>
                  <a:lnTo>
                    <a:pt x="1068" y="1184"/>
                  </a:lnTo>
                  <a:lnTo>
                    <a:pt x="1080" y="1180"/>
                  </a:lnTo>
                  <a:lnTo>
                    <a:pt x="1091" y="1175"/>
                  </a:lnTo>
                  <a:lnTo>
                    <a:pt x="1098" y="1172"/>
                  </a:lnTo>
                  <a:lnTo>
                    <a:pt x="1104" y="1168"/>
                  </a:lnTo>
                  <a:lnTo>
                    <a:pt x="1108" y="1164"/>
                  </a:lnTo>
                  <a:lnTo>
                    <a:pt x="1111" y="1159"/>
                  </a:lnTo>
                  <a:lnTo>
                    <a:pt x="1113" y="1155"/>
                  </a:lnTo>
                  <a:lnTo>
                    <a:pt x="1115" y="1145"/>
                  </a:lnTo>
                  <a:lnTo>
                    <a:pt x="1115" y="1131"/>
                  </a:lnTo>
                  <a:lnTo>
                    <a:pt x="1116" y="1124"/>
                  </a:lnTo>
                  <a:lnTo>
                    <a:pt x="1119" y="1114"/>
                  </a:lnTo>
                  <a:lnTo>
                    <a:pt x="1121" y="1104"/>
                  </a:lnTo>
                  <a:lnTo>
                    <a:pt x="1124" y="1092"/>
                  </a:lnTo>
                  <a:lnTo>
                    <a:pt x="1128" y="1081"/>
                  </a:lnTo>
                  <a:lnTo>
                    <a:pt x="1134" y="1072"/>
                  </a:lnTo>
                  <a:lnTo>
                    <a:pt x="1141" y="1061"/>
                  </a:lnTo>
                  <a:lnTo>
                    <a:pt x="1150" y="1051"/>
                  </a:lnTo>
                  <a:lnTo>
                    <a:pt x="1169" y="1030"/>
                  </a:lnTo>
                  <a:lnTo>
                    <a:pt x="1192" y="1007"/>
                  </a:lnTo>
                  <a:lnTo>
                    <a:pt x="1216" y="986"/>
                  </a:lnTo>
                  <a:lnTo>
                    <a:pt x="1239" y="965"/>
                  </a:lnTo>
                  <a:lnTo>
                    <a:pt x="1259" y="945"/>
                  </a:lnTo>
                  <a:lnTo>
                    <a:pt x="1275" y="927"/>
                  </a:lnTo>
                  <a:lnTo>
                    <a:pt x="1288" y="910"/>
                  </a:lnTo>
                  <a:lnTo>
                    <a:pt x="1299" y="894"/>
                  </a:lnTo>
                  <a:lnTo>
                    <a:pt x="1307" y="876"/>
                  </a:lnTo>
                  <a:lnTo>
                    <a:pt x="1313" y="860"/>
                  </a:lnTo>
                  <a:lnTo>
                    <a:pt x="1323" y="829"/>
                  </a:lnTo>
                  <a:lnTo>
                    <a:pt x="1332" y="799"/>
                  </a:lnTo>
                  <a:lnTo>
                    <a:pt x="1338" y="783"/>
                  </a:lnTo>
                  <a:lnTo>
                    <a:pt x="1343" y="768"/>
                  </a:lnTo>
                  <a:lnTo>
                    <a:pt x="1352" y="753"/>
                  </a:lnTo>
                  <a:lnTo>
                    <a:pt x="1362" y="738"/>
                  </a:lnTo>
                  <a:lnTo>
                    <a:pt x="1375" y="723"/>
                  </a:lnTo>
                  <a:lnTo>
                    <a:pt x="1390" y="709"/>
                  </a:lnTo>
                  <a:lnTo>
                    <a:pt x="1399" y="701"/>
                  </a:lnTo>
                  <a:lnTo>
                    <a:pt x="1409" y="694"/>
                  </a:lnTo>
                  <a:lnTo>
                    <a:pt x="1420" y="686"/>
                  </a:lnTo>
                  <a:lnTo>
                    <a:pt x="1432" y="679"/>
                  </a:lnTo>
                  <a:lnTo>
                    <a:pt x="1450" y="665"/>
                  </a:lnTo>
                  <a:lnTo>
                    <a:pt x="1470" y="653"/>
                  </a:lnTo>
                  <a:lnTo>
                    <a:pt x="1488" y="641"/>
                  </a:lnTo>
                  <a:lnTo>
                    <a:pt x="1507" y="631"/>
                  </a:lnTo>
                  <a:lnTo>
                    <a:pt x="1527" y="622"/>
                  </a:lnTo>
                  <a:lnTo>
                    <a:pt x="1547" y="614"/>
                  </a:lnTo>
                  <a:lnTo>
                    <a:pt x="1568" y="607"/>
                  </a:lnTo>
                  <a:lnTo>
                    <a:pt x="1591" y="602"/>
                  </a:lnTo>
                  <a:lnTo>
                    <a:pt x="1598" y="600"/>
                  </a:lnTo>
                  <a:lnTo>
                    <a:pt x="1605" y="598"/>
                  </a:lnTo>
                  <a:lnTo>
                    <a:pt x="1611" y="594"/>
                  </a:lnTo>
                  <a:lnTo>
                    <a:pt x="1616" y="591"/>
                  </a:lnTo>
                  <a:lnTo>
                    <a:pt x="1621" y="587"/>
                  </a:lnTo>
                  <a:lnTo>
                    <a:pt x="1625" y="583"/>
                  </a:lnTo>
                  <a:lnTo>
                    <a:pt x="1629" y="578"/>
                  </a:lnTo>
                  <a:lnTo>
                    <a:pt x="1633" y="573"/>
                  </a:lnTo>
                  <a:lnTo>
                    <a:pt x="1643" y="551"/>
                  </a:lnTo>
                  <a:lnTo>
                    <a:pt x="1653" y="525"/>
                  </a:lnTo>
                  <a:lnTo>
                    <a:pt x="1662" y="508"/>
                  </a:lnTo>
                  <a:lnTo>
                    <a:pt x="1670" y="489"/>
                  </a:lnTo>
                  <a:lnTo>
                    <a:pt x="1681" y="469"/>
                  </a:lnTo>
                  <a:lnTo>
                    <a:pt x="1693" y="449"/>
                  </a:lnTo>
                  <a:lnTo>
                    <a:pt x="1705" y="429"/>
                  </a:lnTo>
                  <a:lnTo>
                    <a:pt x="1718" y="410"/>
                  </a:lnTo>
                  <a:lnTo>
                    <a:pt x="1731" y="394"/>
                  </a:lnTo>
                  <a:lnTo>
                    <a:pt x="1744" y="378"/>
                  </a:lnTo>
                  <a:lnTo>
                    <a:pt x="1753" y="368"/>
                  </a:lnTo>
                  <a:lnTo>
                    <a:pt x="1761" y="357"/>
                  </a:lnTo>
                  <a:lnTo>
                    <a:pt x="1769" y="345"/>
                  </a:lnTo>
                  <a:lnTo>
                    <a:pt x="1775" y="332"/>
                  </a:lnTo>
                  <a:lnTo>
                    <a:pt x="1781" y="319"/>
                  </a:lnTo>
                  <a:lnTo>
                    <a:pt x="1786" y="306"/>
                  </a:lnTo>
                  <a:lnTo>
                    <a:pt x="1790" y="292"/>
                  </a:lnTo>
                  <a:lnTo>
                    <a:pt x="1794" y="279"/>
                  </a:lnTo>
                  <a:lnTo>
                    <a:pt x="1800" y="250"/>
                  </a:lnTo>
                  <a:lnTo>
                    <a:pt x="1804" y="222"/>
                  </a:lnTo>
                  <a:lnTo>
                    <a:pt x="1808" y="194"/>
                  </a:lnTo>
                  <a:lnTo>
                    <a:pt x="1812" y="166"/>
                  </a:lnTo>
                  <a:lnTo>
                    <a:pt x="1820" y="140"/>
                  </a:lnTo>
                  <a:lnTo>
                    <a:pt x="1829" y="111"/>
                  </a:lnTo>
                  <a:lnTo>
                    <a:pt x="1836" y="97"/>
                  </a:lnTo>
                  <a:lnTo>
                    <a:pt x="1843" y="84"/>
                  </a:lnTo>
                  <a:lnTo>
                    <a:pt x="1848" y="78"/>
                  </a:lnTo>
                  <a:lnTo>
                    <a:pt x="1852" y="73"/>
                  </a:lnTo>
                  <a:lnTo>
                    <a:pt x="1857" y="68"/>
                  </a:lnTo>
                  <a:lnTo>
                    <a:pt x="1863" y="65"/>
                  </a:lnTo>
                  <a:lnTo>
                    <a:pt x="1872" y="60"/>
                  </a:lnTo>
                  <a:lnTo>
                    <a:pt x="1881" y="55"/>
                  </a:lnTo>
                  <a:lnTo>
                    <a:pt x="1891" y="51"/>
                  </a:lnTo>
                  <a:lnTo>
                    <a:pt x="1900" y="48"/>
                  </a:lnTo>
                  <a:lnTo>
                    <a:pt x="1910" y="45"/>
                  </a:lnTo>
                  <a:lnTo>
                    <a:pt x="1921" y="43"/>
                  </a:lnTo>
                  <a:lnTo>
                    <a:pt x="1932" y="41"/>
                  </a:lnTo>
                  <a:lnTo>
                    <a:pt x="1943" y="41"/>
                  </a:lnTo>
                  <a:lnTo>
                    <a:pt x="1960" y="40"/>
                  </a:lnTo>
                  <a:lnTo>
                    <a:pt x="1976" y="38"/>
                  </a:lnTo>
                  <a:lnTo>
                    <a:pt x="1993" y="35"/>
                  </a:lnTo>
                  <a:lnTo>
                    <a:pt x="2010" y="31"/>
                  </a:lnTo>
                  <a:lnTo>
                    <a:pt x="2026" y="25"/>
                  </a:lnTo>
                  <a:lnTo>
                    <a:pt x="2041" y="19"/>
                  </a:lnTo>
                  <a:lnTo>
                    <a:pt x="2056" y="10"/>
                  </a:lnTo>
                  <a:lnTo>
                    <a:pt x="2069" y="0"/>
                  </a:lnTo>
                  <a:lnTo>
                    <a:pt x="2069" y="0"/>
                  </a:lnTo>
                  <a:lnTo>
                    <a:pt x="2059" y="80"/>
                  </a:lnTo>
                  <a:lnTo>
                    <a:pt x="2075" y="80"/>
                  </a:lnTo>
                  <a:lnTo>
                    <a:pt x="2092" y="81"/>
                  </a:lnTo>
                  <a:lnTo>
                    <a:pt x="2108" y="84"/>
                  </a:lnTo>
                  <a:lnTo>
                    <a:pt x="2124" y="85"/>
                  </a:lnTo>
                  <a:lnTo>
                    <a:pt x="2147" y="84"/>
                  </a:lnTo>
                  <a:lnTo>
                    <a:pt x="2173" y="82"/>
                  </a:lnTo>
                  <a:lnTo>
                    <a:pt x="2199" y="79"/>
                  </a:lnTo>
                  <a:lnTo>
                    <a:pt x="2224" y="78"/>
                  </a:lnTo>
                  <a:lnTo>
                    <a:pt x="2239" y="78"/>
                  </a:lnTo>
                  <a:lnTo>
                    <a:pt x="2251" y="78"/>
                  </a:lnTo>
                  <a:lnTo>
                    <a:pt x="2264" y="78"/>
                  </a:lnTo>
                  <a:lnTo>
                    <a:pt x="2276" y="80"/>
                  </a:lnTo>
                  <a:lnTo>
                    <a:pt x="2289" y="82"/>
                  </a:lnTo>
                  <a:lnTo>
                    <a:pt x="2300" y="86"/>
                  </a:lnTo>
                  <a:lnTo>
                    <a:pt x="2312" y="90"/>
                  </a:lnTo>
                  <a:lnTo>
                    <a:pt x="2322" y="95"/>
                  </a:lnTo>
                  <a:lnTo>
                    <a:pt x="2349" y="114"/>
                  </a:lnTo>
                  <a:lnTo>
                    <a:pt x="2349" y="11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3" name="Freeform 48"/>
            <p:cNvSpPr>
              <a:spLocks/>
            </p:cNvSpPr>
            <p:nvPr/>
          </p:nvSpPr>
          <p:spPr bwMode="auto">
            <a:xfrm>
              <a:off x="2860642" y="2377494"/>
              <a:ext cx="608787" cy="590436"/>
            </a:xfrm>
            <a:custGeom>
              <a:avLst/>
              <a:gdLst>
                <a:gd name="T0" fmla="*/ 1145 w 1479"/>
                <a:gd name="T1" fmla="*/ 103 h 1754"/>
                <a:gd name="T2" fmla="*/ 1142 w 1479"/>
                <a:gd name="T3" fmla="*/ 263 h 1754"/>
                <a:gd name="T4" fmla="*/ 1071 w 1479"/>
                <a:gd name="T5" fmla="*/ 276 h 1754"/>
                <a:gd name="T6" fmla="*/ 1010 w 1479"/>
                <a:gd name="T7" fmla="*/ 393 h 1754"/>
                <a:gd name="T8" fmla="*/ 940 w 1479"/>
                <a:gd name="T9" fmla="*/ 425 h 1754"/>
                <a:gd name="T10" fmla="*/ 862 w 1479"/>
                <a:gd name="T11" fmla="*/ 421 h 1754"/>
                <a:gd name="T12" fmla="*/ 813 w 1479"/>
                <a:gd name="T13" fmla="*/ 456 h 1754"/>
                <a:gd name="T14" fmla="*/ 825 w 1479"/>
                <a:gd name="T15" fmla="*/ 525 h 1754"/>
                <a:gd name="T16" fmla="*/ 799 w 1479"/>
                <a:gd name="T17" fmla="*/ 596 h 1754"/>
                <a:gd name="T18" fmla="*/ 705 w 1479"/>
                <a:gd name="T19" fmla="*/ 646 h 1754"/>
                <a:gd name="T20" fmla="*/ 609 w 1479"/>
                <a:gd name="T21" fmla="*/ 591 h 1754"/>
                <a:gd name="T22" fmla="*/ 488 w 1479"/>
                <a:gd name="T23" fmla="*/ 608 h 1754"/>
                <a:gd name="T24" fmla="*/ 401 w 1479"/>
                <a:gd name="T25" fmla="*/ 707 h 1754"/>
                <a:gd name="T26" fmla="*/ 336 w 1479"/>
                <a:gd name="T27" fmla="*/ 686 h 1754"/>
                <a:gd name="T28" fmla="*/ 368 w 1479"/>
                <a:gd name="T29" fmla="*/ 593 h 1754"/>
                <a:gd name="T30" fmla="*/ 316 w 1479"/>
                <a:gd name="T31" fmla="*/ 615 h 1754"/>
                <a:gd name="T32" fmla="*/ 282 w 1479"/>
                <a:gd name="T33" fmla="*/ 565 h 1754"/>
                <a:gd name="T34" fmla="*/ 185 w 1479"/>
                <a:gd name="T35" fmla="*/ 514 h 1754"/>
                <a:gd name="T36" fmla="*/ 87 w 1479"/>
                <a:gd name="T37" fmla="*/ 527 h 1754"/>
                <a:gd name="T38" fmla="*/ 33 w 1479"/>
                <a:gd name="T39" fmla="*/ 575 h 1754"/>
                <a:gd name="T40" fmla="*/ 13 w 1479"/>
                <a:gd name="T41" fmla="*/ 630 h 1754"/>
                <a:gd name="T42" fmla="*/ 71 w 1479"/>
                <a:gd name="T43" fmla="*/ 633 h 1754"/>
                <a:gd name="T44" fmla="*/ 68 w 1479"/>
                <a:gd name="T45" fmla="*/ 762 h 1754"/>
                <a:gd name="T46" fmla="*/ 79 w 1479"/>
                <a:gd name="T47" fmla="*/ 865 h 1754"/>
                <a:gd name="T48" fmla="*/ 188 w 1479"/>
                <a:gd name="T49" fmla="*/ 839 h 1754"/>
                <a:gd name="T50" fmla="*/ 336 w 1479"/>
                <a:gd name="T51" fmla="*/ 919 h 1754"/>
                <a:gd name="T52" fmla="*/ 444 w 1479"/>
                <a:gd name="T53" fmla="*/ 920 h 1754"/>
                <a:gd name="T54" fmla="*/ 458 w 1479"/>
                <a:gd name="T55" fmla="*/ 1007 h 1754"/>
                <a:gd name="T56" fmla="*/ 488 w 1479"/>
                <a:gd name="T57" fmla="*/ 1137 h 1754"/>
                <a:gd name="T58" fmla="*/ 607 w 1479"/>
                <a:gd name="T59" fmla="*/ 1334 h 1754"/>
                <a:gd name="T60" fmla="*/ 723 w 1479"/>
                <a:gd name="T61" fmla="*/ 1442 h 1754"/>
                <a:gd name="T62" fmla="*/ 710 w 1479"/>
                <a:gd name="T63" fmla="*/ 1526 h 1754"/>
                <a:gd name="T64" fmla="*/ 709 w 1479"/>
                <a:gd name="T65" fmla="*/ 1614 h 1754"/>
                <a:gd name="T66" fmla="*/ 791 w 1479"/>
                <a:gd name="T67" fmla="*/ 1673 h 1754"/>
                <a:gd name="T68" fmla="*/ 800 w 1479"/>
                <a:gd name="T69" fmla="*/ 1601 h 1754"/>
                <a:gd name="T70" fmla="*/ 845 w 1479"/>
                <a:gd name="T71" fmla="*/ 1573 h 1754"/>
                <a:gd name="T72" fmla="*/ 904 w 1479"/>
                <a:gd name="T73" fmla="*/ 1514 h 1754"/>
                <a:gd name="T74" fmla="*/ 1001 w 1479"/>
                <a:gd name="T75" fmla="*/ 1575 h 1754"/>
                <a:gd name="T76" fmla="*/ 1122 w 1479"/>
                <a:gd name="T77" fmla="*/ 1452 h 1754"/>
                <a:gd name="T78" fmla="*/ 1161 w 1479"/>
                <a:gd name="T79" fmla="*/ 1513 h 1754"/>
                <a:gd name="T80" fmla="*/ 1160 w 1479"/>
                <a:gd name="T81" fmla="*/ 1749 h 1754"/>
                <a:gd name="T82" fmla="*/ 1216 w 1479"/>
                <a:gd name="T83" fmla="*/ 1691 h 1754"/>
                <a:gd name="T84" fmla="*/ 1328 w 1479"/>
                <a:gd name="T85" fmla="*/ 1668 h 1754"/>
                <a:gd name="T86" fmla="*/ 1442 w 1479"/>
                <a:gd name="T87" fmla="*/ 1603 h 1754"/>
                <a:gd name="T88" fmla="*/ 1413 w 1479"/>
                <a:gd name="T89" fmla="*/ 1525 h 1754"/>
                <a:gd name="T90" fmla="*/ 1416 w 1479"/>
                <a:gd name="T91" fmla="*/ 1338 h 1754"/>
                <a:gd name="T92" fmla="*/ 1285 w 1479"/>
                <a:gd name="T93" fmla="*/ 1312 h 1754"/>
                <a:gd name="T94" fmla="*/ 1208 w 1479"/>
                <a:gd name="T95" fmla="*/ 1308 h 1754"/>
                <a:gd name="T96" fmla="*/ 1126 w 1479"/>
                <a:gd name="T97" fmla="*/ 1285 h 1754"/>
                <a:gd name="T98" fmla="*/ 1161 w 1479"/>
                <a:gd name="T99" fmla="*/ 1200 h 1754"/>
                <a:gd name="T100" fmla="*/ 1245 w 1479"/>
                <a:gd name="T101" fmla="*/ 1088 h 1754"/>
                <a:gd name="T102" fmla="*/ 1269 w 1479"/>
                <a:gd name="T103" fmla="*/ 1005 h 1754"/>
                <a:gd name="T104" fmla="*/ 1264 w 1479"/>
                <a:gd name="T105" fmla="*/ 824 h 1754"/>
                <a:gd name="T106" fmla="*/ 1267 w 1479"/>
                <a:gd name="T107" fmla="*/ 583 h 1754"/>
                <a:gd name="T108" fmla="*/ 1347 w 1479"/>
                <a:gd name="T109" fmla="*/ 457 h 1754"/>
                <a:gd name="T110" fmla="*/ 1472 w 1479"/>
                <a:gd name="T111" fmla="*/ 302 h 1754"/>
                <a:gd name="T112" fmla="*/ 1379 w 1479"/>
                <a:gd name="T113" fmla="*/ 235 h 1754"/>
                <a:gd name="T114" fmla="*/ 1368 w 1479"/>
                <a:gd name="T115" fmla="*/ 196 h 1754"/>
                <a:gd name="T116" fmla="*/ 1275 w 1479"/>
                <a:gd name="T117" fmla="*/ 202 h 1754"/>
                <a:gd name="T118" fmla="*/ 1227 w 1479"/>
                <a:gd name="T119" fmla="*/ 82 h 1754"/>
                <a:gd name="T120" fmla="*/ 1139 w 1479"/>
                <a:gd name="T121" fmla="*/ 0 h 1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754">
                  <a:moveTo>
                    <a:pt x="1101" y="61"/>
                  </a:moveTo>
                  <a:lnTo>
                    <a:pt x="1108" y="60"/>
                  </a:lnTo>
                  <a:lnTo>
                    <a:pt x="1115" y="61"/>
                  </a:lnTo>
                  <a:lnTo>
                    <a:pt x="1122" y="62"/>
                  </a:lnTo>
                  <a:lnTo>
                    <a:pt x="1129" y="64"/>
                  </a:lnTo>
                  <a:lnTo>
                    <a:pt x="1135" y="67"/>
                  </a:lnTo>
                  <a:lnTo>
                    <a:pt x="1140" y="71"/>
                  </a:lnTo>
                  <a:lnTo>
                    <a:pt x="1145" y="76"/>
                  </a:lnTo>
                  <a:lnTo>
                    <a:pt x="1147" y="81"/>
                  </a:lnTo>
                  <a:lnTo>
                    <a:pt x="1148" y="87"/>
                  </a:lnTo>
                  <a:lnTo>
                    <a:pt x="1148" y="92"/>
                  </a:lnTo>
                  <a:lnTo>
                    <a:pt x="1147" y="97"/>
                  </a:lnTo>
                  <a:lnTo>
                    <a:pt x="1145" y="103"/>
                  </a:lnTo>
                  <a:lnTo>
                    <a:pt x="1138" y="111"/>
                  </a:lnTo>
                  <a:lnTo>
                    <a:pt x="1131" y="119"/>
                  </a:lnTo>
                  <a:lnTo>
                    <a:pt x="1123" y="118"/>
                  </a:lnTo>
                  <a:lnTo>
                    <a:pt x="1162" y="148"/>
                  </a:lnTo>
                  <a:lnTo>
                    <a:pt x="1160" y="171"/>
                  </a:lnTo>
                  <a:lnTo>
                    <a:pt x="1158" y="204"/>
                  </a:lnTo>
                  <a:lnTo>
                    <a:pt x="1155" y="222"/>
                  </a:lnTo>
                  <a:lnTo>
                    <a:pt x="1153" y="238"/>
                  </a:lnTo>
                  <a:lnTo>
                    <a:pt x="1151" y="250"/>
                  </a:lnTo>
                  <a:lnTo>
                    <a:pt x="1149" y="257"/>
                  </a:lnTo>
                  <a:lnTo>
                    <a:pt x="1147" y="260"/>
                  </a:lnTo>
                  <a:lnTo>
                    <a:pt x="1145" y="263"/>
                  </a:lnTo>
                  <a:lnTo>
                    <a:pt x="1142" y="263"/>
                  </a:lnTo>
                  <a:lnTo>
                    <a:pt x="1139" y="262"/>
                  </a:lnTo>
                  <a:lnTo>
                    <a:pt x="1134" y="257"/>
                  </a:lnTo>
                  <a:lnTo>
                    <a:pt x="1127" y="252"/>
                  </a:lnTo>
                  <a:lnTo>
                    <a:pt x="1124" y="250"/>
                  </a:lnTo>
                  <a:lnTo>
                    <a:pt x="1120" y="248"/>
                  </a:lnTo>
                  <a:lnTo>
                    <a:pt x="1115" y="246"/>
                  </a:lnTo>
                  <a:lnTo>
                    <a:pt x="1111" y="245"/>
                  </a:lnTo>
                  <a:lnTo>
                    <a:pt x="1106" y="246"/>
                  </a:lnTo>
                  <a:lnTo>
                    <a:pt x="1100" y="249"/>
                  </a:lnTo>
                  <a:lnTo>
                    <a:pt x="1095" y="253"/>
                  </a:lnTo>
                  <a:lnTo>
                    <a:pt x="1088" y="259"/>
                  </a:lnTo>
                  <a:lnTo>
                    <a:pt x="1081" y="268"/>
                  </a:lnTo>
                  <a:lnTo>
                    <a:pt x="1071" y="276"/>
                  </a:lnTo>
                  <a:lnTo>
                    <a:pt x="1063" y="283"/>
                  </a:lnTo>
                  <a:lnTo>
                    <a:pt x="1053" y="290"/>
                  </a:lnTo>
                  <a:lnTo>
                    <a:pt x="1044" y="296"/>
                  </a:lnTo>
                  <a:lnTo>
                    <a:pt x="1034" y="303"/>
                  </a:lnTo>
                  <a:lnTo>
                    <a:pt x="1026" y="310"/>
                  </a:lnTo>
                  <a:lnTo>
                    <a:pt x="1018" y="318"/>
                  </a:lnTo>
                  <a:lnTo>
                    <a:pt x="1012" y="326"/>
                  </a:lnTo>
                  <a:lnTo>
                    <a:pt x="1009" y="334"/>
                  </a:lnTo>
                  <a:lnTo>
                    <a:pt x="1006" y="343"/>
                  </a:lnTo>
                  <a:lnTo>
                    <a:pt x="1006" y="351"/>
                  </a:lnTo>
                  <a:lnTo>
                    <a:pt x="1007" y="368"/>
                  </a:lnTo>
                  <a:lnTo>
                    <a:pt x="1010" y="388"/>
                  </a:lnTo>
                  <a:lnTo>
                    <a:pt x="1010" y="393"/>
                  </a:lnTo>
                  <a:lnTo>
                    <a:pt x="1009" y="398"/>
                  </a:lnTo>
                  <a:lnTo>
                    <a:pt x="1007" y="402"/>
                  </a:lnTo>
                  <a:lnTo>
                    <a:pt x="1005" y="405"/>
                  </a:lnTo>
                  <a:lnTo>
                    <a:pt x="1003" y="408"/>
                  </a:lnTo>
                  <a:lnTo>
                    <a:pt x="1001" y="411"/>
                  </a:lnTo>
                  <a:lnTo>
                    <a:pt x="998" y="413"/>
                  </a:lnTo>
                  <a:lnTo>
                    <a:pt x="994" y="414"/>
                  </a:lnTo>
                  <a:lnTo>
                    <a:pt x="980" y="417"/>
                  </a:lnTo>
                  <a:lnTo>
                    <a:pt x="965" y="421"/>
                  </a:lnTo>
                  <a:lnTo>
                    <a:pt x="958" y="425"/>
                  </a:lnTo>
                  <a:lnTo>
                    <a:pt x="951" y="426"/>
                  </a:lnTo>
                  <a:lnTo>
                    <a:pt x="946" y="426"/>
                  </a:lnTo>
                  <a:lnTo>
                    <a:pt x="940" y="425"/>
                  </a:lnTo>
                  <a:lnTo>
                    <a:pt x="931" y="420"/>
                  </a:lnTo>
                  <a:lnTo>
                    <a:pt x="923" y="415"/>
                  </a:lnTo>
                  <a:lnTo>
                    <a:pt x="916" y="410"/>
                  </a:lnTo>
                  <a:lnTo>
                    <a:pt x="907" y="406"/>
                  </a:lnTo>
                  <a:lnTo>
                    <a:pt x="904" y="406"/>
                  </a:lnTo>
                  <a:lnTo>
                    <a:pt x="898" y="407"/>
                  </a:lnTo>
                  <a:lnTo>
                    <a:pt x="894" y="410"/>
                  </a:lnTo>
                  <a:lnTo>
                    <a:pt x="889" y="414"/>
                  </a:lnTo>
                  <a:lnTo>
                    <a:pt x="884" y="416"/>
                  </a:lnTo>
                  <a:lnTo>
                    <a:pt x="880" y="418"/>
                  </a:lnTo>
                  <a:lnTo>
                    <a:pt x="876" y="420"/>
                  </a:lnTo>
                  <a:lnTo>
                    <a:pt x="871" y="421"/>
                  </a:lnTo>
                  <a:lnTo>
                    <a:pt x="862" y="421"/>
                  </a:lnTo>
                  <a:lnTo>
                    <a:pt x="852" y="420"/>
                  </a:lnTo>
                  <a:lnTo>
                    <a:pt x="842" y="419"/>
                  </a:lnTo>
                  <a:lnTo>
                    <a:pt x="834" y="419"/>
                  </a:lnTo>
                  <a:lnTo>
                    <a:pt x="829" y="419"/>
                  </a:lnTo>
                  <a:lnTo>
                    <a:pt x="825" y="420"/>
                  </a:lnTo>
                  <a:lnTo>
                    <a:pt x="822" y="421"/>
                  </a:lnTo>
                  <a:lnTo>
                    <a:pt x="818" y="422"/>
                  </a:lnTo>
                  <a:lnTo>
                    <a:pt x="816" y="426"/>
                  </a:lnTo>
                  <a:lnTo>
                    <a:pt x="815" y="430"/>
                  </a:lnTo>
                  <a:lnTo>
                    <a:pt x="814" y="435"/>
                  </a:lnTo>
                  <a:lnTo>
                    <a:pt x="814" y="443"/>
                  </a:lnTo>
                  <a:lnTo>
                    <a:pt x="813" y="449"/>
                  </a:lnTo>
                  <a:lnTo>
                    <a:pt x="813" y="456"/>
                  </a:lnTo>
                  <a:lnTo>
                    <a:pt x="811" y="461"/>
                  </a:lnTo>
                  <a:lnTo>
                    <a:pt x="810" y="466"/>
                  </a:lnTo>
                  <a:lnTo>
                    <a:pt x="805" y="474"/>
                  </a:lnTo>
                  <a:lnTo>
                    <a:pt x="802" y="481"/>
                  </a:lnTo>
                  <a:lnTo>
                    <a:pt x="800" y="486"/>
                  </a:lnTo>
                  <a:lnTo>
                    <a:pt x="800" y="492"/>
                  </a:lnTo>
                  <a:lnTo>
                    <a:pt x="800" y="496"/>
                  </a:lnTo>
                  <a:lnTo>
                    <a:pt x="802" y="500"/>
                  </a:lnTo>
                  <a:lnTo>
                    <a:pt x="804" y="503"/>
                  </a:lnTo>
                  <a:lnTo>
                    <a:pt x="807" y="507"/>
                  </a:lnTo>
                  <a:lnTo>
                    <a:pt x="814" y="513"/>
                  </a:lnTo>
                  <a:lnTo>
                    <a:pt x="822" y="521"/>
                  </a:lnTo>
                  <a:lnTo>
                    <a:pt x="825" y="525"/>
                  </a:lnTo>
                  <a:lnTo>
                    <a:pt x="829" y="530"/>
                  </a:lnTo>
                  <a:lnTo>
                    <a:pt x="832" y="536"/>
                  </a:lnTo>
                  <a:lnTo>
                    <a:pt x="836" y="542"/>
                  </a:lnTo>
                  <a:lnTo>
                    <a:pt x="838" y="550"/>
                  </a:lnTo>
                  <a:lnTo>
                    <a:pt x="839" y="557"/>
                  </a:lnTo>
                  <a:lnTo>
                    <a:pt x="838" y="563"/>
                  </a:lnTo>
                  <a:lnTo>
                    <a:pt x="837" y="568"/>
                  </a:lnTo>
                  <a:lnTo>
                    <a:pt x="834" y="573"/>
                  </a:lnTo>
                  <a:lnTo>
                    <a:pt x="830" y="577"/>
                  </a:lnTo>
                  <a:lnTo>
                    <a:pt x="826" y="580"/>
                  </a:lnTo>
                  <a:lnTo>
                    <a:pt x="822" y="584"/>
                  </a:lnTo>
                  <a:lnTo>
                    <a:pt x="811" y="590"/>
                  </a:lnTo>
                  <a:lnTo>
                    <a:pt x="799" y="596"/>
                  </a:lnTo>
                  <a:lnTo>
                    <a:pt x="787" y="604"/>
                  </a:lnTo>
                  <a:lnTo>
                    <a:pt x="776" y="611"/>
                  </a:lnTo>
                  <a:lnTo>
                    <a:pt x="768" y="620"/>
                  </a:lnTo>
                  <a:lnTo>
                    <a:pt x="759" y="628"/>
                  </a:lnTo>
                  <a:lnTo>
                    <a:pt x="751" y="634"/>
                  </a:lnTo>
                  <a:lnTo>
                    <a:pt x="744" y="638"/>
                  </a:lnTo>
                  <a:lnTo>
                    <a:pt x="737" y="643"/>
                  </a:lnTo>
                  <a:lnTo>
                    <a:pt x="731" y="645"/>
                  </a:lnTo>
                  <a:lnTo>
                    <a:pt x="726" y="647"/>
                  </a:lnTo>
                  <a:lnTo>
                    <a:pt x="720" y="648"/>
                  </a:lnTo>
                  <a:lnTo>
                    <a:pt x="715" y="648"/>
                  </a:lnTo>
                  <a:lnTo>
                    <a:pt x="709" y="647"/>
                  </a:lnTo>
                  <a:lnTo>
                    <a:pt x="705" y="646"/>
                  </a:lnTo>
                  <a:lnTo>
                    <a:pt x="701" y="644"/>
                  </a:lnTo>
                  <a:lnTo>
                    <a:pt x="693" y="638"/>
                  </a:lnTo>
                  <a:lnTo>
                    <a:pt x="685" y="631"/>
                  </a:lnTo>
                  <a:lnTo>
                    <a:pt x="677" y="623"/>
                  </a:lnTo>
                  <a:lnTo>
                    <a:pt x="668" y="615"/>
                  </a:lnTo>
                  <a:lnTo>
                    <a:pt x="660" y="607"/>
                  </a:lnTo>
                  <a:lnTo>
                    <a:pt x="649" y="601"/>
                  </a:lnTo>
                  <a:lnTo>
                    <a:pt x="643" y="597"/>
                  </a:lnTo>
                  <a:lnTo>
                    <a:pt x="638" y="595"/>
                  </a:lnTo>
                  <a:lnTo>
                    <a:pt x="632" y="593"/>
                  </a:lnTo>
                  <a:lnTo>
                    <a:pt x="624" y="592"/>
                  </a:lnTo>
                  <a:lnTo>
                    <a:pt x="618" y="591"/>
                  </a:lnTo>
                  <a:lnTo>
                    <a:pt x="609" y="591"/>
                  </a:lnTo>
                  <a:lnTo>
                    <a:pt x="600" y="592"/>
                  </a:lnTo>
                  <a:lnTo>
                    <a:pt x="592" y="594"/>
                  </a:lnTo>
                  <a:lnTo>
                    <a:pt x="591" y="604"/>
                  </a:lnTo>
                  <a:lnTo>
                    <a:pt x="588" y="610"/>
                  </a:lnTo>
                  <a:lnTo>
                    <a:pt x="585" y="617"/>
                  </a:lnTo>
                  <a:lnTo>
                    <a:pt x="581" y="620"/>
                  </a:lnTo>
                  <a:lnTo>
                    <a:pt x="575" y="623"/>
                  </a:lnTo>
                  <a:lnTo>
                    <a:pt x="570" y="624"/>
                  </a:lnTo>
                  <a:lnTo>
                    <a:pt x="564" y="624"/>
                  </a:lnTo>
                  <a:lnTo>
                    <a:pt x="556" y="624"/>
                  </a:lnTo>
                  <a:lnTo>
                    <a:pt x="525" y="617"/>
                  </a:lnTo>
                  <a:lnTo>
                    <a:pt x="496" y="609"/>
                  </a:lnTo>
                  <a:lnTo>
                    <a:pt x="488" y="608"/>
                  </a:lnTo>
                  <a:lnTo>
                    <a:pt x="482" y="609"/>
                  </a:lnTo>
                  <a:lnTo>
                    <a:pt x="476" y="610"/>
                  </a:lnTo>
                  <a:lnTo>
                    <a:pt x="470" y="613"/>
                  </a:lnTo>
                  <a:lnTo>
                    <a:pt x="464" y="616"/>
                  </a:lnTo>
                  <a:lnTo>
                    <a:pt x="459" y="620"/>
                  </a:lnTo>
                  <a:lnTo>
                    <a:pt x="453" y="624"/>
                  </a:lnTo>
                  <a:lnTo>
                    <a:pt x="448" y="630"/>
                  </a:lnTo>
                  <a:lnTo>
                    <a:pt x="439" y="641"/>
                  </a:lnTo>
                  <a:lnTo>
                    <a:pt x="431" y="655"/>
                  </a:lnTo>
                  <a:lnTo>
                    <a:pt x="422" y="668"/>
                  </a:lnTo>
                  <a:lnTo>
                    <a:pt x="415" y="682"/>
                  </a:lnTo>
                  <a:lnTo>
                    <a:pt x="407" y="695"/>
                  </a:lnTo>
                  <a:lnTo>
                    <a:pt x="401" y="707"/>
                  </a:lnTo>
                  <a:lnTo>
                    <a:pt x="393" y="716"/>
                  </a:lnTo>
                  <a:lnTo>
                    <a:pt x="384" y="724"/>
                  </a:lnTo>
                  <a:lnTo>
                    <a:pt x="381" y="726"/>
                  </a:lnTo>
                  <a:lnTo>
                    <a:pt x="377" y="727"/>
                  </a:lnTo>
                  <a:lnTo>
                    <a:pt x="372" y="728"/>
                  </a:lnTo>
                  <a:lnTo>
                    <a:pt x="368" y="727"/>
                  </a:lnTo>
                  <a:lnTo>
                    <a:pt x="364" y="725"/>
                  </a:lnTo>
                  <a:lnTo>
                    <a:pt x="358" y="722"/>
                  </a:lnTo>
                  <a:lnTo>
                    <a:pt x="354" y="717"/>
                  </a:lnTo>
                  <a:lnTo>
                    <a:pt x="349" y="712"/>
                  </a:lnTo>
                  <a:lnTo>
                    <a:pt x="342" y="701"/>
                  </a:lnTo>
                  <a:lnTo>
                    <a:pt x="338" y="691"/>
                  </a:lnTo>
                  <a:lnTo>
                    <a:pt x="336" y="686"/>
                  </a:lnTo>
                  <a:lnTo>
                    <a:pt x="336" y="682"/>
                  </a:lnTo>
                  <a:lnTo>
                    <a:pt x="336" y="677"/>
                  </a:lnTo>
                  <a:lnTo>
                    <a:pt x="337" y="673"/>
                  </a:lnTo>
                  <a:lnTo>
                    <a:pt x="339" y="664"/>
                  </a:lnTo>
                  <a:lnTo>
                    <a:pt x="344" y="656"/>
                  </a:lnTo>
                  <a:lnTo>
                    <a:pt x="351" y="646"/>
                  </a:lnTo>
                  <a:lnTo>
                    <a:pt x="358" y="636"/>
                  </a:lnTo>
                  <a:lnTo>
                    <a:pt x="361" y="632"/>
                  </a:lnTo>
                  <a:lnTo>
                    <a:pt x="364" y="626"/>
                  </a:lnTo>
                  <a:lnTo>
                    <a:pt x="366" y="618"/>
                  </a:lnTo>
                  <a:lnTo>
                    <a:pt x="368" y="609"/>
                  </a:lnTo>
                  <a:lnTo>
                    <a:pt x="369" y="601"/>
                  </a:lnTo>
                  <a:lnTo>
                    <a:pt x="368" y="593"/>
                  </a:lnTo>
                  <a:lnTo>
                    <a:pt x="367" y="590"/>
                  </a:lnTo>
                  <a:lnTo>
                    <a:pt x="366" y="587"/>
                  </a:lnTo>
                  <a:lnTo>
                    <a:pt x="364" y="584"/>
                  </a:lnTo>
                  <a:lnTo>
                    <a:pt x="362" y="583"/>
                  </a:lnTo>
                  <a:lnTo>
                    <a:pt x="358" y="583"/>
                  </a:lnTo>
                  <a:lnTo>
                    <a:pt x="354" y="588"/>
                  </a:lnTo>
                  <a:lnTo>
                    <a:pt x="349" y="592"/>
                  </a:lnTo>
                  <a:lnTo>
                    <a:pt x="343" y="599"/>
                  </a:lnTo>
                  <a:lnTo>
                    <a:pt x="337" y="605"/>
                  </a:lnTo>
                  <a:lnTo>
                    <a:pt x="330" y="610"/>
                  </a:lnTo>
                  <a:lnTo>
                    <a:pt x="325" y="614"/>
                  </a:lnTo>
                  <a:lnTo>
                    <a:pt x="318" y="616"/>
                  </a:lnTo>
                  <a:lnTo>
                    <a:pt x="316" y="615"/>
                  </a:lnTo>
                  <a:lnTo>
                    <a:pt x="313" y="611"/>
                  </a:lnTo>
                  <a:lnTo>
                    <a:pt x="311" y="607"/>
                  </a:lnTo>
                  <a:lnTo>
                    <a:pt x="309" y="602"/>
                  </a:lnTo>
                  <a:lnTo>
                    <a:pt x="305" y="588"/>
                  </a:lnTo>
                  <a:lnTo>
                    <a:pt x="301" y="573"/>
                  </a:lnTo>
                  <a:lnTo>
                    <a:pt x="298" y="559"/>
                  </a:lnTo>
                  <a:lnTo>
                    <a:pt x="295" y="549"/>
                  </a:lnTo>
                  <a:lnTo>
                    <a:pt x="293" y="547"/>
                  </a:lnTo>
                  <a:lnTo>
                    <a:pt x="290" y="547"/>
                  </a:lnTo>
                  <a:lnTo>
                    <a:pt x="289" y="548"/>
                  </a:lnTo>
                  <a:lnTo>
                    <a:pt x="287" y="553"/>
                  </a:lnTo>
                  <a:lnTo>
                    <a:pt x="285" y="560"/>
                  </a:lnTo>
                  <a:lnTo>
                    <a:pt x="282" y="565"/>
                  </a:lnTo>
                  <a:lnTo>
                    <a:pt x="280" y="569"/>
                  </a:lnTo>
                  <a:lnTo>
                    <a:pt x="276" y="573"/>
                  </a:lnTo>
                  <a:lnTo>
                    <a:pt x="273" y="576"/>
                  </a:lnTo>
                  <a:lnTo>
                    <a:pt x="270" y="577"/>
                  </a:lnTo>
                  <a:lnTo>
                    <a:pt x="266" y="578"/>
                  </a:lnTo>
                  <a:lnTo>
                    <a:pt x="262" y="578"/>
                  </a:lnTo>
                  <a:lnTo>
                    <a:pt x="255" y="576"/>
                  </a:lnTo>
                  <a:lnTo>
                    <a:pt x="246" y="572"/>
                  </a:lnTo>
                  <a:lnTo>
                    <a:pt x="237" y="565"/>
                  </a:lnTo>
                  <a:lnTo>
                    <a:pt x="229" y="557"/>
                  </a:lnTo>
                  <a:lnTo>
                    <a:pt x="210" y="539"/>
                  </a:lnTo>
                  <a:lnTo>
                    <a:pt x="193" y="522"/>
                  </a:lnTo>
                  <a:lnTo>
                    <a:pt x="185" y="514"/>
                  </a:lnTo>
                  <a:lnTo>
                    <a:pt x="176" y="509"/>
                  </a:lnTo>
                  <a:lnTo>
                    <a:pt x="172" y="506"/>
                  </a:lnTo>
                  <a:lnTo>
                    <a:pt x="167" y="505"/>
                  </a:lnTo>
                  <a:lnTo>
                    <a:pt x="164" y="503"/>
                  </a:lnTo>
                  <a:lnTo>
                    <a:pt x="160" y="503"/>
                  </a:lnTo>
                  <a:lnTo>
                    <a:pt x="149" y="503"/>
                  </a:lnTo>
                  <a:lnTo>
                    <a:pt x="139" y="507"/>
                  </a:lnTo>
                  <a:lnTo>
                    <a:pt x="131" y="510"/>
                  </a:lnTo>
                  <a:lnTo>
                    <a:pt x="122" y="513"/>
                  </a:lnTo>
                  <a:lnTo>
                    <a:pt x="113" y="518"/>
                  </a:lnTo>
                  <a:lnTo>
                    <a:pt x="105" y="522"/>
                  </a:lnTo>
                  <a:lnTo>
                    <a:pt x="96" y="525"/>
                  </a:lnTo>
                  <a:lnTo>
                    <a:pt x="87" y="527"/>
                  </a:lnTo>
                  <a:lnTo>
                    <a:pt x="68" y="528"/>
                  </a:lnTo>
                  <a:lnTo>
                    <a:pt x="50" y="528"/>
                  </a:lnTo>
                  <a:lnTo>
                    <a:pt x="41" y="528"/>
                  </a:lnTo>
                  <a:lnTo>
                    <a:pt x="31" y="529"/>
                  </a:lnTo>
                  <a:lnTo>
                    <a:pt x="21" y="532"/>
                  </a:lnTo>
                  <a:lnTo>
                    <a:pt x="11" y="535"/>
                  </a:lnTo>
                  <a:lnTo>
                    <a:pt x="13" y="540"/>
                  </a:lnTo>
                  <a:lnTo>
                    <a:pt x="16" y="547"/>
                  </a:lnTo>
                  <a:lnTo>
                    <a:pt x="18" y="551"/>
                  </a:lnTo>
                  <a:lnTo>
                    <a:pt x="21" y="556"/>
                  </a:lnTo>
                  <a:lnTo>
                    <a:pt x="28" y="565"/>
                  </a:lnTo>
                  <a:lnTo>
                    <a:pt x="32" y="572"/>
                  </a:lnTo>
                  <a:lnTo>
                    <a:pt x="33" y="575"/>
                  </a:lnTo>
                  <a:lnTo>
                    <a:pt x="33" y="578"/>
                  </a:lnTo>
                  <a:lnTo>
                    <a:pt x="32" y="580"/>
                  </a:lnTo>
                  <a:lnTo>
                    <a:pt x="29" y="583"/>
                  </a:lnTo>
                  <a:lnTo>
                    <a:pt x="25" y="586"/>
                  </a:lnTo>
                  <a:lnTo>
                    <a:pt x="18" y="588"/>
                  </a:lnTo>
                  <a:lnTo>
                    <a:pt x="11" y="590"/>
                  </a:lnTo>
                  <a:lnTo>
                    <a:pt x="0" y="592"/>
                  </a:lnTo>
                  <a:lnTo>
                    <a:pt x="0" y="596"/>
                  </a:lnTo>
                  <a:lnTo>
                    <a:pt x="1" y="603"/>
                  </a:lnTo>
                  <a:lnTo>
                    <a:pt x="3" y="609"/>
                  </a:lnTo>
                  <a:lnTo>
                    <a:pt x="5" y="617"/>
                  </a:lnTo>
                  <a:lnTo>
                    <a:pt x="9" y="623"/>
                  </a:lnTo>
                  <a:lnTo>
                    <a:pt x="13" y="630"/>
                  </a:lnTo>
                  <a:lnTo>
                    <a:pt x="16" y="635"/>
                  </a:lnTo>
                  <a:lnTo>
                    <a:pt x="20" y="637"/>
                  </a:lnTo>
                  <a:lnTo>
                    <a:pt x="24" y="640"/>
                  </a:lnTo>
                  <a:lnTo>
                    <a:pt x="27" y="640"/>
                  </a:lnTo>
                  <a:lnTo>
                    <a:pt x="30" y="640"/>
                  </a:lnTo>
                  <a:lnTo>
                    <a:pt x="33" y="640"/>
                  </a:lnTo>
                  <a:lnTo>
                    <a:pt x="40" y="637"/>
                  </a:lnTo>
                  <a:lnTo>
                    <a:pt x="45" y="634"/>
                  </a:lnTo>
                  <a:lnTo>
                    <a:pt x="52" y="630"/>
                  </a:lnTo>
                  <a:lnTo>
                    <a:pt x="58" y="627"/>
                  </a:lnTo>
                  <a:lnTo>
                    <a:pt x="64" y="624"/>
                  </a:lnTo>
                  <a:lnTo>
                    <a:pt x="70" y="623"/>
                  </a:lnTo>
                  <a:lnTo>
                    <a:pt x="71" y="633"/>
                  </a:lnTo>
                  <a:lnTo>
                    <a:pt x="70" y="645"/>
                  </a:lnTo>
                  <a:lnTo>
                    <a:pt x="69" y="657"/>
                  </a:lnTo>
                  <a:lnTo>
                    <a:pt x="67" y="671"/>
                  </a:lnTo>
                  <a:lnTo>
                    <a:pt x="66" y="684"/>
                  </a:lnTo>
                  <a:lnTo>
                    <a:pt x="65" y="698"/>
                  </a:lnTo>
                  <a:lnTo>
                    <a:pt x="65" y="712"/>
                  </a:lnTo>
                  <a:lnTo>
                    <a:pt x="66" y="725"/>
                  </a:lnTo>
                  <a:lnTo>
                    <a:pt x="68" y="735"/>
                  </a:lnTo>
                  <a:lnTo>
                    <a:pt x="69" y="742"/>
                  </a:lnTo>
                  <a:lnTo>
                    <a:pt x="70" y="749"/>
                  </a:lnTo>
                  <a:lnTo>
                    <a:pt x="70" y="754"/>
                  </a:lnTo>
                  <a:lnTo>
                    <a:pt x="69" y="758"/>
                  </a:lnTo>
                  <a:lnTo>
                    <a:pt x="68" y="762"/>
                  </a:lnTo>
                  <a:lnTo>
                    <a:pt x="66" y="764"/>
                  </a:lnTo>
                  <a:lnTo>
                    <a:pt x="64" y="767"/>
                  </a:lnTo>
                  <a:lnTo>
                    <a:pt x="59" y="770"/>
                  </a:lnTo>
                  <a:lnTo>
                    <a:pt x="54" y="776"/>
                  </a:lnTo>
                  <a:lnTo>
                    <a:pt x="52" y="779"/>
                  </a:lnTo>
                  <a:lnTo>
                    <a:pt x="48" y="783"/>
                  </a:lnTo>
                  <a:lnTo>
                    <a:pt x="46" y="789"/>
                  </a:lnTo>
                  <a:lnTo>
                    <a:pt x="45" y="795"/>
                  </a:lnTo>
                  <a:lnTo>
                    <a:pt x="48" y="807"/>
                  </a:lnTo>
                  <a:lnTo>
                    <a:pt x="58" y="831"/>
                  </a:lnTo>
                  <a:lnTo>
                    <a:pt x="70" y="852"/>
                  </a:lnTo>
                  <a:lnTo>
                    <a:pt x="77" y="864"/>
                  </a:lnTo>
                  <a:lnTo>
                    <a:pt x="79" y="865"/>
                  </a:lnTo>
                  <a:lnTo>
                    <a:pt x="82" y="867"/>
                  </a:lnTo>
                  <a:lnTo>
                    <a:pt x="85" y="867"/>
                  </a:lnTo>
                  <a:lnTo>
                    <a:pt x="88" y="867"/>
                  </a:lnTo>
                  <a:lnTo>
                    <a:pt x="96" y="866"/>
                  </a:lnTo>
                  <a:lnTo>
                    <a:pt x="105" y="863"/>
                  </a:lnTo>
                  <a:lnTo>
                    <a:pt x="122" y="854"/>
                  </a:lnTo>
                  <a:lnTo>
                    <a:pt x="140" y="845"/>
                  </a:lnTo>
                  <a:lnTo>
                    <a:pt x="150" y="840"/>
                  </a:lnTo>
                  <a:lnTo>
                    <a:pt x="160" y="837"/>
                  </a:lnTo>
                  <a:lnTo>
                    <a:pt x="168" y="836"/>
                  </a:lnTo>
                  <a:lnTo>
                    <a:pt x="178" y="836"/>
                  </a:lnTo>
                  <a:lnTo>
                    <a:pt x="183" y="837"/>
                  </a:lnTo>
                  <a:lnTo>
                    <a:pt x="188" y="839"/>
                  </a:lnTo>
                  <a:lnTo>
                    <a:pt x="192" y="842"/>
                  </a:lnTo>
                  <a:lnTo>
                    <a:pt x="197" y="845"/>
                  </a:lnTo>
                  <a:lnTo>
                    <a:pt x="202" y="849"/>
                  </a:lnTo>
                  <a:lnTo>
                    <a:pt x="206" y="853"/>
                  </a:lnTo>
                  <a:lnTo>
                    <a:pt x="210" y="860"/>
                  </a:lnTo>
                  <a:lnTo>
                    <a:pt x="215" y="866"/>
                  </a:lnTo>
                  <a:lnTo>
                    <a:pt x="230" y="877"/>
                  </a:lnTo>
                  <a:lnTo>
                    <a:pt x="263" y="896"/>
                  </a:lnTo>
                  <a:lnTo>
                    <a:pt x="298" y="913"/>
                  </a:lnTo>
                  <a:lnTo>
                    <a:pt x="316" y="921"/>
                  </a:lnTo>
                  <a:lnTo>
                    <a:pt x="323" y="921"/>
                  </a:lnTo>
                  <a:lnTo>
                    <a:pt x="329" y="920"/>
                  </a:lnTo>
                  <a:lnTo>
                    <a:pt x="336" y="919"/>
                  </a:lnTo>
                  <a:lnTo>
                    <a:pt x="342" y="917"/>
                  </a:lnTo>
                  <a:lnTo>
                    <a:pt x="356" y="912"/>
                  </a:lnTo>
                  <a:lnTo>
                    <a:pt x="370" y="906"/>
                  </a:lnTo>
                  <a:lnTo>
                    <a:pt x="384" y="901"/>
                  </a:lnTo>
                  <a:lnTo>
                    <a:pt x="398" y="897"/>
                  </a:lnTo>
                  <a:lnTo>
                    <a:pt x="404" y="897"/>
                  </a:lnTo>
                  <a:lnTo>
                    <a:pt x="410" y="896"/>
                  </a:lnTo>
                  <a:lnTo>
                    <a:pt x="416" y="897"/>
                  </a:lnTo>
                  <a:lnTo>
                    <a:pt x="421" y="899"/>
                  </a:lnTo>
                  <a:lnTo>
                    <a:pt x="430" y="904"/>
                  </a:lnTo>
                  <a:lnTo>
                    <a:pt x="436" y="910"/>
                  </a:lnTo>
                  <a:lnTo>
                    <a:pt x="440" y="915"/>
                  </a:lnTo>
                  <a:lnTo>
                    <a:pt x="444" y="920"/>
                  </a:lnTo>
                  <a:lnTo>
                    <a:pt x="445" y="926"/>
                  </a:lnTo>
                  <a:lnTo>
                    <a:pt x="446" y="931"/>
                  </a:lnTo>
                  <a:lnTo>
                    <a:pt x="445" y="937"/>
                  </a:lnTo>
                  <a:lnTo>
                    <a:pt x="444" y="942"/>
                  </a:lnTo>
                  <a:lnTo>
                    <a:pt x="440" y="954"/>
                  </a:lnTo>
                  <a:lnTo>
                    <a:pt x="438" y="966"/>
                  </a:lnTo>
                  <a:lnTo>
                    <a:pt x="437" y="971"/>
                  </a:lnTo>
                  <a:lnTo>
                    <a:pt x="437" y="978"/>
                  </a:lnTo>
                  <a:lnTo>
                    <a:pt x="438" y="983"/>
                  </a:lnTo>
                  <a:lnTo>
                    <a:pt x="440" y="989"/>
                  </a:lnTo>
                  <a:lnTo>
                    <a:pt x="446" y="996"/>
                  </a:lnTo>
                  <a:lnTo>
                    <a:pt x="451" y="1001"/>
                  </a:lnTo>
                  <a:lnTo>
                    <a:pt x="458" y="1007"/>
                  </a:lnTo>
                  <a:lnTo>
                    <a:pt x="465" y="1011"/>
                  </a:lnTo>
                  <a:lnTo>
                    <a:pt x="473" y="1016"/>
                  </a:lnTo>
                  <a:lnTo>
                    <a:pt x="479" y="1021"/>
                  </a:lnTo>
                  <a:lnTo>
                    <a:pt x="486" y="1027"/>
                  </a:lnTo>
                  <a:lnTo>
                    <a:pt x="490" y="1034"/>
                  </a:lnTo>
                  <a:lnTo>
                    <a:pt x="492" y="1040"/>
                  </a:lnTo>
                  <a:lnTo>
                    <a:pt x="492" y="1048"/>
                  </a:lnTo>
                  <a:lnTo>
                    <a:pt x="493" y="1056"/>
                  </a:lnTo>
                  <a:lnTo>
                    <a:pt x="492" y="1066"/>
                  </a:lnTo>
                  <a:lnTo>
                    <a:pt x="491" y="1086"/>
                  </a:lnTo>
                  <a:lnTo>
                    <a:pt x="491" y="1101"/>
                  </a:lnTo>
                  <a:lnTo>
                    <a:pt x="488" y="1120"/>
                  </a:lnTo>
                  <a:lnTo>
                    <a:pt x="488" y="1137"/>
                  </a:lnTo>
                  <a:lnTo>
                    <a:pt x="488" y="1153"/>
                  </a:lnTo>
                  <a:lnTo>
                    <a:pt x="490" y="1168"/>
                  </a:lnTo>
                  <a:lnTo>
                    <a:pt x="493" y="1181"/>
                  </a:lnTo>
                  <a:lnTo>
                    <a:pt x="499" y="1193"/>
                  </a:lnTo>
                  <a:lnTo>
                    <a:pt x="504" y="1204"/>
                  </a:lnTo>
                  <a:lnTo>
                    <a:pt x="511" y="1215"/>
                  </a:lnTo>
                  <a:lnTo>
                    <a:pt x="525" y="1237"/>
                  </a:lnTo>
                  <a:lnTo>
                    <a:pt x="542" y="1257"/>
                  </a:lnTo>
                  <a:lnTo>
                    <a:pt x="560" y="1280"/>
                  </a:lnTo>
                  <a:lnTo>
                    <a:pt x="579" y="1306"/>
                  </a:lnTo>
                  <a:lnTo>
                    <a:pt x="587" y="1317"/>
                  </a:lnTo>
                  <a:lnTo>
                    <a:pt x="597" y="1326"/>
                  </a:lnTo>
                  <a:lnTo>
                    <a:pt x="607" y="1334"/>
                  </a:lnTo>
                  <a:lnTo>
                    <a:pt x="616" y="1342"/>
                  </a:lnTo>
                  <a:lnTo>
                    <a:pt x="637" y="1353"/>
                  </a:lnTo>
                  <a:lnTo>
                    <a:pt x="659" y="1364"/>
                  </a:lnTo>
                  <a:lnTo>
                    <a:pt x="668" y="1370"/>
                  </a:lnTo>
                  <a:lnTo>
                    <a:pt x="678" y="1375"/>
                  </a:lnTo>
                  <a:lnTo>
                    <a:pt x="688" y="1382"/>
                  </a:lnTo>
                  <a:lnTo>
                    <a:pt x="695" y="1388"/>
                  </a:lnTo>
                  <a:lnTo>
                    <a:pt x="703" y="1396"/>
                  </a:lnTo>
                  <a:lnTo>
                    <a:pt x="708" y="1405"/>
                  </a:lnTo>
                  <a:lnTo>
                    <a:pt x="714" y="1415"/>
                  </a:lnTo>
                  <a:lnTo>
                    <a:pt x="717" y="1428"/>
                  </a:lnTo>
                  <a:lnTo>
                    <a:pt x="719" y="1434"/>
                  </a:lnTo>
                  <a:lnTo>
                    <a:pt x="723" y="1442"/>
                  </a:lnTo>
                  <a:lnTo>
                    <a:pt x="729" y="1450"/>
                  </a:lnTo>
                  <a:lnTo>
                    <a:pt x="733" y="1458"/>
                  </a:lnTo>
                  <a:lnTo>
                    <a:pt x="739" y="1466"/>
                  </a:lnTo>
                  <a:lnTo>
                    <a:pt x="741" y="1473"/>
                  </a:lnTo>
                  <a:lnTo>
                    <a:pt x="742" y="1477"/>
                  </a:lnTo>
                  <a:lnTo>
                    <a:pt x="742" y="1481"/>
                  </a:lnTo>
                  <a:lnTo>
                    <a:pt x="741" y="1484"/>
                  </a:lnTo>
                  <a:lnTo>
                    <a:pt x="740" y="1487"/>
                  </a:lnTo>
                  <a:lnTo>
                    <a:pt x="731" y="1498"/>
                  </a:lnTo>
                  <a:lnTo>
                    <a:pt x="720" y="1510"/>
                  </a:lnTo>
                  <a:lnTo>
                    <a:pt x="716" y="1517"/>
                  </a:lnTo>
                  <a:lnTo>
                    <a:pt x="712" y="1523"/>
                  </a:lnTo>
                  <a:lnTo>
                    <a:pt x="710" y="1526"/>
                  </a:lnTo>
                  <a:lnTo>
                    <a:pt x="710" y="1529"/>
                  </a:lnTo>
                  <a:lnTo>
                    <a:pt x="710" y="1534"/>
                  </a:lnTo>
                  <a:lnTo>
                    <a:pt x="710" y="1537"/>
                  </a:lnTo>
                  <a:lnTo>
                    <a:pt x="717" y="1547"/>
                  </a:lnTo>
                  <a:lnTo>
                    <a:pt x="723" y="1553"/>
                  </a:lnTo>
                  <a:lnTo>
                    <a:pt x="726" y="1556"/>
                  </a:lnTo>
                  <a:lnTo>
                    <a:pt x="727" y="1561"/>
                  </a:lnTo>
                  <a:lnTo>
                    <a:pt x="726" y="1567"/>
                  </a:lnTo>
                  <a:lnTo>
                    <a:pt x="723" y="1575"/>
                  </a:lnTo>
                  <a:lnTo>
                    <a:pt x="718" y="1587"/>
                  </a:lnTo>
                  <a:lnTo>
                    <a:pt x="714" y="1598"/>
                  </a:lnTo>
                  <a:lnTo>
                    <a:pt x="712" y="1606"/>
                  </a:lnTo>
                  <a:lnTo>
                    <a:pt x="709" y="1614"/>
                  </a:lnTo>
                  <a:lnTo>
                    <a:pt x="709" y="1621"/>
                  </a:lnTo>
                  <a:lnTo>
                    <a:pt x="709" y="1627"/>
                  </a:lnTo>
                  <a:lnTo>
                    <a:pt x="712" y="1631"/>
                  </a:lnTo>
                  <a:lnTo>
                    <a:pt x="715" y="1635"/>
                  </a:lnTo>
                  <a:lnTo>
                    <a:pt x="718" y="1639"/>
                  </a:lnTo>
                  <a:lnTo>
                    <a:pt x="722" y="1642"/>
                  </a:lnTo>
                  <a:lnTo>
                    <a:pt x="728" y="1645"/>
                  </a:lnTo>
                  <a:lnTo>
                    <a:pt x="734" y="1648"/>
                  </a:lnTo>
                  <a:lnTo>
                    <a:pt x="749" y="1655"/>
                  </a:lnTo>
                  <a:lnTo>
                    <a:pt x="767" y="1663"/>
                  </a:lnTo>
                  <a:lnTo>
                    <a:pt x="776" y="1668"/>
                  </a:lnTo>
                  <a:lnTo>
                    <a:pt x="784" y="1671"/>
                  </a:lnTo>
                  <a:lnTo>
                    <a:pt x="791" y="1673"/>
                  </a:lnTo>
                  <a:lnTo>
                    <a:pt x="797" y="1674"/>
                  </a:lnTo>
                  <a:lnTo>
                    <a:pt x="802" y="1674"/>
                  </a:lnTo>
                  <a:lnTo>
                    <a:pt x="805" y="1673"/>
                  </a:lnTo>
                  <a:lnTo>
                    <a:pt x="809" y="1672"/>
                  </a:lnTo>
                  <a:lnTo>
                    <a:pt x="811" y="1669"/>
                  </a:lnTo>
                  <a:lnTo>
                    <a:pt x="812" y="1666"/>
                  </a:lnTo>
                  <a:lnTo>
                    <a:pt x="813" y="1661"/>
                  </a:lnTo>
                  <a:lnTo>
                    <a:pt x="813" y="1656"/>
                  </a:lnTo>
                  <a:lnTo>
                    <a:pt x="812" y="1650"/>
                  </a:lnTo>
                  <a:lnTo>
                    <a:pt x="809" y="1636"/>
                  </a:lnTo>
                  <a:lnTo>
                    <a:pt x="804" y="1620"/>
                  </a:lnTo>
                  <a:lnTo>
                    <a:pt x="802" y="1610"/>
                  </a:lnTo>
                  <a:lnTo>
                    <a:pt x="800" y="1601"/>
                  </a:lnTo>
                  <a:lnTo>
                    <a:pt x="800" y="1593"/>
                  </a:lnTo>
                  <a:lnTo>
                    <a:pt x="800" y="1586"/>
                  </a:lnTo>
                  <a:lnTo>
                    <a:pt x="801" y="1580"/>
                  </a:lnTo>
                  <a:lnTo>
                    <a:pt x="802" y="1575"/>
                  </a:lnTo>
                  <a:lnTo>
                    <a:pt x="804" y="1572"/>
                  </a:lnTo>
                  <a:lnTo>
                    <a:pt x="808" y="1568"/>
                  </a:lnTo>
                  <a:lnTo>
                    <a:pt x="811" y="1566"/>
                  </a:lnTo>
                  <a:lnTo>
                    <a:pt x="815" y="1565"/>
                  </a:lnTo>
                  <a:lnTo>
                    <a:pt x="821" y="1565"/>
                  </a:lnTo>
                  <a:lnTo>
                    <a:pt x="826" y="1565"/>
                  </a:lnTo>
                  <a:lnTo>
                    <a:pt x="832" y="1567"/>
                  </a:lnTo>
                  <a:lnTo>
                    <a:pt x="839" y="1569"/>
                  </a:lnTo>
                  <a:lnTo>
                    <a:pt x="845" y="1573"/>
                  </a:lnTo>
                  <a:lnTo>
                    <a:pt x="853" y="1576"/>
                  </a:lnTo>
                  <a:lnTo>
                    <a:pt x="855" y="1577"/>
                  </a:lnTo>
                  <a:lnTo>
                    <a:pt x="858" y="1577"/>
                  </a:lnTo>
                  <a:lnTo>
                    <a:pt x="862" y="1575"/>
                  </a:lnTo>
                  <a:lnTo>
                    <a:pt x="864" y="1572"/>
                  </a:lnTo>
                  <a:lnTo>
                    <a:pt x="869" y="1564"/>
                  </a:lnTo>
                  <a:lnTo>
                    <a:pt x="876" y="1553"/>
                  </a:lnTo>
                  <a:lnTo>
                    <a:pt x="881" y="1542"/>
                  </a:lnTo>
                  <a:lnTo>
                    <a:pt x="886" y="1532"/>
                  </a:lnTo>
                  <a:lnTo>
                    <a:pt x="892" y="1522"/>
                  </a:lnTo>
                  <a:lnTo>
                    <a:pt x="898" y="1517"/>
                  </a:lnTo>
                  <a:lnTo>
                    <a:pt x="901" y="1515"/>
                  </a:lnTo>
                  <a:lnTo>
                    <a:pt x="904" y="1514"/>
                  </a:lnTo>
                  <a:lnTo>
                    <a:pt x="906" y="1514"/>
                  </a:lnTo>
                  <a:lnTo>
                    <a:pt x="909" y="1514"/>
                  </a:lnTo>
                  <a:lnTo>
                    <a:pt x="916" y="1518"/>
                  </a:lnTo>
                  <a:lnTo>
                    <a:pt x="922" y="1522"/>
                  </a:lnTo>
                  <a:lnTo>
                    <a:pt x="936" y="1535"/>
                  </a:lnTo>
                  <a:lnTo>
                    <a:pt x="952" y="1550"/>
                  </a:lnTo>
                  <a:lnTo>
                    <a:pt x="960" y="1558"/>
                  </a:lnTo>
                  <a:lnTo>
                    <a:pt x="969" y="1564"/>
                  </a:lnTo>
                  <a:lnTo>
                    <a:pt x="978" y="1569"/>
                  </a:lnTo>
                  <a:lnTo>
                    <a:pt x="987" y="1574"/>
                  </a:lnTo>
                  <a:lnTo>
                    <a:pt x="992" y="1575"/>
                  </a:lnTo>
                  <a:lnTo>
                    <a:pt x="997" y="1575"/>
                  </a:lnTo>
                  <a:lnTo>
                    <a:pt x="1001" y="1575"/>
                  </a:lnTo>
                  <a:lnTo>
                    <a:pt x="1006" y="1574"/>
                  </a:lnTo>
                  <a:lnTo>
                    <a:pt x="1012" y="1573"/>
                  </a:lnTo>
                  <a:lnTo>
                    <a:pt x="1016" y="1571"/>
                  </a:lnTo>
                  <a:lnTo>
                    <a:pt x="1021" y="1567"/>
                  </a:lnTo>
                  <a:lnTo>
                    <a:pt x="1027" y="1563"/>
                  </a:lnTo>
                  <a:lnTo>
                    <a:pt x="1034" y="1553"/>
                  </a:lnTo>
                  <a:lnTo>
                    <a:pt x="1050" y="1533"/>
                  </a:lnTo>
                  <a:lnTo>
                    <a:pt x="1069" y="1506"/>
                  </a:lnTo>
                  <a:lnTo>
                    <a:pt x="1091" y="1480"/>
                  </a:lnTo>
                  <a:lnTo>
                    <a:pt x="1101" y="1468"/>
                  </a:lnTo>
                  <a:lnTo>
                    <a:pt x="1112" y="1458"/>
                  </a:lnTo>
                  <a:lnTo>
                    <a:pt x="1118" y="1455"/>
                  </a:lnTo>
                  <a:lnTo>
                    <a:pt x="1122" y="1452"/>
                  </a:lnTo>
                  <a:lnTo>
                    <a:pt x="1127" y="1450"/>
                  </a:lnTo>
                  <a:lnTo>
                    <a:pt x="1132" y="1448"/>
                  </a:lnTo>
                  <a:lnTo>
                    <a:pt x="1136" y="1448"/>
                  </a:lnTo>
                  <a:lnTo>
                    <a:pt x="1139" y="1448"/>
                  </a:lnTo>
                  <a:lnTo>
                    <a:pt x="1142" y="1451"/>
                  </a:lnTo>
                  <a:lnTo>
                    <a:pt x="1146" y="1454"/>
                  </a:lnTo>
                  <a:lnTo>
                    <a:pt x="1149" y="1459"/>
                  </a:lnTo>
                  <a:lnTo>
                    <a:pt x="1151" y="1465"/>
                  </a:lnTo>
                  <a:lnTo>
                    <a:pt x="1152" y="1473"/>
                  </a:lnTo>
                  <a:lnTo>
                    <a:pt x="1153" y="1482"/>
                  </a:lnTo>
                  <a:lnTo>
                    <a:pt x="1154" y="1495"/>
                  </a:lnTo>
                  <a:lnTo>
                    <a:pt x="1158" y="1505"/>
                  </a:lnTo>
                  <a:lnTo>
                    <a:pt x="1161" y="1513"/>
                  </a:lnTo>
                  <a:lnTo>
                    <a:pt x="1164" y="1521"/>
                  </a:lnTo>
                  <a:lnTo>
                    <a:pt x="1166" y="1529"/>
                  </a:lnTo>
                  <a:lnTo>
                    <a:pt x="1168" y="1539"/>
                  </a:lnTo>
                  <a:lnTo>
                    <a:pt x="1169" y="1553"/>
                  </a:lnTo>
                  <a:lnTo>
                    <a:pt x="1168" y="1571"/>
                  </a:lnTo>
                  <a:lnTo>
                    <a:pt x="1154" y="1702"/>
                  </a:lnTo>
                  <a:lnTo>
                    <a:pt x="1150" y="1708"/>
                  </a:lnTo>
                  <a:lnTo>
                    <a:pt x="1147" y="1713"/>
                  </a:lnTo>
                  <a:lnTo>
                    <a:pt x="1146" y="1718"/>
                  </a:lnTo>
                  <a:lnTo>
                    <a:pt x="1147" y="1726"/>
                  </a:lnTo>
                  <a:lnTo>
                    <a:pt x="1150" y="1735"/>
                  </a:lnTo>
                  <a:lnTo>
                    <a:pt x="1154" y="1743"/>
                  </a:lnTo>
                  <a:lnTo>
                    <a:pt x="1160" y="1749"/>
                  </a:lnTo>
                  <a:lnTo>
                    <a:pt x="1166" y="1753"/>
                  </a:lnTo>
                  <a:lnTo>
                    <a:pt x="1169" y="1754"/>
                  </a:lnTo>
                  <a:lnTo>
                    <a:pt x="1173" y="1754"/>
                  </a:lnTo>
                  <a:lnTo>
                    <a:pt x="1176" y="1754"/>
                  </a:lnTo>
                  <a:lnTo>
                    <a:pt x="1179" y="1753"/>
                  </a:lnTo>
                  <a:lnTo>
                    <a:pt x="1182" y="1751"/>
                  </a:lnTo>
                  <a:lnTo>
                    <a:pt x="1187" y="1748"/>
                  </a:lnTo>
                  <a:lnTo>
                    <a:pt x="1190" y="1743"/>
                  </a:lnTo>
                  <a:lnTo>
                    <a:pt x="1193" y="1739"/>
                  </a:lnTo>
                  <a:lnTo>
                    <a:pt x="1202" y="1717"/>
                  </a:lnTo>
                  <a:lnTo>
                    <a:pt x="1210" y="1699"/>
                  </a:lnTo>
                  <a:lnTo>
                    <a:pt x="1213" y="1696"/>
                  </a:lnTo>
                  <a:lnTo>
                    <a:pt x="1216" y="1691"/>
                  </a:lnTo>
                  <a:lnTo>
                    <a:pt x="1219" y="1689"/>
                  </a:lnTo>
                  <a:lnTo>
                    <a:pt x="1222" y="1686"/>
                  </a:lnTo>
                  <a:lnTo>
                    <a:pt x="1227" y="1684"/>
                  </a:lnTo>
                  <a:lnTo>
                    <a:pt x="1232" y="1683"/>
                  </a:lnTo>
                  <a:lnTo>
                    <a:pt x="1239" y="1682"/>
                  </a:lnTo>
                  <a:lnTo>
                    <a:pt x="1245" y="1682"/>
                  </a:lnTo>
                  <a:lnTo>
                    <a:pt x="1256" y="1682"/>
                  </a:lnTo>
                  <a:lnTo>
                    <a:pt x="1266" y="1683"/>
                  </a:lnTo>
                  <a:lnTo>
                    <a:pt x="1276" y="1684"/>
                  </a:lnTo>
                  <a:lnTo>
                    <a:pt x="1287" y="1683"/>
                  </a:lnTo>
                  <a:lnTo>
                    <a:pt x="1301" y="1680"/>
                  </a:lnTo>
                  <a:lnTo>
                    <a:pt x="1314" y="1674"/>
                  </a:lnTo>
                  <a:lnTo>
                    <a:pt x="1328" y="1668"/>
                  </a:lnTo>
                  <a:lnTo>
                    <a:pt x="1341" y="1661"/>
                  </a:lnTo>
                  <a:lnTo>
                    <a:pt x="1378" y="1646"/>
                  </a:lnTo>
                  <a:lnTo>
                    <a:pt x="1383" y="1641"/>
                  </a:lnTo>
                  <a:lnTo>
                    <a:pt x="1389" y="1635"/>
                  </a:lnTo>
                  <a:lnTo>
                    <a:pt x="1394" y="1630"/>
                  </a:lnTo>
                  <a:lnTo>
                    <a:pt x="1401" y="1627"/>
                  </a:lnTo>
                  <a:lnTo>
                    <a:pt x="1413" y="1623"/>
                  </a:lnTo>
                  <a:lnTo>
                    <a:pt x="1425" y="1620"/>
                  </a:lnTo>
                  <a:lnTo>
                    <a:pt x="1430" y="1618"/>
                  </a:lnTo>
                  <a:lnTo>
                    <a:pt x="1433" y="1616"/>
                  </a:lnTo>
                  <a:lnTo>
                    <a:pt x="1436" y="1614"/>
                  </a:lnTo>
                  <a:lnTo>
                    <a:pt x="1438" y="1610"/>
                  </a:lnTo>
                  <a:lnTo>
                    <a:pt x="1442" y="1603"/>
                  </a:lnTo>
                  <a:lnTo>
                    <a:pt x="1444" y="1594"/>
                  </a:lnTo>
                  <a:lnTo>
                    <a:pt x="1444" y="1588"/>
                  </a:lnTo>
                  <a:lnTo>
                    <a:pt x="1444" y="1582"/>
                  </a:lnTo>
                  <a:lnTo>
                    <a:pt x="1443" y="1577"/>
                  </a:lnTo>
                  <a:lnTo>
                    <a:pt x="1442" y="1572"/>
                  </a:lnTo>
                  <a:lnTo>
                    <a:pt x="1437" y="1563"/>
                  </a:lnTo>
                  <a:lnTo>
                    <a:pt x="1431" y="1555"/>
                  </a:lnTo>
                  <a:lnTo>
                    <a:pt x="1425" y="1548"/>
                  </a:lnTo>
                  <a:lnTo>
                    <a:pt x="1419" y="1540"/>
                  </a:lnTo>
                  <a:lnTo>
                    <a:pt x="1417" y="1536"/>
                  </a:lnTo>
                  <a:lnTo>
                    <a:pt x="1416" y="1533"/>
                  </a:lnTo>
                  <a:lnTo>
                    <a:pt x="1415" y="1528"/>
                  </a:lnTo>
                  <a:lnTo>
                    <a:pt x="1413" y="1525"/>
                  </a:lnTo>
                  <a:lnTo>
                    <a:pt x="1415" y="1505"/>
                  </a:lnTo>
                  <a:lnTo>
                    <a:pt x="1416" y="1485"/>
                  </a:lnTo>
                  <a:lnTo>
                    <a:pt x="1418" y="1466"/>
                  </a:lnTo>
                  <a:lnTo>
                    <a:pt x="1421" y="1446"/>
                  </a:lnTo>
                  <a:lnTo>
                    <a:pt x="1423" y="1427"/>
                  </a:lnTo>
                  <a:lnTo>
                    <a:pt x="1425" y="1407"/>
                  </a:lnTo>
                  <a:lnTo>
                    <a:pt x="1428" y="1389"/>
                  </a:lnTo>
                  <a:lnTo>
                    <a:pt x="1428" y="1370"/>
                  </a:lnTo>
                  <a:lnTo>
                    <a:pt x="1428" y="1362"/>
                  </a:lnTo>
                  <a:lnTo>
                    <a:pt x="1425" y="1356"/>
                  </a:lnTo>
                  <a:lnTo>
                    <a:pt x="1423" y="1349"/>
                  </a:lnTo>
                  <a:lnTo>
                    <a:pt x="1420" y="1344"/>
                  </a:lnTo>
                  <a:lnTo>
                    <a:pt x="1416" y="1338"/>
                  </a:lnTo>
                  <a:lnTo>
                    <a:pt x="1411" y="1334"/>
                  </a:lnTo>
                  <a:lnTo>
                    <a:pt x="1406" y="1329"/>
                  </a:lnTo>
                  <a:lnTo>
                    <a:pt x="1401" y="1324"/>
                  </a:lnTo>
                  <a:lnTo>
                    <a:pt x="1376" y="1307"/>
                  </a:lnTo>
                  <a:lnTo>
                    <a:pt x="1352" y="1290"/>
                  </a:lnTo>
                  <a:lnTo>
                    <a:pt x="1347" y="1296"/>
                  </a:lnTo>
                  <a:lnTo>
                    <a:pt x="1341" y="1302"/>
                  </a:lnTo>
                  <a:lnTo>
                    <a:pt x="1336" y="1305"/>
                  </a:lnTo>
                  <a:lnTo>
                    <a:pt x="1330" y="1307"/>
                  </a:lnTo>
                  <a:lnTo>
                    <a:pt x="1316" y="1309"/>
                  </a:lnTo>
                  <a:lnTo>
                    <a:pt x="1300" y="1309"/>
                  </a:lnTo>
                  <a:lnTo>
                    <a:pt x="1291" y="1310"/>
                  </a:lnTo>
                  <a:lnTo>
                    <a:pt x="1285" y="1312"/>
                  </a:lnTo>
                  <a:lnTo>
                    <a:pt x="1281" y="1316"/>
                  </a:lnTo>
                  <a:lnTo>
                    <a:pt x="1277" y="1320"/>
                  </a:lnTo>
                  <a:lnTo>
                    <a:pt x="1275" y="1324"/>
                  </a:lnTo>
                  <a:lnTo>
                    <a:pt x="1272" y="1329"/>
                  </a:lnTo>
                  <a:lnTo>
                    <a:pt x="1268" y="1333"/>
                  </a:lnTo>
                  <a:lnTo>
                    <a:pt x="1262" y="1337"/>
                  </a:lnTo>
                  <a:lnTo>
                    <a:pt x="1255" y="1339"/>
                  </a:lnTo>
                  <a:lnTo>
                    <a:pt x="1248" y="1339"/>
                  </a:lnTo>
                  <a:lnTo>
                    <a:pt x="1242" y="1338"/>
                  </a:lnTo>
                  <a:lnTo>
                    <a:pt x="1236" y="1335"/>
                  </a:lnTo>
                  <a:lnTo>
                    <a:pt x="1226" y="1325"/>
                  </a:lnTo>
                  <a:lnTo>
                    <a:pt x="1215" y="1315"/>
                  </a:lnTo>
                  <a:lnTo>
                    <a:pt x="1208" y="1308"/>
                  </a:lnTo>
                  <a:lnTo>
                    <a:pt x="1203" y="1303"/>
                  </a:lnTo>
                  <a:lnTo>
                    <a:pt x="1196" y="1297"/>
                  </a:lnTo>
                  <a:lnTo>
                    <a:pt x="1190" y="1293"/>
                  </a:lnTo>
                  <a:lnTo>
                    <a:pt x="1182" y="1291"/>
                  </a:lnTo>
                  <a:lnTo>
                    <a:pt x="1174" y="1289"/>
                  </a:lnTo>
                  <a:lnTo>
                    <a:pt x="1165" y="1290"/>
                  </a:lnTo>
                  <a:lnTo>
                    <a:pt x="1155" y="1292"/>
                  </a:lnTo>
                  <a:lnTo>
                    <a:pt x="1148" y="1293"/>
                  </a:lnTo>
                  <a:lnTo>
                    <a:pt x="1141" y="1294"/>
                  </a:lnTo>
                  <a:lnTo>
                    <a:pt x="1136" y="1293"/>
                  </a:lnTo>
                  <a:lnTo>
                    <a:pt x="1132" y="1292"/>
                  </a:lnTo>
                  <a:lnTo>
                    <a:pt x="1128" y="1289"/>
                  </a:lnTo>
                  <a:lnTo>
                    <a:pt x="1126" y="1285"/>
                  </a:lnTo>
                  <a:lnTo>
                    <a:pt x="1124" y="1281"/>
                  </a:lnTo>
                  <a:lnTo>
                    <a:pt x="1123" y="1276"/>
                  </a:lnTo>
                  <a:lnTo>
                    <a:pt x="1122" y="1270"/>
                  </a:lnTo>
                  <a:lnTo>
                    <a:pt x="1123" y="1265"/>
                  </a:lnTo>
                  <a:lnTo>
                    <a:pt x="1123" y="1259"/>
                  </a:lnTo>
                  <a:lnTo>
                    <a:pt x="1125" y="1254"/>
                  </a:lnTo>
                  <a:lnTo>
                    <a:pt x="1127" y="1249"/>
                  </a:lnTo>
                  <a:lnTo>
                    <a:pt x="1129" y="1243"/>
                  </a:lnTo>
                  <a:lnTo>
                    <a:pt x="1134" y="1238"/>
                  </a:lnTo>
                  <a:lnTo>
                    <a:pt x="1137" y="1234"/>
                  </a:lnTo>
                  <a:lnTo>
                    <a:pt x="1147" y="1224"/>
                  </a:lnTo>
                  <a:lnTo>
                    <a:pt x="1154" y="1212"/>
                  </a:lnTo>
                  <a:lnTo>
                    <a:pt x="1161" y="1200"/>
                  </a:lnTo>
                  <a:lnTo>
                    <a:pt x="1167" y="1189"/>
                  </a:lnTo>
                  <a:lnTo>
                    <a:pt x="1174" y="1177"/>
                  </a:lnTo>
                  <a:lnTo>
                    <a:pt x="1180" y="1166"/>
                  </a:lnTo>
                  <a:lnTo>
                    <a:pt x="1189" y="1155"/>
                  </a:lnTo>
                  <a:lnTo>
                    <a:pt x="1199" y="1144"/>
                  </a:lnTo>
                  <a:lnTo>
                    <a:pt x="1204" y="1139"/>
                  </a:lnTo>
                  <a:lnTo>
                    <a:pt x="1208" y="1133"/>
                  </a:lnTo>
                  <a:lnTo>
                    <a:pt x="1213" y="1127"/>
                  </a:lnTo>
                  <a:lnTo>
                    <a:pt x="1216" y="1120"/>
                  </a:lnTo>
                  <a:lnTo>
                    <a:pt x="1223" y="1108"/>
                  </a:lnTo>
                  <a:lnTo>
                    <a:pt x="1232" y="1096"/>
                  </a:lnTo>
                  <a:lnTo>
                    <a:pt x="1239" y="1091"/>
                  </a:lnTo>
                  <a:lnTo>
                    <a:pt x="1245" y="1088"/>
                  </a:lnTo>
                  <a:lnTo>
                    <a:pt x="1250" y="1088"/>
                  </a:lnTo>
                  <a:lnTo>
                    <a:pt x="1256" y="1089"/>
                  </a:lnTo>
                  <a:lnTo>
                    <a:pt x="1268" y="1094"/>
                  </a:lnTo>
                  <a:lnTo>
                    <a:pt x="1281" y="1097"/>
                  </a:lnTo>
                  <a:lnTo>
                    <a:pt x="1284" y="1083"/>
                  </a:lnTo>
                  <a:lnTo>
                    <a:pt x="1285" y="1067"/>
                  </a:lnTo>
                  <a:lnTo>
                    <a:pt x="1285" y="1051"/>
                  </a:lnTo>
                  <a:lnTo>
                    <a:pt x="1284" y="1037"/>
                  </a:lnTo>
                  <a:lnTo>
                    <a:pt x="1283" y="1031"/>
                  </a:lnTo>
                  <a:lnTo>
                    <a:pt x="1280" y="1024"/>
                  </a:lnTo>
                  <a:lnTo>
                    <a:pt x="1276" y="1018"/>
                  </a:lnTo>
                  <a:lnTo>
                    <a:pt x="1272" y="1011"/>
                  </a:lnTo>
                  <a:lnTo>
                    <a:pt x="1269" y="1005"/>
                  </a:lnTo>
                  <a:lnTo>
                    <a:pt x="1264" y="999"/>
                  </a:lnTo>
                  <a:lnTo>
                    <a:pt x="1261" y="993"/>
                  </a:lnTo>
                  <a:lnTo>
                    <a:pt x="1259" y="986"/>
                  </a:lnTo>
                  <a:lnTo>
                    <a:pt x="1257" y="978"/>
                  </a:lnTo>
                  <a:lnTo>
                    <a:pt x="1256" y="969"/>
                  </a:lnTo>
                  <a:lnTo>
                    <a:pt x="1256" y="959"/>
                  </a:lnTo>
                  <a:lnTo>
                    <a:pt x="1255" y="950"/>
                  </a:lnTo>
                  <a:lnTo>
                    <a:pt x="1256" y="928"/>
                  </a:lnTo>
                  <a:lnTo>
                    <a:pt x="1258" y="906"/>
                  </a:lnTo>
                  <a:lnTo>
                    <a:pt x="1260" y="885"/>
                  </a:lnTo>
                  <a:lnTo>
                    <a:pt x="1262" y="863"/>
                  </a:lnTo>
                  <a:lnTo>
                    <a:pt x="1264" y="843"/>
                  </a:lnTo>
                  <a:lnTo>
                    <a:pt x="1264" y="824"/>
                  </a:lnTo>
                  <a:lnTo>
                    <a:pt x="1264" y="809"/>
                  </a:lnTo>
                  <a:lnTo>
                    <a:pt x="1263" y="793"/>
                  </a:lnTo>
                  <a:lnTo>
                    <a:pt x="1261" y="778"/>
                  </a:lnTo>
                  <a:lnTo>
                    <a:pt x="1259" y="763"/>
                  </a:lnTo>
                  <a:lnTo>
                    <a:pt x="1254" y="732"/>
                  </a:lnTo>
                  <a:lnTo>
                    <a:pt x="1249" y="701"/>
                  </a:lnTo>
                  <a:lnTo>
                    <a:pt x="1250" y="681"/>
                  </a:lnTo>
                  <a:lnTo>
                    <a:pt x="1253" y="657"/>
                  </a:lnTo>
                  <a:lnTo>
                    <a:pt x="1255" y="632"/>
                  </a:lnTo>
                  <a:lnTo>
                    <a:pt x="1258" y="611"/>
                  </a:lnTo>
                  <a:lnTo>
                    <a:pt x="1260" y="602"/>
                  </a:lnTo>
                  <a:lnTo>
                    <a:pt x="1263" y="592"/>
                  </a:lnTo>
                  <a:lnTo>
                    <a:pt x="1267" y="583"/>
                  </a:lnTo>
                  <a:lnTo>
                    <a:pt x="1271" y="576"/>
                  </a:lnTo>
                  <a:lnTo>
                    <a:pt x="1278" y="560"/>
                  </a:lnTo>
                  <a:lnTo>
                    <a:pt x="1286" y="541"/>
                  </a:lnTo>
                  <a:lnTo>
                    <a:pt x="1288" y="530"/>
                  </a:lnTo>
                  <a:lnTo>
                    <a:pt x="1291" y="520"/>
                  </a:lnTo>
                  <a:lnTo>
                    <a:pt x="1294" y="514"/>
                  </a:lnTo>
                  <a:lnTo>
                    <a:pt x="1296" y="509"/>
                  </a:lnTo>
                  <a:lnTo>
                    <a:pt x="1298" y="505"/>
                  </a:lnTo>
                  <a:lnTo>
                    <a:pt x="1301" y="499"/>
                  </a:lnTo>
                  <a:lnTo>
                    <a:pt x="1312" y="487"/>
                  </a:lnTo>
                  <a:lnTo>
                    <a:pt x="1324" y="476"/>
                  </a:lnTo>
                  <a:lnTo>
                    <a:pt x="1335" y="467"/>
                  </a:lnTo>
                  <a:lnTo>
                    <a:pt x="1347" y="457"/>
                  </a:lnTo>
                  <a:lnTo>
                    <a:pt x="1370" y="440"/>
                  </a:lnTo>
                  <a:lnTo>
                    <a:pt x="1394" y="422"/>
                  </a:lnTo>
                  <a:lnTo>
                    <a:pt x="1405" y="413"/>
                  </a:lnTo>
                  <a:lnTo>
                    <a:pt x="1416" y="403"/>
                  </a:lnTo>
                  <a:lnTo>
                    <a:pt x="1426" y="393"/>
                  </a:lnTo>
                  <a:lnTo>
                    <a:pt x="1436" y="383"/>
                  </a:lnTo>
                  <a:lnTo>
                    <a:pt x="1446" y="371"/>
                  </a:lnTo>
                  <a:lnTo>
                    <a:pt x="1455" y="357"/>
                  </a:lnTo>
                  <a:lnTo>
                    <a:pt x="1462" y="343"/>
                  </a:lnTo>
                  <a:lnTo>
                    <a:pt x="1470" y="326"/>
                  </a:lnTo>
                  <a:lnTo>
                    <a:pt x="1472" y="317"/>
                  </a:lnTo>
                  <a:lnTo>
                    <a:pt x="1473" y="309"/>
                  </a:lnTo>
                  <a:lnTo>
                    <a:pt x="1472" y="302"/>
                  </a:lnTo>
                  <a:lnTo>
                    <a:pt x="1472" y="294"/>
                  </a:lnTo>
                  <a:lnTo>
                    <a:pt x="1472" y="286"/>
                  </a:lnTo>
                  <a:lnTo>
                    <a:pt x="1473" y="279"/>
                  </a:lnTo>
                  <a:lnTo>
                    <a:pt x="1475" y="271"/>
                  </a:lnTo>
                  <a:lnTo>
                    <a:pt x="1479" y="264"/>
                  </a:lnTo>
                  <a:lnTo>
                    <a:pt x="1472" y="259"/>
                  </a:lnTo>
                  <a:lnTo>
                    <a:pt x="1458" y="257"/>
                  </a:lnTo>
                  <a:lnTo>
                    <a:pt x="1440" y="254"/>
                  </a:lnTo>
                  <a:lnTo>
                    <a:pt x="1421" y="251"/>
                  </a:lnTo>
                  <a:lnTo>
                    <a:pt x="1404" y="246"/>
                  </a:lnTo>
                  <a:lnTo>
                    <a:pt x="1389" y="241"/>
                  </a:lnTo>
                  <a:lnTo>
                    <a:pt x="1383" y="238"/>
                  </a:lnTo>
                  <a:lnTo>
                    <a:pt x="1379" y="235"/>
                  </a:lnTo>
                  <a:lnTo>
                    <a:pt x="1378" y="232"/>
                  </a:lnTo>
                  <a:lnTo>
                    <a:pt x="1378" y="230"/>
                  </a:lnTo>
                  <a:lnTo>
                    <a:pt x="1378" y="228"/>
                  </a:lnTo>
                  <a:lnTo>
                    <a:pt x="1378" y="226"/>
                  </a:lnTo>
                  <a:lnTo>
                    <a:pt x="1380" y="219"/>
                  </a:lnTo>
                  <a:lnTo>
                    <a:pt x="1381" y="213"/>
                  </a:lnTo>
                  <a:lnTo>
                    <a:pt x="1382" y="209"/>
                  </a:lnTo>
                  <a:lnTo>
                    <a:pt x="1382" y="204"/>
                  </a:lnTo>
                  <a:lnTo>
                    <a:pt x="1381" y="201"/>
                  </a:lnTo>
                  <a:lnTo>
                    <a:pt x="1380" y="199"/>
                  </a:lnTo>
                  <a:lnTo>
                    <a:pt x="1378" y="197"/>
                  </a:lnTo>
                  <a:lnTo>
                    <a:pt x="1375" y="196"/>
                  </a:lnTo>
                  <a:lnTo>
                    <a:pt x="1368" y="196"/>
                  </a:lnTo>
                  <a:lnTo>
                    <a:pt x="1359" y="197"/>
                  </a:lnTo>
                  <a:lnTo>
                    <a:pt x="1350" y="200"/>
                  </a:lnTo>
                  <a:lnTo>
                    <a:pt x="1339" y="204"/>
                  </a:lnTo>
                  <a:lnTo>
                    <a:pt x="1329" y="209"/>
                  </a:lnTo>
                  <a:lnTo>
                    <a:pt x="1318" y="212"/>
                  </a:lnTo>
                  <a:lnTo>
                    <a:pt x="1309" y="214"/>
                  </a:lnTo>
                  <a:lnTo>
                    <a:pt x="1300" y="215"/>
                  </a:lnTo>
                  <a:lnTo>
                    <a:pt x="1295" y="214"/>
                  </a:lnTo>
                  <a:lnTo>
                    <a:pt x="1290" y="214"/>
                  </a:lnTo>
                  <a:lnTo>
                    <a:pt x="1286" y="212"/>
                  </a:lnTo>
                  <a:lnTo>
                    <a:pt x="1283" y="210"/>
                  </a:lnTo>
                  <a:lnTo>
                    <a:pt x="1278" y="206"/>
                  </a:lnTo>
                  <a:lnTo>
                    <a:pt x="1275" y="202"/>
                  </a:lnTo>
                  <a:lnTo>
                    <a:pt x="1272" y="198"/>
                  </a:lnTo>
                  <a:lnTo>
                    <a:pt x="1269" y="192"/>
                  </a:lnTo>
                  <a:lnTo>
                    <a:pt x="1266" y="177"/>
                  </a:lnTo>
                  <a:lnTo>
                    <a:pt x="1263" y="151"/>
                  </a:lnTo>
                  <a:lnTo>
                    <a:pt x="1261" y="138"/>
                  </a:lnTo>
                  <a:lnTo>
                    <a:pt x="1259" y="124"/>
                  </a:lnTo>
                  <a:lnTo>
                    <a:pt x="1257" y="119"/>
                  </a:lnTo>
                  <a:lnTo>
                    <a:pt x="1256" y="114"/>
                  </a:lnTo>
                  <a:lnTo>
                    <a:pt x="1254" y="108"/>
                  </a:lnTo>
                  <a:lnTo>
                    <a:pt x="1250" y="104"/>
                  </a:lnTo>
                  <a:lnTo>
                    <a:pt x="1244" y="96"/>
                  </a:lnTo>
                  <a:lnTo>
                    <a:pt x="1235" y="89"/>
                  </a:lnTo>
                  <a:lnTo>
                    <a:pt x="1227" y="82"/>
                  </a:lnTo>
                  <a:lnTo>
                    <a:pt x="1218" y="76"/>
                  </a:lnTo>
                  <a:lnTo>
                    <a:pt x="1209" y="68"/>
                  </a:lnTo>
                  <a:lnTo>
                    <a:pt x="1201" y="62"/>
                  </a:lnTo>
                  <a:lnTo>
                    <a:pt x="1192" y="54"/>
                  </a:lnTo>
                  <a:lnTo>
                    <a:pt x="1185" y="47"/>
                  </a:lnTo>
                  <a:lnTo>
                    <a:pt x="1178" y="36"/>
                  </a:lnTo>
                  <a:lnTo>
                    <a:pt x="1171" y="24"/>
                  </a:lnTo>
                  <a:lnTo>
                    <a:pt x="1166" y="17"/>
                  </a:lnTo>
                  <a:lnTo>
                    <a:pt x="1163" y="12"/>
                  </a:lnTo>
                  <a:lnTo>
                    <a:pt x="1159" y="8"/>
                  </a:lnTo>
                  <a:lnTo>
                    <a:pt x="1154" y="5"/>
                  </a:lnTo>
                  <a:lnTo>
                    <a:pt x="1146" y="1"/>
                  </a:lnTo>
                  <a:lnTo>
                    <a:pt x="1139" y="0"/>
                  </a:lnTo>
                  <a:lnTo>
                    <a:pt x="1132" y="0"/>
                  </a:lnTo>
                  <a:lnTo>
                    <a:pt x="1124" y="1"/>
                  </a:lnTo>
                  <a:lnTo>
                    <a:pt x="1110" y="6"/>
                  </a:lnTo>
                  <a:lnTo>
                    <a:pt x="1095" y="8"/>
                  </a:lnTo>
                  <a:lnTo>
                    <a:pt x="1094" y="9"/>
                  </a:lnTo>
                  <a:lnTo>
                    <a:pt x="1094" y="10"/>
                  </a:lnTo>
                  <a:lnTo>
                    <a:pt x="1101" y="61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4" name="Freeform 49"/>
            <p:cNvSpPr>
              <a:spLocks/>
            </p:cNvSpPr>
            <p:nvPr/>
          </p:nvSpPr>
          <p:spPr bwMode="auto">
            <a:xfrm>
              <a:off x="2860642" y="2377494"/>
              <a:ext cx="608787" cy="590436"/>
            </a:xfrm>
            <a:custGeom>
              <a:avLst/>
              <a:gdLst>
                <a:gd name="T0" fmla="*/ 1145 w 1479"/>
                <a:gd name="T1" fmla="*/ 103 h 1754"/>
                <a:gd name="T2" fmla="*/ 1145 w 1479"/>
                <a:gd name="T3" fmla="*/ 263 h 1754"/>
                <a:gd name="T4" fmla="*/ 1081 w 1479"/>
                <a:gd name="T5" fmla="*/ 268 h 1754"/>
                <a:gd name="T6" fmla="*/ 1010 w 1479"/>
                <a:gd name="T7" fmla="*/ 388 h 1754"/>
                <a:gd name="T8" fmla="*/ 946 w 1479"/>
                <a:gd name="T9" fmla="*/ 426 h 1754"/>
                <a:gd name="T10" fmla="*/ 871 w 1479"/>
                <a:gd name="T11" fmla="*/ 421 h 1754"/>
                <a:gd name="T12" fmla="*/ 813 w 1479"/>
                <a:gd name="T13" fmla="*/ 449 h 1754"/>
                <a:gd name="T14" fmla="*/ 822 w 1479"/>
                <a:gd name="T15" fmla="*/ 521 h 1754"/>
                <a:gd name="T16" fmla="*/ 811 w 1479"/>
                <a:gd name="T17" fmla="*/ 590 h 1754"/>
                <a:gd name="T18" fmla="*/ 709 w 1479"/>
                <a:gd name="T19" fmla="*/ 647 h 1754"/>
                <a:gd name="T20" fmla="*/ 618 w 1479"/>
                <a:gd name="T21" fmla="*/ 591 h 1754"/>
                <a:gd name="T22" fmla="*/ 496 w 1479"/>
                <a:gd name="T23" fmla="*/ 609 h 1754"/>
                <a:gd name="T24" fmla="*/ 407 w 1479"/>
                <a:gd name="T25" fmla="*/ 695 h 1754"/>
                <a:gd name="T26" fmla="*/ 338 w 1479"/>
                <a:gd name="T27" fmla="*/ 691 h 1754"/>
                <a:gd name="T28" fmla="*/ 369 w 1479"/>
                <a:gd name="T29" fmla="*/ 601 h 1754"/>
                <a:gd name="T30" fmla="*/ 318 w 1479"/>
                <a:gd name="T31" fmla="*/ 616 h 1754"/>
                <a:gd name="T32" fmla="*/ 285 w 1479"/>
                <a:gd name="T33" fmla="*/ 560 h 1754"/>
                <a:gd name="T34" fmla="*/ 193 w 1479"/>
                <a:gd name="T35" fmla="*/ 522 h 1754"/>
                <a:gd name="T36" fmla="*/ 96 w 1479"/>
                <a:gd name="T37" fmla="*/ 525 h 1754"/>
                <a:gd name="T38" fmla="*/ 28 w 1479"/>
                <a:gd name="T39" fmla="*/ 565 h 1754"/>
                <a:gd name="T40" fmla="*/ 5 w 1479"/>
                <a:gd name="T41" fmla="*/ 617 h 1754"/>
                <a:gd name="T42" fmla="*/ 64 w 1479"/>
                <a:gd name="T43" fmla="*/ 624 h 1754"/>
                <a:gd name="T44" fmla="*/ 70 w 1479"/>
                <a:gd name="T45" fmla="*/ 754 h 1754"/>
                <a:gd name="T46" fmla="*/ 70 w 1479"/>
                <a:gd name="T47" fmla="*/ 852 h 1754"/>
                <a:gd name="T48" fmla="*/ 178 w 1479"/>
                <a:gd name="T49" fmla="*/ 836 h 1754"/>
                <a:gd name="T50" fmla="*/ 323 w 1479"/>
                <a:gd name="T51" fmla="*/ 921 h 1754"/>
                <a:gd name="T52" fmla="*/ 436 w 1479"/>
                <a:gd name="T53" fmla="*/ 910 h 1754"/>
                <a:gd name="T54" fmla="*/ 446 w 1479"/>
                <a:gd name="T55" fmla="*/ 996 h 1754"/>
                <a:gd name="T56" fmla="*/ 491 w 1479"/>
                <a:gd name="T57" fmla="*/ 1101 h 1754"/>
                <a:gd name="T58" fmla="*/ 587 w 1479"/>
                <a:gd name="T59" fmla="*/ 1317 h 1754"/>
                <a:gd name="T60" fmla="*/ 717 w 1479"/>
                <a:gd name="T61" fmla="*/ 1428 h 1754"/>
                <a:gd name="T62" fmla="*/ 716 w 1479"/>
                <a:gd name="T63" fmla="*/ 1517 h 1754"/>
                <a:gd name="T64" fmla="*/ 714 w 1479"/>
                <a:gd name="T65" fmla="*/ 1598 h 1754"/>
                <a:gd name="T66" fmla="*/ 776 w 1479"/>
                <a:gd name="T67" fmla="*/ 1668 h 1754"/>
                <a:gd name="T68" fmla="*/ 804 w 1479"/>
                <a:gd name="T69" fmla="*/ 1620 h 1754"/>
                <a:gd name="T70" fmla="*/ 832 w 1479"/>
                <a:gd name="T71" fmla="*/ 1567 h 1754"/>
                <a:gd name="T72" fmla="*/ 898 w 1479"/>
                <a:gd name="T73" fmla="*/ 1517 h 1754"/>
                <a:gd name="T74" fmla="*/ 992 w 1479"/>
                <a:gd name="T75" fmla="*/ 1575 h 1754"/>
                <a:gd name="T76" fmla="*/ 1112 w 1479"/>
                <a:gd name="T77" fmla="*/ 1458 h 1754"/>
                <a:gd name="T78" fmla="*/ 1154 w 1479"/>
                <a:gd name="T79" fmla="*/ 1495 h 1754"/>
                <a:gd name="T80" fmla="*/ 1150 w 1479"/>
                <a:gd name="T81" fmla="*/ 1735 h 1754"/>
                <a:gd name="T82" fmla="*/ 1210 w 1479"/>
                <a:gd name="T83" fmla="*/ 1699 h 1754"/>
                <a:gd name="T84" fmla="*/ 1301 w 1479"/>
                <a:gd name="T85" fmla="*/ 1680 h 1754"/>
                <a:gd name="T86" fmla="*/ 1433 w 1479"/>
                <a:gd name="T87" fmla="*/ 1616 h 1754"/>
                <a:gd name="T88" fmla="*/ 1417 w 1479"/>
                <a:gd name="T89" fmla="*/ 1536 h 1754"/>
                <a:gd name="T90" fmla="*/ 1425 w 1479"/>
                <a:gd name="T91" fmla="*/ 1356 h 1754"/>
                <a:gd name="T92" fmla="*/ 1330 w 1479"/>
                <a:gd name="T93" fmla="*/ 1307 h 1754"/>
                <a:gd name="T94" fmla="*/ 1242 w 1479"/>
                <a:gd name="T95" fmla="*/ 1338 h 1754"/>
                <a:gd name="T96" fmla="*/ 1141 w 1479"/>
                <a:gd name="T97" fmla="*/ 1294 h 1754"/>
                <a:gd name="T98" fmla="*/ 1134 w 1479"/>
                <a:gd name="T99" fmla="*/ 1238 h 1754"/>
                <a:gd name="T100" fmla="*/ 1216 w 1479"/>
                <a:gd name="T101" fmla="*/ 1120 h 1754"/>
                <a:gd name="T102" fmla="*/ 1284 w 1479"/>
                <a:gd name="T103" fmla="*/ 1037 h 1754"/>
                <a:gd name="T104" fmla="*/ 1256 w 1479"/>
                <a:gd name="T105" fmla="*/ 928 h 1754"/>
                <a:gd name="T106" fmla="*/ 1253 w 1479"/>
                <a:gd name="T107" fmla="*/ 657 h 1754"/>
                <a:gd name="T108" fmla="*/ 1298 w 1479"/>
                <a:gd name="T109" fmla="*/ 505 h 1754"/>
                <a:gd name="T110" fmla="*/ 1455 w 1479"/>
                <a:gd name="T111" fmla="*/ 357 h 1754"/>
                <a:gd name="T112" fmla="*/ 1458 w 1479"/>
                <a:gd name="T113" fmla="*/ 257 h 1754"/>
                <a:gd name="T114" fmla="*/ 1382 w 1479"/>
                <a:gd name="T115" fmla="*/ 209 h 1754"/>
                <a:gd name="T116" fmla="*/ 1300 w 1479"/>
                <a:gd name="T117" fmla="*/ 215 h 1754"/>
                <a:gd name="T118" fmla="*/ 1257 w 1479"/>
                <a:gd name="T119" fmla="*/ 119 h 1754"/>
                <a:gd name="T120" fmla="*/ 1171 w 1479"/>
                <a:gd name="T121" fmla="*/ 24 h 1754"/>
                <a:gd name="T122" fmla="*/ 1101 w 1479"/>
                <a:gd name="T123" fmla="*/ 61 h 1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79" h="1754">
                  <a:moveTo>
                    <a:pt x="1101" y="61"/>
                  </a:moveTo>
                  <a:lnTo>
                    <a:pt x="1108" y="60"/>
                  </a:lnTo>
                  <a:lnTo>
                    <a:pt x="1115" y="61"/>
                  </a:lnTo>
                  <a:lnTo>
                    <a:pt x="1122" y="62"/>
                  </a:lnTo>
                  <a:lnTo>
                    <a:pt x="1129" y="64"/>
                  </a:lnTo>
                  <a:lnTo>
                    <a:pt x="1135" y="67"/>
                  </a:lnTo>
                  <a:lnTo>
                    <a:pt x="1140" y="71"/>
                  </a:lnTo>
                  <a:lnTo>
                    <a:pt x="1145" y="76"/>
                  </a:lnTo>
                  <a:lnTo>
                    <a:pt x="1147" y="81"/>
                  </a:lnTo>
                  <a:lnTo>
                    <a:pt x="1148" y="87"/>
                  </a:lnTo>
                  <a:lnTo>
                    <a:pt x="1148" y="92"/>
                  </a:lnTo>
                  <a:lnTo>
                    <a:pt x="1147" y="97"/>
                  </a:lnTo>
                  <a:lnTo>
                    <a:pt x="1145" y="103"/>
                  </a:lnTo>
                  <a:lnTo>
                    <a:pt x="1138" y="111"/>
                  </a:lnTo>
                  <a:lnTo>
                    <a:pt x="1131" y="119"/>
                  </a:lnTo>
                  <a:lnTo>
                    <a:pt x="1123" y="118"/>
                  </a:lnTo>
                  <a:lnTo>
                    <a:pt x="1123" y="118"/>
                  </a:lnTo>
                  <a:lnTo>
                    <a:pt x="1162" y="148"/>
                  </a:lnTo>
                  <a:lnTo>
                    <a:pt x="1160" y="171"/>
                  </a:lnTo>
                  <a:lnTo>
                    <a:pt x="1158" y="204"/>
                  </a:lnTo>
                  <a:lnTo>
                    <a:pt x="1155" y="222"/>
                  </a:lnTo>
                  <a:lnTo>
                    <a:pt x="1153" y="238"/>
                  </a:lnTo>
                  <a:lnTo>
                    <a:pt x="1151" y="250"/>
                  </a:lnTo>
                  <a:lnTo>
                    <a:pt x="1149" y="257"/>
                  </a:lnTo>
                  <a:lnTo>
                    <a:pt x="1147" y="260"/>
                  </a:lnTo>
                  <a:lnTo>
                    <a:pt x="1145" y="263"/>
                  </a:lnTo>
                  <a:lnTo>
                    <a:pt x="1142" y="263"/>
                  </a:lnTo>
                  <a:lnTo>
                    <a:pt x="1139" y="262"/>
                  </a:lnTo>
                  <a:lnTo>
                    <a:pt x="1134" y="257"/>
                  </a:lnTo>
                  <a:lnTo>
                    <a:pt x="1127" y="252"/>
                  </a:lnTo>
                  <a:lnTo>
                    <a:pt x="1124" y="250"/>
                  </a:lnTo>
                  <a:lnTo>
                    <a:pt x="1120" y="248"/>
                  </a:lnTo>
                  <a:lnTo>
                    <a:pt x="1115" y="246"/>
                  </a:lnTo>
                  <a:lnTo>
                    <a:pt x="1111" y="245"/>
                  </a:lnTo>
                  <a:lnTo>
                    <a:pt x="1106" y="246"/>
                  </a:lnTo>
                  <a:lnTo>
                    <a:pt x="1100" y="249"/>
                  </a:lnTo>
                  <a:lnTo>
                    <a:pt x="1095" y="253"/>
                  </a:lnTo>
                  <a:lnTo>
                    <a:pt x="1088" y="259"/>
                  </a:lnTo>
                  <a:lnTo>
                    <a:pt x="1081" y="268"/>
                  </a:lnTo>
                  <a:lnTo>
                    <a:pt x="1071" y="276"/>
                  </a:lnTo>
                  <a:lnTo>
                    <a:pt x="1063" y="283"/>
                  </a:lnTo>
                  <a:lnTo>
                    <a:pt x="1053" y="290"/>
                  </a:lnTo>
                  <a:lnTo>
                    <a:pt x="1044" y="296"/>
                  </a:lnTo>
                  <a:lnTo>
                    <a:pt x="1034" y="303"/>
                  </a:lnTo>
                  <a:lnTo>
                    <a:pt x="1026" y="310"/>
                  </a:lnTo>
                  <a:lnTo>
                    <a:pt x="1018" y="318"/>
                  </a:lnTo>
                  <a:lnTo>
                    <a:pt x="1012" y="326"/>
                  </a:lnTo>
                  <a:lnTo>
                    <a:pt x="1009" y="334"/>
                  </a:lnTo>
                  <a:lnTo>
                    <a:pt x="1006" y="343"/>
                  </a:lnTo>
                  <a:lnTo>
                    <a:pt x="1006" y="351"/>
                  </a:lnTo>
                  <a:lnTo>
                    <a:pt x="1007" y="368"/>
                  </a:lnTo>
                  <a:lnTo>
                    <a:pt x="1010" y="388"/>
                  </a:lnTo>
                  <a:lnTo>
                    <a:pt x="1010" y="393"/>
                  </a:lnTo>
                  <a:lnTo>
                    <a:pt x="1009" y="398"/>
                  </a:lnTo>
                  <a:lnTo>
                    <a:pt x="1007" y="402"/>
                  </a:lnTo>
                  <a:lnTo>
                    <a:pt x="1005" y="405"/>
                  </a:lnTo>
                  <a:lnTo>
                    <a:pt x="1003" y="408"/>
                  </a:lnTo>
                  <a:lnTo>
                    <a:pt x="1001" y="411"/>
                  </a:lnTo>
                  <a:lnTo>
                    <a:pt x="998" y="413"/>
                  </a:lnTo>
                  <a:lnTo>
                    <a:pt x="994" y="414"/>
                  </a:lnTo>
                  <a:lnTo>
                    <a:pt x="980" y="417"/>
                  </a:lnTo>
                  <a:lnTo>
                    <a:pt x="965" y="421"/>
                  </a:lnTo>
                  <a:lnTo>
                    <a:pt x="958" y="425"/>
                  </a:lnTo>
                  <a:lnTo>
                    <a:pt x="951" y="426"/>
                  </a:lnTo>
                  <a:lnTo>
                    <a:pt x="946" y="426"/>
                  </a:lnTo>
                  <a:lnTo>
                    <a:pt x="940" y="425"/>
                  </a:lnTo>
                  <a:lnTo>
                    <a:pt x="931" y="420"/>
                  </a:lnTo>
                  <a:lnTo>
                    <a:pt x="923" y="415"/>
                  </a:lnTo>
                  <a:lnTo>
                    <a:pt x="916" y="410"/>
                  </a:lnTo>
                  <a:lnTo>
                    <a:pt x="907" y="406"/>
                  </a:lnTo>
                  <a:lnTo>
                    <a:pt x="904" y="406"/>
                  </a:lnTo>
                  <a:lnTo>
                    <a:pt x="898" y="407"/>
                  </a:lnTo>
                  <a:lnTo>
                    <a:pt x="894" y="410"/>
                  </a:lnTo>
                  <a:lnTo>
                    <a:pt x="889" y="414"/>
                  </a:lnTo>
                  <a:lnTo>
                    <a:pt x="884" y="416"/>
                  </a:lnTo>
                  <a:lnTo>
                    <a:pt x="880" y="418"/>
                  </a:lnTo>
                  <a:lnTo>
                    <a:pt x="876" y="420"/>
                  </a:lnTo>
                  <a:lnTo>
                    <a:pt x="871" y="421"/>
                  </a:lnTo>
                  <a:lnTo>
                    <a:pt x="862" y="421"/>
                  </a:lnTo>
                  <a:lnTo>
                    <a:pt x="852" y="420"/>
                  </a:lnTo>
                  <a:lnTo>
                    <a:pt x="842" y="419"/>
                  </a:lnTo>
                  <a:lnTo>
                    <a:pt x="834" y="419"/>
                  </a:lnTo>
                  <a:lnTo>
                    <a:pt x="829" y="419"/>
                  </a:lnTo>
                  <a:lnTo>
                    <a:pt x="825" y="420"/>
                  </a:lnTo>
                  <a:lnTo>
                    <a:pt x="822" y="421"/>
                  </a:lnTo>
                  <a:lnTo>
                    <a:pt x="818" y="422"/>
                  </a:lnTo>
                  <a:lnTo>
                    <a:pt x="816" y="426"/>
                  </a:lnTo>
                  <a:lnTo>
                    <a:pt x="815" y="430"/>
                  </a:lnTo>
                  <a:lnTo>
                    <a:pt x="814" y="435"/>
                  </a:lnTo>
                  <a:lnTo>
                    <a:pt x="814" y="443"/>
                  </a:lnTo>
                  <a:lnTo>
                    <a:pt x="813" y="449"/>
                  </a:lnTo>
                  <a:lnTo>
                    <a:pt x="813" y="456"/>
                  </a:lnTo>
                  <a:lnTo>
                    <a:pt x="811" y="461"/>
                  </a:lnTo>
                  <a:lnTo>
                    <a:pt x="810" y="466"/>
                  </a:lnTo>
                  <a:lnTo>
                    <a:pt x="805" y="474"/>
                  </a:lnTo>
                  <a:lnTo>
                    <a:pt x="802" y="481"/>
                  </a:lnTo>
                  <a:lnTo>
                    <a:pt x="800" y="486"/>
                  </a:lnTo>
                  <a:lnTo>
                    <a:pt x="800" y="492"/>
                  </a:lnTo>
                  <a:lnTo>
                    <a:pt x="800" y="496"/>
                  </a:lnTo>
                  <a:lnTo>
                    <a:pt x="802" y="500"/>
                  </a:lnTo>
                  <a:lnTo>
                    <a:pt x="804" y="503"/>
                  </a:lnTo>
                  <a:lnTo>
                    <a:pt x="807" y="507"/>
                  </a:lnTo>
                  <a:lnTo>
                    <a:pt x="814" y="513"/>
                  </a:lnTo>
                  <a:lnTo>
                    <a:pt x="822" y="521"/>
                  </a:lnTo>
                  <a:lnTo>
                    <a:pt x="825" y="525"/>
                  </a:lnTo>
                  <a:lnTo>
                    <a:pt x="829" y="530"/>
                  </a:lnTo>
                  <a:lnTo>
                    <a:pt x="832" y="536"/>
                  </a:lnTo>
                  <a:lnTo>
                    <a:pt x="836" y="542"/>
                  </a:lnTo>
                  <a:lnTo>
                    <a:pt x="838" y="550"/>
                  </a:lnTo>
                  <a:lnTo>
                    <a:pt x="839" y="557"/>
                  </a:lnTo>
                  <a:lnTo>
                    <a:pt x="838" y="563"/>
                  </a:lnTo>
                  <a:lnTo>
                    <a:pt x="837" y="568"/>
                  </a:lnTo>
                  <a:lnTo>
                    <a:pt x="834" y="573"/>
                  </a:lnTo>
                  <a:lnTo>
                    <a:pt x="830" y="577"/>
                  </a:lnTo>
                  <a:lnTo>
                    <a:pt x="826" y="580"/>
                  </a:lnTo>
                  <a:lnTo>
                    <a:pt x="822" y="584"/>
                  </a:lnTo>
                  <a:lnTo>
                    <a:pt x="811" y="590"/>
                  </a:lnTo>
                  <a:lnTo>
                    <a:pt x="799" y="596"/>
                  </a:lnTo>
                  <a:lnTo>
                    <a:pt x="787" y="604"/>
                  </a:lnTo>
                  <a:lnTo>
                    <a:pt x="776" y="611"/>
                  </a:lnTo>
                  <a:lnTo>
                    <a:pt x="768" y="620"/>
                  </a:lnTo>
                  <a:lnTo>
                    <a:pt x="759" y="628"/>
                  </a:lnTo>
                  <a:lnTo>
                    <a:pt x="751" y="634"/>
                  </a:lnTo>
                  <a:lnTo>
                    <a:pt x="744" y="638"/>
                  </a:lnTo>
                  <a:lnTo>
                    <a:pt x="737" y="643"/>
                  </a:lnTo>
                  <a:lnTo>
                    <a:pt x="731" y="645"/>
                  </a:lnTo>
                  <a:lnTo>
                    <a:pt x="726" y="647"/>
                  </a:lnTo>
                  <a:lnTo>
                    <a:pt x="720" y="648"/>
                  </a:lnTo>
                  <a:lnTo>
                    <a:pt x="715" y="648"/>
                  </a:lnTo>
                  <a:lnTo>
                    <a:pt x="709" y="647"/>
                  </a:lnTo>
                  <a:lnTo>
                    <a:pt x="705" y="646"/>
                  </a:lnTo>
                  <a:lnTo>
                    <a:pt x="701" y="644"/>
                  </a:lnTo>
                  <a:lnTo>
                    <a:pt x="693" y="638"/>
                  </a:lnTo>
                  <a:lnTo>
                    <a:pt x="685" y="631"/>
                  </a:lnTo>
                  <a:lnTo>
                    <a:pt x="677" y="623"/>
                  </a:lnTo>
                  <a:lnTo>
                    <a:pt x="668" y="615"/>
                  </a:lnTo>
                  <a:lnTo>
                    <a:pt x="660" y="607"/>
                  </a:lnTo>
                  <a:lnTo>
                    <a:pt x="649" y="601"/>
                  </a:lnTo>
                  <a:lnTo>
                    <a:pt x="643" y="597"/>
                  </a:lnTo>
                  <a:lnTo>
                    <a:pt x="638" y="595"/>
                  </a:lnTo>
                  <a:lnTo>
                    <a:pt x="632" y="593"/>
                  </a:lnTo>
                  <a:lnTo>
                    <a:pt x="624" y="592"/>
                  </a:lnTo>
                  <a:lnTo>
                    <a:pt x="618" y="591"/>
                  </a:lnTo>
                  <a:lnTo>
                    <a:pt x="609" y="591"/>
                  </a:lnTo>
                  <a:lnTo>
                    <a:pt x="600" y="592"/>
                  </a:lnTo>
                  <a:lnTo>
                    <a:pt x="592" y="594"/>
                  </a:lnTo>
                  <a:lnTo>
                    <a:pt x="591" y="604"/>
                  </a:lnTo>
                  <a:lnTo>
                    <a:pt x="588" y="610"/>
                  </a:lnTo>
                  <a:lnTo>
                    <a:pt x="585" y="617"/>
                  </a:lnTo>
                  <a:lnTo>
                    <a:pt x="581" y="620"/>
                  </a:lnTo>
                  <a:lnTo>
                    <a:pt x="575" y="623"/>
                  </a:lnTo>
                  <a:lnTo>
                    <a:pt x="570" y="624"/>
                  </a:lnTo>
                  <a:lnTo>
                    <a:pt x="564" y="624"/>
                  </a:lnTo>
                  <a:lnTo>
                    <a:pt x="556" y="624"/>
                  </a:lnTo>
                  <a:lnTo>
                    <a:pt x="525" y="617"/>
                  </a:lnTo>
                  <a:lnTo>
                    <a:pt x="496" y="609"/>
                  </a:lnTo>
                  <a:lnTo>
                    <a:pt x="488" y="608"/>
                  </a:lnTo>
                  <a:lnTo>
                    <a:pt x="482" y="609"/>
                  </a:lnTo>
                  <a:lnTo>
                    <a:pt x="476" y="610"/>
                  </a:lnTo>
                  <a:lnTo>
                    <a:pt x="470" y="613"/>
                  </a:lnTo>
                  <a:lnTo>
                    <a:pt x="464" y="616"/>
                  </a:lnTo>
                  <a:lnTo>
                    <a:pt x="459" y="620"/>
                  </a:lnTo>
                  <a:lnTo>
                    <a:pt x="453" y="624"/>
                  </a:lnTo>
                  <a:lnTo>
                    <a:pt x="448" y="630"/>
                  </a:lnTo>
                  <a:lnTo>
                    <a:pt x="439" y="641"/>
                  </a:lnTo>
                  <a:lnTo>
                    <a:pt x="431" y="655"/>
                  </a:lnTo>
                  <a:lnTo>
                    <a:pt x="422" y="668"/>
                  </a:lnTo>
                  <a:lnTo>
                    <a:pt x="415" y="682"/>
                  </a:lnTo>
                  <a:lnTo>
                    <a:pt x="407" y="695"/>
                  </a:lnTo>
                  <a:lnTo>
                    <a:pt x="401" y="707"/>
                  </a:lnTo>
                  <a:lnTo>
                    <a:pt x="393" y="716"/>
                  </a:lnTo>
                  <a:lnTo>
                    <a:pt x="384" y="724"/>
                  </a:lnTo>
                  <a:lnTo>
                    <a:pt x="381" y="726"/>
                  </a:lnTo>
                  <a:lnTo>
                    <a:pt x="377" y="727"/>
                  </a:lnTo>
                  <a:lnTo>
                    <a:pt x="372" y="728"/>
                  </a:lnTo>
                  <a:lnTo>
                    <a:pt x="368" y="727"/>
                  </a:lnTo>
                  <a:lnTo>
                    <a:pt x="364" y="725"/>
                  </a:lnTo>
                  <a:lnTo>
                    <a:pt x="358" y="722"/>
                  </a:lnTo>
                  <a:lnTo>
                    <a:pt x="354" y="717"/>
                  </a:lnTo>
                  <a:lnTo>
                    <a:pt x="349" y="712"/>
                  </a:lnTo>
                  <a:lnTo>
                    <a:pt x="342" y="701"/>
                  </a:lnTo>
                  <a:lnTo>
                    <a:pt x="338" y="691"/>
                  </a:lnTo>
                  <a:lnTo>
                    <a:pt x="336" y="686"/>
                  </a:lnTo>
                  <a:lnTo>
                    <a:pt x="336" y="682"/>
                  </a:lnTo>
                  <a:lnTo>
                    <a:pt x="336" y="677"/>
                  </a:lnTo>
                  <a:lnTo>
                    <a:pt x="337" y="673"/>
                  </a:lnTo>
                  <a:lnTo>
                    <a:pt x="339" y="664"/>
                  </a:lnTo>
                  <a:lnTo>
                    <a:pt x="344" y="656"/>
                  </a:lnTo>
                  <a:lnTo>
                    <a:pt x="351" y="646"/>
                  </a:lnTo>
                  <a:lnTo>
                    <a:pt x="358" y="636"/>
                  </a:lnTo>
                  <a:lnTo>
                    <a:pt x="361" y="632"/>
                  </a:lnTo>
                  <a:lnTo>
                    <a:pt x="364" y="626"/>
                  </a:lnTo>
                  <a:lnTo>
                    <a:pt x="366" y="618"/>
                  </a:lnTo>
                  <a:lnTo>
                    <a:pt x="368" y="609"/>
                  </a:lnTo>
                  <a:lnTo>
                    <a:pt x="369" y="601"/>
                  </a:lnTo>
                  <a:lnTo>
                    <a:pt x="368" y="593"/>
                  </a:lnTo>
                  <a:lnTo>
                    <a:pt x="367" y="590"/>
                  </a:lnTo>
                  <a:lnTo>
                    <a:pt x="366" y="587"/>
                  </a:lnTo>
                  <a:lnTo>
                    <a:pt x="364" y="584"/>
                  </a:lnTo>
                  <a:lnTo>
                    <a:pt x="362" y="583"/>
                  </a:lnTo>
                  <a:lnTo>
                    <a:pt x="358" y="583"/>
                  </a:lnTo>
                  <a:lnTo>
                    <a:pt x="354" y="588"/>
                  </a:lnTo>
                  <a:lnTo>
                    <a:pt x="349" y="592"/>
                  </a:lnTo>
                  <a:lnTo>
                    <a:pt x="343" y="599"/>
                  </a:lnTo>
                  <a:lnTo>
                    <a:pt x="337" y="605"/>
                  </a:lnTo>
                  <a:lnTo>
                    <a:pt x="330" y="610"/>
                  </a:lnTo>
                  <a:lnTo>
                    <a:pt x="325" y="614"/>
                  </a:lnTo>
                  <a:lnTo>
                    <a:pt x="318" y="616"/>
                  </a:lnTo>
                  <a:lnTo>
                    <a:pt x="316" y="615"/>
                  </a:lnTo>
                  <a:lnTo>
                    <a:pt x="313" y="611"/>
                  </a:lnTo>
                  <a:lnTo>
                    <a:pt x="311" y="607"/>
                  </a:lnTo>
                  <a:lnTo>
                    <a:pt x="309" y="602"/>
                  </a:lnTo>
                  <a:lnTo>
                    <a:pt x="305" y="588"/>
                  </a:lnTo>
                  <a:lnTo>
                    <a:pt x="301" y="573"/>
                  </a:lnTo>
                  <a:lnTo>
                    <a:pt x="298" y="559"/>
                  </a:lnTo>
                  <a:lnTo>
                    <a:pt x="295" y="549"/>
                  </a:lnTo>
                  <a:lnTo>
                    <a:pt x="293" y="547"/>
                  </a:lnTo>
                  <a:lnTo>
                    <a:pt x="290" y="547"/>
                  </a:lnTo>
                  <a:lnTo>
                    <a:pt x="289" y="548"/>
                  </a:lnTo>
                  <a:lnTo>
                    <a:pt x="287" y="553"/>
                  </a:lnTo>
                  <a:lnTo>
                    <a:pt x="285" y="560"/>
                  </a:lnTo>
                  <a:lnTo>
                    <a:pt x="282" y="565"/>
                  </a:lnTo>
                  <a:lnTo>
                    <a:pt x="280" y="569"/>
                  </a:lnTo>
                  <a:lnTo>
                    <a:pt x="276" y="573"/>
                  </a:lnTo>
                  <a:lnTo>
                    <a:pt x="273" y="576"/>
                  </a:lnTo>
                  <a:lnTo>
                    <a:pt x="270" y="577"/>
                  </a:lnTo>
                  <a:lnTo>
                    <a:pt x="266" y="578"/>
                  </a:lnTo>
                  <a:lnTo>
                    <a:pt x="262" y="578"/>
                  </a:lnTo>
                  <a:lnTo>
                    <a:pt x="255" y="576"/>
                  </a:lnTo>
                  <a:lnTo>
                    <a:pt x="246" y="572"/>
                  </a:lnTo>
                  <a:lnTo>
                    <a:pt x="237" y="565"/>
                  </a:lnTo>
                  <a:lnTo>
                    <a:pt x="229" y="557"/>
                  </a:lnTo>
                  <a:lnTo>
                    <a:pt x="210" y="539"/>
                  </a:lnTo>
                  <a:lnTo>
                    <a:pt x="193" y="522"/>
                  </a:lnTo>
                  <a:lnTo>
                    <a:pt x="185" y="514"/>
                  </a:lnTo>
                  <a:lnTo>
                    <a:pt x="176" y="509"/>
                  </a:lnTo>
                  <a:lnTo>
                    <a:pt x="172" y="506"/>
                  </a:lnTo>
                  <a:lnTo>
                    <a:pt x="167" y="505"/>
                  </a:lnTo>
                  <a:lnTo>
                    <a:pt x="164" y="503"/>
                  </a:lnTo>
                  <a:lnTo>
                    <a:pt x="160" y="503"/>
                  </a:lnTo>
                  <a:lnTo>
                    <a:pt x="149" y="503"/>
                  </a:lnTo>
                  <a:lnTo>
                    <a:pt x="139" y="507"/>
                  </a:lnTo>
                  <a:lnTo>
                    <a:pt x="131" y="510"/>
                  </a:lnTo>
                  <a:lnTo>
                    <a:pt x="122" y="513"/>
                  </a:lnTo>
                  <a:lnTo>
                    <a:pt x="113" y="518"/>
                  </a:lnTo>
                  <a:lnTo>
                    <a:pt x="105" y="522"/>
                  </a:lnTo>
                  <a:lnTo>
                    <a:pt x="96" y="525"/>
                  </a:lnTo>
                  <a:lnTo>
                    <a:pt x="87" y="527"/>
                  </a:lnTo>
                  <a:lnTo>
                    <a:pt x="68" y="528"/>
                  </a:lnTo>
                  <a:lnTo>
                    <a:pt x="50" y="528"/>
                  </a:lnTo>
                  <a:lnTo>
                    <a:pt x="41" y="528"/>
                  </a:lnTo>
                  <a:lnTo>
                    <a:pt x="31" y="529"/>
                  </a:lnTo>
                  <a:lnTo>
                    <a:pt x="21" y="532"/>
                  </a:lnTo>
                  <a:lnTo>
                    <a:pt x="11" y="535"/>
                  </a:lnTo>
                  <a:lnTo>
                    <a:pt x="11" y="535"/>
                  </a:lnTo>
                  <a:lnTo>
                    <a:pt x="13" y="540"/>
                  </a:lnTo>
                  <a:lnTo>
                    <a:pt x="16" y="547"/>
                  </a:lnTo>
                  <a:lnTo>
                    <a:pt x="18" y="551"/>
                  </a:lnTo>
                  <a:lnTo>
                    <a:pt x="21" y="556"/>
                  </a:lnTo>
                  <a:lnTo>
                    <a:pt x="28" y="565"/>
                  </a:lnTo>
                  <a:lnTo>
                    <a:pt x="32" y="572"/>
                  </a:lnTo>
                  <a:lnTo>
                    <a:pt x="33" y="575"/>
                  </a:lnTo>
                  <a:lnTo>
                    <a:pt x="33" y="578"/>
                  </a:lnTo>
                  <a:lnTo>
                    <a:pt x="32" y="580"/>
                  </a:lnTo>
                  <a:lnTo>
                    <a:pt x="29" y="583"/>
                  </a:lnTo>
                  <a:lnTo>
                    <a:pt x="25" y="586"/>
                  </a:lnTo>
                  <a:lnTo>
                    <a:pt x="18" y="588"/>
                  </a:lnTo>
                  <a:lnTo>
                    <a:pt x="11" y="590"/>
                  </a:lnTo>
                  <a:lnTo>
                    <a:pt x="0" y="592"/>
                  </a:lnTo>
                  <a:lnTo>
                    <a:pt x="0" y="596"/>
                  </a:lnTo>
                  <a:lnTo>
                    <a:pt x="1" y="603"/>
                  </a:lnTo>
                  <a:lnTo>
                    <a:pt x="3" y="609"/>
                  </a:lnTo>
                  <a:lnTo>
                    <a:pt x="5" y="617"/>
                  </a:lnTo>
                  <a:lnTo>
                    <a:pt x="9" y="623"/>
                  </a:lnTo>
                  <a:lnTo>
                    <a:pt x="13" y="630"/>
                  </a:lnTo>
                  <a:lnTo>
                    <a:pt x="16" y="635"/>
                  </a:lnTo>
                  <a:lnTo>
                    <a:pt x="20" y="637"/>
                  </a:lnTo>
                  <a:lnTo>
                    <a:pt x="24" y="640"/>
                  </a:lnTo>
                  <a:lnTo>
                    <a:pt x="27" y="640"/>
                  </a:lnTo>
                  <a:lnTo>
                    <a:pt x="30" y="640"/>
                  </a:lnTo>
                  <a:lnTo>
                    <a:pt x="33" y="640"/>
                  </a:lnTo>
                  <a:lnTo>
                    <a:pt x="40" y="637"/>
                  </a:lnTo>
                  <a:lnTo>
                    <a:pt x="45" y="634"/>
                  </a:lnTo>
                  <a:lnTo>
                    <a:pt x="52" y="630"/>
                  </a:lnTo>
                  <a:lnTo>
                    <a:pt x="58" y="627"/>
                  </a:lnTo>
                  <a:lnTo>
                    <a:pt x="64" y="624"/>
                  </a:lnTo>
                  <a:lnTo>
                    <a:pt x="70" y="623"/>
                  </a:lnTo>
                  <a:lnTo>
                    <a:pt x="71" y="633"/>
                  </a:lnTo>
                  <a:lnTo>
                    <a:pt x="70" y="645"/>
                  </a:lnTo>
                  <a:lnTo>
                    <a:pt x="69" y="657"/>
                  </a:lnTo>
                  <a:lnTo>
                    <a:pt x="67" y="671"/>
                  </a:lnTo>
                  <a:lnTo>
                    <a:pt x="66" y="684"/>
                  </a:lnTo>
                  <a:lnTo>
                    <a:pt x="65" y="698"/>
                  </a:lnTo>
                  <a:lnTo>
                    <a:pt x="65" y="712"/>
                  </a:lnTo>
                  <a:lnTo>
                    <a:pt x="66" y="725"/>
                  </a:lnTo>
                  <a:lnTo>
                    <a:pt x="68" y="735"/>
                  </a:lnTo>
                  <a:lnTo>
                    <a:pt x="69" y="742"/>
                  </a:lnTo>
                  <a:lnTo>
                    <a:pt x="70" y="749"/>
                  </a:lnTo>
                  <a:lnTo>
                    <a:pt x="70" y="754"/>
                  </a:lnTo>
                  <a:lnTo>
                    <a:pt x="69" y="758"/>
                  </a:lnTo>
                  <a:lnTo>
                    <a:pt x="68" y="762"/>
                  </a:lnTo>
                  <a:lnTo>
                    <a:pt x="66" y="764"/>
                  </a:lnTo>
                  <a:lnTo>
                    <a:pt x="64" y="767"/>
                  </a:lnTo>
                  <a:lnTo>
                    <a:pt x="59" y="770"/>
                  </a:lnTo>
                  <a:lnTo>
                    <a:pt x="54" y="776"/>
                  </a:lnTo>
                  <a:lnTo>
                    <a:pt x="52" y="779"/>
                  </a:lnTo>
                  <a:lnTo>
                    <a:pt x="48" y="783"/>
                  </a:lnTo>
                  <a:lnTo>
                    <a:pt x="46" y="789"/>
                  </a:lnTo>
                  <a:lnTo>
                    <a:pt x="45" y="795"/>
                  </a:lnTo>
                  <a:lnTo>
                    <a:pt x="48" y="807"/>
                  </a:lnTo>
                  <a:lnTo>
                    <a:pt x="58" y="831"/>
                  </a:lnTo>
                  <a:lnTo>
                    <a:pt x="70" y="852"/>
                  </a:lnTo>
                  <a:lnTo>
                    <a:pt x="77" y="864"/>
                  </a:lnTo>
                  <a:lnTo>
                    <a:pt x="79" y="865"/>
                  </a:lnTo>
                  <a:lnTo>
                    <a:pt x="82" y="867"/>
                  </a:lnTo>
                  <a:lnTo>
                    <a:pt x="85" y="867"/>
                  </a:lnTo>
                  <a:lnTo>
                    <a:pt x="88" y="867"/>
                  </a:lnTo>
                  <a:lnTo>
                    <a:pt x="96" y="866"/>
                  </a:lnTo>
                  <a:lnTo>
                    <a:pt x="105" y="863"/>
                  </a:lnTo>
                  <a:lnTo>
                    <a:pt x="122" y="854"/>
                  </a:lnTo>
                  <a:lnTo>
                    <a:pt x="140" y="845"/>
                  </a:lnTo>
                  <a:lnTo>
                    <a:pt x="150" y="840"/>
                  </a:lnTo>
                  <a:lnTo>
                    <a:pt x="160" y="837"/>
                  </a:lnTo>
                  <a:lnTo>
                    <a:pt x="168" y="836"/>
                  </a:lnTo>
                  <a:lnTo>
                    <a:pt x="178" y="836"/>
                  </a:lnTo>
                  <a:lnTo>
                    <a:pt x="183" y="837"/>
                  </a:lnTo>
                  <a:lnTo>
                    <a:pt x="188" y="839"/>
                  </a:lnTo>
                  <a:lnTo>
                    <a:pt x="192" y="842"/>
                  </a:lnTo>
                  <a:lnTo>
                    <a:pt x="197" y="845"/>
                  </a:lnTo>
                  <a:lnTo>
                    <a:pt x="202" y="849"/>
                  </a:lnTo>
                  <a:lnTo>
                    <a:pt x="206" y="853"/>
                  </a:lnTo>
                  <a:lnTo>
                    <a:pt x="210" y="860"/>
                  </a:lnTo>
                  <a:lnTo>
                    <a:pt x="215" y="866"/>
                  </a:lnTo>
                  <a:lnTo>
                    <a:pt x="230" y="877"/>
                  </a:lnTo>
                  <a:lnTo>
                    <a:pt x="263" y="896"/>
                  </a:lnTo>
                  <a:lnTo>
                    <a:pt x="298" y="913"/>
                  </a:lnTo>
                  <a:lnTo>
                    <a:pt x="316" y="921"/>
                  </a:lnTo>
                  <a:lnTo>
                    <a:pt x="323" y="921"/>
                  </a:lnTo>
                  <a:lnTo>
                    <a:pt x="329" y="920"/>
                  </a:lnTo>
                  <a:lnTo>
                    <a:pt x="336" y="919"/>
                  </a:lnTo>
                  <a:lnTo>
                    <a:pt x="342" y="917"/>
                  </a:lnTo>
                  <a:lnTo>
                    <a:pt x="356" y="912"/>
                  </a:lnTo>
                  <a:lnTo>
                    <a:pt x="370" y="906"/>
                  </a:lnTo>
                  <a:lnTo>
                    <a:pt x="384" y="901"/>
                  </a:lnTo>
                  <a:lnTo>
                    <a:pt x="398" y="897"/>
                  </a:lnTo>
                  <a:lnTo>
                    <a:pt x="404" y="897"/>
                  </a:lnTo>
                  <a:lnTo>
                    <a:pt x="410" y="896"/>
                  </a:lnTo>
                  <a:lnTo>
                    <a:pt x="416" y="897"/>
                  </a:lnTo>
                  <a:lnTo>
                    <a:pt x="421" y="899"/>
                  </a:lnTo>
                  <a:lnTo>
                    <a:pt x="430" y="904"/>
                  </a:lnTo>
                  <a:lnTo>
                    <a:pt x="436" y="910"/>
                  </a:lnTo>
                  <a:lnTo>
                    <a:pt x="440" y="915"/>
                  </a:lnTo>
                  <a:lnTo>
                    <a:pt x="444" y="920"/>
                  </a:lnTo>
                  <a:lnTo>
                    <a:pt x="445" y="926"/>
                  </a:lnTo>
                  <a:lnTo>
                    <a:pt x="446" y="931"/>
                  </a:lnTo>
                  <a:lnTo>
                    <a:pt x="445" y="937"/>
                  </a:lnTo>
                  <a:lnTo>
                    <a:pt x="444" y="942"/>
                  </a:lnTo>
                  <a:lnTo>
                    <a:pt x="440" y="954"/>
                  </a:lnTo>
                  <a:lnTo>
                    <a:pt x="438" y="966"/>
                  </a:lnTo>
                  <a:lnTo>
                    <a:pt x="437" y="971"/>
                  </a:lnTo>
                  <a:lnTo>
                    <a:pt x="437" y="978"/>
                  </a:lnTo>
                  <a:lnTo>
                    <a:pt x="438" y="983"/>
                  </a:lnTo>
                  <a:lnTo>
                    <a:pt x="440" y="989"/>
                  </a:lnTo>
                  <a:lnTo>
                    <a:pt x="446" y="996"/>
                  </a:lnTo>
                  <a:lnTo>
                    <a:pt x="451" y="1001"/>
                  </a:lnTo>
                  <a:lnTo>
                    <a:pt x="458" y="1007"/>
                  </a:lnTo>
                  <a:lnTo>
                    <a:pt x="465" y="1011"/>
                  </a:lnTo>
                  <a:lnTo>
                    <a:pt x="473" y="1016"/>
                  </a:lnTo>
                  <a:lnTo>
                    <a:pt x="479" y="1021"/>
                  </a:lnTo>
                  <a:lnTo>
                    <a:pt x="486" y="1027"/>
                  </a:lnTo>
                  <a:lnTo>
                    <a:pt x="490" y="1034"/>
                  </a:lnTo>
                  <a:lnTo>
                    <a:pt x="492" y="1040"/>
                  </a:lnTo>
                  <a:lnTo>
                    <a:pt x="492" y="1048"/>
                  </a:lnTo>
                  <a:lnTo>
                    <a:pt x="493" y="1056"/>
                  </a:lnTo>
                  <a:lnTo>
                    <a:pt x="492" y="1066"/>
                  </a:lnTo>
                  <a:lnTo>
                    <a:pt x="491" y="1086"/>
                  </a:lnTo>
                  <a:lnTo>
                    <a:pt x="491" y="1101"/>
                  </a:lnTo>
                  <a:lnTo>
                    <a:pt x="488" y="1120"/>
                  </a:lnTo>
                  <a:lnTo>
                    <a:pt x="488" y="1137"/>
                  </a:lnTo>
                  <a:lnTo>
                    <a:pt x="488" y="1153"/>
                  </a:lnTo>
                  <a:lnTo>
                    <a:pt x="490" y="1168"/>
                  </a:lnTo>
                  <a:lnTo>
                    <a:pt x="493" y="1181"/>
                  </a:lnTo>
                  <a:lnTo>
                    <a:pt x="499" y="1193"/>
                  </a:lnTo>
                  <a:lnTo>
                    <a:pt x="504" y="1204"/>
                  </a:lnTo>
                  <a:lnTo>
                    <a:pt x="511" y="1215"/>
                  </a:lnTo>
                  <a:lnTo>
                    <a:pt x="525" y="1237"/>
                  </a:lnTo>
                  <a:lnTo>
                    <a:pt x="542" y="1257"/>
                  </a:lnTo>
                  <a:lnTo>
                    <a:pt x="560" y="1280"/>
                  </a:lnTo>
                  <a:lnTo>
                    <a:pt x="579" y="1306"/>
                  </a:lnTo>
                  <a:lnTo>
                    <a:pt x="587" y="1317"/>
                  </a:lnTo>
                  <a:lnTo>
                    <a:pt x="597" y="1326"/>
                  </a:lnTo>
                  <a:lnTo>
                    <a:pt x="607" y="1334"/>
                  </a:lnTo>
                  <a:lnTo>
                    <a:pt x="616" y="1342"/>
                  </a:lnTo>
                  <a:lnTo>
                    <a:pt x="637" y="1353"/>
                  </a:lnTo>
                  <a:lnTo>
                    <a:pt x="659" y="1364"/>
                  </a:lnTo>
                  <a:lnTo>
                    <a:pt x="668" y="1370"/>
                  </a:lnTo>
                  <a:lnTo>
                    <a:pt x="678" y="1375"/>
                  </a:lnTo>
                  <a:lnTo>
                    <a:pt x="688" y="1382"/>
                  </a:lnTo>
                  <a:lnTo>
                    <a:pt x="695" y="1388"/>
                  </a:lnTo>
                  <a:lnTo>
                    <a:pt x="703" y="1396"/>
                  </a:lnTo>
                  <a:lnTo>
                    <a:pt x="708" y="1405"/>
                  </a:lnTo>
                  <a:lnTo>
                    <a:pt x="714" y="1415"/>
                  </a:lnTo>
                  <a:lnTo>
                    <a:pt x="717" y="1428"/>
                  </a:lnTo>
                  <a:lnTo>
                    <a:pt x="719" y="1434"/>
                  </a:lnTo>
                  <a:lnTo>
                    <a:pt x="723" y="1442"/>
                  </a:lnTo>
                  <a:lnTo>
                    <a:pt x="729" y="1450"/>
                  </a:lnTo>
                  <a:lnTo>
                    <a:pt x="733" y="1458"/>
                  </a:lnTo>
                  <a:lnTo>
                    <a:pt x="739" y="1466"/>
                  </a:lnTo>
                  <a:lnTo>
                    <a:pt x="741" y="1473"/>
                  </a:lnTo>
                  <a:lnTo>
                    <a:pt x="742" y="1477"/>
                  </a:lnTo>
                  <a:lnTo>
                    <a:pt x="742" y="1481"/>
                  </a:lnTo>
                  <a:lnTo>
                    <a:pt x="741" y="1484"/>
                  </a:lnTo>
                  <a:lnTo>
                    <a:pt x="740" y="1487"/>
                  </a:lnTo>
                  <a:lnTo>
                    <a:pt x="731" y="1498"/>
                  </a:lnTo>
                  <a:lnTo>
                    <a:pt x="720" y="1510"/>
                  </a:lnTo>
                  <a:lnTo>
                    <a:pt x="716" y="1517"/>
                  </a:lnTo>
                  <a:lnTo>
                    <a:pt x="712" y="1523"/>
                  </a:lnTo>
                  <a:lnTo>
                    <a:pt x="710" y="1526"/>
                  </a:lnTo>
                  <a:lnTo>
                    <a:pt x="710" y="1529"/>
                  </a:lnTo>
                  <a:lnTo>
                    <a:pt x="710" y="1534"/>
                  </a:lnTo>
                  <a:lnTo>
                    <a:pt x="710" y="1537"/>
                  </a:lnTo>
                  <a:lnTo>
                    <a:pt x="717" y="1547"/>
                  </a:lnTo>
                  <a:lnTo>
                    <a:pt x="723" y="1553"/>
                  </a:lnTo>
                  <a:lnTo>
                    <a:pt x="726" y="1556"/>
                  </a:lnTo>
                  <a:lnTo>
                    <a:pt x="727" y="1561"/>
                  </a:lnTo>
                  <a:lnTo>
                    <a:pt x="726" y="1567"/>
                  </a:lnTo>
                  <a:lnTo>
                    <a:pt x="723" y="1575"/>
                  </a:lnTo>
                  <a:lnTo>
                    <a:pt x="718" y="1587"/>
                  </a:lnTo>
                  <a:lnTo>
                    <a:pt x="714" y="1598"/>
                  </a:lnTo>
                  <a:lnTo>
                    <a:pt x="712" y="1606"/>
                  </a:lnTo>
                  <a:lnTo>
                    <a:pt x="709" y="1614"/>
                  </a:lnTo>
                  <a:lnTo>
                    <a:pt x="709" y="1621"/>
                  </a:lnTo>
                  <a:lnTo>
                    <a:pt x="709" y="1627"/>
                  </a:lnTo>
                  <a:lnTo>
                    <a:pt x="712" y="1631"/>
                  </a:lnTo>
                  <a:lnTo>
                    <a:pt x="715" y="1635"/>
                  </a:lnTo>
                  <a:lnTo>
                    <a:pt x="718" y="1639"/>
                  </a:lnTo>
                  <a:lnTo>
                    <a:pt x="722" y="1642"/>
                  </a:lnTo>
                  <a:lnTo>
                    <a:pt x="728" y="1645"/>
                  </a:lnTo>
                  <a:lnTo>
                    <a:pt x="734" y="1648"/>
                  </a:lnTo>
                  <a:lnTo>
                    <a:pt x="749" y="1655"/>
                  </a:lnTo>
                  <a:lnTo>
                    <a:pt x="767" y="1663"/>
                  </a:lnTo>
                  <a:lnTo>
                    <a:pt x="776" y="1668"/>
                  </a:lnTo>
                  <a:lnTo>
                    <a:pt x="784" y="1671"/>
                  </a:lnTo>
                  <a:lnTo>
                    <a:pt x="791" y="1673"/>
                  </a:lnTo>
                  <a:lnTo>
                    <a:pt x="797" y="1674"/>
                  </a:lnTo>
                  <a:lnTo>
                    <a:pt x="802" y="1674"/>
                  </a:lnTo>
                  <a:lnTo>
                    <a:pt x="805" y="1673"/>
                  </a:lnTo>
                  <a:lnTo>
                    <a:pt x="809" y="1672"/>
                  </a:lnTo>
                  <a:lnTo>
                    <a:pt x="811" y="1669"/>
                  </a:lnTo>
                  <a:lnTo>
                    <a:pt x="812" y="1666"/>
                  </a:lnTo>
                  <a:lnTo>
                    <a:pt x="813" y="1661"/>
                  </a:lnTo>
                  <a:lnTo>
                    <a:pt x="813" y="1656"/>
                  </a:lnTo>
                  <a:lnTo>
                    <a:pt x="812" y="1650"/>
                  </a:lnTo>
                  <a:lnTo>
                    <a:pt x="809" y="1636"/>
                  </a:lnTo>
                  <a:lnTo>
                    <a:pt x="804" y="1620"/>
                  </a:lnTo>
                  <a:lnTo>
                    <a:pt x="802" y="1610"/>
                  </a:lnTo>
                  <a:lnTo>
                    <a:pt x="800" y="1601"/>
                  </a:lnTo>
                  <a:lnTo>
                    <a:pt x="800" y="1593"/>
                  </a:lnTo>
                  <a:lnTo>
                    <a:pt x="800" y="1586"/>
                  </a:lnTo>
                  <a:lnTo>
                    <a:pt x="801" y="1580"/>
                  </a:lnTo>
                  <a:lnTo>
                    <a:pt x="802" y="1575"/>
                  </a:lnTo>
                  <a:lnTo>
                    <a:pt x="804" y="1572"/>
                  </a:lnTo>
                  <a:lnTo>
                    <a:pt x="808" y="1568"/>
                  </a:lnTo>
                  <a:lnTo>
                    <a:pt x="811" y="1566"/>
                  </a:lnTo>
                  <a:lnTo>
                    <a:pt x="815" y="1565"/>
                  </a:lnTo>
                  <a:lnTo>
                    <a:pt x="821" y="1565"/>
                  </a:lnTo>
                  <a:lnTo>
                    <a:pt x="826" y="1565"/>
                  </a:lnTo>
                  <a:lnTo>
                    <a:pt x="832" y="1567"/>
                  </a:lnTo>
                  <a:lnTo>
                    <a:pt x="839" y="1569"/>
                  </a:lnTo>
                  <a:lnTo>
                    <a:pt x="845" y="1573"/>
                  </a:lnTo>
                  <a:lnTo>
                    <a:pt x="853" y="1576"/>
                  </a:lnTo>
                  <a:lnTo>
                    <a:pt x="855" y="1577"/>
                  </a:lnTo>
                  <a:lnTo>
                    <a:pt x="858" y="1577"/>
                  </a:lnTo>
                  <a:lnTo>
                    <a:pt x="862" y="1575"/>
                  </a:lnTo>
                  <a:lnTo>
                    <a:pt x="864" y="1572"/>
                  </a:lnTo>
                  <a:lnTo>
                    <a:pt x="869" y="1564"/>
                  </a:lnTo>
                  <a:lnTo>
                    <a:pt x="876" y="1553"/>
                  </a:lnTo>
                  <a:lnTo>
                    <a:pt x="881" y="1542"/>
                  </a:lnTo>
                  <a:lnTo>
                    <a:pt x="886" y="1532"/>
                  </a:lnTo>
                  <a:lnTo>
                    <a:pt x="892" y="1522"/>
                  </a:lnTo>
                  <a:lnTo>
                    <a:pt x="898" y="1517"/>
                  </a:lnTo>
                  <a:lnTo>
                    <a:pt x="901" y="1515"/>
                  </a:lnTo>
                  <a:lnTo>
                    <a:pt x="904" y="1514"/>
                  </a:lnTo>
                  <a:lnTo>
                    <a:pt x="906" y="1514"/>
                  </a:lnTo>
                  <a:lnTo>
                    <a:pt x="909" y="1514"/>
                  </a:lnTo>
                  <a:lnTo>
                    <a:pt x="916" y="1518"/>
                  </a:lnTo>
                  <a:lnTo>
                    <a:pt x="922" y="1522"/>
                  </a:lnTo>
                  <a:lnTo>
                    <a:pt x="936" y="1535"/>
                  </a:lnTo>
                  <a:lnTo>
                    <a:pt x="952" y="1550"/>
                  </a:lnTo>
                  <a:lnTo>
                    <a:pt x="960" y="1558"/>
                  </a:lnTo>
                  <a:lnTo>
                    <a:pt x="969" y="1564"/>
                  </a:lnTo>
                  <a:lnTo>
                    <a:pt x="978" y="1569"/>
                  </a:lnTo>
                  <a:lnTo>
                    <a:pt x="987" y="1574"/>
                  </a:lnTo>
                  <a:lnTo>
                    <a:pt x="992" y="1575"/>
                  </a:lnTo>
                  <a:lnTo>
                    <a:pt x="997" y="1575"/>
                  </a:lnTo>
                  <a:lnTo>
                    <a:pt x="1001" y="1575"/>
                  </a:lnTo>
                  <a:lnTo>
                    <a:pt x="1006" y="1574"/>
                  </a:lnTo>
                  <a:lnTo>
                    <a:pt x="1012" y="1573"/>
                  </a:lnTo>
                  <a:lnTo>
                    <a:pt x="1016" y="1571"/>
                  </a:lnTo>
                  <a:lnTo>
                    <a:pt x="1021" y="1567"/>
                  </a:lnTo>
                  <a:lnTo>
                    <a:pt x="1027" y="1563"/>
                  </a:lnTo>
                  <a:lnTo>
                    <a:pt x="1034" y="1553"/>
                  </a:lnTo>
                  <a:lnTo>
                    <a:pt x="1050" y="1533"/>
                  </a:lnTo>
                  <a:lnTo>
                    <a:pt x="1069" y="1506"/>
                  </a:lnTo>
                  <a:lnTo>
                    <a:pt x="1091" y="1480"/>
                  </a:lnTo>
                  <a:lnTo>
                    <a:pt x="1101" y="1468"/>
                  </a:lnTo>
                  <a:lnTo>
                    <a:pt x="1112" y="1458"/>
                  </a:lnTo>
                  <a:lnTo>
                    <a:pt x="1118" y="1455"/>
                  </a:lnTo>
                  <a:lnTo>
                    <a:pt x="1122" y="1452"/>
                  </a:lnTo>
                  <a:lnTo>
                    <a:pt x="1127" y="1450"/>
                  </a:lnTo>
                  <a:lnTo>
                    <a:pt x="1132" y="1448"/>
                  </a:lnTo>
                  <a:lnTo>
                    <a:pt x="1136" y="1448"/>
                  </a:lnTo>
                  <a:lnTo>
                    <a:pt x="1139" y="1448"/>
                  </a:lnTo>
                  <a:lnTo>
                    <a:pt x="1142" y="1451"/>
                  </a:lnTo>
                  <a:lnTo>
                    <a:pt x="1146" y="1454"/>
                  </a:lnTo>
                  <a:lnTo>
                    <a:pt x="1149" y="1459"/>
                  </a:lnTo>
                  <a:lnTo>
                    <a:pt x="1151" y="1465"/>
                  </a:lnTo>
                  <a:lnTo>
                    <a:pt x="1152" y="1473"/>
                  </a:lnTo>
                  <a:lnTo>
                    <a:pt x="1153" y="1482"/>
                  </a:lnTo>
                  <a:lnTo>
                    <a:pt x="1154" y="1495"/>
                  </a:lnTo>
                  <a:lnTo>
                    <a:pt x="1158" y="1505"/>
                  </a:lnTo>
                  <a:lnTo>
                    <a:pt x="1161" y="1513"/>
                  </a:lnTo>
                  <a:lnTo>
                    <a:pt x="1164" y="1521"/>
                  </a:lnTo>
                  <a:lnTo>
                    <a:pt x="1166" y="1529"/>
                  </a:lnTo>
                  <a:lnTo>
                    <a:pt x="1168" y="1539"/>
                  </a:lnTo>
                  <a:lnTo>
                    <a:pt x="1169" y="1553"/>
                  </a:lnTo>
                  <a:lnTo>
                    <a:pt x="1168" y="1571"/>
                  </a:lnTo>
                  <a:lnTo>
                    <a:pt x="1154" y="1702"/>
                  </a:lnTo>
                  <a:lnTo>
                    <a:pt x="1150" y="1708"/>
                  </a:lnTo>
                  <a:lnTo>
                    <a:pt x="1147" y="1713"/>
                  </a:lnTo>
                  <a:lnTo>
                    <a:pt x="1146" y="1718"/>
                  </a:lnTo>
                  <a:lnTo>
                    <a:pt x="1147" y="1726"/>
                  </a:lnTo>
                  <a:lnTo>
                    <a:pt x="1150" y="1735"/>
                  </a:lnTo>
                  <a:lnTo>
                    <a:pt x="1154" y="1743"/>
                  </a:lnTo>
                  <a:lnTo>
                    <a:pt x="1160" y="1749"/>
                  </a:lnTo>
                  <a:lnTo>
                    <a:pt x="1166" y="1753"/>
                  </a:lnTo>
                  <a:lnTo>
                    <a:pt x="1169" y="1754"/>
                  </a:lnTo>
                  <a:lnTo>
                    <a:pt x="1173" y="1754"/>
                  </a:lnTo>
                  <a:lnTo>
                    <a:pt x="1176" y="1754"/>
                  </a:lnTo>
                  <a:lnTo>
                    <a:pt x="1179" y="1753"/>
                  </a:lnTo>
                  <a:lnTo>
                    <a:pt x="1182" y="1751"/>
                  </a:lnTo>
                  <a:lnTo>
                    <a:pt x="1187" y="1748"/>
                  </a:lnTo>
                  <a:lnTo>
                    <a:pt x="1190" y="1743"/>
                  </a:lnTo>
                  <a:lnTo>
                    <a:pt x="1193" y="1739"/>
                  </a:lnTo>
                  <a:lnTo>
                    <a:pt x="1202" y="1717"/>
                  </a:lnTo>
                  <a:lnTo>
                    <a:pt x="1210" y="1699"/>
                  </a:lnTo>
                  <a:lnTo>
                    <a:pt x="1213" y="1696"/>
                  </a:lnTo>
                  <a:lnTo>
                    <a:pt x="1216" y="1691"/>
                  </a:lnTo>
                  <a:lnTo>
                    <a:pt x="1219" y="1689"/>
                  </a:lnTo>
                  <a:lnTo>
                    <a:pt x="1222" y="1686"/>
                  </a:lnTo>
                  <a:lnTo>
                    <a:pt x="1227" y="1684"/>
                  </a:lnTo>
                  <a:lnTo>
                    <a:pt x="1232" y="1683"/>
                  </a:lnTo>
                  <a:lnTo>
                    <a:pt x="1239" y="1682"/>
                  </a:lnTo>
                  <a:lnTo>
                    <a:pt x="1245" y="1682"/>
                  </a:lnTo>
                  <a:lnTo>
                    <a:pt x="1256" y="1682"/>
                  </a:lnTo>
                  <a:lnTo>
                    <a:pt x="1266" y="1683"/>
                  </a:lnTo>
                  <a:lnTo>
                    <a:pt x="1276" y="1684"/>
                  </a:lnTo>
                  <a:lnTo>
                    <a:pt x="1287" y="1683"/>
                  </a:lnTo>
                  <a:lnTo>
                    <a:pt x="1301" y="1680"/>
                  </a:lnTo>
                  <a:lnTo>
                    <a:pt x="1314" y="1674"/>
                  </a:lnTo>
                  <a:lnTo>
                    <a:pt x="1328" y="1668"/>
                  </a:lnTo>
                  <a:lnTo>
                    <a:pt x="1341" y="1661"/>
                  </a:lnTo>
                  <a:lnTo>
                    <a:pt x="1341" y="1661"/>
                  </a:lnTo>
                  <a:lnTo>
                    <a:pt x="1378" y="1646"/>
                  </a:lnTo>
                  <a:lnTo>
                    <a:pt x="1383" y="1641"/>
                  </a:lnTo>
                  <a:lnTo>
                    <a:pt x="1389" y="1635"/>
                  </a:lnTo>
                  <a:lnTo>
                    <a:pt x="1394" y="1630"/>
                  </a:lnTo>
                  <a:lnTo>
                    <a:pt x="1401" y="1627"/>
                  </a:lnTo>
                  <a:lnTo>
                    <a:pt x="1413" y="1623"/>
                  </a:lnTo>
                  <a:lnTo>
                    <a:pt x="1425" y="1620"/>
                  </a:lnTo>
                  <a:lnTo>
                    <a:pt x="1430" y="1618"/>
                  </a:lnTo>
                  <a:lnTo>
                    <a:pt x="1433" y="1616"/>
                  </a:lnTo>
                  <a:lnTo>
                    <a:pt x="1436" y="1614"/>
                  </a:lnTo>
                  <a:lnTo>
                    <a:pt x="1438" y="1610"/>
                  </a:lnTo>
                  <a:lnTo>
                    <a:pt x="1442" y="1603"/>
                  </a:lnTo>
                  <a:lnTo>
                    <a:pt x="1444" y="1594"/>
                  </a:lnTo>
                  <a:lnTo>
                    <a:pt x="1444" y="1588"/>
                  </a:lnTo>
                  <a:lnTo>
                    <a:pt x="1444" y="1582"/>
                  </a:lnTo>
                  <a:lnTo>
                    <a:pt x="1443" y="1577"/>
                  </a:lnTo>
                  <a:lnTo>
                    <a:pt x="1442" y="1572"/>
                  </a:lnTo>
                  <a:lnTo>
                    <a:pt x="1437" y="1563"/>
                  </a:lnTo>
                  <a:lnTo>
                    <a:pt x="1431" y="1555"/>
                  </a:lnTo>
                  <a:lnTo>
                    <a:pt x="1425" y="1548"/>
                  </a:lnTo>
                  <a:lnTo>
                    <a:pt x="1419" y="1540"/>
                  </a:lnTo>
                  <a:lnTo>
                    <a:pt x="1417" y="1536"/>
                  </a:lnTo>
                  <a:lnTo>
                    <a:pt x="1416" y="1533"/>
                  </a:lnTo>
                  <a:lnTo>
                    <a:pt x="1415" y="1528"/>
                  </a:lnTo>
                  <a:lnTo>
                    <a:pt x="1413" y="1525"/>
                  </a:lnTo>
                  <a:lnTo>
                    <a:pt x="1415" y="1505"/>
                  </a:lnTo>
                  <a:lnTo>
                    <a:pt x="1416" y="1485"/>
                  </a:lnTo>
                  <a:lnTo>
                    <a:pt x="1418" y="1466"/>
                  </a:lnTo>
                  <a:lnTo>
                    <a:pt x="1421" y="1446"/>
                  </a:lnTo>
                  <a:lnTo>
                    <a:pt x="1423" y="1427"/>
                  </a:lnTo>
                  <a:lnTo>
                    <a:pt x="1425" y="1407"/>
                  </a:lnTo>
                  <a:lnTo>
                    <a:pt x="1428" y="1389"/>
                  </a:lnTo>
                  <a:lnTo>
                    <a:pt x="1428" y="1370"/>
                  </a:lnTo>
                  <a:lnTo>
                    <a:pt x="1428" y="1362"/>
                  </a:lnTo>
                  <a:lnTo>
                    <a:pt x="1425" y="1356"/>
                  </a:lnTo>
                  <a:lnTo>
                    <a:pt x="1423" y="1349"/>
                  </a:lnTo>
                  <a:lnTo>
                    <a:pt x="1420" y="1344"/>
                  </a:lnTo>
                  <a:lnTo>
                    <a:pt x="1416" y="1338"/>
                  </a:lnTo>
                  <a:lnTo>
                    <a:pt x="1411" y="1334"/>
                  </a:lnTo>
                  <a:lnTo>
                    <a:pt x="1406" y="1329"/>
                  </a:lnTo>
                  <a:lnTo>
                    <a:pt x="1401" y="1324"/>
                  </a:lnTo>
                  <a:lnTo>
                    <a:pt x="1376" y="1307"/>
                  </a:lnTo>
                  <a:lnTo>
                    <a:pt x="1352" y="1290"/>
                  </a:lnTo>
                  <a:lnTo>
                    <a:pt x="1352" y="1290"/>
                  </a:lnTo>
                  <a:lnTo>
                    <a:pt x="1347" y="1296"/>
                  </a:lnTo>
                  <a:lnTo>
                    <a:pt x="1341" y="1302"/>
                  </a:lnTo>
                  <a:lnTo>
                    <a:pt x="1336" y="1305"/>
                  </a:lnTo>
                  <a:lnTo>
                    <a:pt x="1330" y="1307"/>
                  </a:lnTo>
                  <a:lnTo>
                    <a:pt x="1316" y="1309"/>
                  </a:lnTo>
                  <a:lnTo>
                    <a:pt x="1300" y="1309"/>
                  </a:lnTo>
                  <a:lnTo>
                    <a:pt x="1291" y="1310"/>
                  </a:lnTo>
                  <a:lnTo>
                    <a:pt x="1285" y="1312"/>
                  </a:lnTo>
                  <a:lnTo>
                    <a:pt x="1281" y="1316"/>
                  </a:lnTo>
                  <a:lnTo>
                    <a:pt x="1277" y="1320"/>
                  </a:lnTo>
                  <a:lnTo>
                    <a:pt x="1275" y="1324"/>
                  </a:lnTo>
                  <a:lnTo>
                    <a:pt x="1272" y="1329"/>
                  </a:lnTo>
                  <a:lnTo>
                    <a:pt x="1268" y="1333"/>
                  </a:lnTo>
                  <a:lnTo>
                    <a:pt x="1262" y="1337"/>
                  </a:lnTo>
                  <a:lnTo>
                    <a:pt x="1255" y="1339"/>
                  </a:lnTo>
                  <a:lnTo>
                    <a:pt x="1248" y="1339"/>
                  </a:lnTo>
                  <a:lnTo>
                    <a:pt x="1242" y="1338"/>
                  </a:lnTo>
                  <a:lnTo>
                    <a:pt x="1236" y="1335"/>
                  </a:lnTo>
                  <a:lnTo>
                    <a:pt x="1226" y="1325"/>
                  </a:lnTo>
                  <a:lnTo>
                    <a:pt x="1215" y="1315"/>
                  </a:lnTo>
                  <a:lnTo>
                    <a:pt x="1208" y="1308"/>
                  </a:lnTo>
                  <a:lnTo>
                    <a:pt x="1203" y="1303"/>
                  </a:lnTo>
                  <a:lnTo>
                    <a:pt x="1196" y="1297"/>
                  </a:lnTo>
                  <a:lnTo>
                    <a:pt x="1190" y="1293"/>
                  </a:lnTo>
                  <a:lnTo>
                    <a:pt x="1182" y="1291"/>
                  </a:lnTo>
                  <a:lnTo>
                    <a:pt x="1174" y="1289"/>
                  </a:lnTo>
                  <a:lnTo>
                    <a:pt x="1165" y="1290"/>
                  </a:lnTo>
                  <a:lnTo>
                    <a:pt x="1155" y="1292"/>
                  </a:lnTo>
                  <a:lnTo>
                    <a:pt x="1148" y="1293"/>
                  </a:lnTo>
                  <a:lnTo>
                    <a:pt x="1141" y="1294"/>
                  </a:lnTo>
                  <a:lnTo>
                    <a:pt x="1136" y="1293"/>
                  </a:lnTo>
                  <a:lnTo>
                    <a:pt x="1132" y="1292"/>
                  </a:lnTo>
                  <a:lnTo>
                    <a:pt x="1128" y="1289"/>
                  </a:lnTo>
                  <a:lnTo>
                    <a:pt x="1126" y="1285"/>
                  </a:lnTo>
                  <a:lnTo>
                    <a:pt x="1124" y="1281"/>
                  </a:lnTo>
                  <a:lnTo>
                    <a:pt x="1123" y="1276"/>
                  </a:lnTo>
                  <a:lnTo>
                    <a:pt x="1122" y="1270"/>
                  </a:lnTo>
                  <a:lnTo>
                    <a:pt x="1123" y="1265"/>
                  </a:lnTo>
                  <a:lnTo>
                    <a:pt x="1123" y="1259"/>
                  </a:lnTo>
                  <a:lnTo>
                    <a:pt x="1125" y="1254"/>
                  </a:lnTo>
                  <a:lnTo>
                    <a:pt x="1127" y="1249"/>
                  </a:lnTo>
                  <a:lnTo>
                    <a:pt x="1129" y="1243"/>
                  </a:lnTo>
                  <a:lnTo>
                    <a:pt x="1134" y="1238"/>
                  </a:lnTo>
                  <a:lnTo>
                    <a:pt x="1137" y="1234"/>
                  </a:lnTo>
                  <a:lnTo>
                    <a:pt x="1147" y="1224"/>
                  </a:lnTo>
                  <a:lnTo>
                    <a:pt x="1154" y="1212"/>
                  </a:lnTo>
                  <a:lnTo>
                    <a:pt x="1161" y="1200"/>
                  </a:lnTo>
                  <a:lnTo>
                    <a:pt x="1167" y="1189"/>
                  </a:lnTo>
                  <a:lnTo>
                    <a:pt x="1174" y="1177"/>
                  </a:lnTo>
                  <a:lnTo>
                    <a:pt x="1180" y="1166"/>
                  </a:lnTo>
                  <a:lnTo>
                    <a:pt x="1189" y="1155"/>
                  </a:lnTo>
                  <a:lnTo>
                    <a:pt x="1199" y="1144"/>
                  </a:lnTo>
                  <a:lnTo>
                    <a:pt x="1204" y="1139"/>
                  </a:lnTo>
                  <a:lnTo>
                    <a:pt x="1208" y="1133"/>
                  </a:lnTo>
                  <a:lnTo>
                    <a:pt x="1213" y="1127"/>
                  </a:lnTo>
                  <a:lnTo>
                    <a:pt x="1216" y="1120"/>
                  </a:lnTo>
                  <a:lnTo>
                    <a:pt x="1223" y="1108"/>
                  </a:lnTo>
                  <a:lnTo>
                    <a:pt x="1232" y="1096"/>
                  </a:lnTo>
                  <a:lnTo>
                    <a:pt x="1239" y="1091"/>
                  </a:lnTo>
                  <a:lnTo>
                    <a:pt x="1245" y="1088"/>
                  </a:lnTo>
                  <a:lnTo>
                    <a:pt x="1250" y="1088"/>
                  </a:lnTo>
                  <a:lnTo>
                    <a:pt x="1256" y="1089"/>
                  </a:lnTo>
                  <a:lnTo>
                    <a:pt x="1268" y="1094"/>
                  </a:lnTo>
                  <a:lnTo>
                    <a:pt x="1281" y="1097"/>
                  </a:lnTo>
                  <a:lnTo>
                    <a:pt x="1281" y="1097"/>
                  </a:lnTo>
                  <a:lnTo>
                    <a:pt x="1284" y="1083"/>
                  </a:lnTo>
                  <a:lnTo>
                    <a:pt x="1285" y="1067"/>
                  </a:lnTo>
                  <a:lnTo>
                    <a:pt x="1285" y="1051"/>
                  </a:lnTo>
                  <a:lnTo>
                    <a:pt x="1284" y="1037"/>
                  </a:lnTo>
                  <a:lnTo>
                    <a:pt x="1283" y="1031"/>
                  </a:lnTo>
                  <a:lnTo>
                    <a:pt x="1280" y="1024"/>
                  </a:lnTo>
                  <a:lnTo>
                    <a:pt x="1276" y="1018"/>
                  </a:lnTo>
                  <a:lnTo>
                    <a:pt x="1272" y="1011"/>
                  </a:lnTo>
                  <a:lnTo>
                    <a:pt x="1269" y="1005"/>
                  </a:lnTo>
                  <a:lnTo>
                    <a:pt x="1264" y="999"/>
                  </a:lnTo>
                  <a:lnTo>
                    <a:pt x="1261" y="993"/>
                  </a:lnTo>
                  <a:lnTo>
                    <a:pt x="1259" y="986"/>
                  </a:lnTo>
                  <a:lnTo>
                    <a:pt x="1257" y="978"/>
                  </a:lnTo>
                  <a:lnTo>
                    <a:pt x="1256" y="969"/>
                  </a:lnTo>
                  <a:lnTo>
                    <a:pt x="1256" y="959"/>
                  </a:lnTo>
                  <a:lnTo>
                    <a:pt x="1255" y="950"/>
                  </a:lnTo>
                  <a:lnTo>
                    <a:pt x="1256" y="928"/>
                  </a:lnTo>
                  <a:lnTo>
                    <a:pt x="1258" y="906"/>
                  </a:lnTo>
                  <a:lnTo>
                    <a:pt x="1260" y="885"/>
                  </a:lnTo>
                  <a:lnTo>
                    <a:pt x="1262" y="863"/>
                  </a:lnTo>
                  <a:lnTo>
                    <a:pt x="1264" y="843"/>
                  </a:lnTo>
                  <a:lnTo>
                    <a:pt x="1264" y="824"/>
                  </a:lnTo>
                  <a:lnTo>
                    <a:pt x="1264" y="809"/>
                  </a:lnTo>
                  <a:lnTo>
                    <a:pt x="1263" y="793"/>
                  </a:lnTo>
                  <a:lnTo>
                    <a:pt x="1261" y="778"/>
                  </a:lnTo>
                  <a:lnTo>
                    <a:pt x="1259" y="763"/>
                  </a:lnTo>
                  <a:lnTo>
                    <a:pt x="1254" y="732"/>
                  </a:lnTo>
                  <a:lnTo>
                    <a:pt x="1249" y="701"/>
                  </a:lnTo>
                  <a:lnTo>
                    <a:pt x="1250" y="681"/>
                  </a:lnTo>
                  <a:lnTo>
                    <a:pt x="1253" y="657"/>
                  </a:lnTo>
                  <a:lnTo>
                    <a:pt x="1255" y="632"/>
                  </a:lnTo>
                  <a:lnTo>
                    <a:pt x="1258" y="611"/>
                  </a:lnTo>
                  <a:lnTo>
                    <a:pt x="1260" y="602"/>
                  </a:lnTo>
                  <a:lnTo>
                    <a:pt x="1263" y="592"/>
                  </a:lnTo>
                  <a:lnTo>
                    <a:pt x="1267" y="583"/>
                  </a:lnTo>
                  <a:lnTo>
                    <a:pt x="1271" y="576"/>
                  </a:lnTo>
                  <a:lnTo>
                    <a:pt x="1278" y="560"/>
                  </a:lnTo>
                  <a:lnTo>
                    <a:pt x="1286" y="541"/>
                  </a:lnTo>
                  <a:lnTo>
                    <a:pt x="1288" y="530"/>
                  </a:lnTo>
                  <a:lnTo>
                    <a:pt x="1291" y="520"/>
                  </a:lnTo>
                  <a:lnTo>
                    <a:pt x="1294" y="514"/>
                  </a:lnTo>
                  <a:lnTo>
                    <a:pt x="1296" y="509"/>
                  </a:lnTo>
                  <a:lnTo>
                    <a:pt x="1298" y="505"/>
                  </a:lnTo>
                  <a:lnTo>
                    <a:pt x="1301" y="499"/>
                  </a:lnTo>
                  <a:lnTo>
                    <a:pt x="1312" y="487"/>
                  </a:lnTo>
                  <a:lnTo>
                    <a:pt x="1324" y="476"/>
                  </a:lnTo>
                  <a:lnTo>
                    <a:pt x="1335" y="467"/>
                  </a:lnTo>
                  <a:lnTo>
                    <a:pt x="1347" y="457"/>
                  </a:lnTo>
                  <a:lnTo>
                    <a:pt x="1370" y="440"/>
                  </a:lnTo>
                  <a:lnTo>
                    <a:pt x="1394" y="422"/>
                  </a:lnTo>
                  <a:lnTo>
                    <a:pt x="1405" y="413"/>
                  </a:lnTo>
                  <a:lnTo>
                    <a:pt x="1416" y="403"/>
                  </a:lnTo>
                  <a:lnTo>
                    <a:pt x="1426" y="393"/>
                  </a:lnTo>
                  <a:lnTo>
                    <a:pt x="1436" y="383"/>
                  </a:lnTo>
                  <a:lnTo>
                    <a:pt x="1446" y="371"/>
                  </a:lnTo>
                  <a:lnTo>
                    <a:pt x="1455" y="357"/>
                  </a:lnTo>
                  <a:lnTo>
                    <a:pt x="1462" y="343"/>
                  </a:lnTo>
                  <a:lnTo>
                    <a:pt x="1470" y="326"/>
                  </a:lnTo>
                  <a:lnTo>
                    <a:pt x="1472" y="317"/>
                  </a:lnTo>
                  <a:lnTo>
                    <a:pt x="1473" y="309"/>
                  </a:lnTo>
                  <a:lnTo>
                    <a:pt x="1472" y="302"/>
                  </a:lnTo>
                  <a:lnTo>
                    <a:pt x="1472" y="294"/>
                  </a:lnTo>
                  <a:lnTo>
                    <a:pt x="1472" y="286"/>
                  </a:lnTo>
                  <a:lnTo>
                    <a:pt x="1473" y="279"/>
                  </a:lnTo>
                  <a:lnTo>
                    <a:pt x="1475" y="271"/>
                  </a:lnTo>
                  <a:lnTo>
                    <a:pt x="1479" y="264"/>
                  </a:lnTo>
                  <a:lnTo>
                    <a:pt x="1479" y="264"/>
                  </a:lnTo>
                  <a:lnTo>
                    <a:pt x="1472" y="259"/>
                  </a:lnTo>
                  <a:lnTo>
                    <a:pt x="1458" y="257"/>
                  </a:lnTo>
                  <a:lnTo>
                    <a:pt x="1440" y="254"/>
                  </a:lnTo>
                  <a:lnTo>
                    <a:pt x="1421" y="251"/>
                  </a:lnTo>
                  <a:lnTo>
                    <a:pt x="1404" y="246"/>
                  </a:lnTo>
                  <a:lnTo>
                    <a:pt x="1389" y="241"/>
                  </a:lnTo>
                  <a:lnTo>
                    <a:pt x="1383" y="238"/>
                  </a:lnTo>
                  <a:lnTo>
                    <a:pt x="1379" y="235"/>
                  </a:lnTo>
                  <a:lnTo>
                    <a:pt x="1378" y="232"/>
                  </a:lnTo>
                  <a:lnTo>
                    <a:pt x="1378" y="230"/>
                  </a:lnTo>
                  <a:lnTo>
                    <a:pt x="1378" y="228"/>
                  </a:lnTo>
                  <a:lnTo>
                    <a:pt x="1378" y="226"/>
                  </a:lnTo>
                  <a:lnTo>
                    <a:pt x="1380" y="219"/>
                  </a:lnTo>
                  <a:lnTo>
                    <a:pt x="1381" y="213"/>
                  </a:lnTo>
                  <a:lnTo>
                    <a:pt x="1382" y="209"/>
                  </a:lnTo>
                  <a:lnTo>
                    <a:pt x="1382" y="204"/>
                  </a:lnTo>
                  <a:lnTo>
                    <a:pt x="1381" y="201"/>
                  </a:lnTo>
                  <a:lnTo>
                    <a:pt x="1380" y="199"/>
                  </a:lnTo>
                  <a:lnTo>
                    <a:pt x="1378" y="197"/>
                  </a:lnTo>
                  <a:lnTo>
                    <a:pt x="1375" y="196"/>
                  </a:lnTo>
                  <a:lnTo>
                    <a:pt x="1368" y="196"/>
                  </a:lnTo>
                  <a:lnTo>
                    <a:pt x="1359" y="197"/>
                  </a:lnTo>
                  <a:lnTo>
                    <a:pt x="1350" y="200"/>
                  </a:lnTo>
                  <a:lnTo>
                    <a:pt x="1339" y="204"/>
                  </a:lnTo>
                  <a:lnTo>
                    <a:pt x="1329" y="209"/>
                  </a:lnTo>
                  <a:lnTo>
                    <a:pt x="1318" y="212"/>
                  </a:lnTo>
                  <a:lnTo>
                    <a:pt x="1309" y="214"/>
                  </a:lnTo>
                  <a:lnTo>
                    <a:pt x="1300" y="215"/>
                  </a:lnTo>
                  <a:lnTo>
                    <a:pt x="1295" y="214"/>
                  </a:lnTo>
                  <a:lnTo>
                    <a:pt x="1290" y="214"/>
                  </a:lnTo>
                  <a:lnTo>
                    <a:pt x="1286" y="212"/>
                  </a:lnTo>
                  <a:lnTo>
                    <a:pt x="1283" y="210"/>
                  </a:lnTo>
                  <a:lnTo>
                    <a:pt x="1278" y="206"/>
                  </a:lnTo>
                  <a:lnTo>
                    <a:pt x="1275" y="202"/>
                  </a:lnTo>
                  <a:lnTo>
                    <a:pt x="1272" y="198"/>
                  </a:lnTo>
                  <a:lnTo>
                    <a:pt x="1269" y="192"/>
                  </a:lnTo>
                  <a:lnTo>
                    <a:pt x="1266" y="177"/>
                  </a:lnTo>
                  <a:lnTo>
                    <a:pt x="1263" y="151"/>
                  </a:lnTo>
                  <a:lnTo>
                    <a:pt x="1261" y="138"/>
                  </a:lnTo>
                  <a:lnTo>
                    <a:pt x="1259" y="124"/>
                  </a:lnTo>
                  <a:lnTo>
                    <a:pt x="1257" y="119"/>
                  </a:lnTo>
                  <a:lnTo>
                    <a:pt x="1256" y="114"/>
                  </a:lnTo>
                  <a:lnTo>
                    <a:pt x="1254" y="108"/>
                  </a:lnTo>
                  <a:lnTo>
                    <a:pt x="1250" y="104"/>
                  </a:lnTo>
                  <a:lnTo>
                    <a:pt x="1244" y="96"/>
                  </a:lnTo>
                  <a:lnTo>
                    <a:pt x="1235" y="89"/>
                  </a:lnTo>
                  <a:lnTo>
                    <a:pt x="1227" y="82"/>
                  </a:lnTo>
                  <a:lnTo>
                    <a:pt x="1218" y="76"/>
                  </a:lnTo>
                  <a:lnTo>
                    <a:pt x="1209" y="68"/>
                  </a:lnTo>
                  <a:lnTo>
                    <a:pt x="1201" y="62"/>
                  </a:lnTo>
                  <a:lnTo>
                    <a:pt x="1192" y="54"/>
                  </a:lnTo>
                  <a:lnTo>
                    <a:pt x="1185" y="47"/>
                  </a:lnTo>
                  <a:lnTo>
                    <a:pt x="1178" y="36"/>
                  </a:lnTo>
                  <a:lnTo>
                    <a:pt x="1171" y="24"/>
                  </a:lnTo>
                  <a:lnTo>
                    <a:pt x="1166" y="17"/>
                  </a:lnTo>
                  <a:lnTo>
                    <a:pt x="1163" y="12"/>
                  </a:lnTo>
                  <a:lnTo>
                    <a:pt x="1159" y="8"/>
                  </a:lnTo>
                  <a:lnTo>
                    <a:pt x="1154" y="5"/>
                  </a:lnTo>
                  <a:lnTo>
                    <a:pt x="1146" y="1"/>
                  </a:lnTo>
                  <a:lnTo>
                    <a:pt x="1139" y="0"/>
                  </a:lnTo>
                  <a:lnTo>
                    <a:pt x="1132" y="0"/>
                  </a:lnTo>
                  <a:lnTo>
                    <a:pt x="1124" y="1"/>
                  </a:lnTo>
                  <a:lnTo>
                    <a:pt x="1110" y="6"/>
                  </a:lnTo>
                  <a:lnTo>
                    <a:pt x="1095" y="8"/>
                  </a:lnTo>
                  <a:lnTo>
                    <a:pt x="1094" y="9"/>
                  </a:lnTo>
                  <a:lnTo>
                    <a:pt x="1094" y="10"/>
                  </a:lnTo>
                  <a:lnTo>
                    <a:pt x="1101" y="61"/>
                  </a:lnTo>
                  <a:lnTo>
                    <a:pt x="1101" y="6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5" name="Freeform 50"/>
            <p:cNvSpPr>
              <a:spLocks/>
            </p:cNvSpPr>
            <p:nvPr/>
          </p:nvSpPr>
          <p:spPr bwMode="auto">
            <a:xfrm>
              <a:off x="2742175" y="2072189"/>
              <a:ext cx="597270" cy="550087"/>
            </a:xfrm>
            <a:custGeom>
              <a:avLst/>
              <a:gdLst>
                <a:gd name="T0" fmla="*/ 838 w 1449"/>
                <a:gd name="T1" fmla="*/ 75 h 1637"/>
                <a:gd name="T2" fmla="*/ 941 w 1449"/>
                <a:gd name="T3" fmla="*/ 0 h 1637"/>
                <a:gd name="T4" fmla="*/ 996 w 1449"/>
                <a:gd name="T5" fmla="*/ 57 h 1637"/>
                <a:gd name="T6" fmla="*/ 883 w 1449"/>
                <a:gd name="T7" fmla="*/ 133 h 1637"/>
                <a:gd name="T8" fmla="*/ 855 w 1449"/>
                <a:gd name="T9" fmla="*/ 166 h 1637"/>
                <a:gd name="T10" fmla="*/ 883 w 1449"/>
                <a:gd name="T11" fmla="*/ 253 h 1637"/>
                <a:gd name="T12" fmla="*/ 950 w 1449"/>
                <a:gd name="T13" fmla="*/ 327 h 1637"/>
                <a:gd name="T14" fmla="*/ 1114 w 1449"/>
                <a:gd name="T15" fmla="*/ 642 h 1637"/>
                <a:gd name="T16" fmla="*/ 1193 w 1449"/>
                <a:gd name="T17" fmla="*/ 653 h 1637"/>
                <a:gd name="T18" fmla="*/ 1290 w 1449"/>
                <a:gd name="T19" fmla="*/ 705 h 1637"/>
                <a:gd name="T20" fmla="*/ 1315 w 1449"/>
                <a:gd name="T21" fmla="*/ 774 h 1637"/>
                <a:gd name="T22" fmla="*/ 1315 w 1449"/>
                <a:gd name="T23" fmla="*/ 836 h 1637"/>
                <a:gd name="T24" fmla="*/ 1358 w 1449"/>
                <a:gd name="T25" fmla="*/ 984 h 1637"/>
                <a:gd name="T26" fmla="*/ 1378 w 1449"/>
                <a:gd name="T27" fmla="*/ 1024 h 1637"/>
                <a:gd name="T28" fmla="*/ 1438 w 1449"/>
                <a:gd name="T29" fmla="*/ 1159 h 1637"/>
                <a:gd name="T30" fmla="*/ 1407 w 1449"/>
                <a:gd name="T31" fmla="*/ 1157 h 1637"/>
                <a:gd name="T32" fmla="*/ 1350 w 1449"/>
                <a:gd name="T33" fmla="*/ 1192 h 1637"/>
                <a:gd name="T34" fmla="*/ 1293 w 1449"/>
                <a:gd name="T35" fmla="*/ 1260 h 1637"/>
                <a:gd name="T36" fmla="*/ 1285 w 1449"/>
                <a:gd name="T37" fmla="*/ 1322 h 1637"/>
                <a:gd name="T38" fmla="*/ 1210 w 1449"/>
                <a:gd name="T39" fmla="*/ 1324 h 1637"/>
                <a:gd name="T40" fmla="*/ 1163 w 1449"/>
                <a:gd name="T41" fmla="*/ 1329 h 1637"/>
                <a:gd name="T42" fmla="*/ 1105 w 1449"/>
                <a:gd name="T43" fmla="*/ 1331 h 1637"/>
                <a:gd name="T44" fmla="*/ 1092 w 1449"/>
                <a:gd name="T45" fmla="*/ 1383 h 1637"/>
                <a:gd name="T46" fmla="*/ 1109 w 1449"/>
                <a:gd name="T47" fmla="*/ 1430 h 1637"/>
                <a:gd name="T48" fmla="*/ 1121 w 1449"/>
                <a:gd name="T49" fmla="*/ 1482 h 1637"/>
                <a:gd name="T50" fmla="*/ 1046 w 1449"/>
                <a:gd name="T51" fmla="*/ 1537 h 1637"/>
                <a:gd name="T52" fmla="*/ 992 w 1449"/>
                <a:gd name="T53" fmla="*/ 1555 h 1637"/>
                <a:gd name="T54" fmla="*/ 925 w 1449"/>
                <a:gd name="T55" fmla="*/ 1504 h 1637"/>
                <a:gd name="T56" fmla="*/ 872 w 1449"/>
                <a:gd name="T57" fmla="*/ 1526 h 1637"/>
                <a:gd name="T58" fmla="*/ 769 w 1449"/>
                <a:gd name="T59" fmla="*/ 1518 h 1637"/>
                <a:gd name="T60" fmla="*/ 709 w 1449"/>
                <a:gd name="T61" fmla="*/ 1577 h 1637"/>
                <a:gd name="T62" fmla="*/ 655 w 1449"/>
                <a:gd name="T63" fmla="*/ 1636 h 1637"/>
                <a:gd name="T64" fmla="*/ 623 w 1449"/>
                <a:gd name="T65" fmla="*/ 1586 h 1637"/>
                <a:gd name="T66" fmla="*/ 655 w 1449"/>
                <a:gd name="T67" fmla="*/ 1518 h 1637"/>
                <a:gd name="T68" fmla="*/ 636 w 1449"/>
                <a:gd name="T69" fmla="*/ 1501 h 1637"/>
                <a:gd name="T70" fmla="*/ 596 w 1449"/>
                <a:gd name="T71" fmla="*/ 1511 h 1637"/>
                <a:gd name="T72" fmla="*/ 572 w 1449"/>
                <a:gd name="T73" fmla="*/ 1469 h 1637"/>
                <a:gd name="T74" fmla="*/ 533 w 1449"/>
                <a:gd name="T75" fmla="*/ 1481 h 1637"/>
                <a:gd name="T76" fmla="*/ 451 w 1449"/>
                <a:gd name="T77" fmla="*/ 1412 h 1637"/>
                <a:gd name="T78" fmla="*/ 374 w 1449"/>
                <a:gd name="T79" fmla="*/ 1436 h 1637"/>
                <a:gd name="T80" fmla="*/ 249 w 1449"/>
                <a:gd name="T81" fmla="*/ 1416 h 1637"/>
                <a:gd name="T82" fmla="*/ 96 w 1449"/>
                <a:gd name="T83" fmla="*/ 1414 h 1637"/>
                <a:gd name="T84" fmla="*/ 34 w 1449"/>
                <a:gd name="T85" fmla="*/ 1313 h 1637"/>
                <a:gd name="T86" fmla="*/ 11 w 1449"/>
                <a:gd name="T87" fmla="*/ 1172 h 1637"/>
                <a:gd name="T88" fmla="*/ 100 w 1449"/>
                <a:gd name="T89" fmla="*/ 1079 h 1637"/>
                <a:gd name="T90" fmla="*/ 219 w 1449"/>
                <a:gd name="T91" fmla="*/ 947 h 1637"/>
                <a:gd name="T92" fmla="*/ 306 w 1449"/>
                <a:gd name="T93" fmla="*/ 865 h 1637"/>
                <a:gd name="T94" fmla="*/ 334 w 1449"/>
                <a:gd name="T95" fmla="*/ 812 h 1637"/>
                <a:gd name="T96" fmla="*/ 383 w 1449"/>
                <a:gd name="T97" fmla="*/ 822 h 1637"/>
                <a:gd name="T98" fmla="*/ 330 w 1449"/>
                <a:gd name="T99" fmla="*/ 775 h 1637"/>
                <a:gd name="T100" fmla="*/ 304 w 1449"/>
                <a:gd name="T101" fmla="*/ 708 h 1637"/>
                <a:gd name="T102" fmla="*/ 346 w 1449"/>
                <a:gd name="T103" fmla="*/ 560 h 1637"/>
                <a:gd name="T104" fmla="*/ 320 w 1449"/>
                <a:gd name="T105" fmla="*/ 446 h 1637"/>
                <a:gd name="T106" fmla="*/ 425 w 1449"/>
                <a:gd name="T107" fmla="*/ 320 h 1637"/>
                <a:gd name="T108" fmla="*/ 464 w 1449"/>
                <a:gd name="T109" fmla="*/ 302 h 1637"/>
                <a:gd name="T110" fmla="*/ 536 w 1449"/>
                <a:gd name="T111" fmla="*/ 257 h 1637"/>
                <a:gd name="T112" fmla="*/ 655 w 1449"/>
                <a:gd name="T113" fmla="*/ 219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9" h="1637">
                  <a:moveTo>
                    <a:pt x="692" y="109"/>
                  </a:moveTo>
                  <a:lnTo>
                    <a:pt x="772" y="94"/>
                  </a:lnTo>
                  <a:lnTo>
                    <a:pt x="778" y="94"/>
                  </a:lnTo>
                  <a:lnTo>
                    <a:pt x="785" y="94"/>
                  </a:lnTo>
                  <a:lnTo>
                    <a:pt x="790" y="92"/>
                  </a:lnTo>
                  <a:lnTo>
                    <a:pt x="796" y="89"/>
                  </a:lnTo>
                  <a:lnTo>
                    <a:pt x="807" y="85"/>
                  </a:lnTo>
                  <a:lnTo>
                    <a:pt x="818" y="81"/>
                  </a:lnTo>
                  <a:lnTo>
                    <a:pt x="838" y="75"/>
                  </a:lnTo>
                  <a:lnTo>
                    <a:pt x="858" y="69"/>
                  </a:lnTo>
                  <a:lnTo>
                    <a:pt x="869" y="66"/>
                  </a:lnTo>
                  <a:lnTo>
                    <a:pt x="879" y="60"/>
                  </a:lnTo>
                  <a:lnTo>
                    <a:pt x="887" y="55"/>
                  </a:lnTo>
                  <a:lnTo>
                    <a:pt x="895" y="50"/>
                  </a:lnTo>
                  <a:lnTo>
                    <a:pt x="907" y="37"/>
                  </a:lnTo>
                  <a:lnTo>
                    <a:pt x="919" y="25"/>
                  </a:lnTo>
                  <a:lnTo>
                    <a:pt x="930" y="12"/>
                  </a:lnTo>
                  <a:lnTo>
                    <a:pt x="941" y="0"/>
                  </a:lnTo>
                  <a:lnTo>
                    <a:pt x="959" y="10"/>
                  </a:lnTo>
                  <a:lnTo>
                    <a:pt x="977" y="20"/>
                  </a:lnTo>
                  <a:lnTo>
                    <a:pt x="986" y="27"/>
                  </a:lnTo>
                  <a:lnTo>
                    <a:pt x="992" y="33"/>
                  </a:lnTo>
                  <a:lnTo>
                    <a:pt x="995" y="38"/>
                  </a:lnTo>
                  <a:lnTo>
                    <a:pt x="996" y="42"/>
                  </a:lnTo>
                  <a:lnTo>
                    <a:pt x="997" y="46"/>
                  </a:lnTo>
                  <a:lnTo>
                    <a:pt x="997" y="51"/>
                  </a:lnTo>
                  <a:lnTo>
                    <a:pt x="996" y="57"/>
                  </a:lnTo>
                  <a:lnTo>
                    <a:pt x="994" y="62"/>
                  </a:lnTo>
                  <a:lnTo>
                    <a:pt x="990" y="68"/>
                  </a:lnTo>
                  <a:lnTo>
                    <a:pt x="986" y="73"/>
                  </a:lnTo>
                  <a:lnTo>
                    <a:pt x="973" y="83"/>
                  </a:lnTo>
                  <a:lnTo>
                    <a:pt x="957" y="93"/>
                  </a:lnTo>
                  <a:lnTo>
                    <a:pt x="926" y="108"/>
                  </a:lnTo>
                  <a:lnTo>
                    <a:pt x="902" y="122"/>
                  </a:lnTo>
                  <a:lnTo>
                    <a:pt x="892" y="128"/>
                  </a:lnTo>
                  <a:lnTo>
                    <a:pt x="883" y="133"/>
                  </a:lnTo>
                  <a:lnTo>
                    <a:pt x="875" y="135"/>
                  </a:lnTo>
                  <a:lnTo>
                    <a:pt x="869" y="135"/>
                  </a:lnTo>
                  <a:lnTo>
                    <a:pt x="854" y="132"/>
                  </a:lnTo>
                  <a:lnTo>
                    <a:pt x="833" y="131"/>
                  </a:lnTo>
                  <a:lnTo>
                    <a:pt x="834" y="135"/>
                  </a:lnTo>
                  <a:lnTo>
                    <a:pt x="838" y="141"/>
                  </a:lnTo>
                  <a:lnTo>
                    <a:pt x="843" y="149"/>
                  </a:lnTo>
                  <a:lnTo>
                    <a:pt x="848" y="158"/>
                  </a:lnTo>
                  <a:lnTo>
                    <a:pt x="855" y="166"/>
                  </a:lnTo>
                  <a:lnTo>
                    <a:pt x="860" y="176"/>
                  </a:lnTo>
                  <a:lnTo>
                    <a:pt x="865" y="183"/>
                  </a:lnTo>
                  <a:lnTo>
                    <a:pt x="868" y="191"/>
                  </a:lnTo>
                  <a:lnTo>
                    <a:pt x="871" y="206"/>
                  </a:lnTo>
                  <a:lnTo>
                    <a:pt x="873" y="223"/>
                  </a:lnTo>
                  <a:lnTo>
                    <a:pt x="874" y="231"/>
                  </a:lnTo>
                  <a:lnTo>
                    <a:pt x="877" y="240"/>
                  </a:lnTo>
                  <a:lnTo>
                    <a:pt x="879" y="246"/>
                  </a:lnTo>
                  <a:lnTo>
                    <a:pt x="883" y="253"/>
                  </a:lnTo>
                  <a:lnTo>
                    <a:pt x="893" y="263"/>
                  </a:lnTo>
                  <a:lnTo>
                    <a:pt x="903" y="273"/>
                  </a:lnTo>
                  <a:lnTo>
                    <a:pt x="914" y="281"/>
                  </a:lnTo>
                  <a:lnTo>
                    <a:pt x="924" y="288"/>
                  </a:lnTo>
                  <a:lnTo>
                    <a:pt x="934" y="297"/>
                  </a:lnTo>
                  <a:lnTo>
                    <a:pt x="941" y="307"/>
                  </a:lnTo>
                  <a:lnTo>
                    <a:pt x="945" y="313"/>
                  </a:lnTo>
                  <a:lnTo>
                    <a:pt x="948" y="320"/>
                  </a:lnTo>
                  <a:lnTo>
                    <a:pt x="950" y="327"/>
                  </a:lnTo>
                  <a:lnTo>
                    <a:pt x="952" y="336"/>
                  </a:lnTo>
                  <a:lnTo>
                    <a:pt x="955" y="354"/>
                  </a:lnTo>
                  <a:lnTo>
                    <a:pt x="961" y="372"/>
                  </a:lnTo>
                  <a:lnTo>
                    <a:pt x="968" y="391"/>
                  </a:lnTo>
                  <a:lnTo>
                    <a:pt x="976" y="409"/>
                  </a:lnTo>
                  <a:lnTo>
                    <a:pt x="993" y="445"/>
                  </a:lnTo>
                  <a:lnTo>
                    <a:pt x="1009" y="479"/>
                  </a:lnTo>
                  <a:lnTo>
                    <a:pt x="1107" y="632"/>
                  </a:lnTo>
                  <a:lnTo>
                    <a:pt x="1114" y="642"/>
                  </a:lnTo>
                  <a:lnTo>
                    <a:pt x="1122" y="651"/>
                  </a:lnTo>
                  <a:lnTo>
                    <a:pt x="1129" y="656"/>
                  </a:lnTo>
                  <a:lnTo>
                    <a:pt x="1137" y="661"/>
                  </a:lnTo>
                  <a:lnTo>
                    <a:pt x="1143" y="663"/>
                  </a:lnTo>
                  <a:lnTo>
                    <a:pt x="1150" y="663"/>
                  </a:lnTo>
                  <a:lnTo>
                    <a:pt x="1156" y="662"/>
                  </a:lnTo>
                  <a:lnTo>
                    <a:pt x="1164" y="661"/>
                  </a:lnTo>
                  <a:lnTo>
                    <a:pt x="1178" y="656"/>
                  </a:lnTo>
                  <a:lnTo>
                    <a:pt x="1193" y="653"/>
                  </a:lnTo>
                  <a:lnTo>
                    <a:pt x="1202" y="652"/>
                  </a:lnTo>
                  <a:lnTo>
                    <a:pt x="1210" y="652"/>
                  </a:lnTo>
                  <a:lnTo>
                    <a:pt x="1220" y="654"/>
                  </a:lnTo>
                  <a:lnTo>
                    <a:pt x="1230" y="658"/>
                  </a:lnTo>
                  <a:lnTo>
                    <a:pt x="1244" y="666"/>
                  </a:lnTo>
                  <a:lnTo>
                    <a:pt x="1264" y="682"/>
                  </a:lnTo>
                  <a:lnTo>
                    <a:pt x="1274" y="691"/>
                  </a:lnTo>
                  <a:lnTo>
                    <a:pt x="1284" y="699"/>
                  </a:lnTo>
                  <a:lnTo>
                    <a:pt x="1290" y="705"/>
                  </a:lnTo>
                  <a:lnTo>
                    <a:pt x="1292" y="708"/>
                  </a:lnTo>
                  <a:lnTo>
                    <a:pt x="1293" y="723"/>
                  </a:lnTo>
                  <a:lnTo>
                    <a:pt x="1292" y="740"/>
                  </a:lnTo>
                  <a:lnTo>
                    <a:pt x="1294" y="746"/>
                  </a:lnTo>
                  <a:lnTo>
                    <a:pt x="1298" y="752"/>
                  </a:lnTo>
                  <a:lnTo>
                    <a:pt x="1303" y="757"/>
                  </a:lnTo>
                  <a:lnTo>
                    <a:pt x="1307" y="762"/>
                  </a:lnTo>
                  <a:lnTo>
                    <a:pt x="1312" y="769"/>
                  </a:lnTo>
                  <a:lnTo>
                    <a:pt x="1315" y="774"/>
                  </a:lnTo>
                  <a:lnTo>
                    <a:pt x="1316" y="779"/>
                  </a:lnTo>
                  <a:lnTo>
                    <a:pt x="1317" y="782"/>
                  </a:lnTo>
                  <a:lnTo>
                    <a:pt x="1316" y="786"/>
                  </a:lnTo>
                  <a:lnTo>
                    <a:pt x="1316" y="790"/>
                  </a:lnTo>
                  <a:lnTo>
                    <a:pt x="1312" y="804"/>
                  </a:lnTo>
                  <a:lnTo>
                    <a:pt x="1310" y="814"/>
                  </a:lnTo>
                  <a:lnTo>
                    <a:pt x="1308" y="821"/>
                  </a:lnTo>
                  <a:lnTo>
                    <a:pt x="1308" y="825"/>
                  </a:lnTo>
                  <a:lnTo>
                    <a:pt x="1315" y="836"/>
                  </a:lnTo>
                  <a:lnTo>
                    <a:pt x="1329" y="857"/>
                  </a:lnTo>
                  <a:lnTo>
                    <a:pt x="1381" y="920"/>
                  </a:lnTo>
                  <a:lnTo>
                    <a:pt x="1388" y="970"/>
                  </a:lnTo>
                  <a:lnTo>
                    <a:pt x="1382" y="970"/>
                  </a:lnTo>
                  <a:lnTo>
                    <a:pt x="1375" y="970"/>
                  </a:lnTo>
                  <a:lnTo>
                    <a:pt x="1370" y="972"/>
                  </a:lnTo>
                  <a:lnTo>
                    <a:pt x="1364" y="976"/>
                  </a:lnTo>
                  <a:lnTo>
                    <a:pt x="1360" y="979"/>
                  </a:lnTo>
                  <a:lnTo>
                    <a:pt x="1358" y="984"/>
                  </a:lnTo>
                  <a:lnTo>
                    <a:pt x="1357" y="988"/>
                  </a:lnTo>
                  <a:lnTo>
                    <a:pt x="1357" y="993"/>
                  </a:lnTo>
                  <a:lnTo>
                    <a:pt x="1357" y="999"/>
                  </a:lnTo>
                  <a:lnTo>
                    <a:pt x="1358" y="1004"/>
                  </a:lnTo>
                  <a:lnTo>
                    <a:pt x="1360" y="1009"/>
                  </a:lnTo>
                  <a:lnTo>
                    <a:pt x="1362" y="1013"/>
                  </a:lnTo>
                  <a:lnTo>
                    <a:pt x="1367" y="1017"/>
                  </a:lnTo>
                  <a:lnTo>
                    <a:pt x="1371" y="1020"/>
                  </a:lnTo>
                  <a:lnTo>
                    <a:pt x="1378" y="1024"/>
                  </a:lnTo>
                  <a:lnTo>
                    <a:pt x="1384" y="1026"/>
                  </a:lnTo>
                  <a:lnTo>
                    <a:pt x="1398" y="1027"/>
                  </a:lnTo>
                  <a:lnTo>
                    <a:pt x="1410" y="1027"/>
                  </a:lnTo>
                  <a:lnTo>
                    <a:pt x="1449" y="1057"/>
                  </a:lnTo>
                  <a:lnTo>
                    <a:pt x="1447" y="1080"/>
                  </a:lnTo>
                  <a:lnTo>
                    <a:pt x="1445" y="1113"/>
                  </a:lnTo>
                  <a:lnTo>
                    <a:pt x="1442" y="1131"/>
                  </a:lnTo>
                  <a:lnTo>
                    <a:pt x="1440" y="1147"/>
                  </a:lnTo>
                  <a:lnTo>
                    <a:pt x="1438" y="1159"/>
                  </a:lnTo>
                  <a:lnTo>
                    <a:pt x="1436" y="1166"/>
                  </a:lnTo>
                  <a:lnTo>
                    <a:pt x="1434" y="1169"/>
                  </a:lnTo>
                  <a:lnTo>
                    <a:pt x="1432" y="1172"/>
                  </a:lnTo>
                  <a:lnTo>
                    <a:pt x="1429" y="1172"/>
                  </a:lnTo>
                  <a:lnTo>
                    <a:pt x="1426" y="1171"/>
                  </a:lnTo>
                  <a:lnTo>
                    <a:pt x="1421" y="1166"/>
                  </a:lnTo>
                  <a:lnTo>
                    <a:pt x="1414" y="1161"/>
                  </a:lnTo>
                  <a:lnTo>
                    <a:pt x="1411" y="1159"/>
                  </a:lnTo>
                  <a:lnTo>
                    <a:pt x="1407" y="1157"/>
                  </a:lnTo>
                  <a:lnTo>
                    <a:pt x="1402" y="1155"/>
                  </a:lnTo>
                  <a:lnTo>
                    <a:pt x="1398" y="1154"/>
                  </a:lnTo>
                  <a:lnTo>
                    <a:pt x="1393" y="1155"/>
                  </a:lnTo>
                  <a:lnTo>
                    <a:pt x="1387" y="1158"/>
                  </a:lnTo>
                  <a:lnTo>
                    <a:pt x="1382" y="1162"/>
                  </a:lnTo>
                  <a:lnTo>
                    <a:pt x="1375" y="1168"/>
                  </a:lnTo>
                  <a:lnTo>
                    <a:pt x="1368" y="1177"/>
                  </a:lnTo>
                  <a:lnTo>
                    <a:pt x="1358" y="1185"/>
                  </a:lnTo>
                  <a:lnTo>
                    <a:pt x="1350" y="1192"/>
                  </a:lnTo>
                  <a:lnTo>
                    <a:pt x="1340" y="1199"/>
                  </a:lnTo>
                  <a:lnTo>
                    <a:pt x="1331" y="1205"/>
                  </a:lnTo>
                  <a:lnTo>
                    <a:pt x="1321" y="1212"/>
                  </a:lnTo>
                  <a:lnTo>
                    <a:pt x="1313" y="1219"/>
                  </a:lnTo>
                  <a:lnTo>
                    <a:pt x="1305" y="1227"/>
                  </a:lnTo>
                  <a:lnTo>
                    <a:pt x="1299" y="1235"/>
                  </a:lnTo>
                  <a:lnTo>
                    <a:pt x="1296" y="1243"/>
                  </a:lnTo>
                  <a:lnTo>
                    <a:pt x="1293" y="1252"/>
                  </a:lnTo>
                  <a:lnTo>
                    <a:pt x="1293" y="1260"/>
                  </a:lnTo>
                  <a:lnTo>
                    <a:pt x="1294" y="1277"/>
                  </a:lnTo>
                  <a:lnTo>
                    <a:pt x="1297" y="1297"/>
                  </a:lnTo>
                  <a:lnTo>
                    <a:pt x="1297" y="1302"/>
                  </a:lnTo>
                  <a:lnTo>
                    <a:pt x="1296" y="1307"/>
                  </a:lnTo>
                  <a:lnTo>
                    <a:pt x="1294" y="1311"/>
                  </a:lnTo>
                  <a:lnTo>
                    <a:pt x="1292" y="1314"/>
                  </a:lnTo>
                  <a:lnTo>
                    <a:pt x="1290" y="1317"/>
                  </a:lnTo>
                  <a:lnTo>
                    <a:pt x="1288" y="1320"/>
                  </a:lnTo>
                  <a:lnTo>
                    <a:pt x="1285" y="1322"/>
                  </a:lnTo>
                  <a:lnTo>
                    <a:pt x="1281" y="1323"/>
                  </a:lnTo>
                  <a:lnTo>
                    <a:pt x="1267" y="1326"/>
                  </a:lnTo>
                  <a:lnTo>
                    <a:pt x="1252" y="1330"/>
                  </a:lnTo>
                  <a:lnTo>
                    <a:pt x="1245" y="1334"/>
                  </a:lnTo>
                  <a:lnTo>
                    <a:pt x="1238" y="1335"/>
                  </a:lnTo>
                  <a:lnTo>
                    <a:pt x="1233" y="1335"/>
                  </a:lnTo>
                  <a:lnTo>
                    <a:pt x="1227" y="1334"/>
                  </a:lnTo>
                  <a:lnTo>
                    <a:pt x="1218" y="1329"/>
                  </a:lnTo>
                  <a:lnTo>
                    <a:pt x="1210" y="1324"/>
                  </a:lnTo>
                  <a:lnTo>
                    <a:pt x="1203" y="1319"/>
                  </a:lnTo>
                  <a:lnTo>
                    <a:pt x="1194" y="1315"/>
                  </a:lnTo>
                  <a:lnTo>
                    <a:pt x="1191" y="1315"/>
                  </a:lnTo>
                  <a:lnTo>
                    <a:pt x="1185" y="1316"/>
                  </a:lnTo>
                  <a:lnTo>
                    <a:pt x="1181" y="1319"/>
                  </a:lnTo>
                  <a:lnTo>
                    <a:pt x="1176" y="1323"/>
                  </a:lnTo>
                  <a:lnTo>
                    <a:pt x="1171" y="1325"/>
                  </a:lnTo>
                  <a:lnTo>
                    <a:pt x="1167" y="1327"/>
                  </a:lnTo>
                  <a:lnTo>
                    <a:pt x="1163" y="1329"/>
                  </a:lnTo>
                  <a:lnTo>
                    <a:pt x="1158" y="1330"/>
                  </a:lnTo>
                  <a:lnTo>
                    <a:pt x="1149" y="1330"/>
                  </a:lnTo>
                  <a:lnTo>
                    <a:pt x="1139" y="1329"/>
                  </a:lnTo>
                  <a:lnTo>
                    <a:pt x="1129" y="1328"/>
                  </a:lnTo>
                  <a:lnTo>
                    <a:pt x="1121" y="1328"/>
                  </a:lnTo>
                  <a:lnTo>
                    <a:pt x="1116" y="1328"/>
                  </a:lnTo>
                  <a:lnTo>
                    <a:pt x="1112" y="1329"/>
                  </a:lnTo>
                  <a:lnTo>
                    <a:pt x="1109" y="1330"/>
                  </a:lnTo>
                  <a:lnTo>
                    <a:pt x="1105" y="1331"/>
                  </a:lnTo>
                  <a:lnTo>
                    <a:pt x="1103" y="1335"/>
                  </a:lnTo>
                  <a:lnTo>
                    <a:pt x="1102" y="1339"/>
                  </a:lnTo>
                  <a:lnTo>
                    <a:pt x="1101" y="1344"/>
                  </a:lnTo>
                  <a:lnTo>
                    <a:pt x="1101" y="1352"/>
                  </a:lnTo>
                  <a:lnTo>
                    <a:pt x="1100" y="1358"/>
                  </a:lnTo>
                  <a:lnTo>
                    <a:pt x="1100" y="1365"/>
                  </a:lnTo>
                  <a:lnTo>
                    <a:pt x="1098" y="1370"/>
                  </a:lnTo>
                  <a:lnTo>
                    <a:pt x="1097" y="1375"/>
                  </a:lnTo>
                  <a:lnTo>
                    <a:pt x="1092" y="1383"/>
                  </a:lnTo>
                  <a:lnTo>
                    <a:pt x="1089" y="1390"/>
                  </a:lnTo>
                  <a:lnTo>
                    <a:pt x="1087" y="1395"/>
                  </a:lnTo>
                  <a:lnTo>
                    <a:pt x="1087" y="1401"/>
                  </a:lnTo>
                  <a:lnTo>
                    <a:pt x="1087" y="1405"/>
                  </a:lnTo>
                  <a:lnTo>
                    <a:pt x="1089" y="1409"/>
                  </a:lnTo>
                  <a:lnTo>
                    <a:pt x="1091" y="1412"/>
                  </a:lnTo>
                  <a:lnTo>
                    <a:pt x="1094" y="1416"/>
                  </a:lnTo>
                  <a:lnTo>
                    <a:pt x="1101" y="1422"/>
                  </a:lnTo>
                  <a:lnTo>
                    <a:pt x="1109" y="1430"/>
                  </a:lnTo>
                  <a:lnTo>
                    <a:pt x="1112" y="1434"/>
                  </a:lnTo>
                  <a:lnTo>
                    <a:pt x="1116" y="1439"/>
                  </a:lnTo>
                  <a:lnTo>
                    <a:pt x="1119" y="1445"/>
                  </a:lnTo>
                  <a:lnTo>
                    <a:pt x="1123" y="1451"/>
                  </a:lnTo>
                  <a:lnTo>
                    <a:pt x="1125" y="1459"/>
                  </a:lnTo>
                  <a:lnTo>
                    <a:pt x="1126" y="1466"/>
                  </a:lnTo>
                  <a:lnTo>
                    <a:pt x="1125" y="1472"/>
                  </a:lnTo>
                  <a:lnTo>
                    <a:pt x="1124" y="1477"/>
                  </a:lnTo>
                  <a:lnTo>
                    <a:pt x="1121" y="1482"/>
                  </a:lnTo>
                  <a:lnTo>
                    <a:pt x="1117" y="1486"/>
                  </a:lnTo>
                  <a:lnTo>
                    <a:pt x="1113" y="1489"/>
                  </a:lnTo>
                  <a:lnTo>
                    <a:pt x="1109" y="1493"/>
                  </a:lnTo>
                  <a:lnTo>
                    <a:pt x="1098" y="1499"/>
                  </a:lnTo>
                  <a:lnTo>
                    <a:pt x="1086" y="1505"/>
                  </a:lnTo>
                  <a:lnTo>
                    <a:pt x="1074" y="1513"/>
                  </a:lnTo>
                  <a:lnTo>
                    <a:pt x="1063" y="1520"/>
                  </a:lnTo>
                  <a:lnTo>
                    <a:pt x="1055" y="1529"/>
                  </a:lnTo>
                  <a:lnTo>
                    <a:pt x="1046" y="1537"/>
                  </a:lnTo>
                  <a:lnTo>
                    <a:pt x="1038" y="1543"/>
                  </a:lnTo>
                  <a:lnTo>
                    <a:pt x="1031" y="1547"/>
                  </a:lnTo>
                  <a:lnTo>
                    <a:pt x="1024" y="1552"/>
                  </a:lnTo>
                  <a:lnTo>
                    <a:pt x="1018" y="1554"/>
                  </a:lnTo>
                  <a:lnTo>
                    <a:pt x="1013" y="1556"/>
                  </a:lnTo>
                  <a:lnTo>
                    <a:pt x="1007" y="1557"/>
                  </a:lnTo>
                  <a:lnTo>
                    <a:pt x="1002" y="1557"/>
                  </a:lnTo>
                  <a:lnTo>
                    <a:pt x="996" y="1556"/>
                  </a:lnTo>
                  <a:lnTo>
                    <a:pt x="992" y="1555"/>
                  </a:lnTo>
                  <a:lnTo>
                    <a:pt x="988" y="1553"/>
                  </a:lnTo>
                  <a:lnTo>
                    <a:pt x="980" y="1547"/>
                  </a:lnTo>
                  <a:lnTo>
                    <a:pt x="972" y="1540"/>
                  </a:lnTo>
                  <a:lnTo>
                    <a:pt x="964" y="1532"/>
                  </a:lnTo>
                  <a:lnTo>
                    <a:pt x="955" y="1524"/>
                  </a:lnTo>
                  <a:lnTo>
                    <a:pt x="947" y="1516"/>
                  </a:lnTo>
                  <a:lnTo>
                    <a:pt x="936" y="1510"/>
                  </a:lnTo>
                  <a:lnTo>
                    <a:pt x="930" y="1506"/>
                  </a:lnTo>
                  <a:lnTo>
                    <a:pt x="925" y="1504"/>
                  </a:lnTo>
                  <a:lnTo>
                    <a:pt x="919" y="1502"/>
                  </a:lnTo>
                  <a:lnTo>
                    <a:pt x="911" y="1501"/>
                  </a:lnTo>
                  <a:lnTo>
                    <a:pt x="905" y="1500"/>
                  </a:lnTo>
                  <a:lnTo>
                    <a:pt x="896" y="1500"/>
                  </a:lnTo>
                  <a:lnTo>
                    <a:pt x="887" y="1501"/>
                  </a:lnTo>
                  <a:lnTo>
                    <a:pt x="879" y="1503"/>
                  </a:lnTo>
                  <a:lnTo>
                    <a:pt x="878" y="1513"/>
                  </a:lnTo>
                  <a:lnTo>
                    <a:pt x="875" y="1519"/>
                  </a:lnTo>
                  <a:lnTo>
                    <a:pt x="872" y="1526"/>
                  </a:lnTo>
                  <a:lnTo>
                    <a:pt x="868" y="1529"/>
                  </a:lnTo>
                  <a:lnTo>
                    <a:pt x="862" y="1532"/>
                  </a:lnTo>
                  <a:lnTo>
                    <a:pt x="857" y="1533"/>
                  </a:lnTo>
                  <a:lnTo>
                    <a:pt x="851" y="1533"/>
                  </a:lnTo>
                  <a:lnTo>
                    <a:pt x="843" y="1533"/>
                  </a:lnTo>
                  <a:lnTo>
                    <a:pt x="812" y="1526"/>
                  </a:lnTo>
                  <a:lnTo>
                    <a:pt x="783" y="1518"/>
                  </a:lnTo>
                  <a:lnTo>
                    <a:pt x="775" y="1517"/>
                  </a:lnTo>
                  <a:lnTo>
                    <a:pt x="769" y="1518"/>
                  </a:lnTo>
                  <a:lnTo>
                    <a:pt x="763" y="1519"/>
                  </a:lnTo>
                  <a:lnTo>
                    <a:pt x="757" y="1522"/>
                  </a:lnTo>
                  <a:lnTo>
                    <a:pt x="751" y="1525"/>
                  </a:lnTo>
                  <a:lnTo>
                    <a:pt x="746" y="1529"/>
                  </a:lnTo>
                  <a:lnTo>
                    <a:pt x="740" y="1533"/>
                  </a:lnTo>
                  <a:lnTo>
                    <a:pt x="735" y="1539"/>
                  </a:lnTo>
                  <a:lnTo>
                    <a:pt x="726" y="1550"/>
                  </a:lnTo>
                  <a:lnTo>
                    <a:pt x="718" y="1564"/>
                  </a:lnTo>
                  <a:lnTo>
                    <a:pt x="709" y="1577"/>
                  </a:lnTo>
                  <a:lnTo>
                    <a:pt x="702" y="1591"/>
                  </a:lnTo>
                  <a:lnTo>
                    <a:pt x="694" y="1604"/>
                  </a:lnTo>
                  <a:lnTo>
                    <a:pt x="688" y="1616"/>
                  </a:lnTo>
                  <a:lnTo>
                    <a:pt x="680" y="1625"/>
                  </a:lnTo>
                  <a:lnTo>
                    <a:pt x="671" y="1633"/>
                  </a:lnTo>
                  <a:lnTo>
                    <a:pt x="668" y="1635"/>
                  </a:lnTo>
                  <a:lnTo>
                    <a:pt x="664" y="1636"/>
                  </a:lnTo>
                  <a:lnTo>
                    <a:pt x="659" y="1637"/>
                  </a:lnTo>
                  <a:lnTo>
                    <a:pt x="655" y="1636"/>
                  </a:lnTo>
                  <a:lnTo>
                    <a:pt x="651" y="1634"/>
                  </a:lnTo>
                  <a:lnTo>
                    <a:pt x="645" y="1631"/>
                  </a:lnTo>
                  <a:lnTo>
                    <a:pt x="641" y="1626"/>
                  </a:lnTo>
                  <a:lnTo>
                    <a:pt x="636" y="1621"/>
                  </a:lnTo>
                  <a:lnTo>
                    <a:pt x="629" y="1610"/>
                  </a:lnTo>
                  <a:lnTo>
                    <a:pt x="625" y="1600"/>
                  </a:lnTo>
                  <a:lnTo>
                    <a:pt x="623" y="1595"/>
                  </a:lnTo>
                  <a:lnTo>
                    <a:pt x="623" y="1591"/>
                  </a:lnTo>
                  <a:lnTo>
                    <a:pt x="623" y="1586"/>
                  </a:lnTo>
                  <a:lnTo>
                    <a:pt x="624" y="1582"/>
                  </a:lnTo>
                  <a:lnTo>
                    <a:pt x="626" y="1573"/>
                  </a:lnTo>
                  <a:lnTo>
                    <a:pt x="631" y="1565"/>
                  </a:lnTo>
                  <a:lnTo>
                    <a:pt x="638" y="1555"/>
                  </a:lnTo>
                  <a:lnTo>
                    <a:pt x="645" y="1545"/>
                  </a:lnTo>
                  <a:lnTo>
                    <a:pt x="648" y="1541"/>
                  </a:lnTo>
                  <a:lnTo>
                    <a:pt x="651" y="1535"/>
                  </a:lnTo>
                  <a:lnTo>
                    <a:pt x="653" y="1527"/>
                  </a:lnTo>
                  <a:lnTo>
                    <a:pt x="655" y="1518"/>
                  </a:lnTo>
                  <a:lnTo>
                    <a:pt x="656" y="1510"/>
                  </a:lnTo>
                  <a:lnTo>
                    <a:pt x="655" y="1502"/>
                  </a:lnTo>
                  <a:lnTo>
                    <a:pt x="654" y="1499"/>
                  </a:lnTo>
                  <a:lnTo>
                    <a:pt x="653" y="1496"/>
                  </a:lnTo>
                  <a:lnTo>
                    <a:pt x="651" y="1493"/>
                  </a:lnTo>
                  <a:lnTo>
                    <a:pt x="649" y="1492"/>
                  </a:lnTo>
                  <a:lnTo>
                    <a:pt x="645" y="1492"/>
                  </a:lnTo>
                  <a:lnTo>
                    <a:pt x="641" y="1497"/>
                  </a:lnTo>
                  <a:lnTo>
                    <a:pt x="636" y="1501"/>
                  </a:lnTo>
                  <a:lnTo>
                    <a:pt x="630" y="1508"/>
                  </a:lnTo>
                  <a:lnTo>
                    <a:pt x="624" y="1514"/>
                  </a:lnTo>
                  <a:lnTo>
                    <a:pt x="617" y="1519"/>
                  </a:lnTo>
                  <a:lnTo>
                    <a:pt x="612" y="1523"/>
                  </a:lnTo>
                  <a:lnTo>
                    <a:pt x="605" y="1525"/>
                  </a:lnTo>
                  <a:lnTo>
                    <a:pt x="603" y="1524"/>
                  </a:lnTo>
                  <a:lnTo>
                    <a:pt x="600" y="1520"/>
                  </a:lnTo>
                  <a:lnTo>
                    <a:pt x="598" y="1516"/>
                  </a:lnTo>
                  <a:lnTo>
                    <a:pt x="596" y="1511"/>
                  </a:lnTo>
                  <a:lnTo>
                    <a:pt x="592" y="1497"/>
                  </a:lnTo>
                  <a:lnTo>
                    <a:pt x="588" y="1482"/>
                  </a:lnTo>
                  <a:lnTo>
                    <a:pt x="585" y="1468"/>
                  </a:lnTo>
                  <a:lnTo>
                    <a:pt x="582" y="1458"/>
                  </a:lnTo>
                  <a:lnTo>
                    <a:pt x="580" y="1456"/>
                  </a:lnTo>
                  <a:lnTo>
                    <a:pt x="577" y="1456"/>
                  </a:lnTo>
                  <a:lnTo>
                    <a:pt x="576" y="1457"/>
                  </a:lnTo>
                  <a:lnTo>
                    <a:pt x="574" y="1462"/>
                  </a:lnTo>
                  <a:lnTo>
                    <a:pt x="572" y="1469"/>
                  </a:lnTo>
                  <a:lnTo>
                    <a:pt x="569" y="1474"/>
                  </a:lnTo>
                  <a:lnTo>
                    <a:pt x="567" y="1478"/>
                  </a:lnTo>
                  <a:lnTo>
                    <a:pt x="563" y="1482"/>
                  </a:lnTo>
                  <a:lnTo>
                    <a:pt x="560" y="1485"/>
                  </a:lnTo>
                  <a:lnTo>
                    <a:pt x="557" y="1486"/>
                  </a:lnTo>
                  <a:lnTo>
                    <a:pt x="553" y="1487"/>
                  </a:lnTo>
                  <a:lnTo>
                    <a:pt x="549" y="1487"/>
                  </a:lnTo>
                  <a:lnTo>
                    <a:pt x="542" y="1485"/>
                  </a:lnTo>
                  <a:lnTo>
                    <a:pt x="533" y="1481"/>
                  </a:lnTo>
                  <a:lnTo>
                    <a:pt x="524" y="1474"/>
                  </a:lnTo>
                  <a:lnTo>
                    <a:pt x="516" y="1466"/>
                  </a:lnTo>
                  <a:lnTo>
                    <a:pt x="497" y="1448"/>
                  </a:lnTo>
                  <a:lnTo>
                    <a:pt x="480" y="1431"/>
                  </a:lnTo>
                  <a:lnTo>
                    <a:pt x="472" y="1423"/>
                  </a:lnTo>
                  <a:lnTo>
                    <a:pt x="463" y="1418"/>
                  </a:lnTo>
                  <a:lnTo>
                    <a:pt x="459" y="1415"/>
                  </a:lnTo>
                  <a:lnTo>
                    <a:pt x="454" y="1414"/>
                  </a:lnTo>
                  <a:lnTo>
                    <a:pt x="451" y="1412"/>
                  </a:lnTo>
                  <a:lnTo>
                    <a:pt x="447" y="1412"/>
                  </a:lnTo>
                  <a:lnTo>
                    <a:pt x="436" y="1412"/>
                  </a:lnTo>
                  <a:lnTo>
                    <a:pt x="426" y="1416"/>
                  </a:lnTo>
                  <a:lnTo>
                    <a:pt x="418" y="1419"/>
                  </a:lnTo>
                  <a:lnTo>
                    <a:pt x="409" y="1422"/>
                  </a:lnTo>
                  <a:lnTo>
                    <a:pt x="400" y="1427"/>
                  </a:lnTo>
                  <a:lnTo>
                    <a:pt x="392" y="1431"/>
                  </a:lnTo>
                  <a:lnTo>
                    <a:pt x="383" y="1434"/>
                  </a:lnTo>
                  <a:lnTo>
                    <a:pt x="374" y="1436"/>
                  </a:lnTo>
                  <a:lnTo>
                    <a:pt x="355" y="1437"/>
                  </a:lnTo>
                  <a:lnTo>
                    <a:pt x="337" y="1437"/>
                  </a:lnTo>
                  <a:lnTo>
                    <a:pt x="328" y="1437"/>
                  </a:lnTo>
                  <a:lnTo>
                    <a:pt x="318" y="1438"/>
                  </a:lnTo>
                  <a:lnTo>
                    <a:pt x="308" y="1441"/>
                  </a:lnTo>
                  <a:lnTo>
                    <a:pt x="298" y="1444"/>
                  </a:lnTo>
                  <a:lnTo>
                    <a:pt x="271" y="1425"/>
                  </a:lnTo>
                  <a:lnTo>
                    <a:pt x="261" y="1420"/>
                  </a:lnTo>
                  <a:lnTo>
                    <a:pt x="249" y="1416"/>
                  </a:lnTo>
                  <a:lnTo>
                    <a:pt x="238" y="1412"/>
                  </a:lnTo>
                  <a:lnTo>
                    <a:pt x="225" y="1410"/>
                  </a:lnTo>
                  <a:lnTo>
                    <a:pt x="213" y="1408"/>
                  </a:lnTo>
                  <a:lnTo>
                    <a:pt x="200" y="1408"/>
                  </a:lnTo>
                  <a:lnTo>
                    <a:pt x="188" y="1408"/>
                  </a:lnTo>
                  <a:lnTo>
                    <a:pt x="173" y="1408"/>
                  </a:lnTo>
                  <a:lnTo>
                    <a:pt x="148" y="1409"/>
                  </a:lnTo>
                  <a:lnTo>
                    <a:pt x="122" y="1412"/>
                  </a:lnTo>
                  <a:lnTo>
                    <a:pt x="96" y="1414"/>
                  </a:lnTo>
                  <a:lnTo>
                    <a:pt x="73" y="1415"/>
                  </a:lnTo>
                  <a:lnTo>
                    <a:pt x="57" y="1414"/>
                  </a:lnTo>
                  <a:lnTo>
                    <a:pt x="41" y="1411"/>
                  </a:lnTo>
                  <a:lnTo>
                    <a:pt x="24" y="1410"/>
                  </a:lnTo>
                  <a:lnTo>
                    <a:pt x="8" y="1410"/>
                  </a:lnTo>
                  <a:lnTo>
                    <a:pt x="18" y="1330"/>
                  </a:lnTo>
                  <a:lnTo>
                    <a:pt x="26" y="1325"/>
                  </a:lnTo>
                  <a:lnTo>
                    <a:pt x="31" y="1320"/>
                  </a:lnTo>
                  <a:lnTo>
                    <a:pt x="34" y="1313"/>
                  </a:lnTo>
                  <a:lnTo>
                    <a:pt x="37" y="1307"/>
                  </a:lnTo>
                  <a:lnTo>
                    <a:pt x="40" y="1301"/>
                  </a:lnTo>
                  <a:lnTo>
                    <a:pt x="40" y="1295"/>
                  </a:lnTo>
                  <a:lnTo>
                    <a:pt x="40" y="1288"/>
                  </a:lnTo>
                  <a:lnTo>
                    <a:pt x="40" y="1282"/>
                  </a:lnTo>
                  <a:lnTo>
                    <a:pt x="32" y="1255"/>
                  </a:lnTo>
                  <a:lnTo>
                    <a:pt x="23" y="1228"/>
                  </a:lnTo>
                  <a:lnTo>
                    <a:pt x="0" y="1177"/>
                  </a:lnTo>
                  <a:lnTo>
                    <a:pt x="11" y="1172"/>
                  </a:lnTo>
                  <a:lnTo>
                    <a:pt x="23" y="1164"/>
                  </a:lnTo>
                  <a:lnTo>
                    <a:pt x="34" y="1154"/>
                  </a:lnTo>
                  <a:lnTo>
                    <a:pt x="48" y="1138"/>
                  </a:lnTo>
                  <a:lnTo>
                    <a:pt x="61" y="1124"/>
                  </a:lnTo>
                  <a:lnTo>
                    <a:pt x="68" y="1115"/>
                  </a:lnTo>
                  <a:lnTo>
                    <a:pt x="72" y="1108"/>
                  </a:lnTo>
                  <a:lnTo>
                    <a:pt x="80" y="1099"/>
                  </a:lnTo>
                  <a:lnTo>
                    <a:pt x="89" y="1090"/>
                  </a:lnTo>
                  <a:lnTo>
                    <a:pt x="100" y="1079"/>
                  </a:lnTo>
                  <a:lnTo>
                    <a:pt x="122" y="1061"/>
                  </a:lnTo>
                  <a:lnTo>
                    <a:pt x="138" y="1049"/>
                  </a:lnTo>
                  <a:lnTo>
                    <a:pt x="150" y="1041"/>
                  </a:lnTo>
                  <a:lnTo>
                    <a:pt x="159" y="1032"/>
                  </a:lnTo>
                  <a:lnTo>
                    <a:pt x="169" y="1022"/>
                  </a:lnTo>
                  <a:lnTo>
                    <a:pt x="178" y="1011"/>
                  </a:lnTo>
                  <a:lnTo>
                    <a:pt x="194" y="986"/>
                  </a:lnTo>
                  <a:lnTo>
                    <a:pt x="210" y="960"/>
                  </a:lnTo>
                  <a:lnTo>
                    <a:pt x="219" y="947"/>
                  </a:lnTo>
                  <a:lnTo>
                    <a:pt x="227" y="934"/>
                  </a:lnTo>
                  <a:lnTo>
                    <a:pt x="237" y="921"/>
                  </a:lnTo>
                  <a:lnTo>
                    <a:pt x="247" y="909"/>
                  </a:lnTo>
                  <a:lnTo>
                    <a:pt x="258" y="898"/>
                  </a:lnTo>
                  <a:lnTo>
                    <a:pt x="270" y="888"/>
                  </a:lnTo>
                  <a:lnTo>
                    <a:pt x="283" y="879"/>
                  </a:lnTo>
                  <a:lnTo>
                    <a:pt x="298" y="871"/>
                  </a:lnTo>
                  <a:lnTo>
                    <a:pt x="303" y="868"/>
                  </a:lnTo>
                  <a:lnTo>
                    <a:pt x="306" y="865"/>
                  </a:lnTo>
                  <a:lnTo>
                    <a:pt x="311" y="861"/>
                  </a:lnTo>
                  <a:lnTo>
                    <a:pt x="313" y="856"/>
                  </a:lnTo>
                  <a:lnTo>
                    <a:pt x="317" y="847"/>
                  </a:lnTo>
                  <a:lnTo>
                    <a:pt x="319" y="837"/>
                  </a:lnTo>
                  <a:lnTo>
                    <a:pt x="323" y="827"/>
                  </a:lnTo>
                  <a:lnTo>
                    <a:pt x="326" y="818"/>
                  </a:lnTo>
                  <a:lnTo>
                    <a:pt x="328" y="815"/>
                  </a:lnTo>
                  <a:lnTo>
                    <a:pt x="331" y="813"/>
                  </a:lnTo>
                  <a:lnTo>
                    <a:pt x="334" y="812"/>
                  </a:lnTo>
                  <a:lnTo>
                    <a:pt x="340" y="811"/>
                  </a:lnTo>
                  <a:lnTo>
                    <a:pt x="351" y="816"/>
                  </a:lnTo>
                  <a:lnTo>
                    <a:pt x="366" y="826"/>
                  </a:lnTo>
                  <a:lnTo>
                    <a:pt x="369" y="827"/>
                  </a:lnTo>
                  <a:lnTo>
                    <a:pt x="372" y="828"/>
                  </a:lnTo>
                  <a:lnTo>
                    <a:pt x="375" y="828"/>
                  </a:lnTo>
                  <a:lnTo>
                    <a:pt x="379" y="827"/>
                  </a:lnTo>
                  <a:lnTo>
                    <a:pt x="381" y="825"/>
                  </a:lnTo>
                  <a:lnTo>
                    <a:pt x="383" y="822"/>
                  </a:lnTo>
                  <a:lnTo>
                    <a:pt x="384" y="816"/>
                  </a:lnTo>
                  <a:lnTo>
                    <a:pt x="385" y="810"/>
                  </a:lnTo>
                  <a:lnTo>
                    <a:pt x="385" y="802"/>
                  </a:lnTo>
                  <a:lnTo>
                    <a:pt x="384" y="799"/>
                  </a:lnTo>
                  <a:lnTo>
                    <a:pt x="382" y="797"/>
                  </a:lnTo>
                  <a:lnTo>
                    <a:pt x="381" y="791"/>
                  </a:lnTo>
                  <a:lnTo>
                    <a:pt x="364" y="787"/>
                  </a:lnTo>
                  <a:lnTo>
                    <a:pt x="341" y="780"/>
                  </a:lnTo>
                  <a:lnTo>
                    <a:pt x="330" y="775"/>
                  </a:lnTo>
                  <a:lnTo>
                    <a:pt x="320" y="771"/>
                  </a:lnTo>
                  <a:lnTo>
                    <a:pt x="312" y="766"/>
                  </a:lnTo>
                  <a:lnTo>
                    <a:pt x="307" y="760"/>
                  </a:lnTo>
                  <a:lnTo>
                    <a:pt x="303" y="754"/>
                  </a:lnTo>
                  <a:lnTo>
                    <a:pt x="302" y="745"/>
                  </a:lnTo>
                  <a:lnTo>
                    <a:pt x="301" y="737"/>
                  </a:lnTo>
                  <a:lnTo>
                    <a:pt x="301" y="728"/>
                  </a:lnTo>
                  <a:lnTo>
                    <a:pt x="302" y="718"/>
                  </a:lnTo>
                  <a:lnTo>
                    <a:pt x="304" y="708"/>
                  </a:lnTo>
                  <a:lnTo>
                    <a:pt x="306" y="699"/>
                  </a:lnTo>
                  <a:lnTo>
                    <a:pt x="310" y="688"/>
                  </a:lnTo>
                  <a:lnTo>
                    <a:pt x="325" y="649"/>
                  </a:lnTo>
                  <a:lnTo>
                    <a:pt x="339" y="615"/>
                  </a:lnTo>
                  <a:lnTo>
                    <a:pt x="342" y="605"/>
                  </a:lnTo>
                  <a:lnTo>
                    <a:pt x="344" y="594"/>
                  </a:lnTo>
                  <a:lnTo>
                    <a:pt x="345" y="583"/>
                  </a:lnTo>
                  <a:lnTo>
                    <a:pt x="346" y="572"/>
                  </a:lnTo>
                  <a:lnTo>
                    <a:pt x="346" y="560"/>
                  </a:lnTo>
                  <a:lnTo>
                    <a:pt x="345" y="550"/>
                  </a:lnTo>
                  <a:lnTo>
                    <a:pt x="343" y="538"/>
                  </a:lnTo>
                  <a:lnTo>
                    <a:pt x="342" y="527"/>
                  </a:lnTo>
                  <a:lnTo>
                    <a:pt x="339" y="516"/>
                  </a:lnTo>
                  <a:lnTo>
                    <a:pt x="334" y="505"/>
                  </a:lnTo>
                  <a:lnTo>
                    <a:pt x="330" y="494"/>
                  </a:lnTo>
                  <a:lnTo>
                    <a:pt x="327" y="484"/>
                  </a:lnTo>
                  <a:lnTo>
                    <a:pt x="323" y="464"/>
                  </a:lnTo>
                  <a:lnTo>
                    <a:pt x="320" y="446"/>
                  </a:lnTo>
                  <a:lnTo>
                    <a:pt x="319" y="428"/>
                  </a:lnTo>
                  <a:lnTo>
                    <a:pt x="319" y="408"/>
                  </a:lnTo>
                  <a:lnTo>
                    <a:pt x="356" y="374"/>
                  </a:lnTo>
                  <a:lnTo>
                    <a:pt x="388" y="344"/>
                  </a:lnTo>
                  <a:lnTo>
                    <a:pt x="402" y="334"/>
                  </a:lnTo>
                  <a:lnTo>
                    <a:pt x="413" y="325"/>
                  </a:lnTo>
                  <a:lnTo>
                    <a:pt x="418" y="323"/>
                  </a:lnTo>
                  <a:lnTo>
                    <a:pt x="422" y="321"/>
                  </a:lnTo>
                  <a:lnTo>
                    <a:pt x="425" y="320"/>
                  </a:lnTo>
                  <a:lnTo>
                    <a:pt x="427" y="321"/>
                  </a:lnTo>
                  <a:lnTo>
                    <a:pt x="433" y="323"/>
                  </a:lnTo>
                  <a:lnTo>
                    <a:pt x="438" y="323"/>
                  </a:lnTo>
                  <a:lnTo>
                    <a:pt x="442" y="322"/>
                  </a:lnTo>
                  <a:lnTo>
                    <a:pt x="448" y="320"/>
                  </a:lnTo>
                  <a:lnTo>
                    <a:pt x="452" y="316"/>
                  </a:lnTo>
                  <a:lnTo>
                    <a:pt x="456" y="312"/>
                  </a:lnTo>
                  <a:lnTo>
                    <a:pt x="461" y="308"/>
                  </a:lnTo>
                  <a:lnTo>
                    <a:pt x="464" y="302"/>
                  </a:lnTo>
                  <a:lnTo>
                    <a:pt x="473" y="290"/>
                  </a:lnTo>
                  <a:lnTo>
                    <a:pt x="481" y="278"/>
                  </a:lnTo>
                  <a:lnTo>
                    <a:pt x="486" y="273"/>
                  </a:lnTo>
                  <a:lnTo>
                    <a:pt x="490" y="269"/>
                  </a:lnTo>
                  <a:lnTo>
                    <a:pt x="494" y="266"/>
                  </a:lnTo>
                  <a:lnTo>
                    <a:pt x="500" y="262"/>
                  </a:lnTo>
                  <a:lnTo>
                    <a:pt x="511" y="259"/>
                  </a:lnTo>
                  <a:lnTo>
                    <a:pt x="524" y="258"/>
                  </a:lnTo>
                  <a:lnTo>
                    <a:pt x="536" y="257"/>
                  </a:lnTo>
                  <a:lnTo>
                    <a:pt x="548" y="257"/>
                  </a:lnTo>
                  <a:lnTo>
                    <a:pt x="560" y="256"/>
                  </a:lnTo>
                  <a:lnTo>
                    <a:pt x="572" y="256"/>
                  </a:lnTo>
                  <a:lnTo>
                    <a:pt x="584" y="254"/>
                  </a:lnTo>
                  <a:lnTo>
                    <a:pt x="596" y="250"/>
                  </a:lnTo>
                  <a:lnTo>
                    <a:pt x="609" y="245"/>
                  </a:lnTo>
                  <a:lnTo>
                    <a:pt x="623" y="237"/>
                  </a:lnTo>
                  <a:lnTo>
                    <a:pt x="639" y="229"/>
                  </a:lnTo>
                  <a:lnTo>
                    <a:pt x="655" y="219"/>
                  </a:lnTo>
                  <a:lnTo>
                    <a:pt x="690" y="197"/>
                  </a:lnTo>
                  <a:lnTo>
                    <a:pt x="723" y="175"/>
                  </a:lnTo>
                  <a:lnTo>
                    <a:pt x="692" y="10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6" name="Freeform 51"/>
            <p:cNvSpPr>
              <a:spLocks/>
            </p:cNvSpPr>
            <p:nvPr/>
          </p:nvSpPr>
          <p:spPr bwMode="auto">
            <a:xfrm>
              <a:off x="2742175" y="2072189"/>
              <a:ext cx="597270" cy="550087"/>
            </a:xfrm>
            <a:custGeom>
              <a:avLst/>
              <a:gdLst>
                <a:gd name="T0" fmla="*/ 838 w 1449"/>
                <a:gd name="T1" fmla="*/ 75 h 1637"/>
                <a:gd name="T2" fmla="*/ 941 w 1449"/>
                <a:gd name="T3" fmla="*/ 0 h 1637"/>
                <a:gd name="T4" fmla="*/ 997 w 1449"/>
                <a:gd name="T5" fmla="*/ 51 h 1637"/>
                <a:gd name="T6" fmla="*/ 892 w 1449"/>
                <a:gd name="T7" fmla="*/ 128 h 1637"/>
                <a:gd name="T8" fmla="*/ 848 w 1449"/>
                <a:gd name="T9" fmla="*/ 158 h 1637"/>
                <a:gd name="T10" fmla="*/ 879 w 1449"/>
                <a:gd name="T11" fmla="*/ 246 h 1637"/>
                <a:gd name="T12" fmla="*/ 948 w 1449"/>
                <a:gd name="T13" fmla="*/ 320 h 1637"/>
                <a:gd name="T14" fmla="*/ 1107 w 1449"/>
                <a:gd name="T15" fmla="*/ 632 h 1637"/>
                <a:gd name="T16" fmla="*/ 1178 w 1449"/>
                <a:gd name="T17" fmla="*/ 656 h 1637"/>
                <a:gd name="T18" fmla="*/ 1284 w 1449"/>
                <a:gd name="T19" fmla="*/ 699 h 1637"/>
                <a:gd name="T20" fmla="*/ 1312 w 1449"/>
                <a:gd name="T21" fmla="*/ 769 h 1637"/>
                <a:gd name="T22" fmla="*/ 1308 w 1449"/>
                <a:gd name="T23" fmla="*/ 825 h 1637"/>
                <a:gd name="T24" fmla="*/ 1364 w 1449"/>
                <a:gd name="T25" fmla="*/ 976 h 1637"/>
                <a:gd name="T26" fmla="*/ 1367 w 1449"/>
                <a:gd name="T27" fmla="*/ 1017 h 1637"/>
                <a:gd name="T28" fmla="*/ 1445 w 1449"/>
                <a:gd name="T29" fmla="*/ 1113 h 1637"/>
                <a:gd name="T30" fmla="*/ 1421 w 1449"/>
                <a:gd name="T31" fmla="*/ 1166 h 1637"/>
                <a:gd name="T32" fmla="*/ 1375 w 1449"/>
                <a:gd name="T33" fmla="*/ 1168 h 1637"/>
                <a:gd name="T34" fmla="*/ 1299 w 1449"/>
                <a:gd name="T35" fmla="*/ 1235 h 1637"/>
                <a:gd name="T36" fmla="*/ 1292 w 1449"/>
                <a:gd name="T37" fmla="*/ 1314 h 1637"/>
                <a:gd name="T38" fmla="*/ 1233 w 1449"/>
                <a:gd name="T39" fmla="*/ 1335 h 1637"/>
                <a:gd name="T40" fmla="*/ 1176 w 1449"/>
                <a:gd name="T41" fmla="*/ 1323 h 1637"/>
                <a:gd name="T42" fmla="*/ 1116 w 1449"/>
                <a:gd name="T43" fmla="*/ 1328 h 1637"/>
                <a:gd name="T44" fmla="*/ 1100 w 1449"/>
                <a:gd name="T45" fmla="*/ 1365 h 1637"/>
                <a:gd name="T46" fmla="*/ 1091 w 1449"/>
                <a:gd name="T47" fmla="*/ 1412 h 1637"/>
                <a:gd name="T48" fmla="*/ 1126 w 1449"/>
                <a:gd name="T49" fmla="*/ 1466 h 1637"/>
                <a:gd name="T50" fmla="*/ 1074 w 1449"/>
                <a:gd name="T51" fmla="*/ 1513 h 1637"/>
                <a:gd name="T52" fmla="*/ 1007 w 1449"/>
                <a:gd name="T53" fmla="*/ 1557 h 1637"/>
                <a:gd name="T54" fmla="*/ 947 w 1449"/>
                <a:gd name="T55" fmla="*/ 1516 h 1637"/>
                <a:gd name="T56" fmla="*/ 879 w 1449"/>
                <a:gd name="T57" fmla="*/ 1503 h 1637"/>
                <a:gd name="T58" fmla="*/ 812 w 1449"/>
                <a:gd name="T59" fmla="*/ 1526 h 1637"/>
                <a:gd name="T60" fmla="*/ 735 w 1449"/>
                <a:gd name="T61" fmla="*/ 1539 h 1637"/>
                <a:gd name="T62" fmla="*/ 668 w 1449"/>
                <a:gd name="T63" fmla="*/ 1635 h 1637"/>
                <a:gd name="T64" fmla="*/ 625 w 1449"/>
                <a:gd name="T65" fmla="*/ 1600 h 1637"/>
                <a:gd name="T66" fmla="*/ 648 w 1449"/>
                <a:gd name="T67" fmla="*/ 1541 h 1637"/>
                <a:gd name="T68" fmla="*/ 649 w 1449"/>
                <a:gd name="T69" fmla="*/ 1492 h 1637"/>
                <a:gd name="T70" fmla="*/ 603 w 1449"/>
                <a:gd name="T71" fmla="*/ 1524 h 1637"/>
                <a:gd name="T72" fmla="*/ 577 w 1449"/>
                <a:gd name="T73" fmla="*/ 1456 h 1637"/>
                <a:gd name="T74" fmla="*/ 553 w 1449"/>
                <a:gd name="T75" fmla="*/ 1487 h 1637"/>
                <a:gd name="T76" fmla="*/ 463 w 1449"/>
                <a:gd name="T77" fmla="*/ 1418 h 1637"/>
                <a:gd name="T78" fmla="*/ 400 w 1449"/>
                <a:gd name="T79" fmla="*/ 1427 h 1637"/>
                <a:gd name="T80" fmla="*/ 298 w 1449"/>
                <a:gd name="T81" fmla="*/ 1444 h 1637"/>
                <a:gd name="T82" fmla="*/ 188 w 1449"/>
                <a:gd name="T83" fmla="*/ 1408 h 1637"/>
                <a:gd name="T84" fmla="*/ 8 w 1449"/>
                <a:gd name="T85" fmla="*/ 1410 h 1637"/>
                <a:gd name="T86" fmla="*/ 40 w 1449"/>
                <a:gd name="T87" fmla="*/ 1288 h 1637"/>
                <a:gd name="T88" fmla="*/ 61 w 1449"/>
                <a:gd name="T89" fmla="*/ 1124 h 1637"/>
                <a:gd name="T90" fmla="*/ 159 w 1449"/>
                <a:gd name="T91" fmla="*/ 1032 h 1637"/>
                <a:gd name="T92" fmla="*/ 258 w 1449"/>
                <a:gd name="T93" fmla="*/ 898 h 1637"/>
                <a:gd name="T94" fmla="*/ 319 w 1449"/>
                <a:gd name="T95" fmla="*/ 837 h 1637"/>
                <a:gd name="T96" fmla="*/ 369 w 1449"/>
                <a:gd name="T97" fmla="*/ 827 h 1637"/>
                <a:gd name="T98" fmla="*/ 384 w 1449"/>
                <a:gd name="T99" fmla="*/ 799 h 1637"/>
                <a:gd name="T100" fmla="*/ 303 w 1449"/>
                <a:gd name="T101" fmla="*/ 754 h 1637"/>
                <a:gd name="T102" fmla="*/ 339 w 1449"/>
                <a:gd name="T103" fmla="*/ 615 h 1637"/>
                <a:gd name="T104" fmla="*/ 339 w 1449"/>
                <a:gd name="T105" fmla="*/ 516 h 1637"/>
                <a:gd name="T106" fmla="*/ 388 w 1449"/>
                <a:gd name="T107" fmla="*/ 344 h 1637"/>
                <a:gd name="T108" fmla="*/ 442 w 1449"/>
                <a:gd name="T109" fmla="*/ 322 h 1637"/>
                <a:gd name="T110" fmla="*/ 490 w 1449"/>
                <a:gd name="T111" fmla="*/ 269 h 1637"/>
                <a:gd name="T112" fmla="*/ 584 w 1449"/>
                <a:gd name="T113" fmla="*/ 254 h 1637"/>
                <a:gd name="T114" fmla="*/ 692 w 1449"/>
                <a:gd name="T115" fmla="*/ 109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9" h="1637">
                  <a:moveTo>
                    <a:pt x="692" y="109"/>
                  </a:moveTo>
                  <a:lnTo>
                    <a:pt x="772" y="94"/>
                  </a:lnTo>
                  <a:lnTo>
                    <a:pt x="778" y="94"/>
                  </a:lnTo>
                  <a:lnTo>
                    <a:pt x="785" y="94"/>
                  </a:lnTo>
                  <a:lnTo>
                    <a:pt x="790" y="92"/>
                  </a:lnTo>
                  <a:lnTo>
                    <a:pt x="796" y="89"/>
                  </a:lnTo>
                  <a:lnTo>
                    <a:pt x="807" y="85"/>
                  </a:lnTo>
                  <a:lnTo>
                    <a:pt x="818" y="81"/>
                  </a:lnTo>
                  <a:lnTo>
                    <a:pt x="838" y="75"/>
                  </a:lnTo>
                  <a:lnTo>
                    <a:pt x="858" y="69"/>
                  </a:lnTo>
                  <a:lnTo>
                    <a:pt x="869" y="66"/>
                  </a:lnTo>
                  <a:lnTo>
                    <a:pt x="879" y="60"/>
                  </a:lnTo>
                  <a:lnTo>
                    <a:pt x="887" y="55"/>
                  </a:lnTo>
                  <a:lnTo>
                    <a:pt x="895" y="50"/>
                  </a:lnTo>
                  <a:lnTo>
                    <a:pt x="907" y="37"/>
                  </a:lnTo>
                  <a:lnTo>
                    <a:pt x="919" y="25"/>
                  </a:lnTo>
                  <a:lnTo>
                    <a:pt x="930" y="12"/>
                  </a:lnTo>
                  <a:lnTo>
                    <a:pt x="941" y="0"/>
                  </a:lnTo>
                  <a:lnTo>
                    <a:pt x="941" y="0"/>
                  </a:lnTo>
                  <a:lnTo>
                    <a:pt x="959" y="10"/>
                  </a:lnTo>
                  <a:lnTo>
                    <a:pt x="977" y="20"/>
                  </a:lnTo>
                  <a:lnTo>
                    <a:pt x="986" y="27"/>
                  </a:lnTo>
                  <a:lnTo>
                    <a:pt x="992" y="33"/>
                  </a:lnTo>
                  <a:lnTo>
                    <a:pt x="995" y="38"/>
                  </a:lnTo>
                  <a:lnTo>
                    <a:pt x="996" y="42"/>
                  </a:lnTo>
                  <a:lnTo>
                    <a:pt x="997" y="46"/>
                  </a:lnTo>
                  <a:lnTo>
                    <a:pt x="997" y="51"/>
                  </a:lnTo>
                  <a:lnTo>
                    <a:pt x="996" y="57"/>
                  </a:lnTo>
                  <a:lnTo>
                    <a:pt x="994" y="62"/>
                  </a:lnTo>
                  <a:lnTo>
                    <a:pt x="990" y="68"/>
                  </a:lnTo>
                  <a:lnTo>
                    <a:pt x="986" y="73"/>
                  </a:lnTo>
                  <a:lnTo>
                    <a:pt x="973" y="83"/>
                  </a:lnTo>
                  <a:lnTo>
                    <a:pt x="957" y="93"/>
                  </a:lnTo>
                  <a:lnTo>
                    <a:pt x="926" y="108"/>
                  </a:lnTo>
                  <a:lnTo>
                    <a:pt x="902" y="122"/>
                  </a:lnTo>
                  <a:lnTo>
                    <a:pt x="892" y="128"/>
                  </a:lnTo>
                  <a:lnTo>
                    <a:pt x="883" y="133"/>
                  </a:lnTo>
                  <a:lnTo>
                    <a:pt x="875" y="135"/>
                  </a:lnTo>
                  <a:lnTo>
                    <a:pt x="869" y="135"/>
                  </a:lnTo>
                  <a:lnTo>
                    <a:pt x="854" y="132"/>
                  </a:lnTo>
                  <a:lnTo>
                    <a:pt x="833" y="131"/>
                  </a:lnTo>
                  <a:lnTo>
                    <a:pt x="834" y="135"/>
                  </a:lnTo>
                  <a:lnTo>
                    <a:pt x="838" y="141"/>
                  </a:lnTo>
                  <a:lnTo>
                    <a:pt x="843" y="149"/>
                  </a:lnTo>
                  <a:lnTo>
                    <a:pt x="848" y="158"/>
                  </a:lnTo>
                  <a:lnTo>
                    <a:pt x="855" y="166"/>
                  </a:lnTo>
                  <a:lnTo>
                    <a:pt x="860" y="176"/>
                  </a:lnTo>
                  <a:lnTo>
                    <a:pt x="865" y="183"/>
                  </a:lnTo>
                  <a:lnTo>
                    <a:pt x="868" y="191"/>
                  </a:lnTo>
                  <a:lnTo>
                    <a:pt x="871" y="206"/>
                  </a:lnTo>
                  <a:lnTo>
                    <a:pt x="873" y="223"/>
                  </a:lnTo>
                  <a:lnTo>
                    <a:pt x="874" y="231"/>
                  </a:lnTo>
                  <a:lnTo>
                    <a:pt x="877" y="240"/>
                  </a:lnTo>
                  <a:lnTo>
                    <a:pt x="879" y="246"/>
                  </a:lnTo>
                  <a:lnTo>
                    <a:pt x="883" y="253"/>
                  </a:lnTo>
                  <a:lnTo>
                    <a:pt x="893" y="263"/>
                  </a:lnTo>
                  <a:lnTo>
                    <a:pt x="903" y="273"/>
                  </a:lnTo>
                  <a:lnTo>
                    <a:pt x="914" y="281"/>
                  </a:lnTo>
                  <a:lnTo>
                    <a:pt x="924" y="288"/>
                  </a:lnTo>
                  <a:lnTo>
                    <a:pt x="934" y="297"/>
                  </a:lnTo>
                  <a:lnTo>
                    <a:pt x="941" y="307"/>
                  </a:lnTo>
                  <a:lnTo>
                    <a:pt x="945" y="313"/>
                  </a:lnTo>
                  <a:lnTo>
                    <a:pt x="948" y="320"/>
                  </a:lnTo>
                  <a:lnTo>
                    <a:pt x="950" y="327"/>
                  </a:lnTo>
                  <a:lnTo>
                    <a:pt x="952" y="336"/>
                  </a:lnTo>
                  <a:lnTo>
                    <a:pt x="955" y="354"/>
                  </a:lnTo>
                  <a:lnTo>
                    <a:pt x="961" y="372"/>
                  </a:lnTo>
                  <a:lnTo>
                    <a:pt x="968" y="391"/>
                  </a:lnTo>
                  <a:lnTo>
                    <a:pt x="976" y="409"/>
                  </a:lnTo>
                  <a:lnTo>
                    <a:pt x="993" y="445"/>
                  </a:lnTo>
                  <a:lnTo>
                    <a:pt x="1009" y="479"/>
                  </a:lnTo>
                  <a:lnTo>
                    <a:pt x="1107" y="632"/>
                  </a:lnTo>
                  <a:lnTo>
                    <a:pt x="1114" y="642"/>
                  </a:lnTo>
                  <a:lnTo>
                    <a:pt x="1122" y="651"/>
                  </a:lnTo>
                  <a:lnTo>
                    <a:pt x="1129" y="656"/>
                  </a:lnTo>
                  <a:lnTo>
                    <a:pt x="1137" y="661"/>
                  </a:lnTo>
                  <a:lnTo>
                    <a:pt x="1143" y="663"/>
                  </a:lnTo>
                  <a:lnTo>
                    <a:pt x="1150" y="663"/>
                  </a:lnTo>
                  <a:lnTo>
                    <a:pt x="1156" y="662"/>
                  </a:lnTo>
                  <a:lnTo>
                    <a:pt x="1164" y="661"/>
                  </a:lnTo>
                  <a:lnTo>
                    <a:pt x="1178" y="656"/>
                  </a:lnTo>
                  <a:lnTo>
                    <a:pt x="1193" y="653"/>
                  </a:lnTo>
                  <a:lnTo>
                    <a:pt x="1202" y="652"/>
                  </a:lnTo>
                  <a:lnTo>
                    <a:pt x="1210" y="652"/>
                  </a:lnTo>
                  <a:lnTo>
                    <a:pt x="1220" y="654"/>
                  </a:lnTo>
                  <a:lnTo>
                    <a:pt x="1230" y="658"/>
                  </a:lnTo>
                  <a:lnTo>
                    <a:pt x="1244" y="666"/>
                  </a:lnTo>
                  <a:lnTo>
                    <a:pt x="1264" y="682"/>
                  </a:lnTo>
                  <a:lnTo>
                    <a:pt x="1274" y="691"/>
                  </a:lnTo>
                  <a:lnTo>
                    <a:pt x="1284" y="699"/>
                  </a:lnTo>
                  <a:lnTo>
                    <a:pt x="1290" y="705"/>
                  </a:lnTo>
                  <a:lnTo>
                    <a:pt x="1292" y="708"/>
                  </a:lnTo>
                  <a:lnTo>
                    <a:pt x="1293" y="723"/>
                  </a:lnTo>
                  <a:lnTo>
                    <a:pt x="1292" y="740"/>
                  </a:lnTo>
                  <a:lnTo>
                    <a:pt x="1294" y="746"/>
                  </a:lnTo>
                  <a:lnTo>
                    <a:pt x="1298" y="752"/>
                  </a:lnTo>
                  <a:lnTo>
                    <a:pt x="1303" y="757"/>
                  </a:lnTo>
                  <a:lnTo>
                    <a:pt x="1307" y="762"/>
                  </a:lnTo>
                  <a:lnTo>
                    <a:pt x="1312" y="769"/>
                  </a:lnTo>
                  <a:lnTo>
                    <a:pt x="1315" y="774"/>
                  </a:lnTo>
                  <a:lnTo>
                    <a:pt x="1316" y="779"/>
                  </a:lnTo>
                  <a:lnTo>
                    <a:pt x="1317" y="782"/>
                  </a:lnTo>
                  <a:lnTo>
                    <a:pt x="1316" y="786"/>
                  </a:lnTo>
                  <a:lnTo>
                    <a:pt x="1316" y="790"/>
                  </a:lnTo>
                  <a:lnTo>
                    <a:pt x="1312" y="804"/>
                  </a:lnTo>
                  <a:lnTo>
                    <a:pt x="1310" y="814"/>
                  </a:lnTo>
                  <a:lnTo>
                    <a:pt x="1308" y="821"/>
                  </a:lnTo>
                  <a:lnTo>
                    <a:pt x="1308" y="825"/>
                  </a:lnTo>
                  <a:lnTo>
                    <a:pt x="1315" y="836"/>
                  </a:lnTo>
                  <a:lnTo>
                    <a:pt x="1329" y="857"/>
                  </a:lnTo>
                  <a:lnTo>
                    <a:pt x="1381" y="920"/>
                  </a:lnTo>
                  <a:lnTo>
                    <a:pt x="1388" y="970"/>
                  </a:lnTo>
                  <a:lnTo>
                    <a:pt x="1388" y="970"/>
                  </a:lnTo>
                  <a:lnTo>
                    <a:pt x="1382" y="970"/>
                  </a:lnTo>
                  <a:lnTo>
                    <a:pt x="1375" y="970"/>
                  </a:lnTo>
                  <a:lnTo>
                    <a:pt x="1370" y="972"/>
                  </a:lnTo>
                  <a:lnTo>
                    <a:pt x="1364" y="976"/>
                  </a:lnTo>
                  <a:lnTo>
                    <a:pt x="1360" y="979"/>
                  </a:lnTo>
                  <a:lnTo>
                    <a:pt x="1358" y="984"/>
                  </a:lnTo>
                  <a:lnTo>
                    <a:pt x="1357" y="988"/>
                  </a:lnTo>
                  <a:lnTo>
                    <a:pt x="1357" y="993"/>
                  </a:lnTo>
                  <a:lnTo>
                    <a:pt x="1357" y="999"/>
                  </a:lnTo>
                  <a:lnTo>
                    <a:pt x="1358" y="1004"/>
                  </a:lnTo>
                  <a:lnTo>
                    <a:pt x="1360" y="1009"/>
                  </a:lnTo>
                  <a:lnTo>
                    <a:pt x="1362" y="1013"/>
                  </a:lnTo>
                  <a:lnTo>
                    <a:pt x="1367" y="1017"/>
                  </a:lnTo>
                  <a:lnTo>
                    <a:pt x="1371" y="1020"/>
                  </a:lnTo>
                  <a:lnTo>
                    <a:pt x="1378" y="1024"/>
                  </a:lnTo>
                  <a:lnTo>
                    <a:pt x="1384" y="1026"/>
                  </a:lnTo>
                  <a:lnTo>
                    <a:pt x="1398" y="1027"/>
                  </a:lnTo>
                  <a:lnTo>
                    <a:pt x="1410" y="1027"/>
                  </a:lnTo>
                  <a:lnTo>
                    <a:pt x="1410" y="1027"/>
                  </a:lnTo>
                  <a:lnTo>
                    <a:pt x="1449" y="1057"/>
                  </a:lnTo>
                  <a:lnTo>
                    <a:pt x="1447" y="1080"/>
                  </a:lnTo>
                  <a:lnTo>
                    <a:pt x="1445" y="1113"/>
                  </a:lnTo>
                  <a:lnTo>
                    <a:pt x="1442" y="1131"/>
                  </a:lnTo>
                  <a:lnTo>
                    <a:pt x="1440" y="1147"/>
                  </a:lnTo>
                  <a:lnTo>
                    <a:pt x="1438" y="1159"/>
                  </a:lnTo>
                  <a:lnTo>
                    <a:pt x="1436" y="1166"/>
                  </a:lnTo>
                  <a:lnTo>
                    <a:pt x="1434" y="1169"/>
                  </a:lnTo>
                  <a:lnTo>
                    <a:pt x="1432" y="1172"/>
                  </a:lnTo>
                  <a:lnTo>
                    <a:pt x="1429" y="1172"/>
                  </a:lnTo>
                  <a:lnTo>
                    <a:pt x="1426" y="1171"/>
                  </a:lnTo>
                  <a:lnTo>
                    <a:pt x="1421" y="1166"/>
                  </a:lnTo>
                  <a:lnTo>
                    <a:pt x="1414" y="1161"/>
                  </a:lnTo>
                  <a:lnTo>
                    <a:pt x="1411" y="1159"/>
                  </a:lnTo>
                  <a:lnTo>
                    <a:pt x="1407" y="1157"/>
                  </a:lnTo>
                  <a:lnTo>
                    <a:pt x="1402" y="1155"/>
                  </a:lnTo>
                  <a:lnTo>
                    <a:pt x="1398" y="1154"/>
                  </a:lnTo>
                  <a:lnTo>
                    <a:pt x="1393" y="1155"/>
                  </a:lnTo>
                  <a:lnTo>
                    <a:pt x="1387" y="1158"/>
                  </a:lnTo>
                  <a:lnTo>
                    <a:pt x="1382" y="1162"/>
                  </a:lnTo>
                  <a:lnTo>
                    <a:pt x="1375" y="1168"/>
                  </a:lnTo>
                  <a:lnTo>
                    <a:pt x="1368" y="1177"/>
                  </a:lnTo>
                  <a:lnTo>
                    <a:pt x="1358" y="1185"/>
                  </a:lnTo>
                  <a:lnTo>
                    <a:pt x="1350" y="1192"/>
                  </a:lnTo>
                  <a:lnTo>
                    <a:pt x="1340" y="1199"/>
                  </a:lnTo>
                  <a:lnTo>
                    <a:pt x="1331" y="1205"/>
                  </a:lnTo>
                  <a:lnTo>
                    <a:pt x="1321" y="1212"/>
                  </a:lnTo>
                  <a:lnTo>
                    <a:pt x="1313" y="1219"/>
                  </a:lnTo>
                  <a:lnTo>
                    <a:pt x="1305" y="1227"/>
                  </a:lnTo>
                  <a:lnTo>
                    <a:pt x="1299" y="1235"/>
                  </a:lnTo>
                  <a:lnTo>
                    <a:pt x="1296" y="1243"/>
                  </a:lnTo>
                  <a:lnTo>
                    <a:pt x="1293" y="1252"/>
                  </a:lnTo>
                  <a:lnTo>
                    <a:pt x="1293" y="1260"/>
                  </a:lnTo>
                  <a:lnTo>
                    <a:pt x="1294" y="1277"/>
                  </a:lnTo>
                  <a:lnTo>
                    <a:pt x="1297" y="1297"/>
                  </a:lnTo>
                  <a:lnTo>
                    <a:pt x="1297" y="1302"/>
                  </a:lnTo>
                  <a:lnTo>
                    <a:pt x="1296" y="1307"/>
                  </a:lnTo>
                  <a:lnTo>
                    <a:pt x="1294" y="1311"/>
                  </a:lnTo>
                  <a:lnTo>
                    <a:pt x="1292" y="1314"/>
                  </a:lnTo>
                  <a:lnTo>
                    <a:pt x="1290" y="1317"/>
                  </a:lnTo>
                  <a:lnTo>
                    <a:pt x="1288" y="1320"/>
                  </a:lnTo>
                  <a:lnTo>
                    <a:pt x="1285" y="1322"/>
                  </a:lnTo>
                  <a:lnTo>
                    <a:pt x="1281" y="1323"/>
                  </a:lnTo>
                  <a:lnTo>
                    <a:pt x="1267" y="1326"/>
                  </a:lnTo>
                  <a:lnTo>
                    <a:pt x="1252" y="1330"/>
                  </a:lnTo>
                  <a:lnTo>
                    <a:pt x="1245" y="1334"/>
                  </a:lnTo>
                  <a:lnTo>
                    <a:pt x="1238" y="1335"/>
                  </a:lnTo>
                  <a:lnTo>
                    <a:pt x="1233" y="1335"/>
                  </a:lnTo>
                  <a:lnTo>
                    <a:pt x="1227" y="1334"/>
                  </a:lnTo>
                  <a:lnTo>
                    <a:pt x="1218" y="1329"/>
                  </a:lnTo>
                  <a:lnTo>
                    <a:pt x="1210" y="1324"/>
                  </a:lnTo>
                  <a:lnTo>
                    <a:pt x="1203" y="1319"/>
                  </a:lnTo>
                  <a:lnTo>
                    <a:pt x="1194" y="1315"/>
                  </a:lnTo>
                  <a:lnTo>
                    <a:pt x="1191" y="1315"/>
                  </a:lnTo>
                  <a:lnTo>
                    <a:pt x="1185" y="1316"/>
                  </a:lnTo>
                  <a:lnTo>
                    <a:pt x="1181" y="1319"/>
                  </a:lnTo>
                  <a:lnTo>
                    <a:pt x="1176" y="1323"/>
                  </a:lnTo>
                  <a:lnTo>
                    <a:pt x="1171" y="1325"/>
                  </a:lnTo>
                  <a:lnTo>
                    <a:pt x="1167" y="1327"/>
                  </a:lnTo>
                  <a:lnTo>
                    <a:pt x="1163" y="1329"/>
                  </a:lnTo>
                  <a:lnTo>
                    <a:pt x="1158" y="1330"/>
                  </a:lnTo>
                  <a:lnTo>
                    <a:pt x="1149" y="1330"/>
                  </a:lnTo>
                  <a:lnTo>
                    <a:pt x="1139" y="1329"/>
                  </a:lnTo>
                  <a:lnTo>
                    <a:pt x="1129" y="1328"/>
                  </a:lnTo>
                  <a:lnTo>
                    <a:pt x="1121" y="1328"/>
                  </a:lnTo>
                  <a:lnTo>
                    <a:pt x="1116" y="1328"/>
                  </a:lnTo>
                  <a:lnTo>
                    <a:pt x="1112" y="1329"/>
                  </a:lnTo>
                  <a:lnTo>
                    <a:pt x="1109" y="1330"/>
                  </a:lnTo>
                  <a:lnTo>
                    <a:pt x="1105" y="1331"/>
                  </a:lnTo>
                  <a:lnTo>
                    <a:pt x="1103" y="1335"/>
                  </a:lnTo>
                  <a:lnTo>
                    <a:pt x="1102" y="1339"/>
                  </a:lnTo>
                  <a:lnTo>
                    <a:pt x="1101" y="1344"/>
                  </a:lnTo>
                  <a:lnTo>
                    <a:pt x="1101" y="1352"/>
                  </a:lnTo>
                  <a:lnTo>
                    <a:pt x="1100" y="1358"/>
                  </a:lnTo>
                  <a:lnTo>
                    <a:pt x="1100" y="1365"/>
                  </a:lnTo>
                  <a:lnTo>
                    <a:pt x="1098" y="1370"/>
                  </a:lnTo>
                  <a:lnTo>
                    <a:pt x="1097" y="1375"/>
                  </a:lnTo>
                  <a:lnTo>
                    <a:pt x="1092" y="1383"/>
                  </a:lnTo>
                  <a:lnTo>
                    <a:pt x="1089" y="1390"/>
                  </a:lnTo>
                  <a:lnTo>
                    <a:pt x="1087" y="1395"/>
                  </a:lnTo>
                  <a:lnTo>
                    <a:pt x="1087" y="1401"/>
                  </a:lnTo>
                  <a:lnTo>
                    <a:pt x="1087" y="1405"/>
                  </a:lnTo>
                  <a:lnTo>
                    <a:pt x="1089" y="1409"/>
                  </a:lnTo>
                  <a:lnTo>
                    <a:pt x="1091" y="1412"/>
                  </a:lnTo>
                  <a:lnTo>
                    <a:pt x="1094" y="1416"/>
                  </a:lnTo>
                  <a:lnTo>
                    <a:pt x="1101" y="1422"/>
                  </a:lnTo>
                  <a:lnTo>
                    <a:pt x="1109" y="1430"/>
                  </a:lnTo>
                  <a:lnTo>
                    <a:pt x="1112" y="1434"/>
                  </a:lnTo>
                  <a:lnTo>
                    <a:pt x="1116" y="1439"/>
                  </a:lnTo>
                  <a:lnTo>
                    <a:pt x="1119" y="1445"/>
                  </a:lnTo>
                  <a:lnTo>
                    <a:pt x="1123" y="1451"/>
                  </a:lnTo>
                  <a:lnTo>
                    <a:pt x="1125" y="1459"/>
                  </a:lnTo>
                  <a:lnTo>
                    <a:pt x="1126" y="1466"/>
                  </a:lnTo>
                  <a:lnTo>
                    <a:pt x="1125" y="1472"/>
                  </a:lnTo>
                  <a:lnTo>
                    <a:pt x="1124" y="1477"/>
                  </a:lnTo>
                  <a:lnTo>
                    <a:pt x="1121" y="1482"/>
                  </a:lnTo>
                  <a:lnTo>
                    <a:pt x="1117" y="1486"/>
                  </a:lnTo>
                  <a:lnTo>
                    <a:pt x="1113" y="1489"/>
                  </a:lnTo>
                  <a:lnTo>
                    <a:pt x="1109" y="1493"/>
                  </a:lnTo>
                  <a:lnTo>
                    <a:pt x="1098" y="1499"/>
                  </a:lnTo>
                  <a:lnTo>
                    <a:pt x="1086" y="1505"/>
                  </a:lnTo>
                  <a:lnTo>
                    <a:pt x="1074" y="1513"/>
                  </a:lnTo>
                  <a:lnTo>
                    <a:pt x="1063" y="1520"/>
                  </a:lnTo>
                  <a:lnTo>
                    <a:pt x="1055" y="1529"/>
                  </a:lnTo>
                  <a:lnTo>
                    <a:pt x="1046" y="1537"/>
                  </a:lnTo>
                  <a:lnTo>
                    <a:pt x="1038" y="1543"/>
                  </a:lnTo>
                  <a:lnTo>
                    <a:pt x="1031" y="1547"/>
                  </a:lnTo>
                  <a:lnTo>
                    <a:pt x="1024" y="1552"/>
                  </a:lnTo>
                  <a:lnTo>
                    <a:pt x="1018" y="1554"/>
                  </a:lnTo>
                  <a:lnTo>
                    <a:pt x="1013" y="1556"/>
                  </a:lnTo>
                  <a:lnTo>
                    <a:pt x="1007" y="1557"/>
                  </a:lnTo>
                  <a:lnTo>
                    <a:pt x="1002" y="1557"/>
                  </a:lnTo>
                  <a:lnTo>
                    <a:pt x="996" y="1556"/>
                  </a:lnTo>
                  <a:lnTo>
                    <a:pt x="992" y="1555"/>
                  </a:lnTo>
                  <a:lnTo>
                    <a:pt x="988" y="1553"/>
                  </a:lnTo>
                  <a:lnTo>
                    <a:pt x="980" y="1547"/>
                  </a:lnTo>
                  <a:lnTo>
                    <a:pt x="972" y="1540"/>
                  </a:lnTo>
                  <a:lnTo>
                    <a:pt x="964" y="1532"/>
                  </a:lnTo>
                  <a:lnTo>
                    <a:pt x="955" y="1524"/>
                  </a:lnTo>
                  <a:lnTo>
                    <a:pt x="947" y="1516"/>
                  </a:lnTo>
                  <a:lnTo>
                    <a:pt x="936" y="1510"/>
                  </a:lnTo>
                  <a:lnTo>
                    <a:pt x="930" y="1506"/>
                  </a:lnTo>
                  <a:lnTo>
                    <a:pt x="925" y="1504"/>
                  </a:lnTo>
                  <a:lnTo>
                    <a:pt x="919" y="1502"/>
                  </a:lnTo>
                  <a:lnTo>
                    <a:pt x="911" y="1501"/>
                  </a:lnTo>
                  <a:lnTo>
                    <a:pt x="905" y="1500"/>
                  </a:lnTo>
                  <a:lnTo>
                    <a:pt x="896" y="1500"/>
                  </a:lnTo>
                  <a:lnTo>
                    <a:pt x="887" y="1501"/>
                  </a:lnTo>
                  <a:lnTo>
                    <a:pt x="879" y="1503"/>
                  </a:lnTo>
                  <a:lnTo>
                    <a:pt x="878" y="1513"/>
                  </a:lnTo>
                  <a:lnTo>
                    <a:pt x="875" y="1519"/>
                  </a:lnTo>
                  <a:lnTo>
                    <a:pt x="872" y="1526"/>
                  </a:lnTo>
                  <a:lnTo>
                    <a:pt x="868" y="1529"/>
                  </a:lnTo>
                  <a:lnTo>
                    <a:pt x="862" y="1532"/>
                  </a:lnTo>
                  <a:lnTo>
                    <a:pt x="857" y="1533"/>
                  </a:lnTo>
                  <a:lnTo>
                    <a:pt x="851" y="1533"/>
                  </a:lnTo>
                  <a:lnTo>
                    <a:pt x="843" y="1533"/>
                  </a:lnTo>
                  <a:lnTo>
                    <a:pt x="812" y="1526"/>
                  </a:lnTo>
                  <a:lnTo>
                    <a:pt x="783" y="1518"/>
                  </a:lnTo>
                  <a:lnTo>
                    <a:pt x="775" y="1517"/>
                  </a:lnTo>
                  <a:lnTo>
                    <a:pt x="769" y="1518"/>
                  </a:lnTo>
                  <a:lnTo>
                    <a:pt x="763" y="1519"/>
                  </a:lnTo>
                  <a:lnTo>
                    <a:pt x="757" y="1522"/>
                  </a:lnTo>
                  <a:lnTo>
                    <a:pt x="751" y="1525"/>
                  </a:lnTo>
                  <a:lnTo>
                    <a:pt x="746" y="1529"/>
                  </a:lnTo>
                  <a:lnTo>
                    <a:pt x="740" y="1533"/>
                  </a:lnTo>
                  <a:lnTo>
                    <a:pt x="735" y="1539"/>
                  </a:lnTo>
                  <a:lnTo>
                    <a:pt x="726" y="1550"/>
                  </a:lnTo>
                  <a:lnTo>
                    <a:pt x="718" y="1564"/>
                  </a:lnTo>
                  <a:lnTo>
                    <a:pt x="709" y="1577"/>
                  </a:lnTo>
                  <a:lnTo>
                    <a:pt x="702" y="1591"/>
                  </a:lnTo>
                  <a:lnTo>
                    <a:pt x="694" y="1604"/>
                  </a:lnTo>
                  <a:lnTo>
                    <a:pt x="688" y="1616"/>
                  </a:lnTo>
                  <a:lnTo>
                    <a:pt x="680" y="1625"/>
                  </a:lnTo>
                  <a:lnTo>
                    <a:pt x="671" y="1633"/>
                  </a:lnTo>
                  <a:lnTo>
                    <a:pt x="668" y="1635"/>
                  </a:lnTo>
                  <a:lnTo>
                    <a:pt x="664" y="1636"/>
                  </a:lnTo>
                  <a:lnTo>
                    <a:pt x="659" y="1637"/>
                  </a:lnTo>
                  <a:lnTo>
                    <a:pt x="655" y="1636"/>
                  </a:lnTo>
                  <a:lnTo>
                    <a:pt x="651" y="1634"/>
                  </a:lnTo>
                  <a:lnTo>
                    <a:pt x="645" y="1631"/>
                  </a:lnTo>
                  <a:lnTo>
                    <a:pt x="641" y="1626"/>
                  </a:lnTo>
                  <a:lnTo>
                    <a:pt x="636" y="1621"/>
                  </a:lnTo>
                  <a:lnTo>
                    <a:pt x="629" y="1610"/>
                  </a:lnTo>
                  <a:lnTo>
                    <a:pt x="625" y="1600"/>
                  </a:lnTo>
                  <a:lnTo>
                    <a:pt x="623" y="1595"/>
                  </a:lnTo>
                  <a:lnTo>
                    <a:pt x="623" y="1591"/>
                  </a:lnTo>
                  <a:lnTo>
                    <a:pt x="623" y="1586"/>
                  </a:lnTo>
                  <a:lnTo>
                    <a:pt x="624" y="1582"/>
                  </a:lnTo>
                  <a:lnTo>
                    <a:pt x="626" y="1573"/>
                  </a:lnTo>
                  <a:lnTo>
                    <a:pt x="631" y="1565"/>
                  </a:lnTo>
                  <a:lnTo>
                    <a:pt x="638" y="1555"/>
                  </a:lnTo>
                  <a:lnTo>
                    <a:pt x="645" y="1545"/>
                  </a:lnTo>
                  <a:lnTo>
                    <a:pt x="648" y="1541"/>
                  </a:lnTo>
                  <a:lnTo>
                    <a:pt x="651" y="1535"/>
                  </a:lnTo>
                  <a:lnTo>
                    <a:pt x="653" y="1527"/>
                  </a:lnTo>
                  <a:lnTo>
                    <a:pt x="655" y="1518"/>
                  </a:lnTo>
                  <a:lnTo>
                    <a:pt x="656" y="1510"/>
                  </a:lnTo>
                  <a:lnTo>
                    <a:pt x="655" y="1502"/>
                  </a:lnTo>
                  <a:lnTo>
                    <a:pt x="654" y="1499"/>
                  </a:lnTo>
                  <a:lnTo>
                    <a:pt x="653" y="1496"/>
                  </a:lnTo>
                  <a:lnTo>
                    <a:pt x="651" y="1493"/>
                  </a:lnTo>
                  <a:lnTo>
                    <a:pt x="649" y="1492"/>
                  </a:lnTo>
                  <a:lnTo>
                    <a:pt x="645" y="1492"/>
                  </a:lnTo>
                  <a:lnTo>
                    <a:pt x="641" y="1497"/>
                  </a:lnTo>
                  <a:lnTo>
                    <a:pt x="636" y="1501"/>
                  </a:lnTo>
                  <a:lnTo>
                    <a:pt x="630" y="1508"/>
                  </a:lnTo>
                  <a:lnTo>
                    <a:pt x="624" y="1514"/>
                  </a:lnTo>
                  <a:lnTo>
                    <a:pt x="617" y="1519"/>
                  </a:lnTo>
                  <a:lnTo>
                    <a:pt x="612" y="1523"/>
                  </a:lnTo>
                  <a:lnTo>
                    <a:pt x="605" y="1525"/>
                  </a:lnTo>
                  <a:lnTo>
                    <a:pt x="603" y="1524"/>
                  </a:lnTo>
                  <a:lnTo>
                    <a:pt x="600" y="1520"/>
                  </a:lnTo>
                  <a:lnTo>
                    <a:pt x="598" y="1516"/>
                  </a:lnTo>
                  <a:lnTo>
                    <a:pt x="596" y="1511"/>
                  </a:lnTo>
                  <a:lnTo>
                    <a:pt x="592" y="1497"/>
                  </a:lnTo>
                  <a:lnTo>
                    <a:pt x="588" y="1482"/>
                  </a:lnTo>
                  <a:lnTo>
                    <a:pt x="585" y="1468"/>
                  </a:lnTo>
                  <a:lnTo>
                    <a:pt x="582" y="1458"/>
                  </a:lnTo>
                  <a:lnTo>
                    <a:pt x="580" y="1456"/>
                  </a:lnTo>
                  <a:lnTo>
                    <a:pt x="577" y="1456"/>
                  </a:lnTo>
                  <a:lnTo>
                    <a:pt x="576" y="1457"/>
                  </a:lnTo>
                  <a:lnTo>
                    <a:pt x="574" y="1462"/>
                  </a:lnTo>
                  <a:lnTo>
                    <a:pt x="572" y="1469"/>
                  </a:lnTo>
                  <a:lnTo>
                    <a:pt x="569" y="1474"/>
                  </a:lnTo>
                  <a:lnTo>
                    <a:pt x="567" y="1478"/>
                  </a:lnTo>
                  <a:lnTo>
                    <a:pt x="563" y="1482"/>
                  </a:lnTo>
                  <a:lnTo>
                    <a:pt x="560" y="1485"/>
                  </a:lnTo>
                  <a:lnTo>
                    <a:pt x="557" y="1486"/>
                  </a:lnTo>
                  <a:lnTo>
                    <a:pt x="553" y="1487"/>
                  </a:lnTo>
                  <a:lnTo>
                    <a:pt x="549" y="1487"/>
                  </a:lnTo>
                  <a:lnTo>
                    <a:pt x="542" y="1485"/>
                  </a:lnTo>
                  <a:lnTo>
                    <a:pt x="533" y="1481"/>
                  </a:lnTo>
                  <a:lnTo>
                    <a:pt x="524" y="1474"/>
                  </a:lnTo>
                  <a:lnTo>
                    <a:pt x="516" y="1466"/>
                  </a:lnTo>
                  <a:lnTo>
                    <a:pt x="497" y="1448"/>
                  </a:lnTo>
                  <a:lnTo>
                    <a:pt x="480" y="1431"/>
                  </a:lnTo>
                  <a:lnTo>
                    <a:pt x="472" y="1423"/>
                  </a:lnTo>
                  <a:lnTo>
                    <a:pt x="463" y="1418"/>
                  </a:lnTo>
                  <a:lnTo>
                    <a:pt x="459" y="1415"/>
                  </a:lnTo>
                  <a:lnTo>
                    <a:pt x="454" y="1414"/>
                  </a:lnTo>
                  <a:lnTo>
                    <a:pt x="451" y="1412"/>
                  </a:lnTo>
                  <a:lnTo>
                    <a:pt x="447" y="1412"/>
                  </a:lnTo>
                  <a:lnTo>
                    <a:pt x="436" y="1412"/>
                  </a:lnTo>
                  <a:lnTo>
                    <a:pt x="426" y="1416"/>
                  </a:lnTo>
                  <a:lnTo>
                    <a:pt x="418" y="1419"/>
                  </a:lnTo>
                  <a:lnTo>
                    <a:pt x="409" y="1422"/>
                  </a:lnTo>
                  <a:lnTo>
                    <a:pt x="400" y="1427"/>
                  </a:lnTo>
                  <a:lnTo>
                    <a:pt x="392" y="1431"/>
                  </a:lnTo>
                  <a:lnTo>
                    <a:pt x="383" y="1434"/>
                  </a:lnTo>
                  <a:lnTo>
                    <a:pt x="374" y="1436"/>
                  </a:lnTo>
                  <a:lnTo>
                    <a:pt x="355" y="1437"/>
                  </a:lnTo>
                  <a:lnTo>
                    <a:pt x="337" y="1437"/>
                  </a:lnTo>
                  <a:lnTo>
                    <a:pt x="328" y="1437"/>
                  </a:lnTo>
                  <a:lnTo>
                    <a:pt x="318" y="1438"/>
                  </a:lnTo>
                  <a:lnTo>
                    <a:pt x="308" y="1441"/>
                  </a:lnTo>
                  <a:lnTo>
                    <a:pt x="298" y="1444"/>
                  </a:lnTo>
                  <a:lnTo>
                    <a:pt x="298" y="1444"/>
                  </a:lnTo>
                  <a:lnTo>
                    <a:pt x="271" y="1425"/>
                  </a:lnTo>
                  <a:lnTo>
                    <a:pt x="261" y="1420"/>
                  </a:lnTo>
                  <a:lnTo>
                    <a:pt x="249" y="1416"/>
                  </a:lnTo>
                  <a:lnTo>
                    <a:pt x="238" y="1412"/>
                  </a:lnTo>
                  <a:lnTo>
                    <a:pt x="225" y="1410"/>
                  </a:lnTo>
                  <a:lnTo>
                    <a:pt x="213" y="1408"/>
                  </a:lnTo>
                  <a:lnTo>
                    <a:pt x="200" y="1408"/>
                  </a:lnTo>
                  <a:lnTo>
                    <a:pt x="188" y="1408"/>
                  </a:lnTo>
                  <a:lnTo>
                    <a:pt x="173" y="1408"/>
                  </a:lnTo>
                  <a:lnTo>
                    <a:pt x="148" y="1409"/>
                  </a:lnTo>
                  <a:lnTo>
                    <a:pt x="122" y="1412"/>
                  </a:lnTo>
                  <a:lnTo>
                    <a:pt x="96" y="1414"/>
                  </a:lnTo>
                  <a:lnTo>
                    <a:pt x="73" y="1415"/>
                  </a:lnTo>
                  <a:lnTo>
                    <a:pt x="57" y="1414"/>
                  </a:lnTo>
                  <a:lnTo>
                    <a:pt x="41" y="1411"/>
                  </a:lnTo>
                  <a:lnTo>
                    <a:pt x="24" y="1410"/>
                  </a:lnTo>
                  <a:lnTo>
                    <a:pt x="8" y="1410"/>
                  </a:lnTo>
                  <a:lnTo>
                    <a:pt x="18" y="1330"/>
                  </a:lnTo>
                  <a:lnTo>
                    <a:pt x="18" y="1330"/>
                  </a:lnTo>
                  <a:lnTo>
                    <a:pt x="26" y="1325"/>
                  </a:lnTo>
                  <a:lnTo>
                    <a:pt x="31" y="1320"/>
                  </a:lnTo>
                  <a:lnTo>
                    <a:pt x="34" y="1313"/>
                  </a:lnTo>
                  <a:lnTo>
                    <a:pt x="37" y="1307"/>
                  </a:lnTo>
                  <a:lnTo>
                    <a:pt x="40" y="1301"/>
                  </a:lnTo>
                  <a:lnTo>
                    <a:pt x="40" y="1295"/>
                  </a:lnTo>
                  <a:lnTo>
                    <a:pt x="40" y="1288"/>
                  </a:lnTo>
                  <a:lnTo>
                    <a:pt x="40" y="1282"/>
                  </a:lnTo>
                  <a:lnTo>
                    <a:pt x="32" y="1255"/>
                  </a:lnTo>
                  <a:lnTo>
                    <a:pt x="23" y="1228"/>
                  </a:lnTo>
                  <a:lnTo>
                    <a:pt x="0" y="1177"/>
                  </a:lnTo>
                  <a:lnTo>
                    <a:pt x="11" y="1172"/>
                  </a:lnTo>
                  <a:lnTo>
                    <a:pt x="23" y="1164"/>
                  </a:lnTo>
                  <a:lnTo>
                    <a:pt x="34" y="1154"/>
                  </a:lnTo>
                  <a:lnTo>
                    <a:pt x="48" y="1138"/>
                  </a:lnTo>
                  <a:lnTo>
                    <a:pt x="61" y="1124"/>
                  </a:lnTo>
                  <a:lnTo>
                    <a:pt x="68" y="1115"/>
                  </a:lnTo>
                  <a:lnTo>
                    <a:pt x="72" y="1108"/>
                  </a:lnTo>
                  <a:lnTo>
                    <a:pt x="80" y="1099"/>
                  </a:lnTo>
                  <a:lnTo>
                    <a:pt x="89" y="1090"/>
                  </a:lnTo>
                  <a:lnTo>
                    <a:pt x="100" y="1079"/>
                  </a:lnTo>
                  <a:lnTo>
                    <a:pt x="122" y="1061"/>
                  </a:lnTo>
                  <a:lnTo>
                    <a:pt x="138" y="1049"/>
                  </a:lnTo>
                  <a:lnTo>
                    <a:pt x="150" y="1041"/>
                  </a:lnTo>
                  <a:lnTo>
                    <a:pt x="159" y="1032"/>
                  </a:lnTo>
                  <a:lnTo>
                    <a:pt x="169" y="1022"/>
                  </a:lnTo>
                  <a:lnTo>
                    <a:pt x="178" y="1011"/>
                  </a:lnTo>
                  <a:lnTo>
                    <a:pt x="194" y="986"/>
                  </a:lnTo>
                  <a:lnTo>
                    <a:pt x="210" y="960"/>
                  </a:lnTo>
                  <a:lnTo>
                    <a:pt x="219" y="947"/>
                  </a:lnTo>
                  <a:lnTo>
                    <a:pt x="227" y="934"/>
                  </a:lnTo>
                  <a:lnTo>
                    <a:pt x="237" y="921"/>
                  </a:lnTo>
                  <a:lnTo>
                    <a:pt x="247" y="909"/>
                  </a:lnTo>
                  <a:lnTo>
                    <a:pt x="258" y="898"/>
                  </a:lnTo>
                  <a:lnTo>
                    <a:pt x="270" y="888"/>
                  </a:lnTo>
                  <a:lnTo>
                    <a:pt x="283" y="879"/>
                  </a:lnTo>
                  <a:lnTo>
                    <a:pt x="298" y="871"/>
                  </a:lnTo>
                  <a:lnTo>
                    <a:pt x="303" y="868"/>
                  </a:lnTo>
                  <a:lnTo>
                    <a:pt x="306" y="865"/>
                  </a:lnTo>
                  <a:lnTo>
                    <a:pt x="311" y="861"/>
                  </a:lnTo>
                  <a:lnTo>
                    <a:pt x="313" y="856"/>
                  </a:lnTo>
                  <a:lnTo>
                    <a:pt x="317" y="847"/>
                  </a:lnTo>
                  <a:lnTo>
                    <a:pt x="319" y="837"/>
                  </a:lnTo>
                  <a:lnTo>
                    <a:pt x="323" y="827"/>
                  </a:lnTo>
                  <a:lnTo>
                    <a:pt x="326" y="818"/>
                  </a:lnTo>
                  <a:lnTo>
                    <a:pt x="328" y="815"/>
                  </a:lnTo>
                  <a:lnTo>
                    <a:pt x="331" y="813"/>
                  </a:lnTo>
                  <a:lnTo>
                    <a:pt x="334" y="812"/>
                  </a:lnTo>
                  <a:lnTo>
                    <a:pt x="340" y="811"/>
                  </a:lnTo>
                  <a:lnTo>
                    <a:pt x="351" y="816"/>
                  </a:lnTo>
                  <a:lnTo>
                    <a:pt x="366" y="826"/>
                  </a:lnTo>
                  <a:lnTo>
                    <a:pt x="369" y="827"/>
                  </a:lnTo>
                  <a:lnTo>
                    <a:pt x="372" y="828"/>
                  </a:lnTo>
                  <a:lnTo>
                    <a:pt x="375" y="828"/>
                  </a:lnTo>
                  <a:lnTo>
                    <a:pt x="379" y="827"/>
                  </a:lnTo>
                  <a:lnTo>
                    <a:pt x="381" y="825"/>
                  </a:lnTo>
                  <a:lnTo>
                    <a:pt x="383" y="822"/>
                  </a:lnTo>
                  <a:lnTo>
                    <a:pt x="384" y="816"/>
                  </a:lnTo>
                  <a:lnTo>
                    <a:pt x="385" y="810"/>
                  </a:lnTo>
                  <a:lnTo>
                    <a:pt x="385" y="802"/>
                  </a:lnTo>
                  <a:lnTo>
                    <a:pt x="384" y="799"/>
                  </a:lnTo>
                  <a:lnTo>
                    <a:pt x="382" y="797"/>
                  </a:lnTo>
                  <a:lnTo>
                    <a:pt x="381" y="791"/>
                  </a:lnTo>
                  <a:lnTo>
                    <a:pt x="364" y="787"/>
                  </a:lnTo>
                  <a:lnTo>
                    <a:pt x="341" y="780"/>
                  </a:lnTo>
                  <a:lnTo>
                    <a:pt x="330" y="775"/>
                  </a:lnTo>
                  <a:lnTo>
                    <a:pt x="320" y="771"/>
                  </a:lnTo>
                  <a:lnTo>
                    <a:pt x="312" y="766"/>
                  </a:lnTo>
                  <a:lnTo>
                    <a:pt x="307" y="760"/>
                  </a:lnTo>
                  <a:lnTo>
                    <a:pt x="303" y="754"/>
                  </a:lnTo>
                  <a:lnTo>
                    <a:pt x="302" y="745"/>
                  </a:lnTo>
                  <a:lnTo>
                    <a:pt x="301" y="737"/>
                  </a:lnTo>
                  <a:lnTo>
                    <a:pt x="301" y="728"/>
                  </a:lnTo>
                  <a:lnTo>
                    <a:pt x="302" y="718"/>
                  </a:lnTo>
                  <a:lnTo>
                    <a:pt x="304" y="708"/>
                  </a:lnTo>
                  <a:lnTo>
                    <a:pt x="306" y="699"/>
                  </a:lnTo>
                  <a:lnTo>
                    <a:pt x="310" y="688"/>
                  </a:lnTo>
                  <a:lnTo>
                    <a:pt x="325" y="649"/>
                  </a:lnTo>
                  <a:lnTo>
                    <a:pt x="339" y="615"/>
                  </a:lnTo>
                  <a:lnTo>
                    <a:pt x="342" y="605"/>
                  </a:lnTo>
                  <a:lnTo>
                    <a:pt x="344" y="594"/>
                  </a:lnTo>
                  <a:lnTo>
                    <a:pt x="345" y="583"/>
                  </a:lnTo>
                  <a:lnTo>
                    <a:pt x="346" y="572"/>
                  </a:lnTo>
                  <a:lnTo>
                    <a:pt x="346" y="560"/>
                  </a:lnTo>
                  <a:lnTo>
                    <a:pt x="345" y="550"/>
                  </a:lnTo>
                  <a:lnTo>
                    <a:pt x="343" y="538"/>
                  </a:lnTo>
                  <a:lnTo>
                    <a:pt x="342" y="527"/>
                  </a:lnTo>
                  <a:lnTo>
                    <a:pt x="339" y="516"/>
                  </a:lnTo>
                  <a:lnTo>
                    <a:pt x="334" y="505"/>
                  </a:lnTo>
                  <a:lnTo>
                    <a:pt x="330" y="494"/>
                  </a:lnTo>
                  <a:lnTo>
                    <a:pt x="327" y="484"/>
                  </a:lnTo>
                  <a:lnTo>
                    <a:pt x="323" y="464"/>
                  </a:lnTo>
                  <a:lnTo>
                    <a:pt x="320" y="446"/>
                  </a:lnTo>
                  <a:lnTo>
                    <a:pt x="319" y="428"/>
                  </a:lnTo>
                  <a:lnTo>
                    <a:pt x="319" y="408"/>
                  </a:lnTo>
                  <a:lnTo>
                    <a:pt x="356" y="374"/>
                  </a:lnTo>
                  <a:lnTo>
                    <a:pt x="388" y="344"/>
                  </a:lnTo>
                  <a:lnTo>
                    <a:pt x="402" y="334"/>
                  </a:lnTo>
                  <a:lnTo>
                    <a:pt x="413" y="325"/>
                  </a:lnTo>
                  <a:lnTo>
                    <a:pt x="418" y="323"/>
                  </a:lnTo>
                  <a:lnTo>
                    <a:pt x="422" y="321"/>
                  </a:lnTo>
                  <a:lnTo>
                    <a:pt x="425" y="320"/>
                  </a:lnTo>
                  <a:lnTo>
                    <a:pt x="427" y="321"/>
                  </a:lnTo>
                  <a:lnTo>
                    <a:pt x="433" y="323"/>
                  </a:lnTo>
                  <a:lnTo>
                    <a:pt x="438" y="323"/>
                  </a:lnTo>
                  <a:lnTo>
                    <a:pt x="442" y="322"/>
                  </a:lnTo>
                  <a:lnTo>
                    <a:pt x="448" y="320"/>
                  </a:lnTo>
                  <a:lnTo>
                    <a:pt x="452" y="316"/>
                  </a:lnTo>
                  <a:lnTo>
                    <a:pt x="456" y="312"/>
                  </a:lnTo>
                  <a:lnTo>
                    <a:pt x="461" y="308"/>
                  </a:lnTo>
                  <a:lnTo>
                    <a:pt x="464" y="302"/>
                  </a:lnTo>
                  <a:lnTo>
                    <a:pt x="473" y="290"/>
                  </a:lnTo>
                  <a:lnTo>
                    <a:pt x="481" y="278"/>
                  </a:lnTo>
                  <a:lnTo>
                    <a:pt x="486" y="273"/>
                  </a:lnTo>
                  <a:lnTo>
                    <a:pt x="490" y="269"/>
                  </a:lnTo>
                  <a:lnTo>
                    <a:pt x="494" y="266"/>
                  </a:lnTo>
                  <a:lnTo>
                    <a:pt x="500" y="262"/>
                  </a:lnTo>
                  <a:lnTo>
                    <a:pt x="511" y="259"/>
                  </a:lnTo>
                  <a:lnTo>
                    <a:pt x="524" y="258"/>
                  </a:lnTo>
                  <a:lnTo>
                    <a:pt x="536" y="257"/>
                  </a:lnTo>
                  <a:lnTo>
                    <a:pt x="548" y="257"/>
                  </a:lnTo>
                  <a:lnTo>
                    <a:pt x="560" y="256"/>
                  </a:lnTo>
                  <a:lnTo>
                    <a:pt x="572" y="256"/>
                  </a:lnTo>
                  <a:lnTo>
                    <a:pt x="584" y="254"/>
                  </a:lnTo>
                  <a:lnTo>
                    <a:pt x="596" y="250"/>
                  </a:lnTo>
                  <a:lnTo>
                    <a:pt x="609" y="245"/>
                  </a:lnTo>
                  <a:lnTo>
                    <a:pt x="623" y="237"/>
                  </a:lnTo>
                  <a:lnTo>
                    <a:pt x="639" y="229"/>
                  </a:lnTo>
                  <a:lnTo>
                    <a:pt x="655" y="219"/>
                  </a:lnTo>
                  <a:lnTo>
                    <a:pt x="690" y="197"/>
                  </a:lnTo>
                  <a:lnTo>
                    <a:pt x="723" y="175"/>
                  </a:lnTo>
                  <a:lnTo>
                    <a:pt x="692" y="109"/>
                  </a:lnTo>
                  <a:lnTo>
                    <a:pt x="692" y="109"/>
                  </a:lnTo>
                  <a:close/>
                </a:path>
              </a:pathLst>
            </a:custGeom>
            <a:solidFill>
              <a:srgbClr val="FFA365"/>
            </a:solidFill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7" name="Freeform 52"/>
            <p:cNvSpPr>
              <a:spLocks/>
            </p:cNvSpPr>
            <p:nvPr/>
          </p:nvSpPr>
          <p:spPr bwMode="auto">
            <a:xfrm>
              <a:off x="3322990" y="2743322"/>
              <a:ext cx="95431" cy="84733"/>
            </a:xfrm>
            <a:custGeom>
              <a:avLst/>
              <a:gdLst>
                <a:gd name="T0" fmla="*/ 146 w 232"/>
                <a:gd name="T1" fmla="*/ 6 h 251"/>
                <a:gd name="T2" fmla="*/ 128 w 232"/>
                <a:gd name="T3" fmla="*/ 0 h 251"/>
                <a:gd name="T4" fmla="*/ 117 w 232"/>
                <a:gd name="T5" fmla="*/ 3 h 251"/>
                <a:gd name="T6" fmla="*/ 101 w 232"/>
                <a:gd name="T7" fmla="*/ 20 h 251"/>
                <a:gd name="T8" fmla="*/ 91 w 232"/>
                <a:gd name="T9" fmla="*/ 39 h 251"/>
                <a:gd name="T10" fmla="*/ 82 w 232"/>
                <a:gd name="T11" fmla="*/ 51 h 251"/>
                <a:gd name="T12" fmla="*/ 67 w 232"/>
                <a:gd name="T13" fmla="*/ 67 h 251"/>
                <a:gd name="T14" fmla="*/ 52 w 232"/>
                <a:gd name="T15" fmla="*/ 89 h 251"/>
                <a:gd name="T16" fmla="*/ 39 w 232"/>
                <a:gd name="T17" fmla="*/ 112 h 251"/>
                <a:gd name="T18" fmla="*/ 25 w 232"/>
                <a:gd name="T19" fmla="*/ 136 h 251"/>
                <a:gd name="T20" fmla="*/ 12 w 232"/>
                <a:gd name="T21" fmla="*/ 150 h 251"/>
                <a:gd name="T22" fmla="*/ 5 w 232"/>
                <a:gd name="T23" fmla="*/ 161 h 251"/>
                <a:gd name="T24" fmla="*/ 1 w 232"/>
                <a:gd name="T25" fmla="*/ 171 h 251"/>
                <a:gd name="T26" fmla="*/ 0 w 232"/>
                <a:gd name="T27" fmla="*/ 182 h 251"/>
                <a:gd name="T28" fmla="*/ 2 w 232"/>
                <a:gd name="T29" fmla="*/ 193 h 251"/>
                <a:gd name="T30" fmla="*/ 6 w 232"/>
                <a:gd name="T31" fmla="*/ 201 h 251"/>
                <a:gd name="T32" fmla="*/ 14 w 232"/>
                <a:gd name="T33" fmla="*/ 205 h 251"/>
                <a:gd name="T34" fmla="*/ 26 w 232"/>
                <a:gd name="T35" fmla="*/ 205 h 251"/>
                <a:gd name="T36" fmla="*/ 43 w 232"/>
                <a:gd name="T37" fmla="*/ 202 h 251"/>
                <a:gd name="T38" fmla="*/ 60 w 232"/>
                <a:gd name="T39" fmla="*/ 203 h 251"/>
                <a:gd name="T40" fmla="*/ 74 w 232"/>
                <a:gd name="T41" fmla="*/ 209 h 251"/>
                <a:gd name="T42" fmla="*/ 86 w 232"/>
                <a:gd name="T43" fmla="*/ 220 h 251"/>
                <a:gd name="T44" fmla="*/ 104 w 232"/>
                <a:gd name="T45" fmla="*/ 237 h 251"/>
                <a:gd name="T46" fmla="*/ 120 w 232"/>
                <a:gd name="T47" fmla="*/ 250 h 251"/>
                <a:gd name="T48" fmla="*/ 133 w 232"/>
                <a:gd name="T49" fmla="*/ 251 h 251"/>
                <a:gd name="T50" fmla="*/ 146 w 232"/>
                <a:gd name="T51" fmla="*/ 245 h 251"/>
                <a:gd name="T52" fmla="*/ 153 w 232"/>
                <a:gd name="T53" fmla="*/ 236 h 251"/>
                <a:gd name="T54" fmla="*/ 159 w 232"/>
                <a:gd name="T55" fmla="*/ 228 h 251"/>
                <a:gd name="T56" fmla="*/ 169 w 232"/>
                <a:gd name="T57" fmla="*/ 222 h 251"/>
                <a:gd name="T58" fmla="*/ 194 w 232"/>
                <a:gd name="T59" fmla="*/ 221 h 251"/>
                <a:gd name="T60" fmla="*/ 214 w 232"/>
                <a:gd name="T61" fmla="*/ 217 h 251"/>
                <a:gd name="T62" fmla="*/ 225 w 232"/>
                <a:gd name="T63" fmla="*/ 208 h 251"/>
                <a:gd name="T64" fmla="*/ 232 w 232"/>
                <a:gd name="T65" fmla="*/ 174 h 251"/>
                <a:gd name="T66" fmla="*/ 229 w 232"/>
                <a:gd name="T67" fmla="*/ 146 h 251"/>
                <a:gd name="T68" fmla="*/ 226 w 232"/>
                <a:gd name="T69" fmla="*/ 116 h 251"/>
                <a:gd name="T70" fmla="*/ 219 w 232"/>
                <a:gd name="T71" fmla="*/ 107 h 251"/>
                <a:gd name="T72" fmla="*/ 209 w 232"/>
                <a:gd name="T73" fmla="*/ 101 h 251"/>
                <a:gd name="T74" fmla="*/ 199 w 232"/>
                <a:gd name="T75" fmla="*/ 96 h 251"/>
                <a:gd name="T76" fmla="*/ 191 w 232"/>
                <a:gd name="T77" fmla="*/ 87 h 251"/>
                <a:gd name="T78" fmla="*/ 187 w 232"/>
                <a:gd name="T79" fmla="*/ 70 h 251"/>
                <a:gd name="T80" fmla="*/ 185 w 232"/>
                <a:gd name="T81" fmla="*/ 52 h 251"/>
                <a:gd name="T82" fmla="*/ 181 w 232"/>
                <a:gd name="T83" fmla="*/ 39 h 251"/>
                <a:gd name="T84" fmla="*/ 175 w 232"/>
                <a:gd name="T85" fmla="*/ 29 h 251"/>
                <a:gd name="T86" fmla="*/ 159 w 232"/>
                <a:gd name="T87" fmla="*/ 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1">
                  <a:moveTo>
                    <a:pt x="159" y="9"/>
                  </a:moveTo>
                  <a:lnTo>
                    <a:pt x="146" y="6"/>
                  </a:lnTo>
                  <a:lnTo>
                    <a:pt x="134" y="1"/>
                  </a:lnTo>
                  <a:lnTo>
                    <a:pt x="128" y="0"/>
                  </a:lnTo>
                  <a:lnTo>
                    <a:pt x="123" y="0"/>
                  </a:lnTo>
                  <a:lnTo>
                    <a:pt x="117" y="3"/>
                  </a:lnTo>
                  <a:lnTo>
                    <a:pt x="110" y="8"/>
                  </a:lnTo>
                  <a:lnTo>
                    <a:pt x="101" y="20"/>
                  </a:lnTo>
                  <a:lnTo>
                    <a:pt x="94" y="32"/>
                  </a:lnTo>
                  <a:lnTo>
                    <a:pt x="91" y="39"/>
                  </a:lnTo>
                  <a:lnTo>
                    <a:pt x="86" y="45"/>
                  </a:lnTo>
                  <a:lnTo>
                    <a:pt x="82" y="51"/>
                  </a:lnTo>
                  <a:lnTo>
                    <a:pt x="77" y="56"/>
                  </a:lnTo>
                  <a:lnTo>
                    <a:pt x="67" y="67"/>
                  </a:lnTo>
                  <a:lnTo>
                    <a:pt x="58" y="78"/>
                  </a:lnTo>
                  <a:lnTo>
                    <a:pt x="52" y="89"/>
                  </a:lnTo>
                  <a:lnTo>
                    <a:pt x="45" y="101"/>
                  </a:lnTo>
                  <a:lnTo>
                    <a:pt x="39" y="112"/>
                  </a:lnTo>
                  <a:lnTo>
                    <a:pt x="32" y="124"/>
                  </a:lnTo>
                  <a:lnTo>
                    <a:pt x="25" y="136"/>
                  </a:lnTo>
                  <a:lnTo>
                    <a:pt x="15" y="146"/>
                  </a:lnTo>
                  <a:lnTo>
                    <a:pt x="12" y="150"/>
                  </a:lnTo>
                  <a:lnTo>
                    <a:pt x="7" y="155"/>
                  </a:lnTo>
                  <a:lnTo>
                    <a:pt x="5" y="161"/>
                  </a:lnTo>
                  <a:lnTo>
                    <a:pt x="3" y="166"/>
                  </a:lnTo>
                  <a:lnTo>
                    <a:pt x="1" y="171"/>
                  </a:lnTo>
                  <a:lnTo>
                    <a:pt x="1" y="177"/>
                  </a:lnTo>
                  <a:lnTo>
                    <a:pt x="0" y="182"/>
                  </a:lnTo>
                  <a:lnTo>
                    <a:pt x="1" y="188"/>
                  </a:lnTo>
                  <a:lnTo>
                    <a:pt x="2" y="193"/>
                  </a:lnTo>
                  <a:lnTo>
                    <a:pt x="4" y="197"/>
                  </a:lnTo>
                  <a:lnTo>
                    <a:pt x="6" y="201"/>
                  </a:lnTo>
                  <a:lnTo>
                    <a:pt x="10" y="204"/>
                  </a:lnTo>
                  <a:lnTo>
                    <a:pt x="14" y="205"/>
                  </a:lnTo>
                  <a:lnTo>
                    <a:pt x="19" y="206"/>
                  </a:lnTo>
                  <a:lnTo>
                    <a:pt x="26" y="205"/>
                  </a:lnTo>
                  <a:lnTo>
                    <a:pt x="33" y="204"/>
                  </a:lnTo>
                  <a:lnTo>
                    <a:pt x="43" y="202"/>
                  </a:lnTo>
                  <a:lnTo>
                    <a:pt x="52" y="201"/>
                  </a:lnTo>
                  <a:lnTo>
                    <a:pt x="60" y="203"/>
                  </a:lnTo>
                  <a:lnTo>
                    <a:pt x="68" y="205"/>
                  </a:lnTo>
                  <a:lnTo>
                    <a:pt x="74" y="209"/>
                  </a:lnTo>
                  <a:lnTo>
                    <a:pt x="81" y="215"/>
                  </a:lnTo>
                  <a:lnTo>
                    <a:pt x="86" y="220"/>
                  </a:lnTo>
                  <a:lnTo>
                    <a:pt x="93" y="227"/>
                  </a:lnTo>
                  <a:lnTo>
                    <a:pt x="104" y="237"/>
                  </a:lnTo>
                  <a:lnTo>
                    <a:pt x="114" y="247"/>
                  </a:lnTo>
                  <a:lnTo>
                    <a:pt x="120" y="250"/>
                  </a:lnTo>
                  <a:lnTo>
                    <a:pt x="126" y="251"/>
                  </a:lnTo>
                  <a:lnTo>
                    <a:pt x="133" y="251"/>
                  </a:lnTo>
                  <a:lnTo>
                    <a:pt x="140" y="249"/>
                  </a:lnTo>
                  <a:lnTo>
                    <a:pt x="146" y="245"/>
                  </a:lnTo>
                  <a:lnTo>
                    <a:pt x="150" y="241"/>
                  </a:lnTo>
                  <a:lnTo>
                    <a:pt x="153" y="236"/>
                  </a:lnTo>
                  <a:lnTo>
                    <a:pt x="155" y="232"/>
                  </a:lnTo>
                  <a:lnTo>
                    <a:pt x="159" y="228"/>
                  </a:lnTo>
                  <a:lnTo>
                    <a:pt x="163" y="224"/>
                  </a:lnTo>
                  <a:lnTo>
                    <a:pt x="169" y="222"/>
                  </a:lnTo>
                  <a:lnTo>
                    <a:pt x="178" y="221"/>
                  </a:lnTo>
                  <a:lnTo>
                    <a:pt x="194" y="221"/>
                  </a:lnTo>
                  <a:lnTo>
                    <a:pt x="208" y="219"/>
                  </a:lnTo>
                  <a:lnTo>
                    <a:pt x="214" y="217"/>
                  </a:lnTo>
                  <a:lnTo>
                    <a:pt x="219" y="214"/>
                  </a:lnTo>
                  <a:lnTo>
                    <a:pt x="225" y="208"/>
                  </a:lnTo>
                  <a:lnTo>
                    <a:pt x="230" y="202"/>
                  </a:lnTo>
                  <a:lnTo>
                    <a:pt x="232" y="174"/>
                  </a:lnTo>
                  <a:lnTo>
                    <a:pt x="230" y="160"/>
                  </a:lnTo>
                  <a:lnTo>
                    <a:pt x="229" y="146"/>
                  </a:lnTo>
                  <a:lnTo>
                    <a:pt x="228" y="130"/>
                  </a:lnTo>
                  <a:lnTo>
                    <a:pt x="226" y="116"/>
                  </a:lnTo>
                  <a:lnTo>
                    <a:pt x="223" y="110"/>
                  </a:lnTo>
                  <a:lnTo>
                    <a:pt x="219" y="107"/>
                  </a:lnTo>
                  <a:lnTo>
                    <a:pt x="215" y="103"/>
                  </a:lnTo>
                  <a:lnTo>
                    <a:pt x="209" y="101"/>
                  </a:lnTo>
                  <a:lnTo>
                    <a:pt x="204" y="99"/>
                  </a:lnTo>
                  <a:lnTo>
                    <a:pt x="199" y="96"/>
                  </a:lnTo>
                  <a:lnTo>
                    <a:pt x="194" y="92"/>
                  </a:lnTo>
                  <a:lnTo>
                    <a:pt x="191" y="87"/>
                  </a:lnTo>
                  <a:lnTo>
                    <a:pt x="188" y="79"/>
                  </a:lnTo>
                  <a:lnTo>
                    <a:pt x="187" y="70"/>
                  </a:lnTo>
                  <a:lnTo>
                    <a:pt x="186" y="60"/>
                  </a:lnTo>
                  <a:lnTo>
                    <a:pt x="185" y="52"/>
                  </a:lnTo>
                  <a:lnTo>
                    <a:pt x="183" y="45"/>
                  </a:lnTo>
                  <a:lnTo>
                    <a:pt x="181" y="39"/>
                  </a:lnTo>
                  <a:lnTo>
                    <a:pt x="178" y="33"/>
                  </a:lnTo>
                  <a:lnTo>
                    <a:pt x="175" y="29"/>
                  </a:lnTo>
                  <a:lnTo>
                    <a:pt x="167" y="19"/>
                  </a:lnTo>
                  <a:lnTo>
                    <a:pt x="159" y="9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8" name="Freeform 53"/>
            <p:cNvSpPr>
              <a:spLocks/>
            </p:cNvSpPr>
            <p:nvPr/>
          </p:nvSpPr>
          <p:spPr bwMode="auto">
            <a:xfrm>
              <a:off x="3322990" y="2743322"/>
              <a:ext cx="95431" cy="84733"/>
            </a:xfrm>
            <a:custGeom>
              <a:avLst/>
              <a:gdLst>
                <a:gd name="T0" fmla="*/ 146 w 232"/>
                <a:gd name="T1" fmla="*/ 6 h 251"/>
                <a:gd name="T2" fmla="*/ 128 w 232"/>
                <a:gd name="T3" fmla="*/ 0 h 251"/>
                <a:gd name="T4" fmla="*/ 117 w 232"/>
                <a:gd name="T5" fmla="*/ 3 h 251"/>
                <a:gd name="T6" fmla="*/ 101 w 232"/>
                <a:gd name="T7" fmla="*/ 20 h 251"/>
                <a:gd name="T8" fmla="*/ 91 w 232"/>
                <a:gd name="T9" fmla="*/ 39 h 251"/>
                <a:gd name="T10" fmla="*/ 82 w 232"/>
                <a:gd name="T11" fmla="*/ 51 h 251"/>
                <a:gd name="T12" fmla="*/ 67 w 232"/>
                <a:gd name="T13" fmla="*/ 67 h 251"/>
                <a:gd name="T14" fmla="*/ 52 w 232"/>
                <a:gd name="T15" fmla="*/ 89 h 251"/>
                <a:gd name="T16" fmla="*/ 39 w 232"/>
                <a:gd name="T17" fmla="*/ 112 h 251"/>
                <a:gd name="T18" fmla="*/ 25 w 232"/>
                <a:gd name="T19" fmla="*/ 136 h 251"/>
                <a:gd name="T20" fmla="*/ 12 w 232"/>
                <a:gd name="T21" fmla="*/ 150 h 251"/>
                <a:gd name="T22" fmla="*/ 5 w 232"/>
                <a:gd name="T23" fmla="*/ 161 h 251"/>
                <a:gd name="T24" fmla="*/ 1 w 232"/>
                <a:gd name="T25" fmla="*/ 171 h 251"/>
                <a:gd name="T26" fmla="*/ 0 w 232"/>
                <a:gd name="T27" fmla="*/ 182 h 251"/>
                <a:gd name="T28" fmla="*/ 2 w 232"/>
                <a:gd name="T29" fmla="*/ 193 h 251"/>
                <a:gd name="T30" fmla="*/ 6 w 232"/>
                <a:gd name="T31" fmla="*/ 201 h 251"/>
                <a:gd name="T32" fmla="*/ 14 w 232"/>
                <a:gd name="T33" fmla="*/ 205 h 251"/>
                <a:gd name="T34" fmla="*/ 26 w 232"/>
                <a:gd name="T35" fmla="*/ 205 h 251"/>
                <a:gd name="T36" fmla="*/ 43 w 232"/>
                <a:gd name="T37" fmla="*/ 202 h 251"/>
                <a:gd name="T38" fmla="*/ 60 w 232"/>
                <a:gd name="T39" fmla="*/ 203 h 251"/>
                <a:gd name="T40" fmla="*/ 74 w 232"/>
                <a:gd name="T41" fmla="*/ 209 h 251"/>
                <a:gd name="T42" fmla="*/ 86 w 232"/>
                <a:gd name="T43" fmla="*/ 220 h 251"/>
                <a:gd name="T44" fmla="*/ 104 w 232"/>
                <a:gd name="T45" fmla="*/ 237 h 251"/>
                <a:gd name="T46" fmla="*/ 120 w 232"/>
                <a:gd name="T47" fmla="*/ 250 h 251"/>
                <a:gd name="T48" fmla="*/ 133 w 232"/>
                <a:gd name="T49" fmla="*/ 251 h 251"/>
                <a:gd name="T50" fmla="*/ 146 w 232"/>
                <a:gd name="T51" fmla="*/ 245 h 251"/>
                <a:gd name="T52" fmla="*/ 153 w 232"/>
                <a:gd name="T53" fmla="*/ 236 h 251"/>
                <a:gd name="T54" fmla="*/ 159 w 232"/>
                <a:gd name="T55" fmla="*/ 228 h 251"/>
                <a:gd name="T56" fmla="*/ 169 w 232"/>
                <a:gd name="T57" fmla="*/ 222 h 251"/>
                <a:gd name="T58" fmla="*/ 194 w 232"/>
                <a:gd name="T59" fmla="*/ 221 h 251"/>
                <a:gd name="T60" fmla="*/ 214 w 232"/>
                <a:gd name="T61" fmla="*/ 217 h 251"/>
                <a:gd name="T62" fmla="*/ 225 w 232"/>
                <a:gd name="T63" fmla="*/ 208 h 251"/>
                <a:gd name="T64" fmla="*/ 230 w 232"/>
                <a:gd name="T65" fmla="*/ 202 h 251"/>
                <a:gd name="T66" fmla="*/ 230 w 232"/>
                <a:gd name="T67" fmla="*/ 160 h 251"/>
                <a:gd name="T68" fmla="*/ 228 w 232"/>
                <a:gd name="T69" fmla="*/ 130 h 251"/>
                <a:gd name="T70" fmla="*/ 223 w 232"/>
                <a:gd name="T71" fmla="*/ 110 h 251"/>
                <a:gd name="T72" fmla="*/ 215 w 232"/>
                <a:gd name="T73" fmla="*/ 103 h 251"/>
                <a:gd name="T74" fmla="*/ 204 w 232"/>
                <a:gd name="T75" fmla="*/ 99 h 251"/>
                <a:gd name="T76" fmla="*/ 194 w 232"/>
                <a:gd name="T77" fmla="*/ 92 h 251"/>
                <a:gd name="T78" fmla="*/ 188 w 232"/>
                <a:gd name="T79" fmla="*/ 79 h 251"/>
                <a:gd name="T80" fmla="*/ 186 w 232"/>
                <a:gd name="T81" fmla="*/ 60 h 251"/>
                <a:gd name="T82" fmla="*/ 183 w 232"/>
                <a:gd name="T83" fmla="*/ 45 h 251"/>
                <a:gd name="T84" fmla="*/ 178 w 232"/>
                <a:gd name="T85" fmla="*/ 33 h 251"/>
                <a:gd name="T86" fmla="*/ 167 w 232"/>
                <a:gd name="T87" fmla="*/ 19 h 251"/>
                <a:gd name="T88" fmla="*/ 159 w 232"/>
                <a:gd name="T89" fmla="*/ 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2" h="251">
                  <a:moveTo>
                    <a:pt x="159" y="9"/>
                  </a:moveTo>
                  <a:lnTo>
                    <a:pt x="146" y="6"/>
                  </a:lnTo>
                  <a:lnTo>
                    <a:pt x="134" y="1"/>
                  </a:lnTo>
                  <a:lnTo>
                    <a:pt x="128" y="0"/>
                  </a:lnTo>
                  <a:lnTo>
                    <a:pt x="123" y="0"/>
                  </a:lnTo>
                  <a:lnTo>
                    <a:pt x="117" y="3"/>
                  </a:lnTo>
                  <a:lnTo>
                    <a:pt x="110" y="8"/>
                  </a:lnTo>
                  <a:lnTo>
                    <a:pt x="101" y="20"/>
                  </a:lnTo>
                  <a:lnTo>
                    <a:pt x="94" y="32"/>
                  </a:lnTo>
                  <a:lnTo>
                    <a:pt x="91" y="39"/>
                  </a:lnTo>
                  <a:lnTo>
                    <a:pt x="86" y="45"/>
                  </a:lnTo>
                  <a:lnTo>
                    <a:pt x="82" y="51"/>
                  </a:lnTo>
                  <a:lnTo>
                    <a:pt x="77" y="56"/>
                  </a:lnTo>
                  <a:lnTo>
                    <a:pt x="67" y="67"/>
                  </a:lnTo>
                  <a:lnTo>
                    <a:pt x="58" y="78"/>
                  </a:lnTo>
                  <a:lnTo>
                    <a:pt x="52" y="89"/>
                  </a:lnTo>
                  <a:lnTo>
                    <a:pt x="45" y="101"/>
                  </a:lnTo>
                  <a:lnTo>
                    <a:pt x="39" y="112"/>
                  </a:lnTo>
                  <a:lnTo>
                    <a:pt x="32" y="124"/>
                  </a:lnTo>
                  <a:lnTo>
                    <a:pt x="25" y="136"/>
                  </a:lnTo>
                  <a:lnTo>
                    <a:pt x="15" y="146"/>
                  </a:lnTo>
                  <a:lnTo>
                    <a:pt x="12" y="150"/>
                  </a:lnTo>
                  <a:lnTo>
                    <a:pt x="7" y="155"/>
                  </a:lnTo>
                  <a:lnTo>
                    <a:pt x="5" y="161"/>
                  </a:lnTo>
                  <a:lnTo>
                    <a:pt x="3" y="166"/>
                  </a:lnTo>
                  <a:lnTo>
                    <a:pt x="1" y="171"/>
                  </a:lnTo>
                  <a:lnTo>
                    <a:pt x="1" y="177"/>
                  </a:lnTo>
                  <a:lnTo>
                    <a:pt x="0" y="182"/>
                  </a:lnTo>
                  <a:lnTo>
                    <a:pt x="1" y="188"/>
                  </a:lnTo>
                  <a:lnTo>
                    <a:pt x="2" y="193"/>
                  </a:lnTo>
                  <a:lnTo>
                    <a:pt x="4" y="197"/>
                  </a:lnTo>
                  <a:lnTo>
                    <a:pt x="6" y="201"/>
                  </a:lnTo>
                  <a:lnTo>
                    <a:pt x="10" y="204"/>
                  </a:lnTo>
                  <a:lnTo>
                    <a:pt x="14" y="205"/>
                  </a:lnTo>
                  <a:lnTo>
                    <a:pt x="19" y="206"/>
                  </a:lnTo>
                  <a:lnTo>
                    <a:pt x="26" y="205"/>
                  </a:lnTo>
                  <a:lnTo>
                    <a:pt x="33" y="204"/>
                  </a:lnTo>
                  <a:lnTo>
                    <a:pt x="43" y="202"/>
                  </a:lnTo>
                  <a:lnTo>
                    <a:pt x="52" y="201"/>
                  </a:lnTo>
                  <a:lnTo>
                    <a:pt x="60" y="203"/>
                  </a:lnTo>
                  <a:lnTo>
                    <a:pt x="68" y="205"/>
                  </a:lnTo>
                  <a:lnTo>
                    <a:pt x="74" y="209"/>
                  </a:lnTo>
                  <a:lnTo>
                    <a:pt x="81" y="215"/>
                  </a:lnTo>
                  <a:lnTo>
                    <a:pt x="86" y="220"/>
                  </a:lnTo>
                  <a:lnTo>
                    <a:pt x="93" y="227"/>
                  </a:lnTo>
                  <a:lnTo>
                    <a:pt x="104" y="237"/>
                  </a:lnTo>
                  <a:lnTo>
                    <a:pt x="114" y="247"/>
                  </a:lnTo>
                  <a:lnTo>
                    <a:pt x="120" y="250"/>
                  </a:lnTo>
                  <a:lnTo>
                    <a:pt x="126" y="251"/>
                  </a:lnTo>
                  <a:lnTo>
                    <a:pt x="133" y="251"/>
                  </a:lnTo>
                  <a:lnTo>
                    <a:pt x="140" y="249"/>
                  </a:lnTo>
                  <a:lnTo>
                    <a:pt x="146" y="245"/>
                  </a:lnTo>
                  <a:lnTo>
                    <a:pt x="150" y="241"/>
                  </a:lnTo>
                  <a:lnTo>
                    <a:pt x="153" y="236"/>
                  </a:lnTo>
                  <a:lnTo>
                    <a:pt x="155" y="232"/>
                  </a:lnTo>
                  <a:lnTo>
                    <a:pt x="159" y="228"/>
                  </a:lnTo>
                  <a:lnTo>
                    <a:pt x="163" y="224"/>
                  </a:lnTo>
                  <a:lnTo>
                    <a:pt x="169" y="222"/>
                  </a:lnTo>
                  <a:lnTo>
                    <a:pt x="178" y="221"/>
                  </a:lnTo>
                  <a:lnTo>
                    <a:pt x="194" y="221"/>
                  </a:lnTo>
                  <a:lnTo>
                    <a:pt x="208" y="219"/>
                  </a:lnTo>
                  <a:lnTo>
                    <a:pt x="214" y="217"/>
                  </a:lnTo>
                  <a:lnTo>
                    <a:pt x="219" y="214"/>
                  </a:lnTo>
                  <a:lnTo>
                    <a:pt x="225" y="208"/>
                  </a:lnTo>
                  <a:lnTo>
                    <a:pt x="230" y="202"/>
                  </a:lnTo>
                  <a:lnTo>
                    <a:pt x="230" y="202"/>
                  </a:lnTo>
                  <a:lnTo>
                    <a:pt x="232" y="174"/>
                  </a:lnTo>
                  <a:lnTo>
                    <a:pt x="230" y="160"/>
                  </a:lnTo>
                  <a:lnTo>
                    <a:pt x="229" y="146"/>
                  </a:lnTo>
                  <a:lnTo>
                    <a:pt x="228" y="130"/>
                  </a:lnTo>
                  <a:lnTo>
                    <a:pt x="226" y="116"/>
                  </a:lnTo>
                  <a:lnTo>
                    <a:pt x="223" y="110"/>
                  </a:lnTo>
                  <a:lnTo>
                    <a:pt x="219" y="107"/>
                  </a:lnTo>
                  <a:lnTo>
                    <a:pt x="215" y="103"/>
                  </a:lnTo>
                  <a:lnTo>
                    <a:pt x="209" y="101"/>
                  </a:lnTo>
                  <a:lnTo>
                    <a:pt x="204" y="99"/>
                  </a:lnTo>
                  <a:lnTo>
                    <a:pt x="199" y="96"/>
                  </a:lnTo>
                  <a:lnTo>
                    <a:pt x="194" y="92"/>
                  </a:lnTo>
                  <a:lnTo>
                    <a:pt x="191" y="87"/>
                  </a:lnTo>
                  <a:lnTo>
                    <a:pt x="188" y="79"/>
                  </a:lnTo>
                  <a:lnTo>
                    <a:pt x="187" y="70"/>
                  </a:lnTo>
                  <a:lnTo>
                    <a:pt x="186" y="60"/>
                  </a:lnTo>
                  <a:lnTo>
                    <a:pt x="185" y="52"/>
                  </a:lnTo>
                  <a:lnTo>
                    <a:pt x="183" y="45"/>
                  </a:lnTo>
                  <a:lnTo>
                    <a:pt x="181" y="39"/>
                  </a:lnTo>
                  <a:lnTo>
                    <a:pt x="178" y="33"/>
                  </a:lnTo>
                  <a:lnTo>
                    <a:pt x="175" y="29"/>
                  </a:lnTo>
                  <a:lnTo>
                    <a:pt x="167" y="19"/>
                  </a:lnTo>
                  <a:lnTo>
                    <a:pt x="159" y="9"/>
                  </a:lnTo>
                  <a:lnTo>
                    <a:pt x="159" y="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9" name="Freeform 54"/>
            <p:cNvSpPr>
              <a:spLocks/>
            </p:cNvSpPr>
            <p:nvPr/>
          </p:nvSpPr>
          <p:spPr bwMode="auto">
            <a:xfrm>
              <a:off x="3301601" y="2397669"/>
              <a:ext cx="31262" cy="20175"/>
            </a:xfrm>
            <a:custGeom>
              <a:avLst/>
              <a:gdLst>
                <a:gd name="T0" fmla="*/ 31 w 78"/>
                <a:gd name="T1" fmla="*/ 1 h 59"/>
                <a:gd name="T2" fmla="*/ 25 w 78"/>
                <a:gd name="T3" fmla="*/ 1 h 59"/>
                <a:gd name="T4" fmla="*/ 18 w 78"/>
                <a:gd name="T5" fmla="*/ 1 h 59"/>
                <a:gd name="T6" fmla="*/ 13 w 78"/>
                <a:gd name="T7" fmla="*/ 3 h 59"/>
                <a:gd name="T8" fmla="*/ 7 w 78"/>
                <a:gd name="T9" fmla="*/ 7 h 59"/>
                <a:gd name="T10" fmla="*/ 3 w 78"/>
                <a:gd name="T11" fmla="*/ 10 h 59"/>
                <a:gd name="T12" fmla="*/ 1 w 78"/>
                <a:gd name="T13" fmla="*/ 15 h 59"/>
                <a:gd name="T14" fmla="*/ 0 w 78"/>
                <a:gd name="T15" fmla="*/ 19 h 59"/>
                <a:gd name="T16" fmla="*/ 0 w 78"/>
                <a:gd name="T17" fmla="*/ 24 h 59"/>
                <a:gd name="T18" fmla="*/ 0 w 78"/>
                <a:gd name="T19" fmla="*/ 30 h 59"/>
                <a:gd name="T20" fmla="*/ 1 w 78"/>
                <a:gd name="T21" fmla="*/ 35 h 59"/>
                <a:gd name="T22" fmla="*/ 3 w 78"/>
                <a:gd name="T23" fmla="*/ 40 h 59"/>
                <a:gd name="T24" fmla="*/ 5 w 78"/>
                <a:gd name="T25" fmla="*/ 44 h 59"/>
                <a:gd name="T26" fmla="*/ 10 w 78"/>
                <a:gd name="T27" fmla="*/ 48 h 59"/>
                <a:gd name="T28" fmla="*/ 14 w 78"/>
                <a:gd name="T29" fmla="*/ 51 h 59"/>
                <a:gd name="T30" fmla="*/ 21 w 78"/>
                <a:gd name="T31" fmla="*/ 55 h 59"/>
                <a:gd name="T32" fmla="*/ 27 w 78"/>
                <a:gd name="T33" fmla="*/ 57 h 59"/>
                <a:gd name="T34" fmla="*/ 41 w 78"/>
                <a:gd name="T35" fmla="*/ 58 h 59"/>
                <a:gd name="T36" fmla="*/ 53 w 78"/>
                <a:gd name="T37" fmla="*/ 58 h 59"/>
                <a:gd name="T38" fmla="*/ 61 w 78"/>
                <a:gd name="T39" fmla="*/ 59 h 59"/>
                <a:gd name="T40" fmla="*/ 68 w 78"/>
                <a:gd name="T41" fmla="*/ 51 h 59"/>
                <a:gd name="T42" fmla="*/ 75 w 78"/>
                <a:gd name="T43" fmla="*/ 43 h 59"/>
                <a:gd name="T44" fmla="*/ 77 w 78"/>
                <a:gd name="T45" fmla="*/ 37 h 59"/>
                <a:gd name="T46" fmla="*/ 78 w 78"/>
                <a:gd name="T47" fmla="*/ 32 h 59"/>
                <a:gd name="T48" fmla="*/ 78 w 78"/>
                <a:gd name="T49" fmla="*/ 27 h 59"/>
                <a:gd name="T50" fmla="*/ 77 w 78"/>
                <a:gd name="T51" fmla="*/ 21 h 59"/>
                <a:gd name="T52" fmla="*/ 75 w 78"/>
                <a:gd name="T53" fmla="*/ 16 h 59"/>
                <a:gd name="T54" fmla="*/ 70 w 78"/>
                <a:gd name="T55" fmla="*/ 11 h 59"/>
                <a:gd name="T56" fmla="*/ 65 w 78"/>
                <a:gd name="T57" fmla="*/ 7 h 59"/>
                <a:gd name="T58" fmla="*/ 59 w 78"/>
                <a:gd name="T59" fmla="*/ 4 h 59"/>
                <a:gd name="T60" fmla="*/ 52 w 78"/>
                <a:gd name="T61" fmla="*/ 2 h 59"/>
                <a:gd name="T62" fmla="*/ 45 w 78"/>
                <a:gd name="T63" fmla="*/ 1 h 59"/>
                <a:gd name="T64" fmla="*/ 38 w 78"/>
                <a:gd name="T65" fmla="*/ 0 h 59"/>
                <a:gd name="T66" fmla="*/ 31 w 78"/>
                <a:gd name="T6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59">
                  <a:moveTo>
                    <a:pt x="31" y="1"/>
                  </a:moveTo>
                  <a:lnTo>
                    <a:pt x="25" y="1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5" y="44"/>
                  </a:lnTo>
                  <a:lnTo>
                    <a:pt x="10" y="48"/>
                  </a:lnTo>
                  <a:lnTo>
                    <a:pt x="14" y="51"/>
                  </a:lnTo>
                  <a:lnTo>
                    <a:pt x="21" y="55"/>
                  </a:lnTo>
                  <a:lnTo>
                    <a:pt x="27" y="57"/>
                  </a:lnTo>
                  <a:lnTo>
                    <a:pt x="41" y="58"/>
                  </a:lnTo>
                  <a:lnTo>
                    <a:pt x="53" y="58"/>
                  </a:lnTo>
                  <a:lnTo>
                    <a:pt x="61" y="59"/>
                  </a:lnTo>
                  <a:lnTo>
                    <a:pt x="68" y="51"/>
                  </a:lnTo>
                  <a:lnTo>
                    <a:pt x="75" y="43"/>
                  </a:lnTo>
                  <a:lnTo>
                    <a:pt x="77" y="37"/>
                  </a:lnTo>
                  <a:lnTo>
                    <a:pt x="78" y="32"/>
                  </a:lnTo>
                  <a:lnTo>
                    <a:pt x="78" y="27"/>
                  </a:lnTo>
                  <a:lnTo>
                    <a:pt x="77" y="21"/>
                  </a:lnTo>
                  <a:lnTo>
                    <a:pt x="75" y="16"/>
                  </a:lnTo>
                  <a:lnTo>
                    <a:pt x="70" y="11"/>
                  </a:lnTo>
                  <a:lnTo>
                    <a:pt x="65" y="7"/>
                  </a:lnTo>
                  <a:lnTo>
                    <a:pt x="59" y="4"/>
                  </a:lnTo>
                  <a:lnTo>
                    <a:pt x="52" y="2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FF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0" name="Freeform 55"/>
            <p:cNvSpPr>
              <a:spLocks/>
            </p:cNvSpPr>
            <p:nvPr/>
          </p:nvSpPr>
          <p:spPr bwMode="auto">
            <a:xfrm>
              <a:off x="3301601" y="2397669"/>
              <a:ext cx="31262" cy="20175"/>
            </a:xfrm>
            <a:custGeom>
              <a:avLst/>
              <a:gdLst>
                <a:gd name="T0" fmla="*/ 31 w 78"/>
                <a:gd name="T1" fmla="*/ 1 h 59"/>
                <a:gd name="T2" fmla="*/ 25 w 78"/>
                <a:gd name="T3" fmla="*/ 1 h 59"/>
                <a:gd name="T4" fmla="*/ 18 w 78"/>
                <a:gd name="T5" fmla="*/ 1 h 59"/>
                <a:gd name="T6" fmla="*/ 13 w 78"/>
                <a:gd name="T7" fmla="*/ 3 h 59"/>
                <a:gd name="T8" fmla="*/ 7 w 78"/>
                <a:gd name="T9" fmla="*/ 7 h 59"/>
                <a:gd name="T10" fmla="*/ 3 w 78"/>
                <a:gd name="T11" fmla="*/ 10 h 59"/>
                <a:gd name="T12" fmla="*/ 1 w 78"/>
                <a:gd name="T13" fmla="*/ 15 h 59"/>
                <a:gd name="T14" fmla="*/ 0 w 78"/>
                <a:gd name="T15" fmla="*/ 19 h 59"/>
                <a:gd name="T16" fmla="*/ 0 w 78"/>
                <a:gd name="T17" fmla="*/ 24 h 59"/>
                <a:gd name="T18" fmla="*/ 0 w 78"/>
                <a:gd name="T19" fmla="*/ 30 h 59"/>
                <a:gd name="T20" fmla="*/ 1 w 78"/>
                <a:gd name="T21" fmla="*/ 35 h 59"/>
                <a:gd name="T22" fmla="*/ 3 w 78"/>
                <a:gd name="T23" fmla="*/ 40 h 59"/>
                <a:gd name="T24" fmla="*/ 5 w 78"/>
                <a:gd name="T25" fmla="*/ 44 h 59"/>
                <a:gd name="T26" fmla="*/ 10 w 78"/>
                <a:gd name="T27" fmla="*/ 48 h 59"/>
                <a:gd name="T28" fmla="*/ 14 w 78"/>
                <a:gd name="T29" fmla="*/ 51 h 59"/>
                <a:gd name="T30" fmla="*/ 21 w 78"/>
                <a:gd name="T31" fmla="*/ 55 h 59"/>
                <a:gd name="T32" fmla="*/ 27 w 78"/>
                <a:gd name="T33" fmla="*/ 57 h 59"/>
                <a:gd name="T34" fmla="*/ 41 w 78"/>
                <a:gd name="T35" fmla="*/ 58 h 59"/>
                <a:gd name="T36" fmla="*/ 53 w 78"/>
                <a:gd name="T37" fmla="*/ 58 h 59"/>
                <a:gd name="T38" fmla="*/ 53 w 78"/>
                <a:gd name="T39" fmla="*/ 58 h 59"/>
                <a:gd name="T40" fmla="*/ 61 w 78"/>
                <a:gd name="T41" fmla="*/ 59 h 59"/>
                <a:gd name="T42" fmla="*/ 68 w 78"/>
                <a:gd name="T43" fmla="*/ 51 h 59"/>
                <a:gd name="T44" fmla="*/ 75 w 78"/>
                <a:gd name="T45" fmla="*/ 43 h 59"/>
                <a:gd name="T46" fmla="*/ 77 w 78"/>
                <a:gd name="T47" fmla="*/ 37 h 59"/>
                <a:gd name="T48" fmla="*/ 78 w 78"/>
                <a:gd name="T49" fmla="*/ 32 h 59"/>
                <a:gd name="T50" fmla="*/ 78 w 78"/>
                <a:gd name="T51" fmla="*/ 27 h 59"/>
                <a:gd name="T52" fmla="*/ 77 w 78"/>
                <a:gd name="T53" fmla="*/ 21 h 59"/>
                <a:gd name="T54" fmla="*/ 75 w 78"/>
                <a:gd name="T55" fmla="*/ 16 h 59"/>
                <a:gd name="T56" fmla="*/ 70 w 78"/>
                <a:gd name="T57" fmla="*/ 11 h 59"/>
                <a:gd name="T58" fmla="*/ 65 w 78"/>
                <a:gd name="T59" fmla="*/ 7 h 59"/>
                <a:gd name="T60" fmla="*/ 59 w 78"/>
                <a:gd name="T61" fmla="*/ 4 h 59"/>
                <a:gd name="T62" fmla="*/ 52 w 78"/>
                <a:gd name="T63" fmla="*/ 2 h 59"/>
                <a:gd name="T64" fmla="*/ 45 w 78"/>
                <a:gd name="T65" fmla="*/ 1 h 59"/>
                <a:gd name="T66" fmla="*/ 38 w 78"/>
                <a:gd name="T67" fmla="*/ 0 h 59"/>
                <a:gd name="T68" fmla="*/ 31 w 78"/>
                <a:gd name="T69" fmla="*/ 1 h 59"/>
                <a:gd name="T70" fmla="*/ 31 w 78"/>
                <a:gd name="T71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" h="59">
                  <a:moveTo>
                    <a:pt x="31" y="1"/>
                  </a:moveTo>
                  <a:lnTo>
                    <a:pt x="25" y="1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5" y="44"/>
                  </a:lnTo>
                  <a:lnTo>
                    <a:pt x="10" y="48"/>
                  </a:lnTo>
                  <a:lnTo>
                    <a:pt x="14" y="51"/>
                  </a:lnTo>
                  <a:lnTo>
                    <a:pt x="21" y="55"/>
                  </a:lnTo>
                  <a:lnTo>
                    <a:pt x="27" y="57"/>
                  </a:lnTo>
                  <a:lnTo>
                    <a:pt x="41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61" y="59"/>
                  </a:lnTo>
                  <a:lnTo>
                    <a:pt x="68" y="51"/>
                  </a:lnTo>
                  <a:lnTo>
                    <a:pt x="75" y="43"/>
                  </a:lnTo>
                  <a:lnTo>
                    <a:pt x="77" y="37"/>
                  </a:lnTo>
                  <a:lnTo>
                    <a:pt x="78" y="32"/>
                  </a:lnTo>
                  <a:lnTo>
                    <a:pt x="78" y="27"/>
                  </a:lnTo>
                  <a:lnTo>
                    <a:pt x="77" y="21"/>
                  </a:lnTo>
                  <a:lnTo>
                    <a:pt x="75" y="16"/>
                  </a:lnTo>
                  <a:lnTo>
                    <a:pt x="70" y="11"/>
                  </a:lnTo>
                  <a:lnTo>
                    <a:pt x="65" y="7"/>
                  </a:lnTo>
                  <a:lnTo>
                    <a:pt x="59" y="4"/>
                  </a:lnTo>
                  <a:lnTo>
                    <a:pt x="52" y="2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FDC97"/>
            </a:solidFill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1" name="Freeform 56"/>
            <p:cNvSpPr>
              <a:spLocks/>
            </p:cNvSpPr>
            <p:nvPr/>
          </p:nvSpPr>
          <p:spPr bwMode="auto">
            <a:xfrm>
              <a:off x="2794825" y="4552288"/>
              <a:ext cx="857240" cy="1131108"/>
            </a:xfrm>
            <a:custGeom>
              <a:avLst/>
              <a:gdLst>
                <a:gd name="T0" fmla="*/ 1642 w 2081"/>
                <a:gd name="T1" fmla="*/ 236 h 3364"/>
                <a:gd name="T2" fmla="*/ 1623 w 2081"/>
                <a:gd name="T3" fmla="*/ 364 h 3364"/>
                <a:gd name="T4" fmla="*/ 1662 w 2081"/>
                <a:gd name="T5" fmla="*/ 497 h 3364"/>
                <a:gd name="T6" fmla="*/ 1586 w 2081"/>
                <a:gd name="T7" fmla="*/ 584 h 3364"/>
                <a:gd name="T8" fmla="*/ 1593 w 2081"/>
                <a:gd name="T9" fmla="*/ 685 h 3364"/>
                <a:gd name="T10" fmla="*/ 1592 w 2081"/>
                <a:gd name="T11" fmla="*/ 822 h 3364"/>
                <a:gd name="T12" fmla="*/ 1517 w 2081"/>
                <a:gd name="T13" fmla="*/ 982 h 3364"/>
                <a:gd name="T14" fmla="*/ 1621 w 2081"/>
                <a:gd name="T15" fmla="*/ 1121 h 3364"/>
                <a:gd name="T16" fmla="*/ 1477 w 2081"/>
                <a:gd name="T17" fmla="*/ 1243 h 3364"/>
                <a:gd name="T18" fmla="*/ 1396 w 2081"/>
                <a:gd name="T19" fmla="*/ 1360 h 3364"/>
                <a:gd name="T20" fmla="*/ 1345 w 2081"/>
                <a:gd name="T21" fmla="*/ 1462 h 3364"/>
                <a:gd name="T22" fmla="*/ 1384 w 2081"/>
                <a:gd name="T23" fmla="*/ 1698 h 3364"/>
                <a:gd name="T24" fmla="*/ 1226 w 2081"/>
                <a:gd name="T25" fmla="*/ 1723 h 3364"/>
                <a:gd name="T26" fmla="*/ 1255 w 2081"/>
                <a:gd name="T27" fmla="*/ 1905 h 3364"/>
                <a:gd name="T28" fmla="*/ 1320 w 2081"/>
                <a:gd name="T29" fmla="*/ 2022 h 3364"/>
                <a:gd name="T30" fmla="*/ 1481 w 2081"/>
                <a:gd name="T31" fmla="*/ 2044 h 3364"/>
                <a:gd name="T32" fmla="*/ 1575 w 2081"/>
                <a:gd name="T33" fmla="*/ 2119 h 3364"/>
                <a:gd name="T34" fmla="*/ 1552 w 2081"/>
                <a:gd name="T35" fmla="*/ 2221 h 3364"/>
                <a:gd name="T36" fmla="*/ 1432 w 2081"/>
                <a:gd name="T37" fmla="*/ 2187 h 3364"/>
                <a:gd name="T38" fmla="*/ 1340 w 2081"/>
                <a:gd name="T39" fmla="*/ 2132 h 3364"/>
                <a:gd name="T40" fmla="*/ 1346 w 2081"/>
                <a:gd name="T41" fmla="*/ 2189 h 3364"/>
                <a:gd name="T42" fmla="*/ 1413 w 2081"/>
                <a:gd name="T43" fmla="*/ 2271 h 3364"/>
                <a:gd name="T44" fmla="*/ 1496 w 2081"/>
                <a:gd name="T45" fmla="*/ 2270 h 3364"/>
                <a:gd name="T46" fmla="*/ 1657 w 2081"/>
                <a:gd name="T47" fmla="*/ 2305 h 3364"/>
                <a:gd name="T48" fmla="*/ 1745 w 2081"/>
                <a:gd name="T49" fmla="*/ 2211 h 3364"/>
                <a:gd name="T50" fmla="*/ 1821 w 2081"/>
                <a:gd name="T51" fmla="*/ 2277 h 3364"/>
                <a:gd name="T52" fmla="*/ 1910 w 2081"/>
                <a:gd name="T53" fmla="*/ 2401 h 3364"/>
                <a:gd name="T54" fmla="*/ 2009 w 2081"/>
                <a:gd name="T55" fmla="*/ 2393 h 3364"/>
                <a:gd name="T56" fmla="*/ 2080 w 2081"/>
                <a:gd name="T57" fmla="*/ 2547 h 3364"/>
                <a:gd name="T58" fmla="*/ 1954 w 2081"/>
                <a:gd name="T59" fmla="*/ 2737 h 3364"/>
                <a:gd name="T60" fmla="*/ 1778 w 2081"/>
                <a:gd name="T61" fmla="*/ 2735 h 3364"/>
                <a:gd name="T62" fmla="*/ 1678 w 2081"/>
                <a:gd name="T63" fmla="*/ 2849 h 3364"/>
                <a:gd name="T64" fmla="*/ 1627 w 2081"/>
                <a:gd name="T65" fmla="*/ 2979 h 3364"/>
                <a:gd name="T66" fmla="*/ 1678 w 2081"/>
                <a:gd name="T67" fmla="*/ 3088 h 3364"/>
                <a:gd name="T68" fmla="*/ 1616 w 2081"/>
                <a:gd name="T69" fmla="*/ 3201 h 3364"/>
                <a:gd name="T70" fmla="*/ 1421 w 2081"/>
                <a:gd name="T71" fmla="*/ 3290 h 3364"/>
                <a:gd name="T72" fmla="*/ 1306 w 2081"/>
                <a:gd name="T73" fmla="*/ 3345 h 3364"/>
                <a:gd name="T74" fmla="*/ 1129 w 2081"/>
                <a:gd name="T75" fmla="*/ 3324 h 3364"/>
                <a:gd name="T76" fmla="*/ 970 w 2081"/>
                <a:gd name="T77" fmla="*/ 3239 h 3364"/>
                <a:gd name="T78" fmla="*/ 715 w 2081"/>
                <a:gd name="T79" fmla="*/ 3132 h 3364"/>
                <a:gd name="T80" fmla="*/ 519 w 2081"/>
                <a:gd name="T81" fmla="*/ 2911 h 3364"/>
                <a:gd name="T82" fmla="*/ 217 w 2081"/>
                <a:gd name="T83" fmla="*/ 2257 h 3364"/>
                <a:gd name="T84" fmla="*/ 113 w 2081"/>
                <a:gd name="T85" fmla="*/ 1951 h 3364"/>
                <a:gd name="T86" fmla="*/ 1 w 2081"/>
                <a:gd name="T87" fmla="*/ 1785 h 3364"/>
                <a:gd name="T88" fmla="*/ 50 w 2081"/>
                <a:gd name="T89" fmla="*/ 1566 h 3364"/>
                <a:gd name="T90" fmla="*/ 44 w 2081"/>
                <a:gd name="T91" fmla="*/ 1475 h 3364"/>
                <a:gd name="T92" fmla="*/ 88 w 2081"/>
                <a:gd name="T93" fmla="*/ 1311 h 3364"/>
                <a:gd name="T94" fmla="*/ 139 w 2081"/>
                <a:gd name="T95" fmla="*/ 1196 h 3364"/>
                <a:gd name="T96" fmla="*/ 134 w 2081"/>
                <a:gd name="T97" fmla="*/ 1096 h 3364"/>
                <a:gd name="T98" fmla="*/ 71 w 2081"/>
                <a:gd name="T99" fmla="*/ 974 h 3364"/>
                <a:gd name="T100" fmla="*/ 206 w 2081"/>
                <a:gd name="T101" fmla="*/ 925 h 3364"/>
                <a:gd name="T102" fmla="*/ 363 w 2081"/>
                <a:gd name="T103" fmla="*/ 807 h 3364"/>
                <a:gd name="T104" fmla="*/ 521 w 2081"/>
                <a:gd name="T105" fmla="*/ 794 h 3364"/>
                <a:gd name="T106" fmla="*/ 733 w 2081"/>
                <a:gd name="T107" fmla="*/ 717 h 3364"/>
                <a:gd name="T108" fmla="*/ 873 w 2081"/>
                <a:gd name="T109" fmla="*/ 553 h 3364"/>
                <a:gd name="T110" fmla="*/ 1096 w 2081"/>
                <a:gd name="T111" fmla="*/ 581 h 3364"/>
                <a:gd name="T112" fmla="*/ 1067 w 2081"/>
                <a:gd name="T113" fmla="*/ 489 h 3364"/>
                <a:gd name="T114" fmla="*/ 1108 w 2081"/>
                <a:gd name="T115" fmla="*/ 368 h 3364"/>
                <a:gd name="T116" fmla="*/ 1220 w 2081"/>
                <a:gd name="T117" fmla="*/ 332 h 3364"/>
                <a:gd name="T118" fmla="*/ 1351 w 2081"/>
                <a:gd name="T119" fmla="*/ 171 h 3364"/>
                <a:gd name="T120" fmla="*/ 1467 w 2081"/>
                <a:gd name="T121" fmla="*/ 22 h 3364"/>
                <a:gd name="T122" fmla="*/ 1555 w 2081"/>
                <a:gd name="T123" fmla="*/ 92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81" h="3364">
                  <a:moveTo>
                    <a:pt x="1605" y="95"/>
                  </a:moveTo>
                  <a:lnTo>
                    <a:pt x="1605" y="105"/>
                  </a:lnTo>
                  <a:lnTo>
                    <a:pt x="1604" y="116"/>
                  </a:lnTo>
                  <a:lnTo>
                    <a:pt x="1602" y="125"/>
                  </a:lnTo>
                  <a:lnTo>
                    <a:pt x="1599" y="136"/>
                  </a:lnTo>
                  <a:lnTo>
                    <a:pt x="1597" y="147"/>
                  </a:lnTo>
                  <a:lnTo>
                    <a:pt x="1597" y="158"/>
                  </a:lnTo>
                  <a:lnTo>
                    <a:pt x="1597" y="162"/>
                  </a:lnTo>
                  <a:lnTo>
                    <a:pt x="1598" y="168"/>
                  </a:lnTo>
                  <a:lnTo>
                    <a:pt x="1600" y="172"/>
                  </a:lnTo>
                  <a:lnTo>
                    <a:pt x="1604" y="177"/>
                  </a:lnTo>
                  <a:lnTo>
                    <a:pt x="1608" y="188"/>
                  </a:lnTo>
                  <a:lnTo>
                    <a:pt x="1612" y="203"/>
                  </a:lnTo>
                  <a:lnTo>
                    <a:pt x="1615" y="210"/>
                  </a:lnTo>
                  <a:lnTo>
                    <a:pt x="1617" y="216"/>
                  </a:lnTo>
                  <a:lnTo>
                    <a:pt x="1620" y="222"/>
                  </a:lnTo>
                  <a:lnTo>
                    <a:pt x="1623" y="225"/>
                  </a:lnTo>
                  <a:lnTo>
                    <a:pt x="1634" y="230"/>
                  </a:lnTo>
                  <a:lnTo>
                    <a:pt x="1642" y="236"/>
                  </a:lnTo>
                  <a:lnTo>
                    <a:pt x="1647" y="241"/>
                  </a:lnTo>
                  <a:lnTo>
                    <a:pt x="1650" y="245"/>
                  </a:lnTo>
                  <a:lnTo>
                    <a:pt x="1652" y="250"/>
                  </a:lnTo>
                  <a:lnTo>
                    <a:pt x="1653" y="254"/>
                  </a:lnTo>
                  <a:lnTo>
                    <a:pt x="1653" y="258"/>
                  </a:lnTo>
                  <a:lnTo>
                    <a:pt x="1652" y="263"/>
                  </a:lnTo>
                  <a:lnTo>
                    <a:pt x="1648" y="272"/>
                  </a:lnTo>
                  <a:lnTo>
                    <a:pt x="1643" y="283"/>
                  </a:lnTo>
                  <a:lnTo>
                    <a:pt x="1640" y="290"/>
                  </a:lnTo>
                  <a:lnTo>
                    <a:pt x="1638" y="296"/>
                  </a:lnTo>
                  <a:lnTo>
                    <a:pt x="1637" y="304"/>
                  </a:lnTo>
                  <a:lnTo>
                    <a:pt x="1636" y="311"/>
                  </a:lnTo>
                  <a:lnTo>
                    <a:pt x="1638" y="320"/>
                  </a:lnTo>
                  <a:lnTo>
                    <a:pt x="1643" y="327"/>
                  </a:lnTo>
                  <a:lnTo>
                    <a:pt x="1644" y="331"/>
                  </a:lnTo>
                  <a:lnTo>
                    <a:pt x="1644" y="335"/>
                  </a:lnTo>
                  <a:lnTo>
                    <a:pt x="1643" y="339"/>
                  </a:lnTo>
                  <a:lnTo>
                    <a:pt x="1639" y="345"/>
                  </a:lnTo>
                  <a:lnTo>
                    <a:pt x="1623" y="364"/>
                  </a:lnTo>
                  <a:lnTo>
                    <a:pt x="1608" y="381"/>
                  </a:lnTo>
                  <a:lnTo>
                    <a:pt x="1602" y="391"/>
                  </a:lnTo>
                  <a:lnTo>
                    <a:pt x="1595" y="401"/>
                  </a:lnTo>
                  <a:lnTo>
                    <a:pt x="1590" y="412"/>
                  </a:lnTo>
                  <a:lnTo>
                    <a:pt x="1584" y="425"/>
                  </a:lnTo>
                  <a:lnTo>
                    <a:pt x="1577" y="440"/>
                  </a:lnTo>
                  <a:lnTo>
                    <a:pt x="1570" y="453"/>
                  </a:lnTo>
                  <a:lnTo>
                    <a:pt x="1570" y="455"/>
                  </a:lnTo>
                  <a:lnTo>
                    <a:pt x="1570" y="458"/>
                  </a:lnTo>
                  <a:lnTo>
                    <a:pt x="1571" y="460"/>
                  </a:lnTo>
                  <a:lnTo>
                    <a:pt x="1572" y="462"/>
                  </a:lnTo>
                  <a:lnTo>
                    <a:pt x="1575" y="465"/>
                  </a:lnTo>
                  <a:lnTo>
                    <a:pt x="1578" y="467"/>
                  </a:lnTo>
                  <a:lnTo>
                    <a:pt x="1582" y="469"/>
                  </a:lnTo>
                  <a:lnTo>
                    <a:pt x="1586" y="471"/>
                  </a:lnTo>
                  <a:lnTo>
                    <a:pt x="1610" y="478"/>
                  </a:lnTo>
                  <a:lnTo>
                    <a:pt x="1638" y="485"/>
                  </a:lnTo>
                  <a:lnTo>
                    <a:pt x="1651" y="490"/>
                  </a:lnTo>
                  <a:lnTo>
                    <a:pt x="1662" y="497"/>
                  </a:lnTo>
                  <a:lnTo>
                    <a:pt x="1667" y="500"/>
                  </a:lnTo>
                  <a:lnTo>
                    <a:pt x="1671" y="505"/>
                  </a:lnTo>
                  <a:lnTo>
                    <a:pt x="1674" y="509"/>
                  </a:lnTo>
                  <a:lnTo>
                    <a:pt x="1676" y="514"/>
                  </a:lnTo>
                  <a:lnTo>
                    <a:pt x="1676" y="516"/>
                  </a:lnTo>
                  <a:lnTo>
                    <a:pt x="1676" y="520"/>
                  </a:lnTo>
                  <a:lnTo>
                    <a:pt x="1675" y="521"/>
                  </a:lnTo>
                  <a:lnTo>
                    <a:pt x="1674" y="523"/>
                  </a:lnTo>
                  <a:lnTo>
                    <a:pt x="1670" y="526"/>
                  </a:lnTo>
                  <a:lnTo>
                    <a:pt x="1664" y="529"/>
                  </a:lnTo>
                  <a:lnTo>
                    <a:pt x="1653" y="533"/>
                  </a:lnTo>
                  <a:lnTo>
                    <a:pt x="1644" y="535"/>
                  </a:lnTo>
                  <a:lnTo>
                    <a:pt x="1634" y="537"/>
                  </a:lnTo>
                  <a:lnTo>
                    <a:pt x="1626" y="540"/>
                  </a:lnTo>
                  <a:lnTo>
                    <a:pt x="1620" y="544"/>
                  </a:lnTo>
                  <a:lnTo>
                    <a:pt x="1615" y="549"/>
                  </a:lnTo>
                  <a:lnTo>
                    <a:pt x="1604" y="561"/>
                  </a:lnTo>
                  <a:lnTo>
                    <a:pt x="1592" y="574"/>
                  </a:lnTo>
                  <a:lnTo>
                    <a:pt x="1586" y="584"/>
                  </a:lnTo>
                  <a:lnTo>
                    <a:pt x="1580" y="595"/>
                  </a:lnTo>
                  <a:lnTo>
                    <a:pt x="1573" y="606"/>
                  </a:lnTo>
                  <a:lnTo>
                    <a:pt x="1566" y="616"/>
                  </a:lnTo>
                  <a:lnTo>
                    <a:pt x="1559" y="625"/>
                  </a:lnTo>
                  <a:lnTo>
                    <a:pt x="1553" y="635"/>
                  </a:lnTo>
                  <a:lnTo>
                    <a:pt x="1546" y="646"/>
                  </a:lnTo>
                  <a:lnTo>
                    <a:pt x="1542" y="657"/>
                  </a:lnTo>
                  <a:lnTo>
                    <a:pt x="1540" y="663"/>
                  </a:lnTo>
                  <a:lnTo>
                    <a:pt x="1540" y="668"/>
                  </a:lnTo>
                  <a:lnTo>
                    <a:pt x="1541" y="672"/>
                  </a:lnTo>
                  <a:lnTo>
                    <a:pt x="1543" y="675"/>
                  </a:lnTo>
                  <a:lnTo>
                    <a:pt x="1546" y="677"/>
                  </a:lnTo>
                  <a:lnTo>
                    <a:pt x="1551" y="678"/>
                  </a:lnTo>
                  <a:lnTo>
                    <a:pt x="1555" y="681"/>
                  </a:lnTo>
                  <a:lnTo>
                    <a:pt x="1561" y="681"/>
                  </a:lnTo>
                  <a:lnTo>
                    <a:pt x="1572" y="682"/>
                  </a:lnTo>
                  <a:lnTo>
                    <a:pt x="1583" y="683"/>
                  </a:lnTo>
                  <a:lnTo>
                    <a:pt x="1589" y="684"/>
                  </a:lnTo>
                  <a:lnTo>
                    <a:pt x="1593" y="685"/>
                  </a:lnTo>
                  <a:lnTo>
                    <a:pt x="1597" y="687"/>
                  </a:lnTo>
                  <a:lnTo>
                    <a:pt x="1599" y="690"/>
                  </a:lnTo>
                  <a:lnTo>
                    <a:pt x="1600" y="694"/>
                  </a:lnTo>
                  <a:lnTo>
                    <a:pt x="1600" y="701"/>
                  </a:lnTo>
                  <a:lnTo>
                    <a:pt x="1598" y="710"/>
                  </a:lnTo>
                  <a:lnTo>
                    <a:pt x="1596" y="721"/>
                  </a:lnTo>
                  <a:lnTo>
                    <a:pt x="1591" y="741"/>
                  </a:lnTo>
                  <a:lnTo>
                    <a:pt x="1588" y="757"/>
                  </a:lnTo>
                  <a:lnTo>
                    <a:pt x="1589" y="764"/>
                  </a:lnTo>
                  <a:lnTo>
                    <a:pt x="1590" y="770"/>
                  </a:lnTo>
                  <a:lnTo>
                    <a:pt x="1592" y="777"/>
                  </a:lnTo>
                  <a:lnTo>
                    <a:pt x="1595" y="783"/>
                  </a:lnTo>
                  <a:lnTo>
                    <a:pt x="1597" y="791"/>
                  </a:lnTo>
                  <a:lnTo>
                    <a:pt x="1599" y="797"/>
                  </a:lnTo>
                  <a:lnTo>
                    <a:pt x="1600" y="803"/>
                  </a:lnTo>
                  <a:lnTo>
                    <a:pt x="1599" y="808"/>
                  </a:lnTo>
                  <a:lnTo>
                    <a:pt x="1598" y="813"/>
                  </a:lnTo>
                  <a:lnTo>
                    <a:pt x="1595" y="818"/>
                  </a:lnTo>
                  <a:lnTo>
                    <a:pt x="1592" y="822"/>
                  </a:lnTo>
                  <a:lnTo>
                    <a:pt x="1589" y="826"/>
                  </a:lnTo>
                  <a:lnTo>
                    <a:pt x="1585" y="830"/>
                  </a:lnTo>
                  <a:lnTo>
                    <a:pt x="1582" y="835"/>
                  </a:lnTo>
                  <a:lnTo>
                    <a:pt x="1580" y="840"/>
                  </a:lnTo>
                  <a:lnTo>
                    <a:pt x="1578" y="847"/>
                  </a:lnTo>
                  <a:lnTo>
                    <a:pt x="1576" y="858"/>
                  </a:lnTo>
                  <a:lnTo>
                    <a:pt x="1576" y="868"/>
                  </a:lnTo>
                  <a:lnTo>
                    <a:pt x="1576" y="879"/>
                  </a:lnTo>
                  <a:lnTo>
                    <a:pt x="1577" y="890"/>
                  </a:lnTo>
                  <a:lnTo>
                    <a:pt x="1578" y="911"/>
                  </a:lnTo>
                  <a:lnTo>
                    <a:pt x="1578" y="929"/>
                  </a:lnTo>
                  <a:lnTo>
                    <a:pt x="1577" y="938"/>
                  </a:lnTo>
                  <a:lnTo>
                    <a:pt x="1575" y="945"/>
                  </a:lnTo>
                  <a:lnTo>
                    <a:pt x="1570" y="953"/>
                  </a:lnTo>
                  <a:lnTo>
                    <a:pt x="1565" y="960"/>
                  </a:lnTo>
                  <a:lnTo>
                    <a:pt x="1556" y="967"/>
                  </a:lnTo>
                  <a:lnTo>
                    <a:pt x="1546" y="972"/>
                  </a:lnTo>
                  <a:lnTo>
                    <a:pt x="1534" y="978"/>
                  </a:lnTo>
                  <a:lnTo>
                    <a:pt x="1517" y="982"/>
                  </a:lnTo>
                  <a:lnTo>
                    <a:pt x="1512" y="984"/>
                  </a:lnTo>
                  <a:lnTo>
                    <a:pt x="1508" y="986"/>
                  </a:lnTo>
                  <a:lnTo>
                    <a:pt x="1505" y="988"/>
                  </a:lnTo>
                  <a:lnTo>
                    <a:pt x="1503" y="991"/>
                  </a:lnTo>
                  <a:lnTo>
                    <a:pt x="1502" y="993"/>
                  </a:lnTo>
                  <a:lnTo>
                    <a:pt x="1502" y="995"/>
                  </a:lnTo>
                  <a:lnTo>
                    <a:pt x="1503" y="998"/>
                  </a:lnTo>
                  <a:lnTo>
                    <a:pt x="1505" y="1000"/>
                  </a:lnTo>
                  <a:lnTo>
                    <a:pt x="1511" y="1006"/>
                  </a:lnTo>
                  <a:lnTo>
                    <a:pt x="1519" y="1012"/>
                  </a:lnTo>
                  <a:lnTo>
                    <a:pt x="1530" y="1019"/>
                  </a:lnTo>
                  <a:lnTo>
                    <a:pt x="1542" y="1024"/>
                  </a:lnTo>
                  <a:lnTo>
                    <a:pt x="1568" y="1036"/>
                  </a:lnTo>
                  <a:lnTo>
                    <a:pt x="1594" y="1046"/>
                  </a:lnTo>
                  <a:lnTo>
                    <a:pt x="1615" y="1053"/>
                  </a:lnTo>
                  <a:lnTo>
                    <a:pt x="1626" y="1057"/>
                  </a:lnTo>
                  <a:lnTo>
                    <a:pt x="1625" y="1078"/>
                  </a:lnTo>
                  <a:lnTo>
                    <a:pt x="1624" y="1100"/>
                  </a:lnTo>
                  <a:lnTo>
                    <a:pt x="1621" y="1121"/>
                  </a:lnTo>
                  <a:lnTo>
                    <a:pt x="1618" y="1144"/>
                  </a:lnTo>
                  <a:lnTo>
                    <a:pt x="1616" y="1167"/>
                  </a:lnTo>
                  <a:lnTo>
                    <a:pt x="1613" y="1189"/>
                  </a:lnTo>
                  <a:lnTo>
                    <a:pt x="1612" y="1212"/>
                  </a:lnTo>
                  <a:lnTo>
                    <a:pt x="1612" y="1235"/>
                  </a:lnTo>
                  <a:lnTo>
                    <a:pt x="1612" y="1240"/>
                  </a:lnTo>
                  <a:lnTo>
                    <a:pt x="1610" y="1244"/>
                  </a:lnTo>
                  <a:lnTo>
                    <a:pt x="1607" y="1248"/>
                  </a:lnTo>
                  <a:lnTo>
                    <a:pt x="1604" y="1250"/>
                  </a:lnTo>
                  <a:lnTo>
                    <a:pt x="1598" y="1251"/>
                  </a:lnTo>
                  <a:lnTo>
                    <a:pt x="1592" y="1252"/>
                  </a:lnTo>
                  <a:lnTo>
                    <a:pt x="1585" y="1252"/>
                  </a:lnTo>
                  <a:lnTo>
                    <a:pt x="1578" y="1251"/>
                  </a:lnTo>
                  <a:lnTo>
                    <a:pt x="1563" y="1249"/>
                  </a:lnTo>
                  <a:lnTo>
                    <a:pt x="1546" y="1246"/>
                  </a:lnTo>
                  <a:lnTo>
                    <a:pt x="1530" y="1244"/>
                  </a:lnTo>
                  <a:lnTo>
                    <a:pt x="1516" y="1244"/>
                  </a:lnTo>
                  <a:lnTo>
                    <a:pt x="1498" y="1244"/>
                  </a:lnTo>
                  <a:lnTo>
                    <a:pt x="1477" y="1243"/>
                  </a:lnTo>
                  <a:lnTo>
                    <a:pt x="1468" y="1242"/>
                  </a:lnTo>
                  <a:lnTo>
                    <a:pt x="1458" y="1242"/>
                  </a:lnTo>
                  <a:lnTo>
                    <a:pt x="1448" y="1243"/>
                  </a:lnTo>
                  <a:lnTo>
                    <a:pt x="1440" y="1244"/>
                  </a:lnTo>
                  <a:lnTo>
                    <a:pt x="1430" y="1248"/>
                  </a:lnTo>
                  <a:lnTo>
                    <a:pt x="1421" y="1253"/>
                  </a:lnTo>
                  <a:lnTo>
                    <a:pt x="1411" y="1258"/>
                  </a:lnTo>
                  <a:lnTo>
                    <a:pt x="1404" y="1265"/>
                  </a:lnTo>
                  <a:lnTo>
                    <a:pt x="1395" y="1272"/>
                  </a:lnTo>
                  <a:lnTo>
                    <a:pt x="1387" y="1279"/>
                  </a:lnTo>
                  <a:lnTo>
                    <a:pt x="1378" y="1284"/>
                  </a:lnTo>
                  <a:lnTo>
                    <a:pt x="1368" y="1289"/>
                  </a:lnTo>
                  <a:lnTo>
                    <a:pt x="1373" y="1308"/>
                  </a:lnTo>
                  <a:lnTo>
                    <a:pt x="1377" y="1322"/>
                  </a:lnTo>
                  <a:lnTo>
                    <a:pt x="1383" y="1334"/>
                  </a:lnTo>
                  <a:lnTo>
                    <a:pt x="1394" y="1350"/>
                  </a:lnTo>
                  <a:lnTo>
                    <a:pt x="1396" y="1353"/>
                  </a:lnTo>
                  <a:lnTo>
                    <a:pt x="1396" y="1357"/>
                  </a:lnTo>
                  <a:lnTo>
                    <a:pt x="1396" y="1360"/>
                  </a:lnTo>
                  <a:lnTo>
                    <a:pt x="1395" y="1363"/>
                  </a:lnTo>
                  <a:lnTo>
                    <a:pt x="1391" y="1370"/>
                  </a:lnTo>
                  <a:lnTo>
                    <a:pt x="1384" y="1377"/>
                  </a:lnTo>
                  <a:lnTo>
                    <a:pt x="1377" y="1386"/>
                  </a:lnTo>
                  <a:lnTo>
                    <a:pt x="1370" y="1396"/>
                  </a:lnTo>
                  <a:lnTo>
                    <a:pt x="1368" y="1401"/>
                  </a:lnTo>
                  <a:lnTo>
                    <a:pt x="1366" y="1406"/>
                  </a:lnTo>
                  <a:lnTo>
                    <a:pt x="1364" y="1413"/>
                  </a:lnTo>
                  <a:lnTo>
                    <a:pt x="1364" y="1420"/>
                  </a:lnTo>
                  <a:lnTo>
                    <a:pt x="1364" y="1425"/>
                  </a:lnTo>
                  <a:lnTo>
                    <a:pt x="1363" y="1430"/>
                  </a:lnTo>
                  <a:lnTo>
                    <a:pt x="1361" y="1433"/>
                  </a:lnTo>
                  <a:lnTo>
                    <a:pt x="1359" y="1438"/>
                  </a:lnTo>
                  <a:lnTo>
                    <a:pt x="1354" y="1444"/>
                  </a:lnTo>
                  <a:lnTo>
                    <a:pt x="1350" y="1450"/>
                  </a:lnTo>
                  <a:lnTo>
                    <a:pt x="1348" y="1453"/>
                  </a:lnTo>
                  <a:lnTo>
                    <a:pt x="1347" y="1456"/>
                  </a:lnTo>
                  <a:lnTo>
                    <a:pt x="1346" y="1459"/>
                  </a:lnTo>
                  <a:lnTo>
                    <a:pt x="1345" y="1462"/>
                  </a:lnTo>
                  <a:lnTo>
                    <a:pt x="1346" y="1467"/>
                  </a:lnTo>
                  <a:lnTo>
                    <a:pt x="1347" y="1472"/>
                  </a:lnTo>
                  <a:lnTo>
                    <a:pt x="1350" y="1478"/>
                  </a:lnTo>
                  <a:lnTo>
                    <a:pt x="1353" y="1483"/>
                  </a:lnTo>
                  <a:lnTo>
                    <a:pt x="1366" y="1502"/>
                  </a:lnTo>
                  <a:lnTo>
                    <a:pt x="1377" y="1519"/>
                  </a:lnTo>
                  <a:lnTo>
                    <a:pt x="1386" y="1534"/>
                  </a:lnTo>
                  <a:lnTo>
                    <a:pt x="1392" y="1548"/>
                  </a:lnTo>
                  <a:lnTo>
                    <a:pt x="1394" y="1554"/>
                  </a:lnTo>
                  <a:lnTo>
                    <a:pt x="1396" y="1562"/>
                  </a:lnTo>
                  <a:lnTo>
                    <a:pt x="1397" y="1569"/>
                  </a:lnTo>
                  <a:lnTo>
                    <a:pt x="1397" y="1578"/>
                  </a:lnTo>
                  <a:lnTo>
                    <a:pt x="1397" y="1596"/>
                  </a:lnTo>
                  <a:lnTo>
                    <a:pt x="1394" y="1618"/>
                  </a:lnTo>
                  <a:lnTo>
                    <a:pt x="1393" y="1648"/>
                  </a:lnTo>
                  <a:lnTo>
                    <a:pt x="1392" y="1680"/>
                  </a:lnTo>
                  <a:lnTo>
                    <a:pt x="1391" y="1686"/>
                  </a:lnTo>
                  <a:lnTo>
                    <a:pt x="1388" y="1693"/>
                  </a:lnTo>
                  <a:lnTo>
                    <a:pt x="1384" y="1698"/>
                  </a:lnTo>
                  <a:lnTo>
                    <a:pt x="1380" y="1703"/>
                  </a:lnTo>
                  <a:lnTo>
                    <a:pt x="1374" y="1707"/>
                  </a:lnTo>
                  <a:lnTo>
                    <a:pt x="1366" y="1710"/>
                  </a:lnTo>
                  <a:lnTo>
                    <a:pt x="1357" y="1712"/>
                  </a:lnTo>
                  <a:lnTo>
                    <a:pt x="1347" y="1712"/>
                  </a:lnTo>
                  <a:lnTo>
                    <a:pt x="1325" y="1711"/>
                  </a:lnTo>
                  <a:lnTo>
                    <a:pt x="1307" y="1709"/>
                  </a:lnTo>
                  <a:lnTo>
                    <a:pt x="1297" y="1708"/>
                  </a:lnTo>
                  <a:lnTo>
                    <a:pt x="1287" y="1708"/>
                  </a:lnTo>
                  <a:lnTo>
                    <a:pt x="1277" y="1709"/>
                  </a:lnTo>
                  <a:lnTo>
                    <a:pt x="1265" y="1711"/>
                  </a:lnTo>
                  <a:lnTo>
                    <a:pt x="1250" y="1712"/>
                  </a:lnTo>
                  <a:lnTo>
                    <a:pt x="1231" y="1714"/>
                  </a:lnTo>
                  <a:lnTo>
                    <a:pt x="1228" y="1715"/>
                  </a:lnTo>
                  <a:lnTo>
                    <a:pt x="1225" y="1716"/>
                  </a:lnTo>
                  <a:lnTo>
                    <a:pt x="1224" y="1717"/>
                  </a:lnTo>
                  <a:lnTo>
                    <a:pt x="1223" y="1720"/>
                  </a:lnTo>
                  <a:lnTo>
                    <a:pt x="1224" y="1721"/>
                  </a:lnTo>
                  <a:lnTo>
                    <a:pt x="1226" y="1723"/>
                  </a:lnTo>
                  <a:lnTo>
                    <a:pt x="1230" y="1725"/>
                  </a:lnTo>
                  <a:lnTo>
                    <a:pt x="1237" y="1727"/>
                  </a:lnTo>
                  <a:lnTo>
                    <a:pt x="1246" y="1730"/>
                  </a:lnTo>
                  <a:lnTo>
                    <a:pt x="1253" y="1735"/>
                  </a:lnTo>
                  <a:lnTo>
                    <a:pt x="1259" y="1738"/>
                  </a:lnTo>
                  <a:lnTo>
                    <a:pt x="1264" y="1742"/>
                  </a:lnTo>
                  <a:lnTo>
                    <a:pt x="1268" y="1745"/>
                  </a:lnTo>
                  <a:lnTo>
                    <a:pt x="1270" y="1750"/>
                  </a:lnTo>
                  <a:lnTo>
                    <a:pt x="1271" y="1754"/>
                  </a:lnTo>
                  <a:lnTo>
                    <a:pt x="1272" y="1759"/>
                  </a:lnTo>
                  <a:lnTo>
                    <a:pt x="1271" y="1769"/>
                  </a:lnTo>
                  <a:lnTo>
                    <a:pt x="1268" y="1781"/>
                  </a:lnTo>
                  <a:lnTo>
                    <a:pt x="1264" y="1794"/>
                  </a:lnTo>
                  <a:lnTo>
                    <a:pt x="1259" y="1808"/>
                  </a:lnTo>
                  <a:lnTo>
                    <a:pt x="1256" y="1825"/>
                  </a:lnTo>
                  <a:lnTo>
                    <a:pt x="1254" y="1842"/>
                  </a:lnTo>
                  <a:lnTo>
                    <a:pt x="1253" y="1858"/>
                  </a:lnTo>
                  <a:lnTo>
                    <a:pt x="1253" y="1874"/>
                  </a:lnTo>
                  <a:lnTo>
                    <a:pt x="1255" y="1905"/>
                  </a:lnTo>
                  <a:lnTo>
                    <a:pt x="1259" y="1940"/>
                  </a:lnTo>
                  <a:lnTo>
                    <a:pt x="1258" y="1934"/>
                  </a:lnTo>
                  <a:lnTo>
                    <a:pt x="1262" y="1944"/>
                  </a:lnTo>
                  <a:lnTo>
                    <a:pt x="1267" y="1952"/>
                  </a:lnTo>
                  <a:lnTo>
                    <a:pt x="1271" y="1957"/>
                  </a:lnTo>
                  <a:lnTo>
                    <a:pt x="1277" y="1963"/>
                  </a:lnTo>
                  <a:lnTo>
                    <a:pt x="1283" y="1966"/>
                  </a:lnTo>
                  <a:lnTo>
                    <a:pt x="1289" y="1969"/>
                  </a:lnTo>
                  <a:lnTo>
                    <a:pt x="1298" y="1970"/>
                  </a:lnTo>
                  <a:lnTo>
                    <a:pt x="1308" y="1970"/>
                  </a:lnTo>
                  <a:lnTo>
                    <a:pt x="1314" y="1970"/>
                  </a:lnTo>
                  <a:lnTo>
                    <a:pt x="1319" y="1972"/>
                  </a:lnTo>
                  <a:lnTo>
                    <a:pt x="1322" y="1975"/>
                  </a:lnTo>
                  <a:lnTo>
                    <a:pt x="1323" y="1980"/>
                  </a:lnTo>
                  <a:lnTo>
                    <a:pt x="1324" y="1985"/>
                  </a:lnTo>
                  <a:lnTo>
                    <a:pt x="1324" y="1992"/>
                  </a:lnTo>
                  <a:lnTo>
                    <a:pt x="1324" y="1999"/>
                  </a:lnTo>
                  <a:lnTo>
                    <a:pt x="1323" y="2006"/>
                  </a:lnTo>
                  <a:lnTo>
                    <a:pt x="1320" y="2022"/>
                  </a:lnTo>
                  <a:lnTo>
                    <a:pt x="1318" y="2036"/>
                  </a:lnTo>
                  <a:lnTo>
                    <a:pt x="1318" y="2042"/>
                  </a:lnTo>
                  <a:lnTo>
                    <a:pt x="1318" y="2049"/>
                  </a:lnTo>
                  <a:lnTo>
                    <a:pt x="1319" y="2054"/>
                  </a:lnTo>
                  <a:lnTo>
                    <a:pt x="1322" y="2059"/>
                  </a:lnTo>
                  <a:lnTo>
                    <a:pt x="1327" y="2065"/>
                  </a:lnTo>
                  <a:lnTo>
                    <a:pt x="1334" y="2069"/>
                  </a:lnTo>
                  <a:lnTo>
                    <a:pt x="1339" y="2074"/>
                  </a:lnTo>
                  <a:lnTo>
                    <a:pt x="1345" y="2076"/>
                  </a:lnTo>
                  <a:lnTo>
                    <a:pt x="1351" y="2077"/>
                  </a:lnTo>
                  <a:lnTo>
                    <a:pt x="1356" y="2077"/>
                  </a:lnTo>
                  <a:lnTo>
                    <a:pt x="1363" y="2076"/>
                  </a:lnTo>
                  <a:lnTo>
                    <a:pt x="1368" y="2075"/>
                  </a:lnTo>
                  <a:lnTo>
                    <a:pt x="1393" y="2066"/>
                  </a:lnTo>
                  <a:lnTo>
                    <a:pt x="1421" y="2058"/>
                  </a:lnTo>
                  <a:lnTo>
                    <a:pt x="1441" y="2053"/>
                  </a:lnTo>
                  <a:lnTo>
                    <a:pt x="1460" y="2048"/>
                  </a:lnTo>
                  <a:lnTo>
                    <a:pt x="1471" y="2046"/>
                  </a:lnTo>
                  <a:lnTo>
                    <a:pt x="1481" y="2044"/>
                  </a:lnTo>
                  <a:lnTo>
                    <a:pt x="1490" y="2044"/>
                  </a:lnTo>
                  <a:lnTo>
                    <a:pt x="1500" y="2044"/>
                  </a:lnTo>
                  <a:lnTo>
                    <a:pt x="1525" y="2045"/>
                  </a:lnTo>
                  <a:lnTo>
                    <a:pt x="1549" y="2045"/>
                  </a:lnTo>
                  <a:lnTo>
                    <a:pt x="1559" y="2046"/>
                  </a:lnTo>
                  <a:lnTo>
                    <a:pt x="1570" y="2048"/>
                  </a:lnTo>
                  <a:lnTo>
                    <a:pt x="1576" y="2050"/>
                  </a:lnTo>
                  <a:lnTo>
                    <a:pt x="1581" y="2052"/>
                  </a:lnTo>
                  <a:lnTo>
                    <a:pt x="1586" y="2056"/>
                  </a:lnTo>
                  <a:lnTo>
                    <a:pt x="1592" y="2061"/>
                  </a:lnTo>
                  <a:lnTo>
                    <a:pt x="1596" y="2065"/>
                  </a:lnTo>
                  <a:lnTo>
                    <a:pt x="1599" y="2071"/>
                  </a:lnTo>
                  <a:lnTo>
                    <a:pt x="1600" y="2076"/>
                  </a:lnTo>
                  <a:lnTo>
                    <a:pt x="1602" y="2081"/>
                  </a:lnTo>
                  <a:lnTo>
                    <a:pt x="1600" y="2086"/>
                  </a:lnTo>
                  <a:lnTo>
                    <a:pt x="1598" y="2091"/>
                  </a:lnTo>
                  <a:lnTo>
                    <a:pt x="1595" y="2095"/>
                  </a:lnTo>
                  <a:lnTo>
                    <a:pt x="1592" y="2101"/>
                  </a:lnTo>
                  <a:lnTo>
                    <a:pt x="1575" y="2119"/>
                  </a:lnTo>
                  <a:lnTo>
                    <a:pt x="1561" y="2136"/>
                  </a:lnTo>
                  <a:lnTo>
                    <a:pt x="1541" y="2135"/>
                  </a:lnTo>
                  <a:lnTo>
                    <a:pt x="1529" y="2135"/>
                  </a:lnTo>
                  <a:lnTo>
                    <a:pt x="1527" y="2136"/>
                  </a:lnTo>
                  <a:lnTo>
                    <a:pt x="1525" y="2139"/>
                  </a:lnTo>
                  <a:lnTo>
                    <a:pt x="1523" y="2141"/>
                  </a:lnTo>
                  <a:lnTo>
                    <a:pt x="1522" y="2144"/>
                  </a:lnTo>
                  <a:lnTo>
                    <a:pt x="1519" y="2153"/>
                  </a:lnTo>
                  <a:lnTo>
                    <a:pt x="1518" y="2166"/>
                  </a:lnTo>
                  <a:lnTo>
                    <a:pt x="1519" y="2169"/>
                  </a:lnTo>
                  <a:lnTo>
                    <a:pt x="1521" y="2172"/>
                  </a:lnTo>
                  <a:lnTo>
                    <a:pt x="1523" y="2176"/>
                  </a:lnTo>
                  <a:lnTo>
                    <a:pt x="1525" y="2180"/>
                  </a:lnTo>
                  <a:lnTo>
                    <a:pt x="1531" y="2187"/>
                  </a:lnTo>
                  <a:lnTo>
                    <a:pt x="1539" y="2196"/>
                  </a:lnTo>
                  <a:lnTo>
                    <a:pt x="1545" y="2203"/>
                  </a:lnTo>
                  <a:lnTo>
                    <a:pt x="1550" y="2212"/>
                  </a:lnTo>
                  <a:lnTo>
                    <a:pt x="1552" y="2216"/>
                  </a:lnTo>
                  <a:lnTo>
                    <a:pt x="1552" y="2221"/>
                  </a:lnTo>
                  <a:lnTo>
                    <a:pt x="1552" y="2224"/>
                  </a:lnTo>
                  <a:lnTo>
                    <a:pt x="1550" y="2228"/>
                  </a:lnTo>
                  <a:lnTo>
                    <a:pt x="1545" y="2235"/>
                  </a:lnTo>
                  <a:lnTo>
                    <a:pt x="1541" y="2240"/>
                  </a:lnTo>
                  <a:lnTo>
                    <a:pt x="1537" y="2243"/>
                  </a:lnTo>
                  <a:lnTo>
                    <a:pt x="1534" y="2244"/>
                  </a:lnTo>
                  <a:lnTo>
                    <a:pt x="1529" y="2244"/>
                  </a:lnTo>
                  <a:lnTo>
                    <a:pt x="1526" y="2242"/>
                  </a:lnTo>
                  <a:lnTo>
                    <a:pt x="1523" y="2240"/>
                  </a:lnTo>
                  <a:lnTo>
                    <a:pt x="1521" y="2237"/>
                  </a:lnTo>
                  <a:lnTo>
                    <a:pt x="1510" y="2217"/>
                  </a:lnTo>
                  <a:lnTo>
                    <a:pt x="1499" y="2199"/>
                  </a:lnTo>
                  <a:lnTo>
                    <a:pt x="1495" y="2194"/>
                  </a:lnTo>
                  <a:lnTo>
                    <a:pt x="1489" y="2190"/>
                  </a:lnTo>
                  <a:lnTo>
                    <a:pt x="1484" y="2188"/>
                  </a:lnTo>
                  <a:lnTo>
                    <a:pt x="1477" y="2186"/>
                  </a:lnTo>
                  <a:lnTo>
                    <a:pt x="1463" y="2186"/>
                  </a:lnTo>
                  <a:lnTo>
                    <a:pt x="1448" y="2187"/>
                  </a:lnTo>
                  <a:lnTo>
                    <a:pt x="1432" y="2187"/>
                  </a:lnTo>
                  <a:lnTo>
                    <a:pt x="1417" y="2187"/>
                  </a:lnTo>
                  <a:lnTo>
                    <a:pt x="1409" y="2185"/>
                  </a:lnTo>
                  <a:lnTo>
                    <a:pt x="1402" y="2183"/>
                  </a:lnTo>
                  <a:lnTo>
                    <a:pt x="1395" y="2180"/>
                  </a:lnTo>
                  <a:lnTo>
                    <a:pt x="1389" y="2174"/>
                  </a:lnTo>
                  <a:lnTo>
                    <a:pt x="1383" y="2171"/>
                  </a:lnTo>
                  <a:lnTo>
                    <a:pt x="1379" y="2168"/>
                  </a:lnTo>
                  <a:lnTo>
                    <a:pt x="1375" y="2166"/>
                  </a:lnTo>
                  <a:lnTo>
                    <a:pt x="1370" y="2163"/>
                  </a:lnTo>
                  <a:lnTo>
                    <a:pt x="1362" y="2162"/>
                  </a:lnTo>
                  <a:lnTo>
                    <a:pt x="1355" y="2160"/>
                  </a:lnTo>
                  <a:lnTo>
                    <a:pt x="1352" y="2159"/>
                  </a:lnTo>
                  <a:lnTo>
                    <a:pt x="1349" y="2158"/>
                  </a:lnTo>
                  <a:lnTo>
                    <a:pt x="1347" y="2156"/>
                  </a:lnTo>
                  <a:lnTo>
                    <a:pt x="1345" y="2154"/>
                  </a:lnTo>
                  <a:lnTo>
                    <a:pt x="1342" y="2150"/>
                  </a:lnTo>
                  <a:lnTo>
                    <a:pt x="1341" y="2145"/>
                  </a:lnTo>
                  <a:lnTo>
                    <a:pt x="1340" y="2140"/>
                  </a:lnTo>
                  <a:lnTo>
                    <a:pt x="1340" y="2132"/>
                  </a:lnTo>
                  <a:lnTo>
                    <a:pt x="1339" y="2129"/>
                  </a:lnTo>
                  <a:lnTo>
                    <a:pt x="1338" y="2126"/>
                  </a:lnTo>
                  <a:lnTo>
                    <a:pt x="1337" y="2122"/>
                  </a:lnTo>
                  <a:lnTo>
                    <a:pt x="1335" y="2120"/>
                  </a:lnTo>
                  <a:lnTo>
                    <a:pt x="1332" y="2119"/>
                  </a:lnTo>
                  <a:lnTo>
                    <a:pt x="1329" y="2119"/>
                  </a:lnTo>
                  <a:lnTo>
                    <a:pt x="1326" y="2119"/>
                  </a:lnTo>
                  <a:lnTo>
                    <a:pt x="1324" y="2119"/>
                  </a:lnTo>
                  <a:lnTo>
                    <a:pt x="1322" y="2120"/>
                  </a:lnTo>
                  <a:lnTo>
                    <a:pt x="1320" y="2122"/>
                  </a:lnTo>
                  <a:lnTo>
                    <a:pt x="1318" y="2125"/>
                  </a:lnTo>
                  <a:lnTo>
                    <a:pt x="1316" y="2128"/>
                  </a:lnTo>
                  <a:lnTo>
                    <a:pt x="1316" y="2132"/>
                  </a:lnTo>
                  <a:lnTo>
                    <a:pt x="1316" y="2136"/>
                  </a:lnTo>
                  <a:lnTo>
                    <a:pt x="1319" y="2142"/>
                  </a:lnTo>
                  <a:lnTo>
                    <a:pt x="1321" y="2147"/>
                  </a:lnTo>
                  <a:lnTo>
                    <a:pt x="1331" y="2163"/>
                  </a:lnTo>
                  <a:lnTo>
                    <a:pt x="1341" y="2181"/>
                  </a:lnTo>
                  <a:lnTo>
                    <a:pt x="1346" y="2189"/>
                  </a:lnTo>
                  <a:lnTo>
                    <a:pt x="1350" y="2199"/>
                  </a:lnTo>
                  <a:lnTo>
                    <a:pt x="1353" y="2208"/>
                  </a:lnTo>
                  <a:lnTo>
                    <a:pt x="1353" y="2217"/>
                  </a:lnTo>
                  <a:lnTo>
                    <a:pt x="1351" y="2241"/>
                  </a:lnTo>
                  <a:lnTo>
                    <a:pt x="1349" y="2275"/>
                  </a:lnTo>
                  <a:lnTo>
                    <a:pt x="1350" y="2282"/>
                  </a:lnTo>
                  <a:lnTo>
                    <a:pt x="1350" y="2290"/>
                  </a:lnTo>
                  <a:lnTo>
                    <a:pt x="1352" y="2296"/>
                  </a:lnTo>
                  <a:lnTo>
                    <a:pt x="1354" y="2303"/>
                  </a:lnTo>
                  <a:lnTo>
                    <a:pt x="1359" y="2308"/>
                  </a:lnTo>
                  <a:lnTo>
                    <a:pt x="1363" y="2311"/>
                  </a:lnTo>
                  <a:lnTo>
                    <a:pt x="1368" y="2315"/>
                  </a:lnTo>
                  <a:lnTo>
                    <a:pt x="1376" y="2315"/>
                  </a:lnTo>
                  <a:lnTo>
                    <a:pt x="1380" y="2314"/>
                  </a:lnTo>
                  <a:lnTo>
                    <a:pt x="1384" y="2311"/>
                  </a:lnTo>
                  <a:lnTo>
                    <a:pt x="1389" y="2306"/>
                  </a:lnTo>
                  <a:lnTo>
                    <a:pt x="1393" y="2301"/>
                  </a:lnTo>
                  <a:lnTo>
                    <a:pt x="1403" y="2287"/>
                  </a:lnTo>
                  <a:lnTo>
                    <a:pt x="1413" y="2271"/>
                  </a:lnTo>
                  <a:lnTo>
                    <a:pt x="1418" y="2265"/>
                  </a:lnTo>
                  <a:lnTo>
                    <a:pt x="1423" y="2258"/>
                  </a:lnTo>
                  <a:lnTo>
                    <a:pt x="1428" y="2253"/>
                  </a:lnTo>
                  <a:lnTo>
                    <a:pt x="1433" y="2249"/>
                  </a:lnTo>
                  <a:lnTo>
                    <a:pt x="1437" y="2247"/>
                  </a:lnTo>
                  <a:lnTo>
                    <a:pt x="1443" y="2245"/>
                  </a:lnTo>
                  <a:lnTo>
                    <a:pt x="1445" y="2247"/>
                  </a:lnTo>
                  <a:lnTo>
                    <a:pt x="1447" y="2248"/>
                  </a:lnTo>
                  <a:lnTo>
                    <a:pt x="1449" y="2250"/>
                  </a:lnTo>
                  <a:lnTo>
                    <a:pt x="1451" y="2252"/>
                  </a:lnTo>
                  <a:lnTo>
                    <a:pt x="1456" y="2258"/>
                  </a:lnTo>
                  <a:lnTo>
                    <a:pt x="1460" y="2263"/>
                  </a:lnTo>
                  <a:lnTo>
                    <a:pt x="1463" y="2266"/>
                  </a:lnTo>
                  <a:lnTo>
                    <a:pt x="1468" y="2268"/>
                  </a:lnTo>
                  <a:lnTo>
                    <a:pt x="1473" y="2270"/>
                  </a:lnTo>
                  <a:lnTo>
                    <a:pt x="1478" y="2270"/>
                  </a:lnTo>
                  <a:lnTo>
                    <a:pt x="1485" y="2270"/>
                  </a:lnTo>
                  <a:lnTo>
                    <a:pt x="1491" y="2270"/>
                  </a:lnTo>
                  <a:lnTo>
                    <a:pt x="1496" y="2270"/>
                  </a:lnTo>
                  <a:lnTo>
                    <a:pt x="1499" y="2271"/>
                  </a:lnTo>
                  <a:lnTo>
                    <a:pt x="1504" y="2274"/>
                  </a:lnTo>
                  <a:lnTo>
                    <a:pt x="1510" y="2277"/>
                  </a:lnTo>
                  <a:lnTo>
                    <a:pt x="1534" y="2295"/>
                  </a:lnTo>
                  <a:lnTo>
                    <a:pt x="1566" y="2320"/>
                  </a:lnTo>
                  <a:lnTo>
                    <a:pt x="1583" y="2331"/>
                  </a:lnTo>
                  <a:lnTo>
                    <a:pt x="1598" y="2339"/>
                  </a:lnTo>
                  <a:lnTo>
                    <a:pt x="1605" y="2342"/>
                  </a:lnTo>
                  <a:lnTo>
                    <a:pt x="1610" y="2343"/>
                  </a:lnTo>
                  <a:lnTo>
                    <a:pt x="1616" y="2343"/>
                  </a:lnTo>
                  <a:lnTo>
                    <a:pt x="1619" y="2341"/>
                  </a:lnTo>
                  <a:lnTo>
                    <a:pt x="1626" y="2330"/>
                  </a:lnTo>
                  <a:lnTo>
                    <a:pt x="1634" y="2316"/>
                  </a:lnTo>
                  <a:lnTo>
                    <a:pt x="1638" y="2309"/>
                  </a:lnTo>
                  <a:lnTo>
                    <a:pt x="1644" y="2305"/>
                  </a:lnTo>
                  <a:lnTo>
                    <a:pt x="1647" y="2304"/>
                  </a:lnTo>
                  <a:lnTo>
                    <a:pt x="1650" y="2303"/>
                  </a:lnTo>
                  <a:lnTo>
                    <a:pt x="1653" y="2304"/>
                  </a:lnTo>
                  <a:lnTo>
                    <a:pt x="1657" y="2305"/>
                  </a:lnTo>
                  <a:lnTo>
                    <a:pt x="1664" y="2308"/>
                  </a:lnTo>
                  <a:lnTo>
                    <a:pt x="1671" y="2310"/>
                  </a:lnTo>
                  <a:lnTo>
                    <a:pt x="1676" y="2311"/>
                  </a:lnTo>
                  <a:lnTo>
                    <a:pt x="1681" y="2311"/>
                  </a:lnTo>
                  <a:lnTo>
                    <a:pt x="1686" y="2310"/>
                  </a:lnTo>
                  <a:lnTo>
                    <a:pt x="1690" y="2308"/>
                  </a:lnTo>
                  <a:lnTo>
                    <a:pt x="1693" y="2305"/>
                  </a:lnTo>
                  <a:lnTo>
                    <a:pt x="1697" y="2302"/>
                  </a:lnTo>
                  <a:lnTo>
                    <a:pt x="1702" y="2293"/>
                  </a:lnTo>
                  <a:lnTo>
                    <a:pt x="1707" y="2283"/>
                  </a:lnTo>
                  <a:lnTo>
                    <a:pt x="1712" y="2271"/>
                  </a:lnTo>
                  <a:lnTo>
                    <a:pt x="1716" y="2258"/>
                  </a:lnTo>
                  <a:lnTo>
                    <a:pt x="1720" y="2245"/>
                  </a:lnTo>
                  <a:lnTo>
                    <a:pt x="1728" y="2229"/>
                  </a:lnTo>
                  <a:lnTo>
                    <a:pt x="1732" y="2221"/>
                  </a:lnTo>
                  <a:lnTo>
                    <a:pt x="1738" y="2215"/>
                  </a:lnTo>
                  <a:lnTo>
                    <a:pt x="1740" y="2213"/>
                  </a:lnTo>
                  <a:lnTo>
                    <a:pt x="1742" y="2211"/>
                  </a:lnTo>
                  <a:lnTo>
                    <a:pt x="1745" y="2211"/>
                  </a:lnTo>
                  <a:lnTo>
                    <a:pt x="1748" y="2211"/>
                  </a:lnTo>
                  <a:lnTo>
                    <a:pt x="1765" y="2213"/>
                  </a:lnTo>
                  <a:lnTo>
                    <a:pt x="1785" y="2213"/>
                  </a:lnTo>
                  <a:lnTo>
                    <a:pt x="1795" y="2213"/>
                  </a:lnTo>
                  <a:lnTo>
                    <a:pt x="1805" y="2214"/>
                  </a:lnTo>
                  <a:lnTo>
                    <a:pt x="1812" y="2216"/>
                  </a:lnTo>
                  <a:lnTo>
                    <a:pt x="1819" y="2218"/>
                  </a:lnTo>
                  <a:lnTo>
                    <a:pt x="1821" y="2222"/>
                  </a:lnTo>
                  <a:lnTo>
                    <a:pt x="1822" y="2227"/>
                  </a:lnTo>
                  <a:lnTo>
                    <a:pt x="1821" y="2233"/>
                  </a:lnTo>
                  <a:lnTo>
                    <a:pt x="1820" y="2239"/>
                  </a:lnTo>
                  <a:lnTo>
                    <a:pt x="1816" y="2252"/>
                  </a:lnTo>
                  <a:lnTo>
                    <a:pt x="1813" y="2261"/>
                  </a:lnTo>
                  <a:lnTo>
                    <a:pt x="1812" y="2267"/>
                  </a:lnTo>
                  <a:lnTo>
                    <a:pt x="1812" y="2271"/>
                  </a:lnTo>
                  <a:lnTo>
                    <a:pt x="1813" y="2275"/>
                  </a:lnTo>
                  <a:lnTo>
                    <a:pt x="1814" y="2277"/>
                  </a:lnTo>
                  <a:lnTo>
                    <a:pt x="1818" y="2277"/>
                  </a:lnTo>
                  <a:lnTo>
                    <a:pt x="1821" y="2277"/>
                  </a:lnTo>
                  <a:lnTo>
                    <a:pt x="1825" y="2277"/>
                  </a:lnTo>
                  <a:lnTo>
                    <a:pt x="1829" y="2275"/>
                  </a:lnTo>
                  <a:lnTo>
                    <a:pt x="1838" y="2272"/>
                  </a:lnTo>
                  <a:lnTo>
                    <a:pt x="1848" y="2269"/>
                  </a:lnTo>
                  <a:lnTo>
                    <a:pt x="1852" y="2269"/>
                  </a:lnTo>
                  <a:lnTo>
                    <a:pt x="1855" y="2269"/>
                  </a:lnTo>
                  <a:lnTo>
                    <a:pt x="1859" y="2270"/>
                  </a:lnTo>
                  <a:lnTo>
                    <a:pt x="1862" y="2272"/>
                  </a:lnTo>
                  <a:lnTo>
                    <a:pt x="1864" y="2279"/>
                  </a:lnTo>
                  <a:lnTo>
                    <a:pt x="1866" y="2287"/>
                  </a:lnTo>
                  <a:lnTo>
                    <a:pt x="1867" y="2296"/>
                  </a:lnTo>
                  <a:lnTo>
                    <a:pt x="1868" y="2306"/>
                  </a:lnTo>
                  <a:lnTo>
                    <a:pt x="1869" y="2316"/>
                  </a:lnTo>
                  <a:lnTo>
                    <a:pt x="1870" y="2326"/>
                  </a:lnTo>
                  <a:lnTo>
                    <a:pt x="1872" y="2336"/>
                  </a:lnTo>
                  <a:lnTo>
                    <a:pt x="1874" y="2345"/>
                  </a:lnTo>
                  <a:lnTo>
                    <a:pt x="1883" y="2362"/>
                  </a:lnTo>
                  <a:lnTo>
                    <a:pt x="1901" y="2389"/>
                  </a:lnTo>
                  <a:lnTo>
                    <a:pt x="1910" y="2401"/>
                  </a:lnTo>
                  <a:lnTo>
                    <a:pt x="1920" y="2411"/>
                  </a:lnTo>
                  <a:lnTo>
                    <a:pt x="1924" y="2413"/>
                  </a:lnTo>
                  <a:lnTo>
                    <a:pt x="1929" y="2414"/>
                  </a:lnTo>
                  <a:lnTo>
                    <a:pt x="1932" y="2414"/>
                  </a:lnTo>
                  <a:lnTo>
                    <a:pt x="1935" y="2411"/>
                  </a:lnTo>
                  <a:lnTo>
                    <a:pt x="1940" y="2405"/>
                  </a:lnTo>
                  <a:lnTo>
                    <a:pt x="1946" y="2399"/>
                  </a:lnTo>
                  <a:lnTo>
                    <a:pt x="1956" y="2390"/>
                  </a:lnTo>
                  <a:lnTo>
                    <a:pt x="1965" y="2382"/>
                  </a:lnTo>
                  <a:lnTo>
                    <a:pt x="1976" y="2374"/>
                  </a:lnTo>
                  <a:lnTo>
                    <a:pt x="1986" y="2369"/>
                  </a:lnTo>
                  <a:lnTo>
                    <a:pt x="1990" y="2368"/>
                  </a:lnTo>
                  <a:lnTo>
                    <a:pt x="1995" y="2366"/>
                  </a:lnTo>
                  <a:lnTo>
                    <a:pt x="1998" y="2368"/>
                  </a:lnTo>
                  <a:lnTo>
                    <a:pt x="2000" y="2370"/>
                  </a:lnTo>
                  <a:lnTo>
                    <a:pt x="2003" y="2374"/>
                  </a:lnTo>
                  <a:lnTo>
                    <a:pt x="2005" y="2379"/>
                  </a:lnTo>
                  <a:lnTo>
                    <a:pt x="2008" y="2386"/>
                  </a:lnTo>
                  <a:lnTo>
                    <a:pt x="2009" y="2393"/>
                  </a:lnTo>
                  <a:lnTo>
                    <a:pt x="2011" y="2411"/>
                  </a:lnTo>
                  <a:lnTo>
                    <a:pt x="2011" y="2430"/>
                  </a:lnTo>
                  <a:lnTo>
                    <a:pt x="2012" y="2469"/>
                  </a:lnTo>
                  <a:lnTo>
                    <a:pt x="2012" y="2498"/>
                  </a:lnTo>
                  <a:lnTo>
                    <a:pt x="2014" y="2507"/>
                  </a:lnTo>
                  <a:lnTo>
                    <a:pt x="2016" y="2513"/>
                  </a:lnTo>
                  <a:lnTo>
                    <a:pt x="2021" y="2519"/>
                  </a:lnTo>
                  <a:lnTo>
                    <a:pt x="2025" y="2522"/>
                  </a:lnTo>
                  <a:lnTo>
                    <a:pt x="2030" y="2524"/>
                  </a:lnTo>
                  <a:lnTo>
                    <a:pt x="2036" y="2526"/>
                  </a:lnTo>
                  <a:lnTo>
                    <a:pt x="2042" y="2527"/>
                  </a:lnTo>
                  <a:lnTo>
                    <a:pt x="2049" y="2527"/>
                  </a:lnTo>
                  <a:lnTo>
                    <a:pt x="2061" y="2527"/>
                  </a:lnTo>
                  <a:lnTo>
                    <a:pt x="2070" y="2527"/>
                  </a:lnTo>
                  <a:lnTo>
                    <a:pt x="2075" y="2530"/>
                  </a:lnTo>
                  <a:lnTo>
                    <a:pt x="2078" y="2531"/>
                  </a:lnTo>
                  <a:lnTo>
                    <a:pt x="2080" y="2534"/>
                  </a:lnTo>
                  <a:lnTo>
                    <a:pt x="2081" y="2538"/>
                  </a:lnTo>
                  <a:lnTo>
                    <a:pt x="2080" y="2547"/>
                  </a:lnTo>
                  <a:lnTo>
                    <a:pt x="2078" y="2557"/>
                  </a:lnTo>
                  <a:lnTo>
                    <a:pt x="2075" y="2566"/>
                  </a:lnTo>
                  <a:lnTo>
                    <a:pt x="2070" y="2576"/>
                  </a:lnTo>
                  <a:lnTo>
                    <a:pt x="2062" y="2595"/>
                  </a:lnTo>
                  <a:lnTo>
                    <a:pt x="2056" y="2614"/>
                  </a:lnTo>
                  <a:lnTo>
                    <a:pt x="2053" y="2647"/>
                  </a:lnTo>
                  <a:lnTo>
                    <a:pt x="2051" y="2680"/>
                  </a:lnTo>
                  <a:lnTo>
                    <a:pt x="2050" y="2687"/>
                  </a:lnTo>
                  <a:lnTo>
                    <a:pt x="2048" y="2695"/>
                  </a:lnTo>
                  <a:lnTo>
                    <a:pt x="2044" y="2701"/>
                  </a:lnTo>
                  <a:lnTo>
                    <a:pt x="2040" y="2707"/>
                  </a:lnTo>
                  <a:lnTo>
                    <a:pt x="2035" y="2712"/>
                  </a:lnTo>
                  <a:lnTo>
                    <a:pt x="2027" y="2716"/>
                  </a:lnTo>
                  <a:lnTo>
                    <a:pt x="2019" y="2721"/>
                  </a:lnTo>
                  <a:lnTo>
                    <a:pt x="2009" y="2723"/>
                  </a:lnTo>
                  <a:lnTo>
                    <a:pt x="1990" y="2726"/>
                  </a:lnTo>
                  <a:lnTo>
                    <a:pt x="1975" y="2729"/>
                  </a:lnTo>
                  <a:lnTo>
                    <a:pt x="1963" y="2733"/>
                  </a:lnTo>
                  <a:lnTo>
                    <a:pt x="1954" y="2737"/>
                  </a:lnTo>
                  <a:lnTo>
                    <a:pt x="1945" y="2743"/>
                  </a:lnTo>
                  <a:lnTo>
                    <a:pt x="1935" y="2751"/>
                  </a:lnTo>
                  <a:lnTo>
                    <a:pt x="1924" y="2761"/>
                  </a:lnTo>
                  <a:lnTo>
                    <a:pt x="1911" y="2774"/>
                  </a:lnTo>
                  <a:lnTo>
                    <a:pt x="1870" y="2756"/>
                  </a:lnTo>
                  <a:lnTo>
                    <a:pt x="1863" y="2756"/>
                  </a:lnTo>
                  <a:lnTo>
                    <a:pt x="1854" y="2757"/>
                  </a:lnTo>
                  <a:lnTo>
                    <a:pt x="1847" y="2758"/>
                  </a:lnTo>
                  <a:lnTo>
                    <a:pt x="1839" y="2761"/>
                  </a:lnTo>
                  <a:lnTo>
                    <a:pt x="1826" y="2767"/>
                  </a:lnTo>
                  <a:lnTo>
                    <a:pt x="1813" y="2773"/>
                  </a:lnTo>
                  <a:lnTo>
                    <a:pt x="1808" y="2773"/>
                  </a:lnTo>
                  <a:lnTo>
                    <a:pt x="1804" y="2770"/>
                  </a:lnTo>
                  <a:lnTo>
                    <a:pt x="1800" y="2767"/>
                  </a:lnTo>
                  <a:lnTo>
                    <a:pt x="1797" y="2764"/>
                  </a:lnTo>
                  <a:lnTo>
                    <a:pt x="1792" y="2754"/>
                  </a:lnTo>
                  <a:lnTo>
                    <a:pt x="1786" y="2746"/>
                  </a:lnTo>
                  <a:lnTo>
                    <a:pt x="1782" y="2738"/>
                  </a:lnTo>
                  <a:lnTo>
                    <a:pt x="1778" y="2735"/>
                  </a:lnTo>
                  <a:lnTo>
                    <a:pt x="1774" y="2734"/>
                  </a:lnTo>
                  <a:lnTo>
                    <a:pt x="1772" y="2733"/>
                  </a:lnTo>
                  <a:lnTo>
                    <a:pt x="1770" y="2733"/>
                  </a:lnTo>
                  <a:lnTo>
                    <a:pt x="1767" y="2734"/>
                  </a:lnTo>
                  <a:lnTo>
                    <a:pt x="1762" y="2737"/>
                  </a:lnTo>
                  <a:lnTo>
                    <a:pt x="1757" y="2741"/>
                  </a:lnTo>
                  <a:lnTo>
                    <a:pt x="1753" y="2747"/>
                  </a:lnTo>
                  <a:lnTo>
                    <a:pt x="1747" y="2753"/>
                  </a:lnTo>
                  <a:lnTo>
                    <a:pt x="1739" y="2769"/>
                  </a:lnTo>
                  <a:lnTo>
                    <a:pt x="1731" y="2785"/>
                  </a:lnTo>
                  <a:lnTo>
                    <a:pt x="1726" y="2800"/>
                  </a:lnTo>
                  <a:lnTo>
                    <a:pt x="1724" y="2809"/>
                  </a:lnTo>
                  <a:lnTo>
                    <a:pt x="1720" y="2816"/>
                  </a:lnTo>
                  <a:lnTo>
                    <a:pt x="1717" y="2821"/>
                  </a:lnTo>
                  <a:lnTo>
                    <a:pt x="1714" y="2825"/>
                  </a:lnTo>
                  <a:lnTo>
                    <a:pt x="1711" y="2830"/>
                  </a:lnTo>
                  <a:lnTo>
                    <a:pt x="1703" y="2837"/>
                  </a:lnTo>
                  <a:lnTo>
                    <a:pt x="1696" y="2843"/>
                  </a:lnTo>
                  <a:lnTo>
                    <a:pt x="1678" y="2849"/>
                  </a:lnTo>
                  <a:lnTo>
                    <a:pt x="1662" y="2855"/>
                  </a:lnTo>
                  <a:lnTo>
                    <a:pt x="1654" y="2858"/>
                  </a:lnTo>
                  <a:lnTo>
                    <a:pt x="1648" y="2861"/>
                  </a:lnTo>
                  <a:lnTo>
                    <a:pt x="1643" y="2865"/>
                  </a:lnTo>
                  <a:lnTo>
                    <a:pt x="1638" y="2872"/>
                  </a:lnTo>
                  <a:lnTo>
                    <a:pt x="1637" y="2875"/>
                  </a:lnTo>
                  <a:lnTo>
                    <a:pt x="1636" y="2879"/>
                  </a:lnTo>
                  <a:lnTo>
                    <a:pt x="1636" y="2885"/>
                  </a:lnTo>
                  <a:lnTo>
                    <a:pt x="1636" y="2890"/>
                  </a:lnTo>
                  <a:lnTo>
                    <a:pt x="1637" y="2903"/>
                  </a:lnTo>
                  <a:lnTo>
                    <a:pt x="1642" y="2918"/>
                  </a:lnTo>
                  <a:lnTo>
                    <a:pt x="1644" y="2929"/>
                  </a:lnTo>
                  <a:lnTo>
                    <a:pt x="1645" y="2939"/>
                  </a:lnTo>
                  <a:lnTo>
                    <a:pt x="1645" y="2947"/>
                  </a:lnTo>
                  <a:lnTo>
                    <a:pt x="1643" y="2955"/>
                  </a:lnTo>
                  <a:lnTo>
                    <a:pt x="1640" y="2962"/>
                  </a:lnTo>
                  <a:lnTo>
                    <a:pt x="1637" y="2968"/>
                  </a:lnTo>
                  <a:lnTo>
                    <a:pt x="1632" y="2973"/>
                  </a:lnTo>
                  <a:lnTo>
                    <a:pt x="1627" y="2979"/>
                  </a:lnTo>
                  <a:lnTo>
                    <a:pt x="1602" y="2997"/>
                  </a:lnTo>
                  <a:lnTo>
                    <a:pt x="1573" y="3016"/>
                  </a:lnTo>
                  <a:lnTo>
                    <a:pt x="1569" y="3020"/>
                  </a:lnTo>
                  <a:lnTo>
                    <a:pt x="1567" y="3024"/>
                  </a:lnTo>
                  <a:lnTo>
                    <a:pt x="1565" y="3028"/>
                  </a:lnTo>
                  <a:lnTo>
                    <a:pt x="1566" y="3034"/>
                  </a:lnTo>
                  <a:lnTo>
                    <a:pt x="1567" y="3039"/>
                  </a:lnTo>
                  <a:lnTo>
                    <a:pt x="1568" y="3044"/>
                  </a:lnTo>
                  <a:lnTo>
                    <a:pt x="1571" y="3049"/>
                  </a:lnTo>
                  <a:lnTo>
                    <a:pt x="1575" y="3054"/>
                  </a:lnTo>
                  <a:lnTo>
                    <a:pt x="1584" y="3064"/>
                  </a:lnTo>
                  <a:lnTo>
                    <a:pt x="1594" y="3073"/>
                  </a:lnTo>
                  <a:lnTo>
                    <a:pt x="1599" y="3076"/>
                  </a:lnTo>
                  <a:lnTo>
                    <a:pt x="1604" y="3078"/>
                  </a:lnTo>
                  <a:lnTo>
                    <a:pt x="1609" y="3080"/>
                  </a:lnTo>
                  <a:lnTo>
                    <a:pt x="1613" y="3081"/>
                  </a:lnTo>
                  <a:lnTo>
                    <a:pt x="1639" y="3082"/>
                  </a:lnTo>
                  <a:lnTo>
                    <a:pt x="1671" y="3087"/>
                  </a:lnTo>
                  <a:lnTo>
                    <a:pt x="1678" y="3088"/>
                  </a:lnTo>
                  <a:lnTo>
                    <a:pt x="1685" y="3091"/>
                  </a:lnTo>
                  <a:lnTo>
                    <a:pt x="1691" y="3093"/>
                  </a:lnTo>
                  <a:lnTo>
                    <a:pt x="1697" y="3098"/>
                  </a:lnTo>
                  <a:lnTo>
                    <a:pt x="1700" y="3102"/>
                  </a:lnTo>
                  <a:lnTo>
                    <a:pt x="1703" y="3107"/>
                  </a:lnTo>
                  <a:lnTo>
                    <a:pt x="1704" y="3114"/>
                  </a:lnTo>
                  <a:lnTo>
                    <a:pt x="1704" y="3120"/>
                  </a:lnTo>
                  <a:lnTo>
                    <a:pt x="1701" y="3136"/>
                  </a:lnTo>
                  <a:lnTo>
                    <a:pt x="1697" y="3148"/>
                  </a:lnTo>
                  <a:lnTo>
                    <a:pt x="1692" y="3159"/>
                  </a:lnTo>
                  <a:lnTo>
                    <a:pt x="1687" y="3167"/>
                  </a:lnTo>
                  <a:lnTo>
                    <a:pt x="1681" y="3173"/>
                  </a:lnTo>
                  <a:lnTo>
                    <a:pt x="1675" y="3179"/>
                  </a:lnTo>
                  <a:lnTo>
                    <a:pt x="1669" y="3182"/>
                  </a:lnTo>
                  <a:lnTo>
                    <a:pt x="1662" y="3185"/>
                  </a:lnTo>
                  <a:lnTo>
                    <a:pt x="1647" y="3189"/>
                  </a:lnTo>
                  <a:lnTo>
                    <a:pt x="1632" y="3194"/>
                  </a:lnTo>
                  <a:lnTo>
                    <a:pt x="1623" y="3197"/>
                  </a:lnTo>
                  <a:lnTo>
                    <a:pt x="1616" y="3201"/>
                  </a:lnTo>
                  <a:lnTo>
                    <a:pt x="1608" y="3208"/>
                  </a:lnTo>
                  <a:lnTo>
                    <a:pt x="1600" y="3214"/>
                  </a:lnTo>
                  <a:lnTo>
                    <a:pt x="1582" y="3239"/>
                  </a:lnTo>
                  <a:lnTo>
                    <a:pt x="1569" y="3259"/>
                  </a:lnTo>
                  <a:lnTo>
                    <a:pt x="1563" y="3268"/>
                  </a:lnTo>
                  <a:lnTo>
                    <a:pt x="1553" y="3277"/>
                  </a:lnTo>
                  <a:lnTo>
                    <a:pt x="1541" y="3287"/>
                  </a:lnTo>
                  <a:lnTo>
                    <a:pt x="1525" y="3296"/>
                  </a:lnTo>
                  <a:lnTo>
                    <a:pt x="1517" y="3300"/>
                  </a:lnTo>
                  <a:lnTo>
                    <a:pt x="1511" y="3302"/>
                  </a:lnTo>
                  <a:lnTo>
                    <a:pt x="1503" y="3303"/>
                  </a:lnTo>
                  <a:lnTo>
                    <a:pt x="1497" y="3303"/>
                  </a:lnTo>
                  <a:lnTo>
                    <a:pt x="1483" y="3301"/>
                  </a:lnTo>
                  <a:lnTo>
                    <a:pt x="1469" y="3297"/>
                  </a:lnTo>
                  <a:lnTo>
                    <a:pt x="1455" y="3293"/>
                  </a:lnTo>
                  <a:lnTo>
                    <a:pt x="1441" y="3290"/>
                  </a:lnTo>
                  <a:lnTo>
                    <a:pt x="1434" y="3290"/>
                  </a:lnTo>
                  <a:lnTo>
                    <a:pt x="1428" y="3289"/>
                  </a:lnTo>
                  <a:lnTo>
                    <a:pt x="1421" y="3290"/>
                  </a:lnTo>
                  <a:lnTo>
                    <a:pt x="1415" y="3291"/>
                  </a:lnTo>
                  <a:lnTo>
                    <a:pt x="1408" y="3294"/>
                  </a:lnTo>
                  <a:lnTo>
                    <a:pt x="1404" y="3298"/>
                  </a:lnTo>
                  <a:lnTo>
                    <a:pt x="1402" y="3302"/>
                  </a:lnTo>
                  <a:lnTo>
                    <a:pt x="1399" y="3306"/>
                  </a:lnTo>
                  <a:lnTo>
                    <a:pt x="1395" y="3308"/>
                  </a:lnTo>
                  <a:lnTo>
                    <a:pt x="1392" y="3309"/>
                  </a:lnTo>
                  <a:lnTo>
                    <a:pt x="1386" y="3309"/>
                  </a:lnTo>
                  <a:lnTo>
                    <a:pt x="1377" y="3306"/>
                  </a:lnTo>
                  <a:lnTo>
                    <a:pt x="1363" y="3302"/>
                  </a:lnTo>
                  <a:lnTo>
                    <a:pt x="1352" y="3298"/>
                  </a:lnTo>
                  <a:lnTo>
                    <a:pt x="1343" y="3298"/>
                  </a:lnTo>
                  <a:lnTo>
                    <a:pt x="1336" y="3300"/>
                  </a:lnTo>
                  <a:lnTo>
                    <a:pt x="1329" y="3303"/>
                  </a:lnTo>
                  <a:lnTo>
                    <a:pt x="1325" y="3307"/>
                  </a:lnTo>
                  <a:lnTo>
                    <a:pt x="1321" y="3313"/>
                  </a:lnTo>
                  <a:lnTo>
                    <a:pt x="1318" y="3319"/>
                  </a:lnTo>
                  <a:lnTo>
                    <a:pt x="1312" y="3332"/>
                  </a:lnTo>
                  <a:lnTo>
                    <a:pt x="1306" y="3345"/>
                  </a:lnTo>
                  <a:lnTo>
                    <a:pt x="1302" y="3350"/>
                  </a:lnTo>
                  <a:lnTo>
                    <a:pt x="1297" y="3356"/>
                  </a:lnTo>
                  <a:lnTo>
                    <a:pt x="1291" y="3359"/>
                  </a:lnTo>
                  <a:lnTo>
                    <a:pt x="1283" y="3360"/>
                  </a:lnTo>
                  <a:lnTo>
                    <a:pt x="1267" y="3362"/>
                  </a:lnTo>
                  <a:lnTo>
                    <a:pt x="1247" y="3364"/>
                  </a:lnTo>
                  <a:lnTo>
                    <a:pt x="1227" y="3364"/>
                  </a:lnTo>
                  <a:lnTo>
                    <a:pt x="1206" y="3364"/>
                  </a:lnTo>
                  <a:lnTo>
                    <a:pt x="1197" y="3362"/>
                  </a:lnTo>
                  <a:lnTo>
                    <a:pt x="1187" y="3360"/>
                  </a:lnTo>
                  <a:lnTo>
                    <a:pt x="1179" y="3358"/>
                  </a:lnTo>
                  <a:lnTo>
                    <a:pt x="1172" y="3354"/>
                  </a:lnTo>
                  <a:lnTo>
                    <a:pt x="1166" y="3349"/>
                  </a:lnTo>
                  <a:lnTo>
                    <a:pt x="1161" y="3343"/>
                  </a:lnTo>
                  <a:lnTo>
                    <a:pt x="1159" y="3336"/>
                  </a:lnTo>
                  <a:lnTo>
                    <a:pt x="1158" y="3328"/>
                  </a:lnTo>
                  <a:lnTo>
                    <a:pt x="1148" y="3325"/>
                  </a:lnTo>
                  <a:lnTo>
                    <a:pt x="1138" y="3324"/>
                  </a:lnTo>
                  <a:lnTo>
                    <a:pt x="1129" y="3324"/>
                  </a:lnTo>
                  <a:lnTo>
                    <a:pt x="1118" y="3324"/>
                  </a:lnTo>
                  <a:lnTo>
                    <a:pt x="1097" y="3324"/>
                  </a:lnTo>
                  <a:lnTo>
                    <a:pt x="1077" y="3322"/>
                  </a:lnTo>
                  <a:lnTo>
                    <a:pt x="1073" y="3309"/>
                  </a:lnTo>
                  <a:lnTo>
                    <a:pt x="1069" y="3296"/>
                  </a:lnTo>
                  <a:lnTo>
                    <a:pt x="1062" y="3284"/>
                  </a:lnTo>
                  <a:lnTo>
                    <a:pt x="1053" y="3274"/>
                  </a:lnTo>
                  <a:lnTo>
                    <a:pt x="1049" y="3268"/>
                  </a:lnTo>
                  <a:lnTo>
                    <a:pt x="1043" y="3264"/>
                  </a:lnTo>
                  <a:lnTo>
                    <a:pt x="1038" y="3260"/>
                  </a:lnTo>
                  <a:lnTo>
                    <a:pt x="1032" y="3256"/>
                  </a:lnTo>
                  <a:lnTo>
                    <a:pt x="1026" y="3253"/>
                  </a:lnTo>
                  <a:lnTo>
                    <a:pt x="1019" y="3251"/>
                  </a:lnTo>
                  <a:lnTo>
                    <a:pt x="1013" y="3249"/>
                  </a:lnTo>
                  <a:lnTo>
                    <a:pt x="1007" y="3248"/>
                  </a:lnTo>
                  <a:lnTo>
                    <a:pt x="997" y="3247"/>
                  </a:lnTo>
                  <a:lnTo>
                    <a:pt x="988" y="3244"/>
                  </a:lnTo>
                  <a:lnTo>
                    <a:pt x="978" y="3242"/>
                  </a:lnTo>
                  <a:lnTo>
                    <a:pt x="970" y="3239"/>
                  </a:lnTo>
                  <a:lnTo>
                    <a:pt x="951" y="3232"/>
                  </a:lnTo>
                  <a:lnTo>
                    <a:pt x="934" y="3223"/>
                  </a:lnTo>
                  <a:lnTo>
                    <a:pt x="916" y="3214"/>
                  </a:lnTo>
                  <a:lnTo>
                    <a:pt x="897" y="3206"/>
                  </a:lnTo>
                  <a:lnTo>
                    <a:pt x="878" y="3198"/>
                  </a:lnTo>
                  <a:lnTo>
                    <a:pt x="859" y="3193"/>
                  </a:lnTo>
                  <a:lnTo>
                    <a:pt x="851" y="3190"/>
                  </a:lnTo>
                  <a:lnTo>
                    <a:pt x="843" y="3188"/>
                  </a:lnTo>
                  <a:lnTo>
                    <a:pt x="837" y="3185"/>
                  </a:lnTo>
                  <a:lnTo>
                    <a:pt x="832" y="3182"/>
                  </a:lnTo>
                  <a:lnTo>
                    <a:pt x="821" y="3174"/>
                  </a:lnTo>
                  <a:lnTo>
                    <a:pt x="810" y="3167"/>
                  </a:lnTo>
                  <a:lnTo>
                    <a:pt x="800" y="3159"/>
                  </a:lnTo>
                  <a:lnTo>
                    <a:pt x="791" y="3152"/>
                  </a:lnTo>
                  <a:lnTo>
                    <a:pt x="779" y="3146"/>
                  </a:lnTo>
                  <a:lnTo>
                    <a:pt x="765" y="3141"/>
                  </a:lnTo>
                  <a:lnTo>
                    <a:pt x="746" y="3138"/>
                  </a:lnTo>
                  <a:lnTo>
                    <a:pt x="726" y="3134"/>
                  </a:lnTo>
                  <a:lnTo>
                    <a:pt x="715" y="3132"/>
                  </a:lnTo>
                  <a:lnTo>
                    <a:pt x="706" y="3129"/>
                  </a:lnTo>
                  <a:lnTo>
                    <a:pt x="698" y="3126"/>
                  </a:lnTo>
                  <a:lnTo>
                    <a:pt x="690" y="3119"/>
                  </a:lnTo>
                  <a:lnTo>
                    <a:pt x="662" y="3093"/>
                  </a:lnTo>
                  <a:lnTo>
                    <a:pt x="631" y="3064"/>
                  </a:lnTo>
                  <a:lnTo>
                    <a:pt x="616" y="3050"/>
                  </a:lnTo>
                  <a:lnTo>
                    <a:pt x="602" y="3035"/>
                  </a:lnTo>
                  <a:lnTo>
                    <a:pt x="596" y="3027"/>
                  </a:lnTo>
                  <a:lnTo>
                    <a:pt x="591" y="3020"/>
                  </a:lnTo>
                  <a:lnTo>
                    <a:pt x="585" y="3012"/>
                  </a:lnTo>
                  <a:lnTo>
                    <a:pt x="582" y="3005"/>
                  </a:lnTo>
                  <a:lnTo>
                    <a:pt x="572" y="2983"/>
                  </a:lnTo>
                  <a:lnTo>
                    <a:pt x="564" y="2964"/>
                  </a:lnTo>
                  <a:lnTo>
                    <a:pt x="559" y="2955"/>
                  </a:lnTo>
                  <a:lnTo>
                    <a:pt x="554" y="2946"/>
                  </a:lnTo>
                  <a:lnTo>
                    <a:pt x="548" y="2937"/>
                  </a:lnTo>
                  <a:lnTo>
                    <a:pt x="538" y="2927"/>
                  </a:lnTo>
                  <a:lnTo>
                    <a:pt x="529" y="2918"/>
                  </a:lnTo>
                  <a:lnTo>
                    <a:pt x="519" y="2911"/>
                  </a:lnTo>
                  <a:lnTo>
                    <a:pt x="510" y="2904"/>
                  </a:lnTo>
                  <a:lnTo>
                    <a:pt x="499" y="2898"/>
                  </a:lnTo>
                  <a:lnTo>
                    <a:pt x="489" y="2892"/>
                  </a:lnTo>
                  <a:lnTo>
                    <a:pt x="480" y="2886"/>
                  </a:lnTo>
                  <a:lnTo>
                    <a:pt x="471" y="2879"/>
                  </a:lnTo>
                  <a:lnTo>
                    <a:pt x="463" y="2872"/>
                  </a:lnTo>
                  <a:lnTo>
                    <a:pt x="351" y="2822"/>
                  </a:lnTo>
                  <a:lnTo>
                    <a:pt x="287" y="2552"/>
                  </a:lnTo>
                  <a:lnTo>
                    <a:pt x="282" y="2522"/>
                  </a:lnTo>
                  <a:lnTo>
                    <a:pt x="276" y="2490"/>
                  </a:lnTo>
                  <a:lnTo>
                    <a:pt x="272" y="2455"/>
                  </a:lnTo>
                  <a:lnTo>
                    <a:pt x="268" y="2420"/>
                  </a:lnTo>
                  <a:lnTo>
                    <a:pt x="264" y="2387"/>
                  </a:lnTo>
                  <a:lnTo>
                    <a:pt x="257" y="2353"/>
                  </a:lnTo>
                  <a:lnTo>
                    <a:pt x="253" y="2338"/>
                  </a:lnTo>
                  <a:lnTo>
                    <a:pt x="248" y="2323"/>
                  </a:lnTo>
                  <a:lnTo>
                    <a:pt x="243" y="2308"/>
                  </a:lnTo>
                  <a:lnTo>
                    <a:pt x="238" y="2295"/>
                  </a:lnTo>
                  <a:lnTo>
                    <a:pt x="217" y="2257"/>
                  </a:lnTo>
                  <a:lnTo>
                    <a:pt x="193" y="2218"/>
                  </a:lnTo>
                  <a:lnTo>
                    <a:pt x="183" y="2199"/>
                  </a:lnTo>
                  <a:lnTo>
                    <a:pt x="172" y="2180"/>
                  </a:lnTo>
                  <a:lnTo>
                    <a:pt x="162" y="2161"/>
                  </a:lnTo>
                  <a:lnTo>
                    <a:pt x="156" y="2144"/>
                  </a:lnTo>
                  <a:lnTo>
                    <a:pt x="153" y="2130"/>
                  </a:lnTo>
                  <a:lnTo>
                    <a:pt x="150" y="2116"/>
                  </a:lnTo>
                  <a:lnTo>
                    <a:pt x="146" y="2103"/>
                  </a:lnTo>
                  <a:lnTo>
                    <a:pt x="139" y="2089"/>
                  </a:lnTo>
                  <a:lnTo>
                    <a:pt x="134" y="2075"/>
                  </a:lnTo>
                  <a:lnTo>
                    <a:pt x="130" y="2062"/>
                  </a:lnTo>
                  <a:lnTo>
                    <a:pt x="125" y="2048"/>
                  </a:lnTo>
                  <a:lnTo>
                    <a:pt x="124" y="2033"/>
                  </a:lnTo>
                  <a:lnTo>
                    <a:pt x="125" y="2011"/>
                  </a:lnTo>
                  <a:lnTo>
                    <a:pt x="125" y="1991"/>
                  </a:lnTo>
                  <a:lnTo>
                    <a:pt x="124" y="1981"/>
                  </a:lnTo>
                  <a:lnTo>
                    <a:pt x="122" y="1971"/>
                  </a:lnTo>
                  <a:lnTo>
                    <a:pt x="119" y="1961"/>
                  </a:lnTo>
                  <a:lnTo>
                    <a:pt x="113" y="1951"/>
                  </a:lnTo>
                  <a:lnTo>
                    <a:pt x="96" y="1913"/>
                  </a:lnTo>
                  <a:lnTo>
                    <a:pt x="80" y="1880"/>
                  </a:lnTo>
                  <a:lnTo>
                    <a:pt x="76" y="1873"/>
                  </a:lnTo>
                  <a:lnTo>
                    <a:pt x="71" y="1865"/>
                  </a:lnTo>
                  <a:lnTo>
                    <a:pt x="65" y="1859"/>
                  </a:lnTo>
                  <a:lnTo>
                    <a:pt x="58" y="1852"/>
                  </a:lnTo>
                  <a:lnTo>
                    <a:pt x="52" y="1846"/>
                  </a:lnTo>
                  <a:lnTo>
                    <a:pt x="43" y="1839"/>
                  </a:lnTo>
                  <a:lnTo>
                    <a:pt x="34" y="1834"/>
                  </a:lnTo>
                  <a:lnTo>
                    <a:pt x="23" y="1829"/>
                  </a:lnTo>
                  <a:lnTo>
                    <a:pt x="17" y="1826"/>
                  </a:lnTo>
                  <a:lnTo>
                    <a:pt x="13" y="1822"/>
                  </a:lnTo>
                  <a:lnTo>
                    <a:pt x="9" y="1818"/>
                  </a:lnTo>
                  <a:lnTo>
                    <a:pt x="5" y="1813"/>
                  </a:lnTo>
                  <a:lnTo>
                    <a:pt x="3" y="1808"/>
                  </a:lnTo>
                  <a:lnTo>
                    <a:pt x="1" y="1803"/>
                  </a:lnTo>
                  <a:lnTo>
                    <a:pt x="0" y="1796"/>
                  </a:lnTo>
                  <a:lnTo>
                    <a:pt x="0" y="1791"/>
                  </a:lnTo>
                  <a:lnTo>
                    <a:pt x="1" y="1785"/>
                  </a:lnTo>
                  <a:lnTo>
                    <a:pt x="2" y="1779"/>
                  </a:lnTo>
                  <a:lnTo>
                    <a:pt x="4" y="1775"/>
                  </a:lnTo>
                  <a:lnTo>
                    <a:pt x="7" y="1769"/>
                  </a:lnTo>
                  <a:lnTo>
                    <a:pt x="10" y="1765"/>
                  </a:lnTo>
                  <a:lnTo>
                    <a:pt x="14" y="1761"/>
                  </a:lnTo>
                  <a:lnTo>
                    <a:pt x="19" y="1757"/>
                  </a:lnTo>
                  <a:lnTo>
                    <a:pt x="25" y="1755"/>
                  </a:lnTo>
                  <a:lnTo>
                    <a:pt x="58" y="1716"/>
                  </a:lnTo>
                  <a:lnTo>
                    <a:pt x="75" y="1624"/>
                  </a:lnTo>
                  <a:lnTo>
                    <a:pt x="76" y="1618"/>
                  </a:lnTo>
                  <a:lnTo>
                    <a:pt x="73" y="1610"/>
                  </a:lnTo>
                  <a:lnTo>
                    <a:pt x="71" y="1601"/>
                  </a:lnTo>
                  <a:lnTo>
                    <a:pt x="68" y="1591"/>
                  </a:lnTo>
                  <a:lnTo>
                    <a:pt x="65" y="1582"/>
                  </a:lnTo>
                  <a:lnTo>
                    <a:pt x="61" y="1575"/>
                  </a:lnTo>
                  <a:lnTo>
                    <a:pt x="57" y="1572"/>
                  </a:lnTo>
                  <a:lnTo>
                    <a:pt x="55" y="1568"/>
                  </a:lnTo>
                  <a:lnTo>
                    <a:pt x="53" y="1567"/>
                  </a:lnTo>
                  <a:lnTo>
                    <a:pt x="50" y="1566"/>
                  </a:lnTo>
                  <a:lnTo>
                    <a:pt x="51" y="1564"/>
                  </a:lnTo>
                  <a:lnTo>
                    <a:pt x="52" y="1562"/>
                  </a:lnTo>
                  <a:lnTo>
                    <a:pt x="54" y="1561"/>
                  </a:lnTo>
                  <a:lnTo>
                    <a:pt x="56" y="1560"/>
                  </a:lnTo>
                  <a:lnTo>
                    <a:pt x="63" y="1559"/>
                  </a:lnTo>
                  <a:lnTo>
                    <a:pt x="70" y="1556"/>
                  </a:lnTo>
                  <a:lnTo>
                    <a:pt x="77" y="1554"/>
                  </a:lnTo>
                  <a:lnTo>
                    <a:pt x="82" y="1551"/>
                  </a:lnTo>
                  <a:lnTo>
                    <a:pt x="84" y="1549"/>
                  </a:lnTo>
                  <a:lnTo>
                    <a:pt x="85" y="1546"/>
                  </a:lnTo>
                  <a:lnTo>
                    <a:pt x="85" y="1542"/>
                  </a:lnTo>
                  <a:lnTo>
                    <a:pt x="85" y="1538"/>
                  </a:lnTo>
                  <a:lnTo>
                    <a:pt x="81" y="1527"/>
                  </a:lnTo>
                  <a:lnTo>
                    <a:pt x="75" y="1519"/>
                  </a:lnTo>
                  <a:lnTo>
                    <a:pt x="68" y="1509"/>
                  </a:lnTo>
                  <a:lnTo>
                    <a:pt x="61" y="1500"/>
                  </a:lnTo>
                  <a:lnTo>
                    <a:pt x="53" y="1491"/>
                  </a:lnTo>
                  <a:lnTo>
                    <a:pt x="46" y="1481"/>
                  </a:lnTo>
                  <a:lnTo>
                    <a:pt x="44" y="1475"/>
                  </a:lnTo>
                  <a:lnTo>
                    <a:pt x="42" y="1469"/>
                  </a:lnTo>
                  <a:lnTo>
                    <a:pt x="41" y="1462"/>
                  </a:lnTo>
                  <a:lnTo>
                    <a:pt x="40" y="1456"/>
                  </a:lnTo>
                  <a:lnTo>
                    <a:pt x="40" y="1444"/>
                  </a:lnTo>
                  <a:lnTo>
                    <a:pt x="41" y="1432"/>
                  </a:lnTo>
                  <a:lnTo>
                    <a:pt x="41" y="1421"/>
                  </a:lnTo>
                  <a:lnTo>
                    <a:pt x="42" y="1410"/>
                  </a:lnTo>
                  <a:lnTo>
                    <a:pt x="40" y="1396"/>
                  </a:lnTo>
                  <a:lnTo>
                    <a:pt x="36" y="1376"/>
                  </a:lnTo>
                  <a:lnTo>
                    <a:pt x="31" y="1358"/>
                  </a:lnTo>
                  <a:lnTo>
                    <a:pt x="29" y="1343"/>
                  </a:lnTo>
                  <a:lnTo>
                    <a:pt x="52" y="1338"/>
                  </a:lnTo>
                  <a:lnTo>
                    <a:pt x="71" y="1333"/>
                  </a:lnTo>
                  <a:lnTo>
                    <a:pt x="75" y="1331"/>
                  </a:lnTo>
                  <a:lnTo>
                    <a:pt x="78" y="1329"/>
                  </a:lnTo>
                  <a:lnTo>
                    <a:pt x="81" y="1325"/>
                  </a:lnTo>
                  <a:lnTo>
                    <a:pt x="84" y="1322"/>
                  </a:lnTo>
                  <a:lnTo>
                    <a:pt x="86" y="1317"/>
                  </a:lnTo>
                  <a:lnTo>
                    <a:pt x="88" y="1311"/>
                  </a:lnTo>
                  <a:lnTo>
                    <a:pt x="89" y="1305"/>
                  </a:lnTo>
                  <a:lnTo>
                    <a:pt x="89" y="1297"/>
                  </a:lnTo>
                  <a:lnTo>
                    <a:pt x="90" y="1283"/>
                  </a:lnTo>
                  <a:lnTo>
                    <a:pt x="91" y="1266"/>
                  </a:lnTo>
                  <a:lnTo>
                    <a:pt x="93" y="1249"/>
                  </a:lnTo>
                  <a:lnTo>
                    <a:pt x="95" y="1235"/>
                  </a:lnTo>
                  <a:lnTo>
                    <a:pt x="97" y="1228"/>
                  </a:lnTo>
                  <a:lnTo>
                    <a:pt x="100" y="1224"/>
                  </a:lnTo>
                  <a:lnTo>
                    <a:pt x="104" y="1221"/>
                  </a:lnTo>
                  <a:lnTo>
                    <a:pt x="107" y="1218"/>
                  </a:lnTo>
                  <a:lnTo>
                    <a:pt x="116" y="1216"/>
                  </a:lnTo>
                  <a:lnTo>
                    <a:pt x="124" y="1215"/>
                  </a:lnTo>
                  <a:lnTo>
                    <a:pt x="129" y="1214"/>
                  </a:lnTo>
                  <a:lnTo>
                    <a:pt x="132" y="1214"/>
                  </a:lnTo>
                  <a:lnTo>
                    <a:pt x="135" y="1212"/>
                  </a:lnTo>
                  <a:lnTo>
                    <a:pt x="137" y="1210"/>
                  </a:lnTo>
                  <a:lnTo>
                    <a:pt x="139" y="1207"/>
                  </a:lnTo>
                  <a:lnTo>
                    <a:pt x="139" y="1201"/>
                  </a:lnTo>
                  <a:lnTo>
                    <a:pt x="139" y="1196"/>
                  </a:lnTo>
                  <a:lnTo>
                    <a:pt x="137" y="1187"/>
                  </a:lnTo>
                  <a:lnTo>
                    <a:pt x="136" y="1177"/>
                  </a:lnTo>
                  <a:lnTo>
                    <a:pt x="136" y="1171"/>
                  </a:lnTo>
                  <a:lnTo>
                    <a:pt x="137" y="1167"/>
                  </a:lnTo>
                  <a:lnTo>
                    <a:pt x="140" y="1164"/>
                  </a:lnTo>
                  <a:lnTo>
                    <a:pt x="145" y="1161"/>
                  </a:lnTo>
                  <a:lnTo>
                    <a:pt x="149" y="1159"/>
                  </a:lnTo>
                  <a:lnTo>
                    <a:pt x="153" y="1154"/>
                  </a:lnTo>
                  <a:lnTo>
                    <a:pt x="158" y="1147"/>
                  </a:lnTo>
                  <a:lnTo>
                    <a:pt x="160" y="1144"/>
                  </a:lnTo>
                  <a:lnTo>
                    <a:pt x="160" y="1141"/>
                  </a:lnTo>
                  <a:lnTo>
                    <a:pt x="160" y="1137"/>
                  </a:lnTo>
                  <a:lnTo>
                    <a:pt x="159" y="1134"/>
                  </a:lnTo>
                  <a:lnTo>
                    <a:pt x="156" y="1128"/>
                  </a:lnTo>
                  <a:lnTo>
                    <a:pt x="151" y="1121"/>
                  </a:lnTo>
                  <a:lnTo>
                    <a:pt x="146" y="1115"/>
                  </a:lnTo>
                  <a:lnTo>
                    <a:pt x="140" y="1108"/>
                  </a:lnTo>
                  <a:lnTo>
                    <a:pt x="136" y="1102"/>
                  </a:lnTo>
                  <a:lnTo>
                    <a:pt x="134" y="1096"/>
                  </a:lnTo>
                  <a:lnTo>
                    <a:pt x="127" y="1089"/>
                  </a:lnTo>
                  <a:lnTo>
                    <a:pt x="122" y="1081"/>
                  </a:lnTo>
                  <a:lnTo>
                    <a:pt x="118" y="1073"/>
                  </a:lnTo>
                  <a:lnTo>
                    <a:pt x="113" y="1063"/>
                  </a:lnTo>
                  <a:lnTo>
                    <a:pt x="107" y="1043"/>
                  </a:lnTo>
                  <a:lnTo>
                    <a:pt x="99" y="1026"/>
                  </a:lnTo>
                  <a:lnTo>
                    <a:pt x="94" y="1020"/>
                  </a:lnTo>
                  <a:lnTo>
                    <a:pt x="88" y="1014"/>
                  </a:lnTo>
                  <a:lnTo>
                    <a:pt x="81" y="1008"/>
                  </a:lnTo>
                  <a:lnTo>
                    <a:pt x="73" y="1002"/>
                  </a:lnTo>
                  <a:lnTo>
                    <a:pt x="66" y="996"/>
                  </a:lnTo>
                  <a:lnTo>
                    <a:pt x="61" y="989"/>
                  </a:lnTo>
                  <a:lnTo>
                    <a:pt x="58" y="986"/>
                  </a:lnTo>
                  <a:lnTo>
                    <a:pt x="56" y="983"/>
                  </a:lnTo>
                  <a:lnTo>
                    <a:pt x="55" y="980"/>
                  </a:lnTo>
                  <a:lnTo>
                    <a:pt x="55" y="975"/>
                  </a:lnTo>
                  <a:lnTo>
                    <a:pt x="59" y="974"/>
                  </a:lnTo>
                  <a:lnTo>
                    <a:pt x="65" y="974"/>
                  </a:lnTo>
                  <a:lnTo>
                    <a:pt x="71" y="974"/>
                  </a:lnTo>
                  <a:lnTo>
                    <a:pt x="78" y="975"/>
                  </a:lnTo>
                  <a:lnTo>
                    <a:pt x="84" y="978"/>
                  </a:lnTo>
                  <a:lnTo>
                    <a:pt x="92" y="978"/>
                  </a:lnTo>
                  <a:lnTo>
                    <a:pt x="98" y="976"/>
                  </a:lnTo>
                  <a:lnTo>
                    <a:pt x="105" y="974"/>
                  </a:lnTo>
                  <a:lnTo>
                    <a:pt x="115" y="966"/>
                  </a:lnTo>
                  <a:lnTo>
                    <a:pt x="123" y="956"/>
                  </a:lnTo>
                  <a:lnTo>
                    <a:pt x="132" y="945"/>
                  </a:lnTo>
                  <a:lnTo>
                    <a:pt x="140" y="933"/>
                  </a:lnTo>
                  <a:lnTo>
                    <a:pt x="149" y="924"/>
                  </a:lnTo>
                  <a:lnTo>
                    <a:pt x="159" y="915"/>
                  </a:lnTo>
                  <a:lnTo>
                    <a:pt x="164" y="912"/>
                  </a:lnTo>
                  <a:lnTo>
                    <a:pt x="171" y="910"/>
                  </a:lnTo>
                  <a:lnTo>
                    <a:pt x="177" y="908"/>
                  </a:lnTo>
                  <a:lnTo>
                    <a:pt x="184" y="908"/>
                  </a:lnTo>
                  <a:lnTo>
                    <a:pt x="189" y="911"/>
                  </a:lnTo>
                  <a:lnTo>
                    <a:pt x="196" y="914"/>
                  </a:lnTo>
                  <a:lnTo>
                    <a:pt x="201" y="919"/>
                  </a:lnTo>
                  <a:lnTo>
                    <a:pt x="206" y="925"/>
                  </a:lnTo>
                  <a:lnTo>
                    <a:pt x="213" y="930"/>
                  </a:lnTo>
                  <a:lnTo>
                    <a:pt x="219" y="933"/>
                  </a:lnTo>
                  <a:lnTo>
                    <a:pt x="222" y="933"/>
                  </a:lnTo>
                  <a:lnTo>
                    <a:pt x="226" y="933"/>
                  </a:lnTo>
                  <a:lnTo>
                    <a:pt x="230" y="932"/>
                  </a:lnTo>
                  <a:lnTo>
                    <a:pt x="233" y="931"/>
                  </a:lnTo>
                  <a:lnTo>
                    <a:pt x="239" y="927"/>
                  </a:lnTo>
                  <a:lnTo>
                    <a:pt x="242" y="921"/>
                  </a:lnTo>
                  <a:lnTo>
                    <a:pt x="244" y="915"/>
                  </a:lnTo>
                  <a:lnTo>
                    <a:pt x="246" y="908"/>
                  </a:lnTo>
                  <a:lnTo>
                    <a:pt x="248" y="902"/>
                  </a:lnTo>
                  <a:lnTo>
                    <a:pt x="251" y="895"/>
                  </a:lnTo>
                  <a:lnTo>
                    <a:pt x="255" y="890"/>
                  </a:lnTo>
                  <a:lnTo>
                    <a:pt x="259" y="886"/>
                  </a:lnTo>
                  <a:lnTo>
                    <a:pt x="343" y="827"/>
                  </a:lnTo>
                  <a:lnTo>
                    <a:pt x="349" y="823"/>
                  </a:lnTo>
                  <a:lnTo>
                    <a:pt x="354" y="818"/>
                  </a:lnTo>
                  <a:lnTo>
                    <a:pt x="360" y="812"/>
                  </a:lnTo>
                  <a:lnTo>
                    <a:pt x="363" y="807"/>
                  </a:lnTo>
                  <a:lnTo>
                    <a:pt x="370" y="796"/>
                  </a:lnTo>
                  <a:lnTo>
                    <a:pt x="376" y="784"/>
                  </a:lnTo>
                  <a:lnTo>
                    <a:pt x="381" y="772"/>
                  </a:lnTo>
                  <a:lnTo>
                    <a:pt x="388" y="762"/>
                  </a:lnTo>
                  <a:lnTo>
                    <a:pt x="394" y="750"/>
                  </a:lnTo>
                  <a:lnTo>
                    <a:pt x="404" y="739"/>
                  </a:lnTo>
                  <a:lnTo>
                    <a:pt x="407" y="739"/>
                  </a:lnTo>
                  <a:lnTo>
                    <a:pt x="411" y="741"/>
                  </a:lnTo>
                  <a:lnTo>
                    <a:pt x="416" y="743"/>
                  </a:lnTo>
                  <a:lnTo>
                    <a:pt x="420" y="745"/>
                  </a:lnTo>
                  <a:lnTo>
                    <a:pt x="430" y="753"/>
                  </a:lnTo>
                  <a:lnTo>
                    <a:pt x="441" y="762"/>
                  </a:lnTo>
                  <a:lnTo>
                    <a:pt x="461" y="779"/>
                  </a:lnTo>
                  <a:lnTo>
                    <a:pt x="476" y="792"/>
                  </a:lnTo>
                  <a:lnTo>
                    <a:pt x="484" y="795"/>
                  </a:lnTo>
                  <a:lnTo>
                    <a:pt x="492" y="796"/>
                  </a:lnTo>
                  <a:lnTo>
                    <a:pt x="501" y="797"/>
                  </a:lnTo>
                  <a:lnTo>
                    <a:pt x="511" y="796"/>
                  </a:lnTo>
                  <a:lnTo>
                    <a:pt x="521" y="794"/>
                  </a:lnTo>
                  <a:lnTo>
                    <a:pt x="530" y="791"/>
                  </a:lnTo>
                  <a:lnTo>
                    <a:pt x="540" y="786"/>
                  </a:lnTo>
                  <a:lnTo>
                    <a:pt x="551" y="782"/>
                  </a:lnTo>
                  <a:lnTo>
                    <a:pt x="592" y="762"/>
                  </a:lnTo>
                  <a:lnTo>
                    <a:pt x="627" y="745"/>
                  </a:lnTo>
                  <a:lnTo>
                    <a:pt x="635" y="743"/>
                  </a:lnTo>
                  <a:lnTo>
                    <a:pt x="644" y="743"/>
                  </a:lnTo>
                  <a:lnTo>
                    <a:pt x="651" y="744"/>
                  </a:lnTo>
                  <a:lnTo>
                    <a:pt x="659" y="746"/>
                  </a:lnTo>
                  <a:lnTo>
                    <a:pt x="675" y="753"/>
                  </a:lnTo>
                  <a:lnTo>
                    <a:pt x="690" y="762"/>
                  </a:lnTo>
                  <a:lnTo>
                    <a:pt x="704" y="770"/>
                  </a:lnTo>
                  <a:lnTo>
                    <a:pt x="716" y="777"/>
                  </a:lnTo>
                  <a:lnTo>
                    <a:pt x="723" y="779"/>
                  </a:lnTo>
                  <a:lnTo>
                    <a:pt x="727" y="781"/>
                  </a:lnTo>
                  <a:lnTo>
                    <a:pt x="731" y="781"/>
                  </a:lnTo>
                  <a:lnTo>
                    <a:pt x="735" y="779"/>
                  </a:lnTo>
                  <a:lnTo>
                    <a:pt x="734" y="752"/>
                  </a:lnTo>
                  <a:lnTo>
                    <a:pt x="733" y="717"/>
                  </a:lnTo>
                  <a:lnTo>
                    <a:pt x="731" y="681"/>
                  </a:lnTo>
                  <a:lnTo>
                    <a:pt x="729" y="642"/>
                  </a:lnTo>
                  <a:lnTo>
                    <a:pt x="729" y="604"/>
                  </a:lnTo>
                  <a:lnTo>
                    <a:pt x="730" y="568"/>
                  </a:lnTo>
                  <a:lnTo>
                    <a:pt x="732" y="552"/>
                  </a:lnTo>
                  <a:lnTo>
                    <a:pt x="734" y="538"/>
                  </a:lnTo>
                  <a:lnTo>
                    <a:pt x="739" y="525"/>
                  </a:lnTo>
                  <a:lnTo>
                    <a:pt x="743" y="513"/>
                  </a:lnTo>
                  <a:lnTo>
                    <a:pt x="759" y="519"/>
                  </a:lnTo>
                  <a:lnTo>
                    <a:pt x="775" y="526"/>
                  </a:lnTo>
                  <a:lnTo>
                    <a:pt x="789" y="534"/>
                  </a:lnTo>
                  <a:lnTo>
                    <a:pt x="805" y="542"/>
                  </a:lnTo>
                  <a:lnTo>
                    <a:pt x="819" y="549"/>
                  </a:lnTo>
                  <a:lnTo>
                    <a:pt x="834" y="553"/>
                  </a:lnTo>
                  <a:lnTo>
                    <a:pt x="841" y="555"/>
                  </a:lnTo>
                  <a:lnTo>
                    <a:pt x="849" y="555"/>
                  </a:lnTo>
                  <a:lnTo>
                    <a:pt x="857" y="555"/>
                  </a:lnTo>
                  <a:lnTo>
                    <a:pt x="865" y="554"/>
                  </a:lnTo>
                  <a:lnTo>
                    <a:pt x="873" y="553"/>
                  </a:lnTo>
                  <a:lnTo>
                    <a:pt x="878" y="552"/>
                  </a:lnTo>
                  <a:lnTo>
                    <a:pt x="882" y="553"/>
                  </a:lnTo>
                  <a:lnTo>
                    <a:pt x="887" y="553"/>
                  </a:lnTo>
                  <a:lnTo>
                    <a:pt x="890" y="554"/>
                  </a:lnTo>
                  <a:lnTo>
                    <a:pt x="892" y="556"/>
                  </a:lnTo>
                  <a:lnTo>
                    <a:pt x="894" y="559"/>
                  </a:lnTo>
                  <a:lnTo>
                    <a:pt x="896" y="561"/>
                  </a:lnTo>
                  <a:lnTo>
                    <a:pt x="901" y="567"/>
                  </a:lnTo>
                  <a:lnTo>
                    <a:pt x="905" y="574"/>
                  </a:lnTo>
                  <a:lnTo>
                    <a:pt x="911" y="580"/>
                  </a:lnTo>
                  <a:lnTo>
                    <a:pt x="921" y="588"/>
                  </a:lnTo>
                  <a:lnTo>
                    <a:pt x="927" y="590"/>
                  </a:lnTo>
                  <a:lnTo>
                    <a:pt x="935" y="591"/>
                  </a:lnTo>
                  <a:lnTo>
                    <a:pt x="947" y="591"/>
                  </a:lnTo>
                  <a:lnTo>
                    <a:pt x="960" y="592"/>
                  </a:lnTo>
                  <a:lnTo>
                    <a:pt x="994" y="591"/>
                  </a:lnTo>
                  <a:lnTo>
                    <a:pt x="1029" y="589"/>
                  </a:lnTo>
                  <a:lnTo>
                    <a:pt x="1065" y="584"/>
                  </a:lnTo>
                  <a:lnTo>
                    <a:pt x="1096" y="581"/>
                  </a:lnTo>
                  <a:lnTo>
                    <a:pt x="1109" y="579"/>
                  </a:lnTo>
                  <a:lnTo>
                    <a:pt x="1119" y="577"/>
                  </a:lnTo>
                  <a:lnTo>
                    <a:pt x="1125" y="575"/>
                  </a:lnTo>
                  <a:lnTo>
                    <a:pt x="1129" y="573"/>
                  </a:lnTo>
                  <a:lnTo>
                    <a:pt x="1130" y="570"/>
                  </a:lnTo>
                  <a:lnTo>
                    <a:pt x="1131" y="568"/>
                  </a:lnTo>
                  <a:lnTo>
                    <a:pt x="1131" y="566"/>
                  </a:lnTo>
                  <a:lnTo>
                    <a:pt x="1130" y="564"/>
                  </a:lnTo>
                  <a:lnTo>
                    <a:pt x="1127" y="560"/>
                  </a:lnTo>
                  <a:lnTo>
                    <a:pt x="1123" y="555"/>
                  </a:lnTo>
                  <a:lnTo>
                    <a:pt x="1111" y="547"/>
                  </a:lnTo>
                  <a:lnTo>
                    <a:pt x="1097" y="537"/>
                  </a:lnTo>
                  <a:lnTo>
                    <a:pt x="1090" y="530"/>
                  </a:lnTo>
                  <a:lnTo>
                    <a:pt x="1083" y="525"/>
                  </a:lnTo>
                  <a:lnTo>
                    <a:pt x="1078" y="519"/>
                  </a:lnTo>
                  <a:lnTo>
                    <a:pt x="1072" y="511"/>
                  </a:lnTo>
                  <a:lnTo>
                    <a:pt x="1069" y="503"/>
                  </a:lnTo>
                  <a:lnTo>
                    <a:pt x="1068" y="495"/>
                  </a:lnTo>
                  <a:lnTo>
                    <a:pt x="1067" y="489"/>
                  </a:lnTo>
                  <a:lnTo>
                    <a:pt x="1068" y="485"/>
                  </a:lnTo>
                  <a:lnTo>
                    <a:pt x="1069" y="480"/>
                  </a:lnTo>
                  <a:lnTo>
                    <a:pt x="1071" y="475"/>
                  </a:lnTo>
                  <a:lnTo>
                    <a:pt x="1072" y="468"/>
                  </a:lnTo>
                  <a:lnTo>
                    <a:pt x="1073" y="461"/>
                  </a:lnTo>
                  <a:lnTo>
                    <a:pt x="1075" y="455"/>
                  </a:lnTo>
                  <a:lnTo>
                    <a:pt x="1075" y="448"/>
                  </a:lnTo>
                  <a:lnTo>
                    <a:pt x="1072" y="434"/>
                  </a:lnTo>
                  <a:lnTo>
                    <a:pt x="1071" y="421"/>
                  </a:lnTo>
                  <a:lnTo>
                    <a:pt x="1071" y="415"/>
                  </a:lnTo>
                  <a:lnTo>
                    <a:pt x="1072" y="408"/>
                  </a:lnTo>
                  <a:lnTo>
                    <a:pt x="1073" y="402"/>
                  </a:lnTo>
                  <a:lnTo>
                    <a:pt x="1076" y="395"/>
                  </a:lnTo>
                  <a:lnTo>
                    <a:pt x="1080" y="390"/>
                  </a:lnTo>
                  <a:lnTo>
                    <a:pt x="1084" y="384"/>
                  </a:lnTo>
                  <a:lnTo>
                    <a:pt x="1091" y="378"/>
                  </a:lnTo>
                  <a:lnTo>
                    <a:pt x="1099" y="373"/>
                  </a:lnTo>
                  <a:lnTo>
                    <a:pt x="1104" y="371"/>
                  </a:lnTo>
                  <a:lnTo>
                    <a:pt x="1108" y="368"/>
                  </a:lnTo>
                  <a:lnTo>
                    <a:pt x="1112" y="367"/>
                  </a:lnTo>
                  <a:lnTo>
                    <a:pt x="1118" y="367"/>
                  </a:lnTo>
                  <a:lnTo>
                    <a:pt x="1127" y="367"/>
                  </a:lnTo>
                  <a:lnTo>
                    <a:pt x="1137" y="368"/>
                  </a:lnTo>
                  <a:lnTo>
                    <a:pt x="1157" y="374"/>
                  </a:lnTo>
                  <a:lnTo>
                    <a:pt x="1175" y="380"/>
                  </a:lnTo>
                  <a:lnTo>
                    <a:pt x="1184" y="381"/>
                  </a:lnTo>
                  <a:lnTo>
                    <a:pt x="1192" y="382"/>
                  </a:lnTo>
                  <a:lnTo>
                    <a:pt x="1196" y="382"/>
                  </a:lnTo>
                  <a:lnTo>
                    <a:pt x="1199" y="381"/>
                  </a:lnTo>
                  <a:lnTo>
                    <a:pt x="1203" y="380"/>
                  </a:lnTo>
                  <a:lnTo>
                    <a:pt x="1205" y="378"/>
                  </a:lnTo>
                  <a:lnTo>
                    <a:pt x="1208" y="376"/>
                  </a:lnTo>
                  <a:lnTo>
                    <a:pt x="1211" y="373"/>
                  </a:lnTo>
                  <a:lnTo>
                    <a:pt x="1213" y="370"/>
                  </a:lnTo>
                  <a:lnTo>
                    <a:pt x="1215" y="364"/>
                  </a:lnTo>
                  <a:lnTo>
                    <a:pt x="1218" y="352"/>
                  </a:lnTo>
                  <a:lnTo>
                    <a:pt x="1219" y="336"/>
                  </a:lnTo>
                  <a:lnTo>
                    <a:pt x="1220" y="332"/>
                  </a:lnTo>
                  <a:lnTo>
                    <a:pt x="1221" y="326"/>
                  </a:lnTo>
                  <a:lnTo>
                    <a:pt x="1225" y="323"/>
                  </a:lnTo>
                  <a:lnTo>
                    <a:pt x="1228" y="320"/>
                  </a:lnTo>
                  <a:lnTo>
                    <a:pt x="1237" y="314"/>
                  </a:lnTo>
                  <a:lnTo>
                    <a:pt x="1246" y="310"/>
                  </a:lnTo>
                  <a:lnTo>
                    <a:pt x="1269" y="305"/>
                  </a:lnTo>
                  <a:lnTo>
                    <a:pt x="1288" y="298"/>
                  </a:lnTo>
                  <a:lnTo>
                    <a:pt x="1294" y="296"/>
                  </a:lnTo>
                  <a:lnTo>
                    <a:pt x="1298" y="292"/>
                  </a:lnTo>
                  <a:lnTo>
                    <a:pt x="1301" y="289"/>
                  </a:lnTo>
                  <a:lnTo>
                    <a:pt x="1305" y="284"/>
                  </a:lnTo>
                  <a:lnTo>
                    <a:pt x="1308" y="274"/>
                  </a:lnTo>
                  <a:lnTo>
                    <a:pt x="1310" y="264"/>
                  </a:lnTo>
                  <a:lnTo>
                    <a:pt x="1312" y="240"/>
                  </a:lnTo>
                  <a:lnTo>
                    <a:pt x="1316" y="218"/>
                  </a:lnTo>
                  <a:lnTo>
                    <a:pt x="1326" y="202"/>
                  </a:lnTo>
                  <a:lnTo>
                    <a:pt x="1337" y="185"/>
                  </a:lnTo>
                  <a:lnTo>
                    <a:pt x="1343" y="177"/>
                  </a:lnTo>
                  <a:lnTo>
                    <a:pt x="1351" y="171"/>
                  </a:lnTo>
                  <a:lnTo>
                    <a:pt x="1359" y="164"/>
                  </a:lnTo>
                  <a:lnTo>
                    <a:pt x="1366" y="160"/>
                  </a:lnTo>
                  <a:lnTo>
                    <a:pt x="1393" y="154"/>
                  </a:lnTo>
                  <a:lnTo>
                    <a:pt x="1422" y="148"/>
                  </a:lnTo>
                  <a:lnTo>
                    <a:pt x="1429" y="146"/>
                  </a:lnTo>
                  <a:lnTo>
                    <a:pt x="1435" y="144"/>
                  </a:lnTo>
                  <a:lnTo>
                    <a:pt x="1442" y="141"/>
                  </a:lnTo>
                  <a:lnTo>
                    <a:pt x="1446" y="136"/>
                  </a:lnTo>
                  <a:lnTo>
                    <a:pt x="1450" y="131"/>
                  </a:lnTo>
                  <a:lnTo>
                    <a:pt x="1454" y="124"/>
                  </a:lnTo>
                  <a:lnTo>
                    <a:pt x="1456" y="117"/>
                  </a:lnTo>
                  <a:lnTo>
                    <a:pt x="1457" y="108"/>
                  </a:lnTo>
                  <a:lnTo>
                    <a:pt x="1457" y="85"/>
                  </a:lnTo>
                  <a:lnTo>
                    <a:pt x="1456" y="61"/>
                  </a:lnTo>
                  <a:lnTo>
                    <a:pt x="1457" y="49"/>
                  </a:lnTo>
                  <a:lnTo>
                    <a:pt x="1460" y="37"/>
                  </a:lnTo>
                  <a:lnTo>
                    <a:pt x="1461" y="31"/>
                  </a:lnTo>
                  <a:lnTo>
                    <a:pt x="1464" y="26"/>
                  </a:lnTo>
                  <a:lnTo>
                    <a:pt x="1467" y="22"/>
                  </a:lnTo>
                  <a:lnTo>
                    <a:pt x="1471" y="17"/>
                  </a:lnTo>
                  <a:lnTo>
                    <a:pt x="1478" y="9"/>
                  </a:lnTo>
                  <a:lnTo>
                    <a:pt x="1486" y="3"/>
                  </a:lnTo>
                  <a:lnTo>
                    <a:pt x="1492" y="0"/>
                  </a:lnTo>
                  <a:lnTo>
                    <a:pt x="1497" y="0"/>
                  </a:lnTo>
                  <a:lnTo>
                    <a:pt x="1501" y="1"/>
                  </a:lnTo>
                  <a:lnTo>
                    <a:pt x="1504" y="4"/>
                  </a:lnTo>
                  <a:lnTo>
                    <a:pt x="1508" y="9"/>
                  </a:lnTo>
                  <a:lnTo>
                    <a:pt x="1510" y="14"/>
                  </a:lnTo>
                  <a:lnTo>
                    <a:pt x="1515" y="42"/>
                  </a:lnTo>
                  <a:lnTo>
                    <a:pt x="1517" y="66"/>
                  </a:lnTo>
                  <a:lnTo>
                    <a:pt x="1519" y="71"/>
                  </a:lnTo>
                  <a:lnTo>
                    <a:pt x="1523" y="77"/>
                  </a:lnTo>
                  <a:lnTo>
                    <a:pt x="1527" y="81"/>
                  </a:lnTo>
                  <a:lnTo>
                    <a:pt x="1531" y="84"/>
                  </a:lnTo>
                  <a:lnTo>
                    <a:pt x="1537" y="88"/>
                  </a:lnTo>
                  <a:lnTo>
                    <a:pt x="1542" y="90"/>
                  </a:lnTo>
                  <a:lnTo>
                    <a:pt x="1549" y="91"/>
                  </a:lnTo>
                  <a:lnTo>
                    <a:pt x="1555" y="92"/>
                  </a:lnTo>
                  <a:lnTo>
                    <a:pt x="1582" y="94"/>
                  </a:lnTo>
                  <a:lnTo>
                    <a:pt x="1605" y="95"/>
                  </a:lnTo>
                  <a:close/>
                </a:path>
              </a:pathLst>
            </a:custGeom>
            <a:solidFill>
              <a:srgbClr val="ED5929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2" name="Freeform 57"/>
            <p:cNvSpPr>
              <a:spLocks/>
            </p:cNvSpPr>
            <p:nvPr/>
          </p:nvSpPr>
          <p:spPr bwMode="auto">
            <a:xfrm>
              <a:off x="2794825" y="4552288"/>
              <a:ext cx="857240" cy="1131108"/>
            </a:xfrm>
            <a:custGeom>
              <a:avLst/>
              <a:gdLst>
                <a:gd name="T0" fmla="*/ 1642 w 2081"/>
                <a:gd name="T1" fmla="*/ 236 h 3364"/>
                <a:gd name="T2" fmla="*/ 1623 w 2081"/>
                <a:gd name="T3" fmla="*/ 364 h 3364"/>
                <a:gd name="T4" fmla="*/ 1662 w 2081"/>
                <a:gd name="T5" fmla="*/ 497 h 3364"/>
                <a:gd name="T6" fmla="*/ 1586 w 2081"/>
                <a:gd name="T7" fmla="*/ 584 h 3364"/>
                <a:gd name="T8" fmla="*/ 1593 w 2081"/>
                <a:gd name="T9" fmla="*/ 685 h 3364"/>
                <a:gd name="T10" fmla="*/ 1592 w 2081"/>
                <a:gd name="T11" fmla="*/ 822 h 3364"/>
                <a:gd name="T12" fmla="*/ 1517 w 2081"/>
                <a:gd name="T13" fmla="*/ 982 h 3364"/>
                <a:gd name="T14" fmla="*/ 1621 w 2081"/>
                <a:gd name="T15" fmla="*/ 1121 h 3364"/>
                <a:gd name="T16" fmla="*/ 1477 w 2081"/>
                <a:gd name="T17" fmla="*/ 1243 h 3364"/>
                <a:gd name="T18" fmla="*/ 1396 w 2081"/>
                <a:gd name="T19" fmla="*/ 1360 h 3364"/>
                <a:gd name="T20" fmla="*/ 1345 w 2081"/>
                <a:gd name="T21" fmla="*/ 1462 h 3364"/>
                <a:gd name="T22" fmla="*/ 1384 w 2081"/>
                <a:gd name="T23" fmla="*/ 1698 h 3364"/>
                <a:gd name="T24" fmla="*/ 1226 w 2081"/>
                <a:gd name="T25" fmla="*/ 1723 h 3364"/>
                <a:gd name="T26" fmla="*/ 1255 w 2081"/>
                <a:gd name="T27" fmla="*/ 1905 h 3364"/>
                <a:gd name="T28" fmla="*/ 1320 w 2081"/>
                <a:gd name="T29" fmla="*/ 2022 h 3364"/>
                <a:gd name="T30" fmla="*/ 1481 w 2081"/>
                <a:gd name="T31" fmla="*/ 2044 h 3364"/>
                <a:gd name="T32" fmla="*/ 1575 w 2081"/>
                <a:gd name="T33" fmla="*/ 2119 h 3364"/>
                <a:gd name="T34" fmla="*/ 1552 w 2081"/>
                <a:gd name="T35" fmla="*/ 2221 h 3364"/>
                <a:gd name="T36" fmla="*/ 1432 w 2081"/>
                <a:gd name="T37" fmla="*/ 2187 h 3364"/>
                <a:gd name="T38" fmla="*/ 1340 w 2081"/>
                <a:gd name="T39" fmla="*/ 2132 h 3364"/>
                <a:gd name="T40" fmla="*/ 1346 w 2081"/>
                <a:gd name="T41" fmla="*/ 2189 h 3364"/>
                <a:gd name="T42" fmla="*/ 1413 w 2081"/>
                <a:gd name="T43" fmla="*/ 2271 h 3364"/>
                <a:gd name="T44" fmla="*/ 1496 w 2081"/>
                <a:gd name="T45" fmla="*/ 2270 h 3364"/>
                <a:gd name="T46" fmla="*/ 1657 w 2081"/>
                <a:gd name="T47" fmla="*/ 2305 h 3364"/>
                <a:gd name="T48" fmla="*/ 1745 w 2081"/>
                <a:gd name="T49" fmla="*/ 2211 h 3364"/>
                <a:gd name="T50" fmla="*/ 1821 w 2081"/>
                <a:gd name="T51" fmla="*/ 2277 h 3364"/>
                <a:gd name="T52" fmla="*/ 1910 w 2081"/>
                <a:gd name="T53" fmla="*/ 2401 h 3364"/>
                <a:gd name="T54" fmla="*/ 2009 w 2081"/>
                <a:gd name="T55" fmla="*/ 2393 h 3364"/>
                <a:gd name="T56" fmla="*/ 2080 w 2081"/>
                <a:gd name="T57" fmla="*/ 2547 h 3364"/>
                <a:gd name="T58" fmla="*/ 1954 w 2081"/>
                <a:gd name="T59" fmla="*/ 2737 h 3364"/>
                <a:gd name="T60" fmla="*/ 1782 w 2081"/>
                <a:gd name="T61" fmla="*/ 2738 h 3364"/>
                <a:gd name="T62" fmla="*/ 1696 w 2081"/>
                <a:gd name="T63" fmla="*/ 2843 h 3364"/>
                <a:gd name="T64" fmla="*/ 1632 w 2081"/>
                <a:gd name="T65" fmla="*/ 2973 h 3364"/>
                <a:gd name="T66" fmla="*/ 1671 w 2081"/>
                <a:gd name="T67" fmla="*/ 3087 h 3364"/>
                <a:gd name="T68" fmla="*/ 1623 w 2081"/>
                <a:gd name="T69" fmla="*/ 3197 h 3364"/>
                <a:gd name="T70" fmla="*/ 1428 w 2081"/>
                <a:gd name="T71" fmla="*/ 3289 h 3364"/>
                <a:gd name="T72" fmla="*/ 1312 w 2081"/>
                <a:gd name="T73" fmla="*/ 3332 h 3364"/>
                <a:gd name="T74" fmla="*/ 1138 w 2081"/>
                <a:gd name="T75" fmla="*/ 3324 h 3364"/>
                <a:gd name="T76" fmla="*/ 988 w 2081"/>
                <a:gd name="T77" fmla="*/ 3244 h 3364"/>
                <a:gd name="T78" fmla="*/ 746 w 2081"/>
                <a:gd name="T79" fmla="*/ 3138 h 3364"/>
                <a:gd name="T80" fmla="*/ 538 w 2081"/>
                <a:gd name="T81" fmla="*/ 2927 h 3364"/>
                <a:gd name="T82" fmla="*/ 248 w 2081"/>
                <a:gd name="T83" fmla="*/ 2323 h 3364"/>
                <a:gd name="T84" fmla="*/ 124 w 2081"/>
                <a:gd name="T85" fmla="*/ 1981 h 3364"/>
                <a:gd name="T86" fmla="*/ 1 w 2081"/>
                <a:gd name="T87" fmla="*/ 1803 h 3364"/>
                <a:gd name="T88" fmla="*/ 61 w 2081"/>
                <a:gd name="T89" fmla="*/ 1575 h 3364"/>
                <a:gd name="T90" fmla="*/ 68 w 2081"/>
                <a:gd name="T91" fmla="*/ 1509 h 3364"/>
                <a:gd name="T92" fmla="*/ 75 w 2081"/>
                <a:gd name="T93" fmla="*/ 1331 h 3364"/>
                <a:gd name="T94" fmla="*/ 132 w 2081"/>
                <a:gd name="T95" fmla="*/ 1214 h 3364"/>
                <a:gd name="T96" fmla="*/ 156 w 2081"/>
                <a:gd name="T97" fmla="*/ 1128 h 3364"/>
                <a:gd name="T98" fmla="*/ 56 w 2081"/>
                <a:gd name="T99" fmla="*/ 983 h 3364"/>
                <a:gd name="T100" fmla="*/ 177 w 2081"/>
                <a:gd name="T101" fmla="*/ 908 h 3364"/>
                <a:gd name="T102" fmla="*/ 259 w 2081"/>
                <a:gd name="T103" fmla="*/ 886 h 3364"/>
                <a:gd name="T104" fmla="*/ 476 w 2081"/>
                <a:gd name="T105" fmla="*/ 792 h 3364"/>
                <a:gd name="T106" fmla="*/ 723 w 2081"/>
                <a:gd name="T107" fmla="*/ 779 h 3364"/>
                <a:gd name="T108" fmla="*/ 834 w 2081"/>
                <a:gd name="T109" fmla="*/ 553 h 3364"/>
                <a:gd name="T110" fmla="*/ 947 w 2081"/>
                <a:gd name="T111" fmla="*/ 591 h 3364"/>
                <a:gd name="T112" fmla="*/ 1083 w 2081"/>
                <a:gd name="T113" fmla="*/ 525 h 3364"/>
                <a:gd name="T114" fmla="*/ 1080 w 2081"/>
                <a:gd name="T115" fmla="*/ 390 h 3364"/>
                <a:gd name="T116" fmla="*/ 1211 w 2081"/>
                <a:gd name="T117" fmla="*/ 373 h 3364"/>
                <a:gd name="T118" fmla="*/ 1312 w 2081"/>
                <a:gd name="T119" fmla="*/ 240 h 3364"/>
                <a:gd name="T120" fmla="*/ 1456 w 2081"/>
                <a:gd name="T121" fmla="*/ 61 h 3364"/>
                <a:gd name="T122" fmla="*/ 1527 w 2081"/>
                <a:gd name="T123" fmla="*/ 8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81" h="3364">
                  <a:moveTo>
                    <a:pt x="1605" y="95"/>
                  </a:moveTo>
                  <a:lnTo>
                    <a:pt x="1605" y="105"/>
                  </a:lnTo>
                  <a:lnTo>
                    <a:pt x="1604" y="116"/>
                  </a:lnTo>
                  <a:lnTo>
                    <a:pt x="1602" y="125"/>
                  </a:lnTo>
                  <a:lnTo>
                    <a:pt x="1599" y="136"/>
                  </a:lnTo>
                  <a:lnTo>
                    <a:pt x="1597" y="147"/>
                  </a:lnTo>
                  <a:lnTo>
                    <a:pt x="1597" y="158"/>
                  </a:lnTo>
                  <a:lnTo>
                    <a:pt x="1597" y="162"/>
                  </a:lnTo>
                  <a:lnTo>
                    <a:pt x="1598" y="168"/>
                  </a:lnTo>
                  <a:lnTo>
                    <a:pt x="1600" y="172"/>
                  </a:lnTo>
                  <a:lnTo>
                    <a:pt x="1604" y="177"/>
                  </a:lnTo>
                  <a:lnTo>
                    <a:pt x="1608" y="188"/>
                  </a:lnTo>
                  <a:lnTo>
                    <a:pt x="1612" y="203"/>
                  </a:lnTo>
                  <a:lnTo>
                    <a:pt x="1615" y="210"/>
                  </a:lnTo>
                  <a:lnTo>
                    <a:pt x="1617" y="216"/>
                  </a:lnTo>
                  <a:lnTo>
                    <a:pt x="1620" y="222"/>
                  </a:lnTo>
                  <a:lnTo>
                    <a:pt x="1623" y="225"/>
                  </a:lnTo>
                  <a:lnTo>
                    <a:pt x="1634" y="230"/>
                  </a:lnTo>
                  <a:lnTo>
                    <a:pt x="1642" y="236"/>
                  </a:lnTo>
                  <a:lnTo>
                    <a:pt x="1647" y="241"/>
                  </a:lnTo>
                  <a:lnTo>
                    <a:pt x="1650" y="245"/>
                  </a:lnTo>
                  <a:lnTo>
                    <a:pt x="1652" y="250"/>
                  </a:lnTo>
                  <a:lnTo>
                    <a:pt x="1653" y="254"/>
                  </a:lnTo>
                  <a:lnTo>
                    <a:pt x="1653" y="258"/>
                  </a:lnTo>
                  <a:lnTo>
                    <a:pt x="1652" y="263"/>
                  </a:lnTo>
                  <a:lnTo>
                    <a:pt x="1648" y="272"/>
                  </a:lnTo>
                  <a:lnTo>
                    <a:pt x="1643" y="283"/>
                  </a:lnTo>
                  <a:lnTo>
                    <a:pt x="1640" y="290"/>
                  </a:lnTo>
                  <a:lnTo>
                    <a:pt x="1638" y="296"/>
                  </a:lnTo>
                  <a:lnTo>
                    <a:pt x="1637" y="304"/>
                  </a:lnTo>
                  <a:lnTo>
                    <a:pt x="1636" y="311"/>
                  </a:lnTo>
                  <a:lnTo>
                    <a:pt x="1638" y="320"/>
                  </a:lnTo>
                  <a:lnTo>
                    <a:pt x="1643" y="327"/>
                  </a:lnTo>
                  <a:lnTo>
                    <a:pt x="1644" y="331"/>
                  </a:lnTo>
                  <a:lnTo>
                    <a:pt x="1644" y="335"/>
                  </a:lnTo>
                  <a:lnTo>
                    <a:pt x="1643" y="339"/>
                  </a:lnTo>
                  <a:lnTo>
                    <a:pt x="1639" y="345"/>
                  </a:lnTo>
                  <a:lnTo>
                    <a:pt x="1623" y="364"/>
                  </a:lnTo>
                  <a:lnTo>
                    <a:pt x="1608" y="381"/>
                  </a:lnTo>
                  <a:lnTo>
                    <a:pt x="1602" y="391"/>
                  </a:lnTo>
                  <a:lnTo>
                    <a:pt x="1595" y="401"/>
                  </a:lnTo>
                  <a:lnTo>
                    <a:pt x="1590" y="412"/>
                  </a:lnTo>
                  <a:lnTo>
                    <a:pt x="1584" y="425"/>
                  </a:lnTo>
                  <a:lnTo>
                    <a:pt x="1577" y="440"/>
                  </a:lnTo>
                  <a:lnTo>
                    <a:pt x="1570" y="453"/>
                  </a:lnTo>
                  <a:lnTo>
                    <a:pt x="1570" y="455"/>
                  </a:lnTo>
                  <a:lnTo>
                    <a:pt x="1570" y="458"/>
                  </a:lnTo>
                  <a:lnTo>
                    <a:pt x="1571" y="460"/>
                  </a:lnTo>
                  <a:lnTo>
                    <a:pt x="1572" y="462"/>
                  </a:lnTo>
                  <a:lnTo>
                    <a:pt x="1575" y="465"/>
                  </a:lnTo>
                  <a:lnTo>
                    <a:pt x="1578" y="467"/>
                  </a:lnTo>
                  <a:lnTo>
                    <a:pt x="1582" y="469"/>
                  </a:lnTo>
                  <a:lnTo>
                    <a:pt x="1586" y="471"/>
                  </a:lnTo>
                  <a:lnTo>
                    <a:pt x="1610" y="478"/>
                  </a:lnTo>
                  <a:lnTo>
                    <a:pt x="1638" y="485"/>
                  </a:lnTo>
                  <a:lnTo>
                    <a:pt x="1651" y="490"/>
                  </a:lnTo>
                  <a:lnTo>
                    <a:pt x="1662" y="497"/>
                  </a:lnTo>
                  <a:lnTo>
                    <a:pt x="1667" y="500"/>
                  </a:lnTo>
                  <a:lnTo>
                    <a:pt x="1671" y="505"/>
                  </a:lnTo>
                  <a:lnTo>
                    <a:pt x="1674" y="509"/>
                  </a:lnTo>
                  <a:lnTo>
                    <a:pt x="1676" y="514"/>
                  </a:lnTo>
                  <a:lnTo>
                    <a:pt x="1676" y="516"/>
                  </a:lnTo>
                  <a:lnTo>
                    <a:pt x="1676" y="520"/>
                  </a:lnTo>
                  <a:lnTo>
                    <a:pt x="1675" y="521"/>
                  </a:lnTo>
                  <a:lnTo>
                    <a:pt x="1674" y="523"/>
                  </a:lnTo>
                  <a:lnTo>
                    <a:pt x="1670" y="526"/>
                  </a:lnTo>
                  <a:lnTo>
                    <a:pt x="1664" y="529"/>
                  </a:lnTo>
                  <a:lnTo>
                    <a:pt x="1653" y="533"/>
                  </a:lnTo>
                  <a:lnTo>
                    <a:pt x="1644" y="535"/>
                  </a:lnTo>
                  <a:lnTo>
                    <a:pt x="1634" y="537"/>
                  </a:lnTo>
                  <a:lnTo>
                    <a:pt x="1626" y="540"/>
                  </a:lnTo>
                  <a:lnTo>
                    <a:pt x="1620" y="544"/>
                  </a:lnTo>
                  <a:lnTo>
                    <a:pt x="1615" y="549"/>
                  </a:lnTo>
                  <a:lnTo>
                    <a:pt x="1604" y="561"/>
                  </a:lnTo>
                  <a:lnTo>
                    <a:pt x="1592" y="574"/>
                  </a:lnTo>
                  <a:lnTo>
                    <a:pt x="1586" y="584"/>
                  </a:lnTo>
                  <a:lnTo>
                    <a:pt x="1580" y="595"/>
                  </a:lnTo>
                  <a:lnTo>
                    <a:pt x="1573" y="606"/>
                  </a:lnTo>
                  <a:lnTo>
                    <a:pt x="1566" y="616"/>
                  </a:lnTo>
                  <a:lnTo>
                    <a:pt x="1559" y="625"/>
                  </a:lnTo>
                  <a:lnTo>
                    <a:pt x="1553" y="635"/>
                  </a:lnTo>
                  <a:lnTo>
                    <a:pt x="1546" y="646"/>
                  </a:lnTo>
                  <a:lnTo>
                    <a:pt x="1542" y="657"/>
                  </a:lnTo>
                  <a:lnTo>
                    <a:pt x="1540" y="663"/>
                  </a:lnTo>
                  <a:lnTo>
                    <a:pt x="1540" y="668"/>
                  </a:lnTo>
                  <a:lnTo>
                    <a:pt x="1541" y="672"/>
                  </a:lnTo>
                  <a:lnTo>
                    <a:pt x="1543" y="675"/>
                  </a:lnTo>
                  <a:lnTo>
                    <a:pt x="1546" y="677"/>
                  </a:lnTo>
                  <a:lnTo>
                    <a:pt x="1551" y="678"/>
                  </a:lnTo>
                  <a:lnTo>
                    <a:pt x="1555" y="681"/>
                  </a:lnTo>
                  <a:lnTo>
                    <a:pt x="1561" y="681"/>
                  </a:lnTo>
                  <a:lnTo>
                    <a:pt x="1572" y="682"/>
                  </a:lnTo>
                  <a:lnTo>
                    <a:pt x="1583" y="683"/>
                  </a:lnTo>
                  <a:lnTo>
                    <a:pt x="1589" y="684"/>
                  </a:lnTo>
                  <a:lnTo>
                    <a:pt x="1593" y="685"/>
                  </a:lnTo>
                  <a:lnTo>
                    <a:pt x="1597" y="687"/>
                  </a:lnTo>
                  <a:lnTo>
                    <a:pt x="1599" y="690"/>
                  </a:lnTo>
                  <a:lnTo>
                    <a:pt x="1600" y="694"/>
                  </a:lnTo>
                  <a:lnTo>
                    <a:pt x="1600" y="701"/>
                  </a:lnTo>
                  <a:lnTo>
                    <a:pt x="1598" y="710"/>
                  </a:lnTo>
                  <a:lnTo>
                    <a:pt x="1596" y="721"/>
                  </a:lnTo>
                  <a:lnTo>
                    <a:pt x="1591" y="741"/>
                  </a:lnTo>
                  <a:lnTo>
                    <a:pt x="1588" y="757"/>
                  </a:lnTo>
                  <a:lnTo>
                    <a:pt x="1589" y="764"/>
                  </a:lnTo>
                  <a:lnTo>
                    <a:pt x="1590" y="770"/>
                  </a:lnTo>
                  <a:lnTo>
                    <a:pt x="1592" y="777"/>
                  </a:lnTo>
                  <a:lnTo>
                    <a:pt x="1595" y="783"/>
                  </a:lnTo>
                  <a:lnTo>
                    <a:pt x="1597" y="791"/>
                  </a:lnTo>
                  <a:lnTo>
                    <a:pt x="1599" y="797"/>
                  </a:lnTo>
                  <a:lnTo>
                    <a:pt x="1600" y="803"/>
                  </a:lnTo>
                  <a:lnTo>
                    <a:pt x="1599" y="808"/>
                  </a:lnTo>
                  <a:lnTo>
                    <a:pt x="1598" y="813"/>
                  </a:lnTo>
                  <a:lnTo>
                    <a:pt x="1595" y="818"/>
                  </a:lnTo>
                  <a:lnTo>
                    <a:pt x="1592" y="822"/>
                  </a:lnTo>
                  <a:lnTo>
                    <a:pt x="1589" y="826"/>
                  </a:lnTo>
                  <a:lnTo>
                    <a:pt x="1585" y="830"/>
                  </a:lnTo>
                  <a:lnTo>
                    <a:pt x="1582" y="835"/>
                  </a:lnTo>
                  <a:lnTo>
                    <a:pt x="1580" y="840"/>
                  </a:lnTo>
                  <a:lnTo>
                    <a:pt x="1578" y="847"/>
                  </a:lnTo>
                  <a:lnTo>
                    <a:pt x="1576" y="858"/>
                  </a:lnTo>
                  <a:lnTo>
                    <a:pt x="1576" y="868"/>
                  </a:lnTo>
                  <a:lnTo>
                    <a:pt x="1576" y="879"/>
                  </a:lnTo>
                  <a:lnTo>
                    <a:pt x="1577" y="890"/>
                  </a:lnTo>
                  <a:lnTo>
                    <a:pt x="1578" y="911"/>
                  </a:lnTo>
                  <a:lnTo>
                    <a:pt x="1578" y="929"/>
                  </a:lnTo>
                  <a:lnTo>
                    <a:pt x="1577" y="938"/>
                  </a:lnTo>
                  <a:lnTo>
                    <a:pt x="1575" y="945"/>
                  </a:lnTo>
                  <a:lnTo>
                    <a:pt x="1570" y="953"/>
                  </a:lnTo>
                  <a:lnTo>
                    <a:pt x="1565" y="960"/>
                  </a:lnTo>
                  <a:lnTo>
                    <a:pt x="1556" y="967"/>
                  </a:lnTo>
                  <a:lnTo>
                    <a:pt x="1546" y="972"/>
                  </a:lnTo>
                  <a:lnTo>
                    <a:pt x="1534" y="978"/>
                  </a:lnTo>
                  <a:lnTo>
                    <a:pt x="1517" y="982"/>
                  </a:lnTo>
                  <a:lnTo>
                    <a:pt x="1512" y="984"/>
                  </a:lnTo>
                  <a:lnTo>
                    <a:pt x="1508" y="986"/>
                  </a:lnTo>
                  <a:lnTo>
                    <a:pt x="1505" y="988"/>
                  </a:lnTo>
                  <a:lnTo>
                    <a:pt x="1503" y="991"/>
                  </a:lnTo>
                  <a:lnTo>
                    <a:pt x="1502" y="993"/>
                  </a:lnTo>
                  <a:lnTo>
                    <a:pt x="1502" y="995"/>
                  </a:lnTo>
                  <a:lnTo>
                    <a:pt x="1503" y="998"/>
                  </a:lnTo>
                  <a:lnTo>
                    <a:pt x="1505" y="1000"/>
                  </a:lnTo>
                  <a:lnTo>
                    <a:pt x="1511" y="1006"/>
                  </a:lnTo>
                  <a:lnTo>
                    <a:pt x="1519" y="1012"/>
                  </a:lnTo>
                  <a:lnTo>
                    <a:pt x="1530" y="1019"/>
                  </a:lnTo>
                  <a:lnTo>
                    <a:pt x="1542" y="1024"/>
                  </a:lnTo>
                  <a:lnTo>
                    <a:pt x="1568" y="1036"/>
                  </a:lnTo>
                  <a:lnTo>
                    <a:pt x="1594" y="1046"/>
                  </a:lnTo>
                  <a:lnTo>
                    <a:pt x="1615" y="1053"/>
                  </a:lnTo>
                  <a:lnTo>
                    <a:pt x="1626" y="1057"/>
                  </a:lnTo>
                  <a:lnTo>
                    <a:pt x="1625" y="1078"/>
                  </a:lnTo>
                  <a:lnTo>
                    <a:pt x="1624" y="1100"/>
                  </a:lnTo>
                  <a:lnTo>
                    <a:pt x="1621" y="1121"/>
                  </a:lnTo>
                  <a:lnTo>
                    <a:pt x="1618" y="1144"/>
                  </a:lnTo>
                  <a:lnTo>
                    <a:pt x="1616" y="1167"/>
                  </a:lnTo>
                  <a:lnTo>
                    <a:pt x="1613" y="1189"/>
                  </a:lnTo>
                  <a:lnTo>
                    <a:pt x="1612" y="1212"/>
                  </a:lnTo>
                  <a:lnTo>
                    <a:pt x="1612" y="1235"/>
                  </a:lnTo>
                  <a:lnTo>
                    <a:pt x="1612" y="1240"/>
                  </a:lnTo>
                  <a:lnTo>
                    <a:pt x="1610" y="1244"/>
                  </a:lnTo>
                  <a:lnTo>
                    <a:pt x="1607" y="1248"/>
                  </a:lnTo>
                  <a:lnTo>
                    <a:pt x="1604" y="1250"/>
                  </a:lnTo>
                  <a:lnTo>
                    <a:pt x="1598" y="1251"/>
                  </a:lnTo>
                  <a:lnTo>
                    <a:pt x="1592" y="1252"/>
                  </a:lnTo>
                  <a:lnTo>
                    <a:pt x="1585" y="1252"/>
                  </a:lnTo>
                  <a:lnTo>
                    <a:pt x="1578" y="1251"/>
                  </a:lnTo>
                  <a:lnTo>
                    <a:pt x="1563" y="1249"/>
                  </a:lnTo>
                  <a:lnTo>
                    <a:pt x="1546" y="1246"/>
                  </a:lnTo>
                  <a:lnTo>
                    <a:pt x="1530" y="1244"/>
                  </a:lnTo>
                  <a:lnTo>
                    <a:pt x="1516" y="1244"/>
                  </a:lnTo>
                  <a:lnTo>
                    <a:pt x="1498" y="1244"/>
                  </a:lnTo>
                  <a:lnTo>
                    <a:pt x="1477" y="1243"/>
                  </a:lnTo>
                  <a:lnTo>
                    <a:pt x="1468" y="1242"/>
                  </a:lnTo>
                  <a:lnTo>
                    <a:pt x="1458" y="1242"/>
                  </a:lnTo>
                  <a:lnTo>
                    <a:pt x="1448" y="1243"/>
                  </a:lnTo>
                  <a:lnTo>
                    <a:pt x="1440" y="1244"/>
                  </a:lnTo>
                  <a:lnTo>
                    <a:pt x="1430" y="1248"/>
                  </a:lnTo>
                  <a:lnTo>
                    <a:pt x="1421" y="1253"/>
                  </a:lnTo>
                  <a:lnTo>
                    <a:pt x="1411" y="1258"/>
                  </a:lnTo>
                  <a:lnTo>
                    <a:pt x="1404" y="1265"/>
                  </a:lnTo>
                  <a:lnTo>
                    <a:pt x="1395" y="1272"/>
                  </a:lnTo>
                  <a:lnTo>
                    <a:pt x="1387" y="1279"/>
                  </a:lnTo>
                  <a:lnTo>
                    <a:pt x="1378" y="1284"/>
                  </a:lnTo>
                  <a:lnTo>
                    <a:pt x="1368" y="1289"/>
                  </a:lnTo>
                  <a:lnTo>
                    <a:pt x="1373" y="1308"/>
                  </a:lnTo>
                  <a:lnTo>
                    <a:pt x="1377" y="1322"/>
                  </a:lnTo>
                  <a:lnTo>
                    <a:pt x="1383" y="1334"/>
                  </a:lnTo>
                  <a:lnTo>
                    <a:pt x="1394" y="1350"/>
                  </a:lnTo>
                  <a:lnTo>
                    <a:pt x="1396" y="1353"/>
                  </a:lnTo>
                  <a:lnTo>
                    <a:pt x="1396" y="1357"/>
                  </a:lnTo>
                  <a:lnTo>
                    <a:pt x="1396" y="1360"/>
                  </a:lnTo>
                  <a:lnTo>
                    <a:pt x="1395" y="1363"/>
                  </a:lnTo>
                  <a:lnTo>
                    <a:pt x="1391" y="1370"/>
                  </a:lnTo>
                  <a:lnTo>
                    <a:pt x="1384" y="1377"/>
                  </a:lnTo>
                  <a:lnTo>
                    <a:pt x="1377" y="1386"/>
                  </a:lnTo>
                  <a:lnTo>
                    <a:pt x="1370" y="1396"/>
                  </a:lnTo>
                  <a:lnTo>
                    <a:pt x="1368" y="1401"/>
                  </a:lnTo>
                  <a:lnTo>
                    <a:pt x="1366" y="1406"/>
                  </a:lnTo>
                  <a:lnTo>
                    <a:pt x="1364" y="1413"/>
                  </a:lnTo>
                  <a:lnTo>
                    <a:pt x="1364" y="1420"/>
                  </a:lnTo>
                  <a:lnTo>
                    <a:pt x="1364" y="1425"/>
                  </a:lnTo>
                  <a:lnTo>
                    <a:pt x="1363" y="1430"/>
                  </a:lnTo>
                  <a:lnTo>
                    <a:pt x="1361" y="1433"/>
                  </a:lnTo>
                  <a:lnTo>
                    <a:pt x="1359" y="1438"/>
                  </a:lnTo>
                  <a:lnTo>
                    <a:pt x="1354" y="1444"/>
                  </a:lnTo>
                  <a:lnTo>
                    <a:pt x="1350" y="1450"/>
                  </a:lnTo>
                  <a:lnTo>
                    <a:pt x="1348" y="1453"/>
                  </a:lnTo>
                  <a:lnTo>
                    <a:pt x="1347" y="1456"/>
                  </a:lnTo>
                  <a:lnTo>
                    <a:pt x="1346" y="1459"/>
                  </a:lnTo>
                  <a:lnTo>
                    <a:pt x="1345" y="1462"/>
                  </a:lnTo>
                  <a:lnTo>
                    <a:pt x="1346" y="1467"/>
                  </a:lnTo>
                  <a:lnTo>
                    <a:pt x="1347" y="1472"/>
                  </a:lnTo>
                  <a:lnTo>
                    <a:pt x="1350" y="1478"/>
                  </a:lnTo>
                  <a:lnTo>
                    <a:pt x="1353" y="1483"/>
                  </a:lnTo>
                  <a:lnTo>
                    <a:pt x="1366" y="1502"/>
                  </a:lnTo>
                  <a:lnTo>
                    <a:pt x="1377" y="1519"/>
                  </a:lnTo>
                  <a:lnTo>
                    <a:pt x="1386" y="1534"/>
                  </a:lnTo>
                  <a:lnTo>
                    <a:pt x="1392" y="1548"/>
                  </a:lnTo>
                  <a:lnTo>
                    <a:pt x="1394" y="1554"/>
                  </a:lnTo>
                  <a:lnTo>
                    <a:pt x="1396" y="1562"/>
                  </a:lnTo>
                  <a:lnTo>
                    <a:pt x="1397" y="1569"/>
                  </a:lnTo>
                  <a:lnTo>
                    <a:pt x="1397" y="1578"/>
                  </a:lnTo>
                  <a:lnTo>
                    <a:pt x="1397" y="1596"/>
                  </a:lnTo>
                  <a:lnTo>
                    <a:pt x="1394" y="1618"/>
                  </a:lnTo>
                  <a:lnTo>
                    <a:pt x="1393" y="1648"/>
                  </a:lnTo>
                  <a:lnTo>
                    <a:pt x="1392" y="1680"/>
                  </a:lnTo>
                  <a:lnTo>
                    <a:pt x="1391" y="1686"/>
                  </a:lnTo>
                  <a:lnTo>
                    <a:pt x="1388" y="1693"/>
                  </a:lnTo>
                  <a:lnTo>
                    <a:pt x="1384" y="1698"/>
                  </a:lnTo>
                  <a:lnTo>
                    <a:pt x="1380" y="1703"/>
                  </a:lnTo>
                  <a:lnTo>
                    <a:pt x="1374" y="1707"/>
                  </a:lnTo>
                  <a:lnTo>
                    <a:pt x="1366" y="1710"/>
                  </a:lnTo>
                  <a:lnTo>
                    <a:pt x="1357" y="1712"/>
                  </a:lnTo>
                  <a:lnTo>
                    <a:pt x="1347" y="1712"/>
                  </a:lnTo>
                  <a:lnTo>
                    <a:pt x="1325" y="1711"/>
                  </a:lnTo>
                  <a:lnTo>
                    <a:pt x="1307" y="1709"/>
                  </a:lnTo>
                  <a:lnTo>
                    <a:pt x="1297" y="1708"/>
                  </a:lnTo>
                  <a:lnTo>
                    <a:pt x="1287" y="1708"/>
                  </a:lnTo>
                  <a:lnTo>
                    <a:pt x="1277" y="1709"/>
                  </a:lnTo>
                  <a:lnTo>
                    <a:pt x="1265" y="1711"/>
                  </a:lnTo>
                  <a:lnTo>
                    <a:pt x="1250" y="1712"/>
                  </a:lnTo>
                  <a:lnTo>
                    <a:pt x="1231" y="1714"/>
                  </a:lnTo>
                  <a:lnTo>
                    <a:pt x="1228" y="1715"/>
                  </a:lnTo>
                  <a:lnTo>
                    <a:pt x="1225" y="1716"/>
                  </a:lnTo>
                  <a:lnTo>
                    <a:pt x="1224" y="1717"/>
                  </a:lnTo>
                  <a:lnTo>
                    <a:pt x="1223" y="1720"/>
                  </a:lnTo>
                  <a:lnTo>
                    <a:pt x="1224" y="1721"/>
                  </a:lnTo>
                  <a:lnTo>
                    <a:pt x="1226" y="1723"/>
                  </a:lnTo>
                  <a:lnTo>
                    <a:pt x="1230" y="1725"/>
                  </a:lnTo>
                  <a:lnTo>
                    <a:pt x="1237" y="1727"/>
                  </a:lnTo>
                  <a:lnTo>
                    <a:pt x="1246" y="1730"/>
                  </a:lnTo>
                  <a:lnTo>
                    <a:pt x="1253" y="1735"/>
                  </a:lnTo>
                  <a:lnTo>
                    <a:pt x="1259" y="1738"/>
                  </a:lnTo>
                  <a:lnTo>
                    <a:pt x="1264" y="1742"/>
                  </a:lnTo>
                  <a:lnTo>
                    <a:pt x="1268" y="1745"/>
                  </a:lnTo>
                  <a:lnTo>
                    <a:pt x="1270" y="1750"/>
                  </a:lnTo>
                  <a:lnTo>
                    <a:pt x="1271" y="1754"/>
                  </a:lnTo>
                  <a:lnTo>
                    <a:pt x="1272" y="1759"/>
                  </a:lnTo>
                  <a:lnTo>
                    <a:pt x="1271" y="1769"/>
                  </a:lnTo>
                  <a:lnTo>
                    <a:pt x="1268" y="1781"/>
                  </a:lnTo>
                  <a:lnTo>
                    <a:pt x="1264" y="1794"/>
                  </a:lnTo>
                  <a:lnTo>
                    <a:pt x="1259" y="1808"/>
                  </a:lnTo>
                  <a:lnTo>
                    <a:pt x="1256" y="1825"/>
                  </a:lnTo>
                  <a:lnTo>
                    <a:pt x="1254" y="1842"/>
                  </a:lnTo>
                  <a:lnTo>
                    <a:pt x="1253" y="1858"/>
                  </a:lnTo>
                  <a:lnTo>
                    <a:pt x="1253" y="1874"/>
                  </a:lnTo>
                  <a:lnTo>
                    <a:pt x="1255" y="1905"/>
                  </a:lnTo>
                  <a:lnTo>
                    <a:pt x="1259" y="1940"/>
                  </a:lnTo>
                  <a:lnTo>
                    <a:pt x="1258" y="1934"/>
                  </a:lnTo>
                  <a:lnTo>
                    <a:pt x="1262" y="1944"/>
                  </a:lnTo>
                  <a:lnTo>
                    <a:pt x="1267" y="1952"/>
                  </a:lnTo>
                  <a:lnTo>
                    <a:pt x="1271" y="1957"/>
                  </a:lnTo>
                  <a:lnTo>
                    <a:pt x="1277" y="1963"/>
                  </a:lnTo>
                  <a:lnTo>
                    <a:pt x="1283" y="1966"/>
                  </a:lnTo>
                  <a:lnTo>
                    <a:pt x="1289" y="1969"/>
                  </a:lnTo>
                  <a:lnTo>
                    <a:pt x="1298" y="1970"/>
                  </a:lnTo>
                  <a:lnTo>
                    <a:pt x="1308" y="1970"/>
                  </a:lnTo>
                  <a:lnTo>
                    <a:pt x="1314" y="1970"/>
                  </a:lnTo>
                  <a:lnTo>
                    <a:pt x="1319" y="1972"/>
                  </a:lnTo>
                  <a:lnTo>
                    <a:pt x="1322" y="1975"/>
                  </a:lnTo>
                  <a:lnTo>
                    <a:pt x="1323" y="1980"/>
                  </a:lnTo>
                  <a:lnTo>
                    <a:pt x="1324" y="1985"/>
                  </a:lnTo>
                  <a:lnTo>
                    <a:pt x="1324" y="1992"/>
                  </a:lnTo>
                  <a:lnTo>
                    <a:pt x="1324" y="1999"/>
                  </a:lnTo>
                  <a:lnTo>
                    <a:pt x="1323" y="2006"/>
                  </a:lnTo>
                  <a:lnTo>
                    <a:pt x="1320" y="2022"/>
                  </a:lnTo>
                  <a:lnTo>
                    <a:pt x="1318" y="2036"/>
                  </a:lnTo>
                  <a:lnTo>
                    <a:pt x="1318" y="2042"/>
                  </a:lnTo>
                  <a:lnTo>
                    <a:pt x="1318" y="2049"/>
                  </a:lnTo>
                  <a:lnTo>
                    <a:pt x="1319" y="2054"/>
                  </a:lnTo>
                  <a:lnTo>
                    <a:pt x="1322" y="2059"/>
                  </a:lnTo>
                  <a:lnTo>
                    <a:pt x="1327" y="2065"/>
                  </a:lnTo>
                  <a:lnTo>
                    <a:pt x="1334" y="2069"/>
                  </a:lnTo>
                  <a:lnTo>
                    <a:pt x="1339" y="2074"/>
                  </a:lnTo>
                  <a:lnTo>
                    <a:pt x="1345" y="2076"/>
                  </a:lnTo>
                  <a:lnTo>
                    <a:pt x="1351" y="2077"/>
                  </a:lnTo>
                  <a:lnTo>
                    <a:pt x="1356" y="2077"/>
                  </a:lnTo>
                  <a:lnTo>
                    <a:pt x="1363" y="2076"/>
                  </a:lnTo>
                  <a:lnTo>
                    <a:pt x="1368" y="2075"/>
                  </a:lnTo>
                  <a:lnTo>
                    <a:pt x="1393" y="2066"/>
                  </a:lnTo>
                  <a:lnTo>
                    <a:pt x="1421" y="2058"/>
                  </a:lnTo>
                  <a:lnTo>
                    <a:pt x="1441" y="2053"/>
                  </a:lnTo>
                  <a:lnTo>
                    <a:pt x="1460" y="2048"/>
                  </a:lnTo>
                  <a:lnTo>
                    <a:pt x="1471" y="2046"/>
                  </a:lnTo>
                  <a:lnTo>
                    <a:pt x="1481" y="2044"/>
                  </a:lnTo>
                  <a:lnTo>
                    <a:pt x="1490" y="2044"/>
                  </a:lnTo>
                  <a:lnTo>
                    <a:pt x="1500" y="2044"/>
                  </a:lnTo>
                  <a:lnTo>
                    <a:pt x="1525" y="2045"/>
                  </a:lnTo>
                  <a:lnTo>
                    <a:pt x="1549" y="2045"/>
                  </a:lnTo>
                  <a:lnTo>
                    <a:pt x="1559" y="2046"/>
                  </a:lnTo>
                  <a:lnTo>
                    <a:pt x="1570" y="2048"/>
                  </a:lnTo>
                  <a:lnTo>
                    <a:pt x="1576" y="2050"/>
                  </a:lnTo>
                  <a:lnTo>
                    <a:pt x="1581" y="2052"/>
                  </a:lnTo>
                  <a:lnTo>
                    <a:pt x="1586" y="2056"/>
                  </a:lnTo>
                  <a:lnTo>
                    <a:pt x="1592" y="2061"/>
                  </a:lnTo>
                  <a:lnTo>
                    <a:pt x="1596" y="2065"/>
                  </a:lnTo>
                  <a:lnTo>
                    <a:pt x="1599" y="2071"/>
                  </a:lnTo>
                  <a:lnTo>
                    <a:pt x="1600" y="2076"/>
                  </a:lnTo>
                  <a:lnTo>
                    <a:pt x="1602" y="2081"/>
                  </a:lnTo>
                  <a:lnTo>
                    <a:pt x="1600" y="2086"/>
                  </a:lnTo>
                  <a:lnTo>
                    <a:pt x="1598" y="2091"/>
                  </a:lnTo>
                  <a:lnTo>
                    <a:pt x="1595" y="2095"/>
                  </a:lnTo>
                  <a:lnTo>
                    <a:pt x="1592" y="2101"/>
                  </a:lnTo>
                  <a:lnTo>
                    <a:pt x="1575" y="2119"/>
                  </a:lnTo>
                  <a:lnTo>
                    <a:pt x="1561" y="2136"/>
                  </a:lnTo>
                  <a:lnTo>
                    <a:pt x="1541" y="2135"/>
                  </a:lnTo>
                  <a:lnTo>
                    <a:pt x="1529" y="2135"/>
                  </a:lnTo>
                  <a:lnTo>
                    <a:pt x="1527" y="2136"/>
                  </a:lnTo>
                  <a:lnTo>
                    <a:pt x="1525" y="2139"/>
                  </a:lnTo>
                  <a:lnTo>
                    <a:pt x="1523" y="2141"/>
                  </a:lnTo>
                  <a:lnTo>
                    <a:pt x="1522" y="2144"/>
                  </a:lnTo>
                  <a:lnTo>
                    <a:pt x="1519" y="2153"/>
                  </a:lnTo>
                  <a:lnTo>
                    <a:pt x="1518" y="2166"/>
                  </a:lnTo>
                  <a:lnTo>
                    <a:pt x="1519" y="2169"/>
                  </a:lnTo>
                  <a:lnTo>
                    <a:pt x="1521" y="2172"/>
                  </a:lnTo>
                  <a:lnTo>
                    <a:pt x="1523" y="2176"/>
                  </a:lnTo>
                  <a:lnTo>
                    <a:pt x="1525" y="2180"/>
                  </a:lnTo>
                  <a:lnTo>
                    <a:pt x="1531" y="2187"/>
                  </a:lnTo>
                  <a:lnTo>
                    <a:pt x="1539" y="2196"/>
                  </a:lnTo>
                  <a:lnTo>
                    <a:pt x="1545" y="2203"/>
                  </a:lnTo>
                  <a:lnTo>
                    <a:pt x="1550" y="2212"/>
                  </a:lnTo>
                  <a:lnTo>
                    <a:pt x="1552" y="2216"/>
                  </a:lnTo>
                  <a:lnTo>
                    <a:pt x="1552" y="2221"/>
                  </a:lnTo>
                  <a:lnTo>
                    <a:pt x="1552" y="2224"/>
                  </a:lnTo>
                  <a:lnTo>
                    <a:pt x="1550" y="2228"/>
                  </a:lnTo>
                  <a:lnTo>
                    <a:pt x="1545" y="2235"/>
                  </a:lnTo>
                  <a:lnTo>
                    <a:pt x="1541" y="2240"/>
                  </a:lnTo>
                  <a:lnTo>
                    <a:pt x="1537" y="2243"/>
                  </a:lnTo>
                  <a:lnTo>
                    <a:pt x="1534" y="2244"/>
                  </a:lnTo>
                  <a:lnTo>
                    <a:pt x="1529" y="2244"/>
                  </a:lnTo>
                  <a:lnTo>
                    <a:pt x="1526" y="2242"/>
                  </a:lnTo>
                  <a:lnTo>
                    <a:pt x="1523" y="2240"/>
                  </a:lnTo>
                  <a:lnTo>
                    <a:pt x="1521" y="2237"/>
                  </a:lnTo>
                  <a:lnTo>
                    <a:pt x="1510" y="2217"/>
                  </a:lnTo>
                  <a:lnTo>
                    <a:pt x="1499" y="2199"/>
                  </a:lnTo>
                  <a:lnTo>
                    <a:pt x="1495" y="2194"/>
                  </a:lnTo>
                  <a:lnTo>
                    <a:pt x="1489" y="2190"/>
                  </a:lnTo>
                  <a:lnTo>
                    <a:pt x="1484" y="2188"/>
                  </a:lnTo>
                  <a:lnTo>
                    <a:pt x="1477" y="2186"/>
                  </a:lnTo>
                  <a:lnTo>
                    <a:pt x="1463" y="2186"/>
                  </a:lnTo>
                  <a:lnTo>
                    <a:pt x="1448" y="2187"/>
                  </a:lnTo>
                  <a:lnTo>
                    <a:pt x="1432" y="2187"/>
                  </a:lnTo>
                  <a:lnTo>
                    <a:pt x="1417" y="2187"/>
                  </a:lnTo>
                  <a:lnTo>
                    <a:pt x="1409" y="2185"/>
                  </a:lnTo>
                  <a:lnTo>
                    <a:pt x="1402" y="2183"/>
                  </a:lnTo>
                  <a:lnTo>
                    <a:pt x="1395" y="2180"/>
                  </a:lnTo>
                  <a:lnTo>
                    <a:pt x="1389" y="2174"/>
                  </a:lnTo>
                  <a:lnTo>
                    <a:pt x="1383" y="2171"/>
                  </a:lnTo>
                  <a:lnTo>
                    <a:pt x="1379" y="2168"/>
                  </a:lnTo>
                  <a:lnTo>
                    <a:pt x="1375" y="2166"/>
                  </a:lnTo>
                  <a:lnTo>
                    <a:pt x="1370" y="2163"/>
                  </a:lnTo>
                  <a:lnTo>
                    <a:pt x="1362" y="2162"/>
                  </a:lnTo>
                  <a:lnTo>
                    <a:pt x="1355" y="2160"/>
                  </a:lnTo>
                  <a:lnTo>
                    <a:pt x="1352" y="2159"/>
                  </a:lnTo>
                  <a:lnTo>
                    <a:pt x="1349" y="2158"/>
                  </a:lnTo>
                  <a:lnTo>
                    <a:pt x="1347" y="2156"/>
                  </a:lnTo>
                  <a:lnTo>
                    <a:pt x="1345" y="2154"/>
                  </a:lnTo>
                  <a:lnTo>
                    <a:pt x="1342" y="2150"/>
                  </a:lnTo>
                  <a:lnTo>
                    <a:pt x="1341" y="2145"/>
                  </a:lnTo>
                  <a:lnTo>
                    <a:pt x="1340" y="2140"/>
                  </a:lnTo>
                  <a:lnTo>
                    <a:pt x="1340" y="2132"/>
                  </a:lnTo>
                  <a:lnTo>
                    <a:pt x="1339" y="2129"/>
                  </a:lnTo>
                  <a:lnTo>
                    <a:pt x="1338" y="2126"/>
                  </a:lnTo>
                  <a:lnTo>
                    <a:pt x="1337" y="2122"/>
                  </a:lnTo>
                  <a:lnTo>
                    <a:pt x="1335" y="2120"/>
                  </a:lnTo>
                  <a:lnTo>
                    <a:pt x="1332" y="2119"/>
                  </a:lnTo>
                  <a:lnTo>
                    <a:pt x="1329" y="2119"/>
                  </a:lnTo>
                  <a:lnTo>
                    <a:pt x="1326" y="2119"/>
                  </a:lnTo>
                  <a:lnTo>
                    <a:pt x="1324" y="2119"/>
                  </a:lnTo>
                  <a:lnTo>
                    <a:pt x="1322" y="2120"/>
                  </a:lnTo>
                  <a:lnTo>
                    <a:pt x="1320" y="2122"/>
                  </a:lnTo>
                  <a:lnTo>
                    <a:pt x="1318" y="2125"/>
                  </a:lnTo>
                  <a:lnTo>
                    <a:pt x="1316" y="2128"/>
                  </a:lnTo>
                  <a:lnTo>
                    <a:pt x="1316" y="2132"/>
                  </a:lnTo>
                  <a:lnTo>
                    <a:pt x="1316" y="2136"/>
                  </a:lnTo>
                  <a:lnTo>
                    <a:pt x="1319" y="2142"/>
                  </a:lnTo>
                  <a:lnTo>
                    <a:pt x="1321" y="2147"/>
                  </a:lnTo>
                  <a:lnTo>
                    <a:pt x="1331" y="2163"/>
                  </a:lnTo>
                  <a:lnTo>
                    <a:pt x="1341" y="2181"/>
                  </a:lnTo>
                  <a:lnTo>
                    <a:pt x="1346" y="2189"/>
                  </a:lnTo>
                  <a:lnTo>
                    <a:pt x="1350" y="2199"/>
                  </a:lnTo>
                  <a:lnTo>
                    <a:pt x="1353" y="2208"/>
                  </a:lnTo>
                  <a:lnTo>
                    <a:pt x="1353" y="2217"/>
                  </a:lnTo>
                  <a:lnTo>
                    <a:pt x="1351" y="2241"/>
                  </a:lnTo>
                  <a:lnTo>
                    <a:pt x="1349" y="2275"/>
                  </a:lnTo>
                  <a:lnTo>
                    <a:pt x="1350" y="2282"/>
                  </a:lnTo>
                  <a:lnTo>
                    <a:pt x="1350" y="2290"/>
                  </a:lnTo>
                  <a:lnTo>
                    <a:pt x="1352" y="2296"/>
                  </a:lnTo>
                  <a:lnTo>
                    <a:pt x="1354" y="2303"/>
                  </a:lnTo>
                  <a:lnTo>
                    <a:pt x="1359" y="2308"/>
                  </a:lnTo>
                  <a:lnTo>
                    <a:pt x="1363" y="2311"/>
                  </a:lnTo>
                  <a:lnTo>
                    <a:pt x="1368" y="2315"/>
                  </a:lnTo>
                  <a:lnTo>
                    <a:pt x="1376" y="2315"/>
                  </a:lnTo>
                  <a:lnTo>
                    <a:pt x="1380" y="2314"/>
                  </a:lnTo>
                  <a:lnTo>
                    <a:pt x="1384" y="2311"/>
                  </a:lnTo>
                  <a:lnTo>
                    <a:pt x="1389" y="2306"/>
                  </a:lnTo>
                  <a:lnTo>
                    <a:pt x="1393" y="2301"/>
                  </a:lnTo>
                  <a:lnTo>
                    <a:pt x="1403" y="2287"/>
                  </a:lnTo>
                  <a:lnTo>
                    <a:pt x="1413" y="2271"/>
                  </a:lnTo>
                  <a:lnTo>
                    <a:pt x="1418" y="2265"/>
                  </a:lnTo>
                  <a:lnTo>
                    <a:pt x="1423" y="2258"/>
                  </a:lnTo>
                  <a:lnTo>
                    <a:pt x="1428" y="2253"/>
                  </a:lnTo>
                  <a:lnTo>
                    <a:pt x="1433" y="2249"/>
                  </a:lnTo>
                  <a:lnTo>
                    <a:pt x="1437" y="2247"/>
                  </a:lnTo>
                  <a:lnTo>
                    <a:pt x="1443" y="2245"/>
                  </a:lnTo>
                  <a:lnTo>
                    <a:pt x="1445" y="2247"/>
                  </a:lnTo>
                  <a:lnTo>
                    <a:pt x="1447" y="2248"/>
                  </a:lnTo>
                  <a:lnTo>
                    <a:pt x="1449" y="2250"/>
                  </a:lnTo>
                  <a:lnTo>
                    <a:pt x="1451" y="2252"/>
                  </a:lnTo>
                  <a:lnTo>
                    <a:pt x="1456" y="2258"/>
                  </a:lnTo>
                  <a:lnTo>
                    <a:pt x="1460" y="2263"/>
                  </a:lnTo>
                  <a:lnTo>
                    <a:pt x="1463" y="2266"/>
                  </a:lnTo>
                  <a:lnTo>
                    <a:pt x="1468" y="2268"/>
                  </a:lnTo>
                  <a:lnTo>
                    <a:pt x="1473" y="2270"/>
                  </a:lnTo>
                  <a:lnTo>
                    <a:pt x="1478" y="2270"/>
                  </a:lnTo>
                  <a:lnTo>
                    <a:pt x="1485" y="2270"/>
                  </a:lnTo>
                  <a:lnTo>
                    <a:pt x="1491" y="2270"/>
                  </a:lnTo>
                  <a:lnTo>
                    <a:pt x="1496" y="2270"/>
                  </a:lnTo>
                  <a:lnTo>
                    <a:pt x="1499" y="2271"/>
                  </a:lnTo>
                  <a:lnTo>
                    <a:pt x="1504" y="2274"/>
                  </a:lnTo>
                  <a:lnTo>
                    <a:pt x="1510" y="2277"/>
                  </a:lnTo>
                  <a:lnTo>
                    <a:pt x="1534" y="2295"/>
                  </a:lnTo>
                  <a:lnTo>
                    <a:pt x="1566" y="2320"/>
                  </a:lnTo>
                  <a:lnTo>
                    <a:pt x="1583" y="2331"/>
                  </a:lnTo>
                  <a:lnTo>
                    <a:pt x="1598" y="2339"/>
                  </a:lnTo>
                  <a:lnTo>
                    <a:pt x="1605" y="2342"/>
                  </a:lnTo>
                  <a:lnTo>
                    <a:pt x="1610" y="2343"/>
                  </a:lnTo>
                  <a:lnTo>
                    <a:pt x="1616" y="2343"/>
                  </a:lnTo>
                  <a:lnTo>
                    <a:pt x="1619" y="2341"/>
                  </a:lnTo>
                  <a:lnTo>
                    <a:pt x="1626" y="2330"/>
                  </a:lnTo>
                  <a:lnTo>
                    <a:pt x="1634" y="2316"/>
                  </a:lnTo>
                  <a:lnTo>
                    <a:pt x="1638" y="2309"/>
                  </a:lnTo>
                  <a:lnTo>
                    <a:pt x="1644" y="2305"/>
                  </a:lnTo>
                  <a:lnTo>
                    <a:pt x="1647" y="2304"/>
                  </a:lnTo>
                  <a:lnTo>
                    <a:pt x="1650" y="2303"/>
                  </a:lnTo>
                  <a:lnTo>
                    <a:pt x="1653" y="2304"/>
                  </a:lnTo>
                  <a:lnTo>
                    <a:pt x="1657" y="2305"/>
                  </a:lnTo>
                  <a:lnTo>
                    <a:pt x="1664" y="2308"/>
                  </a:lnTo>
                  <a:lnTo>
                    <a:pt x="1671" y="2310"/>
                  </a:lnTo>
                  <a:lnTo>
                    <a:pt x="1676" y="2311"/>
                  </a:lnTo>
                  <a:lnTo>
                    <a:pt x="1681" y="2311"/>
                  </a:lnTo>
                  <a:lnTo>
                    <a:pt x="1686" y="2310"/>
                  </a:lnTo>
                  <a:lnTo>
                    <a:pt x="1690" y="2308"/>
                  </a:lnTo>
                  <a:lnTo>
                    <a:pt x="1693" y="2305"/>
                  </a:lnTo>
                  <a:lnTo>
                    <a:pt x="1697" y="2302"/>
                  </a:lnTo>
                  <a:lnTo>
                    <a:pt x="1702" y="2293"/>
                  </a:lnTo>
                  <a:lnTo>
                    <a:pt x="1707" y="2283"/>
                  </a:lnTo>
                  <a:lnTo>
                    <a:pt x="1712" y="2271"/>
                  </a:lnTo>
                  <a:lnTo>
                    <a:pt x="1716" y="2258"/>
                  </a:lnTo>
                  <a:lnTo>
                    <a:pt x="1720" y="2245"/>
                  </a:lnTo>
                  <a:lnTo>
                    <a:pt x="1728" y="2229"/>
                  </a:lnTo>
                  <a:lnTo>
                    <a:pt x="1732" y="2221"/>
                  </a:lnTo>
                  <a:lnTo>
                    <a:pt x="1738" y="2215"/>
                  </a:lnTo>
                  <a:lnTo>
                    <a:pt x="1740" y="2213"/>
                  </a:lnTo>
                  <a:lnTo>
                    <a:pt x="1742" y="2211"/>
                  </a:lnTo>
                  <a:lnTo>
                    <a:pt x="1745" y="2211"/>
                  </a:lnTo>
                  <a:lnTo>
                    <a:pt x="1748" y="2211"/>
                  </a:lnTo>
                  <a:lnTo>
                    <a:pt x="1765" y="2213"/>
                  </a:lnTo>
                  <a:lnTo>
                    <a:pt x="1785" y="2213"/>
                  </a:lnTo>
                  <a:lnTo>
                    <a:pt x="1795" y="2213"/>
                  </a:lnTo>
                  <a:lnTo>
                    <a:pt x="1805" y="2214"/>
                  </a:lnTo>
                  <a:lnTo>
                    <a:pt x="1812" y="2216"/>
                  </a:lnTo>
                  <a:lnTo>
                    <a:pt x="1819" y="2218"/>
                  </a:lnTo>
                  <a:lnTo>
                    <a:pt x="1821" y="2222"/>
                  </a:lnTo>
                  <a:lnTo>
                    <a:pt x="1822" y="2227"/>
                  </a:lnTo>
                  <a:lnTo>
                    <a:pt x="1821" y="2233"/>
                  </a:lnTo>
                  <a:lnTo>
                    <a:pt x="1820" y="2239"/>
                  </a:lnTo>
                  <a:lnTo>
                    <a:pt x="1816" y="2252"/>
                  </a:lnTo>
                  <a:lnTo>
                    <a:pt x="1813" y="2261"/>
                  </a:lnTo>
                  <a:lnTo>
                    <a:pt x="1812" y="2267"/>
                  </a:lnTo>
                  <a:lnTo>
                    <a:pt x="1812" y="2271"/>
                  </a:lnTo>
                  <a:lnTo>
                    <a:pt x="1813" y="2275"/>
                  </a:lnTo>
                  <a:lnTo>
                    <a:pt x="1814" y="2277"/>
                  </a:lnTo>
                  <a:lnTo>
                    <a:pt x="1818" y="2277"/>
                  </a:lnTo>
                  <a:lnTo>
                    <a:pt x="1821" y="2277"/>
                  </a:lnTo>
                  <a:lnTo>
                    <a:pt x="1825" y="2277"/>
                  </a:lnTo>
                  <a:lnTo>
                    <a:pt x="1829" y="2275"/>
                  </a:lnTo>
                  <a:lnTo>
                    <a:pt x="1838" y="2272"/>
                  </a:lnTo>
                  <a:lnTo>
                    <a:pt x="1848" y="2269"/>
                  </a:lnTo>
                  <a:lnTo>
                    <a:pt x="1852" y="2269"/>
                  </a:lnTo>
                  <a:lnTo>
                    <a:pt x="1855" y="2269"/>
                  </a:lnTo>
                  <a:lnTo>
                    <a:pt x="1859" y="2270"/>
                  </a:lnTo>
                  <a:lnTo>
                    <a:pt x="1862" y="2272"/>
                  </a:lnTo>
                  <a:lnTo>
                    <a:pt x="1864" y="2279"/>
                  </a:lnTo>
                  <a:lnTo>
                    <a:pt x="1866" y="2287"/>
                  </a:lnTo>
                  <a:lnTo>
                    <a:pt x="1867" y="2296"/>
                  </a:lnTo>
                  <a:lnTo>
                    <a:pt x="1868" y="2306"/>
                  </a:lnTo>
                  <a:lnTo>
                    <a:pt x="1869" y="2316"/>
                  </a:lnTo>
                  <a:lnTo>
                    <a:pt x="1870" y="2326"/>
                  </a:lnTo>
                  <a:lnTo>
                    <a:pt x="1872" y="2336"/>
                  </a:lnTo>
                  <a:lnTo>
                    <a:pt x="1874" y="2345"/>
                  </a:lnTo>
                  <a:lnTo>
                    <a:pt x="1883" y="2362"/>
                  </a:lnTo>
                  <a:lnTo>
                    <a:pt x="1901" y="2389"/>
                  </a:lnTo>
                  <a:lnTo>
                    <a:pt x="1910" y="2401"/>
                  </a:lnTo>
                  <a:lnTo>
                    <a:pt x="1920" y="2411"/>
                  </a:lnTo>
                  <a:lnTo>
                    <a:pt x="1924" y="2413"/>
                  </a:lnTo>
                  <a:lnTo>
                    <a:pt x="1929" y="2414"/>
                  </a:lnTo>
                  <a:lnTo>
                    <a:pt x="1932" y="2414"/>
                  </a:lnTo>
                  <a:lnTo>
                    <a:pt x="1935" y="2411"/>
                  </a:lnTo>
                  <a:lnTo>
                    <a:pt x="1940" y="2405"/>
                  </a:lnTo>
                  <a:lnTo>
                    <a:pt x="1946" y="2399"/>
                  </a:lnTo>
                  <a:lnTo>
                    <a:pt x="1956" y="2390"/>
                  </a:lnTo>
                  <a:lnTo>
                    <a:pt x="1965" y="2382"/>
                  </a:lnTo>
                  <a:lnTo>
                    <a:pt x="1976" y="2374"/>
                  </a:lnTo>
                  <a:lnTo>
                    <a:pt x="1986" y="2369"/>
                  </a:lnTo>
                  <a:lnTo>
                    <a:pt x="1990" y="2368"/>
                  </a:lnTo>
                  <a:lnTo>
                    <a:pt x="1995" y="2366"/>
                  </a:lnTo>
                  <a:lnTo>
                    <a:pt x="1998" y="2368"/>
                  </a:lnTo>
                  <a:lnTo>
                    <a:pt x="2000" y="2370"/>
                  </a:lnTo>
                  <a:lnTo>
                    <a:pt x="2003" y="2374"/>
                  </a:lnTo>
                  <a:lnTo>
                    <a:pt x="2005" y="2379"/>
                  </a:lnTo>
                  <a:lnTo>
                    <a:pt x="2008" y="2386"/>
                  </a:lnTo>
                  <a:lnTo>
                    <a:pt x="2009" y="2393"/>
                  </a:lnTo>
                  <a:lnTo>
                    <a:pt x="2011" y="2411"/>
                  </a:lnTo>
                  <a:lnTo>
                    <a:pt x="2011" y="2430"/>
                  </a:lnTo>
                  <a:lnTo>
                    <a:pt x="2012" y="2469"/>
                  </a:lnTo>
                  <a:lnTo>
                    <a:pt x="2012" y="2498"/>
                  </a:lnTo>
                  <a:lnTo>
                    <a:pt x="2014" y="2507"/>
                  </a:lnTo>
                  <a:lnTo>
                    <a:pt x="2016" y="2513"/>
                  </a:lnTo>
                  <a:lnTo>
                    <a:pt x="2021" y="2519"/>
                  </a:lnTo>
                  <a:lnTo>
                    <a:pt x="2025" y="2522"/>
                  </a:lnTo>
                  <a:lnTo>
                    <a:pt x="2030" y="2524"/>
                  </a:lnTo>
                  <a:lnTo>
                    <a:pt x="2036" y="2526"/>
                  </a:lnTo>
                  <a:lnTo>
                    <a:pt x="2042" y="2527"/>
                  </a:lnTo>
                  <a:lnTo>
                    <a:pt x="2049" y="2527"/>
                  </a:lnTo>
                  <a:lnTo>
                    <a:pt x="2061" y="2527"/>
                  </a:lnTo>
                  <a:lnTo>
                    <a:pt x="2070" y="2527"/>
                  </a:lnTo>
                  <a:lnTo>
                    <a:pt x="2075" y="2530"/>
                  </a:lnTo>
                  <a:lnTo>
                    <a:pt x="2078" y="2531"/>
                  </a:lnTo>
                  <a:lnTo>
                    <a:pt x="2080" y="2534"/>
                  </a:lnTo>
                  <a:lnTo>
                    <a:pt x="2081" y="2538"/>
                  </a:lnTo>
                  <a:lnTo>
                    <a:pt x="2080" y="2547"/>
                  </a:lnTo>
                  <a:lnTo>
                    <a:pt x="2078" y="2557"/>
                  </a:lnTo>
                  <a:lnTo>
                    <a:pt x="2075" y="2566"/>
                  </a:lnTo>
                  <a:lnTo>
                    <a:pt x="2070" y="2576"/>
                  </a:lnTo>
                  <a:lnTo>
                    <a:pt x="2062" y="2595"/>
                  </a:lnTo>
                  <a:lnTo>
                    <a:pt x="2056" y="2614"/>
                  </a:lnTo>
                  <a:lnTo>
                    <a:pt x="2053" y="2647"/>
                  </a:lnTo>
                  <a:lnTo>
                    <a:pt x="2051" y="2680"/>
                  </a:lnTo>
                  <a:lnTo>
                    <a:pt x="2050" y="2687"/>
                  </a:lnTo>
                  <a:lnTo>
                    <a:pt x="2048" y="2695"/>
                  </a:lnTo>
                  <a:lnTo>
                    <a:pt x="2044" y="2701"/>
                  </a:lnTo>
                  <a:lnTo>
                    <a:pt x="2040" y="2707"/>
                  </a:lnTo>
                  <a:lnTo>
                    <a:pt x="2035" y="2712"/>
                  </a:lnTo>
                  <a:lnTo>
                    <a:pt x="2027" y="2716"/>
                  </a:lnTo>
                  <a:lnTo>
                    <a:pt x="2019" y="2721"/>
                  </a:lnTo>
                  <a:lnTo>
                    <a:pt x="2009" y="2723"/>
                  </a:lnTo>
                  <a:lnTo>
                    <a:pt x="1990" y="2726"/>
                  </a:lnTo>
                  <a:lnTo>
                    <a:pt x="1975" y="2729"/>
                  </a:lnTo>
                  <a:lnTo>
                    <a:pt x="1963" y="2733"/>
                  </a:lnTo>
                  <a:lnTo>
                    <a:pt x="1954" y="2737"/>
                  </a:lnTo>
                  <a:lnTo>
                    <a:pt x="1945" y="2743"/>
                  </a:lnTo>
                  <a:lnTo>
                    <a:pt x="1935" y="2751"/>
                  </a:lnTo>
                  <a:lnTo>
                    <a:pt x="1924" y="2761"/>
                  </a:lnTo>
                  <a:lnTo>
                    <a:pt x="1911" y="2774"/>
                  </a:lnTo>
                  <a:lnTo>
                    <a:pt x="1911" y="2774"/>
                  </a:lnTo>
                  <a:lnTo>
                    <a:pt x="1870" y="2756"/>
                  </a:lnTo>
                  <a:lnTo>
                    <a:pt x="1863" y="2756"/>
                  </a:lnTo>
                  <a:lnTo>
                    <a:pt x="1854" y="2757"/>
                  </a:lnTo>
                  <a:lnTo>
                    <a:pt x="1847" y="2758"/>
                  </a:lnTo>
                  <a:lnTo>
                    <a:pt x="1839" y="2761"/>
                  </a:lnTo>
                  <a:lnTo>
                    <a:pt x="1826" y="2767"/>
                  </a:lnTo>
                  <a:lnTo>
                    <a:pt x="1813" y="2773"/>
                  </a:lnTo>
                  <a:lnTo>
                    <a:pt x="1808" y="2773"/>
                  </a:lnTo>
                  <a:lnTo>
                    <a:pt x="1804" y="2770"/>
                  </a:lnTo>
                  <a:lnTo>
                    <a:pt x="1800" y="2767"/>
                  </a:lnTo>
                  <a:lnTo>
                    <a:pt x="1797" y="2764"/>
                  </a:lnTo>
                  <a:lnTo>
                    <a:pt x="1792" y="2754"/>
                  </a:lnTo>
                  <a:lnTo>
                    <a:pt x="1786" y="2746"/>
                  </a:lnTo>
                  <a:lnTo>
                    <a:pt x="1782" y="2738"/>
                  </a:lnTo>
                  <a:lnTo>
                    <a:pt x="1778" y="2735"/>
                  </a:lnTo>
                  <a:lnTo>
                    <a:pt x="1774" y="2734"/>
                  </a:lnTo>
                  <a:lnTo>
                    <a:pt x="1772" y="2733"/>
                  </a:lnTo>
                  <a:lnTo>
                    <a:pt x="1770" y="2733"/>
                  </a:lnTo>
                  <a:lnTo>
                    <a:pt x="1767" y="2734"/>
                  </a:lnTo>
                  <a:lnTo>
                    <a:pt x="1762" y="2737"/>
                  </a:lnTo>
                  <a:lnTo>
                    <a:pt x="1757" y="2741"/>
                  </a:lnTo>
                  <a:lnTo>
                    <a:pt x="1753" y="2747"/>
                  </a:lnTo>
                  <a:lnTo>
                    <a:pt x="1747" y="2753"/>
                  </a:lnTo>
                  <a:lnTo>
                    <a:pt x="1739" y="2769"/>
                  </a:lnTo>
                  <a:lnTo>
                    <a:pt x="1731" y="2785"/>
                  </a:lnTo>
                  <a:lnTo>
                    <a:pt x="1726" y="2800"/>
                  </a:lnTo>
                  <a:lnTo>
                    <a:pt x="1724" y="2809"/>
                  </a:lnTo>
                  <a:lnTo>
                    <a:pt x="1720" y="2816"/>
                  </a:lnTo>
                  <a:lnTo>
                    <a:pt x="1717" y="2821"/>
                  </a:lnTo>
                  <a:lnTo>
                    <a:pt x="1714" y="2825"/>
                  </a:lnTo>
                  <a:lnTo>
                    <a:pt x="1711" y="2830"/>
                  </a:lnTo>
                  <a:lnTo>
                    <a:pt x="1703" y="2837"/>
                  </a:lnTo>
                  <a:lnTo>
                    <a:pt x="1696" y="2843"/>
                  </a:lnTo>
                  <a:lnTo>
                    <a:pt x="1678" y="2849"/>
                  </a:lnTo>
                  <a:lnTo>
                    <a:pt x="1662" y="2855"/>
                  </a:lnTo>
                  <a:lnTo>
                    <a:pt x="1654" y="2858"/>
                  </a:lnTo>
                  <a:lnTo>
                    <a:pt x="1648" y="2861"/>
                  </a:lnTo>
                  <a:lnTo>
                    <a:pt x="1643" y="2865"/>
                  </a:lnTo>
                  <a:lnTo>
                    <a:pt x="1638" y="2872"/>
                  </a:lnTo>
                  <a:lnTo>
                    <a:pt x="1637" y="2875"/>
                  </a:lnTo>
                  <a:lnTo>
                    <a:pt x="1636" y="2879"/>
                  </a:lnTo>
                  <a:lnTo>
                    <a:pt x="1636" y="2885"/>
                  </a:lnTo>
                  <a:lnTo>
                    <a:pt x="1636" y="2890"/>
                  </a:lnTo>
                  <a:lnTo>
                    <a:pt x="1637" y="2903"/>
                  </a:lnTo>
                  <a:lnTo>
                    <a:pt x="1642" y="2918"/>
                  </a:lnTo>
                  <a:lnTo>
                    <a:pt x="1644" y="2929"/>
                  </a:lnTo>
                  <a:lnTo>
                    <a:pt x="1645" y="2939"/>
                  </a:lnTo>
                  <a:lnTo>
                    <a:pt x="1645" y="2947"/>
                  </a:lnTo>
                  <a:lnTo>
                    <a:pt x="1643" y="2955"/>
                  </a:lnTo>
                  <a:lnTo>
                    <a:pt x="1640" y="2962"/>
                  </a:lnTo>
                  <a:lnTo>
                    <a:pt x="1637" y="2968"/>
                  </a:lnTo>
                  <a:lnTo>
                    <a:pt x="1632" y="2973"/>
                  </a:lnTo>
                  <a:lnTo>
                    <a:pt x="1627" y="2979"/>
                  </a:lnTo>
                  <a:lnTo>
                    <a:pt x="1602" y="2997"/>
                  </a:lnTo>
                  <a:lnTo>
                    <a:pt x="1573" y="3016"/>
                  </a:lnTo>
                  <a:lnTo>
                    <a:pt x="1569" y="3020"/>
                  </a:lnTo>
                  <a:lnTo>
                    <a:pt x="1567" y="3024"/>
                  </a:lnTo>
                  <a:lnTo>
                    <a:pt x="1565" y="3028"/>
                  </a:lnTo>
                  <a:lnTo>
                    <a:pt x="1566" y="3034"/>
                  </a:lnTo>
                  <a:lnTo>
                    <a:pt x="1567" y="3039"/>
                  </a:lnTo>
                  <a:lnTo>
                    <a:pt x="1568" y="3044"/>
                  </a:lnTo>
                  <a:lnTo>
                    <a:pt x="1571" y="3049"/>
                  </a:lnTo>
                  <a:lnTo>
                    <a:pt x="1575" y="3054"/>
                  </a:lnTo>
                  <a:lnTo>
                    <a:pt x="1584" y="3064"/>
                  </a:lnTo>
                  <a:lnTo>
                    <a:pt x="1594" y="3073"/>
                  </a:lnTo>
                  <a:lnTo>
                    <a:pt x="1599" y="3076"/>
                  </a:lnTo>
                  <a:lnTo>
                    <a:pt x="1604" y="3078"/>
                  </a:lnTo>
                  <a:lnTo>
                    <a:pt x="1609" y="3080"/>
                  </a:lnTo>
                  <a:lnTo>
                    <a:pt x="1613" y="3081"/>
                  </a:lnTo>
                  <a:lnTo>
                    <a:pt x="1639" y="3082"/>
                  </a:lnTo>
                  <a:lnTo>
                    <a:pt x="1671" y="3087"/>
                  </a:lnTo>
                  <a:lnTo>
                    <a:pt x="1678" y="3088"/>
                  </a:lnTo>
                  <a:lnTo>
                    <a:pt x="1685" y="3091"/>
                  </a:lnTo>
                  <a:lnTo>
                    <a:pt x="1691" y="3093"/>
                  </a:lnTo>
                  <a:lnTo>
                    <a:pt x="1697" y="3098"/>
                  </a:lnTo>
                  <a:lnTo>
                    <a:pt x="1700" y="3102"/>
                  </a:lnTo>
                  <a:lnTo>
                    <a:pt x="1703" y="3107"/>
                  </a:lnTo>
                  <a:lnTo>
                    <a:pt x="1704" y="3114"/>
                  </a:lnTo>
                  <a:lnTo>
                    <a:pt x="1704" y="3120"/>
                  </a:lnTo>
                  <a:lnTo>
                    <a:pt x="1701" y="3136"/>
                  </a:lnTo>
                  <a:lnTo>
                    <a:pt x="1697" y="3148"/>
                  </a:lnTo>
                  <a:lnTo>
                    <a:pt x="1692" y="3159"/>
                  </a:lnTo>
                  <a:lnTo>
                    <a:pt x="1687" y="3167"/>
                  </a:lnTo>
                  <a:lnTo>
                    <a:pt x="1681" y="3173"/>
                  </a:lnTo>
                  <a:lnTo>
                    <a:pt x="1675" y="3179"/>
                  </a:lnTo>
                  <a:lnTo>
                    <a:pt x="1669" y="3182"/>
                  </a:lnTo>
                  <a:lnTo>
                    <a:pt x="1662" y="3185"/>
                  </a:lnTo>
                  <a:lnTo>
                    <a:pt x="1647" y="3189"/>
                  </a:lnTo>
                  <a:lnTo>
                    <a:pt x="1632" y="3194"/>
                  </a:lnTo>
                  <a:lnTo>
                    <a:pt x="1623" y="3197"/>
                  </a:lnTo>
                  <a:lnTo>
                    <a:pt x="1616" y="3201"/>
                  </a:lnTo>
                  <a:lnTo>
                    <a:pt x="1608" y="3208"/>
                  </a:lnTo>
                  <a:lnTo>
                    <a:pt x="1600" y="3214"/>
                  </a:lnTo>
                  <a:lnTo>
                    <a:pt x="1582" y="3239"/>
                  </a:lnTo>
                  <a:lnTo>
                    <a:pt x="1569" y="3259"/>
                  </a:lnTo>
                  <a:lnTo>
                    <a:pt x="1563" y="3268"/>
                  </a:lnTo>
                  <a:lnTo>
                    <a:pt x="1553" y="3277"/>
                  </a:lnTo>
                  <a:lnTo>
                    <a:pt x="1541" y="3287"/>
                  </a:lnTo>
                  <a:lnTo>
                    <a:pt x="1525" y="3296"/>
                  </a:lnTo>
                  <a:lnTo>
                    <a:pt x="1517" y="3300"/>
                  </a:lnTo>
                  <a:lnTo>
                    <a:pt x="1511" y="3302"/>
                  </a:lnTo>
                  <a:lnTo>
                    <a:pt x="1503" y="3303"/>
                  </a:lnTo>
                  <a:lnTo>
                    <a:pt x="1497" y="3303"/>
                  </a:lnTo>
                  <a:lnTo>
                    <a:pt x="1483" y="3301"/>
                  </a:lnTo>
                  <a:lnTo>
                    <a:pt x="1469" y="3297"/>
                  </a:lnTo>
                  <a:lnTo>
                    <a:pt x="1455" y="3293"/>
                  </a:lnTo>
                  <a:lnTo>
                    <a:pt x="1441" y="3290"/>
                  </a:lnTo>
                  <a:lnTo>
                    <a:pt x="1434" y="3290"/>
                  </a:lnTo>
                  <a:lnTo>
                    <a:pt x="1428" y="3289"/>
                  </a:lnTo>
                  <a:lnTo>
                    <a:pt x="1421" y="3290"/>
                  </a:lnTo>
                  <a:lnTo>
                    <a:pt x="1415" y="3291"/>
                  </a:lnTo>
                  <a:lnTo>
                    <a:pt x="1408" y="3294"/>
                  </a:lnTo>
                  <a:lnTo>
                    <a:pt x="1404" y="3298"/>
                  </a:lnTo>
                  <a:lnTo>
                    <a:pt x="1402" y="3302"/>
                  </a:lnTo>
                  <a:lnTo>
                    <a:pt x="1399" y="3306"/>
                  </a:lnTo>
                  <a:lnTo>
                    <a:pt x="1395" y="3308"/>
                  </a:lnTo>
                  <a:lnTo>
                    <a:pt x="1392" y="3309"/>
                  </a:lnTo>
                  <a:lnTo>
                    <a:pt x="1386" y="3309"/>
                  </a:lnTo>
                  <a:lnTo>
                    <a:pt x="1377" y="3306"/>
                  </a:lnTo>
                  <a:lnTo>
                    <a:pt x="1363" y="3302"/>
                  </a:lnTo>
                  <a:lnTo>
                    <a:pt x="1352" y="3298"/>
                  </a:lnTo>
                  <a:lnTo>
                    <a:pt x="1343" y="3298"/>
                  </a:lnTo>
                  <a:lnTo>
                    <a:pt x="1336" y="3300"/>
                  </a:lnTo>
                  <a:lnTo>
                    <a:pt x="1329" y="3303"/>
                  </a:lnTo>
                  <a:lnTo>
                    <a:pt x="1325" y="3307"/>
                  </a:lnTo>
                  <a:lnTo>
                    <a:pt x="1321" y="3313"/>
                  </a:lnTo>
                  <a:lnTo>
                    <a:pt x="1318" y="3319"/>
                  </a:lnTo>
                  <a:lnTo>
                    <a:pt x="1312" y="3332"/>
                  </a:lnTo>
                  <a:lnTo>
                    <a:pt x="1306" y="3345"/>
                  </a:lnTo>
                  <a:lnTo>
                    <a:pt x="1302" y="3350"/>
                  </a:lnTo>
                  <a:lnTo>
                    <a:pt x="1297" y="3356"/>
                  </a:lnTo>
                  <a:lnTo>
                    <a:pt x="1291" y="3359"/>
                  </a:lnTo>
                  <a:lnTo>
                    <a:pt x="1283" y="3360"/>
                  </a:lnTo>
                  <a:lnTo>
                    <a:pt x="1267" y="3362"/>
                  </a:lnTo>
                  <a:lnTo>
                    <a:pt x="1247" y="3364"/>
                  </a:lnTo>
                  <a:lnTo>
                    <a:pt x="1227" y="3364"/>
                  </a:lnTo>
                  <a:lnTo>
                    <a:pt x="1206" y="3364"/>
                  </a:lnTo>
                  <a:lnTo>
                    <a:pt x="1197" y="3362"/>
                  </a:lnTo>
                  <a:lnTo>
                    <a:pt x="1187" y="3360"/>
                  </a:lnTo>
                  <a:lnTo>
                    <a:pt x="1179" y="3358"/>
                  </a:lnTo>
                  <a:lnTo>
                    <a:pt x="1172" y="3354"/>
                  </a:lnTo>
                  <a:lnTo>
                    <a:pt x="1166" y="3349"/>
                  </a:lnTo>
                  <a:lnTo>
                    <a:pt x="1161" y="3343"/>
                  </a:lnTo>
                  <a:lnTo>
                    <a:pt x="1159" y="3336"/>
                  </a:lnTo>
                  <a:lnTo>
                    <a:pt x="1158" y="3328"/>
                  </a:lnTo>
                  <a:lnTo>
                    <a:pt x="1148" y="3325"/>
                  </a:lnTo>
                  <a:lnTo>
                    <a:pt x="1138" y="3324"/>
                  </a:lnTo>
                  <a:lnTo>
                    <a:pt x="1129" y="3324"/>
                  </a:lnTo>
                  <a:lnTo>
                    <a:pt x="1118" y="3324"/>
                  </a:lnTo>
                  <a:lnTo>
                    <a:pt x="1097" y="3324"/>
                  </a:lnTo>
                  <a:lnTo>
                    <a:pt x="1077" y="3322"/>
                  </a:lnTo>
                  <a:lnTo>
                    <a:pt x="1077" y="3322"/>
                  </a:lnTo>
                  <a:lnTo>
                    <a:pt x="1073" y="3309"/>
                  </a:lnTo>
                  <a:lnTo>
                    <a:pt x="1069" y="3296"/>
                  </a:lnTo>
                  <a:lnTo>
                    <a:pt x="1062" y="3284"/>
                  </a:lnTo>
                  <a:lnTo>
                    <a:pt x="1053" y="3274"/>
                  </a:lnTo>
                  <a:lnTo>
                    <a:pt x="1049" y="3268"/>
                  </a:lnTo>
                  <a:lnTo>
                    <a:pt x="1043" y="3264"/>
                  </a:lnTo>
                  <a:lnTo>
                    <a:pt x="1038" y="3260"/>
                  </a:lnTo>
                  <a:lnTo>
                    <a:pt x="1032" y="3256"/>
                  </a:lnTo>
                  <a:lnTo>
                    <a:pt x="1026" y="3253"/>
                  </a:lnTo>
                  <a:lnTo>
                    <a:pt x="1019" y="3251"/>
                  </a:lnTo>
                  <a:lnTo>
                    <a:pt x="1013" y="3249"/>
                  </a:lnTo>
                  <a:lnTo>
                    <a:pt x="1007" y="3248"/>
                  </a:lnTo>
                  <a:lnTo>
                    <a:pt x="997" y="3247"/>
                  </a:lnTo>
                  <a:lnTo>
                    <a:pt x="988" y="3244"/>
                  </a:lnTo>
                  <a:lnTo>
                    <a:pt x="978" y="3242"/>
                  </a:lnTo>
                  <a:lnTo>
                    <a:pt x="970" y="3239"/>
                  </a:lnTo>
                  <a:lnTo>
                    <a:pt x="951" y="3232"/>
                  </a:lnTo>
                  <a:lnTo>
                    <a:pt x="934" y="3223"/>
                  </a:lnTo>
                  <a:lnTo>
                    <a:pt x="916" y="3214"/>
                  </a:lnTo>
                  <a:lnTo>
                    <a:pt x="897" y="3206"/>
                  </a:lnTo>
                  <a:lnTo>
                    <a:pt x="878" y="3198"/>
                  </a:lnTo>
                  <a:lnTo>
                    <a:pt x="859" y="3193"/>
                  </a:lnTo>
                  <a:lnTo>
                    <a:pt x="851" y="3190"/>
                  </a:lnTo>
                  <a:lnTo>
                    <a:pt x="843" y="3188"/>
                  </a:lnTo>
                  <a:lnTo>
                    <a:pt x="837" y="3185"/>
                  </a:lnTo>
                  <a:lnTo>
                    <a:pt x="832" y="3182"/>
                  </a:lnTo>
                  <a:lnTo>
                    <a:pt x="821" y="3174"/>
                  </a:lnTo>
                  <a:lnTo>
                    <a:pt x="810" y="3167"/>
                  </a:lnTo>
                  <a:lnTo>
                    <a:pt x="800" y="3159"/>
                  </a:lnTo>
                  <a:lnTo>
                    <a:pt x="791" y="3152"/>
                  </a:lnTo>
                  <a:lnTo>
                    <a:pt x="779" y="3146"/>
                  </a:lnTo>
                  <a:lnTo>
                    <a:pt x="765" y="3141"/>
                  </a:lnTo>
                  <a:lnTo>
                    <a:pt x="746" y="3138"/>
                  </a:lnTo>
                  <a:lnTo>
                    <a:pt x="726" y="3134"/>
                  </a:lnTo>
                  <a:lnTo>
                    <a:pt x="715" y="3132"/>
                  </a:lnTo>
                  <a:lnTo>
                    <a:pt x="706" y="3129"/>
                  </a:lnTo>
                  <a:lnTo>
                    <a:pt x="698" y="3126"/>
                  </a:lnTo>
                  <a:lnTo>
                    <a:pt x="690" y="3119"/>
                  </a:lnTo>
                  <a:lnTo>
                    <a:pt x="662" y="3093"/>
                  </a:lnTo>
                  <a:lnTo>
                    <a:pt x="631" y="3064"/>
                  </a:lnTo>
                  <a:lnTo>
                    <a:pt x="616" y="3050"/>
                  </a:lnTo>
                  <a:lnTo>
                    <a:pt x="602" y="3035"/>
                  </a:lnTo>
                  <a:lnTo>
                    <a:pt x="596" y="3027"/>
                  </a:lnTo>
                  <a:lnTo>
                    <a:pt x="591" y="3020"/>
                  </a:lnTo>
                  <a:lnTo>
                    <a:pt x="585" y="3012"/>
                  </a:lnTo>
                  <a:lnTo>
                    <a:pt x="582" y="3005"/>
                  </a:lnTo>
                  <a:lnTo>
                    <a:pt x="572" y="2983"/>
                  </a:lnTo>
                  <a:lnTo>
                    <a:pt x="564" y="2964"/>
                  </a:lnTo>
                  <a:lnTo>
                    <a:pt x="559" y="2955"/>
                  </a:lnTo>
                  <a:lnTo>
                    <a:pt x="554" y="2946"/>
                  </a:lnTo>
                  <a:lnTo>
                    <a:pt x="548" y="2937"/>
                  </a:lnTo>
                  <a:lnTo>
                    <a:pt x="538" y="2927"/>
                  </a:lnTo>
                  <a:lnTo>
                    <a:pt x="529" y="2918"/>
                  </a:lnTo>
                  <a:lnTo>
                    <a:pt x="519" y="2911"/>
                  </a:lnTo>
                  <a:lnTo>
                    <a:pt x="510" y="2904"/>
                  </a:lnTo>
                  <a:lnTo>
                    <a:pt x="499" y="2898"/>
                  </a:lnTo>
                  <a:lnTo>
                    <a:pt x="489" y="2892"/>
                  </a:lnTo>
                  <a:lnTo>
                    <a:pt x="480" y="2886"/>
                  </a:lnTo>
                  <a:lnTo>
                    <a:pt x="471" y="2879"/>
                  </a:lnTo>
                  <a:lnTo>
                    <a:pt x="463" y="2872"/>
                  </a:lnTo>
                  <a:lnTo>
                    <a:pt x="351" y="2822"/>
                  </a:lnTo>
                  <a:lnTo>
                    <a:pt x="351" y="2822"/>
                  </a:lnTo>
                  <a:lnTo>
                    <a:pt x="287" y="2552"/>
                  </a:lnTo>
                  <a:lnTo>
                    <a:pt x="282" y="2522"/>
                  </a:lnTo>
                  <a:lnTo>
                    <a:pt x="276" y="2490"/>
                  </a:lnTo>
                  <a:lnTo>
                    <a:pt x="272" y="2455"/>
                  </a:lnTo>
                  <a:lnTo>
                    <a:pt x="268" y="2420"/>
                  </a:lnTo>
                  <a:lnTo>
                    <a:pt x="264" y="2387"/>
                  </a:lnTo>
                  <a:lnTo>
                    <a:pt x="257" y="2353"/>
                  </a:lnTo>
                  <a:lnTo>
                    <a:pt x="253" y="2338"/>
                  </a:lnTo>
                  <a:lnTo>
                    <a:pt x="248" y="2323"/>
                  </a:lnTo>
                  <a:lnTo>
                    <a:pt x="243" y="2308"/>
                  </a:lnTo>
                  <a:lnTo>
                    <a:pt x="238" y="2295"/>
                  </a:lnTo>
                  <a:lnTo>
                    <a:pt x="217" y="2257"/>
                  </a:lnTo>
                  <a:lnTo>
                    <a:pt x="193" y="2218"/>
                  </a:lnTo>
                  <a:lnTo>
                    <a:pt x="183" y="2199"/>
                  </a:lnTo>
                  <a:lnTo>
                    <a:pt x="172" y="2180"/>
                  </a:lnTo>
                  <a:lnTo>
                    <a:pt x="162" y="2161"/>
                  </a:lnTo>
                  <a:lnTo>
                    <a:pt x="156" y="2144"/>
                  </a:lnTo>
                  <a:lnTo>
                    <a:pt x="153" y="2130"/>
                  </a:lnTo>
                  <a:lnTo>
                    <a:pt x="150" y="2116"/>
                  </a:lnTo>
                  <a:lnTo>
                    <a:pt x="146" y="2103"/>
                  </a:lnTo>
                  <a:lnTo>
                    <a:pt x="139" y="2089"/>
                  </a:lnTo>
                  <a:lnTo>
                    <a:pt x="134" y="2075"/>
                  </a:lnTo>
                  <a:lnTo>
                    <a:pt x="130" y="2062"/>
                  </a:lnTo>
                  <a:lnTo>
                    <a:pt x="125" y="2048"/>
                  </a:lnTo>
                  <a:lnTo>
                    <a:pt x="124" y="2033"/>
                  </a:lnTo>
                  <a:lnTo>
                    <a:pt x="125" y="2011"/>
                  </a:lnTo>
                  <a:lnTo>
                    <a:pt x="125" y="1991"/>
                  </a:lnTo>
                  <a:lnTo>
                    <a:pt x="124" y="1981"/>
                  </a:lnTo>
                  <a:lnTo>
                    <a:pt x="122" y="1971"/>
                  </a:lnTo>
                  <a:lnTo>
                    <a:pt x="119" y="1961"/>
                  </a:lnTo>
                  <a:lnTo>
                    <a:pt x="113" y="1951"/>
                  </a:lnTo>
                  <a:lnTo>
                    <a:pt x="96" y="1913"/>
                  </a:lnTo>
                  <a:lnTo>
                    <a:pt x="80" y="1880"/>
                  </a:lnTo>
                  <a:lnTo>
                    <a:pt x="76" y="1873"/>
                  </a:lnTo>
                  <a:lnTo>
                    <a:pt x="71" y="1865"/>
                  </a:lnTo>
                  <a:lnTo>
                    <a:pt x="65" y="1859"/>
                  </a:lnTo>
                  <a:lnTo>
                    <a:pt x="58" y="1852"/>
                  </a:lnTo>
                  <a:lnTo>
                    <a:pt x="52" y="1846"/>
                  </a:lnTo>
                  <a:lnTo>
                    <a:pt x="43" y="1839"/>
                  </a:lnTo>
                  <a:lnTo>
                    <a:pt x="34" y="1834"/>
                  </a:lnTo>
                  <a:lnTo>
                    <a:pt x="23" y="1829"/>
                  </a:lnTo>
                  <a:lnTo>
                    <a:pt x="17" y="1826"/>
                  </a:lnTo>
                  <a:lnTo>
                    <a:pt x="13" y="1822"/>
                  </a:lnTo>
                  <a:lnTo>
                    <a:pt x="9" y="1818"/>
                  </a:lnTo>
                  <a:lnTo>
                    <a:pt x="5" y="1813"/>
                  </a:lnTo>
                  <a:lnTo>
                    <a:pt x="3" y="1808"/>
                  </a:lnTo>
                  <a:lnTo>
                    <a:pt x="1" y="1803"/>
                  </a:lnTo>
                  <a:lnTo>
                    <a:pt x="0" y="1796"/>
                  </a:lnTo>
                  <a:lnTo>
                    <a:pt x="0" y="1791"/>
                  </a:lnTo>
                  <a:lnTo>
                    <a:pt x="1" y="1785"/>
                  </a:lnTo>
                  <a:lnTo>
                    <a:pt x="2" y="1779"/>
                  </a:lnTo>
                  <a:lnTo>
                    <a:pt x="4" y="1775"/>
                  </a:lnTo>
                  <a:lnTo>
                    <a:pt x="7" y="1769"/>
                  </a:lnTo>
                  <a:lnTo>
                    <a:pt x="10" y="1765"/>
                  </a:lnTo>
                  <a:lnTo>
                    <a:pt x="14" y="1761"/>
                  </a:lnTo>
                  <a:lnTo>
                    <a:pt x="19" y="1757"/>
                  </a:lnTo>
                  <a:lnTo>
                    <a:pt x="25" y="1755"/>
                  </a:lnTo>
                  <a:lnTo>
                    <a:pt x="25" y="1755"/>
                  </a:lnTo>
                  <a:lnTo>
                    <a:pt x="58" y="1716"/>
                  </a:lnTo>
                  <a:lnTo>
                    <a:pt x="75" y="1624"/>
                  </a:lnTo>
                  <a:lnTo>
                    <a:pt x="76" y="1618"/>
                  </a:lnTo>
                  <a:lnTo>
                    <a:pt x="73" y="1610"/>
                  </a:lnTo>
                  <a:lnTo>
                    <a:pt x="71" y="1601"/>
                  </a:lnTo>
                  <a:lnTo>
                    <a:pt x="68" y="1591"/>
                  </a:lnTo>
                  <a:lnTo>
                    <a:pt x="65" y="1582"/>
                  </a:lnTo>
                  <a:lnTo>
                    <a:pt x="61" y="1575"/>
                  </a:lnTo>
                  <a:lnTo>
                    <a:pt x="57" y="1572"/>
                  </a:lnTo>
                  <a:lnTo>
                    <a:pt x="55" y="1568"/>
                  </a:lnTo>
                  <a:lnTo>
                    <a:pt x="53" y="1567"/>
                  </a:lnTo>
                  <a:lnTo>
                    <a:pt x="50" y="1566"/>
                  </a:lnTo>
                  <a:lnTo>
                    <a:pt x="51" y="1564"/>
                  </a:lnTo>
                  <a:lnTo>
                    <a:pt x="52" y="1562"/>
                  </a:lnTo>
                  <a:lnTo>
                    <a:pt x="54" y="1561"/>
                  </a:lnTo>
                  <a:lnTo>
                    <a:pt x="56" y="1560"/>
                  </a:lnTo>
                  <a:lnTo>
                    <a:pt x="63" y="1559"/>
                  </a:lnTo>
                  <a:lnTo>
                    <a:pt x="70" y="1556"/>
                  </a:lnTo>
                  <a:lnTo>
                    <a:pt x="77" y="1554"/>
                  </a:lnTo>
                  <a:lnTo>
                    <a:pt x="82" y="1551"/>
                  </a:lnTo>
                  <a:lnTo>
                    <a:pt x="84" y="1549"/>
                  </a:lnTo>
                  <a:lnTo>
                    <a:pt x="85" y="1546"/>
                  </a:lnTo>
                  <a:lnTo>
                    <a:pt x="85" y="1542"/>
                  </a:lnTo>
                  <a:lnTo>
                    <a:pt x="85" y="1538"/>
                  </a:lnTo>
                  <a:lnTo>
                    <a:pt x="81" y="1527"/>
                  </a:lnTo>
                  <a:lnTo>
                    <a:pt x="75" y="1519"/>
                  </a:lnTo>
                  <a:lnTo>
                    <a:pt x="68" y="1509"/>
                  </a:lnTo>
                  <a:lnTo>
                    <a:pt x="61" y="1500"/>
                  </a:lnTo>
                  <a:lnTo>
                    <a:pt x="53" y="1491"/>
                  </a:lnTo>
                  <a:lnTo>
                    <a:pt x="46" y="1481"/>
                  </a:lnTo>
                  <a:lnTo>
                    <a:pt x="44" y="1475"/>
                  </a:lnTo>
                  <a:lnTo>
                    <a:pt x="42" y="1469"/>
                  </a:lnTo>
                  <a:lnTo>
                    <a:pt x="41" y="1462"/>
                  </a:lnTo>
                  <a:lnTo>
                    <a:pt x="40" y="1456"/>
                  </a:lnTo>
                  <a:lnTo>
                    <a:pt x="40" y="1444"/>
                  </a:lnTo>
                  <a:lnTo>
                    <a:pt x="41" y="1432"/>
                  </a:lnTo>
                  <a:lnTo>
                    <a:pt x="41" y="1421"/>
                  </a:lnTo>
                  <a:lnTo>
                    <a:pt x="42" y="1410"/>
                  </a:lnTo>
                  <a:lnTo>
                    <a:pt x="40" y="1396"/>
                  </a:lnTo>
                  <a:lnTo>
                    <a:pt x="36" y="1376"/>
                  </a:lnTo>
                  <a:lnTo>
                    <a:pt x="31" y="1358"/>
                  </a:lnTo>
                  <a:lnTo>
                    <a:pt x="29" y="1343"/>
                  </a:lnTo>
                  <a:lnTo>
                    <a:pt x="29" y="1343"/>
                  </a:lnTo>
                  <a:lnTo>
                    <a:pt x="52" y="1338"/>
                  </a:lnTo>
                  <a:lnTo>
                    <a:pt x="71" y="1333"/>
                  </a:lnTo>
                  <a:lnTo>
                    <a:pt x="75" y="1331"/>
                  </a:lnTo>
                  <a:lnTo>
                    <a:pt x="78" y="1329"/>
                  </a:lnTo>
                  <a:lnTo>
                    <a:pt x="81" y="1325"/>
                  </a:lnTo>
                  <a:lnTo>
                    <a:pt x="84" y="1322"/>
                  </a:lnTo>
                  <a:lnTo>
                    <a:pt x="86" y="1317"/>
                  </a:lnTo>
                  <a:lnTo>
                    <a:pt x="88" y="1311"/>
                  </a:lnTo>
                  <a:lnTo>
                    <a:pt x="89" y="1305"/>
                  </a:lnTo>
                  <a:lnTo>
                    <a:pt x="89" y="1297"/>
                  </a:lnTo>
                  <a:lnTo>
                    <a:pt x="90" y="1283"/>
                  </a:lnTo>
                  <a:lnTo>
                    <a:pt x="91" y="1266"/>
                  </a:lnTo>
                  <a:lnTo>
                    <a:pt x="93" y="1249"/>
                  </a:lnTo>
                  <a:lnTo>
                    <a:pt x="95" y="1235"/>
                  </a:lnTo>
                  <a:lnTo>
                    <a:pt x="97" y="1228"/>
                  </a:lnTo>
                  <a:lnTo>
                    <a:pt x="100" y="1224"/>
                  </a:lnTo>
                  <a:lnTo>
                    <a:pt x="104" y="1221"/>
                  </a:lnTo>
                  <a:lnTo>
                    <a:pt x="107" y="1218"/>
                  </a:lnTo>
                  <a:lnTo>
                    <a:pt x="116" y="1216"/>
                  </a:lnTo>
                  <a:lnTo>
                    <a:pt x="124" y="1215"/>
                  </a:lnTo>
                  <a:lnTo>
                    <a:pt x="129" y="1214"/>
                  </a:lnTo>
                  <a:lnTo>
                    <a:pt x="132" y="1214"/>
                  </a:lnTo>
                  <a:lnTo>
                    <a:pt x="135" y="1212"/>
                  </a:lnTo>
                  <a:lnTo>
                    <a:pt x="137" y="1210"/>
                  </a:lnTo>
                  <a:lnTo>
                    <a:pt x="139" y="1207"/>
                  </a:lnTo>
                  <a:lnTo>
                    <a:pt x="139" y="1201"/>
                  </a:lnTo>
                  <a:lnTo>
                    <a:pt x="139" y="1196"/>
                  </a:lnTo>
                  <a:lnTo>
                    <a:pt x="137" y="1187"/>
                  </a:lnTo>
                  <a:lnTo>
                    <a:pt x="136" y="1177"/>
                  </a:lnTo>
                  <a:lnTo>
                    <a:pt x="136" y="1171"/>
                  </a:lnTo>
                  <a:lnTo>
                    <a:pt x="137" y="1167"/>
                  </a:lnTo>
                  <a:lnTo>
                    <a:pt x="140" y="1164"/>
                  </a:lnTo>
                  <a:lnTo>
                    <a:pt x="145" y="1161"/>
                  </a:lnTo>
                  <a:lnTo>
                    <a:pt x="149" y="1159"/>
                  </a:lnTo>
                  <a:lnTo>
                    <a:pt x="153" y="1154"/>
                  </a:lnTo>
                  <a:lnTo>
                    <a:pt x="158" y="1147"/>
                  </a:lnTo>
                  <a:lnTo>
                    <a:pt x="160" y="1144"/>
                  </a:lnTo>
                  <a:lnTo>
                    <a:pt x="160" y="1141"/>
                  </a:lnTo>
                  <a:lnTo>
                    <a:pt x="160" y="1137"/>
                  </a:lnTo>
                  <a:lnTo>
                    <a:pt x="159" y="1134"/>
                  </a:lnTo>
                  <a:lnTo>
                    <a:pt x="156" y="1128"/>
                  </a:lnTo>
                  <a:lnTo>
                    <a:pt x="151" y="1121"/>
                  </a:lnTo>
                  <a:lnTo>
                    <a:pt x="146" y="1115"/>
                  </a:lnTo>
                  <a:lnTo>
                    <a:pt x="140" y="1108"/>
                  </a:lnTo>
                  <a:lnTo>
                    <a:pt x="136" y="1102"/>
                  </a:lnTo>
                  <a:lnTo>
                    <a:pt x="134" y="1096"/>
                  </a:lnTo>
                  <a:lnTo>
                    <a:pt x="127" y="1089"/>
                  </a:lnTo>
                  <a:lnTo>
                    <a:pt x="122" y="1081"/>
                  </a:lnTo>
                  <a:lnTo>
                    <a:pt x="118" y="1073"/>
                  </a:lnTo>
                  <a:lnTo>
                    <a:pt x="113" y="1063"/>
                  </a:lnTo>
                  <a:lnTo>
                    <a:pt x="107" y="1043"/>
                  </a:lnTo>
                  <a:lnTo>
                    <a:pt x="99" y="1026"/>
                  </a:lnTo>
                  <a:lnTo>
                    <a:pt x="94" y="1020"/>
                  </a:lnTo>
                  <a:lnTo>
                    <a:pt x="88" y="1014"/>
                  </a:lnTo>
                  <a:lnTo>
                    <a:pt x="81" y="1008"/>
                  </a:lnTo>
                  <a:lnTo>
                    <a:pt x="73" y="1002"/>
                  </a:lnTo>
                  <a:lnTo>
                    <a:pt x="66" y="996"/>
                  </a:lnTo>
                  <a:lnTo>
                    <a:pt x="61" y="989"/>
                  </a:lnTo>
                  <a:lnTo>
                    <a:pt x="58" y="986"/>
                  </a:lnTo>
                  <a:lnTo>
                    <a:pt x="56" y="983"/>
                  </a:lnTo>
                  <a:lnTo>
                    <a:pt x="55" y="980"/>
                  </a:lnTo>
                  <a:lnTo>
                    <a:pt x="55" y="975"/>
                  </a:lnTo>
                  <a:lnTo>
                    <a:pt x="59" y="974"/>
                  </a:lnTo>
                  <a:lnTo>
                    <a:pt x="65" y="974"/>
                  </a:lnTo>
                  <a:lnTo>
                    <a:pt x="71" y="974"/>
                  </a:lnTo>
                  <a:lnTo>
                    <a:pt x="78" y="975"/>
                  </a:lnTo>
                  <a:lnTo>
                    <a:pt x="84" y="978"/>
                  </a:lnTo>
                  <a:lnTo>
                    <a:pt x="92" y="978"/>
                  </a:lnTo>
                  <a:lnTo>
                    <a:pt x="98" y="976"/>
                  </a:lnTo>
                  <a:lnTo>
                    <a:pt x="105" y="974"/>
                  </a:lnTo>
                  <a:lnTo>
                    <a:pt x="115" y="966"/>
                  </a:lnTo>
                  <a:lnTo>
                    <a:pt x="123" y="956"/>
                  </a:lnTo>
                  <a:lnTo>
                    <a:pt x="132" y="945"/>
                  </a:lnTo>
                  <a:lnTo>
                    <a:pt x="140" y="933"/>
                  </a:lnTo>
                  <a:lnTo>
                    <a:pt x="149" y="924"/>
                  </a:lnTo>
                  <a:lnTo>
                    <a:pt x="159" y="915"/>
                  </a:lnTo>
                  <a:lnTo>
                    <a:pt x="164" y="912"/>
                  </a:lnTo>
                  <a:lnTo>
                    <a:pt x="171" y="910"/>
                  </a:lnTo>
                  <a:lnTo>
                    <a:pt x="177" y="908"/>
                  </a:lnTo>
                  <a:lnTo>
                    <a:pt x="184" y="908"/>
                  </a:lnTo>
                  <a:lnTo>
                    <a:pt x="189" y="911"/>
                  </a:lnTo>
                  <a:lnTo>
                    <a:pt x="196" y="914"/>
                  </a:lnTo>
                  <a:lnTo>
                    <a:pt x="201" y="919"/>
                  </a:lnTo>
                  <a:lnTo>
                    <a:pt x="206" y="925"/>
                  </a:lnTo>
                  <a:lnTo>
                    <a:pt x="213" y="930"/>
                  </a:lnTo>
                  <a:lnTo>
                    <a:pt x="219" y="933"/>
                  </a:lnTo>
                  <a:lnTo>
                    <a:pt x="222" y="933"/>
                  </a:lnTo>
                  <a:lnTo>
                    <a:pt x="226" y="933"/>
                  </a:lnTo>
                  <a:lnTo>
                    <a:pt x="230" y="932"/>
                  </a:lnTo>
                  <a:lnTo>
                    <a:pt x="233" y="931"/>
                  </a:lnTo>
                  <a:lnTo>
                    <a:pt x="239" y="927"/>
                  </a:lnTo>
                  <a:lnTo>
                    <a:pt x="242" y="921"/>
                  </a:lnTo>
                  <a:lnTo>
                    <a:pt x="244" y="915"/>
                  </a:lnTo>
                  <a:lnTo>
                    <a:pt x="246" y="908"/>
                  </a:lnTo>
                  <a:lnTo>
                    <a:pt x="248" y="902"/>
                  </a:lnTo>
                  <a:lnTo>
                    <a:pt x="251" y="895"/>
                  </a:lnTo>
                  <a:lnTo>
                    <a:pt x="255" y="890"/>
                  </a:lnTo>
                  <a:lnTo>
                    <a:pt x="259" y="886"/>
                  </a:lnTo>
                  <a:lnTo>
                    <a:pt x="343" y="827"/>
                  </a:lnTo>
                  <a:lnTo>
                    <a:pt x="349" y="823"/>
                  </a:lnTo>
                  <a:lnTo>
                    <a:pt x="354" y="818"/>
                  </a:lnTo>
                  <a:lnTo>
                    <a:pt x="360" y="812"/>
                  </a:lnTo>
                  <a:lnTo>
                    <a:pt x="363" y="807"/>
                  </a:lnTo>
                  <a:lnTo>
                    <a:pt x="370" y="796"/>
                  </a:lnTo>
                  <a:lnTo>
                    <a:pt x="376" y="784"/>
                  </a:lnTo>
                  <a:lnTo>
                    <a:pt x="381" y="772"/>
                  </a:lnTo>
                  <a:lnTo>
                    <a:pt x="388" y="762"/>
                  </a:lnTo>
                  <a:lnTo>
                    <a:pt x="394" y="750"/>
                  </a:lnTo>
                  <a:lnTo>
                    <a:pt x="404" y="739"/>
                  </a:lnTo>
                  <a:lnTo>
                    <a:pt x="407" y="739"/>
                  </a:lnTo>
                  <a:lnTo>
                    <a:pt x="411" y="741"/>
                  </a:lnTo>
                  <a:lnTo>
                    <a:pt x="416" y="743"/>
                  </a:lnTo>
                  <a:lnTo>
                    <a:pt x="420" y="745"/>
                  </a:lnTo>
                  <a:lnTo>
                    <a:pt x="430" y="753"/>
                  </a:lnTo>
                  <a:lnTo>
                    <a:pt x="441" y="762"/>
                  </a:lnTo>
                  <a:lnTo>
                    <a:pt x="461" y="779"/>
                  </a:lnTo>
                  <a:lnTo>
                    <a:pt x="476" y="792"/>
                  </a:lnTo>
                  <a:lnTo>
                    <a:pt x="484" y="795"/>
                  </a:lnTo>
                  <a:lnTo>
                    <a:pt x="492" y="796"/>
                  </a:lnTo>
                  <a:lnTo>
                    <a:pt x="501" y="797"/>
                  </a:lnTo>
                  <a:lnTo>
                    <a:pt x="511" y="796"/>
                  </a:lnTo>
                  <a:lnTo>
                    <a:pt x="521" y="794"/>
                  </a:lnTo>
                  <a:lnTo>
                    <a:pt x="530" y="791"/>
                  </a:lnTo>
                  <a:lnTo>
                    <a:pt x="540" y="786"/>
                  </a:lnTo>
                  <a:lnTo>
                    <a:pt x="551" y="782"/>
                  </a:lnTo>
                  <a:lnTo>
                    <a:pt x="592" y="762"/>
                  </a:lnTo>
                  <a:lnTo>
                    <a:pt x="627" y="745"/>
                  </a:lnTo>
                  <a:lnTo>
                    <a:pt x="635" y="743"/>
                  </a:lnTo>
                  <a:lnTo>
                    <a:pt x="644" y="743"/>
                  </a:lnTo>
                  <a:lnTo>
                    <a:pt x="651" y="744"/>
                  </a:lnTo>
                  <a:lnTo>
                    <a:pt x="659" y="746"/>
                  </a:lnTo>
                  <a:lnTo>
                    <a:pt x="675" y="753"/>
                  </a:lnTo>
                  <a:lnTo>
                    <a:pt x="690" y="762"/>
                  </a:lnTo>
                  <a:lnTo>
                    <a:pt x="704" y="770"/>
                  </a:lnTo>
                  <a:lnTo>
                    <a:pt x="716" y="777"/>
                  </a:lnTo>
                  <a:lnTo>
                    <a:pt x="723" y="779"/>
                  </a:lnTo>
                  <a:lnTo>
                    <a:pt x="727" y="781"/>
                  </a:lnTo>
                  <a:lnTo>
                    <a:pt x="731" y="781"/>
                  </a:lnTo>
                  <a:lnTo>
                    <a:pt x="735" y="779"/>
                  </a:lnTo>
                  <a:lnTo>
                    <a:pt x="734" y="752"/>
                  </a:lnTo>
                  <a:lnTo>
                    <a:pt x="733" y="717"/>
                  </a:lnTo>
                  <a:lnTo>
                    <a:pt x="731" y="681"/>
                  </a:lnTo>
                  <a:lnTo>
                    <a:pt x="729" y="642"/>
                  </a:lnTo>
                  <a:lnTo>
                    <a:pt x="729" y="604"/>
                  </a:lnTo>
                  <a:lnTo>
                    <a:pt x="730" y="568"/>
                  </a:lnTo>
                  <a:lnTo>
                    <a:pt x="732" y="552"/>
                  </a:lnTo>
                  <a:lnTo>
                    <a:pt x="734" y="538"/>
                  </a:lnTo>
                  <a:lnTo>
                    <a:pt x="739" y="525"/>
                  </a:lnTo>
                  <a:lnTo>
                    <a:pt x="743" y="513"/>
                  </a:lnTo>
                  <a:lnTo>
                    <a:pt x="759" y="519"/>
                  </a:lnTo>
                  <a:lnTo>
                    <a:pt x="775" y="526"/>
                  </a:lnTo>
                  <a:lnTo>
                    <a:pt x="789" y="534"/>
                  </a:lnTo>
                  <a:lnTo>
                    <a:pt x="805" y="542"/>
                  </a:lnTo>
                  <a:lnTo>
                    <a:pt x="819" y="549"/>
                  </a:lnTo>
                  <a:lnTo>
                    <a:pt x="834" y="553"/>
                  </a:lnTo>
                  <a:lnTo>
                    <a:pt x="841" y="555"/>
                  </a:lnTo>
                  <a:lnTo>
                    <a:pt x="849" y="555"/>
                  </a:lnTo>
                  <a:lnTo>
                    <a:pt x="857" y="555"/>
                  </a:lnTo>
                  <a:lnTo>
                    <a:pt x="865" y="554"/>
                  </a:lnTo>
                  <a:lnTo>
                    <a:pt x="873" y="553"/>
                  </a:lnTo>
                  <a:lnTo>
                    <a:pt x="878" y="552"/>
                  </a:lnTo>
                  <a:lnTo>
                    <a:pt x="882" y="553"/>
                  </a:lnTo>
                  <a:lnTo>
                    <a:pt x="887" y="553"/>
                  </a:lnTo>
                  <a:lnTo>
                    <a:pt x="890" y="554"/>
                  </a:lnTo>
                  <a:lnTo>
                    <a:pt x="892" y="556"/>
                  </a:lnTo>
                  <a:lnTo>
                    <a:pt x="894" y="559"/>
                  </a:lnTo>
                  <a:lnTo>
                    <a:pt x="896" y="561"/>
                  </a:lnTo>
                  <a:lnTo>
                    <a:pt x="901" y="567"/>
                  </a:lnTo>
                  <a:lnTo>
                    <a:pt x="905" y="574"/>
                  </a:lnTo>
                  <a:lnTo>
                    <a:pt x="911" y="580"/>
                  </a:lnTo>
                  <a:lnTo>
                    <a:pt x="921" y="588"/>
                  </a:lnTo>
                  <a:lnTo>
                    <a:pt x="927" y="590"/>
                  </a:lnTo>
                  <a:lnTo>
                    <a:pt x="935" y="591"/>
                  </a:lnTo>
                  <a:lnTo>
                    <a:pt x="947" y="591"/>
                  </a:lnTo>
                  <a:lnTo>
                    <a:pt x="960" y="592"/>
                  </a:lnTo>
                  <a:lnTo>
                    <a:pt x="994" y="591"/>
                  </a:lnTo>
                  <a:lnTo>
                    <a:pt x="1029" y="589"/>
                  </a:lnTo>
                  <a:lnTo>
                    <a:pt x="1065" y="584"/>
                  </a:lnTo>
                  <a:lnTo>
                    <a:pt x="1096" y="581"/>
                  </a:lnTo>
                  <a:lnTo>
                    <a:pt x="1109" y="579"/>
                  </a:lnTo>
                  <a:lnTo>
                    <a:pt x="1119" y="577"/>
                  </a:lnTo>
                  <a:lnTo>
                    <a:pt x="1125" y="575"/>
                  </a:lnTo>
                  <a:lnTo>
                    <a:pt x="1129" y="573"/>
                  </a:lnTo>
                  <a:lnTo>
                    <a:pt x="1130" y="570"/>
                  </a:lnTo>
                  <a:lnTo>
                    <a:pt x="1131" y="568"/>
                  </a:lnTo>
                  <a:lnTo>
                    <a:pt x="1131" y="566"/>
                  </a:lnTo>
                  <a:lnTo>
                    <a:pt x="1130" y="564"/>
                  </a:lnTo>
                  <a:lnTo>
                    <a:pt x="1127" y="560"/>
                  </a:lnTo>
                  <a:lnTo>
                    <a:pt x="1123" y="555"/>
                  </a:lnTo>
                  <a:lnTo>
                    <a:pt x="1111" y="547"/>
                  </a:lnTo>
                  <a:lnTo>
                    <a:pt x="1097" y="537"/>
                  </a:lnTo>
                  <a:lnTo>
                    <a:pt x="1090" y="530"/>
                  </a:lnTo>
                  <a:lnTo>
                    <a:pt x="1083" y="525"/>
                  </a:lnTo>
                  <a:lnTo>
                    <a:pt x="1078" y="519"/>
                  </a:lnTo>
                  <a:lnTo>
                    <a:pt x="1072" y="511"/>
                  </a:lnTo>
                  <a:lnTo>
                    <a:pt x="1069" y="503"/>
                  </a:lnTo>
                  <a:lnTo>
                    <a:pt x="1068" y="495"/>
                  </a:lnTo>
                  <a:lnTo>
                    <a:pt x="1067" y="489"/>
                  </a:lnTo>
                  <a:lnTo>
                    <a:pt x="1068" y="485"/>
                  </a:lnTo>
                  <a:lnTo>
                    <a:pt x="1069" y="480"/>
                  </a:lnTo>
                  <a:lnTo>
                    <a:pt x="1071" y="475"/>
                  </a:lnTo>
                  <a:lnTo>
                    <a:pt x="1072" y="468"/>
                  </a:lnTo>
                  <a:lnTo>
                    <a:pt x="1073" y="461"/>
                  </a:lnTo>
                  <a:lnTo>
                    <a:pt x="1075" y="455"/>
                  </a:lnTo>
                  <a:lnTo>
                    <a:pt x="1075" y="448"/>
                  </a:lnTo>
                  <a:lnTo>
                    <a:pt x="1072" y="434"/>
                  </a:lnTo>
                  <a:lnTo>
                    <a:pt x="1071" y="421"/>
                  </a:lnTo>
                  <a:lnTo>
                    <a:pt x="1071" y="415"/>
                  </a:lnTo>
                  <a:lnTo>
                    <a:pt x="1072" y="408"/>
                  </a:lnTo>
                  <a:lnTo>
                    <a:pt x="1073" y="402"/>
                  </a:lnTo>
                  <a:lnTo>
                    <a:pt x="1076" y="395"/>
                  </a:lnTo>
                  <a:lnTo>
                    <a:pt x="1080" y="390"/>
                  </a:lnTo>
                  <a:lnTo>
                    <a:pt x="1084" y="384"/>
                  </a:lnTo>
                  <a:lnTo>
                    <a:pt x="1091" y="378"/>
                  </a:lnTo>
                  <a:lnTo>
                    <a:pt x="1099" y="373"/>
                  </a:lnTo>
                  <a:lnTo>
                    <a:pt x="1104" y="371"/>
                  </a:lnTo>
                  <a:lnTo>
                    <a:pt x="1108" y="368"/>
                  </a:lnTo>
                  <a:lnTo>
                    <a:pt x="1112" y="367"/>
                  </a:lnTo>
                  <a:lnTo>
                    <a:pt x="1118" y="367"/>
                  </a:lnTo>
                  <a:lnTo>
                    <a:pt x="1127" y="367"/>
                  </a:lnTo>
                  <a:lnTo>
                    <a:pt x="1137" y="368"/>
                  </a:lnTo>
                  <a:lnTo>
                    <a:pt x="1157" y="374"/>
                  </a:lnTo>
                  <a:lnTo>
                    <a:pt x="1175" y="380"/>
                  </a:lnTo>
                  <a:lnTo>
                    <a:pt x="1184" y="381"/>
                  </a:lnTo>
                  <a:lnTo>
                    <a:pt x="1192" y="382"/>
                  </a:lnTo>
                  <a:lnTo>
                    <a:pt x="1196" y="382"/>
                  </a:lnTo>
                  <a:lnTo>
                    <a:pt x="1199" y="381"/>
                  </a:lnTo>
                  <a:lnTo>
                    <a:pt x="1203" y="380"/>
                  </a:lnTo>
                  <a:lnTo>
                    <a:pt x="1205" y="378"/>
                  </a:lnTo>
                  <a:lnTo>
                    <a:pt x="1208" y="376"/>
                  </a:lnTo>
                  <a:lnTo>
                    <a:pt x="1211" y="373"/>
                  </a:lnTo>
                  <a:lnTo>
                    <a:pt x="1213" y="370"/>
                  </a:lnTo>
                  <a:lnTo>
                    <a:pt x="1215" y="364"/>
                  </a:lnTo>
                  <a:lnTo>
                    <a:pt x="1218" y="352"/>
                  </a:lnTo>
                  <a:lnTo>
                    <a:pt x="1219" y="336"/>
                  </a:lnTo>
                  <a:lnTo>
                    <a:pt x="1220" y="332"/>
                  </a:lnTo>
                  <a:lnTo>
                    <a:pt x="1221" y="326"/>
                  </a:lnTo>
                  <a:lnTo>
                    <a:pt x="1225" y="323"/>
                  </a:lnTo>
                  <a:lnTo>
                    <a:pt x="1228" y="320"/>
                  </a:lnTo>
                  <a:lnTo>
                    <a:pt x="1237" y="314"/>
                  </a:lnTo>
                  <a:lnTo>
                    <a:pt x="1246" y="310"/>
                  </a:lnTo>
                  <a:lnTo>
                    <a:pt x="1269" y="305"/>
                  </a:lnTo>
                  <a:lnTo>
                    <a:pt x="1288" y="298"/>
                  </a:lnTo>
                  <a:lnTo>
                    <a:pt x="1294" y="296"/>
                  </a:lnTo>
                  <a:lnTo>
                    <a:pt x="1298" y="292"/>
                  </a:lnTo>
                  <a:lnTo>
                    <a:pt x="1301" y="289"/>
                  </a:lnTo>
                  <a:lnTo>
                    <a:pt x="1305" y="284"/>
                  </a:lnTo>
                  <a:lnTo>
                    <a:pt x="1308" y="274"/>
                  </a:lnTo>
                  <a:lnTo>
                    <a:pt x="1310" y="264"/>
                  </a:lnTo>
                  <a:lnTo>
                    <a:pt x="1312" y="240"/>
                  </a:lnTo>
                  <a:lnTo>
                    <a:pt x="1316" y="218"/>
                  </a:lnTo>
                  <a:lnTo>
                    <a:pt x="1326" y="202"/>
                  </a:lnTo>
                  <a:lnTo>
                    <a:pt x="1337" y="185"/>
                  </a:lnTo>
                  <a:lnTo>
                    <a:pt x="1343" y="177"/>
                  </a:lnTo>
                  <a:lnTo>
                    <a:pt x="1351" y="171"/>
                  </a:lnTo>
                  <a:lnTo>
                    <a:pt x="1359" y="164"/>
                  </a:lnTo>
                  <a:lnTo>
                    <a:pt x="1366" y="160"/>
                  </a:lnTo>
                  <a:lnTo>
                    <a:pt x="1393" y="154"/>
                  </a:lnTo>
                  <a:lnTo>
                    <a:pt x="1422" y="148"/>
                  </a:lnTo>
                  <a:lnTo>
                    <a:pt x="1429" y="146"/>
                  </a:lnTo>
                  <a:lnTo>
                    <a:pt x="1435" y="144"/>
                  </a:lnTo>
                  <a:lnTo>
                    <a:pt x="1442" y="141"/>
                  </a:lnTo>
                  <a:lnTo>
                    <a:pt x="1446" y="136"/>
                  </a:lnTo>
                  <a:lnTo>
                    <a:pt x="1450" y="131"/>
                  </a:lnTo>
                  <a:lnTo>
                    <a:pt x="1454" y="124"/>
                  </a:lnTo>
                  <a:lnTo>
                    <a:pt x="1456" y="117"/>
                  </a:lnTo>
                  <a:lnTo>
                    <a:pt x="1457" y="108"/>
                  </a:lnTo>
                  <a:lnTo>
                    <a:pt x="1457" y="85"/>
                  </a:lnTo>
                  <a:lnTo>
                    <a:pt x="1456" y="61"/>
                  </a:lnTo>
                  <a:lnTo>
                    <a:pt x="1457" y="49"/>
                  </a:lnTo>
                  <a:lnTo>
                    <a:pt x="1460" y="37"/>
                  </a:lnTo>
                  <a:lnTo>
                    <a:pt x="1461" y="31"/>
                  </a:lnTo>
                  <a:lnTo>
                    <a:pt x="1464" y="26"/>
                  </a:lnTo>
                  <a:lnTo>
                    <a:pt x="1467" y="22"/>
                  </a:lnTo>
                  <a:lnTo>
                    <a:pt x="1471" y="17"/>
                  </a:lnTo>
                  <a:lnTo>
                    <a:pt x="1478" y="9"/>
                  </a:lnTo>
                  <a:lnTo>
                    <a:pt x="1486" y="3"/>
                  </a:lnTo>
                  <a:lnTo>
                    <a:pt x="1492" y="0"/>
                  </a:lnTo>
                  <a:lnTo>
                    <a:pt x="1497" y="0"/>
                  </a:lnTo>
                  <a:lnTo>
                    <a:pt x="1501" y="1"/>
                  </a:lnTo>
                  <a:lnTo>
                    <a:pt x="1504" y="4"/>
                  </a:lnTo>
                  <a:lnTo>
                    <a:pt x="1508" y="9"/>
                  </a:lnTo>
                  <a:lnTo>
                    <a:pt x="1510" y="14"/>
                  </a:lnTo>
                  <a:lnTo>
                    <a:pt x="1515" y="42"/>
                  </a:lnTo>
                  <a:lnTo>
                    <a:pt x="1517" y="66"/>
                  </a:lnTo>
                  <a:lnTo>
                    <a:pt x="1519" y="71"/>
                  </a:lnTo>
                  <a:lnTo>
                    <a:pt x="1523" y="77"/>
                  </a:lnTo>
                  <a:lnTo>
                    <a:pt x="1527" y="81"/>
                  </a:lnTo>
                  <a:lnTo>
                    <a:pt x="1531" y="84"/>
                  </a:lnTo>
                  <a:lnTo>
                    <a:pt x="1537" y="88"/>
                  </a:lnTo>
                  <a:lnTo>
                    <a:pt x="1542" y="90"/>
                  </a:lnTo>
                  <a:lnTo>
                    <a:pt x="1549" y="91"/>
                  </a:lnTo>
                  <a:lnTo>
                    <a:pt x="1555" y="92"/>
                  </a:lnTo>
                  <a:lnTo>
                    <a:pt x="1582" y="94"/>
                  </a:lnTo>
                  <a:lnTo>
                    <a:pt x="1605" y="95"/>
                  </a:lnTo>
                  <a:lnTo>
                    <a:pt x="1605" y="9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3" name="Freeform 58"/>
            <p:cNvSpPr>
              <a:spLocks/>
            </p:cNvSpPr>
            <p:nvPr/>
          </p:nvSpPr>
          <p:spPr bwMode="auto">
            <a:xfrm>
              <a:off x="2939618" y="5500481"/>
              <a:ext cx="487030" cy="720896"/>
            </a:xfrm>
            <a:custGeom>
              <a:avLst/>
              <a:gdLst>
                <a:gd name="T0" fmla="*/ 260 w 1186"/>
                <a:gd name="T1" fmla="*/ 430 h 2143"/>
                <a:gd name="T2" fmla="*/ 218 w 1186"/>
                <a:gd name="T3" fmla="*/ 346 h 2143"/>
                <a:gd name="T4" fmla="*/ 147 w 1186"/>
                <a:gd name="T5" fmla="*/ 296 h 2143"/>
                <a:gd name="T6" fmla="*/ 73 w 1186"/>
                <a:gd name="T7" fmla="*/ 130 h 2143"/>
                <a:gd name="T8" fmla="*/ 129 w 1186"/>
                <a:gd name="T9" fmla="*/ 64 h 2143"/>
                <a:gd name="T10" fmla="*/ 203 w 1186"/>
                <a:gd name="T11" fmla="*/ 124 h 2143"/>
                <a:gd name="T12" fmla="*/ 251 w 1186"/>
                <a:gd name="T13" fmla="*/ 213 h 2143"/>
                <a:gd name="T14" fmla="*/ 375 w 1186"/>
                <a:gd name="T15" fmla="*/ 312 h 2143"/>
                <a:gd name="T16" fmla="*/ 481 w 1186"/>
                <a:gd name="T17" fmla="*/ 360 h 2143"/>
                <a:gd name="T18" fmla="*/ 583 w 1186"/>
                <a:gd name="T19" fmla="*/ 401 h 2143"/>
                <a:gd name="T20" fmla="*/ 668 w 1186"/>
                <a:gd name="T21" fmla="*/ 429 h 2143"/>
                <a:gd name="T22" fmla="*/ 718 w 1186"/>
                <a:gd name="T23" fmla="*/ 474 h 2143"/>
                <a:gd name="T24" fmla="*/ 636 w 1186"/>
                <a:gd name="T25" fmla="*/ 555 h 2143"/>
                <a:gd name="T26" fmla="*/ 641 w 1186"/>
                <a:gd name="T27" fmla="*/ 595 h 2143"/>
                <a:gd name="T28" fmla="*/ 726 w 1186"/>
                <a:gd name="T29" fmla="*/ 624 h 2143"/>
                <a:gd name="T30" fmla="*/ 767 w 1186"/>
                <a:gd name="T31" fmla="*/ 647 h 2143"/>
                <a:gd name="T32" fmla="*/ 748 w 1186"/>
                <a:gd name="T33" fmla="*/ 723 h 2143"/>
                <a:gd name="T34" fmla="*/ 772 w 1186"/>
                <a:gd name="T35" fmla="*/ 743 h 2143"/>
                <a:gd name="T36" fmla="*/ 852 w 1186"/>
                <a:gd name="T37" fmla="*/ 746 h 2143"/>
                <a:gd name="T38" fmla="*/ 825 w 1186"/>
                <a:gd name="T39" fmla="*/ 832 h 2143"/>
                <a:gd name="T40" fmla="*/ 859 w 1186"/>
                <a:gd name="T41" fmla="*/ 863 h 2143"/>
                <a:gd name="T42" fmla="*/ 915 w 1186"/>
                <a:gd name="T43" fmla="*/ 915 h 2143"/>
                <a:gd name="T44" fmla="*/ 922 w 1186"/>
                <a:gd name="T45" fmla="*/ 981 h 2143"/>
                <a:gd name="T46" fmla="*/ 884 w 1186"/>
                <a:gd name="T47" fmla="*/ 1021 h 2143"/>
                <a:gd name="T48" fmla="*/ 921 w 1186"/>
                <a:gd name="T49" fmla="*/ 1058 h 2143"/>
                <a:gd name="T50" fmla="*/ 916 w 1186"/>
                <a:gd name="T51" fmla="*/ 1120 h 2143"/>
                <a:gd name="T52" fmla="*/ 924 w 1186"/>
                <a:gd name="T53" fmla="*/ 1184 h 2143"/>
                <a:gd name="T54" fmla="*/ 971 w 1186"/>
                <a:gd name="T55" fmla="*/ 1212 h 2143"/>
                <a:gd name="T56" fmla="*/ 1066 w 1186"/>
                <a:gd name="T57" fmla="*/ 1169 h 2143"/>
                <a:gd name="T58" fmla="*/ 1085 w 1186"/>
                <a:gd name="T59" fmla="*/ 1205 h 2143"/>
                <a:gd name="T60" fmla="*/ 1116 w 1186"/>
                <a:gd name="T61" fmla="*/ 1291 h 2143"/>
                <a:gd name="T62" fmla="*/ 1109 w 1186"/>
                <a:gd name="T63" fmla="*/ 1407 h 2143"/>
                <a:gd name="T64" fmla="*/ 1112 w 1186"/>
                <a:gd name="T65" fmla="*/ 1515 h 2143"/>
                <a:gd name="T66" fmla="*/ 1171 w 1186"/>
                <a:gd name="T67" fmla="*/ 1504 h 2143"/>
                <a:gd name="T68" fmla="*/ 1186 w 1186"/>
                <a:gd name="T69" fmla="*/ 1548 h 2143"/>
                <a:gd name="T70" fmla="*/ 1132 w 1186"/>
                <a:gd name="T71" fmla="*/ 1689 h 2143"/>
                <a:gd name="T72" fmla="*/ 1080 w 1186"/>
                <a:gd name="T73" fmla="*/ 1803 h 2143"/>
                <a:gd name="T74" fmla="*/ 1114 w 1186"/>
                <a:gd name="T75" fmla="*/ 1860 h 2143"/>
                <a:gd name="T76" fmla="*/ 1118 w 1186"/>
                <a:gd name="T77" fmla="*/ 1902 h 2143"/>
                <a:gd name="T78" fmla="*/ 1110 w 1186"/>
                <a:gd name="T79" fmla="*/ 1955 h 2143"/>
                <a:gd name="T80" fmla="*/ 1137 w 1186"/>
                <a:gd name="T81" fmla="*/ 2013 h 2143"/>
                <a:gd name="T82" fmla="*/ 1086 w 1186"/>
                <a:gd name="T83" fmla="*/ 2081 h 2143"/>
                <a:gd name="T84" fmla="*/ 997 w 1186"/>
                <a:gd name="T85" fmla="*/ 2075 h 2143"/>
                <a:gd name="T86" fmla="*/ 891 w 1186"/>
                <a:gd name="T87" fmla="*/ 1940 h 2143"/>
                <a:gd name="T88" fmla="*/ 807 w 1186"/>
                <a:gd name="T89" fmla="*/ 1847 h 2143"/>
                <a:gd name="T90" fmla="*/ 802 w 1186"/>
                <a:gd name="T91" fmla="*/ 1816 h 2143"/>
                <a:gd name="T92" fmla="*/ 841 w 1186"/>
                <a:gd name="T93" fmla="*/ 1785 h 2143"/>
                <a:gd name="T94" fmla="*/ 796 w 1186"/>
                <a:gd name="T95" fmla="*/ 1788 h 2143"/>
                <a:gd name="T96" fmla="*/ 754 w 1186"/>
                <a:gd name="T97" fmla="*/ 1700 h 2143"/>
                <a:gd name="T98" fmla="*/ 712 w 1186"/>
                <a:gd name="T99" fmla="*/ 1631 h 2143"/>
                <a:gd name="T100" fmla="*/ 680 w 1186"/>
                <a:gd name="T101" fmla="*/ 1477 h 2143"/>
                <a:gd name="T102" fmla="*/ 681 w 1186"/>
                <a:gd name="T103" fmla="*/ 1418 h 2143"/>
                <a:gd name="T104" fmla="*/ 704 w 1186"/>
                <a:gd name="T105" fmla="*/ 1480 h 2143"/>
                <a:gd name="T106" fmla="*/ 711 w 1186"/>
                <a:gd name="T107" fmla="*/ 1527 h 2143"/>
                <a:gd name="T108" fmla="*/ 740 w 1186"/>
                <a:gd name="T109" fmla="*/ 1526 h 2143"/>
                <a:gd name="T110" fmla="*/ 690 w 1186"/>
                <a:gd name="T111" fmla="*/ 1351 h 2143"/>
                <a:gd name="T112" fmla="*/ 579 w 1186"/>
                <a:gd name="T113" fmla="*/ 1105 h 2143"/>
                <a:gd name="T114" fmla="*/ 478 w 1186"/>
                <a:gd name="T115" fmla="*/ 864 h 2143"/>
                <a:gd name="T116" fmla="*/ 441 w 1186"/>
                <a:gd name="T117" fmla="*/ 757 h 2143"/>
                <a:gd name="T118" fmla="*/ 380 w 1186"/>
                <a:gd name="T119" fmla="*/ 618 h 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6" h="2143">
                  <a:moveTo>
                    <a:pt x="330" y="518"/>
                  </a:moveTo>
                  <a:lnTo>
                    <a:pt x="325" y="509"/>
                  </a:lnTo>
                  <a:lnTo>
                    <a:pt x="320" y="501"/>
                  </a:lnTo>
                  <a:lnTo>
                    <a:pt x="313" y="493"/>
                  </a:lnTo>
                  <a:lnTo>
                    <a:pt x="308" y="485"/>
                  </a:lnTo>
                  <a:lnTo>
                    <a:pt x="288" y="464"/>
                  </a:lnTo>
                  <a:lnTo>
                    <a:pt x="269" y="441"/>
                  </a:lnTo>
                  <a:lnTo>
                    <a:pt x="260" y="430"/>
                  </a:lnTo>
                  <a:lnTo>
                    <a:pt x="252" y="419"/>
                  </a:lnTo>
                  <a:lnTo>
                    <a:pt x="243" y="407"/>
                  </a:lnTo>
                  <a:lnTo>
                    <a:pt x="237" y="394"/>
                  </a:lnTo>
                  <a:lnTo>
                    <a:pt x="228" y="375"/>
                  </a:lnTo>
                  <a:lnTo>
                    <a:pt x="224" y="362"/>
                  </a:lnTo>
                  <a:lnTo>
                    <a:pt x="221" y="354"/>
                  </a:lnTo>
                  <a:lnTo>
                    <a:pt x="220" y="349"/>
                  </a:lnTo>
                  <a:lnTo>
                    <a:pt x="218" y="346"/>
                  </a:lnTo>
                  <a:lnTo>
                    <a:pt x="212" y="344"/>
                  </a:lnTo>
                  <a:lnTo>
                    <a:pt x="201" y="339"/>
                  </a:lnTo>
                  <a:lnTo>
                    <a:pt x="184" y="332"/>
                  </a:lnTo>
                  <a:lnTo>
                    <a:pt x="177" y="329"/>
                  </a:lnTo>
                  <a:lnTo>
                    <a:pt x="172" y="324"/>
                  </a:lnTo>
                  <a:lnTo>
                    <a:pt x="165" y="319"/>
                  </a:lnTo>
                  <a:lnTo>
                    <a:pt x="159" y="311"/>
                  </a:lnTo>
                  <a:lnTo>
                    <a:pt x="147" y="296"/>
                  </a:lnTo>
                  <a:lnTo>
                    <a:pt x="136" y="278"/>
                  </a:lnTo>
                  <a:lnTo>
                    <a:pt x="125" y="259"/>
                  </a:lnTo>
                  <a:lnTo>
                    <a:pt x="117" y="241"/>
                  </a:lnTo>
                  <a:lnTo>
                    <a:pt x="110" y="224"/>
                  </a:lnTo>
                  <a:lnTo>
                    <a:pt x="105" y="210"/>
                  </a:lnTo>
                  <a:lnTo>
                    <a:pt x="97" y="185"/>
                  </a:lnTo>
                  <a:lnTo>
                    <a:pt x="86" y="158"/>
                  </a:lnTo>
                  <a:lnTo>
                    <a:pt x="73" y="130"/>
                  </a:lnTo>
                  <a:lnTo>
                    <a:pt x="59" y="101"/>
                  </a:lnTo>
                  <a:lnTo>
                    <a:pt x="45" y="71"/>
                  </a:lnTo>
                  <a:lnTo>
                    <a:pt x="29" y="46"/>
                  </a:lnTo>
                  <a:lnTo>
                    <a:pt x="14" y="21"/>
                  </a:lnTo>
                  <a:lnTo>
                    <a:pt x="0" y="0"/>
                  </a:lnTo>
                  <a:lnTo>
                    <a:pt x="112" y="50"/>
                  </a:lnTo>
                  <a:lnTo>
                    <a:pt x="120" y="57"/>
                  </a:lnTo>
                  <a:lnTo>
                    <a:pt x="129" y="64"/>
                  </a:lnTo>
                  <a:lnTo>
                    <a:pt x="138" y="70"/>
                  </a:lnTo>
                  <a:lnTo>
                    <a:pt x="148" y="76"/>
                  </a:lnTo>
                  <a:lnTo>
                    <a:pt x="159" y="82"/>
                  </a:lnTo>
                  <a:lnTo>
                    <a:pt x="168" y="89"/>
                  </a:lnTo>
                  <a:lnTo>
                    <a:pt x="178" y="96"/>
                  </a:lnTo>
                  <a:lnTo>
                    <a:pt x="187" y="105"/>
                  </a:lnTo>
                  <a:lnTo>
                    <a:pt x="197" y="115"/>
                  </a:lnTo>
                  <a:lnTo>
                    <a:pt x="203" y="124"/>
                  </a:lnTo>
                  <a:lnTo>
                    <a:pt x="208" y="133"/>
                  </a:lnTo>
                  <a:lnTo>
                    <a:pt x="213" y="142"/>
                  </a:lnTo>
                  <a:lnTo>
                    <a:pt x="221" y="161"/>
                  </a:lnTo>
                  <a:lnTo>
                    <a:pt x="231" y="183"/>
                  </a:lnTo>
                  <a:lnTo>
                    <a:pt x="234" y="190"/>
                  </a:lnTo>
                  <a:lnTo>
                    <a:pt x="240" y="198"/>
                  </a:lnTo>
                  <a:lnTo>
                    <a:pt x="245" y="205"/>
                  </a:lnTo>
                  <a:lnTo>
                    <a:pt x="251" y="213"/>
                  </a:lnTo>
                  <a:lnTo>
                    <a:pt x="265" y="228"/>
                  </a:lnTo>
                  <a:lnTo>
                    <a:pt x="280" y="242"/>
                  </a:lnTo>
                  <a:lnTo>
                    <a:pt x="311" y="271"/>
                  </a:lnTo>
                  <a:lnTo>
                    <a:pt x="339" y="297"/>
                  </a:lnTo>
                  <a:lnTo>
                    <a:pt x="347" y="304"/>
                  </a:lnTo>
                  <a:lnTo>
                    <a:pt x="355" y="307"/>
                  </a:lnTo>
                  <a:lnTo>
                    <a:pt x="364" y="310"/>
                  </a:lnTo>
                  <a:lnTo>
                    <a:pt x="375" y="312"/>
                  </a:lnTo>
                  <a:lnTo>
                    <a:pt x="395" y="316"/>
                  </a:lnTo>
                  <a:lnTo>
                    <a:pt x="414" y="319"/>
                  </a:lnTo>
                  <a:lnTo>
                    <a:pt x="428" y="324"/>
                  </a:lnTo>
                  <a:lnTo>
                    <a:pt x="440" y="330"/>
                  </a:lnTo>
                  <a:lnTo>
                    <a:pt x="449" y="337"/>
                  </a:lnTo>
                  <a:lnTo>
                    <a:pt x="459" y="345"/>
                  </a:lnTo>
                  <a:lnTo>
                    <a:pt x="470" y="352"/>
                  </a:lnTo>
                  <a:lnTo>
                    <a:pt x="481" y="360"/>
                  </a:lnTo>
                  <a:lnTo>
                    <a:pt x="486" y="363"/>
                  </a:lnTo>
                  <a:lnTo>
                    <a:pt x="492" y="366"/>
                  </a:lnTo>
                  <a:lnTo>
                    <a:pt x="500" y="368"/>
                  </a:lnTo>
                  <a:lnTo>
                    <a:pt x="508" y="371"/>
                  </a:lnTo>
                  <a:lnTo>
                    <a:pt x="527" y="376"/>
                  </a:lnTo>
                  <a:lnTo>
                    <a:pt x="546" y="384"/>
                  </a:lnTo>
                  <a:lnTo>
                    <a:pt x="565" y="392"/>
                  </a:lnTo>
                  <a:lnTo>
                    <a:pt x="583" y="401"/>
                  </a:lnTo>
                  <a:lnTo>
                    <a:pt x="600" y="410"/>
                  </a:lnTo>
                  <a:lnTo>
                    <a:pt x="619" y="417"/>
                  </a:lnTo>
                  <a:lnTo>
                    <a:pt x="627" y="420"/>
                  </a:lnTo>
                  <a:lnTo>
                    <a:pt x="637" y="422"/>
                  </a:lnTo>
                  <a:lnTo>
                    <a:pt x="646" y="425"/>
                  </a:lnTo>
                  <a:lnTo>
                    <a:pt x="656" y="426"/>
                  </a:lnTo>
                  <a:lnTo>
                    <a:pt x="662" y="427"/>
                  </a:lnTo>
                  <a:lnTo>
                    <a:pt x="668" y="429"/>
                  </a:lnTo>
                  <a:lnTo>
                    <a:pt x="675" y="431"/>
                  </a:lnTo>
                  <a:lnTo>
                    <a:pt x="681" y="434"/>
                  </a:lnTo>
                  <a:lnTo>
                    <a:pt x="687" y="438"/>
                  </a:lnTo>
                  <a:lnTo>
                    <a:pt x="692" y="442"/>
                  </a:lnTo>
                  <a:lnTo>
                    <a:pt x="698" y="446"/>
                  </a:lnTo>
                  <a:lnTo>
                    <a:pt x="702" y="452"/>
                  </a:lnTo>
                  <a:lnTo>
                    <a:pt x="711" y="462"/>
                  </a:lnTo>
                  <a:lnTo>
                    <a:pt x="718" y="474"/>
                  </a:lnTo>
                  <a:lnTo>
                    <a:pt x="722" y="487"/>
                  </a:lnTo>
                  <a:lnTo>
                    <a:pt x="726" y="500"/>
                  </a:lnTo>
                  <a:lnTo>
                    <a:pt x="676" y="540"/>
                  </a:lnTo>
                  <a:lnTo>
                    <a:pt x="664" y="545"/>
                  </a:lnTo>
                  <a:lnTo>
                    <a:pt x="650" y="548"/>
                  </a:lnTo>
                  <a:lnTo>
                    <a:pt x="644" y="551"/>
                  </a:lnTo>
                  <a:lnTo>
                    <a:pt x="638" y="553"/>
                  </a:lnTo>
                  <a:lnTo>
                    <a:pt x="636" y="555"/>
                  </a:lnTo>
                  <a:lnTo>
                    <a:pt x="634" y="557"/>
                  </a:lnTo>
                  <a:lnTo>
                    <a:pt x="633" y="560"/>
                  </a:lnTo>
                  <a:lnTo>
                    <a:pt x="633" y="562"/>
                  </a:lnTo>
                  <a:lnTo>
                    <a:pt x="632" y="570"/>
                  </a:lnTo>
                  <a:lnTo>
                    <a:pt x="633" y="578"/>
                  </a:lnTo>
                  <a:lnTo>
                    <a:pt x="635" y="584"/>
                  </a:lnTo>
                  <a:lnTo>
                    <a:pt x="638" y="591"/>
                  </a:lnTo>
                  <a:lnTo>
                    <a:pt x="641" y="595"/>
                  </a:lnTo>
                  <a:lnTo>
                    <a:pt x="646" y="601"/>
                  </a:lnTo>
                  <a:lnTo>
                    <a:pt x="650" y="604"/>
                  </a:lnTo>
                  <a:lnTo>
                    <a:pt x="656" y="607"/>
                  </a:lnTo>
                  <a:lnTo>
                    <a:pt x="668" y="613"/>
                  </a:lnTo>
                  <a:lnTo>
                    <a:pt x="683" y="617"/>
                  </a:lnTo>
                  <a:lnTo>
                    <a:pt x="697" y="619"/>
                  </a:lnTo>
                  <a:lnTo>
                    <a:pt x="712" y="621"/>
                  </a:lnTo>
                  <a:lnTo>
                    <a:pt x="726" y="624"/>
                  </a:lnTo>
                  <a:lnTo>
                    <a:pt x="739" y="627"/>
                  </a:lnTo>
                  <a:lnTo>
                    <a:pt x="744" y="629"/>
                  </a:lnTo>
                  <a:lnTo>
                    <a:pt x="749" y="630"/>
                  </a:lnTo>
                  <a:lnTo>
                    <a:pt x="755" y="633"/>
                  </a:lnTo>
                  <a:lnTo>
                    <a:pt x="759" y="635"/>
                  </a:lnTo>
                  <a:lnTo>
                    <a:pt x="762" y="638"/>
                  </a:lnTo>
                  <a:lnTo>
                    <a:pt x="766" y="643"/>
                  </a:lnTo>
                  <a:lnTo>
                    <a:pt x="767" y="647"/>
                  </a:lnTo>
                  <a:lnTo>
                    <a:pt x="768" y="651"/>
                  </a:lnTo>
                  <a:lnTo>
                    <a:pt x="768" y="658"/>
                  </a:lnTo>
                  <a:lnTo>
                    <a:pt x="767" y="664"/>
                  </a:lnTo>
                  <a:lnTo>
                    <a:pt x="765" y="672"/>
                  </a:lnTo>
                  <a:lnTo>
                    <a:pt x="760" y="680"/>
                  </a:lnTo>
                  <a:lnTo>
                    <a:pt x="756" y="692"/>
                  </a:lnTo>
                  <a:lnTo>
                    <a:pt x="751" y="713"/>
                  </a:lnTo>
                  <a:lnTo>
                    <a:pt x="748" y="723"/>
                  </a:lnTo>
                  <a:lnTo>
                    <a:pt x="748" y="732"/>
                  </a:lnTo>
                  <a:lnTo>
                    <a:pt x="748" y="736"/>
                  </a:lnTo>
                  <a:lnTo>
                    <a:pt x="749" y="739"/>
                  </a:lnTo>
                  <a:lnTo>
                    <a:pt x="751" y="741"/>
                  </a:lnTo>
                  <a:lnTo>
                    <a:pt x="752" y="742"/>
                  </a:lnTo>
                  <a:lnTo>
                    <a:pt x="757" y="743"/>
                  </a:lnTo>
                  <a:lnTo>
                    <a:pt x="765" y="743"/>
                  </a:lnTo>
                  <a:lnTo>
                    <a:pt x="772" y="743"/>
                  </a:lnTo>
                  <a:lnTo>
                    <a:pt x="782" y="741"/>
                  </a:lnTo>
                  <a:lnTo>
                    <a:pt x="801" y="739"/>
                  </a:lnTo>
                  <a:lnTo>
                    <a:pt x="821" y="737"/>
                  </a:lnTo>
                  <a:lnTo>
                    <a:pt x="830" y="737"/>
                  </a:lnTo>
                  <a:lnTo>
                    <a:pt x="838" y="738"/>
                  </a:lnTo>
                  <a:lnTo>
                    <a:pt x="845" y="740"/>
                  </a:lnTo>
                  <a:lnTo>
                    <a:pt x="850" y="743"/>
                  </a:lnTo>
                  <a:lnTo>
                    <a:pt x="852" y="746"/>
                  </a:lnTo>
                  <a:lnTo>
                    <a:pt x="853" y="749"/>
                  </a:lnTo>
                  <a:lnTo>
                    <a:pt x="854" y="753"/>
                  </a:lnTo>
                  <a:lnTo>
                    <a:pt x="854" y="756"/>
                  </a:lnTo>
                  <a:lnTo>
                    <a:pt x="853" y="766"/>
                  </a:lnTo>
                  <a:lnTo>
                    <a:pt x="849" y="779"/>
                  </a:lnTo>
                  <a:lnTo>
                    <a:pt x="837" y="803"/>
                  </a:lnTo>
                  <a:lnTo>
                    <a:pt x="826" y="826"/>
                  </a:lnTo>
                  <a:lnTo>
                    <a:pt x="825" y="832"/>
                  </a:lnTo>
                  <a:lnTo>
                    <a:pt x="824" y="837"/>
                  </a:lnTo>
                  <a:lnTo>
                    <a:pt x="825" y="842"/>
                  </a:lnTo>
                  <a:lnTo>
                    <a:pt x="827" y="847"/>
                  </a:lnTo>
                  <a:lnTo>
                    <a:pt x="830" y="851"/>
                  </a:lnTo>
                  <a:lnTo>
                    <a:pt x="835" y="854"/>
                  </a:lnTo>
                  <a:lnTo>
                    <a:pt x="841" y="858"/>
                  </a:lnTo>
                  <a:lnTo>
                    <a:pt x="850" y="861"/>
                  </a:lnTo>
                  <a:lnTo>
                    <a:pt x="859" y="863"/>
                  </a:lnTo>
                  <a:lnTo>
                    <a:pt x="867" y="866"/>
                  </a:lnTo>
                  <a:lnTo>
                    <a:pt x="876" y="871"/>
                  </a:lnTo>
                  <a:lnTo>
                    <a:pt x="884" y="876"/>
                  </a:lnTo>
                  <a:lnTo>
                    <a:pt x="892" y="881"/>
                  </a:lnTo>
                  <a:lnTo>
                    <a:pt x="900" y="887"/>
                  </a:lnTo>
                  <a:lnTo>
                    <a:pt x="905" y="894"/>
                  </a:lnTo>
                  <a:lnTo>
                    <a:pt x="909" y="901"/>
                  </a:lnTo>
                  <a:lnTo>
                    <a:pt x="915" y="915"/>
                  </a:lnTo>
                  <a:lnTo>
                    <a:pt x="920" y="929"/>
                  </a:lnTo>
                  <a:lnTo>
                    <a:pt x="924" y="943"/>
                  </a:lnTo>
                  <a:lnTo>
                    <a:pt x="930" y="957"/>
                  </a:lnTo>
                  <a:lnTo>
                    <a:pt x="932" y="962"/>
                  </a:lnTo>
                  <a:lnTo>
                    <a:pt x="932" y="967"/>
                  </a:lnTo>
                  <a:lnTo>
                    <a:pt x="932" y="971"/>
                  </a:lnTo>
                  <a:lnTo>
                    <a:pt x="930" y="975"/>
                  </a:lnTo>
                  <a:lnTo>
                    <a:pt x="922" y="981"/>
                  </a:lnTo>
                  <a:lnTo>
                    <a:pt x="913" y="986"/>
                  </a:lnTo>
                  <a:lnTo>
                    <a:pt x="903" y="991"/>
                  </a:lnTo>
                  <a:lnTo>
                    <a:pt x="893" y="997"/>
                  </a:lnTo>
                  <a:lnTo>
                    <a:pt x="890" y="1001"/>
                  </a:lnTo>
                  <a:lnTo>
                    <a:pt x="887" y="1006"/>
                  </a:lnTo>
                  <a:lnTo>
                    <a:pt x="884" y="1010"/>
                  </a:lnTo>
                  <a:lnTo>
                    <a:pt x="883" y="1016"/>
                  </a:lnTo>
                  <a:lnTo>
                    <a:pt x="884" y="1021"/>
                  </a:lnTo>
                  <a:lnTo>
                    <a:pt x="887" y="1024"/>
                  </a:lnTo>
                  <a:lnTo>
                    <a:pt x="889" y="1027"/>
                  </a:lnTo>
                  <a:lnTo>
                    <a:pt x="892" y="1031"/>
                  </a:lnTo>
                  <a:lnTo>
                    <a:pt x="901" y="1037"/>
                  </a:lnTo>
                  <a:lnTo>
                    <a:pt x="910" y="1043"/>
                  </a:lnTo>
                  <a:lnTo>
                    <a:pt x="915" y="1048"/>
                  </a:lnTo>
                  <a:lnTo>
                    <a:pt x="918" y="1052"/>
                  </a:lnTo>
                  <a:lnTo>
                    <a:pt x="921" y="1058"/>
                  </a:lnTo>
                  <a:lnTo>
                    <a:pt x="924" y="1064"/>
                  </a:lnTo>
                  <a:lnTo>
                    <a:pt x="926" y="1070"/>
                  </a:lnTo>
                  <a:lnTo>
                    <a:pt x="927" y="1079"/>
                  </a:lnTo>
                  <a:lnTo>
                    <a:pt x="926" y="1088"/>
                  </a:lnTo>
                  <a:lnTo>
                    <a:pt x="922" y="1097"/>
                  </a:lnTo>
                  <a:lnTo>
                    <a:pt x="920" y="1105"/>
                  </a:lnTo>
                  <a:lnTo>
                    <a:pt x="918" y="1113"/>
                  </a:lnTo>
                  <a:lnTo>
                    <a:pt x="916" y="1120"/>
                  </a:lnTo>
                  <a:lnTo>
                    <a:pt x="915" y="1128"/>
                  </a:lnTo>
                  <a:lnTo>
                    <a:pt x="914" y="1136"/>
                  </a:lnTo>
                  <a:lnTo>
                    <a:pt x="914" y="1145"/>
                  </a:lnTo>
                  <a:lnTo>
                    <a:pt x="915" y="1153"/>
                  </a:lnTo>
                  <a:lnTo>
                    <a:pt x="916" y="1161"/>
                  </a:lnTo>
                  <a:lnTo>
                    <a:pt x="918" y="1169"/>
                  </a:lnTo>
                  <a:lnTo>
                    <a:pt x="921" y="1176"/>
                  </a:lnTo>
                  <a:lnTo>
                    <a:pt x="924" y="1184"/>
                  </a:lnTo>
                  <a:lnTo>
                    <a:pt x="929" y="1190"/>
                  </a:lnTo>
                  <a:lnTo>
                    <a:pt x="934" y="1197"/>
                  </a:lnTo>
                  <a:lnTo>
                    <a:pt x="940" y="1201"/>
                  </a:lnTo>
                  <a:lnTo>
                    <a:pt x="946" y="1207"/>
                  </a:lnTo>
                  <a:lnTo>
                    <a:pt x="954" y="1210"/>
                  </a:lnTo>
                  <a:lnTo>
                    <a:pt x="960" y="1211"/>
                  </a:lnTo>
                  <a:lnTo>
                    <a:pt x="965" y="1212"/>
                  </a:lnTo>
                  <a:lnTo>
                    <a:pt x="971" y="1212"/>
                  </a:lnTo>
                  <a:lnTo>
                    <a:pt x="977" y="1211"/>
                  </a:lnTo>
                  <a:lnTo>
                    <a:pt x="989" y="1209"/>
                  </a:lnTo>
                  <a:lnTo>
                    <a:pt x="1001" y="1203"/>
                  </a:lnTo>
                  <a:lnTo>
                    <a:pt x="1024" y="1190"/>
                  </a:lnTo>
                  <a:lnTo>
                    <a:pt x="1044" y="1177"/>
                  </a:lnTo>
                  <a:lnTo>
                    <a:pt x="1053" y="1173"/>
                  </a:lnTo>
                  <a:lnTo>
                    <a:pt x="1062" y="1170"/>
                  </a:lnTo>
                  <a:lnTo>
                    <a:pt x="1066" y="1169"/>
                  </a:lnTo>
                  <a:lnTo>
                    <a:pt x="1069" y="1169"/>
                  </a:lnTo>
                  <a:lnTo>
                    <a:pt x="1072" y="1170"/>
                  </a:lnTo>
                  <a:lnTo>
                    <a:pt x="1076" y="1172"/>
                  </a:lnTo>
                  <a:lnTo>
                    <a:pt x="1078" y="1175"/>
                  </a:lnTo>
                  <a:lnTo>
                    <a:pt x="1080" y="1178"/>
                  </a:lnTo>
                  <a:lnTo>
                    <a:pt x="1082" y="1184"/>
                  </a:lnTo>
                  <a:lnTo>
                    <a:pt x="1083" y="1189"/>
                  </a:lnTo>
                  <a:lnTo>
                    <a:pt x="1085" y="1205"/>
                  </a:lnTo>
                  <a:lnTo>
                    <a:pt x="1085" y="1227"/>
                  </a:lnTo>
                  <a:lnTo>
                    <a:pt x="1086" y="1237"/>
                  </a:lnTo>
                  <a:lnTo>
                    <a:pt x="1087" y="1244"/>
                  </a:lnTo>
                  <a:lnTo>
                    <a:pt x="1091" y="1251"/>
                  </a:lnTo>
                  <a:lnTo>
                    <a:pt x="1095" y="1258"/>
                  </a:lnTo>
                  <a:lnTo>
                    <a:pt x="1104" y="1270"/>
                  </a:lnTo>
                  <a:lnTo>
                    <a:pt x="1113" y="1285"/>
                  </a:lnTo>
                  <a:lnTo>
                    <a:pt x="1116" y="1291"/>
                  </a:lnTo>
                  <a:lnTo>
                    <a:pt x="1117" y="1297"/>
                  </a:lnTo>
                  <a:lnTo>
                    <a:pt x="1118" y="1305"/>
                  </a:lnTo>
                  <a:lnTo>
                    <a:pt x="1118" y="1313"/>
                  </a:lnTo>
                  <a:lnTo>
                    <a:pt x="1118" y="1331"/>
                  </a:lnTo>
                  <a:lnTo>
                    <a:pt x="1116" y="1350"/>
                  </a:lnTo>
                  <a:lnTo>
                    <a:pt x="1112" y="1370"/>
                  </a:lnTo>
                  <a:lnTo>
                    <a:pt x="1110" y="1389"/>
                  </a:lnTo>
                  <a:lnTo>
                    <a:pt x="1109" y="1407"/>
                  </a:lnTo>
                  <a:lnTo>
                    <a:pt x="1109" y="1423"/>
                  </a:lnTo>
                  <a:lnTo>
                    <a:pt x="1108" y="1445"/>
                  </a:lnTo>
                  <a:lnTo>
                    <a:pt x="1106" y="1475"/>
                  </a:lnTo>
                  <a:lnTo>
                    <a:pt x="1105" y="1491"/>
                  </a:lnTo>
                  <a:lnTo>
                    <a:pt x="1106" y="1504"/>
                  </a:lnTo>
                  <a:lnTo>
                    <a:pt x="1107" y="1509"/>
                  </a:lnTo>
                  <a:lnTo>
                    <a:pt x="1109" y="1512"/>
                  </a:lnTo>
                  <a:lnTo>
                    <a:pt x="1112" y="1515"/>
                  </a:lnTo>
                  <a:lnTo>
                    <a:pt x="1116" y="1517"/>
                  </a:lnTo>
                  <a:lnTo>
                    <a:pt x="1122" y="1517"/>
                  </a:lnTo>
                  <a:lnTo>
                    <a:pt x="1131" y="1514"/>
                  </a:lnTo>
                  <a:lnTo>
                    <a:pt x="1140" y="1512"/>
                  </a:lnTo>
                  <a:lnTo>
                    <a:pt x="1150" y="1509"/>
                  </a:lnTo>
                  <a:lnTo>
                    <a:pt x="1159" y="1506"/>
                  </a:lnTo>
                  <a:lnTo>
                    <a:pt x="1167" y="1504"/>
                  </a:lnTo>
                  <a:lnTo>
                    <a:pt x="1171" y="1504"/>
                  </a:lnTo>
                  <a:lnTo>
                    <a:pt x="1174" y="1504"/>
                  </a:lnTo>
                  <a:lnTo>
                    <a:pt x="1176" y="1505"/>
                  </a:lnTo>
                  <a:lnTo>
                    <a:pt x="1177" y="1506"/>
                  </a:lnTo>
                  <a:lnTo>
                    <a:pt x="1180" y="1512"/>
                  </a:lnTo>
                  <a:lnTo>
                    <a:pt x="1183" y="1520"/>
                  </a:lnTo>
                  <a:lnTo>
                    <a:pt x="1185" y="1526"/>
                  </a:lnTo>
                  <a:lnTo>
                    <a:pt x="1186" y="1534"/>
                  </a:lnTo>
                  <a:lnTo>
                    <a:pt x="1186" y="1548"/>
                  </a:lnTo>
                  <a:lnTo>
                    <a:pt x="1185" y="1562"/>
                  </a:lnTo>
                  <a:lnTo>
                    <a:pt x="1183" y="1577"/>
                  </a:lnTo>
                  <a:lnTo>
                    <a:pt x="1178" y="1591"/>
                  </a:lnTo>
                  <a:lnTo>
                    <a:pt x="1173" y="1605"/>
                  </a:lnTo>
                  <a:lnTo>
                    <a:pt x="1166" y="1620"/>
                  </a:lnTo>
                  <a:lnTo>
                    <a:pt x="1152" y="1648"/>
                  </a:lnTo>
                  <a:lnTo>
                    <a:pt x="1138" y="1676"/>
                  </a:lnTo>
                  <a:lnTo>
                    <a:pt x="1132" y="1689"/>
                  </a:lnTo>
                  <a:lnTo>
                    <a:pt x="1126" y="1702"/>
                  </a:lnTo>
                  <a:lnTo>
                    <a:pt x="1122" y="1715"/>
                  </a:lnTo>
                  <a:lnTo>
                    <a:pt x="1119" y="1728"/>
                  </a:lnTo>
                  <a:lnTo>
                    <a:pt x="1106" y="1754"/>
                  </a:lnTo>
                  <a:lnTo>
                    <a:pt x="1089" y="1781"/>
                  </a:lnTo>
                  <a:lnTo>
                    <a:pt x="1084" y="1789"/>
                  </a:lnTo>
                  <a:lnTo>
                    <a:pt x="1082" y="1795"/>
                  </a:lnTo>
                  <a:lnTo>
                    <a:pt x="1080" y="1803"/>
                  </a:lnTo>
                  <a:lnTo>
                    <a:pt x="1079" y="1809"/>
                  </a:lnTo>
                  <a:lnTo>
                    <a:pt x="1079" y="1816"/>
                  </a:lnTo>
                  <a:lnTo>
                    <a:pt x="1081" y="1823"/>
                  </a:lnTo>
                  <a:lnTo>
                    <a:pt x="1084" y="1829"/>
                  </a:lnTo>
                  <a:lnTo>
                    <a:pt x="1090" y="1835"/>
                  </a:lnTo>
                  <a:lnTo>
                    <a:pt x="1098" y="1844"/>
                  </a:lnTo>
                  <a:lnTo>
                    <a:pt x="1107" y="1852"/>
                  </a:lnTo>
                  <a:lnTo>
                    <a:pt x="1114" y="1860"/>
                  </a:lnTo>
                  <a:lnTo>
                    <a:pt x="1120" y="1868"/>
                  </a:lnTo>
                  <a:lnTo>
                    <a:pt x="1122" y="1872"/>
                  </a:lnTo>
                  <a:lnTo>
                    <a:pt x="1123" y="1876"/>
                  </a:lnTo>
                  <a:lnTo>
                    <a:pt x="1123" y="1880"/>
                  </a:lnTo>
                  <a:lnTo>
                    <a:pt x="1123" y="1885"/>
                  </a:lnTo>
                  <a:lnTo>
                    <a:pt x="1122" y="1890"/>
                  </a:lnTo>
                  <a:lnTo>
                    <a:pt x="1121" y="1896"/>
                  </a:lnTo>
                  <a:lnTo>
                    <a:pt x="1118" y="1902"/>
                  </a:lnTo>
                  <a:lnTo>
                    <a:pt x="1114" y="1909"/>
                  </a:lnTo>
                  <a:lnTo>
                    <a:pt x="1109" y="1917"/>
                  </a:lnTo>
                  <a:lnTo>
                    <a:pt x="1106" y="1926"/>
                  </a:lnTo>
                  <a:lnTo>
                    <a:pt x="1104" y="1933"/>
                  </a:lnTo>
                  <a:lnTo>
                    <a:pt x="1104" y="1940"/>
                  </a:lnTo>
                  <a:lnTo>
                    <a:pt x="1105" y="1945"/>
                  </a:lnTo>
                  <a:lnTo>
                    <a:pt x="1107" y="1951"/>
                  </a:lnTo>
                  <a:lnTo>
                    <a:pt x="1110" y="1955"/>
                  </a:lnTo>
                  <a:lnTo>
                    <a:pt x="1114" y="1960"/>
                  </a:lnTo>
                  <a:lnTo>
                    <a:pt x="1122" y="1969"/>
                  </a:lnTo>
                  <a:lnTo>
                    <a:pt x="1131" y="1979"/>
                  </a:lnTo>
                  <a:lnTo>
                    <a:pt x="1134" y="1985"/>
                  </a:lnTo>
                  <a:lnTo>
                    <a:pt x="1136" y="1992"/>
                  </a:lnTo>
                  <a:lnTo>
                    <a:pt x="1138" y="1999"/>
                  </a:lnTo>
                  <a:lnTo>
                    <a:pt x="1138" y="2008"/>
                  </a:lnTo>
                  <a:lnTo>
                    <a:pt x="1137" y="2013"/>
                  </a:lnTo>
                  <a:lnTo>
                    <a:pt x="1134" y="2019"/>
                  </a:lnTo>
                  <a:lnTo>
                    <a:pt x="1129" y="2025"/>
                  </a:lnTo>
                  <a:lnTo>
                    <a:pt x="1123" y="2031"/>
                  </a:lnTo>
                  <a:lnTo>
                    <a:pt x="1111" y="2041"/>
                  </a:lnTo>
                  <a:lnTo>
                    <a:pt x="1103" y="2050"/>
                  </a:lnTo>
                  <a:lnTo>
                    <a:pt x="1097" y="2058"/>
                  </a:lnTo>
                  <a:lnTo>
                    <a:pt x="1092" y="2068"/>
                  </a:lnTo>
                  <a:lnTo>
                    <a:pt x="1086" y="2081"/>
                  </a:lnTo>
                  <a:lnTo>
                    <a:pt x="1082" y="2095"/>
                  </a:lnTo>
                  <a:lnTo>
                    <a:pt x="1073" y="2122"/>
                  </a:lnTo>
                  <a:lnTo>
                    <a:pt x="1068" y="2143"/>
                  </a:lnTo>
                  <a:lnTo>
                    <a:pt x="1052" y="2131"/>
                  </a:lnTo>
                  <a:lnTo>
                    <a:pt x="1037" y="2117"/>
                  </a:lnTo>
                  <a:lnTo>
                    <a:pt x="1023" y="2104"/>
                  </a:lnTo>
                  <a:lnTo>
                    <a:pt x="1010" y="2090"/>
                  </a:lnTo>
                  <a:lnTo>
                    <a:pt x="997" y="2075"/>
                  </a:lnTo>
                  <a:lnTo>
                    <a:pt x="985" y="2061"/>
                  </a:lnTo>
                  <a:lnTo>
                    <a:pt x="975" y="2047"/>
                  </a:lnTo>
                  <a:lnTo>
                    <a:pt x="965" y="2033"/>
                  </a:lnTo>
                  <a:lnTo>
                    <a:pt x="954" y="2023"/>
                  </a:lnTo>
                  <a:lnTo>
                    <a:pt x="942" y="2010"/>
                  </a:lnTo>
                  <a:lnTo>
                    <a:pt x="929" y="1994"/>
                  </a:lnTo>
                  <a:lnTo>
                    <a:pt x="915" y="1976"/>
                  </a:lnTo>
                  <a:lnTo>
                    <a:pt x="891" y="1940"/>
                  </a:lnTo>
                  <a:lnTo>
                    <a:pt x="872" y="1910"/>
                  </a:lnTo>
                  <a:lnTo>
                    <a:pt x="864" y="1899"/>
                  </a:lnTo>
                  <a:lnTo>
                    <a:pt x="854" y="1889"/>
                  </a:lnTo>
                  <a:lnTo>
                    <a:pt x="845" y="1879"/>
                  </a:lnTo>
                  <a:lnTo>
                    <a:pt x="835" y="1872"/>
                  </a:lnTo>
                  <a:lnTo>
                    <a:pt x="825" y="1864"/>
                  </a:lnTo>
                  <a:lnTo>
                    <a:pt x="815" y="1856"/>
                  </a:lnTo>
                  <a:lnTo>
                    <a:pt x="807" y="1847"/>
                  </a:lnTo>
                  <a:lnTo>
                    <a:pt x="799" y="1837"/>
                  </a:lnTo>
                  <a:lnTo>
                    <a:pt x="797" y="1833"/>
                  </a:lnTo>
                  <a:lnTo>
                    <a:pt x="796" y="1830"/>
                  </a:lnTo>
                  <a:lnTo>
                    <a:pt x="796" y="1826"/>
                  </a:lnTo>
                  <a:lnTo>
                    <a:pt x="796" y="1823"/>
                  </a:lnTo>
                  <a:lnTo>
                    <a:pt x="798" y="1820"/>
                  </a:lnTo>
                  <a:lnTo>
                    <a:pt x="800" y="1818"/>
                  </a:lnTo>
                  <a:lnTo>
                    <a:pt x="802" y="1816"/>
                  </a:lnTo>
                  <a:lnTo>
                    <a:pt x="806" y="1815"/>
                  </a:lnTo>
                  <a:lnTo>
                    <a:pt x="820" y="1807"/>
                  </a:lnTo>
                  <a:lnTo>
                    <a:pt x="833" y="1801"/>
                  </a:lnTo>
                  <a:lnTo>
                    <a:pt x="837" y="1796"/>
                  </a:lnTo>
                  <a:lnTo>
                    <a:pt x="840" y="1793"/>
                  </a:lnTo>
                  <a:lnTo>
                    <a:pt x="842" y="1790"/>
                  </a:lnTo>
                  <a:lnTo>
                    <a:pt x="842" y="1788"/>
                  </a:lnTo>
                  <a:lnTo>
                    <a:pt x="841" y="1785"/>
                  </a:lnTo>
                  <a:lnTo>
                    <a:pt x="840" y="1783"/>
                  </a:lnTo>
                  <a:lnTo>
                    <a:pt x="837" y="1782"/>
                  </a:lnTo>
                  <a:lnTo>
                    <a:pt x="834" y="1781"/>
                  </a:lnTo>
                  <a:lnTo>
                    <a:pt x="825" y="1781"/>
                  </a:lnTo>
                  <a:lnTo>
                    <a:pt x="816" y="1782"/>
                  </a:lnTo>
                  <a:lnTo>
                    <a:pt x="807" y="1784"/>
                  </a:lnTo>
                  <a:lnTo>
                    <a:pt x="799" y="1788"/>
                  </a:lnTo>
                  <a:lnTo>
                    <a:pt x="796" y="1788"/>
                  </a:lnTo>
                  <a:lnTo>
                    <a:pt x="793" y="1787"/>
                  </a:lnTo>
                  <a:lnTo>
                    <a:pt x="789" y="1783"/>
                  </a:lnTo>
                  <a:lnTo>
                    <a:pt x="786" y="1778"/>
                  </a:lnTo>
                  <a:lnTo>
                    <a:pt x="779" y="1764"/>
                  </a:lnTo>
                  <a:lnTo>
                    <a:pt x="772" y="1747"/>
                  </a:lnTo>
                  <a:lnTo>
                    <a:pt x="765" y="1727"/>
                  </a:lnTo>
                  <a:lnTo>
                    <a:pt x="758" y="1709"/>
                  </a:lnTo>
                  <a:lnTo>
                    <a:pt x="754" y="1700"/>
                  </a:lnTo>
                  <a:lnTo>
                    <a:pt x="751" y="1694"/>
                  </a:lnTo>
                  <a:lnTo>
                    <a:pt x="747" y="1687"/>
                  </a:lnTo>
                  <a:lnTo>
                    <a:pt x="744" y="1683"/>
                  </a:lnTo>
                  <a:lnTo>
                    <a:pt x="735" y="1674"/>
                  </a:lnTo>
                  <a:lnTo>
                    <a:pt x="729" y="1663"/>
                  </a:lnTo>
                  <a:lnTo>
                    <a:pt x="722" y="1654"/>
                  </a:lnTo>
                  <a:lnTo>
                    <a:pt x="717" y="1643"/>
                  </a:lnTo>
                  <a:lnTo>
                    <a:pt x="712" y="1631"/>
                  </a:lnTo>
                  <a:lnTo>
                    <a:pt x="707" y="1619"/>
                  </a:lnTo>
                  <a:lnTo>
                    <a:pt x="704" y="1607"/>
                  </a:lnTo>
                  <a:lnTo>
                    <a:pt x="701" y="1594"/>
                  </a:lnTo>
                  <a:lnTo>
                    <a:pt x="694" y="1569"/>
                  </a:lnTo>
                  <a:lnTo>
                    <a:pt x="690" y="1545"/>
                  </a:lnTo>
                  <a:lnTo>
                    <a:pt x="687" y="1520"/>
                  </a:lnTo>
                  <a:lnTo>
                    <a:pt x="684" y="1497"/>
                  </a:lnTo>
                  <a:lnTo>
                    <a:pt x="680" y="1477"/>
                  </a:lnTo>
                  <a:lnTo>
                    <a:pt x="677" y="1447"/>
                  </a:lnTo>
                  <a:lnTo>
                    <a:pt x="676" y="1433"/>
                  </a:lnTo>
                  <a:lnTo>
                    <a:pt x="676" y="1421"/>
                  </a:lnTo>
                  <a:lnTo>
                    <a:pt x="676" y="1416"/>
                  </a:lnTo>
                  <a:lnTo>
                    <a:pt x="677" y="1413"/>
                  </a:lnTo>
                  <a:lnTo>
                    <a:pt x="678" y="1411"/>
                  </a:lnTo>
                  <a:lnTo>
                    <a:pt x="680" y="1410"/>
                  </a:lnTo>
                  <a:lnTo>
                    <a:pt x="681" y="1418"/>
                  </a:lnTo>
                  <a:lnTo>
                    <a:pt x="685" y="1428"/>
                  </a:lnTo>
                  <a:lnTo>
                    <a:pt x="690" y="1437"/>
                  </a:lnTo>
                  <a:lnTo>
                    <a:pt x="694" y="1446"/>
                  </a:lnTo>
                  <a:lnTo>
                    <a:pt x="700" y="1456"/>
                  </a:lnTo>
                  <a:lnTo>
                    <a:pt x="703" y="1466"/>
                  </a:lnTo>
                  <a:lnTo>
                    <a:pt x="704" y="1470"/>
                  </a:lnTo>
                  <a:lnTo>
                    <a:pt x="704" y="1475"/>
                  </a:lnTo>
                  <a:lnTo>
                    <a:pt x="704" y="1480"/>
                  </a:lnTo>
                  <a:lnTo>
                    <a:pt x="702" y="1485"/>
                  </a:lnTo>
                  <a:lnTo>
                    <a:pt x="700" y="1495"/>
                  </a:lnTo>
                  <a:lnTo>
                    <a:pt x="699" y="1502"/>
                  </a:lnTo>
                  <a:lnTo>
                    <a:pt x="700" y="1510"/>
                  </a:lnTo>
                  <a:lnTo>
                    <a:pt x="701" y="1515"/>
                  </a:lnTo>
                  <a:lnTo>
                    <a:pt x="704" y="1521"/>
                  </a:lnTo>
                  <a:lnTo>
                    <a:pt x="707" y="1524"/>
                  </a:lnTo>
                  <a:lnTo>
                    <a:pt x="711" y="1527"/>
                  </a:lnTo>
                  <a:lnTo>
                    <a:pt x="715" y="1531"/>
                  </a:lnTo>
                  <a:lnTo>
                    <a:pt x="719" y="1532"/>
                  </a:lnTo>
                  <a:lnTo>
                    <a:pt x="724" y="1533"/>
                  </a:lnTo>
                  <a:lnTo>
                    <a:pt x="728" y="1533"/>
                  </a:lnTo>
                  <a:lnTo>
                    <a:pt x="732" y="1532"/>
                  </a:lnTo>
                  <a:lnTo>
                    <a:pt x="735" y="1531"/>
                  </a:lnTo>
                  <a:lnTo>
                    <a:pt x="738" y="1528"/>
                  </a:lnTo>
                  <a:lnTo>
                    <a:pt x="740" y="1526"/>
                  </a:lnTo>
                  <a:lnTo>
                    <a:pt x="740" y="1524"/>
                  </a:lnTo>
                  <a:lnTo>
                    <a:pt x="738" y="1505"/>
                  </a:lnTo>
                  <a:lnTo>
                    <a:pt x="734" y="1484"/>
                  </a:lnTo>
                  <a:lnTo>
                    <a:pt x="730" y="1465"/>
                  </a:lnTo>
                  <a:lnTo>
                    <a:pt x="727" y="1445"/>
                  </a:lnTo>
                  <a:lnTo>
                    <a:pt x="716" y="1414"/>
                  </a:lnTo>
                  <a:lnTo>
                    <a:pt x="703" y="1383"/>
                  </a:lnTo>
                  <a:lnTo>
                    <a:pt x="690" y="1351"/>
                  </a:lnTo>
                  <a:lnTo>
                    <a:pt x="675" y="1320"/>
                  </a:lnTo>
                  <a:lnTo>
                    <a:pt x="660" y="1289"/>
                  </a:lnTo>
                  <a:lnTo>
                    <a:pt x="645" y="1258"/>
                  </a:lnTo>
                  <a:lnTo>
                    <a:pt x="630" y="1228"/>
                  </a:lnTo>
                  <a:lnTo>
                    <a:pt x="616" y="1199"/>
                  </a:lnTo>
                  <a:lnTo>
                    <a:pt x="602" y="1168"/>
                  </a:lnTo>
                  <a:lnTo>
                    <a:pt x="590" y="1136"/>
                  </a:lnTo>
                  <a:lnTo>
                    <a:pt x="579" y="1105"/>
                  </a:lnTo>
                  <a:lnTo>
                    <a:pt x="569" y="1073"/>
                  </a:lnTo>
                  <a:lnTo>
                    <a:pt x="558" y="1040"/>
                  </a:lnTo>
                  <a:lnTo>
                    <a:pt x="548" y="1009"/>
                  </a:lnTo>
                  <a:lnTo>
                    <a:pt x="536" y="978"/>
                  </a:lnTo>
                  <a:lnTo>
                    <a:pt x="522" y="947"/>
                  </a:lnTo>
                  <a:lnTo>
                    <a:pt x="504" y="914"/>
                  </a:lnTo>
                  <a:lnTo>
                    <a:pt x="486" y="881"/>
                  </a:lnTo>
                  <a:lnTo>
                    <a:pt x="478" y="864"/>
                  </a:lnTo>
                  <a:lnTo>
                    <a:pt x="472" y="847"/>
                  </a:lnTo>
                  <a:lnTo>
                    <a:pt x="467" y="829"/>
                  </a:lnTo>
                  <a:lnTo>
                    <a:pt x="462" y="809"/>
                  </a:lnTo>
                  <a:lnTo>
                    <a:pt x="460" y="797"/>
                  </a:lnTo>
                  <a:lnTo>
                    <a:pt x="458" y="786"/>
                  </a:lnTo>
                  <a:lnTo>
                    <a:pt x="455" y="779"/>
                  </a:lnTo>
                  <a:lnTo>
                    <a:pt x="450" y="771"/>
                  </a:lnTo>
                  <a:lnTo>
                    <a:pt x="441" y="757"/>
                  </a:lnTo>
                  <a:lnTo>
                    <a:pt x="429" y="738"/>
                  </a:lnTo>
                  <a:lnTo>
                    <a:pt x="428" y="725"/>
                  </a:lnTo>
                  <a:lnTo>
                    <a:pt x="425" y="713"/>
                  </a:lnTo>
                  <a:lnTo>
                    <a:pt x="421" y="701"/>
                  </a:lnTo>
                  <a:lnTo>
                    <a:pt x="417" y="689"/>
                  </a:lnTo>
                  <a:lnTo>
                    <a:pt x="406" y="664"/>
                  </a:lnTo>
                  <a:lnTo>
                    <a:pt x="394" y="642"/>
                  </a:lnTo>
                  <a:lnTo>
                    <a:pt x="380" y="618"/>
                  </a:lnTo>
                  <a:lnTo>
                    <a:pt x="367" y="594"/>
                  </a:lnTo>
                  <a:lnTo>
                    <a:pt x="355" y="572"/>
                  </a:lnTo>
                  <a:lnTo>
                    <a:pt x="346" y="549"/>
                  </a:lnTo>
                  <a:lnTo>
                    <a:pt x="339" y="533"/>
                  </a:lnTo>
                  <a:lnTo>
                    <a:pt x="330" y="518"/>
                  </a:lnTo>
                  <a:close/>
                </a:path>
              </a:pathLst>
            </a:custGeom>
            <a:solidFill>
              <a:srgbClr val="FFA365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4" name="Freeform 59"/>
            <p:cNvSpPr>
              <a:spLocks/>
            </p:cNvSpPr>
            <p:nvPr/>
          </p:nvSpPr>
          <p:spPr bwMode="auto">
            <a:xfrm>
              <a:off x="2939618" y="5500481"/>
              <a:ext cx="487030" cy="720896"/>
            </a:xfrm>
            <a:custGeom>
              <a:avLst/>
              <a:gdLst>
                <a:gd name="T0" fmla="*/ 269 w 1186"/>
                <a:gd name="T1" fmla="*/ 441 h 2143"/>
                <a:gd name="T2" fmla="*/ 220 w 1186"/>
                <a:gd name="T3" fmla="*/ 349 h 2143"/>
                <a:gd name="T4" fmla="*/ 159 w 1186"/>
                <a:gd name="T5" fmla="*/ 311 h 2143"/>
                <a:gd name="T6" fmla="*/ 86 w 1186"/>
                <a:gd name="T7" fmla="*/ 158 h 2143"/>
                <a:gd name="T8" fmla="*/ 112 w 1186"/>
                <a:gd name="T9" fmla="*/ 50 h 2143"/>
                <a:gd name="T10" fmla="*/ 187 w 1186"/>
                <a:gd name="T11" fmla="*/ 105 h 2143"/>
                <a:gd name="T12" fmla="*/ 240 w 1186"/>
                <a:gd name="T13" fmla="*/ 198 h 2143"/>
                <a:gd name="T14" fmla="*/ 355 w 1186"/>
                <a:gd name="T15" fmla="*/ 307 h 2143"/>
                <a:gd name="T16" fmla="*/ 459 w 1186"/>
                <a:gd name="T17" fmla="*/ 345 h 2143"/>
                <a:gd name="T18" fmla="*/ 546 w 1186"/>
                <a:gd name="T19" fmla="*/ 384 h 2143"/>
                <a:gd name="T20" fmla="*/ 656 w 1186"/>
                <a:gd name="T21" fmla="*/ 426 h 2143"/>
                <a:gd name="T22" fmla="*/ 702 w 1186"/>
                <a:gd name="T23" fmla="*/ 452 h 2143"/>
                <a:gd name="T24" fmla="*/ 650 w 1186"/>
                <a:gd name="T25" fmla="*/ 548 h 2143"/>
                <a:gd name="T26" fmla="*/ 633 w 1186"/>
                <a:gd name="T27" fmla="*/ 578 h 2143"/>
                <a:gd name="T28" fmla="*/ 683 w 1186"/>
                <a:gd name="T29" fmla="*/ 617 h 2143"/>
                <a:gd name="T30" fmla="*/ 759 w 1186"/>
                <a:gd name="T31" fmla="*/ 635 h 2143"/>
                <a:gd name="T32" fmla="*/ 760 w 1186"/>
                <a:gd name="T33" fmla="*/ 680 h 2143"/>
                <a:gd name="T34" fmla="*/ 752 w 1186"/>
                <a:gd name="T35" fmla="*/ 742 h 2143"/>
                <a:gd name="T36" fmla="*/ 838 w 1186"/>
                <a:gd name="T37" fmla="*/ 738 h 2143"/>
                <a:gd name="T38" fmla="*/ 849 w 1186"/>
                <a:gd name="T39" fmla="*/ 779 h 2143"/>
                <a:gd name="T40" fmla="*/ 835 w 1186"/>
                <a:gd name="T41" fmla="*/ 854 h 2143"/>
                <a:gd name="T42" fmla="*/ 900 w 1186"/>
                <a:gd name="T43" fmla="*/ 887 h 2143"/>
                <a:gd name="T44" fmla="*/ 932 w 1186"/>
                <a:gd name="T45" fmla="*/ 967 h 2143"/>
                <a:gd name="T46" fmla="*/ 887 w 1186"/>
                <a:gd name="T47" fmla="*/ 1006 h 2143"/>
                <a:gd name="T48" fmla="*/ 910 w 1186"/>
                <a:gd name="T49" fmla="*/ 1043 h 2143"/>
                <a:gd name="T50" fmla="*/ 922 w 1186"/>
                <a:gd name="T51" fmla="*/ 1097 h 2143"/>
                <a:gd name="T52" fmla="*/ 916 w 1186"/>
                <a:gd name="T53" fmla="*/ 1161 h 2143"/>
                <a:gd name="T54" fmla="*/ 954 w 1186"/>
                <a:gd name="T55" fmla="*/ 1210 h 2143"/>
                <a:gd name="T56" fmla="*/ 1044 w 1186"/>
                <a:gd name="T57" fmla="*/ 1177 h 2143"/>
                <a:gd name="T58" fmla="*/ 1080 w 1186"/>
                <a:gd name="T59" fmla="*/ 1178 h 2143"/>
                <a:gd name="T60" fmla="*/ 1095 w 1186"/>
                <a:gd name="T61" fmla="*/ 1258 h 2143"/>
                <a:gd name="T62" fmla="*/ 1116 w 1186"/>
                <a:gd name="T63" fmla="*/ 1350 h 2143"/>
                <a:gd name="T64" fmla="*/ 1106 w 1186"/>
                <a:gd name="T65" fmla="*/ 1504 h 2143"/>
                <a:gd name="T66" fmla="*/ 1150 w 1186"/>
                <a:gd name="T67" fmla="*/ 1509 h 2143"/>
                <a:gd name="T68" fmla="*/ 1183 w 1186"/>
                <a:gd name="T69" fmla="*/ 1520 h 2143"/>
                <a:gd name="T70" fmla="*/ 1166 w 1186"/>
                <a:gd name="T71" fmla="*/ 1620 h 2143"/>
                <a:gd name="T72" fmla="*/ 1089 w 1186"/>
                <a:gd name="T73" fmla="*/ 1781 h 2143"/>
                <a:gd name="T74" fmla="*/ 1090 w 1186"/>
                <a:gd name="T75" fmla="*/ 1835 h 2143"/>
                <a:gd name="T76" fmla="*/ 1123 w 1186"/>
                <a:gd name="T77" fmla="*/ 1885 h 2143"/>
                <a:gd name="T78" fmla="*/ 1104 w 1186"/>
                <a:gd name="T79" fmla="*/ 1940 h 2143"/>
                <a:gd name="T80" fmla="*/ 1136 w 1186"/>
                <a:gd name="T81" fmla="*/ 1992 h 2143"/>
                <a:gd name="T82" fmla="*/ 1103 w 1186"/>
                <a:gd name="T83" fmla="*/ 2050 h 2143"/>
                <a:gd name="T84" fmla="*/ 1052 w 1186"/>
                <a:gd name="T85" fmla="*/ 2131 h 2143"/>
                <a:gd name="T86" fmla="*/ 954 w 1186"/>
                <a:gd name="T87" fmla="*/ 2023 h 2143"/>
                <a:gd name="T88" fmla="*/ 845 w 1186"/>
                <a:gd name="T89" fmla="*/ 1879 h 2143"/>
                <a:gd name="T90" fmla="*/ 796 w 1186"/>
                <a:gd name="T91" fmla="*/ 1826 h 2143"/>
                <a:gd name="T92" fmla="*/ 837 w 1186"/>
                <a:gd name="T93" fmla="*/ 1796 h 2143"/>
                <a:gd name="T94" fmla="*/ 825 w 1186"/>
                <a:gd name="T95" fmla="*/ 1781 h 2143"/>
                <a:gd name="T96" fmla="*/ 779 w 1186"/>
                <a:gd name="T97" fmla="*/ 1764 h 2143"/>
                <a:gd name="T98" fmla="*/ 735 w 1186"/>
                <a:gd name="T99" fmla="*/ 1674 h 2143"/>
                <a:gd name="T100" fmla="*/ 694 w 1186"/>
                <a:gd name="T101" fmla="*/ 1569 h 2143"/>
                <a:gd name="T102" fmla="*/ 676 w 1186"/>
                <a:gd name="T103" fmla="*/ 1416 h 2143"/>
                <a:gd name="T104" fmla="*/ 700 w 1186"/>
                <a:gd name="T105" fmla="*/ 1456 h 2143"/>
                <a:gd name="T106" fmla="*/ 700 w 1186"/>
                <a:gd name="T107" fmla="*/ 1510 h 2143"/>
                <a:gd name="T108" fmla="*/ 728 w 1186"/>
                <a:gd name="T109" fmla="*/ 1533 h 2143"/>
                <a:gd name="T110" fmla="*/ 730 w 1186"/>
                <a:gd name="T111" fmla="*/ 1465 h 2143"/>
                <a:gd name="T112" fmla="*/ 630 w 1186"/>
                <a:gd name="T113" fmla="*/ 1228 h 2143"/>
                <a:gd name="T114" fmla="*/ 536 w 1186"/>
                <a:gd name="T115" fmla="*/ 978 h 2143"/>
                <a:gd name="T116" fmla="*/ 460 w 1186"/>
                <a:gd name="T117" fmla="*/ 797 h 2143"/>
                <a:gd name="T118" fmla="*/ 421 w 1186"/>
                <a:gd name="T119" fmla="*/ 701 h 2143"/>
                <a:gd name="T120" fmla="*/ 339 w 1186"/>
                <a:gd name="T121" fmla="*/ 533 h 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6" h="2143">
                  <a:moveTo>
                    <a:pt x="330" y="518"/>
                  </a:moveTo>
                  <a:lnTo>
                    <a:pt x="325" y="509"/>
                  </a:lnTo>
                  <a:lnTo>
                    <a:pt x="320" y="501"/>
                  </a:lnTo>
                  <a:lnTo>
                    <a:pt x="313" y="493"/>
                  </a:lnTo>
                  <a:lnTo>
                    <a:pt x="308" y="485"/>
                  </a:lnTo>
                  <a:lnTo>
                    <a:pt x="308" y="485"/>
                  </a:lnTo>
                  <a:lnTo>
                    <a:pt x="288" y="464"/>
                  </a:lnTo>
                  <a:lnTo>
                    <a:pt x="269" y="441"/>
                  </a:lnTo>
                  <a:lnTo>
                    <a:pt x="260" y="430"/>
                  </a:lnTo>
                  <a:lnTo>
                    <a:pt x="252" y="419"/>
                  </a:lnTo>
                  <a:lnTo>
                    <a:pt x="243" y="407"/>
                  </a:lnTo>
                  <a:lnTo>
                    <a:pt x="237" y="394"/>
                  </a:lnTo>
                  <a:lnTo>
                    <a:pt x="228" y="375"/>
                  </a:lnTo>
                  <a:lnTo>
                    <a:pt x="224" y="362"/>
                  </a:lnTo>
                  <a:lnTo>
                    <a:pt x="221" y="354"/>
                  </a:lnTo>
                  <a:lnTo>
                    <a:pt x="220" y="349"/>
                  </a:lnTo>
                  <a:lnTo>
                    <a:pt x="218" y="346"/>
                  </a:lnTo>
                  <a:lnTo>
                    <a:pt x="212" y="344"/>
                  </a:lnTo>
                  <a:lnTo>
                    <a:pt x="201" y="339"/>
                  </a:lnTo>
                  <a:lnTo>
                    <a:pt x="184" y="332"/>
                  </a:lnTo>
                  <a:lnTo>
                    <a:pt x="177" y="329"/>
                  </a:lnTo>
                  <a:lnTo>
                    <a:pt x="172" y="324"/>
                  </a:lnTo>
                  <a:lnTo>
                    <a:pt x="165" y="319"/>
                  </a:lnTo>
                  <a:lnTo>
                    <a:pt x="159" y="311"/>
                  </a:lnTo>
                  <a:lnTo>
                    <a:pt x="147" y="296"/>
                  </a:lnTo>
                  <a:lnTo>
                    <a:pt x="136" y="278"/>
                  </a:lnTo>
                  <a:lnTo>
                    <a:pt x="125" y="259"/>
                  </a:lnTo>
                  <a:lnTo>
                    <a:pt x="117" y="241"/>
                  </a:lnTo>
                  <a:lnTo>
                    <a:pt x="110" y="224"/>
                  </a:lnTo>
                  <a:lnTo>
                    <a:pt x="105" y="210"/>
                  </a:lnTo>
                  <a:lnTo>
                    <a:pt x="97" y="185"/>
                  </a:lnTo>
                  <a:lnTo>
                    <a:pt x="86" y="158"/>
                  </a:lnTo>
                  <a:lnTo>
                    <a:pt x="73" y="130"/>
                  </a:lnTo>
                  <a:lnTo>
                    <a:pt x="59" y="101"/>
                  </a:lnTo>
                  <a:lnTo>
                    <a:pt x="45" y="71"/>
                  </a:lnTo>
                  <a:lnTo>
                    <a:pt x="29" y="46"/>
                  </a:lnTo>
                  <a:lnTo>
                    <a:pt x="14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2" y="50"/>
                  </a:lnTo>
                  <a:lnTo>
                    <a:pt x="120" y="57"/>
                  </a:lnTo>
                  <a:lnTo>
                    <a:pt x="129" y="64"/>
                  </a:lnTo>
                  <a:lnTo>
                    <a:pt x="138" y="70"/>
                  </a:lnTo>
                  <a:lnTo>
                    <a:pt x="148" y="76"/>
                  </a:lnTo>
                  <a:lnTo>
                    <a:pt x="159" y="82"/>
                  </a:lnTo>
                  <a:lnTo>
                    <a:pt x="168" y="89"/>
                  </a:lnTo>
                  <a:lnTo>
                    <a:pt x="178" y="96"/>
                  </a:lnTo>
                  <a:lnTo>
                    <a:pt x="187" y="105"/>
                  </a:lnTo>
                  <a:lnTo>
                    <a:pt x="197" y="115"/>
                  </a:lnTo>
                  <a:lnTo>
                    <a:pt x="203" y="124"/>
                  </a:lnTo>
                  <a:lnTo>
                    <a:pt x="208" y="133"/>
                  </a:lnTo>
                  <a:lnTo>
                    <a:pt x="213" y="142"/>
                  </a:lnTo>
                  <a:lnTo>
                    <a:pt x="221" y="161"/>
                  </a:lnTo>
                  <a:lnTo>
                    <a:pt x="231" y="183"/>
                  </a:lnTo>
                  <a:lnTo>
                    <a:pt x="234" y="190"/>
                  </a:lnTo>
                  <a:lnTo>
                    <a:pt x="240" y="198"/>
                  </a:lnTo>
                  <a:lnTo>
                    <a:pt x="245" y="205"/>
                  </a:lnTo>
                  <a:lnTo>
                    <a:pt x="251" y="213"/>
                  </a:lnTo>
                  <a:lnTo>
                    <a:pt x="265" y="228"/>
                  </a:lnTo>
                  <a:lnTo>
                    <a:pt x="280" y="242"/>
                  </a:lnTo>
                  <a:lnTo>
                    <a:pt x="311" y="271"/>
                  </a:lnTo>
                  <a:lnTo>
                    <a:pt x="339" y="297"/>
                  </a:lnTo>
                  <a:lnTo>
                    <a:pt x="347" y="304"/>
                  </a:lnTo>
                  <a:lnTo>
                    <a:pt x="355" y="307"/>
                  </a:lnTo>
                  <a:lnTo>
                    <a:pt x="364" y="310"/>
                  </a:lnTo>
                  <a:lnTo>
                    <a:pt x="375" y="312"/>
                  </a:lnTo>
                  <a:lnTo>
                    <a:pt x="395" y="316"/>
                  </a:lnTo>
                  <a:lnTo>
                    <a:pt x="414" y="319"/>
                  </a:lnTo>
                  <a:lnTo>
                    <a:pt x="428" y="324"/>
                  </a:lnTo>
                  <a:lnTo>
                    <a:pt x="440" y="330"/>
                  </a:lnTo>
                  <a:lnTo>
                    <a:pt x="449" y="337"/>
                  </a:lnTo>
                  <a:lnTo>
                    <a:pt x="459" y="345"/>
                  </a:lnTo>
                  <a:lnTo>
                    <a:pt x="470" y="352"/>
                  </a:lnTo>
                  <a:lnTo>
                    <a:pt x="481" y="360"/>
                  </a:lnTo>
                  <a:lnTo>
                    <a:pt x="486" y="363"/>
                  </a:lnTo>
                  <a:lnTo>
                    <a:pt x="492" y="366"/>
                  </a:lnTo>
                  <a:lnTo>
                    <a:pt x="500" y="368"/>
                  </a:lnTo>
                  <a:lnTo>
                    <a:pt x="508" y="371"/>
                  </a:lnTo>
                  <a:lnTo>
                    <a:pt x="527" y="376"/>
                  </a:lnTo>
                  <a:lnTo>
                    <a:pt x="546" y="384"/>
                  </a:lnTo>
                  <a:lnTo>
                    <a:pt x="565" y="392"/>
                  </a:lnTo>
                  <a:lnTo>
                    <a:pt x="583" y="401"/>
                  </a:lnTo>
                  <a:lnTo>
                    <a:pt x="600" y="410"/>
                  </a:lnTo>
                  <a:lnTo>
                    <a:pt x="619" y="417"/>
                  </a:lnTo>
                  <a:lnTo>
                    <a:pt x="627" y="420"/>
                  </a:lnTo>
                  <a:lnTo>
                    <a:pt x="637" y="422"/>
                  </a:lnTo>
                  <a:lnTo>
                    <a:pt x="646" y="425"/>
                  </a:lnTo>
                  <a:lnTo>
                    <a:pt x="656" y="426"/>
                  </a:lnTo>
                  <a:lnTo>
                    <a:pt x="662" y="427"/>
                  </a:lnTo>
                  <a:lnTo>
                    <a:pt x="668" y="429"/>
                  </a:lnTo>
                  <a:lnTo>
                    <a:pt x="675" y="431"/>
                  </a:lnTo>
                  <a:lnTo>
                    <a:pt x="681" y="434"/>
                  </a:lnTo>
                  <a:lnTo>
                    <a:pt x="687" y="438"/>
                  </a:lnTo>
                  <a:lnTo>
                    <a:pt x="692" y="442"/>
                  </a:lnTo>
                  <a:lnTo>
                    <a:pt x="698" y="446"/>
                  </a:lnTo>
                  <a:lnTo>
                    <a:pt x="702" y="452"/>
                  </a:lnTo>
                  <a:lnTo>
                    <a:pt x="711" y="462"/>
                  </a:lnTo>
                  <a:lnTo>
                    <a:pt x="718" y="474"/>
                  </a:lnTo>
                  <a:lnTo>
                    <a:pt x="722" y="487"/>
                  </a:lnTo>
                  <a:lnTo>
                    <a:pt x="726" y="500"/>
                  </a:lnTo>
                  <a:lnTo>
                    <a:pt x="726" y="500"/>
                  </a:lnTo>
                  <a:lnTo>
                    <a:pt x="676" y="540"/>
                  </a:lnTo>
                  <a:lnTo>
                    <a:pt x="664" y="545"/>
                  </a:lnTo>
                  <a:lnTo>
                    <a:pt x="650" y="548"/>
                  </a:lnTo>
                  <a:lnTo>
                    <a:pt x="644" y="551"/>
                  </a:lnTo>
                  <a:lnTo>
                    <a:pt x="638" y="553"/>
                  </a:lnTo>
                  <a:lnTo>
                    <a:pt x="636" y="555"/>
                  </a:lnTo>
                  <a:lnTo>
                    <a:pt x="634" y="557"/>
                  </a:lnTo>
                  <a:lnTo>
                    <a:pt x="633" y="560"/>
                  </a:lnTo>
                  <a:lnTo>
                    <a:pt x="633" y="562"/>
                  </a:lnTo>
                  <a:lnTo>
                    <a:pt x="632" y="570"/>
                  </a:lnTo>
                  <a:lnTo>
                    <a:pt x="633" y="578"/>
                  </a:lnTo>
                  <a:lnTo>
                    <a:pt x="635" y="584"/>
                  </a:lnTo>
                  <a:lnTo>
                    <a:pt x="638" y="591"/>
                  </a:lnTo>
                  <a:lnTo>
                    <a:pt x="641" y="595"/>
                  </a:lnTo>
                  <a:lnTo>
                    <a:pt x="646" y="601"/>
                  </a:lnTo>
                  <a:lnTo>
                    <a:pt x="650" y="604"/>
                  </a:lnTo>
                  <a:lnTo>
                    <a:pt x="656" y="607"/>
                  </a:lnTo>
                  <a:lnTo>
                    <a:pt x="668" y="613"/>
                  </a:lnTo>
                  <a:lnTo>
                    <a:pt x="683" y="617"/>
                  </a:lnTo>
                  <a:lnTo>
                    <a:pt x="697" y="619"/>
                  </a:lnTo>
                  <a:lnTo>
                    <a:pt x="712" y="621"/>
                  </a:lnTo>
                  <a:lnTo>
                    <a:pt x="726" y="624"/>
                  </a:lnTo>
                  <a:lnTo>
                    <a:pt x="739" y="627"/>
                  </a:lnTo>
                  <a:lnTo>
                    <a:pt x="744" y="629"/>
                  </a:lnTo>
                  <a:lnTo>
                    <a:pt x="749" y="630"/>
                  </a:lnTo>
                  <a:lnTo>
                    <a:pt x="755" y="633"/>
                  </a:lnTo>
                  <a:lnTo>
                    <a:pt x="759" y="635"/>
                  </a:lnTo>
                  <a:lnTo>
                    <a:pt x="762" y="638"/>
                  </a:lnTo>
                  <a:lnTo>
                    <a:pt x="766" y="643"/>
                  </a:lnTo>
                  <a:lnTo>
                    <a:pt x="767" y="647"/>
                  </a:lnTo>
                  <a:lnTo>
                    <a:pt x="768" y="651"/>
                  </a:lnTo>
                  <a:lnTo>
                    <a:pt x="768" y="658"/>
                  </a:lnTo>
                  <a:lnTo>
                    <a:pt x="767" y="664"/>
                  </a:lnTo>
                  <a:lnTo>
                    <a:pt x="765" y="672"/>
                  </a:lnTo>
                  <a:lnTo>
                    <a:pt x="760" y="680"/>
                  </a:lnTo>
                  <a:lnTo>
                    <a:pt x="756" y="692"/>
                  </a:lnTo>
                  <a:lnTo>
                    <a:pt x="751" y="713"/>
                  </a:lnTo>
                  <a:lnTo>
                    <a:pt x="748" y="723"/>
                  </a:lnTo>
                  <a:lnTo>
                    <a:pt x="748" y="732"/>
                  </a:lnTo>
                  <a:lnTo>
                    <a:pt x="748" y="736"/>
                  </a:lnTo>
                  <a:lnTo>
                    <a:pt x="749" y="739"/>
                  </a:lnTo>
                  <a:lnTo>
                    <a:pt x="751" y="741"/>
                  </a:lnTo>
                  <a:lnTo>
                    <a:pt x="752" y="742"/>
                  </a:lnTo>
                  <a:lnTo>
                    <a:pt x="757" y="743"/>
                  </a:lnTo>
                  <a:lnTo>
                    <a:pt x="765" y="743"/>
                  </a:lnTo>
                  <a:lnTo>
                    <a:pt x="772" y="743"/>
                  </a:lnTo>
                  <a:lnTo>
                    <a:pt x="782" y="741"/>
                  </a:lnTo>
                  <a:lnTo>
                    <a:pt x="801" y="739"/>
                  </a:lnTo>
                  <a:lnTo>
                    <a:pt x="821" y="737"/>
                  </a:lnTo>
                  <a:lnTo>
                    <a:pt x="830" y="737"/>
                  </a:lnTo>
                  <a:lnTo>
                    <a:pt x="838" y="738"/>
                  </a:lnTo>
                  <a:lnTo>
                    <a:pt x="845" y="740"/>
                  </a:lnTo>
                  <a:lnTo>
                    <a:pt x="850" y="743"/>
                  </a:lnTo>
                  <a:lnTo>
                    <a:pt x="852" y="746"/>
                  </a:lnTo>
                  <a:lnTo>
                    <a:pt x="853" y="749"/>
                  </a:lnTo>
                  <a:lnTo>
                    <a:pt x="854" y="753"/>
                  </a:lnTo>
                  <a:lnTo>
                    <a:pt x="854" y="756"/>
                  </a:lnTo>
                  <a:lnTo>
                    <a:pt x="853" y="766"/>
                  </a:lnTo>
                  <a:lnTo>
                    <a:pt x="849" y="779"/>
                  </a:lnTo>
                  <a:lnTo>
                    <a:pt x="837" y="803"/>
                  </a:lnTo>
                  <a:lnTo>
                    <a:pt x="826" y="826"/>
                  </a:lnTo>
                  <a:lnTo>
                    <a:pt x="825" y="832"/>
                  </a:lnTo>
                  <a:lnTo>
                    <a:pt x="824" y="837"/>
                  </a:lnTo>
                  <a:lnTo>
                    <a:pt x="825" y="842"/>
                  </a:lnTo>
                  <a:lnTo>
                    <a:pt x="827" y="847"/>
                  </a:lnTo>
                  <a:lnTo>
                    <a:pt x="830" y="851"/>
                  </a:lnTo>
                  <a:lnTo>
                    <a:pt x="835" y="854"/>
                  </a:lnTo>
                  <a:lnTo>
                    <a:pt x="841" y="858"/>
                  </a:lnTo>
                  <a:lnTo>
                    <a:pt x="850" y="861"/>
                  </a:lnTo>
                  <a:lnTo>
                    <a:pt x="859" y="863"/>
                  </a:lnTo>
                  <a:lnTo>
                    <a:pt x="867" y="866"/>
                  </a:lnTo>
                  <a:lnTo>
                    <a:pt x="876" y="871"/>
                  </a:lnTo>
                  <a:lnTo>
                    <a:pt x="884" y="876"/>
                  </a:lnTo>
                  <a:lnTo>
                    <a:pt x="892" y="881"/>
                  </a:lnTo>
                  <a:lnTo>
                    <a:pt x="900" y="887"/>
                  </a:lnTo>
                  <a:lnTo>
                    <a:pt x="905" y="894"/>
                  </a:lnTo>
                  <a:lnTo>
                    <a:pt x="909" y="901"/>
                  </a:lnTo>
                  <a:lnTo>
                    <a:pt x="915" y="915"/>
                  </a:lnTo>
                  <a:lnTo>
                    <a:pt x="920" y="929"/>
                  </a:lnTo>
                  <a:lnTo>
                    <a:pt x="924" y="943"/>
                  </a:lnTo>
                  <a:lnTo>
                    <a:pt x="930" y="957"/>
                  </a:lnTo>
                  <a:lnTo>
                    <a:pt x="932" y="962"/>
                  </a:lnTo>
                  <a:lnTo>
                    <a:pt x="932" y="967"/>
                  </a:lnTo>
                  <a:lnTo>
                    <a:pt x="932" y="971"/>
                  </a:lnTo>
                  <a:lnTo>
                    <a:pt x="930" y="975"/>
                  </a:lnTo>
                  <a:lnTo>
                    <a:pt x="922" y="981"/>
                  </a:lnTo>
                  <a:lnTo>
                    <a:pt x="913" y="986"/>
                  </a:lnTo>
                  <a:lnTo>
                    <a:pt x="903" y="991"/>
                  </a:lnTo>
                  <a:lnTo>
                    <a:pt x="893" y="997"/>
                  </a:lnTo>
                  <a:lnTo>
                    <a:pt x="890" y="1001"/>
                  </a:lnTo>
                  <a:lnTo>
                    <a:pt x="887" y="1006"/>
                  </a:lnTo>
                  <a:lnTo>
                    <a:pt x="884" y="1010"/>
                  </a:lnTo>
                  <a:lnTo>
                    <a:pt x="883" y="1016"/>
                  </a:lnTo>
                  <a:lnTo>
                    <a:pt x="884" y="1021"/>
                  </a:lnTo>
                  <a:lnTo>
                    <a:pt x="887" y="1024"/>
                  </a:lnTo>
                  <a:lnTo>
                    <a:pt x="889" y="1027"/>
                  </a:lnTo>
                  <a:lnTo>
                    <a:pt x="892" y="1031"/>
                  </a:lnTo>
                  <a:lnTo>
                    <a:pt x="901" y="1037"/>
                  </a:lnTo>
                  <a:lnTo>
                    <a:pt x="910" y="1043"/>
                  </a:lnTo>
                  <a:lnTo>
                    <a:pt x="915" y="1048"/>
                  </a:lnTo>
                  <a:lnTo>
                    <a:pt x="918" y="1052"/>
                  </a:lnTo>
                  <a:lnTo>
                    <a:pt x="921" y="1058"/>
                  </a:lnTo>
                  <a:lnTo>
                    <a:pt x="924" y="1064"/>
                  </a:lnTo>
                  <a:lnTo>
                    <a:pt x="926" y="1070"/>
                  </a:lnTo>
                  <a:lnTo>
                    <a:pt x="927" y="1079"/>
                  </a:lnTo>
                  <a:lnTo>
                    <a:pt x="926" y="1088"/>
                  </a:lnTo>
                  <a:lnTo>
                    <a:pt x="922" y="1097"/>
                  </a:lnTo>
                  <a:lnTo>
                    <a:pt x="920" y="1105"/>
                  </a:lnTo>
                  <a:lnTo>
                    <a:pt x="918" y="1113"/>
                  </a:lnTo>
                  <a:lnTo>
                    <a:pt x="916" y="1120"/>
                  </a:lnTo>
                  <a:lnTo>
                    <a:pt x="915" y="1128"/>
                  </a:lnTo>
                  <a:lnTo>
                    <a:pt x="914" y="1136"/>
                  </a:lnTo>
                  <a:lnTo>
                    <a:pt x="914" y="1145"/>
                  </a:lnTo>
                  <a:lnTo>
                    <a:pt x="915" y="1153"/>
                  </a:lnTo>
                  <a:lnTo>
                    <a:pt x="916" y="1161"/>
                  </a:lnTo>
                  <a:lnTo>
                    <a:pt x="918" y="1169"/>
                  </a:lnTo>
                  <a:lnTo>
                    <a:pt x="921" y="1176"/>
                  </a:lnTo>
                  <a:lnTo>
                    <a:pt x="924" y="1184"/>
                  </a:lnTo>
                  <a:lnTo>
                    <a:pt x="929" y="1190"/>
                  </a:lnTo>
                  <a:lnTo>
                    <a:pt x="934" y="1197"/>
                  </a:lnTo>
                  <a:lnTo>
                    <a:pt x="940" y="1201"/>
                  </a:lnTo>
                  <a:lnTo>
                    <a:pt x="946" y="1207"/>
                  </a:lnTo>
                  <a:lnTo>
                    <a:pt x="954" y="1210"/>
                  </a:lnTo>
                  <a:lnTo>
                    <a:pt x="960" y="1211"/>
                  </a:lnTo>
                  <a:lnTo>
                    <a:pt x="965" y="1212"/>
                  </a:lnTo>
                  <a:lnTo>
                    <a:pt x="971" y="1212"/>
                  </a:lnTo>
                  <a:lnTo>
                    <a:pt x="977" y="1211"/>
                  </a:lnTo>
                  <a:lnTo>
                    <a:pt x="989" y="1209"/>
                  </a:lnTo>
                  <a:lnTo>
                    <a:pt x="1001" y="1203"/>
                  </a:lnTo>
                  <a:lnTo>
                    <a:pt x="1024" y="1190"/>
                  </a:lnTo>
                  <a:lnTo>
                    <a:pt x="1044" y="1177"/>
                  </a:lnTo>
                  <a:lnTo>
                    <a:pt x="1053" y="1173"/>
                  </a:lnTo>
                  <a:lnTo>
                    <a:pt x="1062" y="1170"/>
                  </a:lnTo>
                  <a:lnTo>
                    <a:pt x="1066" y="1169"/>
                  </a:lnTo>
                  <a:lnTo>
                    <a:pt x="1069" y="1169"/>
                  </a:lnTo>
                  <a:lnTo>
                    <a:pt x="1072" y="1170"/>
                  </a:lnTo>
                  <a:lnTo>
                    <a:pt x="1076" y="1172"/>
                  </a:lnTo>
                  <a:lnTo>
                    <a:pt x="1078" y="1175"/>
                  </a:lnTo>
                  <a:lnTo>
                    <a:pt x="1080" y="1178"/>
                  </a:lnTo>
                  <a:lnTo>
                    <a:pt x="1082" y="1184"/>
                  </a:lnTo>
                  <a:lnTo>
                    <a:pt x="1083" y="1189"/>
                  </a:lnTo>
                  <a:lnTo>
                    <a:pt x="1085" y="1205"/>
                  </a:lnTo>
                  <a:lnTo>
                    <a:pt x="1085" y="1227"/>
                  </a:lnTo>
                  <a:lnTo>
                    <a:pt x="1086" y="1237"/>
                  </a:lnTo>
                  <a:lnTo>
                    <a:pt x="1087" y="1244"/>
                  </a:lnTo>
                  <a:lnTo>
                    <a:pt x="1091" y="1251"/>
                  </a:lnTo>
                  <a:lnTo>
                    <a:pt x="1095" y="1258"/>
                  </a:lnTo>
                  <a:lnTo>
                    <a:pt x="1104" y="1270"/>
                  </a:lnTo>
                  <a:lnTo>
                    <a:pt x="1113" y="1285"/>
                  </a:lnTo>
                  <a:lnTo>
                    <a:pt x="1116" y="1291"/>
                  </a:lnTo>
                  <a:lnTo>
                    <a:pt x="1117" y="1297"/>
                  </a:lnTo>
                  <a:lnTo>
                    <a:pt x="1118" y="1305"/>
                  </a:lnTo>
                  <a:lnTo>
                    <a:pt x="1118" y="1313"/>
                  </a:lnTo>
                  <a:lnTo>
                    <a:pt x="1118" y="1331"/>
                  </a:lnTo>
                  <a:lnTo>
                    <a:pt x="1116" y="1350"/>
                  </a:lnTo>
                  <a:lnTo>
                    <a:pt x="1112" y="1370"/>
                  </a:lnTo>
                  <a:lnTo>
                    <a:pt x="1110" y="1389"/>
                  </a:lnTo>
                  <a:lnTo>
                    <a:pt x="1109" y="1407"/>
                  </a:lnTo>
                  <a:lnTo>
                    <a:pt x="1109" y="1423"/>
                  </a:lnTo>
                  <a:lnTo>
                    <a:pt x="1108" y="1445"/>
                  </a:lnTo>
                  <a:lnTo>
                    <a:pt x="1106" y="1475"/>
                  </a:lnTo>
                  <a:lnTo>
                    <a:pt x="1105" y="1491"/>
                  </a:lnTo>
                  <a:lnTo>
                    <a:pt x="1106" y="1504"/>
                  </a:lnTo>
                  <a:lnTo>
                    <a:pt x="1107" y="1509"/>
                  </a:lnTo>
                  <a:lnTo>
                    <a:pt x="1109" y="1512"/>
                  </a:lnTo>
                  <a:lnTo>
                    <a:pt x="1112" y="1515"/>
                  </a:lnTo>
                  <a:lnTo>
                    <a:pt x="1116" y="1517"/>
                  </a:lnTo>
                  <a:lnTo>
                    <a:pt x="1122" y="1517"/>
                  </a:lnTo>
                  <a:lnTo>
                    <a:pt x="1131" y="1514"/>
                  </a:lnTo>
                  <a:lnTo>
                    <a:pt x="1140" y="1512"/>
                  </a:lnTo>
                  <a:lnTo>
                    <a:pt x="1150" y="1509"/>
                  </a:lnTo>
                  <a:lnTo>
                    <a:pt x="1159" y="1506"/>
                  </a:lnTo>
                  <a:lnTo>
                    <a:pt x="1167" y="1504"/>
                  </a:lnTo>
                  <a:lnTo>
                    <a:pt x="1171" y="1504"/>
                  </a:lnTo>
                  <a:lnTo>
                    <a:pt x="1174" y="1504"/>
                  </a:lnTo>
                  <a:lnTo>
                    <a:pt x="1176" y="1505"/>
                  </a:lnTo>
                  <a:lnTo>
                    <a:pt x="1177" y="1506"/>
                  </a:lnTo>
                  <a:lnTo>
                    <a:pt x="1180" y="1512"/>
                  </a:lnTo>
                  <a:lnTo>
                    <a:pt x="1183" y="1520"/>
                  </a:lnTo>
                  <a:lnTo>
                    <a:pt x="1185" y="1526"/>
                  </a:lnTo>
                  <a:lnTo>
                    <a:pt x="1186" y="1534"/>
                  </a:lnTo>
                  <a:lnTo>
                    <a:pt x="1186" y="1548"/>
                  </a:lnTo>
                  <a:lnTo>
                    <a:pt x="1185" y="1562"/>
                  </a:lnTo>
                  <a:lnTo>
                    <a:pt x="1183" y="1577"/>
                  </a:lnTo>
                  <a:lnTo>
                    <a:pt x="1178" y="1591"/>
                  </a:lnTo>
                  <a:lnTo>
                    <a:pt x="1173" y="1605"/>
                  </a:lnTo>
                  <a:lnTo>
                    <a:pt x="1166" y="1620"/>
                  </a:lnTo>
                  <a:lnTo>
                    <a:pt x="1152" y="1648"/>
                  </a:lnTo>
                  <a:lnTo>
                    <a:pt x="1138" y="1676"/>
                  </a:lnTo>
                  <a:lnTo>
                    <a:pt x="1132" y="1689"/>
                  </a:lnTo>
                  <a:lnTo>
                    <a:pt x="1126" y="1702"/>
                  </a:lnTo>
                  <a:lnTo>
                    <a:pt x="1122" y="1715"/>
                  </a:lnTo>
                  <a:lnTo>
                    <a:pt x="1119" y="1728"/>
                  </a:lnTo>
                  <a:lnTo>
                    <a:pt x="1106" y="1754"/>
                  </a:lnTo>
                  <a:lnTo>
                    <a:pt x="1089" y="1781"/>
                  </a:lnTo>
                  <a:lnTo>
                    <a:pt x="1084" y="1789"/>
                  </a:lnTo>
                  <a:lnTo>
                    <a:pt x="1082" y="1795"/>
                  </a:lnTo>
                  <a:lnTo>
                    <a:pt x="1080" y="1803"/>
                  </a:lnTo>
                  <a:lnTo>
                    <a:pt x="1079" y="1809"/>
                  </a:lnTo>
                  <a:lnTo>
                    <a:pt x="1079" y="1816"/>
                  </a:lnTo>
                  <a:lnTo>
                    <a:pt x="1081" y="1823"/>
                  </a:lnTo>
                  <a:lnTo>
                    <a:pt x="1084" y="1829"/>
                  </a:lnTo>
                  <a:lnTo>
                    <a:pt x="1090" y="1835"/>
                  </a:lnTo>
                  <a:lnTo>
                    <a:pt x="1098" y="1844"/>
                  </a:lnTo>
                  <a:lnTo>
                    <a:pt x="1107" y="1852"/>
                  </a:lnTo>
                  <a:lnTo>
                    <a:pt x="1114" y="1860"/>
                  </a:lnTo>
                  <a:lnTo>
                    <a:pt x="1120" y="1868"/>
                  </a:lnTo>
                  <a:lnTo>
                    <a:pt x="1122" y="1872"/>
                  </a:lnTo>
                  <a:lnTo>
                    <a:pt x="1123" y="1876"/>
                  </a:lnTo>
                  <a:lnTo>
                    <a:pt x="1123" y="1880"/>
                  </a:lnTo>
                  <a:lnTo>
                    <a:pt x="1123" y="1885"/>
                  </a:lnTo>
                  <a:lnTo>
                    <a:pt x="1122" y="1890"/>
                  </a:lnTo>
                  <a:lnTo>
                    <a:pt x="1121" y="1896"/>
                  </a:lnTo>
                  <a:lnTo>
                    <a:pt x="1118" y="1902"/>
                  </a:lnTo>
                  <a:lnTo>
                    <a:pt x="1114" y="1909"/>
                  </a:lnTo>
                  <a:lnTo>
                    <a:pt x="1109" y="1917"/>
                  </a:lnTo>
                  <a:lnTo>
                    <a:pt x="1106" y="1926"/>
                  </a:lnTo>
                  <a:lnTo>
                    <a:pt x="1104" y="1933"/>
                  </a:lnTo>
                  <a:lnTo>
                    <a:pt x="1104" y="1940"/>
                  </a:lnTo>
                  <a:lnTo>
                    <a:pt x="1105" y="1945"/>
                  </a:lnTo>
                  <a:lnTo>
                    <a:pt x="1107" y="1951"/>
                  </a:lnTo>
                  <a:lnTo>
                    <a:pt x="1110" y="1955"/>
                  </a:lnTo>
                  <a:lnTo>
                    <a:pt x="1114" y="1960"/>
                  </a:lnTo>
                  <a:lnTo>
                    <a:pt x="1122" y="1969"/>
                  </a:lnTo>
                  <a:lnTo>
                    <a:pt x="1131" y="1979"/>
                  </a:lnTo>
                  <a:lnTo>
                    <a:pt x="1134" y="1985"/>
                  </a:lnTo>
                  <a:lnTo>
                    <a:pt x="1136" y="1992"/>
                  </a:lnTo>
                  <a:lnTo>
                    <a:pt x="1138" y="1999"/>
                  </a:lnTo>
                  <a:lnTo>
                    <a:pt x="1138" y="2008"/>
                  </a:lnTo>
                  <a:lnTo>
                    <a:pt x="1137" y="2013"/>
                  </a:lnTo>
                  <a:lnTo>
                    <a:pt x="1134" y="2019"/>
                  </a:lnTo>
                  <a:lnTo>
                    <a:pt x="1129" y="2025"/>
                  </a:lnTo>
                  <a:lnTo>
                    <a:pt x="1123" y="2031"/>
                  </a:lnTo>
                  <a:lnTo>
                    <a:pt x="1111" y="2041"/>
                  </a:lnTo>
                  <a:lnTo>
                    <a:pt x="1103" y="2050"/>
                  </a:lnTo>
                  <a:lnTo>
                    <a:pt x="1097" y="2058"/>
                  </a:lnTo>
                  <a:lnTo>
                    <a:pt x="1092" y="2068"/>
                  </a:lnTo>
                  <a:lnTo>
                    <a:pt x="1086" y="2081"/>
                  </a:lnTo>
                  <a:lnTo>
                    <a:pt x="1082" y="2095"/>
                  </a:lnTo>
                  <a:lnTo>
                    <a:pt x="1073" y="2122"/>
                  </a:lnTo>
                  <a:lnTo>
                    <a:pt x="1068" y="2143"/>
                  </a:lnTo>
                  <a:lnTo>
                    <a:pt x="1068" y="2143"/>
                  </a:lnTo>
                  <a:lnTo>
                    <a:pt x="1052" y="2131"/>
                  </a:lnTo>
                  <a:lnTo>
                    <a:pt x="1037" y="2117"/>
                  </a:lnTo>
                  <a:lnTo>
                    <a:pt x="1023" y="2104"/>
                  </a:lnTo>
                  <a:lnTo>
                    <a:pt x="1010" y="2090"/>
                  </a:lnTo>
                  <a:lnTo>
                    <a:pt x="997" y="2075"/>
                  </a:lnTo>
                  <a:lnTo>
                    <a:pt x="985" y="2061"/>
                  </a:lnTo>
                  <a:lnTo>
                    <a:pt x="975" y="2047"/>
                  </a:lnTo>
                  <a:lnTo>
                    <a:pt x="965" y="2033"/>
                  </a:lnTo>
                  <a:lnTo>
                    <a:pt x="954" y="2023"/>
                  </a:lnTo>
                  <a:lnTo>
                    <a:pt x="942" y="2010"/>
                  </a:lnTo>
                  <a:lnTo>
                    <a:pt x="929" y="1994"/>
                  </a:lnTo>
                  <a:lnTo>
                    <a:pt x="915" y="1976"/>
                  </a:lnTo>
                  <a:lnTo>
                    <a:pt x="891" y="1940"/>
                  </a:lnTo>
                  <a:lnTo>
                    <a:pt x="872" y="1910"/>
                  </a:lnTo>
                  <a:lnTo>
                    <a:pt x="864" y="1899"/>
                  </a:lnTo>
                  <a:lnTo>
                    <a:pt x="854" y="1889"/>
                  </a:lnTo>
                  <a:lnTo>
                    <a:pt x="845" y="1879"/>
                  </a:lnTo>
                  <a:lnTo>
                    <a:pt x="835" y="1872"/>
                  </a:lnTo>
                  <a:lnTo>
                    <a:pt x="825" y="1864"/>
                  </a:lnTo>
                  <a:lnTo>
                    <a:pt x="815" y="1856"/>
                  </a:lnTo>
                  <a:lnTo>
                    <a:pt x="807" y="1847"/>
                  </a:lnTo>
                  <a:lnTo>
                    <a:pt x="799" y="1837"/>
                  </a:lnTo>
                  <a:lnTo>
                    <a:pt x="797" y="1833"/>
                  </a:lnTo>
                  <a:lnTo>
                    <a:pt x="796" y="1830"/>
                  </a:lnTo>
                  <a:lnTo>
                    <a:pt x="796" y="1826"/>
                  </a:lnTo>
                  <a:lnTo>
                    <a:pt x="796" y="1823"/>
                  </a:lnTo>
                  <a:lnTo>
                    <a:pt x="798" y="1820"/>
                  </a:lnTo>
                  <a:lnTo>
                    <a:pt x="800" y="1818"/>
                  </a:lnTo>
                  <a:lnTo>
                    <a:pt x="802" y="1816"/>
                  </a:lnTo>
                  <a:lnTo>
                    <a:pt x="806" y="1815"/>
                  </a:lnTo>
                  <a:lnTo>
                    <a:pt x="820" y="1807"/>
                  </a:lnTo>
                  <a:lnTo>
                    <a:pt x="833" y="1801"/>
                  </a:lnTo>
                  <a:lnTo>
                    <a:pt x="837" y="1796"/>
                  </a:lnTo>
                  <a:lnTo>
                    <a:pt x="840" y="1793"/>
                  </a:lnTo>
                  <a:lnTo>
                    <a:pt x="842" y="1790"/>
                  </a:lnTo>
                  <a:lnTo>
                    <a:pt x="842" y="1788"/>
                  </a:lnTo>
                  <a:lnTo>
                    <a:pt x="841" y="1785"/>
                  </a:lnTo>
                  <a:lnTo>
                    <a:pt x="840" y="1783"/>
                  </a:lnTo>
                  <a:lnTo>
                    <a:pt x="837" y="1782"/>
                  </a:lnTo>
                  <a:lnTo>
                    <a:pt x="834" y="1781"/>
                  </a:lnTo>
                  <a:lnTo>
                    <a:pt x="825" y="1781"/>
                  </a:lnTo>
                  <a:lnTo>
                    <a:pt x="816" y="1782"/>
                  </a:lnTo>
                  <a:lnTo>
                    <a:pt x="807" y="1784"/>
                  </a:lnTo>
                  <a:lnTo>
                    <a:pt x="799" y="1788"/>
                  </a:lnTo>
                  <a:lnTo>
                    <a:pt x="796" y="1788"/>
                  </a:lnTo>
                  <a:lnTo>
                    <a:pt x="793" y="1787"/>
                  </a:lnTo>
                  <a:lnTo>
                    <a:pt x="789" y="1783"/>
                  </a:lnTo>
                  <a:lnTo>
                    <a:pt x="786" y="1778"/>
                  </a:lnTo>
                  <a:lnTo>
                    <a:pt x="779" y="1764"/>
                  </a:lnTo>
                  <a:lnTo>
                    <a:pt x="772" y="1747"/>
                  </a:lnTo>
                  <a:lnTo>
                    <a:pt x="765" y="1727"/>
                  </a:lnTo>
                  <a:lnTo>
                    <a:pt x="758" y="1709"/>
                  </a:lnTo>
                  <a:lnTo>
                    <a:pt x="754" y="1700"/>
                  </a:lnTo>
                  <a:lnTo>
                    <a:pt x="751" y="1694"/>
                  </a:lnTo>
                  <a:lnTo>
                    <a:pt x="747" y="1687"/>
                  </a:lnTo>
                  <a:lnTo>
                    <a:pt x="744" y="1683"/>
                  </a:lnTo>
                  <a:lnTo>
                    <a:pt x="735" y="1674"/>
                  </a:lnTo>
                  <a:lnTo>
                    <a:pt x="729" y="1663"/>
                  </a:lnTo>
                  <a:lnTo>
                    <a:pt x="722" y="1654"/>
                  </a:lnTo>
                  <a:lnTo>
                    <a:pt x="717" y="1643"/>
                  </a:lnTo>
                  <a:lnTo>
                    <a:pt x="712" y="1631"/>
                  </a:lnTo>
                  <a:lnTo>
                    <a:pt x="707" y="1619"/>
                  </a:lnTo>
                  <a:lnTo>
                    <a:pt x="704" y="1607"/>
                  </a:lnTo>
                  <a:lnTo>
                    <a:pt x="701" y="1594"/>
                  </a:lnTo>
                  <a:lnTo>
                    <a:pt x="694" y="1569"/>
                  </a:lnTo>
                  <a:lnTo>
                    <a:pt x="690" y="1545"/>
                  </a:lnTo>
                  <a:lnTo>
                    <a:pt x="687" y="1520"/>
                  </a:lnTo>
                  <a:lnTo>
                    <a:pt x="684" y="1497"/>
                  </a:lnTo>
                  <a:lnTo>
                    <a:pt x="680" y="1477"/>
                  </a:lnTo>
                  <a:lnTo>
                    <a:pt x="677" y="1447"/>
                  </a:lnTo>
                  <a:lnTo>
                    <a:pt x="676" y="1433"/>
                  </a:lnTo>
                  <a:lnTo>
                    <a:pt x="676" y="1421"/>
                  </a:lnTo>
                  <a:lnTo>
                    <a:pt x="676" y="1416"/>
                  </a:lnTo>
                  <a:lnTo>
                    <a:pt x="677" y="1413"/>
                  </a:lnTo>
                  <a:lnTo>
                    <a:pt x="678" y="1411"/>
                  </a:lnTo>
                  <a:lnTo>
                    <a:pt x="680" y="1410"/>
                  </a:lnTo>
                  <a:lnTo>
                    <a:pt x="681" y="1418"/>
                  </a:lnTo>
                  <a:lnTo>
                    <a:pt x="685" y="1428"/>
                  </a:lnTo>
                  <a:lnTo>
                    <a:pt x="690" y="1437"/>
                  </a:lnTo>
                  <a:lnTo>
                    <a:pt x="694" y="1446"/>
                  </a:lnTo>
                  <a:lnTo>
                    <a:pt x="700" y="1456"/>
                  </a:lnTo>
                  <a:lnTo>
                    <a:pt x="703" y="1466"/>
                  </a:lnTo>
                  <a:lnTo>
                    <a:pt x="704" y="1470"/>
                  </a:lnTo>
                  <a:lnTo>
                    <a:pt x="704" y="1475"/>
                  </a:lnTo>
                  <a:lnTo>
                    <a:pt x="704" y="1480"/>
                  </a:lnTo>
                  <a:lnTo>
                    <a:pt x="702" y="1485"/>
                  </a:lnTo>
                  <a:lnTo>
                    <a:pt x="700" y="1495"/>
                  </a:lnTo>
                  <a:lnTo>
                    <a:pt x="699" y="1502"/>
                  </a:lnTo>
                  <a:lnTo>
                    <a:pt x="700" y="1510"/>
                  </a:lnTo>
                  <a:lnTo>
                    <a:pt x="701" y="1515"/>
                  </a:lnTo>
                  <a:lnTo>
                    <a:pt x="704" y="1521"/>
                  </a:lnTo>
                  <a:lnTo>
                    <a:pt x="707" y="1524"/>
                  </a:lnTo>
                  <a:lnTo>
                    <a:pt x="711" y="1527"/>
                  </a:lnTo>
                  <a:lnTo>
                    <a:pt x="715" y="1531"/>
                  </a:lnTo>
                  <a:lnTo>
                    <a:pt x="719" y="1532"/>
                  </a:lnTo>
                  <a:lnTo>
                    <a:pt x="724" y="1533"/>
                  </a:lnTo>
                  <a:lnTo>
                    <a:pt x="728" y="1533"/>
                  </a:lnTo>
                  <a:lnTo>
                    <a:pt x="732" y="1532"/>
                  </a:lnTo>
                  <a:lnTo>
                    <a:pt x="735" y="1531"/>
                  </a:lnTo>
                  <a:lnTo>
                    <a:pt x="738" y="1528"/>
                  </a:lnTo>
                  <a:lnTo>
                    <a:pt x="740" y="1526"/>
                  </a:lnTo>
                  <a:lnTo>
                    <a:pt x="740" y="1524"/>
                  </a:lnTo>
                  <a:lnTo>
                    <a:pt x="738" y="1505"/>
                  </a:lnTo>
                  <a:lnTo>
                    <a:pt x="734" y="1484"/>
                  </a:lnTo>
                  <a:lnTo>
                    <a:pt x="730" y="1465"/>
                  </a:lnTo>
                  <a:lnTo>
                    <a:pt x="727" y="1445"/>
                  </a:lnTo>
                  <a:lnTo>
                    <a:pt x="716" y="1414"/>
                  </a:lnTo>
                  <a:lnTo>
                    <a:pt x="703" y="1383"/>
                  </a:lnTo>
                  <a:lnTo>
                    <a:pt x="690" y="1351"/>
                  </a:lnTo>
                  <a:lnTo>
                    <a:pt x="675" y="1320"/>
                  </a:lnTo>
                  <a:lnTo>
                    <a:pt x="660" y="1289"/>
                  </a:lnTo>
                  <a:lnTo>
                    <a:pt x="645" y="1258"/>
                  </a:lnTo>
                  <a:lnTo>
                    <a:pt x="630" y="1228"/>
                  </a:lnTo>
                  <a:lnTo>
                    <a:pt x="616" y="1199"/>
                  </a:lnTo>
                  <a:lnTo>
                    <a:pt x="602" y="1168"/>
                  </a:lnTo>
                  <a:lnTo>
                    <a:pt x="590" y="1136"/>
                  </a:lnTo>
                  <a:lnTo>
                    <a:pt x="579" y="1105"/>
                  </a:lnTo>
                  <a:lnTo>
                    <a:pt x="569" y="1073"/>
                  </a:lnTo>
                  <a:lnTo>
                    <a:pt x="558" y="1040"/>
                  </a:lnTo>
                  <a:lnTo>
                    <a:pt x="548" y="1009"/>
                  </a:lnTo>
                  <a:lnTo>
                    <a:pt x="536" y="978"/>
                  </a:lnTo>
                  <a:lnTo>
                    <a:pt x="522" y="947"/>
                  </a:lnTo>
                  <a:lnTo>
                    <a:pt x="504" y="914"/>
                  </a:lnTo>
                  <a:lnTo>
                    <a:pt x="486" y="881"/>
                  </a:lnTo>
                  <a:lnTo>
                    <a:pt x="478" y="864"/>
                  </a:lnTo>
                  <a:lnTo>
                    <a:pt x="472" y="847"/>
                  </a:lnTo>
                  <a:lnTo>
                    <a:pt x="467" y="829"/>
                  </a:lnTo>
                  <a:lnTo>
                    <a:pt x="462" y="809"/>
                  </a:lnTo>
                  <a:lnTo>
                    <a:pt x="460" y="797"/>
                  </a:lnTo>
                  <a:lnTo>
                    <a:pt x="458" y="786"/>
                  </a:lnTo>
                  <a:lnTo>
                    <a:pt x="455" y="779"/>
                  </a:lnTo>
                  <a:lnTo>
                    <a:pt x="450" y="771"/>
                  </a:lnTo>
                  <a:lnTo>
                    <a:pt x="441" y="757"/>
                  </a:lnTo>
                  <a:lnTo>
                    <a:pt x="429" y="738"/>
                  </a:lnTo>
                  <a:lnTo>
                    <a:pt x="428" y="725"/>
                  </a:lnTo>
                  <a:lnTo>
                    <a:pt x="425" y="713"/>
                  </a:lnTo>
                  <a:lnTo>
                    <a:pt x="421" y="701"/>
                  </a:lnTo>
                  <a:lnTo>
                    <a:pt x="417" y="689"/>
                  </a:lnTo>
                  <a:lnTo>
                    <a:pt x="406" y="664"/>
                  </a:lnTo>
                  <a:lnTo>
                    <a:pt x="394" y="642"/>
                  </a:lnTo>
                  <a:lnTo>
                    <a:pt x="380" y="618"/>
                  </a:lnTo>
                  <a:lnTo>
                    <a:pt x="367" y="594"/>
                  </a:lnTo>
                  <a:lnTo>
                    <a:pt x="355" y="572"/>
                  </a:lnTo>
                  <a:lnTo>
                    <a:pt x="346" y="549"/>
                  </a:lnTo>
                  <a:lnTo>
                    <a:pt x="339" y="533"/>
                  </a:lnTo>
                  <a:lnTo>
                    <a:pt x="330" y="518"/>
                  </a:lnTo>
                  <a:lnTo>
                    <a:pt x="330" y="5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5" name="Freeform 60"/>
            <p:cNvSpPr>
              <a:spLocks/>
            </p:cNvSpPr>
            <p:nvPr/>
          </p:nvSpPr>
          <p:spPr bwMode="auto">
            <a:xfrm>
              <a:off x="3199587" y="5379435"/>
              <a:ext cx="798007" cy="867498"/>
            </a:xfrm>
            <a:custGeom>
              <a:avLst/>
              <a:gdLst>
                <a:gd name="T0" fmla="*/ 1715 w 1941"/>
                <a:gd name="T1" fmla="*/ 1127 h 2579"/>
                <a:gd name="T2" fmla="*/ 1706 w 1941"/>
                <a:gd name="T3" fmla="*/ 1039 h 2579"/>
                <a:gd name="T4" fmla="*/ 1665 w 1941"/>
                <a:gd name="T5" fmla="*/ 874 h 2579"/>
                <a:gd name="T6" fmla="*/ 1619 w 1941"/>
                <a:gd name="T7" fmla="*/ 710 h 2579"/>
                <a:gd name="T8" fmla="*/ 1734 w 1941"/>
                <a:gd name="T9" fmla="*/ 671 h 2579"/>
                <a:gd name="T10" fmla="*/ 1869 w 1941"/>
                <a:gd name="T11" fmla="*/ 454 h 2579"/>
                <a:gd name="T12" fmla="*/ 1916 w 1941"/>
                <a:gd name="T13" fmla="*/ 272 h 2579"/>
                <a:gd name="T14" fmla="*/ 1937 w 1941"/>
                <a:gd name="T15" fmla="*/ 51 h 2579"/>
                <a:gd name="T16" fmla="*/ 1771 w 1941"/>
                <a:gd name="T17" fmla="*/ 36 h 2579"/>
                <a:gd name="T18" fmla="*/ 1593 w 1941"/>
                <a:gd name="T19" fmla="*/ 85 h 2579"/>
                <a:gd name="T20" fmla="*/ 1468 w 1941"/>
                <a:gd name="T21" fmla="*/ 141 h 2579"/>
                <a:gd name="T22" fmla="*/ 1329 w 1941"/>
                <a:gd name="T23" fmla="*/ 195 h 2579"/>
                <a:gd name="T24" fmla="*/ 1210 w 1941"/>
                <a:gd name="T25" fmla="*/ 195 h 2579"/>
                <a:gd name="T26" fmla="*/ 1124 w 1941"/>
                <a:gd name="T27" fmla="*/ 233 h 2579"/>
                <a:gd name="T28" fmla="*/ 1092 w 1941"/>
                <a:gd name="T29" fmla="*/ 340 h 2579"/>
                <a:gd name="T30" fmla="*/ 988 w 1941"/>
                <a:gd name="T31" fmla="*/ 378 h 2579"/>
                <a:gd name="T32" fmla="*/ 817 w 1941"/>
                <a:gd name="T33" fmla="*/ 304 h 2579"/>
                <a:gd name="T34" fmla="*/ 764 w 1941"/>
                <a:gd name="T35" fmla="*/ 290 h 2579"/>
                <a:gd name="T36" fmla="*/ 671 w 1941"/>
                <a:gd name="T37" fmla="*/ 395 h 2579"/>
                <a:gd name="T38" fmla="*/ 660 w 1941"/>
                <a:gd name="T39" fmla="*/ 492 h 2579"/>
                <a:gd name="T40" fmla="*/ 588 w 1941"/>
                <a:gd name="T41" fmla="*/ 586 h 2579"/>
                <a:gd name="T42" fmla="*/ 714 w 1941"/>
                <a:gd name="T43" fmla="*/ 635 h 2579"/>
                <a:gd name="T44" fmla="*/ 664 w 1941"/>
                <a:gd name="T45" fmla="*/ 726 h 2579"/>
                <a:gd name="T46" fmla="*/ 528 w 1941"/>
                <a:gd name="T47" fmla="*/ 839 h 2579"/>
                <a:gd name="T48" fmla="*/ 419 w 1941"/>
                <a:gd name="T49" fmla="*/ 839 h 2579"/>
                <a:gd name="T50" fmla="*/ 335 w 1941"/>
                <a:gd name="T51" fmla="*/ 856 h 2579"/>
                <a:gd name="T52" fmla="*/ 196 w 1941"/>
                <a:gd name="T53" fmla="*/ 895 h 2579"/>
                <a:gd name="T54" fmla="*/ 32 w 1941"/>
                <a:gd name="T55" fmla="*/ 904 h 2579"/>
                <a:gd name="T56" fmla="*/ 14 w 1941"/>
                <a:gd name="T57" fmla="*/ 960 h 2579"/>
                <a:gd name="T58" fmla="*/ 130 w 1941"/>
                <a:gd name="T59" fmla="*/ 997 h 2579"/>
                <a:gd name="T60" fmla="*/ 117 w 1941"/>
                <a:gd name="T61" fmla="*/ 1098 h 2579"/>
                <a:gd name="T62" fmla="*/ 220 w 1941"/>
                <a:gd name="T63" fmla="*/ 1105 h 2579"/>
                <a:gd name="T64" fmla="*/ 203 w 1941"/>
                <a:gd name="T65" fmla="*/ 1213 h 2579"/>
                <a:gd name="T66" fmla="*/ 292 w 1941"/>
                <a:gd name="T67" fmla="*/ 1302 h 2579"/>
                <a:gd name="T68" fmla="*/ 251 w 1941"/>
                <a:gd name="T69" fmla="*/ 1375 h 2579"/>
                <a:gd name="T70" fmla="*/ 294 w 1941"/>
                <a:gd name="T71" fmla="*/ 1447 h 2579"/>
                <a:gd name="T72" fmla="*/ 297 w 1941"/>
                <a:gd name="T73" fmla="*/ 1549 h 2579"/>
                <a:gd name="T74" fmla="*/ 421 w 1941"/>
                <a:gd name="T75" fmla="*/ 1532 h 2579"/>
                <a:gd name="T76" fmla="*/ 455 w 1941"/>
                <a:gd name="T77" fmla="*/ 1603 h 2579"/>
                <a:gd name="T78" fmla="*/ 477 w 1941"/>
                <a:gd name="T79" fmla="*/ 1766 h 2579"/>
                <a:gd name="T80" fmla="*/ 518 w 1941"/>
                <a:gd name="T81" fmla="*/ 1868 h 2579"/>
                <a:gd name="T82" fmla="*/ 551 w 1941"/>
                <a:gd name="T83" fmla="*/ 1936 h 2579"/>
                <a:gd name="T84" fmla="*/ 450 w 1941"/>
                <a:gd name="T85" fmla="*/ 2154 h 2579"/>
                <a:gd name="T86" fmla="*/ 491 w 1941"/>
                <a:gd name="T87" fmla="*/ 2239 h 2579"/>
                <a:gd name="T88" fmla="*/ 482 w 1941"/>
                <a:gd name="T89" fmla="*/ 2319 h 2579"/>
                <a:gd name="T90" fmla="*/ 465 w 1941"/>
                <a:gd name="T91" fmla="*/ 2417 h 2579"/>
                <a:gd name="T92" fmla="*/ 572 w 1941"/>
                <a:gd name="T93" fmla="*/ 2575 h 2579"/>
                <a:gd name="T94" fmla="*/ 677 w 1941"/>
                <a:gd name="T95" fmla="*/ 2544 h 2579"/>
                <a:gd name="T96" fmla="*/ 833 w 1941"/>
                <a:gd name="T97" fmla="*/ 2461 h 2579"/>
                <a:gd name="T98" fmla="*/ 925 w 1941"/>
                <a:gd name="T99" fmla="*/ 2223 h 2579"/>
                <a:gd name="T100" fmla="*/ 1316 w 1941"/>
                <a:gd name="T101" fmla="*/ 2015 h 2579"/>
                <a:gd name="T102" fmla="*/ 1475 w 1941"/>
                <a:gd name="T103" fmla="*/ 2025 h 2579"/>
                <a:gd name="T104" fmla="*/ 1321 w 1941"/>
                <a:gd name="T105" fmla="*/ 1989 h 2579"/>
                <a:gd name="T106" fmla="*/ 1289 w 1941"/>
                <a:gd name="T107" fmla="*/ 1883 h 2579"/>
                <a:gd name="T108" fmla="*/ 1433 w 1941"/>
                <a:gd name="T109" fmla="*/ 1645 h 2579"/>
                <a:gd name="T110" fmla="*/ 1478 w 1941"/>
                <a:gd name="T111" fmla="*/ 1540 h 2579"/>
                <a:gd name="T112" fmla="*/ 1632 w 1941"/>
                <a:gd name="T113" fmla="*/ 1505 h 2579"/>
                <a:gd name="T114" fmla="*/ 1731 w 1941"/>
                <a:gd name="T115" fmla="*/ 1522 h 2579"/>
                <a:gd name="T116" fmla="*/ 1711 w 1941"/>
                <a:gd name="T117" fmla="*/ 1264 h 2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1" h="2579">
                  <a:moveTo>
                    <a:pt x="1686" y="1248"/>
                  </a:moveTo>
                  <a:lnTo>
                    <a:pt x="1649" y="1215"/>
                  </a:lnTo>
                  <a:lnTo>
                    <a:pt x="1673" y="1185"/>
                  </a:lnTo>
                  <a:lnTo>
                    <a:pt x="1704" y="1201"/>
                  </a:lnTo>
                  <a:lnTo>
                    <a:pt x="1708" y="1190"/>
                  </a:lnTo>
                  <a:lnTo>
                    <a:pt x="1713" y="1178"/>
                  </a:lnTo>
                  <a:lnTo>
                    <a:pt x="1716" y="1166"/>
                  </a:lnTo>
                  <a:lnTo>
                    <a:pt x="1718" y="1154"/>
                  </a:lnTo>
                  <a:lnTo>
                    <a:pt x="1718" y="1149"/>
                  </a:lnTo>
                  <a:lnTo>
                    <a:pt x="1718" y="1143"/>
                  </a:lnTo>
                  <a:lnTo>
                    <a:pt x="1718" y="1138"/>
                  </a:lnTo>
                  <a:lnTo>
                    <a:pt x="1717" y="1132"/>
                  </a:lnTo>
                  <a:lnTo>
                    <a:pt x="1715" y="1127"/>
                  </a:lnTo>
                  <a:lnTo>
                    <a:pt x="1713" y="1122"/>
                  </a:lnTo>
                  <a:lnTo>
                    <a:pt x="1709" y="1116"/>
                  </a:lnTo>
                  <a:lnTo>
                    <a:pt x="1705" y="1112"/>
                  </a:lnTo>
                  <a:lnTo>
                    <a:pt x="1703" y="1110"/>
                  </a:lnTo>
                  <a:lnTo>
                    <a:pt x="1702" y="1107"/>
                  </a:lnTo>
                  <a:lnTo>
                    <a:pt x="1701" y="1104"/>
                  </a:lnTo>
                  <a:lnTo>
                    <a:pt x="1701" y="1101"/>
                  </a:lnTo>
                  <a:lnTo>
                    <a:pt x="1702" y="1094"/>
                  </a:lnTo>
                  <a:lnTo>
                    <a:pt x="1703" y="1086"/>
                  </a:lnTo>
                  <a:lnTo>
                    <a:pt x="1706" y="1070"/>
                  </a:lnTo>
                  <a:lnTo>
                    <a:pt x="1708" y="1057"/>
                  </a:lnTo>
                  <a:lnTo>
                    <a:pt x="1708" y="1048"/>
                  </a:lnTo>
                  <a:lnTo>
                    <a:pt x="1706" y="1039"/>
                  </a:lnTo>
                  <a:lnTo>
                    <a:pt x="1704" y="1029"/>
                  </a:lnTo>
                  <a:lnTo>
                    <a:pt x="1701" y="1018"/>
                  </a:lnTo>
                  <a:lnTo>
                    <a:pt x="1694" y="999"/>
                  </a:lnTo>
                  <a:lnTo>
                    <a:pt x="1690" y="978"/>
                  </a:lnTo>
                  <a:lnTo>
                    <a:pt x="1688" y="967"/>
                  </a:lnTo>
                  <a:lnTo>
                    <a:pt x="1684" y="956"/>
                  </a:lnTo>
                  <a:lnTo>
                    <a:pt x="1680" y="946"/>
                  </a:lnTo>
                  <a:lnTo>
                    <a:pt x="1676" y="935"/>
                  </a:lnTo>
                  <a:lnTo>
                    <a:pt x="1671" y="924"/>
                  </a:lnTo>
                  <a:lnTo>
                    <a:pt x="1668" y="913"/>
                  </a:lnTo>
                  <a:lnTo>
                    <a:pt x="1666" y="901"/>
                  </a:lnTo>
                  <a:lnTo>
                    <a:pt x="1665" y="889"/>
                  </a:lnTo>
                  <a:lnTo>
                    <a:pt x="1665" y="874"/>
                  </a:lnTo>
                  <a:lnTo>
                    <a:pt x="1667" y="858"/>
                  </a:lnTo>
                  <a:lnTo>
                    <a:pt x="1671" y="841"/>
                  </a:lnTo>
                  <a:lnTo>
                    <a:pt x="1676" y="824"/>
                  </a:lnTo>
                  <a:lnTo>
                    <a:pt x="1623" y="790"/>
                  </a:lnTo>
                  <a:lnTo>
                    <a:pt x="1623" y="784"/>
                  </a:lnTo>
                  <a:lnTo>
                    <a:pt x="1621" y="777"/>
                  </a:lnTo>
                  <a:lnTo>
                    <a:pt x="1617" y="772"/>
                  </a:lnTo>
                  <a:lnTo>
                    <a:pt x="1615" y="765"/>
                  </a:lnTo>
                  <a:lnTo>
                    <a:pt x="1613" y="753"/>
                  </a:lnTo>
                  <a:lnTo>
                    <a:pt x="1612" y="742"/>
                  </a:lnTo>
                  <a:lnTo>
                    <a:pt x="1612" y="729"/>
                  </a:lnTo>
                  <a:lnTo>
                    <a:pt x="1615" y="718"/>
                  </a:lnTo>
                  <a:lnTo>
                    <a:pt x="1619" y="710"/>
                  </a:lnTo>
                  <a:lnTo>
                    <a:pt x="1624" y="704"/>
                  </a:lnTo>
                  <a:lnTo>
                    <a:pt x="1629" y="697"/>
                  </a:lnTo>
                  <a:lnTo>
                    <a:pt x="1636" y="692"/>
                  </a:lnTo>
                  <a:lnTo>
                    <a:pt x="1640" y="690"/>
                  </a:lnTo>
                  <a:lnTo>
                    <a:pt x="1644" y="688"/>
                  </a:lnTo>
                  <a:lnTo>
                    <a:pt x="1650" y="688"/>
                  </a:lnTo>
                  <a:lnTo>
                    <a:pt x="1654" y="688"/>
                  </a:lnTo>
                  <a:lnTo>
                    <a:pt x="1664" y="692"/>
                  </a:lnTo>
                  <a:lnTo>
                    <a:pt x="1675" y="697"/>
                  </a:lnTo>
                  <a:lnTo>
                    <a:pt x="1695" y="712"/>
                  </a:lnTo>
                  <a:lnTo>
                    <a:pt x="1713" y="723"/>
                  </a:lnTo>
                  <a:lnTo>
                    <a:pt x="1723" y="697"/>
                  </a:lnTo>
                  <a:lnTo>
                    <a:pt x="1734" y="671"/>
                  </a:lnTo>
                  <a:lnTo>
                    <a:pt x="1744" y="649"/>
                  </a:lnTo>
                  <a:lnTo>
                    <a:pt x="1751" y="627"/>
                  </a:lnTo>
                  <a:lnTo>
                    <a:pt x="1759" y="611"/>
                  </a:lnTo>
                  <a:lnTo>
                    <a:pt x="1767" y="596"/>
                  </a:lnTo>
                  <a:lnTo>
                    <a:pt x="1774" y="582"/>
                  </a:lnTo>
                  <a:lnTo>
                    <a:pt x="1784" y="569"/>
                  </a:lnTo>
                  <a:lnTo>
                    <a:pt x="1803" y="543"/>
                  </a:lnTo>
                  <a:lnTo>
                    <a:pt x="1825" y="517"/>
                  </a:lnTo>
                  <a:lnTo>
                    <a:pt x="1836" y="503"/>
                  </a:lnTo>
                  <a:lnTo>
                    <a:pt x="1846" y="491"/>
                  </a:lnTo>
                  <a:lnTo>
                    <a:pt x="1856" y="478"/>
                  </a:lnTo>
                  <a:lnTo>
                    <a:pt x="1865" y="463"/>
                  </a:lnTo>
                  <a:lnTo>
                    <a:pt x="1869" y="454"/>
                  </a:lnTo>
                  <a:lnTo>
                    <a:pt x="1872" y="445"/>
                  </a:lnTo>
                  <a:lnTo>
                    <a:pt x="1875" y="436"/>
                  </a:lnTo>
                  <a:lnTo>
                    <a:pt x="1877" y="426"/>
                  </a:lnTo>
                  <a:lnTo>
                    <a:pt x="1878" y="416"/>
                  </a:lnTo>
                  <a:lnTo>
                    <a:pt x="1880" y="407"/>
                  </a:lnTo>
                  <a:lnTo>
                    <a:pt x="1882" y="398"/>
                  </a:lnTo>
                  <a:lnTo>
                    <a:pt x="1886" y="389"/>
                  </a:lnTo>
                  <a:lnTo>
                    <a:pt x="1893" y="375"/>
                  </a:lnTo>
                  <a:lnTo>
                    <a:pt x="1898" y="360"/>
                  </a:lnTo>
                  <a:lnTo>
                    <a:pt x="1904" y="346"/>
                  </a:lnTo>
                  <a:lnTo>
                    <a:pt x="1907" y="332"/>
                  </a:lnTo>
                  <a:lnTo>
                    <a:pt x="1912" y="302"/>
                  </a:lnTo>
                  <a:lnTo>
                    <a:pt x="1916" y="272"/>
                  </a:lnTo>
                  <a:lnTo>
                    <a:pt x="1918" y="241"/>
                  </a:lnTo>
                  <a:lnTo>
                    <a:pt x="1921" y="211"/>
                  </a:lnTo>
                  <a:lnTo>
                    <a:pt x="1922" y="195"/>
                  </a:lnTo>
                  <a:lnTo>
                    <a:pt x="1924" y="180"/>
                  </a:lnTo>
                  <a:lnTo>
                    <a:pt x="1926" y="165"/>
                  </a:lnTo>
                  <a:lnTo>
                    <a:pt x="1931" y="150"/>
                  </a:lnTo>
                  <a:lnTo>
                    <a:pt x="1934" y="136"/>
                  </a:lnTo>
                  <a:lnTo>
                    <a:pt x="1937" y="121"/>
                  </a:lnTo>
                  <a:lnTo>
                    <a:pt x="1939" y="104"/>
                  </a:lnTo>
                  <a:lnTo>
                    <a:pt x="1940" y="89"/>
                  </a:lnTo>
                  <a:lnTo>
                    <a:pt x="1941" y="74"/>
                  </a:lnTo>
                  <a:lnTo>
                    <a:pt x="1939" y="59"/>
                  </a:lnTo>
                  <a:lnTo>
                    <a:pt x="1937" y="51"/>
                  </a:lnTo>
                  <a:lnTo>
                    <a:pt x="1935" y="45"/>
                  </a:lnTo>
                  <a:lnTo>
                    <a:pt x="1932" y="37"/>
                  </a:lnTo>
                  <a:lnTo>
                    <a:pt x="1929" y="31"/>
                  </a:lnTo>
                  <a:lnTo>
                    <a:pt x="1924" y="25"/>
                  </a:lnTo>
                  <a:lnTo>
                    <a:pt x="1920" y="20"/>
                  </a:lnTo>
                  <a:lnTo>
                    <a:pt x="1914" y="16"/>
                  </a:lnTo>
                  <a:lnTo>
                    <a:pt x="1910" y="11"/>
                  </a:lnTo>
                  <a:lnTo>
                    <a:pt x="1900" y="5"/>
                  </a:lnTo>
                  <a:lnTo>
                    <a:pt x="1891" y="0"/>
                  </a:lnTo>
                  <a:lnTo>
                    <a:pt x="1864" y="8"/>
                  </a:lnTo>
                  <a:lnTo>
                    <a:pt x="1830" y="18"/>
                  </a:lnTo>
                  <a:lnTo>
                    <a:pt x="1798" y="29"/>
                  </a:lnTo>
                  <a:lnTo>
                    <a:pt x="1771" y="36"/>
                  </a:lnTo>
                  <a:lnTo>
                    <a:pt x="1746" y="54"/>
                  </a:lnTo>
                  <a:lnTo>
                    <a:pt x="1723" y="71"/>
                  </a:lnTo>
                  <a:lnTo>
                    <a:pt x="1713" y="78"/>
                  </a:lnTo>
                  <a:lnTo>
                    <a:pt x="1702" y="86"/>
                  </a:lnTo>
                  <a:lnTo>
                    <a:pt x="1690" y="91"/>
                  </a:lnTo>
                  <a:lnTo>
                    <a:pt x="1679" y="97"/>
                  </a:lnTo>
                  <a:lnTo>
                    <a:pt x="1668" y="101"/>
                  </a:lnTo>
                  <a:lnTo>
                    <a:pt x="1656" y="103"/>
                  </a:lnTo>
                  <a:lnTo>
                    <a:pt x="1644" y="104"/>
                  </a:lnTo>
                  <a:lnTo>
                    <a:pt x="1633" y="103"/>
                  </a:lnTo>
                  <a:lnTo>
                    <a:pt x="1620" y="99"/>
                  </a:lnTo>
                  <a:lnTo>
                    <a:pt x="1607" y="94"/>
                  </a:lnTo>
                  <a:lnTo>
                    <a:pt x="1593" y="85"/>
                  </a:lnTo>
                  <a:lnTo>
                    <a:pt x="1578" y="74"/>
                  </a:lnTo>
                  <a:lnTo>
                    <a:pt x="1574" y="72"/>
                  </a:lnTo>
                  <a:lnTo>
                    <a:pt x="1570" y="70"/>
                  </a:lnTo>
                  <a:lnTo>
                    <a:pt x="1566" y="70"/>
                  </a:lnTo>
                  <a:lnTo>
                    <a:pt x="1562" y="69"/>
                  </a:lnTo>
                  <a:lnTo>
                    <a:pt x="1553" y="70"/>
                  </a:lnTo>
                  <a:lnTo>
                    <a:pt x="1544" y="73"/>
                  </a:lnTo>
                  <a:lnTo>
                    <a:pt x="1534" y="78"/>
                  </a:lnTo>
                  <a:lnTo>
                    <a:pt x="1525" y="86"/>
                  </a:lnTo>
                  <a:lnTo>
                    <a:pt x="1514" y="94"/>
                  </a:lnTo>
                  <a:lnTo>
                    <a:pt x="1504" y="102"/>
                  </a:lnTo>
                  <a:lnTo>
                    <a:pt x="1485" y="122"/>
                  </a:lnTo>
                  <a:lnTo>
                    <a:pt x="1468" y="141"/>
                  </a:lnTo>
                  <a:lnTo>
                    <a:pt x="1454" y="158"/>
                  </a:lnTo>
                  <a:lnTo>
                    <a:pt x="1444" y="170"/>
                  </a:lnTo>
                  <a:lnTo>
                    <a:pt x="1439" y="176"/>
                  </a:lnTo>
                  <a:lnTo>
                    <a:pt x="1433" y="179"/>
                  </a:lnTo>
                  <a:lnTo>
                    <a:pt x="1426" y="182"/>
                  </a:lnTo>
                  <a:lnTo>
                    <a:pt x="1419" y="184"/>
                  </a:lnTo>
                  <a:lnTo>
                    <a:pt x="1404" y="186"/>
                  </a:lnTo>
                  <a:lnTo>
                    <a:pt x="1386" y="187"/>
                  </a:lnTo>
                  <a:lnTo>
                    <a:pt x="1369" y="189"/>
                  </a:lnTo>
                  <a:lnTo>
                    <a:pt x="1352" y="190"/>
                  </a:lnTo>
                  <a:lnTo>
                    <a:pt x="1343" y="191"/>
                  </a:lnTo>
                  <a:lnTo>
                    <a:pt x="1336" y="193"/>
                  </a:lnTo>
                  <a:lnTo>
                    <a:pt x="1329" y="195"/>
                  </a:lnTo>
                  <a:lnTo>
                    <a:pt x="1323" y="198"/>
                  </a:lnTo>
                  <a:lnTo>
                    <a:pt x="1311" y="204"/>
                  </a:lnTo>
                  <a:lnTo>
                    <a:pt x="1301" y="209"/>
                  </a:lnTo>
                  <a:lnTo>
                    <a:pt x="1292" y="211"/>
                  </a:lnTo>
                  <a:lnTo>
                    <a:pt x="1284" y="213"/>
                  </a:lnTo>
                  <a:lnTo>
                    <a:pt x="1276" y="213"/>
                  </a:lnTo>
                  <a:lnTo>
                    <a:pt x="1270" y="212"/>
                  </a:lnTo>
                  <a:lnTo>
                    <a:pt x="1263" y="211"/>
                  </a:lnTo>
                  <a:lnTo>
                    <a:pt x="1257" y="209"/>
                  </a:lnTo>
                  <a:lnTo>
                    <a:pt x="1244" y="205"/>
                  </a:lnTo>
                  <a:lnTo>
                    <a:pt x="1229" y="199"/>
                  </a:lnTo>
                  <a:lnTo>
                    <a:pt x="1220" y="197"/>
                  </a:lnTo>
                  <a:lnTo>
                    <a:pt x="1210" y="195"/>
                  </a:lnTo>
                  <a:lnTo>
                    <a:pt x="1200" y="194"/>
                  </a:lnTo>
                  <a:lnTo>
                    <a:pt x="1188" y="194"/>
                  </a:lnTo>
                  <a:lnTo>
                    <a:pt x="1167" y="196"/>
                  </a:lnTo>
                  <a:lnTo>
                    <a:pt x="1151" y="199"/>
                  </a:lnTo>
                  <a:lnTo>
                    <a:pt x="1144" y="202"/>
                  </a:lnTo>
                  <a:lnTo>
                    <a:pt x="1140" y="204"/>
                  </a:lnTo>
                  <a:lnTo>
                    <a:pt x="1136" y="206"/>
                  </a:lnTo>
                  <a:lnTo>
                    <a:pt x="1132" y="209"/>
                  </a:lnTo>
                  <a:lnTo>
                    <a:pt x="1129" y="212"/>
                  </a:lnTo>
                  <a:lnTo>
                    <a:pt x="1127" y="217"/>
                  </a:lnTo>
                  <a:lnTo>
                    <a:pt x="1125" y="220"/>
                  </a:lnTo>
                  <a:lnTo>
                    <a:pt x="1125" y="224"/>
                  </a:lnTo>
                  <a:lnTo>
                    <a:pt x="1124" y="233"/>
                  </a:lnTo>
                  <a:lnTo>
                    <a:pt x="1125" y="241"/>
                  </a:lnTo>
                  <a:lnTo>
                    <a:pt x="1128" y="261"/>
                  </a:lnTo>
                  <a:lnTo>
                    <a:pt x="1130" y="281"/>
                  </a:lnTo>
                  <a:lnTo>
                    <a:pt x="1129" y="287"/>
                  </a:lnTo>
                  <a:lnTo>
                    <a:pt x="1129" y="291"/>
                  </a:lnTo>
                  <a:lnTo>
                    <a:pt x="1127" y="297"/>
                  </a:lnTo>
                  <a:lnTo>
                    <a:pt x="1125" y="301"/>
                  </a:lnTo>
                  <a:lnTo>
                    <a:pt x="1123" y="306"/>
                  </a:lnTo>
                  <a:lnTo>
                    <a:pt x="1120" y="311"/>
                  </a:lnTo>
                  <a:lnTo>
                    <a:pt x="1115" y="315"/>
                  </a:lnTo>
                  <a:lnTo>
                    <a:pt x="1110" y="319"/>
                  </a:lnTo>
                  <a:lnTo>
                    <a:pt x="1101" y="327"/>
                  </a:lnTo>
                  <a:lnTo>
                    <a:pt x="1092" y="340"/>
                  </a:lnTo>
                  <a:lnTo>
                    <a:pt x="1080" y="355"/>
                  </a:lnTo>
                  <a:lnTo>
                    <a:pt x="1069" y="370"/>
                  </a:lnTo>
                  <a:lnTo>
                    <a:pt x="1057" y="385"/>
                  </a:lnTo>
                  <a:lnTo>
                    <a:pt x="1046" y="396"/>
                  </a:lnTo>
                  <a:lnTo>
                    <a:pt x="1041" y="400"/>
                  </a:lnTo>
                  <a:lnTo>
                    <a:pt x="1035" y="403"/>
                  </a:lnTo>
                  <a:lnTo>
                    <a:pt x="1031" y="406"/>
                  </a:lnTo>
                  <a:lnTo>
                    <a:pt x="1027" y="405"/>
                  </a:lnTo>
                  <a:lnTo>
                    <a:pt x="1020" y="402"/>
                  </a:lnTo>
                  <a:lnTo>
                    <a:pt x="1014" y="399"/>
                  </a:lnTo>
                  <a:lnTo>
                    <a:pt x="1007" y="395"/>
                  </a:lnTo>
                  <a:lnTo>
                    <a:pt x="1001" y="389"/>
                  </a:lnTo>
                  <a:lnTo>
                    <a:pt x="988" y="378"/>
                  </a:lnTo>
                  <a:lnTo>
                    <a:pt x="974" y="364"/>
                  </a:lnTo>
                  <a:lnTo>
                    <a:pt x="949" y="335"/>
                  </a:lnTo>
                  <a:lnTo>
                    <a:pt x="928" y="311"/>
                  </a:lnTo>
                  <a:lnTo>
                    <a:pt x="887" y="293"/>
                  </a:lnTo>
                  <a:lnTo>
                    <a:pt x="880" y="293"/>
                  </a:lnTo>
                  <a:lnTo>
                    <a:pt x="871" y="294"/>
                  </a:lnTo>
                  <a:lnTo>
                    <a:pt x="864" y="295"/>
                  </a:lnTo>
                  <a:lnTo>
                    <a:pt x="856" y="298"/>
                  </a:lnTo>
                  <a:lnTo>
                    <a:pt x="843" y="304"/>
                  </a:lnTo>
                  <a:lnTo>
                    <a:pt x="830" y="310"/>
                  </a:lnTo>
                  <a:lnTo>
                    <a:pt x="825" y="310"/>
                  </a:lnTo>
                  <a:lnTo>
                    <a:pt x="821" y="307"/>
                  </a:lnTo>
                  <a:lnTo>
                    <a:pt x="817" y="304"/>
                  </a:lnTo>
                  <a:lnTo>
                    <a:pt x="814" y="301"/>
                  </a:lnTo>
                  <a:lnTo>
                    <a:pt x="809" y="291"/>
                  </a:lnTo>
                  <a:lnTo>
                    <a:pt x="803" y="283"/>
                  </a:lnTo>
                  <a:lnTo>
                    <a:pt x="799" y="275"/>
                  </a:lnTo>
                  <a:lnTo>
                    <a:pt x="795" y="272"/>
                  </a:lnTo>
                  <a:lnTo>
                    <a:pt x="791" y="271"/>
                  </a:lnTo>
                  <a:lnTo>
                    <a:pt x="789" y="270"/>
                  </a:lnTo>
                  <a:lnTo>
                    <a:pt x="787" y="270"/>
                  </a:lnTo>
                  <a:lnTo>
                    <a:pt x="784" y="271"/>
                  </a:lnTo>
                  <a:lnTo>
                    <a:pt x="779" y="274"/>
                  </a:lnTo>
                  <a:lnTo>
                    <a:pt x="774" y="278"/>
                  </a:lnTo>
                  <a:lnTo>
                    <a:pt x="770" y="284"/>
                  </a:lnTo>
                  <a:lnTo>
                    <a:pt x="764" y="290"/>
                  </a:lnTo>
                  <a:lnTo>
                    <a:pt x="756" y="306"/>
                  </a:lnTo>
                  <a:lnTo>
                    <a:pt x="748" y="322"/>
                  </a:lnTo>
                  <a:lnTo>
                    <a:pt x="743" y="337"/>
                  </a:lnTo>
                  <a:lnTo>
                    <a:pt x="741" y="346"/>
                  </a:lnTo>
                  <a:lnTo>
                    <a:pt x="737" y="353"/>
                  </a:lnTo>
                  <a:lnTo>
                    <a:pt x="734" y="358"/>
                  </a:lnTo>
                  <a:lnTo>
                    <a:pt x="731" y="362"/>
                  </a:lnTo>
                  <a:lnTo>
                    <a:pt x="728" y="367"/>
                  </a:lnTo>
                  <a:lnTo>
                    <a:pt x="720" y="374"/>
                  </a:lnTo>
                  <a:lnTo>
                    <a:pt x="713" y="380"/>
                  </a:lnTo>
                  <a:lnTo>
                    <a:pt x="695" y="386"/>
                  </a:lnTo>
                  <a:lnTo>
                    <a:pt x="679" y="392"/>
                  </a:lnTo>
                  <a:lnTo>
                    <a:pt x="671" y="395"/>
                  </a:lnTo>
                  <a:lnTo>
                    <a:pt x="665" y="398"/>
                  </a:lnTo>
                  <a:lnTo>
                    <a:pt x="660" y="402"/>
                  </a:lnTo>
                  <a:lnTo>
                    <a:pt x="655" y="409"/>
                  </a:lnTo>
                  <a:lnTo>
                    <a:pt x="654" y="412"/>
                  </a:lnTo>
                  <a:lnTo>
                    <a:pt x="653" y="416"/>
                  </a:lnTo>
                  <a:lnTo>
                    <a:pt x="653" y="422"/>
                  </a:lnTo>
                  <a:lnTo>
                    <a:pt x="653" y="427"/>
                  </a:lnTo>
                  <a:lnTo>
                    <a:pt x="654" y="440"/>
                  </a:lnTo>
                  <a:lnTo>
                    <a:pt x="659" y="455"/>
                  </a:lnTo>
                  <a:lnTo>
                    <a:pt x="661" y="466"/>
                  </a:lnTo>
                  <a:lnTo>
                    <a:pt x="662" y="476"/>
                  </a:lnTo>
                  <a:lnTo>
                    <a:pt x="662" y="484"/>
                  </a:lnTo>
                  <a:lnTo>
                    <a:pt x="660" y="492"/>
                  </a:lnTo>
                  <a:lnTo>
                    <a:pt x="657" y="499"/>
                  </a:lnTo>
                  <a:lnTo>
                    <a:pt x="654" y="505"/>
                  </a:lnTo>
                  <a:lnTo>
                    <a:pt x="649" y="510"/>
                  </a:lnTo>
                  <a:lnTo>
                    <a:pt x="644" y="516"/>
                  </a:lnTo>
                  <a:lnTo>
                    <a:pt x="619" y="534"/>
                  </a:lnTo>
                  <a:lnTo>
                    <a:pt x="590" y="553"/>
                  </a:lnTo>
                  <a:lnTo>
                    <a:pt x="586" y="557"/>
                  </a:lnTo>
                  <a:lnTo>
                    <a:pt x="584" y="561"/>
                  </a:lnTo>
                  <a:lnTo>
                    <a:pt x="582" y="565"/>
                  </a:lnTo>
                  <a:lnTo>
                    <a:pt x="583" y="571"/>
                  </a:lnTo>
                  <a:lnTo>
                    <a:pt x="584" y="576"/>
                  </a:lnTo>
                  <a:lnTo>
                    <a:pt x="585" y="581"/>
                  </a:lnTo>
                  <a:lnTo>
                    <a:pt x="588" y="586"/>
                  </a:lnTo>
                  <a:lnTo>
                    <a:pt x="592" y="591"/>
                  </a:lnTo>
                  <a:lnTo>
                    <a:pt x="601" y="601"/>
                  </a:lnTo>
                  <a:lnTo>
                    <a:pt x="611" y="610"/>
                  </a:lnTo>
                  <a:lnTo>
                    <a:pt x="616" y="613"/>
                  </a:lnTo>
                  <a:lnTo>
                    <a:pt x="621" y="615"/>
                  </a:lnTo>
                  <a:lnTo>
                    <a:pt x="626" y="617"/>
                  </a:lnTo>
                  <a:lnTo>
                    <a:pt x="630" y="618"/>
                  </a:lnTo>
                  <a:lnTo>
                    <a:pt x="656" y="619"/>
                  </a:lnTo>
                  <a:lnTo>
                    <a:pt x="688" y="624"/>
                  </a:lnTo>
                  <a:lnTo>
                    <a:pt x="695" y="625"/>
                  </a:lnTo>
                  <a:lnTo>
                    <a:pt x="702" y="628"/>
                  </a:lnTo>
                  <a:lnTo>
                    <a:pt x="708" y="630"/>
                  </a:lnTo>
                  <a:lnTo>
                    <a:pt x="714" y="635"/>
                  </a:lnTo>
                  <a:lnTo>
                    <a:pt x="717" y="639"/>
                  </a:lnTo>
                  <a:lnTo>
                    <a:pt x="720" y="644"/>
                  </a:lnTo>
                  <a:lnTo>
                    <a:pt x="721" y="651"/>
                  </a:lnTo>
                  <a:lnTo>
                    <a:pt x="721" y="657"/>
                  </a:lnTo>
                  <a:lnTo>
                    <a:pt x="718" y="673"/>
                  </a:lnTo>
                  <a:lnTo>
                    <a:pt x="714" y="685"/>
                  </a:lnTo>
                  <a:lnTo>
                    <a:pt x="709" y="696"/>
                  </a:lnTo>
                  <a:lnTo>
                    <a:pt x="704" y="704"/>
                  </a:lnTo>
                  <a:lnTo>
                    <a:pt x="698" y="710"/>
                  </a:lnTo>
                  <a:lnTo>
                    <a:pt x="692" y="716"/>
                  </a:lnTo>
                  <a:lnTo>
                    <a:pt x="686" y="719"/>
                  </a:lnTo>
                  <a:lnTo>
                    <a:pt x="679" y="722"/>
                  </a:lnTo>
                  <a:lnTo>
                    <a:pt x="664" y="726"/>
                  </a:lnTo>
                  <a:lnTo>
                    <a:pt x="649" y="731"/>
                  </a:lnTo>
                  <a:lnTo>
                    <a:pt x="640" y="734"/>
                  </a:lnTo>
                  <a:lnTo>
                    <a:pt x="633" y="738"/>
                  </a:lnTo>
                  <a:lnTo>
                    <a:pt x="625" y="745"/>
                  </a:lnTo>
                  <a:lnTo>
                    <a:pt x="617" y="751"/>
                  </a:lnTo>
                  <a:lnTo>
                    <a:pt x="599" y="776"/>
                  </a:lnTo>
                  <a:lnTo>
                    <a:pt x="586" y="796"/>
                  </a:lnTo>
                  <a:lnTo>
                    <a:pt x="580" y="805"/>
                  </a:lnTo>
                  <a:lnTo>
                    <a:pt x="570" y="814"/>
                  </a:lnTo>
                  <a:lnTo>
                    <a:pt x="558" y="824"/>
                  </a:lnTo>
                  <a:lnTo>
                    <a:pt x="542" y="833"/>
                  </a:lnTo>
                  <a:lnTo>
                    <a:pt x="534" y="837"/>
                  </a:lnTo>
                  <a:lnTo>
                    <a:pt x="528" y="839"/>
                  </a:lnTo>
                  <a:lnTo>
                    <a:pt x="520" y="840"/>
                  </a:lnTo>
                  <a:lnTo>
                    <a:pt x="514" y="840"/>
                  </a:lnTo>
                  <a:lnTo>
                    <a:pt x="500" y="838"/>
                  </a:lnTo>
                  <a:lnTo>
                    <a:pt x="486" y="834"/>
                  </a:lnTo>
                  <a:lnTo>
                    <a:pt x="472" y="830"/>
                  </a:lnTo>
                  <a:lnTo>
                    <a:pt x="458" y="827"/>
                  </a:lnTo>
                  <a:lnTo>
                    <a:pt x="451" y="827"/>
                  </a:lnTo>
                  <a:lnTo>
                    <a:pt x="445" y="826"/>
                  </a:lnTo>
                  <a:lnTo>
                    <a:pt x="438" y="827"/>
                  </a:lnTo>
                  <a:lnTo>
                    <a:pt x="432" y="828"/>
                  </a:lnTo>
                  <a:lnTo>
                    <a:pt x="425" y="831"/>
                  </a:lnTo>
                  <a:lnTo>
                    <a:pt x="421" y="835"/>
                  </a:lnTo>
                  <a:lnTo>
                    <a:pt x="419" y="839"/>
                  </a:lnTo>
                  <a:lnTo>
                    <a:pt x="416" y="843"/>
                  </a:lnTo>
                  <a:lnTo>
                    <a:pt x="412" y="845"/>
                  </a:lnTo>
                  <a:lnTo>
                    <a:pt x="409" y="846"/>
                  </a:lnTo>
                  <a:lnTo>
                    <a:pt x="403" y="846"/>
                  </a:lnTo>
                  <a:lnTo>
                    <a:pt x="394" y="843"/>
                  </a:lnTo>
                  <a:lnTo>
                    <a:pt x="380" y="839"/>
                  </a:lnTo>
                  <a:lnTo>
                    <a:pt x="369" y="835"/>
                  </a:lnTo>
                  <a:lnTo>
                    <a:pt x="360" y="835"/>
                  </a:lnTo>
                  <a:lnTo>
                    <a:pt x="353" y="837"/>
                  </a:lnTo>
                  <a:lnTo>
                    <a:pt x="346" y="840"/>
                  </a:lnTo>
                  <a:lnTo>
                    <a:pt x="342" y="844"/>
                  </a:lnTo>
                  <a:lnTo>
                    <a:pt x="338" y="850"/>
                  </a:lnTo>
                  <a:lnTo>
                    <a:pt x="335" y="856"/>
                  </a:lnTo>
                  <a:lnTo>
                    <a:pt x="329" y="869"/>
                  </a:lnTo>
                  <a:lnTo>
                    <a:pt x="323" y="882"/>
                  </a:lnTo>
                  <a:lnTo>
                    <a:pt x="319" y="887"/>
                  </a:lnTo>
                  <a:lnTo>
                    <a:pt x="314" y="893"/>
                  </a:lnTo>
                  <a:lnTo>
                    <a:pt x="308" y="896"/>
                  </a:lnTo>
                  <a:lnTo>
                    <a:pt x="300" y="897"/>
                  </a:lnTo>
                  <a:lnTo>
                    <a:pt x="284" y="899"/>
                  </a:lnTo>
                  <a:lnTo>
                    <a:pt x="264" y="901"/>
                  </a:lnTo>
                  <a:lnTo>
                    <a:pt x="244" y="901"/>
                  </a:lnTo>
                  <a:lnTo>
                    <a:pt x="223" y="901"/>
                  </a:lnTo>
                  <a:lnTo>
                    <a:pt x="214" y="899"/>
                  </a:lnTo>
                  <a:lnTo>
                    <a:pt x="204" y="897"/>
                  </a:lnTo>
                  <a:lnTo>
                    <a:pt x="196" y="895"/>
                  </a:lnTo>
                  <a:lnTo>
                    <a:pt x="189" y="891"/>
                  </a:lnTo>
                  <a:lnTo>
                    <a:pt x="183" y="886"/>
                  </a:lnTo>
                  <a:lnTo>
                    <a:pt x="178" y="880"/>
                  </a:lnTo>
                  <a:lnTo>
                    <a:pt x="176" y="873"/>
                  </a:lnTo>
                  <a:lnTo>
                    <a:pt x="175" y="865"/>
                  </a:lnTo>
                  <a:lnTo>
                    <a:pt x="165" y="862"/>
                  </a:lnTo>
                  <a:lnTo>
                    <a:pt x="155" y="861"/>
                  </a:lnTo>
                  <a:lnTo>
                    <a:pt x="146" y="861"/>
                  </a:lnTo>
                  <a:lnTo>
                    <a:pt x="135" y="861"/>
                  </a:lnTo>
                  <a:lnTo>
                    <a:pt x="114" y="861"/>
                  </a:lnTo>
                  <a:lnTo>
                    <a:pt x="94" y="859"/>
                  </a:lnTo>
                  <a:lnTo>
                    <a:pt x="44" y="899"/>
                  </a:lnTo>
                  <a:lnTo>
                    <a:pt x="32" y="904"/>
                  </a:lnTo>
                  <a:lnTo>
                    <a:pt x="18" y="907"/>
                  </a:lnTo>
                  <a:lnTo>
                    <a:pt x="12" y="910"/>
                  </a:lnTo>
                  <a:lnTo>
                    <a:pt x="6" y="912"/>
                  </a:lnTo>
                  <a:lnTo>
                    <a:pt x="4" y="914"/>
                  </a:lnTo>
                  <a:lnTo>
                    <a:pt x="2" y="916"/>
                  </a:lnTo>
                  <a:lnTo>
                    <a:pt x="1" y="919"/>
                  </a:lnTo>
                  <a:lnTo>
                    <a:pt x="1" y="921"/>
                  </a:lnTo>
                  <a:lnTo>
                    <a:pt x="0" y="929"/>
                  </a:lnTo>
                  <a:lnTo>
                    <a:pt x="1" y="937"/>
                  </a:lnTo>
                  <a:lnTo>
                    <a:pt x="3" y="943"/>
                  </a:lnTo>
                  <a:lnTo>
                    <a:pt x="6" y="950"/>
                  </a:lnTo>
                  <a:lnTo>
                    <a:pt x="9" y="954"/>
                  </a:lnTo>
                  <a:lnTo>
                    <a:pt x="14" y="960"/>
                  </a:lnTo>
                  <a:lnTo>
                    <a:pt x="18" y="963"/>
                  </a:lnTo>
                  <a:lnTo>
                    <a:pt x="24" y="966"/>
                  </a:lnTo>
                  <a:lnTo>
                    <a:pt x="36" y="972"/>
                  </a:lnTo>
                  <a:lnTo>
                    <a:pt x="51" y="976"/>
                  </a:lnTo>
                  <a:lnTo>
                    <a:pt x="65" y="978"/>
                  </a:lnTo>
                  <a:lnTo>
                    <a:pt x="80" y="980"/>
                  </a:lnTo>
                  <a:lnTo>
                    <a:pt x="94" y="983"/>
                  </a:lnTo>
                  <a:lnTo>
                    <a:pt x="107" y="986"/>
                  </a:lnTo>
                  <a:lnTo>
                    <a:pt x="112" y="988"/>
                  </a:lnTo>
                  <a:lnTo>
                    <a:pt x="117" y="989"/>
                  </a:lnTo>
                  <a:lnTo>
                    <a:pt x="123" y="992"/>
                  </a:lnTo>
                  <a:lnTo>
                    <a:pt x="127" y="994"/>
                  </a:lnTo>
                  <a:lnTo>
                    <a:pt x="130" y="997"/>
                  </a:lnTo>
                  <a:lnTo>
                    <a:pt x="134" y="1002"/>
                  </a:lnTo>
                  <a:lnTo>
                    <a:pt x="135" y="1006"/>
                  </a:lnTo>
                  <a:lnTo>
                    <a:pt x="136" y="1010"/>
                  </a:lnTo>
                  <a:lnTo>
                    <a:pt x="136" y="1017"/>
                  </a:lnTo>
                  <a:lnTo>
                    <a:pt x="135" y="1023"/>
                  </a:lnTo>
                  <a:lnTo>
                    <a:pt x="133" y="1031"/>
                  </a:lnTo>
                  <a:lnTo>
                    <a:pt x="128" y="1039"/>
                  </a:lnTo>
                  <a:lnTo>
                    <a:pt x="124" y="1051"/>
                  </a:lnTo>
                  <a:lnTo>
                    <a:pt x="119" y="1072"/>
                  </a:lnTo>
                  <a:lnTo>
                    <a:pt x="116" y="1082"/>
                  </a:lnTo>
                  <a:lnTo>
                    <a:pt x="116" y="1091"/>
                  </a:lnTo>
                  <a:lnTo>
                    <a:pt x="116" y="1095"/>
                  </a:lnTo>
                  <a:lnTo>
                    <a:pt x="117" y="1098"/>
                  </a:lnTo>
                  <a:lnTo>
                    <a:pt x="119" y="1100"/>
                  </a:lnTo>
                  <a:lnTo>
                    <a:pt x="120" y="1101"/>
                  </a:lnTo>
                  <a:lnTo>
                    <a:pt x="125" y="1102"/>
                  </a:lnTo>
                  <a:lnTo>
                    <a:pt x="133" y="1102"/>
                  </a:lnTo>
                  <a:lnTo>
                    <a:pt x="140" y="1102"/>
                  </a:lnTo>
                  <a:lnTo>
                    <a:pt x="150" y="1100"/>
                  </a:lnTo>
                  <a:lnTo>
                    <a:pt x="169" y="1098"/>
                  </a:lnTo>
                  <a:lnTo>
                    <a:pt x="189" y="1096"/>
                  </a:lnTo>
                  <a:lnTo>
                    <a:pt x="198" y="1096"/>
                  </a:lnTo>
                  <a:lnTo>
                    <a:pt x="206" y="1097"/>
                  </a:lnTo>
                  <a:lnTo>
                    <a:pt x="213" y="1099"/>
                  </a:lnTo>
                  <a:lnTo>
                    <a:pt x="218" y="1102"/>
                  </a:lnTo>
                  <a:lnTo>
                    <a:pt x="220" y="1105"/>
                  </a:lnTo>
                  <a:lnTo>
                    <a:pt x="221" y="1108"/>
                  </a:lnTo>
                  <a:lnTo>
                    <a:pt x="222" y="1112"/>
                  </a:lnTo>
                  <a:lnTo>
                    <a:pt x="222" y="1115"/>
                  </a:lnTo>
                  <a:lnTo>
                    <a:pt x="221" y="1125"/>
                  </a:lnTo>
                  <a:lnTo>
                    <a:pt x="217" y="1138"/>
                  </a:lnTo>
                  <a:lnTo>
                    <a:pt x="205" y="1162"/>
                  </a:lnTo>
                  <a:lnTo>
                    <a:pt x="194" y="1185"/>
                  </a:lnTo>
                  <a:lnTo>
                    <a:pt x="193" y="1191"/>
                  </a:lnTo>
                  <a:lnTo>
                    <a:pt x="192" y="1196"/>
                  </a:lnTo>
                  <a:lnTo>
                    <a:pt x="193" y="1201"/>
                  </a:lnTo>
                  <a:lnTo>
                    <a:pt x="195" y="1206"/>
                  </a:lnTo>
                  <a:lnTo>
                    <a:pt x="198" y="1210"/>
                  </a:lnTo>
                  <a:lnTo>
                    <a:pt x="203" y="1213"/>
                  </a:lnTo>
                  <a:lnTo>
                    <a:pt x="209" y="1217"/>
                  </a:lnTo>
                  <a:lnTo>
                    <a:pt x="218" y="1220"/>
                  </a:lnTo>
                  <a:lnTo>
                    <a:pt x="227" y="1222"/>
                  </a:lnTo>
                  <a:lnTo>
                    <a:pt x="235" y="1225"/>
                  </a:lnTo>
                  <a:lnTo>
                    <a:pt x="244" y="1230"/>
                  </a:lnTo>
                  <a:lnTo>
                    <a:pt x="252" y="1235"/>
                  </a:lnTo>
                  <a:lnTo>
                    <a:pt x="260" y="1240"/>
                  </a:lnTo>
                  <a:lnTo>
                    <a:pt x="268" y="1246"/>
                  </a:lnTo>
                  <a:lnTo>
                    <a:pt x="273" y="1253"/>
                  </a:lnTo>
                  <a:lnTo>
                    <a:pt x="277" y="1260"/>
                  </a:lnTo>
                  <a:lnTo>
                    <a:pt x="283" y="1274"/>
                  </a:lnTo>
                  <a:lnTo>
                    <a:pt x="288" y="1288"/>
                  </a:lnTo>
                  <a:lnTo>
                    <a:pt x="292" y="1302"/>
                  </a:lnTo>
                  <a:lnTo>
                    <a:pt x="298" y="1316"/>
                  </a:lnTo>
                  <a:lnTo>
                    <a:pt x="300" y="1321"/>
                  </a:lnTo>
                  <a:lnTo>
                    <a:pt x="300" y="1326"/>
                  </a:lnTo>
                  <a:lnTo>
                    <a:pt x="300" y="1330"/>
                  </a:lnTo>
                  <a:lnTo>
                    <a:pt x="298" y="1334"/>
                  </a:lnTo>
                  <a:lnTo>
                    <a:pt x="290" y="1340"/>
                  </a:lnTo>
                  <a:lnTo>
                    <a:pt x="281" y="1345"/>
                  </a:lnTo>
                  <a:lnTo>
                    <a:pt x="271" y="1350"/>
                  </a:lnTo>
                  <a:lnTo>
                    <a:pt x="261" y="1356"/>
                  </a:lnTo>
                  <a:lnTo>
                    <a:pt x="258" y="1360"/>
                  </a:lnTo>
                  <a:lnTo>
                    <a:pt x="255" y="1365"/>
                  </a:lnTo>
                  <a:lnTo>
                    <a:pt x="252" y="1369"/>
                  </a:lnTo>
                  <a:lnTo>
                    <a:pt x="251" y="1375"/>
                  </a:lnTo>
                  <a:lnTo>
                    <a:pt x="252" y="1380"/>
                  </a:lnTo>
                  <a:lnTo>
                    <a:pt x="255" y="1383"/>
                  </a:lnTo>
                  <a:lnTo>
                    <a:pt x="257" y="1386"/>
                  </a:lnTo>
                  <a:lnTo>
                    <a:pt x="260" y="1390"/>
                  </a:lnTo>
                  <a:lnTo>
                    <a:pt x="269" y="1396"/>
                  </a:lnTo>
                  <a:lnTo>
                    <a:pt x="278" y="1402"/>
                  </a:lnTo>
                  <a:lnTo>
                    <a:pt x="283" y="1407"/>
                  </a:lnTo>
                  <a:lnTo>
                    <a:pt x="286" y="1411"/>
                  </a:lnTo>
                  <a:lnTo>
                    <a:pt x="289" y="1417"/>
                  </a:lnTo>
                  <a:lnTo>
                    <a:pt x="292" y="1423"/>
                  </a:lnTo>
                  <a:lnTo>
                    <a:pt x="294" y="1429"/>
                  </a:lnTo>
                  <a:lnTo>
                    <a:pt x="295" y="1438"/>
                  </a:lnTo>
                  <a:lnTo>
                    <a:pt x="294" y="1447"/>
                  </a:lnTo>
                  <a:lnTo>
                    <a:pt x="290" y="1456"/>
                  </a:lnTo>
                  <a:lnTo>
                    <a:pt x="288" y="1464"/>
                  </a:lnTo>
                  <a:lnTo>
                    <a:pt x="286" y="1472"/>
                  </a:lnTo>
                  <a:lnTo>
                    <a:pt x="284" y="1479"/>
                  </a:lnTo>
                  <a:lnTo>
                    <a:pt x="283" y="1487"/>
                  </a:lnTo>
                  <a:lnTo>
                    <a:pt x="282" y="1495"/>
                  </a:lnTo>
                  <a:lnTo>
                    <a:pt x="282" y="1504"/>
                  </a:lnTo>
                  <a:lnTo>
                    <a:pt x="283" y="1512"/>
                  </a:lnTo>
                  <a:lnTo>
                    <a:pt x="284" y="1520"/>
                  </a:lnTo>
                  <a:lnTo>
                    <a:pt x="286" y="1528"/>
                  </a:lnTo>
                  <a:lnTo>
                    <a:pt x="289" y="1535"/>
                  </a:lnTo>
                  <a:lnTo>
                    <a:pt x="292" y="1543"/>
                  </a:lnTo>
                  <a:lnTo>
                    <a:pt x="297" y="1549"/>
                  </a:lnTo>
                  <a:lnTo>
                    <a:pt x="302" y="1556"/>
                  </a:lnTo>
                  <a:lnTo>
                    <a:pt x="308" y="1560"/>
                  </a:lnTo>
                  <a:lnTo>
                    <a:pt x="314" y="1566"/>
                  </a:lnTo>
                  <a:lnTo>
                    <a:pt x="322" y="1569"/>
                  </a:lnTo>
                  <a:lnTo>
                    <a:pt x="328" y="1570"/>
                  </a:lnTo>
                  <a:lnTo>
                    <a:pt x="333" y="1571"/>
                  </a:lnTo>
                  <a:lnTo>
                    <a:pt x="339" y="1571"/>
                  </a:lnTo>
                  <a:lnTo>
                    <a:pt x="345" y="1570"/>
                  </a:lnTo>
                  <a:lnTo>
                    <a:pt x="357" y="1568"/>
                  </a:lnTo>
                  <a:lnTo>
                    <a:pt x="369" y="1562"/>
                  </a:lnTo>
                  <a:lnTo>
                    <a:pt x="392" y="1549"/>
                  </a:lnTo>
                  <a:lnTo>
                    <a:pt x="412" y="1536"/>
                  </a:lnTo>
                  <a:lnTo>
                    <a:pt x="421" y="1532"/>
                  </a:lnTo>
                  <a:lnTo>
                    <a:pt x="430" y="1529"/>
                  </a:lnTo>
                  <a:lnTo>
                    <a:pt x="434" y="1528"/>
                  </a:lnTo>
                  <a:lnTo>
                    <a:pt x="437" y="1528"/>
                  </a:lnTo>
                  <a:lnTo>
                    <a:pt x="440" y="1529"/>
                  </a:lnTo>
                  <a:lnTo>
                    <a:pt x="444" y="1531"/>
                  </a:lnTo>
                  <a:lnTo>
                    <a:pt x="446" y="1534"/>
                  </a:lnTo>
                  <a:lnTo>
                    <a:pt x="448" y="1537"/>
                  </a:lnTo>
                  <a:lnTo>
                    <a:pt x="450" y="1543"/>
                  </a:lnTo>
                  <a:lnTo>
                    <a:pt x="451" y="1548"/>
                  </a:lnTo>
                  <a:lnTo>
                    <a:pt x="453" y="1564"/>
                  </a:lnTo>
                  <a:lnTo>
                    <a:pt x="453" y="1586"/>
                  </a:lnTo>
                  <a:lnTo>
                    <a:pt x="454" y="1596"/>
                  </a:lnTo>
                  <a:lnTo>
                    <a:pt x="455" y="1603"/>
                  </a:lnTo>
                  <a:lnTo>
                    <a:pt x="459" y="1610"/>
                  </a:lnTo>
                  <a:lnTo>
                    <a:pt x="463" y="1617"/>
                  </a:lnTo>
                  <a:lnTo>
                    <a:pt x="472" y="1629"/>
                  </a:lnTo>
                  <a:lnTo>
                    <a:pt x="481" y="1644"/>
                  </a:lnTo>
                  <a:lnTo>
                    <a:pt x="484" y="1650"/>
                  </a:lnTo>
                  <a:lnTo>
                    <a:pt x="485" y="1656"/>
                  </a:lnTo>
                  <a:lnTo>
                    <a:pt x="486" y="1664"/>
                  </a:lnTo>
                  <a:lnTo>
                    <a:pt x="486" y="1672"/>
                  </a:lnTo>
                  <a:lnTo>
                    <a:pt x="486" y="1690"/>
                  </a:lnTo>
                  <a:lnTo>
                    <a:pt x="484" y="1709"/>
                  </a:lnTo>
                  <a:lnTo>
                    <a:pt x="480" y="1729"/>
                  </a:lnTo>
                  <a:lnTo>
                    <a:pt x="478" y="1748"/>
                  </a:lnTo>
                  <a:lnTo>
                    <a:pt x="477" y="1766"/>
                  </a:lnTo>
                  <a:lnTo>
                    <a:pt x="477" y="1782"/>
                  </a:lnTo>
                  <a:lnTo>
                    <a:pt x="476" y="1804"/>
                  </a:lnTo>
                  <a:lnTo>
                    <a:pt x="474" y="1834"/>
                  </a:lnTo>
                  <a:lnTo>
                    <a:pt x="473" y="1850"/>
                  </a:lnTo>
                  <a:lnTo>
                    <a:pt x="474" y="1863"/>
                  </a:lnTo>
                  <a:lnTo>
                    <a:pt x="475" y="1868"/>
                  </a:lnTo>
                  <a:lnTo>
                    <a:pt x="477" y="1871"/>
                  </a:lnTo>
                  <a:lnTo>
                    <a:pt x="480" y="1874"/>
                  </a:lnTo>
                  <a:lnTo>
                    <a:pt x="484" y="1876"/>
                  </a:lnTo>
                  <a:lnTo>
                    <a:pt x="490" y="1876"/>
                  </a:lnTo>
                  <a:lnTo>
                    <a:pt x="499" y="1873"/>
                  </a:lnTo>
                  <a:lnTo>
                    <a:pt x="508" y="1871"/>
                  </a:lnTo>
                  <a:lnTo>
                    <a:pt x="518" y="1868"/>
                  </a:lnTo>
                  <a:lnTo>
                    <a:pt x="527" y="1865"/>
                  </a:lnTo>
                  <a:lnTo>
                    <a:pt x="535" y="1863"/>
                  </a:lnTo>
                  <a:lnTo>
                    <a:pt x="539" y="1863"/>
                  </a:lnTo>
                  <a:lnTo>
                    <a:pt x="542" y="1863"/>
                  </a:lnTo>
                  <a:lnTo>
                    <a:pt x="544" y="1864"/>
                  </a:lnTo>
                  <a:lnTo>
                    <a:pt x="545" y="1865"/>
                  </a:lnTo>
                  <a:lnTo>
                    <a:pt x="548" y="1871"/>
                  </a:lnTo>
                  <a:lnTo>
                    <a:pt x="551" y="1879"/>
                  </a:lnTo>
                  <a:lnTo>
                    <a:pt x="553" y="1885"/>
                  </a:lnTo>
                  <a:lnTo>
                    <a:pt x="554" y="1893"/>
                  </a:lnTo>
                  <a:lnTo>
                    <a:pt x="554" y="1907"/>
                  </a:lnTo>
                  <a:lnTo>
                    <a:pt x="553" y="1921"/>
                  </a:lnTo>
                  <a:lnTo>
                    <a:pt x="551" y="1936"/>
                  </a:lnTo>
                  <a:lnTo>
                    <a:pt x="546" y="1950"/>
                  </a:lnTo>
                  <a:lnTo>
                    <a:pt x="541" y="1964"/>
                  </a:lnTo>
                  <a:lnTo>
                    <a:pt x="534" y="1979"/>
                  </a:lnTo>
                  <a:lnTo>
                    <a:pt x="520" y="2007"/>
                  </a:lnTo>
                  <a:lnTo>
                    <a:pt x="506" y="2035"/>
                  </a:lnTo>
                  <a:lnTo>
                    <a:pt x="500" y="2048"/>
                  </a:lnTo>
                  <a:lnTo>
                    <a:pt x="494" y="2061"/>
                  </a:lnTo>
                  <a:lnTo>
                    <a:pt x="490" y="2074"/>
                  </a:lnTo>
                  <a:lnTo>
                    <a:pt x="487" y="2087"/>
                  </a:lnTo>
                  <a:lnTo>
                    <a:pt x="474" y="2113"/>
                  </a:lnTo>
                  <a:lnTo>
                    <a:pt x="457" y="2140"/>
                  </a:lnTo>
                  <a:lnTo>
                    <a:pt x="452" y="2148"/>
                  </a:lnTo>
                  <a:lnTo>
                    <a:pt x="450" y="2154"/>
                  </a:lnTo>
                  <a:lnTo>
                    <a:pt x="448" y="2162"/>
                  </a:lnTo>
                  <a:lnTo>
                    <a:pt x="447" y="2168"/>
                  </a:lnTo>
                  <a:lnTo>
                    <a:pt x="447" y="2175"/>
                  </a:lnTo>
                  <a:lnTo>
                    <a:pt x="449" y="2182"/>
                  </a:lnTo>
                  <a:lnTo>
                    <a:pt x="452" y="2188"/>
                  </a:lnTo>
                  <a:lnTo>
                    <a:pt x="458" y="2194"/>
                  </a:lnTo>
                  <a:lnTo>
                    <a:pt x="466" y="2203"/>
                  </a:lnTo>
                  <a:lnTo>
                    <a:pt x="475" y="2211"/>
                  </a:lnTo>
                  <a:lnTo>
                    <a:pt x="482" y="2219"/>
                  </a:lnTo>
                  <a:lnTo>
                    <a:pt x="488" y="2227"/>
                  </a:lnTo>
                  <a:lnTo>
                    <a:pt x="490" y="2231"/>
                  </a:lnTo>
                  <a:lnTo>
                    <a:pt x="491" y="2235"/>
                  </a:lnTo>
                  <a:lnTo>
                    <a:pt x="491" y="2239"/>
                  </a:lnTo>
                  <a:lnTo>
                    <a:pt x="491" y="2244"/>
                  </a:lnTo>
                  <a:lnTo>
                    <a:pt x="490" y="2249"/>
                  </a:lnTo>
                  <a:lnTo>
                    <a:pt x="489" y="2255"/>
                  </a:lnTo>
                  <a:lnTo>
                    <a:pt x="486" y="2261"/>
                  </a:lnTo>
                  <a:lnTo>
                    <a:pt x="482" y="2268"/>
                  </a:lnTo>
                  <a:lnTo>
                    <a:pt x="477" y="2276"/>
                  </a:lnTo>
                  <a:lnTo>
                    <a:pt x="474" y="2285"/>
                  </a:lnTo>
                  <a:lnTo>
                    <a:pt x="472" y="2292"/>
                  </a:lnTo>
                  <a:lnTo>
                    <a:pt x="472" y="2299"/>
                  </a:lnTo>
                  <a:lnTo>
                    <a:pt x="473" y="2304"/>
                  </a:lnTo>
                  <a:lnTo>
                    <a:pt x="475" y="2310"/>
                  </a:lnTo>
                  <a:lnTo>
                    <a:pt x="478" y="2314"/>
                  </a:lnTo>
                  <a:lnTo>
                    <a:pt x="482" y="2319"/>
                  </a:lnTo>
                  <a:lnTo>
                    <a:pt x="490" y="2328"/>
                  </a:lnTo>
                  <a:lnTo>
                    <a:pt x="499" y="2338"/>
                  </a:lnTo>
                  <a:lnTo>
                    <a:pt x="502" y="2344"/>
                  </a:lnTo>
                  <a:lnTo>
                    <a:pt x="504" y="2351"/>
                  </a:lnTo>
                  <a:lnTo>
                    <a:pt x="506" y="2358"/>
                  </a:lnTo>
                  <a:lnTo>
                    <a:pt x="506" y="2367"/>
                  </a:lnTo>
                  <a:lnTo>
                    <a:pt x="505" y="2372"/>
                  </a:lnTo>
                  <a:lnTo>
                    <a:pt x="502" y="2378"/>
                  </a:lnTo>
                  <a:lnTo>
                    <a:pt x="497" y="2384"/>
                  </a:lnTo>
                  <a:lnTo>
                    <a:pt x="491" y="2390"/>
                  </a:lnTo>
                  <a:lnTo>
                    <a:pt x="479" y="2400"/>
                  </a:lnTo>
                  <a:lnTo>
                    <a:pt x="471" y="2409"/>
                  </a:lnTo>
                  <a:lnTo>
                    <a:pt x="465" y="2417"/>
                  </a:lnTo>
                  <a:lnTo>
                    <a:pt x="460" y="2427"/>
                  </a:lnTo>
                  <a:lnTo>
                    <a:pt x="454" y="2440"/>
                  </a:lnTo>
                  <a:lnTo>
                    <a:pt x="450" y="2454"/>
                  </a:lnTo>
                  <a:lnTo>
                    <a:pt x="441" y="2481"/>
                  </a:lnTo>
                  <a:lnTo>
                    <a:pt x="436" y="2502"/>
                  </a:lnTo>
                  <a:lnTo>
                    <a:pt x="461" y="2520"/>
                  </a:lnTo>
                  <a:lnTo>
                    <a:pt x="486" y="2538"/>
                  </a:lnTo>
                  <a:lnTo>
                    <a:pt x="499" y="2545"/>
                  </a:lnTo>
                  <a:lnTo>
                    <a:pt x="511" y="2552"/>
                  </a:lnTo>
                  <a:lnTo>
                    <a:pt x="524" y="2557"/>
                  </a:lnTo>
                  <a:lnTo>
                    <a:pt x="535" y="2562"/>
                  </a:lnTo>
                  <a:lnTo>
                    <a:pt x="555" y="2570"/>
                  </a:lnTo>
                  <a:lnTo>
                    <a:pt x="572" y="2575"/>
                  </a:lnTo>
                  <a:lnTo>
                    <a:pt x="581" y="2578"/>
                  </a:lnTo>
                  <a:lnTo>
                    <a:pt x="589" y="2579"/>
                  </a:lnTo>
                  <a:lnTo>
                    <a:pt x="597" y="2579"/>
                  </a:lnTo>
                  <a:lnTo>
                    <a:pt x="606" y="2579"/>
                  </a:lnTo>
                  <a:lnTo>
                    <a:pt x="613" y="2579"/>
                  </a:lnTo>
                  <a:lnTo>
                    <a:pt x="621" y="2576"/>
                  </a:lnTo>
                  <a:lnTo>
                    <a:pt x="628" y="2574"/>
                  </a:lnTo>
                  <a:lnTo>
                    <a:pt x="637" y="2571"/>
                  </a:lnTo>
                  <a:lnTo>
                    <a:pt x="644" y="2567"/>
                  </a:lnTo>
                  <a:lnTo>
                    <a:pt x="653" y="2561"/>
                  </a:lnTo>
                  <a:lnTo>
                    <a:pt x="662" y="2555"/>
                  </a:lnTo>
                  <a:lnTo>
                    <a:pt x="670" y="2548"/>
                  </a:lnTo>
                  <a:lnTo>
                    <a:pt x="677" y="2544"/>
                  </a:lnTo>
                  <a:lnTo>
                    <a:pt x="683" y="2540"/>
                  </a:lnTo>
                  <a:lnTo>
                    <a:pt x="691" y="2538"/>
                  </a:lnTo>
                  <a:lnTo>
                    <a:pt x="700" y="2535"/>
                  </a:lnTo>
                  <a:lnTo>
                    <a:pt x="716" y="2532"/>
                  </a:lnTo>
                  <a:lnTo>
                    <a:pt x="731" y="2529"/>
                  </a:lnTo>
                  <a:lnTo>
                    <a:pt x="742" y="2526"/>
                  </a:lnTo>
                  <a:lnTo>
                    <a:pt x="752" y="2520"/>
                  </a:lnTo>
                  <a:lnTo>
                    <a:pt x="765" y="2513"/>
                  </a:lnTo>
                  <a:lnTo>
                    <a:pt x="778" y="2505"/>
                  </a:lnTo>
                  <a:lnTo>
                    <a:pt x="792" y="2495"/>
                  </a:lnTo>
                  <a:lnTo>
                    <a:pt x="805" y="2485"/>
                  </a:lnTo>
                  <a:lnTo>
                    <a:pt x="819" y="2474"/>
                  </a:lnTo>
                  <a:lnTo>
                    <a:pt x="833" y="2461"/>
                  </a:lnTo>
                  <a:lnTo>
                    <a:pt x="846" y="2449"/>
                  </a:lnTo>
                  <a:lnTo>
                    <a:pt x="858" y="2436"/>
                  </a:lnTo>
                  <a:lnTo>
                    <a:pt x="870" y="2423"/>
                  </a:lnTo>
                  <a:lnTo>
                    <a:pt x="881" y="2410"/>
                  </a:lnTo>
                  <a:lnTo>
                    <a:pt x="890" y="2398"/>
                  </a:lnTo>
                  <a:lnTo>
                    <a:pt x="897" y="2386"/>
                  </a:lnTo>
                  <a:lnTo>
                    <a:pt x="904" y="2376"/>
                  </a:lnTo>
                  <a:lnTo>
                    <a:pt x="907" y="2365"/>
                  </a:lnTo>
                  <a:lnTo>
                    <a:pt x="912" y="2342"/>
                  </a:lnTo>
                  <a:lnTo>
                    <a:pt x="916" y="2315"/>
                  </a:lnTo>
                  <a:lnTo>
                    <a:pt x="919" y="2285"/>
                  </a:lnTo>
                  <a:lnTo>
                    <a:pt x="921" y="2255"/>
                  </a:lnTo>
                  <a:lnTo>
                    <a:pt x="925" y="2223"/>
                  </a:lnTo>
                  <a:lnTo>
                    <a:pt x="931" y="2195"/>
                  </a:lnTo>
                  <a:lnTo>
                    <a:pt x="934" y="2183"/>
                  </a:lnTo>
                  <a:lnTo>
                    <a:pt x="937" y="2171"/>
                  </a:lnTo>
                  <a:lnTo>
                    <a:pt x="943" y="2162"/>
                  </a:lnTo>
                  <a:lnTo>
                    <a:pt x="948" y="2153"/>
                  </a:lnTo>
                  <a:lnTo>
                    <a:pt x="971" y="2138"/>
                  </a:lnTo>
                  <a:lnTo>
                    <a:pt x="993" y="2120"/>
                  </a:lnTo>
                  <a:lnTo>
                    <a:pt x="1005" y="2111"/>
                  </a:lnTo>
                  <a:lnTo>
                    <a:pt x="1017" y="2103"/>
                  </a:lnTo>
                  <a:lnTo>
                    <a:pt x="1029" y="2097"/>
                  </a:lnTo>
                  <a:lnTo>
                    <a:pt x="1042" y="2093"/>
                  </a:lnTo>
                  <a:lnTo>
                    <a:pt x="1305" y="2018"/>
                  </a:lnTo>
                  <a:lnTo>
                    <a:pt x="1316" y="2015"/>
                  </a:lnTo>
                  <a:lnTo>
                    <a:pt x="1328" y="2014"/>
                  </a:lnTo>
                  <a:lnTo>
                    <a:pt x="1340" y="2013"/>
                  </a:lnTo>
                  <a:lnTo>
                    <a:pt x="1351" y="2013"/>
                  </a:lnTo>
                  <a:lnTo>
                    <a:pt x="1363" y="2013"/>
                  </a:lnTo>
                  <a:lnTo>
                    <a:pt x="1373" y="2015"/>
                  </a:lnTo>
                  <a:lnTo>
                    <a:pt x="1385" y="2016"/>
                  </a:lnTo>
                  <a:lnTo>
                    <a:pt x="1396" y="2019"/>
                  </a:lnTo>
                  <a:lnTo>
                    <a:pt x="1419" y="2025"/>
                  </a:lnTo>
                  <a:lnTo>
                    <a:pt x="1440" y="2031"/>
                  </a:lnTo>
                  <a:lnTo>
                    <a:pt x="1462" y="2038"/>
                  </a:lnTo>
                  <a:lnTo>
                    <a:pt x="1483" y="2043"/>
                  </a:lnTo>
                  <a:lnTo>
                    <a:pt x="1479" y="2033"/>
                  </a:lnTo>
                  <a:lnTo>
                    <a:pt x="1475" y="2025"/>
                  </a:lnTo>
                  <a:lnTo>
                    <a:pt x="1470" y="2018"/>
                  </a:lnTo>
                  <a:lnTo>
                    <a:pt x="1463" y="2013"/>
                  </a:lnTo>
                  <a:lnTo>
                    <a:pt x="1457" y="2009"/>
                  </a:lnTo>
                  <a:lnTo>
                    <a:pt x="1449" y="2006"/>
                  </a:lnTo>
                  <a:lnTo>
                    <a:pt x="1440" y="2005"/>
                  </a:lnTo>
                  <a:lnTo>
                    <a:pt x="1432" y="2004"/>
                  </a:lnTo>
                  <a:lnTo>
                    <a:pt x="1396" y="2005"/>
                  </a:lnTo>
                  <a:lnTo>
                    <a:pt x="1364" y="2004"/>
                  </a:lnTo>
                  <a:lnTo>
                    <a:pt x="1353" y="2003"/>
                  </a:lnTo>
                  <a:lnTo>
                    <a:pt x="1344" y="2000"/>
                  </a:lnTo>
                  <a:lnTo>
                    <a:pt x="1335" y="1996"/>
                  </a:lnTo>
                  <a:lnTo>
                    <a:pt x="1327" y="1993"/>
                  </a:lnTo>
                  <a:lnTo>
                    <a:pt x="1321" y="1989"/>
                  </a:lnTo>
                  <a:lnTo>
                    <a:pt x="1314" y="1984"/>
                  </a:lnTo>
                  <a:lnTo>
                    <a:pt x="1308" y="1978"/>
                  </a:lnTo>
                  <a:lnTo>
                    <a:pt x="1303" y="1973"/>
                  </a:lnTo>
                  <a:lnTo>
                    <a:pt x="1299" y="1967"/>
                  </a:lnTo>
                  <a:lnTo>
                    <a:pt x="1295" y="1961"/>
                  </a:lnTo>
                  <a:lnTo>
                    <a:pt x="1291" y="1953"/>
                  </a:lnTo>
                  <a:lnTo>
                    <a:pt x="1289" y="1947"/>
                  </a:lnTo>
                  <a:lnTo>
                    <a:pt x="1287" y="1939"/>
                  </a:lnTo>
                  <a:lnTo>
                    <a:pt x="1286" y="1932"/>
                  </a:lnTo>
                  <a:lnTo>
                    <a:pt x="1286" y="1924"/>
                  </a:lnTo>
                  <a:lnTo>
                    <a:pt x="1285" y="1915"/>
                  </a:lnTo>
                  <a:lnTo>
                    <a:pt x="1286" y="1899"/>
                  </a:lnTo>
                  <a:lnTo>
                    <a:pt x="1289" y="1883"/>
                  </a:lnTo>
                  <a:lnTo>
                    <a:pt x="1294" y="1867"/>
                  </a:lnTo>
                  <a:lnTo>
                    <a:pt x="1300" y="1851"/>
                  </a:lnTo>
                  <a:lnTo>
                    <a:pt x="1306" y="1834"/>
                  </a:lnTo>
                  <a:lnTo>
                    <a:pt x="1315" y="1820"/>
                  </a:lnTo>
                  <a:lnTo>
                    <a:pt x="1325" y="1806"/>
                  </a:lnTo>
                  <a:lnTo>
                    <a:pt x="1335" y="1793"/>
                  </a:lnTo>
                  <a:lnTo>
                    <a:pt x="1357" y="1766"/>
                  </a:lnTo>
                  <a:lnTo>
                    <a:pt x="1382" y="1734"/>
                  </a:lnTo>
                  <a:lnTo>
                    <a:pt x="1406" y="1701"/>
                  </a:lnTo>
                  <a:lnTo>
                    <a:pt x="1424" y="1671"/>
                  </a:lnTo>
                  <a:lnTo>
                    <a:pt x="1429" y="1663"/>
                  </a:lnTo>
                  <a:lnTo>
                    <a:pt x="1432" y="1654"/>
                  </a:lnTo>
                  <a:lnTo>
                    <a:pt x="1433" y="1645"/>
                  </a:lnTo>
                  <a:lnTo>
                    <a:pt x="1434" y="1637"/>
                  </a:lnTo>
                  <a:lnTo>
                    <a:pt x="1433" y="1620"/>
                  </a:lnTo>
                  <a:lnTo>
                    <a:pt x="1432" y="1603"/>
                  </a:lnTo>
                  <a:lnTo>
                    <a:pt x="1431" y="1596"/>
                  </a:lnTo>
                  <a:lnTo>
                    <a:pt x="1432" y="1587"/>
                  </a:lnTo>
                  <a:lnTo>
                    <a:pt x="1433" y="1580"/>
                  </a:lnTo>
                  <a:lnTo>
                    <a:pt x="1435" y="1571"/>
                  </a:lnTo>
                  <a:lnTo>
                    <a:pt x="1438" y="1563"/>
                  </a:lnTo>
                  <a:lnTo>
                    <a:pt x="1444" y="1556"/>
                  </a:lnTo>
                  <a:lnTo>
                    <a:pt x="1450" y="1548"/>
                  </a:lnTo>
                  <a:lnTo>
                    <a:pt x="1460" y="1541"/>
                  </a:lnTo>
                  <a:lnTo>
                    <a:pt x="1468" y="1541"/>
                  </a:lnTo>
                  <a:lnTo>
                    <a:pt x="1478" y="1540"/>
                  </a:lnTo>
                  <a:lnTo>
                    <a:pt x="1487" y="1536"/>
                  </a:lnTo>
                  <a:lnTo>
                    <a:pt x="1495" y="1533"/>
                  </a:lnTo>
                  <a:lnTo>
                    <a:pt x="1512" y="1523"/>
                  </a:lnTo>
                  <a:lnTo>
                    <a:pt x="1529" y="1513"/>
                  </a:lnTo>
                  <a:lnTo>
                    <a:pt x="1538" y="1507"/>
                  </a:lnTo>
                  <a:lnTo>
                    <a:pt x="1546" y="1503"/>
                  </a:lnTo>
                  <a:lnTo>
                    <a:pt x="1556" y="1499"/>
                  </a:lnTo>
                  <a:lnTo>
                    <a:pt x="1566" y="1495"/>
                  </a:lnTo>
                  <a:lnTo>
                    <a:pt x="1575" y="1494"/>
                  </a:lnTo>
                  <a:lnTo>
                    <a:pt x="1586" y="1494"/>
                  </a:lnTo>
                  <a:lnTo>
                    <a:pt x="1598" y="1495"/>
                  </a:lnTo>
                  <a:lnTo>
                    <a:pt x="1610" y="1500"/>
                  </a:lnTo>
                  <a:lnTo>
                    <a:pt x="1632" y="1505"/>
                  </a:lnTo>
                  <a:lnTo>
                    <a:pt x="1657" y="1509"/>
                  </a:lnTo>
                  <a:lnTo>
                    <a:pt x="1669" y="1513"/>
                  </a:lnTo>
                  <a:lnTo>
                    <a:pt x="1681" y="1515"/>
                  </a:lnTo>
                  <a:lnTo>
                    <a:pt x="1691" y="1518"/>
                  </a:lnTo>
                  <a:lnTo>
                    <a:pt x="1698" y="1522"/>
                  </a:lnTo>
                  <a:lnTo>
                    <a:pt x="1706" y="1528"/>
                  </a:lnTo>
                  <a:lnTo>
                    <a:pt x="1714" y="1531"/>
                  </a:lnTo>
                  <a:lnTo>
                    <a:pt x="1720" y="1532"/>
                  </a:lnTo>
                  <a:lnTo>
                    <a:pt x="1725" y="1531"/>
                  </a:lnTo>
                  <a:lnTo>
                    <a:pt x="1728" y="1530"/>
                  </a:lnTo>
                  <a:lnTo>
                    <a:pt x="1729" y="1528"/>
                  </a:lnTo>
                  <a:lnTo>
                    <a:pt x="1730" y="1526"/>
                  </a:lnTo>
                  <a:lnTo>
                    <a:pt x="1731" y="1522"/>
                  </a:lnTo>
                  <a:lnTo>
                    <a:pt x="1729" y="1515"/>
                  </a:lnTo>
                  <a:lnTo>
                    <a:pt x="1725" y="1504"/>
                  </a:lnTo>
                  <a:lnTo>
                    <a:pt x="1722" y="1498"/>
                  </a:lnTo>
                  <a:lnTo>
                    <a:pt x="1721" y="1491"/>
                  </a:lnTo>
                  <a:lnTo>
                    <a:pt x="1720" y="1482"/>
                  </a:lnTo>
                  <a:lnTo>
                    <a:pt x="1719" y="1474"/>
                  </a:lnTo>
                  <a:lnTo>
                    <a:pt x="1719" y="1453"/>
                  </a:lnTo>
                  <a:lnTo>
                    <a:pt x="1719" y="1431"/>
                  </a:lnTo>
                  <a:lnTo>
                    <a:pt x="1722" y="1386"/>
                  </a:lnTo>
                  <a:lnTo>
                    <a:pt x="1724" y="1352"/>
                  </a:lnTo>
                  <a:lnTo>
                    <a:pt x="1724" y="1260"/>
                  </a:lnTo>
                  <a:lnTo>
                    <a:pt x="1718" y="1261"/>
                  </a:lnTo>
                  <a:lnTo>
                    <a:pt x="1711" y="1264"/>
                  </a:lnTo>
                  <a:lnTo>
                    <a:pt x="1703" y="1269"/>
                  </a:lnTo>
                  <a:lnTo>
                    <a:pt x="1695" y="1273"/>
                  </a:lnTo>
                  <a:lnTo>
                    <a:pt x="1687" y="1277"/>
                  </a:lnTo>
                  <a:lnTo>
                    <a:pt x="1680" y="1279"/>
                  </a:lnTo>
                  <a:lnTo>
                    <a:pt x="1677" y="1280"/>
                  </a:lnTo>
                  <a:lnTo>
                    <a:pt x="1675" y="1280"/>
                  </a:lnTo>
                  <a:lnTo>
                    <a:pt x="1673" y="1280"/>
                  </a:lnTo>
                  <a:lnTo>
                    <a:pt x="1671" y="1278"/>
                  </a:lnTo>
                  <a:lnTo>
                    <a:pt x="1671" y="1275"/>
                  </a:lnTo>
                  <a:lnTo>
                    <a:pt x="1675" y="1267"/>
                  </a:lnTo>
                  <a:lnTo>
                    <a:pt x="1680" y="1258"/>
                  </a:lnTo>
                  <a:lnTo>
                    <a:pt x="1686" y="1248"/>
                  </a:lnTo>
                  <a:close/>
                </a:path>
              </a:pathLst>
            </a:custGeom>
            <a:solidFill>
              <a:srgbClr val="ED5929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6" name="Freeform 61"/>
            <p:cNvSpPr>
              <a:spLocks/>
            </p:cNvSpPr>
            <p:nvPr/>
          </p:nvSpPr>
          <p:spPr bwMode="auto">
            <a:xfrm>
              <a:off x="3199587" y="5379435"/>
              <a:ext cx="798007" cy="867498"/>
            </a:xfrm>
            <a:custGeom>
              <a:avLst/>
              <a:gdLst>
                <a:gd name="T0" fmla="*/ 1717 w 1941"/>
                <a:gd name="T1" fmla="*/ 1132 h 2579"/>
                <a:gd name="T2" fmla="*/ 1708 w 1941"/>
                <a:gd name="T3" fmla="*/ 1048 h 2579"/>
                <a:gd name="T4" fmla="*/ 1665 w 1941"/>
                <a:gd name="T5" fmla="*/ 889 h 2579"/>
                <a:gd name="T6" fmla="*/ 1612 w 1941"/>
                <a:gd name="T7" fmla="*/ 729 h 2579"/>
                <a:gd name="T8" fmla="*/ 1713 w 1941"/>
                <a:gd name="T9" fmla="*/ 723 h 2579"/>
                <a:gd name="T10" fmla="*/ 1846 w 1941"/>
                <a:gd name="T11" fmla="*/ 491 h 2579"/>
                <a:gd name="T12" fmla="*/ 1904 w 1941"/>
                <a:gd name="T13" fmla="*/ 346 h 2579"/>
                <a:gd name="T14" fmla="*/ 1940 w 1941"/>
                <a:gd name="T15" fmla="*/ 89 h 2579"/>
                <a:gd name="T16" fmla="*/ 1891 w 1941"/>
                <a:gd name="T17" fmla="*/ 0 h 2579"/>
                <a:gd name="T18" fmla="*/ 1644 w 1941"/>
                <a:gd name="T19" fmla="*/ 104 h 2579"/>
                <a:gd name="T20" fmla="*/ 1525 w 1941"/>
                <a:gd name="T21" fmla="*/ 86 h 2579"/>
                <a:gd name="T22" fmla="*/ 1369 w 1941"/>
                <a:gd name="T23" fmla="*/ 189 h 2579"/>
                <a:gd name="T24" fmla="*/ 1257 w 1941"/>
                <a:gd name="T25" fmla="*/ 209 h 2579"/>
                <a:gd name="T26" fmla="*/ 1129 w 1941"/>
                <a:gd name="T27" fmla="*/ 212 h 2579"/>
                <a:gd name="T28" fmla="*/ 1120 w 1941"/>
                <a:gd name="T29" fmla="*/ 311 h 2579"/>
                <a:gd name="T30" fmla="*/ 1020 w 1941"/>
                <a:gd name="T31" fmla="*/ 402 h 2579"/>
                <a:gd name="T32" fmla="*/ 856 w 1941"/>
                <a:gd name="T33" fmla="*/ 298 h 2579"/>
                <a:gd name="T34" fmla="*/ 787 w 1941"/>
                <a:gd name="T35" fmla="*/ 270 h 2579"/>
                <a:gd name="T36" fmla="*/ 728 w 1941"/>
                <a:gd name="T37" fmla="*/ 367 h 2579"/>
                <a:gd name="T38" fmla="*/ 654 w 1941"/>
                <a:gd name="T39" fmla="*/ 440 h 2579"/>
                <a:gd name="T40" fmla="*/ 584 w 1941"/>
                <a:gd name="T41" fmla="*/ 561 h 2579"/>
                <a:gd name="T42" fmla="*/ 656 w 1941"/>
                <a:gd name="T43" fmla="*/ 619 h 2579"/>
                <a:gd name="T44" fmla="*/ 704 w 1941"/>
                <a:gd name="T45" fmla="*/ 704 h 2579"/>
                <a:gd name="T46" fmla="*/ 580 w 1941"/>
                <a:gd name="T47" fmla="*/ 805 h 2579"/>
                <a:gd name="T48" fmla="*/ 445 w 1941"/>
                <a:gd name="T49" fmla="*/ 826 h 2579"/>
                <a:gd name="T50" fmla="*/ 360 w 1941"/>
                <a:gd name="T51" fmla="*/ 835 h 2579"/>
                <a:gd name="T52" fmla="*/ 264 w 1941"/>
                <a:gd name="T53" fmla="*/ 901 h 2579"/>
                <a:gd name="T54" fmla="*/ 146 w 1941"/>
                <a:gd name="T55" fmla="*/ 861 h 2579"/>
                <a:gd name="T56" fmla="*/ 1 w 1941"/>
                <a:gd name="T57" fmla="*/ 921 h 2579"/>
                <a:gd name="T58" fmla="*/ 94 w 1941"/>
                <a:gd name="T59" fmla="*/ 983 h 2579"/>
                <a:gd name="T60" fmla="*/ 128 w 1941"/>
                <a:gd name="T61" fmla="*/ 1039 h 2579"/>
                <a:gd name="T62" fmla="*/ 169 w 1941"/>
                <a:gd name="T63" fmla="*/ 1098 h 2579"/>
                <a:gd name="T64" fmla="*/ 194 w 1941"/>
                <a:gd name="T65" fmla="*/ 1185 h 2579"/>
                <a:gd name="T66" fmla="*/ 260 w 1941"/>
                <a:gd name="T67" fmla="*/ 1240 h 2579"/>
                <a:gd name="T68" fmla="*/ 281 w 1941"/>
                <a:gd name="T69" fmla="*/ 1345 h 2579"/>
                <a:gd name="T70" fmla="*/ 283 w 1941"/>
                <a:gd name="T71" fmla="*/ 1407 h 2579"/>
                <a:gd name="T72" fmla="*/ 282 w 1941"/>
                <a:gd name="T73" fmla="*/ 1504 h 2579"/>
                <a:gd name="T74" fmla="*/ 339 w 1941"/>
                <a:gd name="T75" fmla="*/ 1571 h 2579"/>
                <a:gd name="T76" fmla="*/ 448 w 1941"/>
                <a:gd name="T77" fmla="*/ 1537 h 2579"/>
                <a:gd name="T78" fmla="*/ 486 w 1941"/>
                <a:gd name="T79" fmla="*/ 1664 h 2579"/>
                <a:gd name="T80" fmla="*/ 477 w 1941"/>
                <a:gd name="T81" fmla="*/ 1871 h 2579"/>
                <a:gd name="T82" fmla="*/ 548 w 1941"/>
                <a:gd name="T83" fmla="*/ 1871 h 2579"/>
                <a:gd name="T84" fmla="*/ 494 w 1941"/>
                <a:gd name="T85" fmla="*/ 2061 h 2579"/>
                <a:gd name="T86" fmla="*/ 466 w 1941"/>
                <a:gd name="T87" fmla="*/ 2203 h 2579"/>
                <a:gd name="T88" fmla="*/ 474 w 1941"/>
                <a:gd name="T89" fmla="*/ 2285 h 2579"/>
                <a:gd name="T90" fmla="*/ 505 w 1941"/>
                <a:gd name="T91" fmla="*/ 2372 h 2579"/>
                <a:gd name="T92" fmla="*/ 461 w 1941"/>
                <a:gd name="T93" fmla="*/ 2520 h 2579"/>
                <a:gd name="T94" fmla="*/ 621 w 1941"/>
                <a:gd name="T95" fmla="*/ 2576 h 2579"/>
                <a:gd name="T96" fmla="*/ 742 w 1941"/>
                <a:gd name="T97" fmla="*/ 2526 h 2579"/>
                <a:gd name="T98" fmla="*/ 897 w 1941"/>
                <a:gd name="T99" fmla="*/ 2386 h 2579"/>
                <a:gd name="T100" fmla="*/ 971 w 1941"/>
                <a:gd name="T101" fmla="*/ 2138 h 2579"/>
                <a:gd name="T102" fmla="*/ 1385 w 1941"/>
                <a:gd name="T103" fmla="*/ 2016 h 2579"/>
                <a:gd name="T104" fmla="*/ 1432 w 1941"/>
                <a:gd name="T105" fmla="*/ 2004 h 2579"/>
                <a:gd name="T106" fmla="*/ 1291 w 1941"/>
                <a:gd name="T107" fmla="*/ 1953 h 2579"/>
                <a:gd name="T108" fmla="*/ 1335 w 1941"/>
                <a:gd name="T109" fmla="*/ 1793 h 2579"/>
                <a:gd name="T110" fmla="*/ 1433 w 1941"/>
                <a:gd name="T111" fmla="*/ 1580 h 2579"/>
                <a:gd name="T112" fmla="*/ 1546 w 1941"/>
                <a:gd name="T113" fmla="*/ 1503 h 2579"/>
                <a:gd name="T114" fmla="*/ 1706 w 1941"/>
                <a:gd name="T115" fmla="*/ 1528 h 2579"/>
                <a:gd name="T116" fmla="*/ 1719 w 1941"/>
                <a:gd name="T117" fmla="*/ 1474 h 2579"/>
                <a:gd name="T118" fmla="*/ 1675 w 1941"/>
                <a:gd name="T119" fmla="*/ 1280 h 2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1" h="2579">
                  <a:moveTo>
                    <a:pt x="1686" y="1248"/>
                  </a:moveTo>
                  <a:lnTo>
                    <a:pt x="1649" y="1215"/>
                  </a:lnTo>
                  <a:lnTo>
                    <a:pt x="1673" y="1185"/>
                  </a:lnTo>
                  <a:lnTo>
                    <a:pt x="1704" y="1201"/>
                  </a:lnTo>
                  <a:lnTo>
                    <a:pt x="1704" y="1201"/>
                  </a:lnTo>
                  <a:lnTo>
                    <a:pt x="1708" y="1190"/>
                  </a:lnTo>
                  <a:lnTo>
                    <a:pt x="1713" y="1178"/>
                  </a:lnTo>
                  <a:lnTo>
                    <a:pt x="1716" y="1166"/>
                  </a:lnTo>
                  <a:lnTo>
                    <a:pt x="1718" y="1154"/>
                  </a:lnTo>
                  <a:lnTo>
                    <a:pt x="1718" y="1149"/>
                  </a:lnTo>
                  <a:lnTo>
                    <a:pt x="1718" y="1143"/>
                  </a:lnTo>
                  <a:lnTo>
                    <a:pt x="1718" y="1138"/>
                  </a:lnTo>
                  <a:lnTo>
                    <a:pt x="1717" y="1132"/>
                  </a:lnTo>
                  <a:lnTo>
                    <a:pt x="1715" y="1127"/>
                  </a:lnTo>
                  <a:lnTo>
                    <a:pt x="1713" y="1122"/>
                  </a:lnTo>
                  <a:lnTo>
                    <a:pt x="1709" y="1116"/>
                  </a:lnTo>
                  <a:lnTo>
                    <a:pt x="1705" y="1112"/>
                  </a:lnTo>
                  <a:lnTo>
                    <a:pt x="1703" y="1110"/>
                  </a:lnTo>
                  <a:lnTo>
                    <a:pt x="1702" y="1107"/>
                  </a:lnTo>
                  <a:lnTo>
                    <a:pt x="1701" y="1104"/>
                  </a:lnTo>
                  <a:lnTo>
                    <a:pt x="1701" y="1101"/>
                  </a:lnTo>
                  <a:lnTo>
                    <a:pt x="1702" y="1094"/>
                  </a:lnTo>
                  <a:lnTo>
                    <a:pt x="1703" y="1086"/>
                  </a:lnTo>
                  <a:lnTo>
                    <a:pt x="1706" y="1070"/>
                  </a:lnTo>
                  <a:lnTo>
                    <a:pt x="1708" y="1057"/>
                  </a:lnTo>
                  <a:lnTo>
                    <a:pt x="1708" y="1048"/>
                  </a:lnTo>
                  <a:lnTo>
                    <a:pt x="1706" y="1039"/>
                  </a:lnTo>
                  <a:lnTo>
                    <a:pt x="1704" y="1029"/>
                  </a:lnTo>
                  <a:lnTo>
                    <a:pt x="1701" y="1018"/>
                  </a:lnTo>
                  <a:lnTo>
                    <a:pt x="1694" y="999"/>
                  </a:lnTo>
                  <a:lnTo>
                    <a:pt x="1690" y="978"/>
                  </a:lnTo>
                  <a:lnTo>
                    <a:pt x="1688" y="967"/>
                  </a:lnTo>
                  <a:lnTo>
                    <a:pt x="1684" y="956"/>
                  </a:lnTo>
                  <a:lnTo>
                    <a:pt x="1680" y="946"/>
                  </a:lnTo>
                  <a:lnTo>
                    <a:pt x="1676" y="935"/>
                  </a:lnTo>
                  <a:lnTo>
                    <a:pt x="1671" y="924"/>
                  </a:lnTo>
                  <a:lnTo>
                    <a:pt x="1668" y="913"/>
                  </a:lnTo>
                  <a:lnTo>
                    <a:pt x="1666" y="901"/>
                  </a:lnTo>
                  <a:lnTo>
                    <a:pt x="1665" y="889"/>
                  </a:lnTo>
                  <a:lnTo>
                    <a:pt x="1665" y="874"/>
                  </a:lnTo>
                  <a:lnTo>
                    <a:pt x="1667" y="858"/>
                  </a:lnTo>
                  <a:lnTo>
                    <a:pt x="1671" y="841"/>
                  </a:lnTo>
                  <a:lnTo>
                    <a:pt x="1676" y="824"/>
                  </a:lnTo>
                  <a:lnTo>
                    <a:pt x="1676" y="824"/>
                  </a:lnTo>
                  <a:lnTo>
                    <a:pt x="1623" y="790"/>
                  </a:lnTo>
                  <a:lnTo>
                    <a:pt x="1623" y="784"/>
                  </a:lnTo>
                  <a:lnTo>
                    <a:pt x="1621" y="777"/>
                  </a:lnTo>
                  <a:lnTo>
                    <a:pt x="1617" y="772"/>
                  </a:lnTo>
                  <a:lnTo>
                    <a:pt x="1615" y="765"/>
                  </a:lnTo>
                  <a:lnTo>
                    <a:pt x="1613" y="753"/>
                  </a:lnTo>
                  <a:lnTo>
                    <a:pt x="1612" y="742"/>
                  </a:lnTo>
                  <a:lnTo>
                    <a:pt x="1612" y="729"/>
                  </a:lnTo>
                  <a:lnTo>
                    <a:pt x="1615" y="718"/>
                  </a:lnTo>
                  <a:lnTo>
                    <a:pt x="1619" y="710"/>
                  </a:lnTo>
                  <a:lnTo>
                    <a:pt x="1624" y="704"/>
                  </a:lnTo>
                  <a:lnTo>
                    <a:pt x="1629" y="697"/>
                  </a:lnTo>
                  <a:lnTo>
                    <a:pt x="1636" y="692"/>
                  </a:lnTo>
                  <a:lnTo>
                    <a:pt x="1640" y="690"/>
                  </a:lnTo>
                  <a:lnTo>
                    <a:pt x="1644" y="688"/>
                  </a:lnTo>
                  <a:lnTo>
                    <a:pt x="1650" y="688"/>
                  </a:lnTo>
                  <a:lnTo>
                    <a:pt x="1654" y="688"/>
                  </a:lnTo>
                  <a:lnTo>
                    <a:pt x="1664" y="692"/>
                  </a:lnTo>
                  <a:lnTo>
                    <a:pt x="1675" y="697"/>
                  </a:lnTo>
                  <a:lnTo>
                    <a:pt x="1695" y="712"/>
                  </a:lnTo>
                  <a:lnTo>
                    <a:pt x="1713" y="723"/>
                  </a:lnTo>
                  <a:lnTo>
                    <a:pt x="1713" y="723"/>
                  </a:lnTo>
                  <a:lnTo>
                    <a:pt x="1723" y="697"/>
                  </a:lnTo>
                  <a:lnTo>
                    <a:pt x="1734" y="671"/>
                  </a:lnTo>
                  <a:lnTo>
                    <a:pt x="1744" y="649"/>
                  </a:lnTo>
                  <a:lnTo>
                    <a:pt x="1751" y="627"/>
                  </a:lnTo>
                  <a:lnTo>
                    <a:pt x="1759" y="611"/>
                  </a:lnTo>
                  <a:lnTo>
                    <a:pt x="1767" y="596"/>
                  </a:lnTo>
                  <a:lnTo>
                    <a:pt x="1774" y="582"/>
                  </a:lnTo>
                  <a:lnTo>
                    <a:pt x="1784" y="569"/>
                  </a:lnTo>
                  <a:lnTo>
                    <a:pt x="1803" y="543"/>
                  </a:lnTo>
                  <a:lnTo>
                    <a:pt x="1825" y="517"/>
                  </a:lnTo>
                  <a:lnTo>
                    <a:pt x="1836" y="503"/>
                  </a:lnTo>
                  <a:lnTo>
                    <a:pt x="1846" y="491"/>
                  </a:lnTo>
                  <a:lnTo>
                    <a:pt x="1856" y="478"/>
                  </a:lnTo>
                  <a:lnTo>
                    <a:pt x="1865" y="463"/>
                  </a:lnTo>
                  <a:lnTo>
                    <a:pt x="1869" y="454"/>
                  </a:lnTo>
                  <a:lnTo>
                    <a:pt x="1872" y="445"/>
                  </a:lnTo>
                  <a:lnTo>
                    <a:pt x="1875" y="436"/>
                  </a:lnTo>
                  <a:lnTo>
                    <a:pt x="1877" y="426"/>
                  </a:lnTo>
                  <a:lnTo>
                    <a:pt x="1878" y="416"/>
                  </a:lnTo>
                  <a:lnTo>
                    <a:pt x="1880" y="407"/>
                  </a:lnTo>
                  <a:lnTo>
                    <a:pt x="1882" y="398"/>
                  </a:lnTo>
                  <a:lnTo>
                    <a:pt x="1886" y="389"/>
                  </a:lnTo>
                  <a:lnTo>
                    <a:pt x="1893" y="375"/>
                  </a:lnTo>
                  <a:lnTo>
                    <a:pt x="1898" y="360"/>
                  </a:lnTo>
                  <a:lnTo>
                    <a:pt x="1904" y="346"/>
                  </a:lnTo>
                  <a:lnTo>
                    <a:pt x="1907" y="332"/>
                  </a:lnTo>
                  <a:lnTo>
                    <a:pt x="1912" y="302"/>
                  </a:lnTo>
                  <a:lnTo>
                    <a:pt x="1916" y="272"/>
                  </a:lnTo>
                  <a:lnTo>
                    <a:pt x="1918" y="241"/>
                  </a:lnTo>
                  <a:lnTo>
                    <a:pt x="1921" y="211"/>
                  </a:lnTo>
                  <a:lnTo>
                    <a:pt x="1922" y="195"/>
                  </a:lnTo>
                  <a:lnTo>
                    <a:pt x="1924" y="180"/>
                  </a:lnTo>
                  <a:lnTo>
                    <a:pt x="1926" y="165"/>
                  </a:lnTo>
                  <a:lnTo>
                    <a:pt x="1931" y="150"/>
                  </a:lnTo>
                  <a:lnTo>
                    <a:pt x="1934" y="136"/>
                  </a:lnTo>
                  <a:lnTo>
                    <a:pt x="1937" y="121"/>
                  </a:lnTo>
                  <a:lnTo>
                    <a:pt x="1939" y="104"/>
                  </a:lnTo>
                  <a:lnTo>
                    <a:pt x="1940" y="89"/>
                  </a:lnTo>
                  <a:lnTo>
                    <a:pt x="1941" y="74"/>
                  </a:lnTo>
                  <a:lnTo>
                    <a:pt x="1939" y="59"/>
                  </a:lnTo>
                  <a:lnTo>
                    <a:pt x="1937" y="51"/>
                  </a:lnTo>
                  <a:lnTo>
                    <a:pt x="1935" y="45"/>
                  </a:lnTo>
                  <a:lnTo>
                    <a:pt x="1932" y="37"/>
                  </a:lnTo>
                  <a:lnTo>
                    <a:pt x="1929" y="31"/>
                  </a:lnTo>
                  <a:lnTo>
                    <a:pt x="1924" y="25"/>
                  </a:lnTo>
                  <a:lnTo>
                    <a:pt x="1920" y="20"/>
                  </a:lnTo>
                  <a:lnTo>
                    <a:pt x="1914" y="16"/>
                  </a:lnTo>
                  <a:lnTo>
                    <a:pt x="1910" y="11"/>
                  </a:lnTo>
                  <a:lnTo>
                    <a:pt x="1900" y="5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864" y="8"/>
                  </a:lnTo>
                  <a:lnTo>
                    <a:pt x="1830" y="18"/>
                  </a:lnTo>
                  <a:lnTo>
                    <a:pt x="1798" y="29"/>
                  </a:lnTo>
                  <a:lnTo>
                    <a:pt x="1771" y="36"/>
                  </a:lnTo>
                  <a:lnTo>
                    <a:pt x="1746" y="54"/>
                  </a:lnTo>
                  <a:lnTo>
                    <a:pt x="1723" y="71"/>
                  </a:lnTo>
                  <a:lnTo>
                    <a:pt x="1713" y="78"/>
                  </a:lnTo>
                  <a:lnTo>
                    <a:pt x="1702" y="86"/>
                  </a:lnTo>
                  <a:lnTo>
                    <a:pt x="1690" y="91"/>
                  </a:lnTo>
                  <a:lnTo>
                    <a:pt x="1679" y="97"/>
                  </a:lnTo>
                  <a:lnTo>
                    <a:pt x="1668" y="101"/>
                  </a:lnTo>
                  <a:lnTo>
                    <a:pt x="1656" y="103"/>
                  </a:lnTo>
                  <a:lnTo>
                    <a:pt x="1644" y="104"/>
                  </a:lnTo>
                  <a:lnTo>
                    <a:pt x="1633" y="103"/>
                  </a:lnTo>
                  <a:lnTo>
                    <a:pt x="1620" y="99"/>
                  </a:lnTo>
                  <a:lnTo>
                    <a:pt x="1607" y="94"/>
                  </a:lnTo>
                  <a:lnTo>
                    <a:pt x="1593" y="85"/>
                  </a:lnTo>
                  <a:lnTo>
                    <a:pt x="1578" y="74"/>
                  </a:lnTo>
                  <a:lnTo>
                    <a:pt x="1574" y="72"/>
                  </a:lnTo>
                  <a:lnTo>
                    <a:pt x="1570" y="70"/>
                  </a:lnTo>
                  <a:lnTo>
                    <a:pt x="1566" y="70"/>
                  </a:lnTo>
                  <a:lnTo>
                    <a:pt x="1562" y="69"/>
                  </a:lnTo>
                  <a:lnTo>
                    <a:pt x="1553" y="70"/>
                  </a:lnTo>
                  <a:lnTo>
                    <a:pt x="1544" y="73"/>
                  </a:lnTo>
                  <a:lnTo>
                    <a:pt x="1534" y="78"/>
                  </a:lnTo>
                  <a:lnTo>
                    <a:pt x="1525" y="86"/>
                  </a:lnTo>
                  <a:lnTo>
                    <a:pt x="1514" y="94"/>
                  </a:lnTo>
                  <a:lnTo>
                    <a:pt x="1504" y="102"/>
                  </a:lnTo>
                  <a:lnTo>
                    <a:pt x="1485" y="122"/>
                  </a:lnTo>
                  <a:lnTo>
                    <a:pt x="1468" y="141"/>
                  </a:lnTo>
                  <a:lnTo>
                    <a:pt x="1454" y="158"/>
                  </a:lnTo>
                  <a:lnTo>
                    <a:pt x="1444" y="170"/>
                  </a:lnTo>
                  <a:lnTo>
                    <a:pt x="1439" y="176"/>
                  </a:lnTo>
                  <a:lnTo>
                    <a:pt x="1433" y="179"/>
                  </a:lnTo>
                  <a:lnTo>
                    <a:pt x="1426" y="182"/>
                  </a:lnTo>
                  <a:lnTo>
                    <a:pt x="1419" y="184"/>
                  </a:lnTo>
                  <a:lnTo>
                    <a:pt x="1404" y="186"/>
                  </a:lnTo>
                  <a:lnTo>
                    <a:pt x="1386" y="187"/>
                  </a:lnTo>
                  <a:lnTo>
                    <a:pt x="1369" y="189"/>
                  </a:lnTo>
                  <a:lnTo>
                    <a:pt x="1352" y="190"/>
                  </a:lnTo>
                  <a:lnTo>
                    <a:pt x="1343" y="191"/>
                  </a:lnTo>
                  <a:lnTo>
                    <a:pt x="1336" y="193"/>
                  </a:lnTo>
                  <a:lnTo>
                    <a:pt x="1329" y="195"/>
                  </a:lnTo>
                  <a:lnTo>
                    <a:pt x="1323" y="198"/>
                  </a:lnTo>
                  <a:lnTo>
                    <a:pt x="1311" y="204"/>
                  </a:lnTo>
                  <a:lnTo>
                    <a:pt x="1301" y="209"/>
                  </a:lnTo>
                  <a:lnTo>
                    <a:pt x="1292" y="211"/>
                  </a:lnTo>
                  <a:lnTo>
                    <a:pt x="1284" y="213"/>
                  </a:lnTo>
                  <a:lnTo>
                    <a:pt x="1276" y="213"/>
                  </a:lnTo>
                  <a:lnTo>
                    <a:pt x="1270" y="212"/>
                  </a:lnTo>
                  <a:lnTo>
                    <a:pt x="1263" y="211"/>
                  </a:lnTo>
                  <a:lnTo>
                    <a:pt x="1257" y="209"/>
                  </a:lnTo>
                  <a:lnTo>
                    <a:pt x="1244" y="205"/>
                  </a:lnTo>
                  <a:lnTo>
                    <a:pt x="1229" y="199"/>
                  </a:lnTo>
                  <a:lnTo>
                    <a:pt x="1220" y="197"/>
                  </a:lnTo>
                  <a:lnTo>
                    <a:pt x="1210" y="195"/>
                  </a:lnTo>
                  <a:lnTo>
                    <a:pt x="1200" y="194"/>
                  </a:lnTo>
                  <a:lnTo>
                    <a:pt x="1188" y="194"/>
                  </a:lnTo>
                  <a:lnTo>
                    <a:pt x="1167" y="196"/>
                  </a:lnTo>
                  <a:lnTo>
                    <a:pt x="1151" y="199"/>
                  </a:lnTo>
                  <a:lnTo>
                    <a:pt x="1144" y="202"/>
                  </a:lnTo>
                  <a:lnTo>
                    <a:pt x="1140" y="204"/>
                  </a:lnTo>
                  <a:lnTo>
                    <a:pt x="1136" y="206"/>
                  </a:lnTo>
                  <a:lnTo>
                    <a:pt x="1132" y="209"/>
                  </a:lnTo>
                  <a:lnTo>
                    <a:pt x="1129" y="212"/>
                  </a:lnTo>
                  <a:lnTo>
                    <a:pt x="1127" y="217"/>
                  </a:lnTo>
                  <a:lnTo>
                    <a:pt x="1125" y="220"/>
                  </a:lnTo>
                  <a:lnTo>
                    <a:pt x="1125" y="224"/>
                  </a:lnTo>
                  <a:lnTo>
                    <a:pt x="1124" y="233"/>
                  </a:lnTo>
                  <a:lnTo>
                    <a:pt x="1125" y="241"/>
                  </a:lnTo>
                  <a:lnTo>
                    <a:pt x="1128" y="261"/>
                  </a:lnTo>
                  <a:lnTo>
                    <a:pt x="1130" y="281"/>
                  </a:lnTo>
                  <a:lnTo>
                    <a:pt x="1129" y="287"/>
                  </a:lnTo>
                  <a:lnTo>
                    <a:pt x="1129" y="291"/>
                  </a:lnTo>
                  <a:lnTo>
                    <a:pt x="1127" y="297"/>
                  </a:lnTo>
                  <a:lnTo>
                    <a:pt x="1125" y="301"/>
                  </a:lnTo>
                  <a:lnTo>
                    <a:pt x="1123" y="306"/>
                  </a:lnTo>
                  <a:lnTo>
                    <a:pt x="1120" y="311"/>
                  </a:lnTo>
                  <a:lnTo>
                    <a:pt x="1115" y="315"/>
                  </a:lnTo>
                  <a:lnTo>
                    <a:pt x="1110" y="319"/>
                  </a:lnTo>
                  <a:lnTo>
                    <a:pt x="1101" y="327"/>
                  </a:lnTo>
                  <a:lnTo>
                    <a:pt x="1092" y="340"/>
                  </a:lnTo>
                  <a:lnTo>
                    <a:pt x="1080" y="355"/>
                  </a:lnTo>
                  <a:lnTo>
                    <a:pt x="1069" y="370"/>
                  </a:lnTo>
                  <a:lnTo>
                    <a:pt x="1057" y="385"/>
                  </a:lnTo>
                  <a:lnTo>
                    <a:pt x="1046" y="396"/>
                  </a:lnTo>
                  <a:lnTo>
                    <a:pt x="1041" y="400"/>
                  </a:lnTo>
                  <a:lnTo>
                    <a:pt x="1035" y="403"/>
                  </a:lnTo>
                  <a:lnTo>
                    <a:pt x="1031" y="406"/>
                  </a:lnTo>
                  <a:lnTo>
                    <a:pt x="1027" y="405"/>
                  </a:lnTo>
                  <a:lnTo>
                    <a:pt x="1020" y="402"/>
                  </a:lnTo>
                  <a:lnTo>
                    <a:pt x="1014" y="399"/>
                  </a:lnTo>
                  <a:lnTo>
                    <a:pt x="1007" y="395"/>
                  </a:lnTo>
                  <a:lnTo>
                    <a:pt x="1001" y="389"/>
                  </a:lnTo>
                  <a:lnTo>
                    <a:pt x="988" y="378"/>
                  </a:lnTo>
                  <a:lnTo>
                    <a:pt x="974" y="364"/>
                  </a:lnTo>
                  <a:lnTo>
                    <a:pt x="949" y="335"/>
                  </a:lnTo>
                  <a:lnTo>
                    <a:pt x="928" y="311"/>
                  </a:lnTo>
                  <a:lnTo>
                    <a:pt x="928" y="311"/>
                  </a:lnTo>
                  <a:lnTo>
                    <a:pt x="887" y="293"/>
                  </a:lnTo>
                  <a:lnTo>
                    <a:pt x="880" y="293"/>
                  </a:lnTo>
                  <a:lnTo>
                    <a:pt x="871" y="294"/>
                  </a:lnTo>
                  <a:lnTo>
                    <a:pt x="864" y="295"/>
                  </a:lnTo>
                  <a:lnTo>
                    <a:pt x="856" y="298"/>
                  </a:lnTo>
                  <a:lnTo>
                    <a:pt x="843" y="304"/>
                  </a:lnTo>
                  <a:lnTo>
                    <a:pt x="830" y="310"/>
                  </a:lnTo>
                  <a:lnTo>
                    <a:pt x="825" y="310"/>
                  </a:lnTo>
                  <a:lnTo>
                    <a:pt x="821" y="307"/>
                  </a:lnTo>
                  <a:lnTo>
                    <a:pt x="817" y="304"/>
                  </a:lnTo>
                  <a:lnTo>
                    <a:pt x="814" y="301"/>
                  </a:lnTo>
                  <a:lnTo>
                    <a:pt x="809" y="291"/>
                  </a:lnTo>
                  <a:lnTo>
                    <a:pt x="803" y="283"/>
                  </a:lnTo>
                  <a:lnTo>
                    <a:pt x="799" y="275"/>
                  </a:lnTo>
                  <a:lnTo>
                    <a:pt x="795" y="272"/>
                  </a:lnTo>
                  <a:lnTo>
                    <a:pt x="791" y="271"/>
                  </a:lnTo>
                  <a:lnTo>
                    <a:pt x="789" y="270"/>
                  </a:lnTo>
                  <a:lnTo>
                    <a:pt x="787" y="270"/>
                  </a:lnTo>
                  <a:lnTo>
                    <a:pt x="784" y="271"/>
                  </a:lnTo>
                  <a:lnTo>
                    <a:pt x="779" y="274"/>
                  </a:lnTo>
                  <a:lnTo>
                    <a:pt x="774" y="278"/>
                  </a:lnTo>
                  <a:lnTo>
                    <a:pt x="770" y="284"/>
                  </a:lnTo>
                  <a:lnTo>
                    <a:pt x="764" y="290"/>
                  </a:lnTo>
                  <a:lnTo>
                    <a:pt x="756" y="306"/>
                  </a:lnTo>
                  <a:lnTo>
                    <a:pt x="748" y="322"/>
                  </a:lnTo>
                  <a:lnTo>
                    <a:pt x="743" y="337"/>
                  </a:lnTo>
                  <a:lnTo>
                    <a:pt x="741" y="346"/>
                  </a:lnTo>
                  <a:lnTo>
                    <a:pt x="737" y="353"/>
                  </a:lnTo>
                  <a:lnTo>
                    <a:pt x="734" y="358"/>
                  </a:lnTo>
                  <a:lnTo>
                    <a:pt x="731" y="362"/>
                  </a:lnTo>
                  <a:lnTo>
                    <a:pt x="728" y="367"/>
                  </a:lnTo>
                  <a:lnTo>
                    <a:pt x="720" y="374"/>
                  </a:lnTo>
                  <a:lnTo>
                    <a:pt x="713" y="380"/>
                  </a:lnTo>
                  <a:lnTo>
                    <a:pt x="695" y="386"/>
                  </a:lnTo>
                  <a:lnTo>
                    <a:pt x="679" y="392"/>
                  </a:lnTo>
                  <a:lnTo>
                    <a:pt x="671" y="395"/>
                  </a:lnTo>
                  <a:lnTo>
                    <a:pt x="665" y="398"/>
                  </a:lnTo>
                  <a:lnTo>
                    <a:pt x="660" y="402"/>
                  </a:lnTo>
                  <a:lnTo>
                    <a:pt x="655" y="409"/>
                  </a:lnTo>
                  <a:lnTo>
                    <a:pt x="654" y="412"/>
                  </a:lnTo>
                  <a:lnTo>
                    <a:pt x="653" y="416"/>
                  </a:lnTo>
                  <a:lnTo>
                    <a:pt x="653" y="422"/>
                  </a:lnTo>
                  <a:lnTo>
                    <a:pt x="653" y="427"/>
                  </a:lnTo>
                  <a:lnTo>
                    <a:pt x="654" y="440"/>
                  </a:lnTo>
                  <a:lnTo>
                    <a:pt x="659" y="455"/>
                  </a:lnTo>
                  <a:lnTo>
                    <a:pt x="661" y="466"/>
                  </a:lnTo>
                  <a:lnTo>
                    <a:pt x="662" y="476"/>
                  </a:lnTo>
                  <a:lnTo>
                    <a:pt x="662" y="484"/>
                  </a:lnTo>
                  <a:lnTo>
                    <a:pt x="660" y="492"/>
                  </a:lnTo>
                  <a:lnTo>
                    <a:pt x="657" y="499"/>
                  </a:lnTo>
                  <a:lnTo>
                    <a:pt x="654" y="505"/>
                  </a:lnTo>
                  <a:lnTo>
                    <a:pt x="649" y="510"/>
                  </a:lnTo>
                  <a:lnTo>
                    <a:pt x="644" y="516"/>
                  </a:lnTo>
                  <a:lnTo>
                    <a:pt x="619" y="534"/>
                  </a:lnTo>
                  <a:lnTo>
                    <a:pt x="590" y="553"/>
                  </a:lnTo>
                  <a:lnTo>
                    <a:pt x="586" y="557"/>
                  </a:lnTo>
                  <a:lnTo>
                    <a:pt x="584" y="561"/>
                  </a:lnTo>
                  <a:lnTo>
                    <a:pt x="582" y="565"/>
                  </a:lnTo>
                  <a:lnTo>
                    <a:pt x="583" y="571"/>
                  </a:lnTo>
                  <a:lnTo>
                    <a:pt x="584" y="576"/>
                  </a:lnTo>
                  <a:lnTo>
                    <a:pt x="585" y="581"/>
                  </a:lnTo>
                  <a:lnTo>
                    <a:pt x="588" y="586"/>
                  </a:lnTo>
                  <a:lnTo>
                    <a:pt x="592" y="591"/>
                  </a:lnTo>
                  <a:lnTo>
                    <a:pt x="601" y="601"/>
                  </a:lnTo>
                  <a:lnTo>
                    <a:pt x="611" y="610"/>
                  </a:lnTo>
                  <a:lnTo>
                    <a:pt x="616" y="613"/>
                  </a:lnTo>
                  <a:lnTo>
                    <a:pt x="621" y="615"/>
                  </a:lnTo>
                  <a:lnTo>
                    <a:pt x="626" y="617"/>
                  </a:lnTo>
                  <a:lnTo>
                    <a:pt x="630" y="618"/>
                  </a:lnTo>
                  <a:lnTo>
                    <a:pt x="656" y="619"/>
                  </a:lnTo>
                  <a:lnTo>
                    <a:pt x="688" y="624"/>
                  </a:lnTo>
                  <a:lnTo>
                    <a:pt x="695" y="625"/>
                  </a:lnTo>
                  <a:lnTo>
                    <a:pt x="702" y="628"/>
                  </a:lnTo>
                  <a:lnTo>
                    <a:pt x="708" y="630"/>
                  </a:lnTo>
                  <a:lnTo>
                    <a:pt x="714" y="635"/>
                  </a:lnTo>
                  <a:lnTo>
                    <a:pt x="717" y="639"/>
                  </a:lnTo>
                  <a:lnTo>
                    <a:pt x="720" y="644"/>
                  </a:lnTo>
                  <a:lnTo>
                    <a:pt x="721" y="651"/>
                  </a:lnTo>
                  <a:lnTo>
                    <a:pt x="721" y="657"/>
                  </a:lnTo>
                  <a:lnTo>
                    <a:pt x="718" y="673"/>
                  </a:lnTo>
                  <a:lnTo>
                    <a:pt x="714" y="685"/>
                  </a:lnTo>
                  <a:lnTo>
                    <a:pt x="709" y="696"/>
                  </a:lnTo>
                  <a:lnTo>
                    <a:pt x="704" y="704"/>
                  </a:lnTo>
                  <a:lnTo>
                    <a:pt x="698" y="710"/>
                  </a:lnTo>
                  <a:lnTo>
                    <a:pt x="692" y="716"/>
                  </a:lnTo>
                  <a:lnTo>
                    <a:pt x="686" y="719"/>
                  </a:lnTo>
                  <a:lnTo>
                    <a:pt x="679" y="722"/>
                  </a:lnTo>
                  <a:lnTo>
                    <a:pt x="664" y="726"/>
                  </a:lnTo>
                  <a:lnTo>
                    <a:pt x="649" y="731"/>
                  </a:lnTo>
                  <a:lnTo>
                    <a:pt x="640" y="734"/>
                  </a:lnTo>
                  <a:lnTo>
                    <a:pt x="633" y="738"/>
                  </a:lnTo>
                  <a:lnTo>
                    <a:pt x="625" y="745"/>
                  </a:lnTo>
                  <a:lnTo>
                    <a:pt x="617" y="751"/>
                  </a:lnTo>
                  <a:lnTo>
                    <a:pt x="599" y="776"/>
                  </a:lnTo>
                  <a:lnTo>
                    <a:pt x="586" y="796"/>
                  </a:lnTo>
                  <a:lnTo>
                    <a:pt x="580" y="805"/>
                  </a:lnTo>
                  <a:lnTo>
                    <a:pt x="570" y="814"/>
                  </a:lnTo>
                  <a:lnTo>
                    <a:pt x="558" y="824"/>
                  </a:lnTo>
                  <a:lnTo>
                    <a:pt x="542" y="833"/>
                  </a:lnTo>
                  <a:lnTo>
                    <a:pt x="534" y="837"/>
                  </a:lnTo>
                  <a:lnTo>
                    <a:pt x="528" y="839"/>
                  </a:lnTo>
                  <a:lnTo>
                    <a:pt x="520" y="840"/>
                  </a:lnTo>
                  <a:lnTo>
                    <a:pt x="514" y="840"/>
                  </a:lnTo>
                  <a:lnTo>
                    <a:pt x="500" y="838"/>
                  </a:lnTo>
                  <a:lnTo>
                    <a:pt x="486" y="834"/>
                  </a:lnTo>
                  <a:lnTo>
                    <a:pt x="472" y="830"/>
                  </a:lnTo>
                  <a:lnTo>
                    <a:pt x="458" y="827"/>
                  </a:lnTo>
                  <a:lnTo>
                    <a:pt x="451" y="827"/>
                  </a:lnTo>
                  <a:lnTo>
                    <a:pt x="445" y="826"/>
                  </a:lnTo>
                  <a:lnTo>
                    <a:pt x="438" y="827"/>
                  </a:lnTo>
                  <a:lnTo>
                    <a:pt x="432" y="828"/>
                  </a:lnTo>
                  <a:lnTo>
                    <a:pt x="425" y="831"/>
                  </a:lnTo>
                  <a:lnTo>
                    <a:pt x="421" y="835"/>
                  </a:lnTo>
                  <a:lnTo>
                    <a:pt x="419" y="839"/>
                  </a:lnTo>
                  <a:lnTo>
                    <a:pt x="416" y="843"/>
                  </a:lnTo>
                  <a:lnTo>
                    <a:pt x="412" y="845"/>
                  </a:lnTo>
                  <a:lnTo>
                    <a:pt x="409" y="846"/>
                  </a:lnTo>
                  <a:lnTo>
                    <a:pt x="403" y="846"/>
                  </a:lnTo>
                  <a:lnTo>
                    <a:pt x="394" y="843"/>
                  </a:lnTo>
                  <a:lnTo>
                    <a:pt x="380" y="839"/>
                  </a:lnTo>
                  <a:lnTo>
                    <a:pt x="369" y="835"/>
                  </a:lnTo>
                  <a:lnTo>
                    <a:pt x="360" y="835"/>
                  </a:lnTo>
                  <a:lnTo>
                    <a:pt x="353" y="837"/>
                  </a:lnTo>
                  <a:lnTo>
                    <a:pt x="346" y="840"/>
                  </a:lnTo>
                  <a:lnTo>
                    <a:pt x="342" y="844"/>
                  </a:lnTo>
                  <a:lnTo>
                    <a:pt x="338" y="850"/>
                  </a:lnTo>
                  <a:lnTo>
                    <a:pt x="335" y="856"/>
                  </a:lnTo>
                  <a:lnTo>
                    <a:pt x="329" y="869"/>
                  </a:lnTo>
                  <a:lnTo>
                    <a:pt x="323" y="882"/>
                  </a:lnTo>
                  <a:lnTo>
                    <a:pt x="319" y="887"/>
                  </a:lnTo>
                  <a:lnTo>
                    <a:pt x="314" y="893"/>
                  </a:lnTo>
                  <a:lnTo>
                    <a:pt x="308" y="896"/>
                  </a:lnTo>
                  <a:lnTo>
                    <a:pt x="300" y="897"/>
                  </a:lnTo>
                  <a:lnTo>
                    <a:pt x="284" y="899"/>
                  </a:lnTo>
                  <a:lnTo>
                    <a:pt x="264" y="901"/>
                  </a:lnTo>
                  <a:lnTo>
                    <a:pt x="244" y="901"/>
                  </a:lnTo>
                  <a:lnTo>
                    <a:pt x="223" y="901"/>
                  </a:lnTo>
                  <a:lnTo>
                    <a:pt x="214" y="899"/>
                  </a:lnTo>
                  <a:lnTo>
                    <a:pt x="204" y="897"/>
                  </a:lnTo>
                  <a:lnTo>
                    <a:pt x="196" y="895"/>
                  </a:lnTo>
                  <a:lnTo>
                    <a:pt x="189" y="891"/>
                  </a:lnTo>
                  <a:lnTo>
                    <a:pt x="183" y="886"/>
                  </a:lnTo>
                  <a:lnTo>
                    <a:pt x="178" y="880"/>
                  </a:lnTo>
                  <a:lnTo>
                    <a:pt x="176" y="873"/>
                  </a:lnTo>
                  <a:lnTo>
                    <a:pt x="175" y="865"/>
                  </a:lnTo>
                  <a:lnTo>
                    <a:pt x="165" y="862"/>
                  </a:lnTo>
                  <a:lnTo>
                    <a:pt x="155" y="861"/>
                  </a:lnTo>
                  <a:lnTo>
                    <a:pt x="146" y="861"/>
                  </a:lnTo>
                  <a:lnTo>
                    <a:pt x="135" y="861"/>
                  </a:lnTo>
                  <a:lnTo>
                    <a:pt x="114" y="861"/>
                  </a:lnTo>
                  <a:lnTo>
                    <a:pt x="94" y="859"/>
                  </a:lnTo>
                  <a:lnTo>
                    <a:pt x="94" y="859"/>
                  </a:lnTo>
                  <a:lnTo>
                    <a:pt x="44" y="899"/>
                  </a:lnTo>
                  <a:lnTo>
                    <a:pt x="32" y="904"/>
                  </a:lnTo>
                  <a:lnTo>
                    <a:pt x="18" y="907"/>
                  </a:lnTo>
                  <a:lnTo>
                    <a:pt x="12" y="910"/>
                  </a:lnTo>
                  <a:lnTo>
                    <a:pt x="6" y="912"/>
                  </a:lnTo>
                  <a:lnTo>
                    <a:pt x="4" y="914"/>
                  </a:lnTo>
                  <a:lnTo>
                    <a:pt x="2" y="916"/>
                  </a:lnTo>
                  <a:lnTo>
                    <a:pt x="1" y="919"/>
                  </a:lnTo>
                  <a:lnTo>
                    <a:pt x="1" y="921"/>
                  </a:lnTo>
                  <a:lnTo>
                    <a:pt x="0" y="929"/>
                  </a:lnTo>
                  <a:lnTo>
                    <a:pt x="1" y="937"/>
                  </a:lnTo>
                  <a:lnTo>
                    <a:pt x="3" y="943"/>
                  </a:lnTo>
                  <a:lnTo>
                    <a:pt x="6" y="950"/>
                  </a:lnTo>
                  <a:lnTo>
                    <a:pt x="9" y="954"/>
                  </a:lnTo>
                  <a:lnTo>
                    <a:pt x="14" y="960"/>
                  </a:lnTo>
                  <a:lnTo>
                    <a:pt x="18" y="963"/>
                  </a:lnTo>
                  <a:lnTo>
                    <a:pt x="24" y="966"/>
                  </a:lnTo>
                  <a:lnTo>
                    <a:pt x="36" y="972"/>
                  </a:lnTo>
                  <a:lnTo>
                    <a:pt x="51" y="976"/>
                  </a:lnTo>
                  <a:lnTo>
                    <a:pt x="65" y="978"/>
                  </a:lnTo>
                  <a:lnTo>
                    <a:pt x="80" y="980"/>
                  </a:lnTo>
                  <a:lnTo>
                    <a:pt x="94" y="983"/>
                  </a:lnTo>
                  <a:lnTo>
                    <a:pt x="107" y="986"/>
                  </a:lnTo>
                  <a:lnTo>
                    <a:pt x="112" y="988"/>
                  </a:lnTo>
                  <a:lnTo>
                    <a:pt x="117" y="989"/>
                  </a:lnTo>
                  <a:lnTo>
                    <a:pt x="123" y="992"/>
                  </a:lnTo>
                  <a:lnTo>
                    <a:pt x="127" y="994"/>
                  </a:lnTo>
                  <a:lnTo>
                    <a:pt x="130" y="997"/>
                  </a:lnTo>
                  <a:lnTo>
                    <a:pt x="134" y="1002"/>
                  </a:lnTo>
                  <a:lnTo>
                    <a:pt x="135" y="1006"/>
                  </a:lnTo>
                  <a:lnTo>
                    <a:pt x="136" y="1010"/>
                  </a:lnTo>
                  <a:lnTo>
                    <a:pt x="136" y="1017"/>
                  </a:lnTo>
                  <a:lnTo>
                    <a:pt x="135" y="1023"/>
                  </a:lnTo>
                  <a:lnTo>
                    <a:pt x="133" y="1031"/>
                  </a:lnTo>
                  <a:lnTo>
                    <a:pt x="128" y="1039"/>
                  </a:lnTo>
                  <a:lnTo>
                    <a:pt x="124" y="1051"/>
                  </a:lnTo>
                  <a:lnTo>
                    <a:pt x="119" y="1072"/>
                  </a:lnTo>
                  <a:lnTo>
                    <a:pt x="116" y="1082"/>
                  </a:lnTo>
                  <a:lnTo>
                    <a:pt x="116" y="1091"/>
                  </a:lnTo>
                  <a:lnTo>
                    <a:pt x="116" y="1095"/>
                  </a:lnTo>
                  <a:lnTo>
                    <a:pt x="117" y="1098"/>
                  </a:lnTo>
                  <a:lnTo>
                    <a:pt x="119" y="1100"/>
                  </a:lnTo>
                  <a:lnTo>
                    <a:pt x="120" y="1101"/>
                  </a:lnTo>
                  <a:lnTo>
                    <a:pt x="125" y="1102"/>
                  </a:lnTo>
                  <a:lnTo>
                    <a:pt x="133" y="1102"/>
                  </a:lnTo>
                  <a:lnTo>
                    <a:pt x="140" y="1102"/>
                  </a:lnTo>
                  <a:lnTo>
                    <a:pt x="150" y="1100"/>
                  </a:lnTo>
                  <a:lnTo>
                    <a:pt x="169" y="1098"/>
                  </a:lnTo>
                  <a:lnTo>
                    <a:pt x="189" y="1096"/>
                  </a:lnTo>
                  <a:lnTo>
                    <a:pt x="198" y="1096"/>
                  </a:lnTo>
                  <a:lnTo>
                    <a:pt x="206" y="1097"/>
                  </a:lnTo>
                  <a:lnTo>
                    <a:pt x="213" y="1099"/>
                  </a:lnTo>
                  <a:lnTo>
                    <a:pt x="218" y="1102"/>
                  </a:lnTo>
                  <a:lnTo>
                    <a:pt x="220" y="1105"/>
                  </a:lnTo>
                  <a:lnTo>
                    <a:pt x="221" y="1108"/>
                  </a:lnTo>
                  <a:lnTo>
                    <a:pt x="222" y="1112"/>
                  </a:lnTo>
                  <a:lnTo>
                    <a:pt x="222" y="1115"/>
                  </a:lnTo>
                  <a:lnTo>
                    <a:pt x="221" y="1125"/>
                  </a:lnTo>
                  <a:lnTo>
                    <a:pt x="217" y="1138"/>
                  </a:lnTo>
                  <a:lnTo>
                    <a:pt x="205" y="1162"/>
                  </a:lnTo>
                  <a:lnTo>
                    <a:pt x="194" y="1185"/>
                  </a:lnTo>
                  <a:lnTo>
                    <a:pt x="193" y="1191"/>
                  </a:lnTo>
                  <a:lnTo>
                    <a:pt x="192" y="1196"/>
                  </a:lnTo>
                  <a:lnTo>
                    <a:pt x="193" y="1201"/>
                  </a:lnTo>
                  <a:lnTo>
                    <a:pt x="195" y="1206"/>
                  </a:lnTo>
                  <a:lnTo>
                    <a:pt x="198" y="1210"/>
                  </a:lnTo>
                  <a:lnTo>
                    <a:pt x="203" y="1213"/>
                  </a:lnTo>
                  <a:lnTo>
                    <a:pt x="209" y="1217"/>
                  </a:lnTo>
                  <a:lnTo>
                    <a:pt x="218" y="1220"/>
                  </a:lnTo>
                  <a:lnTo>
                    <a:pt x="227" y="1222"/>
                  </a:lnTo>
                  <a:lnTo>
                    <a:pt x="235" y="1225"/>
                  </a:lnTo>
                  <a:lnTo>
                    <a:pt x="244" y="1230"/>
                  </a:lnTo>
                  <a:lnTo>
                    <a:pt x="252" y="1235"/>
                  </a:lnTo>
                  <a:lnTo>
                    <a:pt x="260" y="1240"/>
                  </a:lnTo>
                  <a:lnTo>
                    <a:pt x="268" y="1246"/>
                  </a:lnTo>
                  <a:lnTo>
                    <a:pt x="273" y="1253"/>
                  </a:lnTo>
                  <a:lnTo>
                    <a:pt x="277" y="1260"/>
                  </a:lnTo>
                  <a:lnTo>
                    <a:pt x="283" y="1274"/>
                  </a:lnTo>
                  <a:lnTo>
                    <a:pt x="288" y="1288"/>
                  </a:lnTo>
                  <a:lnTo>
                    <a:pt x="292" y="1302"/>
                  </a:lnTo>
                  <a:lnTo>
                    <a:pt x="298" y="1316"/>
                  </a:lnTo>
                  <a:lnTo>
                    <a:pt x="300" y="1321"/>
                  </a:lnTo>
                  <a:lnTo>
                    <a:pt x="300" y="1326"/>
                  </a:lnTo>
                  <a:lnTo>
                    <a:pt x="300" y="1330"/>
                  </a:lnTo>
                  <a:lnTo>
                    <a:pt x="298" y="1334"/>
                  </a:lnTo>
                  <a:lnTo>
                    <a:pt x="290" y="1340"/>
                  </a:lnTo>
                  <a:lnTo>
                    <a:pt x="281" y="1345"/>
                  </a:lnTo>
                  <a:lnTo>
                    <a:pt x="271" y="1350"/>
                  </a:lnTo>
                  <a:lnTo>
                    <a:pt x="261" y="1356"/>
                  </a:lnTo>
                  <a:lnTo>
                    <a:pt x="258" y="1360"/>
                  </a:lnTo>
                  <a:lnTo>
                    <a:pt x="255" y="1365"/>
                  </a:lnTo>
                  <a:lnTo>
                    <a:pt x="252" y="1369"/>
                  </a:lnTo>
                  <a:lnTo>
                    <a:pt x="251" y="1375"/>
                  </a:lnTo>
                  <a:lnTo>
                    <a:pt x="252" y="1380"/>
                  </a:lnTo>
                  <a:lnTo>
                    <a:pt x="255" y="1383"/>
                  </a:lnTo>
                  <a:lnTo>
                    <a:pt x="257" y="1386"/>
                  </a:lnTo>
                  <a:lnTo>
                    <a:pt x="260" y="1390"/>
                  </a:lnTo>
                  <a:lnTo>
                    <a:pt x="269" y="1396"/>
                  </a:lnTo>
                  <a:lnTo>
                    <a:pt x="278" y="1402"/>
                  </a:lnTo>
                  <a:lnTo>
                    <a:pt x="283" y="1407"/>
                  </a:lnTo>
                  <a:lnTo>
                    <a:pt x="286" y="1411"/>
                  </a:lnTo>
                  <a:lnTo>
                    <a:pt x="289" y="1417"/>
                  </a:lnTo>
                  <a:lnTo>
                    <a:pt x="292" y="1423"/>
                  </a:lnTo>
                  <a:lnTo>
                    <a:pt x="294" y="1429"/>
                  </a:lnTo>
                  <a:lnTo>
                    <a:pt x="295" y="1438"/>
                  </a:lnTo>
                  <a:lnTo>
                    <a:pt x="294" y="1447"/>
                  </a:lnTo>
                  <a:lnTo>
                    <a:pt x="290" y="1456"/>
                  </a:lnTo>
                  <a:lnTo>
                    <a:pt x="288" y="1464"/>
                  </a:lnTo>
                  <a:lnTo>
                    <a:pt x="286" y="1472"/>
                  </a:lnTo>
                  <a:lnTo>
                    <a:pt x="284" y="1479"/>
                  </a:lnTo>
                  <a:lnTo>
                    <a:pt x="283" y="1487"/>
                  </a:lnTo>
                  <a:lnTo>
                    <a:pt x="282" y="1495"/>
                  </a:lnTo>
                  <a:lnTo>
                    <a:pt x="282" y="1504"/>
                  </a:lnTo>
                  <a:lnTo>
                    <a:pt x="283" y="1512"/>
                  </a:lnTo>
                  <a:lnTo>
                    <a:pt x="284" y="1520"/>
                  </a:lnTo>
                  <a:lnTo>
                    <a:pt x="286" y="1528"/>
                  </a:lnTo>
                  <a:lnTo>
                    <a:pt x="289" y="1535"/>
                  </a:lnTo>
                  <a:lnTo>
                    <a:pt x="292" y="1543"/>
                  </a:lnTo>
                  <a:lnTo>
                    <a:pt x="297" y="1549"/>
                  </a:lnTo>
                  <a:lnTo>
                    <a:pt x="302" y="1556"/>
                  </a:lnTo>
                  <a:lnTo>
                    <a:pt x="308" y="1560"/>
                  </a:lnTo>
                  <a:lnTo>
                    <a:pt x="314" y="1566"/>
                  </a:lnTo>
                  <a:lnTo>
                    <a:pt x="322" y="1569"/>
                  </a:lnTo>
                  <a:lnTo>
                    <a:pt x="328" y="1570"/>
                  </a:lnTo>
                  <a:lnTo>
                    <a:pt x="333" y="1571"/>
                  </a:lnTo>
                  <a:lnTo>
                    <a:pt x="339" y="1571"/>
                  </a:lnTo>
                  <a:lnTo>
                    <a:pt x="345" y="1570"/>
                  </a:lnTo>
                  <a:lnTo>
                    <a:pt x="357" y="1568"/>
                  </a:lnTo>
                  <a:lnTo>
                    <a:pt x="369" y="1562"/>
                  </a:lnTo>
                  <a:lnTo>
                    <a:pt x="392" y="1549"/>
                  </a:lnTo>
                  <a:lnTo>
                    <a:pt x="412" y="1536"/>
                  </a:lnTo>
                  <a:lnTo>
                    <a:pt x="421" y="1532"/>
                  </a:lnTo>
                  <a:lnTo>
                    <a:pt x="430" y="1529"/>
                  </a:lnTo>
                  <a:lnTo>
                    <a:pt x="434" y="1528"/>
                  </a:lnTo>
                  <a:lnTo>
                    <a:pt x="437" y="1528"/>
                  </a:lnTo>
                  <a:lnTo>
                    <a:pt x="440" y="1529"/>
                  </a:lnTo>
                  <a:lnTo>
                    <a:pt x="444" y="1531"/>
                  </a:lnTo>
                  <a:lnTo>
                    <a:pt x="446" y="1534"/>
                  </a:lnTo>
                  <a:lnTo>
                    <a:pt x="448" y="1537"/>
                  </a:lnTo>
                  <a:lnTo>
                    <a:pt x="450" y="1543"/>
                  </a:lnTo>
                  <a:lnTo>
                    <a:pt x="451" y="1548"/>
                  </a:lnTo>
                  <a:lnTo>
                    <a:pt x="453" y="1564"/>
                  </a:lnTo>
                  <a:lnTo>
                    <a:pt x="453" y="1586"/>
                  </a:lnTo>
                  <a:lnTo>
                    <a:pt x="454" y="1596"/>
                  </a:lnTo>
                  <a:lnTo>
                    <a:pt x="455" y="1603"/>
                  </a:lnTo>
                  <a:lnTo>
                    <a:pt x="459" y="1610"/>
                  </a:lnTo>
                  <a:lnTo>
                    <a:pt x="463" y="1617"/>
                  </a:lnTo>
                  <a:lnTo>
                    <a:pt x="472" y="1629"/>
                  </a:lnTo>
                  <a:lnTo>
                    <a:pt x="481" y="1644"/>
                  </a:lnTo>
                  <a:lnTo>
                    <a:pt x="484" y="1650"/>
                  </a:lnTo>
                  <a:lnTo>
                    <a:pt x="485" y="1656"/>
                  </a:lnTo>
                  <a:lnTo>
                    <a:pt x="486" y="1664"/>
                  </a:lnTo>
                  <a:lnTo>
                    <a:pt x="486" y="1672"/>
                  </a:lnTo>
                  <a:lnTo>
                    <a:pt x="486" y="1690"/>
                  </a:lnTo>
                  <a:lnTo>
                    <a:pt x="484" y="1709"/>
                  </a:lnTo>
                  <a:lnTo>
                    <a:pt x="480" y="1729"/>
                  </a:lnTo>
                  <a:lnTo>
                    <a:pt x="478" y="1748"/>
                  </a:lnTo>
                  <a:lnTo>
                    <a:pt x="477" y="1766"/>
                  </a:lnTo>
                  <a:lnTo>
                    <a:pt x="477" y="1782"/>
                  </a:lnTo>
                  <a:lnTo>
                    <a:pt x="476" y="1804"/>
                  </a:lnTo>
                  <a:lnTo>
                    <a:pt x="474" y="1834"/>
                  </a:lnTo>
                  <a:lnTo>
                    <a:pt x="473" y="1850"/>
                  </a:lnTo>
                  <a:lnTo>
                    <a:pt x="474" y="1863"/>
                  </a:lnTo>
                  <a:lnTo>
                    <a:pt x="475" y="1868"/>
                  </a:lnTo>
                  <a:lnTo>
                    <a:pt x="477" y="1871"/>
                  </a:lnTo>
                  <a:lnTo>
                    <a:pt x="480" y="1874"/>
                  </a:lnTo>
                  <a:lnTo>
                    <a:pt x="484" y="1876"/>
                  </a:lnTo>
                  <a:lnTo>
                    <a:pt x="490" y="1876"/>
                  </a:lnTo>
                  <a:lnTo>
                    <a:pt x="499" y="1873"/>
                  </a:lnTo>
                  <a:lnTo>
                    <a:pt x="508" y="1871"/>
                  </a:lnTo>
                  <a:lnTo>
                    <a:pt x="518" y="1868"/>
                  </a:lnTo>
                  <a:lnTo>
                    <a:pt x="527" y="1865"/>
                  </a:lnTo>
                  <a:lnTo>
                    <a:pt x="535" y="1863"/>
                  </a:lnTo>
                  <a:lnTo>
                    <a:pt x="539" y="1863"/>
                  </a:lnTo>
                  <a:lnTo>
                    <a:pt x="542" y="1863"/>
                  </a:lnTo>
                  <a:lnTo>
                    <a:pt x="544" y="1864"/>
                  </a:lnTo>
                  <a:lnTo>
                    <a:pt x="545" y="1865"/>
                  </a:lnTo>
                  <a:lnTo>
                    <a:pt x="548" y="1871"/>
                  </a:lnTo>
                  <a:lnTo>
                    <a:pt x="551" y="1879"/>
                  </a:lnTo>
                  <a:lnTo>
                    <a:pt x="553" y="1885"/>
                  </a:lnTo>
                  <a:lnTo>
                    <a:pt x="554" y="1893"/>
                  </a:lnTo>
                  <a:lnTo>
                    <a:pt x="554" y="1907"/>
                  </a:lnTo>
                  <a:lnTo>
                    <a:pt x="553" y="1921"/>
                  </a:lnTo>
                  <a:lnTo>
                    <a:pt x="551" y="1936"/>
                  </a:lnTo>
                  <a:lnTo>
                    <a:pt x="546" y="1950"/>
                  </a:lnTo>
                  <a:lnTo>
                    <a:pt x="541" y="1964"/>
                  </a:lnTo>
                  <a:lnTo>
                    <a:pt x="534" y="1979"/>
                  </a:lnTo>
                  <a:lnTo>
                    <a:pt x="520" y="2007"/>
                  </a:lnTo>
                  <a:lnTo>
                    <a:pt x="506" y="2035"/>
                  </a:lnTo>
                  <a:lnTo>
                    <a:pt x="500" y="2048"/>
                  </a:lnTo>
                  <a:lnTo>
                    <a:pt x="494" y="2061"/>
                  </a:lnTo>
                  <a:lnTo>
                    <a:pt x="490" y="2074"/>
                  </a:lnTo>
                  <a:lnTo>
                    <a:pt x="487" y="2087"/>
                  </a:lnTo>
                  <a:lnTo>
                    <a:pt x="474" y="2113"/>
                  </a:lnTo>
                  <a:lnTo>
                    <a:pt x="457" y="2140"/>
                  </a:lnTo>
                  <a:lnTo>
                    <a:pt x="452" y="2148"/>
                  </a:lnTo>
                  <a:lnTo>
                    <a:pt x="450" y="2154"/>
                  </a:lnTo>
                  <a:lnTo>
                    <a:pt x="448" y="2162"/>
                  </a:lnTo>
                  <a:lnTo>
                    <a:pt x="447" y="2168"/>
                  </a:lnTo>
                  <a:lnTo>
                    <a:pt x="447" y="2175"/>
                  </a:lnTo>
                  <a:lnTo>
                    <a:pt x="449" y="2182"/>
                  </a:lnTo>
                  <a:lnTo>
                    <a:pt x="452" y="2188"/>
                  </a:lnTo>
                  <a:lnTo>
                    <a:pt x="458" y="2194"/>
                  </a:lnTo>
                  <a:lnTo>
                    <a:pt x="466" y="2203"/>
                  </a:lnTo>
                  <a:lnTo>
                    <a:pt x="475" y="2211"/>
                  </a:lnTo>
                  <a:lnTo>
                    <a:pt x="482" y="2219"/>
                  </a:lnTo>
                  <a:lnTo>
                    <a:pt x="488" y="2227"/>
                  </a:lnTo>
                  <a:lnTo>
                    <a:pt x="490" y="2231"/>
                  </a:lnTo>
                  <a:lnTo>
                    <a:pt x="491" y="2235"/>
                  </a:lnTo>
                  <a:lnTo>
                    <a:pt x="491" y="2239"/>
                  </a:lnTo>
                  <a:lnTo>
                    <a:pt x="491" y="2244"/>
                  </a:lnTo>
                  <a:lnTo>
                    <a:pt x="490" y="2249"/>
                  </a:lnTo>
                  <a:lnTo>
                    <a:pt x="489" y="2255"/>
                  </a:lnTo>
                  <a:lnTo>
                    <a:pt x="486" y="2261"/>
                  </a:lnTo>
                  <a:lnTo>
                    <a:pt x="482" y="2268"/>
                  </a:lnTo>
                  <a:lnTo>
                    <a:pt x="477" y="2276"/>
                  </a:lnTo>
                  <a:lnTo>
                    <a:pt x="474" y="2285"/>
                  </a:lnTo>
                  <a:lnTo>
                    <a:pt x="472" y="2292"/>
                  </a:lnTo>
                  <a:lnTo>
                    <a:pt x="472" y="2299"/>
                  </a:lnTo>
                  <a:lnTo>
                    <a:pt x="473" y="2304"/>
                  </a:lnTo>
                  <a:lnTo>
                    <a:pt x="475" y="2310"/>
                  </a:lnTo>
                  <a:lnTo>
                    <a:pt x="478" y="2314"/>
                  </a:lnTo>
                  <a:lnTo>
                    <a:pt x="482" y="2319"/>
                  </a:lnTo>
                  <a:lnTo>
                    <a:pt x="490" y="2328"/>
                  </a:lnTo>
                  <a:lnTo>
                    <a:pt x="499" y="2338"/>
                  </a:lnTo>
                  <a:lnTo>
                    <a:pt x="502" y="2344"/>
                  </a:lnTo>
                  <a:lnTo>
                    <a:pt x="504" y="2351"/>
                  </a:lnTo>
                  <a:lnTo>
                    <a:pt x="506" y="2358"/>
                  </a:lnTo>
                  <a:lnTo>
                    <a:pt x="506" y="2367"/>
                  </a:lnTo>
                  <a:lnTo>
                    <a:pt x="505" y="2372"/>
                  </a:lnTo>
                  <a:lnTo>
                    <a:pt x="502" y="2378"/>
                  </a:lnTo>
                  <a:lnTo>
                    <a:pt x="497" y="2384"/>
                  </a:lnTo>
                  <a:lnTo>
                    <a:pt x="491" y="2390"/>
                  </a:lnTo>
                  <a:lnTo>
                    <a:pt x="479" y="2400"/>
                  </a:lnTo>
                  <a:lnTo>
                    <a:pt x="471" y="2409"/>
                  </a:lnTo>
                  <a:lnTo>
                    <a:pt x="465" y="2417"/>
                  </a:lnTo>
                  <a:lnTo>
                    <a:pt x="460" y="2427"/>
                  </a:lnTo>
                  <a:lnTo>
                    <a:pt x="454" y="2440"/>
                  </a:lnTo>
                  <a:lnTo>
                    <a:pt x="450" y="2454"/>
                  </a:lnTo>
                  <a:lnTo>
                    <a:pt x="441" y="2481"/>
                  </a:lnTo>
                  <a:lnTo>
                    <a:pt x="436" y="2502"/>
                  </a:lnTo>
                  <a:lnTo>
                    <a:pt x="436" y="2502"/>
                  </a:lnTo>
                  <a:lnTo>
                    <a:pt x="461" y="2520"/>
                  </a:lnTo>
                  <a:lnTo>
                    <a:pt x="486" y="2538"/>
                  </a:lnTo>
                  <a:lnTo>
                    <a:pt x="499" y="2545"/>
                  </a:lnTo>
                  <a:lnTo>
                    <a:pt x="511" y="2552"/>
                  </a:lnTo>
                  <a:lnTo>
                    <a:pt x="524" y="2557"/>
                  </a:lnTo>
                  <a:lnTo>
                    <a:pt x="535" y="2562"/>
                  </a:lnTo>
                  <a:lnTo>
                    <a:pt x="555" y="2570"/>
                  </a:lnTo>
                  <a:lnTo>
                    <a:pt x="572" y="2575"/>
                  </a:lnTo>
                  <a:lnTo>
                    <a:pt x="581" y="2578"/>
                  </a:lnTo>
                  <a:lnTo>
                    <a:pt x="589" y="2579"/>
                  </a:lnTo>
                  <a:lnTo>
                    <a:pt x="597" y="2579"/>
                  </a:lnTo>
                  <a:lnTo>
                    <a:pt x="606" y="2579"/>
                  </a:lnTo>
                  <a:lnTo>
                    <a:pt x="613" y="2579"/>
                  </a:lnTo>
                  <a:lnTo>
                    <a:pt x="621" y="2576"/>
                  </a:lnTo>
                  <a:lnTo>
                    <a:pt x="628" y="2574"/>
                  </a:lnTo>
                  <a:lnTo>
                    <a:pt x="637" y="2571"/>
                  </a:lnTo>
                  <a:lnTo>
                    <a:pt x="644" y="2567"/>
                  </a:lnTo>
                  <a:lnTo>
                    <a:pt x="653" y="2561"/>
                  </a:lnTo>
                  <a:lnTo>
                    <a:pt x="662" y="2555"/>
                  </a:lnTo>
                  <a:lnTo>
                    <a:pt x="670" y="2548"/>
                  </a:lnTo>
                  <a:lnTo>
                    <a:pt x="677" y="2544"/>
                  </a:lnTo>
                  <a:lnTo>
                    <a:pt x="683" y="2540"/>
                  </a:lnTo>
                  <a:lnTo>
                    <a:pt x="691" y="2538"/>
                  </a:lnTo>
                  <a:lnTo>
                    <a:pt x="700" y="2535"/>
                  </a:lnTo>
                  <a:lnTo>
                    <a:pt x="716" y="2532"/>
                  </a:lnTo>
                  <a:lnTo>
                    <a:pt x="731" y="2529"/>
                  </a:lnTo>
                  <a:lnTo>
                    <a:pt x="742" y="2526"/>
                  </a:lnTo>
                  <a:lnTo>
                    <a:pt x="752" y="2520"/>
                  </a:lnTo>
                  <a:lnTo>
                    <a:pt x="765" y="2513"/>
                  </a:lnTo>
                  <a:lnTo>
                    <a:pt x="778" y="2505"/>
                  </a:lnTo>
                  <a:lnTo>
                    <a:pt x="792" y="2495"/>
                  </a:lnTo>
                  <a:lnTo>
                    <a:pt x="805" y="2485"/>
                  </a:lnTo>
                  <a:lnTo>
                    <a:pt x="819" y="2474"/>
                  </a:lnTo>
                  <a:lnTo>
                    <a:pt x="833" y="2461"/>
                  </a:lnTo>
                  <a:lnTo>
                    <a:pt x="846" y="2449"/>
                  </a:lnTo>
                  <a:lnTo>
                    <a:pt x="858" y="2436"/>
                  </a:lnTo>
                  <a:lnTo>
                    <a:pt x="870" y="2423"/>
                  </a:lnTo>
                  <a:lnTo>
                    <a:pt x="881" y="2410"/>
                  </a:lnTo>
                  <a:lnTo>
                    <a:pt x="890" y="2398"/>
                  </a:lnTo>
                  <a:lnTo>
                    <a:pt x="897" y="2386"/>
                  </a:lnTo>
                  <a:lnTo>
                    <a:pt x="904" y="2376"/>
                  </a:lnTo>
                  <a:lnTo>
                    <a:pt x="907" y="2365"/>
                  </a:lnTo>
                  <a:lnTo>
                    <a:pt x="912" y="2342"/>
                  </a:lnTo>
                  <a:lnTo>
                    <a:pt x="916" y="2315"/>
                  </a:lnTo>
                  <a:lnTo>
                    <a:pt x="919" y="2285"/>
                  </a:lnTo>
                  <a:lnTo>
                    <a:pt x="921" y="2255"/>
                  </a:lnTo>
                  <a:lnTo>
                    <a:pt x="925" y="2223"/>
                  </a:lnTo>
                  <a:lnTo>
                    <a:pt x="931" y="2195"/>
                  </a:lnTo>
                  <a:lnTo>
                    <a:pt x="934" y="2183"/>
                  </a:lnTo>
                  <a:lnTo>
                    <a:pt x="937" y="2171"/>
                  </a:lnTo>
                  <a:lnTo>
                    <a:pt x="943" y="2162"/>
                  </a:lnTo>
                  <a:lnTo>
                    <a:pt x="948" y="2153"/>
                  </a:lnTo>
                  <a:lnTo>
                    <a:pt x="971" y="2138"/>
                  </a:lnTo>
                  <a:lnTo>
                    <a:pt x="993" y="2120"/>
                  </a:lnTo>
                  <a:lnTo>
                    <a:pt x="1005" y="2111"/>
                  </a:lnTo>
                  <a:lnTo>
                    <a:pt x="1017" y="2103"/>
                  </a:lnTo>
                  <a:lnTo>
                    <a:pt x="1029" y="2097"/>
                  </a:lnTo>
                  <a:lnTo>
                    <a:pt x="1042" y="2093"/>
                  </a:lnTo>
                  <a:lnTo>
                    <a:pt x="1305" y="2018"/>
                  </a:lnTo>
                  <a:lnTo>
                    <a:pt x="1316" y="2015"/>
                  </a:lnTo>
                  <a:lnTo>
                    <a:pt x="1328" y="2014"/>
                  </a:lnTo>
                  <a:lnTo>
                    <a:pt x="1340" y="2013"/>
                  </a:lnTo>
                  <a:lnTo>
                    <a:pt x="1351" y="2013"/>
                  </a:lnTo>
                  <a:lnTo>
                    <a:pt x="1363" y="2013"/>
                  </a:lnTo>
                  <a:lnTo>
                    <a:pt x="1373" y="2015"/>
                  </a:lnTo>
                  <a:lnTo>
                    <a:pt x="1385" y="2016"/>
                  </a:lnTo>
                  <a:lnTo>
                    <a:pt x="1396" y="2019"/>
                  </a:lnTo>
                  <a:lnTo>
                    <a:pt x="1419" y="2025"/>
                  </a:lnTo>
                  <a:lnTo>
                    <a:pt x="1440" y="2031"/>
                  </a:lnTo>
                  <a:lnTo>
                    <a:pt x="1462" y="2038"/>
                  </a:lnTo>
                  <a:lnTo>
                    <a:pt x="1483" y="2043"/>
                  </a:lnTo>
                  <a:lnTo>
                    <a:pt x="1479" y="2033"/>
                  </a:lnTo>
                  <a:lnTo>
                    <a:pt x="1475" y="2025"/>
                  </a:lnTo>
                  <a:lnTo>
                    <a:pt x="1470" y="2018"/>
                  </a:lnTo>
                  <a:lnTo>
                    <a:pt x="1463" y="2013"/>
                  </a:lnTo>
                  <a:lnTo>
                    <a:pt x="1457" y="2009"/>
                  </a:lnTo>
                  <a:lnTo>
                    <a:pt x="1449" y="2006"/>
                  </a:lnTo>
                  <a:lnTo>
                    <a:pt x="1440" y="2005"/>
                  </a:lnTo>
                  <a:lnTo>
                    <a:pt x="1432" y="2004"/>
                  </a:lnTo>
                  <a:lnTo>
                    <a:pt x="1396" y="2005"/>
                  </a:lnTo>
                  <a:lnTo>
                    <a:pt x="1364" y="2004"/>
                  </a:lnTo>
                  <a:lnTo>
                    <a:pt x="1353" y="2003"/>
                  </a:lnTo>
                  <a:lnTo>
                    <a:pt x="1344" y="2000"/>
                  </a:lnTo>
                  <a:lnTo>
                    <a:pt x="1335" y="1996"/>
                  </a:lnTo>
                  <a:lnTo>
                    <a:pt x="1327" y="1993"/>
                  </a:lnTo>
                  <a:lnTo>
                    <a:pt x="1321" y="1989"/>
                  </a:lnTo>
                  <a:lnTo>
                    <a:pt x="1314" y="1984"/>
                  </a:lnTo>
                  <a:lnTo>
                    <a:pt x="1308" y="1978"/>
                  </a:lnTo>
                  <a:lnTo>
                    <a:pt x="1303" y="1973"/>
                  </a:lnTo>
                  <a:lnTo>
                    <a:pt x="1299" y="1967"/>
                  </a:lnTo>
                  <a:lnTo>
                    <a:pt x="1295" y="1961"/>
                  </a:lnTo>
                  <a:lnTo>
                    <a:pt x="1291" y="1953"/>
                  </a:lnTo>
                  <a:lnTo>
                    <a:pt x="1289" y="1947"/>
                  </a:lnTo>
                  <a:lnTo>
                    <a:pt x="1287" y="1939"/>
                  </a:lnTo>
                  <a:lnTo>
                    <a:pt x="1286" y="1932"/>
                  </a:lnTo>
                  <a:lnTo>
                    <a:pt x="1286" y="1924"/>
                  </a:lnTo>
                  <a:lnTo>
                    <a:pt x="1285" y="1915"/>
                  </a:lnTo>
                  <a:lnTo>
                    <a:pt x="1286" y="1899"/>
                  </a:lnTo>
                  <a:lnTo>
                    <a:pt x="1289" y="1883"/>
                  </a:lnTo>
                  <a:lnTo>
                    <a:pt x="1294" y="1867"/>
                  </a:lnTo>
                  <a:lnTo>
                    <a:pt x="1300" y="1851"/>
                  </a:lnTo>
                  <a:lnTo>
                    <a:pt x="1306" y="1834"/>
                  </a:lnTo>
                  <a:lnTo>
                    <a:pt x="1315" y="1820"/>
                  </a:lnTo>
                  <a:lnTo>
                    <a:pt x="1325" y="1806"/>
                  </a:lnTo>
                  <a:lnTo>
                    <a:pt x="1335" y="1793"/>
                  </a:lnTo>
                  <a:lnTo>
                    <a:pt x="1357" y="1766"/>
                  </a:lnTo>
                  <a:lnTo>
                    <a:pt x="1382" y="1734"/>
                  </a:lnTo>
                  <a:lnTo>
                    <a:pt x="1406" y="1701"/>
                  </a:lnTo>
                  <a:lnTo>
                    <a:pt x="1424" y="1671"/>
                  </a:lnTo>
                  <a:lnTo>
                    <a:pt x="1429" y="1663"/>
                  </a:lnTo>
                  <a:lnTo>
                    <a:pt x="1432" y="1654"/>
                  </a:lnTo>
                  <a:lnTo>
                    <a:pt x="1433" y="1645"/>
                  </a:lnTo>
                  <a:lnTo>
                    <a:pt x="1434" y="1637"/>
                  </a:lnTo>
                  <a:lnTo>
                    <a:pt x="1433" y="1620"/>
                  </a:lnTo>
                  <a:lnTo>
                    <a:pt x="1432" y="1603"/>
                  </a:lnTo>
                  <a:lnTo>
                    <a:pt x="1431" y="1596"/>
                  </a:lnTo>
                  <a:lnTo>
                    <a:pt x="1432" y="1587"/>
                  </a:lnTo>
                  <a:lnTo>
                    <a:pt x="1433" y="1580"/>
                  </a:lnTo>
                  <a:lnTo>
                    <a:pt x="1435" y="1571"/>
                  </a:lnTo>
                  <a:lnTo>
                    <a:pt x="1438" y="1563"/>
                  </a:lnTo>
                  <a:lnTo>
                    <a:pt x="1444" y="1556"/>
                  </a:lnTo>
                  <a:lnTo>
                    <a:pt x="1450" y="1548"/>
                  </a:lnTo>
                  <a:lnTo>
                    <a:pt x="1460" y="1541"/>
                  </a:lnTo>
                  <a:lnTo>
                    <a:pt x="1468" y="1541"/>
                  </a:lnTo>
                  <a:lnTo>
                    <a:pt x="1478" y="1540"/>
                  </a:lnTo>
                  <a:lnTo>
                    <a:pt x="1487" y="1536"/>
                  </a:lnTo>
                  <a:lnTo>
                    <a:pt x="1495" y="1533"/>
                  </a:lnTo>
                  <a:lnTo>
                    <a:pt x="1512" y="1523"/>
                  </a:lnTo>
                  <a:lnTo>
                    <a:pt x="1529" y="1513"/>
                  </a:lnTo>
                  <a:lnTo>
                    <a:pt x="1538" y="1507"/>
                  </a:lnTo>
                  <a:lnTo>
                    <a:pt x="1546" y="1503"/>
                  </a:lnTo>
                  <a:lnTo>
                    <a:pt x="1556" y="1499"/>
                  </a:lnTo>
                  <a:lnTo>
                    <a:pt x="1566" y="1495"/>
                  </a:lnTo>
                  <a:lnTo>
                    <a:pt x="1575" y="1494"/>
                  </a:lnTo>
                  <a:lnTo>
                    <a:pt x="1586" y="1494"/>
                  </a:lnTo>
                  <a:lnTo>
                    <a:pt x="1598" y="1495"/>
                  </a:lnTo>
                  <a:lnTo>
                    <a:pt x="1610" y="1500"/>
                  </a:lnTo>
                  <a:lnTo>
                    <a:pt x="1632" y="1505"/>
                  </a:lnTo>
                  <a:lnTo>
                    <a:pt x="1657" y="1509"/>
                  </a:lnTo>
                  <a:lnTo>
                    <a:pt x="1669" y="1513"/>
                  </a:lnTo>
                  <a:lnTo>
                    <a:pt x="1681" y="1515"/>
                  </a:lnTo>
                  <a:lnTo>
                    <a:pt x="1691" y="1518"/>
                  </a:lnTo>
                  <a:lnTo>
                    <a:pt x="1698" y="1522"/>
                  </a:lnTo>
                  <a:lnTo>
                    <a:pt x="1706" y="1528"/>
                  </a:lnTo>
                  <a:lnTo>
                    <a:pt x="1714" y="1531"/>
                  </a:lnTo>
                  <a:lnTo>
                    <a:pt x="1720" y="1532"/>
                  </a:lnTo>
                  <a:lnTo>
                    <a:pt x="1725" y="1531"/>
                  </a:lnTo>
                  <a:lnTo>
                    <a:pt x="1728" y="1530"/>
                  </a:lnTo>
                  <a:lnTo>
                    <a:pt x="1729" y="1528"/>
                  </a:lnTo>
                  <a:lnTo>
                    <a:pt x="1730" y="1526"/>
                  </a:lnTo>
                  <a:lnTo>
                    <a:pt x="1731" y="1522"/>
                  </a:lnTo>
                  <a:lnTo>
                    <a:pt x="1729" y="1515"/>
                  </a:lnTo>
                  <a:lnTo>
                    <a:pt x="1725" y="1504"/>
                  </a:lnTo>
                  <a:lnTo>
                    <a:pt x="1722" y="1498"/>
                  </a:lnTo>
                  <a:lnTo>
                    <a:pt x="1721" y="1491"/>
                  </a:lnTo>
                  <a:lnTo>
                    <a:pt x="1720" y="1482"/>
                  </a:lnTo>
                  <a:lnTo>
                    <a:pt x="1719" y="1474"/>
                  </a:lnTo>
                  <a:lnTo>
                    <a:pt x="1719" y="1453"/>
                  </a:lnTo>
                  <a:lnTo>
                    <a:pt x="1719" y="1431"/>
                  </a:lnTo>
                  <a:lnTo>
                    <a:pt x="1722" y="1386"/>
                  </a:lnTo>
                  <a:lnTo>
                    <a:pt x="1724" y="1352"/>
                  </a:lnTo>
                  <a:lnTo>
                    <a:pt x="1724" y="1260"/>
                  </a:lnTo>
                  <a:lnTo>
                    <a:pt x="1718" y="1261"/>
                  </a:lnTo>
                  <a:lnTo>
                    <a:pt x="1711" y="1264"/>
                  </a:lnTo>
                  <a:lnTo>
                    <a:pt x="1703" y="1269"/>
                  </a:lnTo>
                  <a:lnTo>
                    <a:pt x="1695" y="1273"/>
                  </a:lnTo>
                  <a:lnTo>
                    <a:pt x="1687" y="1277"/>
                  </a:lnTo>
                  <a:lnTo>
                    <a:pt x="1680" y="1279"/>
                  </a:lnTo>
                  <a:lnTo>
                    <a:pt x="1677" y="1280"/>
                  </a:lnTo>
                  <a:lnTo>
                    <a:pt x="1675" y="1280"/>
                  </a:lnTo>
                  <a:lnTo>
                    <a:pt x="1673" y="1280"/>
                  </a:lnTo>
                  <a:lnTo>
                    <a:pt x="1671" y="1278"/>
                  </a:lnTo>
                  <a:lnTo>
                    <a:pt x="1671" y="1275"/>
                  </a:lnTo>
                  <a:lnTo>
                    <a:pt x="1675" y="1267"/>
                  </a:lnTo>
                  <a:lnTo>
                    <a:pt x="1680" y="1258"/>
                  </a:lnTo>
                  <a:lnTo>
                    <a:pt x="1686" y="1248"/>
                  </a:lnTo>
                  <a:lnTo>
                    <a:pt x="1686" y="124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7" name="Freeform 62"/>
            <p:cNvSpPr>
              <a:spLocks noEditPoints="1"/>
            </p:cNvSpPr>
            <p:nvPr/>
          </p:nvSpPr>
          <p:spPr bwMode="auto">
            <a:xfrm>
              <a:off x="3862671" y="5610768"/>
              <a:ext cx="41135" cy="188294"/>
            </a:xfrm>
            <a:custGeom>
              <a:avLst/>
              <a:gdLst>
                <a:gd name="T0" fmla="*/ 101 w 101"/>
                <a:gd name="T1" fmla="*/ 35 h 560"/>
                <a:gd name="T2" fmla="*/ 90 w 101"/>
                <a:gd name="T3" fmla="*/ 60 h 560"/>
                <a:gd name="T4" fmla="*/ 80 w 101"/>
                <a:gd name="T5" fmla="*/ 86 h 560"/>
                <a:gd name="T6" fmla="*/ 71 w 101"/>
                <a:gd name="T7" fmla="*/ 111 h 560"/>
                <a:gd name="T8" fmla="*/ 64 w 101"/>
                <a:gd name="T9" fmla="*/ 136 h 560"/>
                <a:gd name="T10" fmla="*/ 11 w 101"/>
                <a:gd name="T11" fmla="*/ 102 h 560"/>
                <a:gd name="T12" fmla="*/ 11 w 101"/>
                <a:gd name="T13" fmla="*/ 96 h 560"/>
                <a:gd name="T14" fmla="*/ 9 w 101"/>
                <a:gd name="T15" fmla="*/ 89 h 560"/>
                <a:gd name="T16" fmla="*/ 5 w 101"/>
                <a:gd name="T17" fmla="*/ 84 h 560"/>
                <a:gd name="T18" fmla="*/ 3 w 101"/>
                <a:gd name="T19" fmla="*/ 77 h 560"/>
                <a:gd name="T20" fmla="*/ 1 w 101"/>
                <a:gd name="T21" fmla="*/ 65 h 560"/>
                <a:gd name="T22" fmla="*/ 0 w 101"/>
                <a:gd name="T23" fmla="*/ 54 h 560"/>
                <a:gd name="T24" fmla="*/ 0 w 101"/>
                <a:gd name="T25" fmla="*/ 41 h 560"/>
                <a:gd name="T26" fmla="*/ 3 w 101"/>
                <a:gd name="T27" fmla="*/ 30 h 560"/>
                <a:gd name="T28" fmla="*/ 7 w 101"/>
                <a:gd name="T29" fmla="*/ 22 h 560"/>
                <a:gd name="T30" fmla="*/ 12 w 101"/>
                <a:gd name="T31" fmla="*/ 16 h 560"/>
                <a:gd name="T32" fmla="*/ 17 w 101"/>
                <a:gd name="T33" fmla="*/ 9 h 560"/>
                <a:gd name="T34" fmla="*/ 24 w 101"/>
                <a:gd name="T35" fmla="*/ 4 h 560"/>
                <a:gd name="T36" fmla="*/ 28 w 101"/>
                <a:gd name="T37" fmla="*/ 2 h 560"/>
                <a:gd name="T38" fmla="*/ 32 w 101"/>
                <a:gd name="T39" fmla="*/ 0 h 560"/>
                <a:gd name="T40" fmla="*/ 38 w 101"/>
                <a:gd name="T41" fmla="*/ 0 h 560"/>
                <a:gd name="T42" fmla="*/ 42 w 101"/>
                <a:gd name="T43" fmla="*/ 0 h 560"/>
                <a:gd name="T44" fmla="*/ 52 w 101"/>
                <a:gd name="T45" fmla="*/ 4 h 560"/>
                <a:gd name="T46" fmla="*/ 63 w 101"/>
                <a:gd name="T47" fmla="*/ 9 h 560"/>
                <a:gd name="T48" fmla="*/ 83 w 101"/>
                <a:gd name="T49" fmla="*/ 24 h 560"/>
                <a:gd name="T50" fmla="*/ 101 w 101"/>
                <a:gd name="T51" fmla="*/ 35 h 560"/>
                <a:gd name="T52" fmla="*/ 92 w 101"/>
                <a:gd name="T53" fmla="*/ 513 h 560"/>
                <a:gd name="T54" fmla="*/ 88 w 101"/>
                <a:gd name="T55" fmla="*/ 525 h 560"/>
                <a:gd name="T56" fmla="*/ 84 w 101"/>
                <a:gd name="T57" fmla="*/ 536 h 560"/>
                <a:gd name="T58" fmla="*/ 80 w 101"/>
                <a:gd name="T59" fmla="*/ 546 h 560"/>
                <a:gd name="T60" fmla="*/ 74 w 101"/>
                <a:gd name="T61" fmla="*/ 560 h 560"/>
                <a:gd name="T62" fmla="*/ 37 w 101"/>
                <a:gd name="T63" fmla="*/ 527 h 560"/>
                <a:gd name="T64" fmla="*/ 61 w 101"/>
                <a:gd name="T65" fmla="*/ 497 h 560"/>
                <a:gd name="T66" fmla="*/ 92 w 101"/>
                <a:gd name="T67" fmla="*/ 51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60">
                  <a:moveTo>
                    <a:pt x="101" y="35"/>
                  </a:moveTo>
                  <a:lnTo>
                    <a:pt x="90" y="60"/>
                  </a:lnTo>
                  <a:lnTo>
                    <a:pt x="80" y="86"/>
                  </a:lnTo>
                  <a:lnTo>
                    <a:pt x="71" y="111"/>
                  </a:lnTo>
                  <a:lnTo>
                    <a:pt x="64" y="136"/>
                  </a:lnTo>
                  <a:lnTo>
                    <a:pt x="11" y="102"/>
                  </a:lnTo>
                  <a:lnTo>
                    <a:pt x="11" y="96"/>
                  </a:lnTo>
                  <a:lnTo>
                    <a:pt x="9" y="89"/>
                  </a:lnTo>
                  <a:lnTo>
                    <a:pt x="5" y="84"/>
                  </a:lnTo>
                  <a:lnTo>
                    <a:pt x="3" y="77"/>
                  </a:lnTo>
                  <a:lnTo>
                    <a:pt x="1" y="65"/>
                  </a:lnTo>
                  <a:lnTo>
                    <a:pt x="0" y="54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2" y="16"/>
                  </a:lnTo>
                  <a:lnTo>
                    <a:pt x="17" y="9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52" y="4"/>
                  </a:lnTo>
                  <a:lnTo>
                    <a:pt x="63" y="9"/>
                  </a:lnTo>
                  <a:lnTo>
                    <a:pt x="83" y="24"/>
                  </a:lnTo>
                  <a:lnTo>
                    <a:pt x="101" y="35"/>
                  </a:lnTo>
                  <a:close/>
                  <a:moveTo>
                    <a:pt x="92" y="513"/>
                  </a:moveTo>
                  <a:lnTo>
                    <a:pt x="88" y="525"/>
                  </a:lnTo>
                  <a:lnTo>
                    <a:pt x="84" y="536"/>
                  </a:lnTo>
                  <a:lnTo>
                    <a:pt x="80" y="546"/>
                  </a:lnTo>
                  <a:lnTo>
                    <a:pt x="74" y="560"/>
                  </a:lnTo>
                  <a:lnTo>
                    <a:pt x="37" y="527"/>
                  </a:lnTo>
                  <a:lnTo>
                    <a:pt x="61" y="497"/>
                  </a:lnTo>
                  <a:lnTo>
                    <a:pt x="92" y="51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8" name="Freeform 63"/>
            <p:cNvSpPr>
              <a:spLocks/>
            </p:cNvSpPr>
            <p:nvPr/>
          </p:nvSpPr>
          <p:spPr bwMode="auto">
            <a:xfrm>
              <a:off x="3862671" y="5610769"/>
              <a:ext cx="41135" cy="45728"/>
            </a:xfrm>
            <a:custGeom>
              <a:avLst/>
              <a:gdLst>
                <a:gd name="T0" fmla="*/ 101 w 101"/>
                <a:gd name="T1" fmla="*/ 35 h 136"/>
                <a:gd name="T2" fmla="*/ 90 w 101"/>
                <a:gd name="T3" fmla="*/ 60 h 136"/>
                <a:gd name="T4" fmla="*/ 80 w 101"/>
                <a:gd name="T5" fmla="*/ 86 h 136"/>
                <a:gd name="T6" fmla="*/ 71 w 101"/>
                <a:gd name="T7" fmla="*/ 111 h 136"/>
                <a:gd name="T8" fmla="*/ 64 w 101"/>
                <a:gd name="T9" fmla="*/ 136 h 136"/>
                <a:gd name="T10" fmla="*/ 64 w 101"/>
                <a:gd name="T11" fmla="*/ 136 h 136"/>
                <a:gd name="T12" fmla="*/ 11 w 101"/>
                <a:gd name="T13" fmla="*/ 102 h 136"/>
                <a:gd name="T14" fmla="*/ 11 w 101"/>
                <a:gd name="T15" fmla="*/ 96 h 136"/>
                <a:gd name="T16" fmla="*/ 9 w 101"/>
                <a:gd name="T17" fmla="*/ 89 h 136"/>
                <a:gd name="T18" fmla="*/ 5 w 101"/>
                <a:gd name="T19" fmla="*/ 84 h 136"/>
                <a:gd name="T20" fmla="*/ 3 w 101"/>
                <a:gd name="T21" fmla="*/ 77 h 136"/>
                <a:gd name="T22" fmla="*/ 1 w 101"/>
                <a:gd name="T23" fmla="*/ 65 h 136"/>
                <a:gd name="T24" fmla="*/ 0 w 101"/>
                <a:gd name="T25" fmla="*/ 54 h 136"/>
                <a:gd name="T26" fmla="*/ 0 w 101"/>
                <a:gd name="T27" fmla="*/ 41 h 136"/>
                <a:gd name="T28" fmla="*/ 3 w 101"/>
                <a:gd name="T29" fmla="*/ 30 h 136"/>
                <a:gd name="T30" fmla="*/ 7 w 101"/>
                <a:gd name="T31" fmla="*/ 22 h 136"/>
                <a:gd name="T32" fmla="*/ 12 w 101"/>
                <a:gd name="T33" fmla="*/ 16 h 136"/>
                <a:gd name="T34" fmla="*/ 17 w 101"/>
                <a:gd name="T35" fmla="*/ 9 h 136"/>
                <a:gd name="T36" fmla="*/ 24 w 101"/>
                <a:gd name="T37" fmla="*/ 4 h 136"/>
                <a:gd name="T38" fmla="*/ 28 w 101"/>
                <a:gd name="T39" fmla="*/ 2 h 136"/>
                <a:gd name="T40" fmla="*/ 32 w 101"/>
                <a:gd name="T41" fmla="*/ 0 h 136"/>
                <a:gd name="T42" fmla="*/ 38 w 101"/>
                <a:gd name="T43" fmla="*/ 0 h 136"/>
                <a:gd name="T44" fmla="*/ 42 w 101"/>
                <a:gd name="T45" fmla="*/ 0 h 136"/>
                <a:gd name="T46" fmla="*/ 52 w 101"/>
                <a:gd name="T47" fmla="*/ 4 h 136"/>
                <a:gd name="T48" fmla="*/ 63 w 101"/>
                <a:gd name="T49" fmla="*/ 9 h 136"/>
                <a:gd name="T50" fmla="*/ 83 w 101"/>
                <a:gd name="T51" fmla="*/ 24 h 136"/>
                <a:gd name="T52" fmla="*/ 101 w 101"/>
                <a:gd name="T53" fmla="*/ 35 h 136"/>
                <a:gd name="T54" fmla="*/ 101 w 101"/>
                <a:gd name="T55" fmla="*/ 3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1" h="136">
                  <a:moveTo>
                    <a:pt x="101" y="35"/>
                  </a:moveTo>
                  <a:lnTo>
                    <a:pt x="90" y="60"/>
                  </a:lnTo>
                  <a:lnTo>
                    <a:pt x="80" y="86"/>
                  </a:lnTo>
                  <a:lnTo>
                    <a:pt x="71" y="111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11" y="102"/>
                  </a:lnTo>
                  <a:lnTo>
                    <a:pt x="11" y="96"/>
                  </a:lnTo>
                  <a:lnTo>
                    <a:pt x="9" y="89"/>
                  </a:lnTo>
                  <a:lnTo>
                    <a:pt x="5" y="84"/>
                  </a:lnTo>
                  <a:lnTo>
                    <a:pt x="3" y="77"/>
                  </a:lnTo>
                  <a:lnTo>
                    <a:pt x="1" y="65"/>
                  </a:lnTo>
                  <a:lnTo>
                    <a:pt x="0" y="54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2" y="16"/>
                  </a:lnTo>
                  <a:lnTo>
                    <a:pt x="17" y="9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52" y="4"/>
                  </a:lnTo>
                  <a:lnTo>
                    <a:pt x="63" y="9"/>
                  </a:lnTo>
                  <a:lnTo>
                    <a:pt x="83" y="24"/>
                  </a:lnTo>
                  <a:lnTo>
                    <a:pt x="101" y="35"/>
                  </a:lnTo>
                  <a:lnTo>
                    <a:pt x="101" y="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9" name="Freeform 64"/>
            <p:cNvSpPr>
              <a:spLocks/>
            </p:cNvSpPr>
            <p:nvPr/>
          </p:nvSpPr>
          <p:spPr bwMode="auto">
            <a:xfrm>
              <a:off x="3877481" y="5778888"/>
              <a:ext cx="23036" cy="20175"/>
            </a:xfrm>
            <a:custGeom>
              <a:avLst/>
              <a:gdLst>
                <a:gd name="T0" fmla="*/ 55 w 55"/>
                <a:gd name="T1" fmla="*/ 16 h 63"/>
                <a:gd name="T2" fmla="*/ 51 w 55"/>
                <a:gd name="T3" fmla="*/ 28 h 63"/>
                <a:gd name="T4" fmla="*/ 47 w 55"/>
                <a:gd name="T5" fmla="*/ 39 h 63"/>
                <a:gd name="T6" fmla="*/ 43 w 55"/>
                <a:gd name="T7" fmla="*/ 49 h 63"/>
                <a:gd name="T8" fmla="*/ 37 w 55"/>
                <a:gd name="T9" fmla="*/ 63 h 63"/>
                <a:gd name="T10" fmla="*/ 37 w 55"/>
                <a:gd name="T11" fmla="*/ 63 h 63"/>
                <a:gd name="T12" fmla="*/ 0 w 55"/>
                <a:gd name="T13" fmla="*/ 30 h 63"/>
                <a:gd name="T14" fmla="*/ 24 w 55"/>
                <a:gd name="T15" fmla="*/ 0 h 63"/>
                <a:gd name="T16" fmla="*/ 55 w 55"/>
                <a:gd name="T17" fmla="*/ 16 h 63"/>
                <a:gd name="T18" fmla="*/ 55 w 55"/>
                <a:gd name="T19" fmla="*/ 1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3">
                  <a:moveTo>
                    <a:pt x="55" y="16"/>
                  </a:moveTo>
                  <a:lnTo>
                    <a:pt x="51" y="28"/>
                  </a:lnTo>
                  <a:lnTo>
                    <a:pt x="47" y="39"/>
                  </a:lnTo>
                  <a:lnTo>
                    <a:pt x="43" y="49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0" y="30"/>
                  </a:lnTo>
                  <a:lnTo>
                    <a:pt x="24" y="0"/>
                  </a:lnTo>
                  <a:lnTo>
                    <a:pt x="55" y="16"/>
                  </a:lnTo>
                  <a:lnTo>
                    <a:pt x="55" y="1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1" name="Freeform 65"/>
            <p:cNvSpPr>
              <a:spLocks noEditPoints="1"/>
            </p:cNvSpPr>
            <p:nvPr/>
          </p:nvSpPr>
          <p:spPr bwMode="auto">
            <a:xfrm>
              <a:off x="6332376" y="5370021"/>
              <a:ext cx="304394" cy="1085380"/>
            </a:xfrm>
            <a:custGeom>
              <a:avLst/>
              <a:gdLst>
                <a:gd name="T0" fmla="*/ 630 w 738"/>
                <a:gd name="T1" fmla="*/ 3063 h 3230"/>
                <a:gd name="T2" fmla="*/ 712 w 738"/>
                <a:gd name="T3" fmla="*/ 3018 h 3230"/>
                <a:gd name="T4" fmla="*/ 722 w 738"/>
                <a:gd name="T5" fmla="*/ 3088 h 3230"/>
                <a:gd name="T6" fmla="*/ 726 w 738"/>
                <a:gd name="T7" fmla="*/ 3166 h 3230"/>
                <a:gd name="T8" fmla="*/ 712 w 738"/>
                <a:gd name="T9" fmla="*/ 3229 h 3230"/>
                <a:gd name="T10" fmla="*/ 678 w 738"/>
                <a:gd name="T11" fmla="*/ 3177 h 3230"/>
                <a:gd name="T12" fmla="*/ 636 w 738"/>
                <a:gd name="T13" fmla="*/ 2979 h 3230"/>
                <a:gd name="T14" fmla="*/ 641 w 738"/>
                <a:gd name="T15" fmla="*/ 2920 h 3230"/>
                <a:gd name="T16" fmla="*/ 608 w 738"/>
                <a:gd name="T17" fmla="*/ 2961 h 3230"/>
                <a:gd name="T18" fmla="*/ 571 w 738"/>
                <a:gd name="T19" fmla="*/ 2676 h 3230"/>
                <a:gd name="T20" fmla="*/ 569 w 738"/>
                <a:gd name="T21" fmla="*/ 2645 h 3230"/>
                <a:gd name="T22" fmla="*/ 582 w 738"/>
                <a:gd name="T23" fmla="*/ 2671 h 3230"/>
                <a:gd name="T24" fmla="*/ 456 w 738"/>
                <a:gd name="T25" fmla="*/ 2656 h 3230"/>
                <a:gd name="T26" fmla="*/ 486 w 738"/>
                <a:gd name="T27" fmla="*/ 2697 h 3230"/>
                <a:gd name="T28" fmla="*/ 535 w 738"/>
                <a:gd name="T29" fmla="*/ 2601 h 3230"/>
                <a:gd name="T30" fmla="*/ 532 w 738"/>
                <a:gd name="T31" fmla="*/ 2547 h 3230"/>
                <a:gd name="T32" fmla="*/ 550 w 738"/>
                <a:gd name="T33" fmla="*/ 2551 h 3230"/>
                <a:gd name="T34" fmla="*/ 549 w 738"/>
                <a:gd name="T35" fmla="*/ 2595 h 3230"/>
                <a:gd name="T36" fmla="*/ 360 w 738"/>
                <a:gd name="T37" fmla="*/ 2551 h 3230"/>
                <a:gd name="T38" fmla="*/ 341 w 738"/>
                <a:gd name="T39" fmla="*/ 2506 h 3230"/>
                <a:gd name="T40" fmla="*/ 373 w 738"/>
                <a:gd name="T41" fmla="*/ 2522 h 3230"/>
                <a:gd name="T42" fmla="*/ 201 w 738"/>
                <a:gd name="T43" fmla="*/ 2106 h 3230"/>
                <a:gd name="T44" fmla="*/ 179 w 738"/>
                <a:gd name="T45" fmla="*/ 2088 h 3230"/>
                <a:gd name="T46" fmla="*/ 206 w 738"/>
                <a:gd name="T47" fmla="*/ 2066 h 3230"/>
                <a:gd name="T48" fmla="*/ 7 w 738"/>
                <a:gd name="T49" fmla="*/ 1416 h 3230"/>
                <a:gd name="T50" fmla="*/ 40 w 738"/>
                <a:gd name="T51" fmla="*/ 1300 h 3230"/>
                <a:gd name="T52" fmla="*/ 84 w 738"/>
                <a:gd name="T53" fmla="*/ 1312 h 3230"/>
                <a:gd name="T54" fmla="*/ 78 w 738"/>
                <a:gd name="T55" fmla="*/ 1438 h 3230"/>
                <a:gd name="T56" fmla="*/ 21 w 738"/>
                <a:gd name="T57" fmla="*/ 1428 h 3230"/>
                <a:gd name="T58" fmla="*/ 146 w 738"/>
                <a:gd name="T59" fmla="*/ 928 h 3230"/>
                <a:gd name="T60" fmla="*/ 163 w 738"/>
                <a:gd name="T61" fmla="*/ 967 h 3230"/>
                <a:gd name="T62" fmla="*/ 167 w 738"/>
                <a:gd name="T63" fmla="*/ 657 h 3230"/>
                <a:gd name="T64" fmla="*/ 140 w 738"/>
                <a:gd name="T65" fmla="*/ 653 h 3230"/>
                <a:gd name="T66" fmla="*/ 128 w 738"/>
                <a:gd name="T67" fmla="*/ 806 h 3230"/>
                <a:gd name="T68" fmla="*/ 97 w 738"/>
                <a:gd name="T69" fmla="*/ 780 h 3230"/>
                <a:gd name="T70" fmla="*/ 126 w 738"/>
                <a:gd name="T71" fmla="*/ 846 h 3230"/>
                <a:gd name="T72" fmla="*/ 151 w 738"/>
                <a:gd name="T73" fmla="*/ 874 h 3230"/>
                <a:gd name="T74" fmla="*/ 178 w 738"/>
                <a:gd name="T75" fmla="*/ 867 h 3230"/>
                <a:gd name="T76" fmla="*/ 194 w 738"/>
                <a:gd name="T77" fmla="*/ 872 h 3230"/>
                <a:gd name="T78" fmla="*/ 174 w 738"/>
                <a:gd name="T79" fmla="*/ 817 h 3230"/>
                <a:gd name="T80" fmla="*/ 187 w 738"/>
                <a:gd name="T81" fmla="*/ 730 h 3230"/>
                <a:gd name="T82" fmla="*/ 204 w 738"/>
                <a:gd name="T83" fmla="*/ 658 h 3230"/>
                <a:gd name="T84" fmla="*/ 252 w 738"/>
                <a:gd name="T85" fmla="*/ 593 h 3230"/>
                <a:gd name="T86" fmla="*/ 210 w 738"/>
                <a:gd name="T87" fmla="*/ 700 h 3230"/>
                <a:gd name="T88" fmla="*/ 231 w 738"/>
                <a:gd name="T89" fmla="*/ 573 h 3230"/>
                <a:gd name="T90" fmla="*/ 238 w 738"/>
                <a:gd name="T91" fmla="*/ 512 h 3230"/>
                <a:gd name="T92" fmla="*/ 294 w 738"/>
                <a:gd name="T93" fmla="*/ 502 h 3230"/>
                <a:gd name="T94" fmla="*/ 291 w 738"/>
                <a:gd name="T95" fmla="*/ 360 h 3230"/>
                <a:gd name="T96" fmla="*/ 257 w 738"/>
                <a:gd name="T97" fmla="*/ 300 h 3230"/>
                <a:gd name="T98" fmla="*/ 264 w 738"/>
                <a:gd name="T99" fmla="*/ 244 h 3230"/>
                <a:gd name="T100" fmla="*/ 291 w 738"/>
                <a:gd name="T101" fmla="*/ 217 h 3230"/>
                <a:gd name="T102" fmla="*/ 314 w 738"/>
                <a:gd name="T103" fmla="*/ 180 h 3230"/>
                <a:gd name="T104" fmla="*/ 286 w 738"/>
                <a:gd name="T105" fmla="*/ 105 h 3230"/>
                <a:gd name="T106" fmla="*/ 309 w 738"/>
                <a:gd name="T107" fmla="*/ 61 h 3230"/>
                <a:gd name="T108" fmla="*/ 297 w 738"/>
                <a:gd name="T109" fmla="*/ 0 h 3230"/>
                <a:gd name="T110" fmla="*/ 235 w 738"/>
                <a:gd name="T111" fmla="*/ 87 h 3230"/>
                <a:gd name="T112" fmla="*/ 241 w 738"/>
                <a:gd name="T113" fmla="*/ 179 h 3230"/>
                <a:gd name="T114" fmla="*/ 222 w 738"/>
                <a:gd name="T115" fmla="*/ 306 h 3230"/>
                <a:gd name="T116" fmla="*/ 182 w 738"/>
                <a:gd name="T117" fmla="*/ 381 h 3230"/>
                <a:gd name="T118" fmla="*/ 196 w 738"/>
                <a:gd name="T119" fmla="*/ 425 h 3230"/>
                <a:gd name="T120" fmla="*/ 173 w 738"/>
                <a:gd name="T121" fmla="*/ 478 h 3230"/>
                <a:gd name="T122" fmla="*/ 160 w 738"/>
                <a:gd name="T123" fmla="*/ 554 h 3230"/>
                <a:gd name="T124" fmla="*/ 210 w 738"/>
                <a:gd name="T125" fmla="*/ 575 h 3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8" h="3230">
                  <a:moveTo>
                    <a:pt x="665" y="3151"/>
                  </a:moveTo>
                  <a:lnTo>
                    <a:pt x="655" y="3139"/>
                  </a:lnTo>
                  <a:lnTo>
                    <a:pt x="645" y="3128"/>
                  </a:lnTo>
                  <a:lnTo>
                    <a:pt x="641" y="3122"/>
                  </a:lnTo>
                  <a:lnTo>
                    <a:pt x="638" y="3115"/>
                  </a:lnTo>
                  <a:lnTo>
                    <a:pt x="633" y="3109"/>
                  </a:lnTo>
                  <a:lnTo>
                    <a:pt x="631" y="3101"/>
                  </a:lnTo>
                  <a:lnTo>
                    <a:pt x="629" y="3089"/>
                  </a:lnTo>
                  <a:lnTo>
                    <a:pt x="629" y="3072"/>
                  </a:lnTo>
                  <a:lnTo>
                    <a:pt x="630" y="3063"/>
                  </a:lnTo>
                  <a:lnTo>
                    <a:pt x="631" y="3056"/>
                  </a:lnTo>
                  <a:lnTo>
                    <a:pt x="633" y="3049"/>
                  </a:lnTo>
                  <a:lnTo>
                    <a:pt x="637" y="3045"/>
                  </a:lnTo>
                  <a:lnTo>
                    <a:pt x="648" y="3042"/>
                  </a:lnTo>
                  <a:lnTo>
                    <a:pt x="660" y="3040"/>
                  </a:lnTo>
                  <a:lnTo>
                    <a:pt x="672" y="3034"/>
                  </a:lnTo>
                  <a:lnTo>
                    <a:pt x="690" y="3027"/>
                  </a:lnTo>
                  <a:lnTo>
                    <a:pt x="698" y="3022"/>
                  </a:lnTo>
                  <a:lnTo>
                    <a:pt x="706" y="3020"/>
                  </a:lnTo>
                  <a:lnTo>
                    <a:pt x="712" y="3018"/>
                  </a:lnTo>
                  <a:lnTo>
                    <a:pt x="717" y="3019"/>
                  </a:lnTo>
                  <a:lnTo>
                    <a:pt x="718" y="3021"/>
                  </a:lnTo>
                  <a:lnTo>
                    <a:pt x="718" y="3025"/>
                  </a:lnTo>
                  <a:lnTo>
                    <a:pt x="717" y="3031"/>
                  </a:lnTo>
                  <a:lnTo>
                    <a:pt x="717" y="3037"/>
                  </a:lnTo>
                  <a:lnTo>
                    <a:pt x="714" y="3050"/>
                  </a:lnTo>
                  <a:lnTo>
                    <a:pt x="713" y="3059"/>
                  </a:lnTo>
                  <a:lnTo>
                    <a:pt x="716" y="3070"/>
                  </a:lnTo>
                  <a:lnTo>
                    <a:pt x="719" y="3079"/>
                  </a:lnTo>
                  <a:lnTo>
                    <a:pt x="722" y="3088"/>
                  </a:lnTo>
                  <a:lnTo>
                    <a:pt x="726" y="3097"/>
                  </a:lnTo>
                  <a:lnTo>
                    <a:pt x="731" y="3106"/>
                  </a:lnTo>
                  <a:lnTo>
                    <a:pt x="735" y="3116"/>
                  </a:lnTo>
                  <a:lnTo>
                    <a:pt x="737" y="3125"/>
                  </a:lnTo>
                  <a:lnTo>
                    <a:pt x="738" y="3136"/>
                  </a:lnTo>
                  <a:lnTo>
                    <a:pt x="738" y="3142"/>
                  </a:lnTo>
                  <a:lnTo>
                    <a:pt x="736" y="3148"/>
                  </a:lnTo>
                  <a:lnTo>
                    <a:pt x="733" y="3154"/>
                  </a:lnTo>
                  <a:lnTo>
                    <a:pt x="730" y="3159"/>
                  </a:lnTo>
                  <a:lnTo>
                    <a:pt x="726" y="3166"/>
                  </a:lnTo>
                  <a:lnTo>
                    <a:pt x="723" y="3172"/>
                  </a:lnTo>
                  <a:lnTo>
                    <a:pt x="721" y="3178"/>
                  </a:lnTo>
                  <a:lnTo>
                    <a:pt x="719" y="3184"/>
                  </a:lnTo>
                  <a:lnTo>
                    <a:pt x="720" y="3197"/>
                  </a:lnTo>
                  <a:lnTo>
                    <a:pt x="720" y="3214"/>
                  </a:lnTo>
                  <a:lnTo>
                    <a:pt x="720" y="3218"/>
                  </a:lnTo>
                  <a:lnTo>
                    <a:pt x="719" y="3222"/>
                  </a:lnTo>
                  <a:lnTo>
                    <a:pt x="717" y="3224"/>
                  </a:lnTo>
                  <a:lnTo>
                    <a:pt x="716" y="3227"/>
                  </a:lnTo>
                  <a:lnTo>
                    <a:pt x="712" y="3229"/>
                  </a:lnTo>
                  <a:lnTo>
                    <a:pt x="709" y="3230"/>
                  </a:lnTo>
                  <a:lnTo>
                    <a:pt x="705" y="3230"/>
                  </a:lnTo>
                  <a:lnTo>
                    <a:pt x="700" y="3229"/>
                  </a:lnTo>
                  <a:lnTo>
                    <a:pt x="698" y="3227"/>
                  </a:lnTo>
                  <a:lnTo>
                    <a:pt x="696" y="3225"/>
                  </a:lnTo>
                  <a:lnTo>
                    <a:pt x="694" y="3222"/>
                  </a:lnTo>
                  <a:lnTo>
                    <a:pt x="692" y="3218"/>
                  </a:lnTo>
                  <a:lnTo>
                    <a:pt x="689" y="3209"/>
                  </a:lnTo>
                  <a:lnTo>
                    <a:pt x="684" y="3198"/>
                  </a:lnTo>
                  <a:lnTo>
                    <a:pt x="678" y="3177"/>
                  </a:lnTo>
                  <a:lnTo>
                    <a:pt x="671" y="3163"/>
                  </a:lnTo>
                  <a:lnTo>
                    <a:pt x="670" y="3158"/>
                  </a:lnTo>
                  <a:lnTo>
                    <a:pt x="668" y="3153"/>
                  </a:lnTo>
                  <a:lnTo>
                    <a:pt x="668" y="3152"/>
                  </a:lnTo>
                  <a:lnTo>
                    <a:pt x="667" y="3150"/>
                  </a:lnTo>
                  <a:lnTo>
                    <a:pt x="666" y="3150"/>
                  </a:lnTo>
                  <a:lnTo>
                    <a:pt x="665" y="3151"/>
                  </a:lnTo>
                  <a:close/>
                  <a:moveTo>
                    <a:pt x="625" y="2993"/>
                  </a:moveTo>
                  <a:lnTo>
                    <a:pt x="629" y="2988"/>
                  </a:lnTo>
                  <a:lnTo>
                    <a:pt x="636" y="2979"/>
                  </a:lnTo>
                  <a:lnTo>
                    <a:pt x="643" y="2970"/>
                  </a:lnTo>
                  <a:lnTo>
                    <a:pt x="648" y="2967"/>
                  </a:lnTo>
                  <a:lnTo>
                    <a:pt x="649" y="2956"/>
                  </a:lnTo>
                  <a:lnTo>
                    <a:pt x="649" y="2941"/>
                  </a:lnTo>
                  <a:lnTo>
                    <a:pt x="648" y="2933"/>
                  </a:lnTo>
                  <a:lnTo>
                    <a:pt x="646" y="2926"/>
                  </a:lnTo>
                  <a:lnTo>
                    <a:pt x="645" y="2924"/>
                  </a:lnTo>
                  <a:lnTo>
                    <a:pt x="644" y="2922"/>
                  </a:lnTo>
                  <a:lnTo>
                    <a:pt x="643" y="2920"/>
                  </a:lnTo>
                  <a:lnTo>
                    <a:pt x="641" y="2920"/>
                  </a:lnTo>
                  <a:lnTo>
                    <a:pt x="639" y="2924"/>
                  </a:lnTo>
                  <a:lnTo>
                    <a:pt x="637" y="2928"/>
                  </a:lnTo>
                  <a:lnTo>
                    <a:pt x="635" y="2934"/>
                  </a:lnTo>
                  <a:lnTo>
                    <a:pt x="631" y="2939"/>
                  </a:lnTo>
                  <a:lnTo>
                    <a:pt x="627" y="2943"/>
                  </a:lnTo>
                  <a:lnTo>
                    <a:pt x="623" y="2948"/>
                  </a:lnTo>
                  <a:lnTo>
                    <a:pt x="616" y="2952"/>
                  </a:lnTo>
                  <a:lnTo>
                    <a:pt x="611" y="2956"/>
                  </a:lnTo>
                  <a:lnTo>
                    <a:pt x="609" y="2957"/>
                  </a:lnTo>
                  <a:lnTo>
                    <a:pt x="608" y="2961"/>
                  </a:lnTo>
                  <a:lnTo>
                    <a:pt x="606" y="2964"/>
                  </a:lnTo>
                  <a:lnTo>
                    <a:pt x="606" y="2968"/>
                  </a:lnTo>
                  <a:lnTo>
                    <a:pt x="606" y="2978"/>
                  </a:lnTo>
                  <a:lnTo>
                    <a:pt x="608" y="2987"/>
                  </a:lnTo>
                  <a:lnTo>
                    <a:pt x="608" y="2996"/>
                  </a:lnTo>
                  <a:lnTo>
                    <a:pt x="610" y="3005"/>
                  </a:lnTo>
                  <a:lnTo>
                    <a:pt x="625" y="2993"/>
                  </a:lnTo>
                  <a:close/>
                  <a:moveTo>
                    <a:pt x="577" y="2678"/>
                  </a:moveTo>
                  <a:lnTo>
                    <a:pt x="574" y="2678"/>
                  </a:lnTo>
                  <a:lnTo>
                    <a:pt x="571" y="2676"/>
                  </a:lnTo>
                  <a:lnTo>
                    <a:pt x="569" y="2673"/>
                  </a:lnTo>
                  <a:lnTo>
                    <a:pt x="565" y="2670"/>
                  </a:lnTo>
                  <a:lnTo>
                    <a:pt x="561" y="2664"/>
                  </a:lnTo>
                  <a:lnTo>
                    <a:pt x="558" y="2658"/>
                  </a:lnTo>
                  <a:lnTo>
                    <a:pt x="557" y="2656"/>
                  </a:lnTo>
                  <a:lnTo>
                    <a:pt x="556" y="2654"/>
                  </a:lnTo>
                  <a:lnTo>
                    <a:pt x="560" y="2653"/>
                  </a:lnTo>
                  <a:lnTo>
                    <a:pt x="563" y="2651"/>
                  </a:lnTo>
                  <a:lnTo>
                    <a:pt x="567" y="2649"/>
                  </a:lnTo>
                  <a:lnTo>
                    <a:pt x="569" y="2645"/>
                  </a:lnTo>
                  <a:lnTo>
                    <a:pt x="571" y="2643"/>
                  </a:lnTo>
                  <a:lnTo>
                    <a:pt x="573" y="2641"/>
                  </a:lnTo>
                  <a:lnTo>
                    <a:pt x="575" y="2640"/>
                  </a:lnTo>
                  <a:lnTo>
                    <a:pt x="577" y="2640"/>
                  </a:lnTo>
                  <a:lnTo>
                    <a:pt x="581" y="2647"/>
                  </a:lnTo>
                  <a:lnTo>
                    <a:pt x="583" y="2656"/>
                  </a:lnTo>
                  <a:lnTo>
                    <a:pt x="583" y="2660"/>
                  </a:lnTo>
                  <a:lnTo>
                    <a:pt x="583" y="2665"/>
                  </a:lnTo>
                  <a:lnTo>
                    <a:pt x="582" y="2668"/>
                  </a:lnTo>
                  <a:lnTo>
                    <a:pt x="582" y="2671"/>
                  </a:lnTo>
                  <a:lnTo>
                    <a:pt x="577" y="2678"/>
                  </a:lnTo>
                  <a:close/>
                  <a:moveTo>
                    <a:pt x="505" y="2673"/>
                  </a:moveTo>
                  <a:lnTo>
                    <a:pt x="497" y="2664"/>
                  </a:lnTo>
                  <a:lnTo>
                    <a:pt x="491" y="2655"/>
                  </a:lnTo>
                  <a:lnTo>
                    <a:pt x="486" y="2654"/>
                  </a:lnTo>
                  <a:lnTo>
                    <a:pt x="479" y="2656"/>
                  </a:lnTo>
                  <a:lnTo>
                    <a:pt x="471" y="2655"/>
                  </a:lnTo>
                  <a:lnTo>
                    <a:pt x="462" y="2654"/>
                  </a:lnTo>
                  <a:lnTo>
                    <a:pt x="459" y="2655"/>
                  </a:lnTo>
                  <a:lnTo>
                    <a:pt x="456" y="2656"/>
                  </a:lnTo>
                  <a:lnTo>
                    <a:pt x="456" y="2658"/>
                  </a:lnTo>
                  <a:lnTo>
                    <a:pt x="459" y="2663"/>
                  </a:lnTo>
                  <a:lnTo>
                    <a:pt x="467" y="2671"/>
                  </a:lnTo>
                  <a:lnTo>
                    <a:pt x="476" y="2680"/>
                  </a:lnTo>
                  <a:lnTo>
                    <a:pt x="477" y="2686"/>
                  </a:lnTo>
                  <a:lnTo>
                    <a:pt x="478" y="2694"/>
                  </a:lnTo>
                  <a:lnTo>
                    <a:pt x="478" y="2696"/>
                  </a:lnTo>
                  <a:lnTo>
                    <a:pt x="480" y="2697"/>
                  </a:lnTo>
                  <a:lnTo>
                    <a:pt x="482" y="2697"/>
                  </a:lnTo>
                  <a:lnTo>
                    <a:pt x="486" y="2697"/>
                  </a:lnTo>
                  <a:lnTo>
                    <a:pt x="491" y="2696"/>
                  </a:lnTo>
                  <a:lnTo>
                    <a:pt x="496" y="2696"/>
                  </a:lnTo>
                  <a:lnTo>
                    <a:pt x="502" y="2698"/>
                  </a:lnTo>
                  <a:lnTo>
                    <a:pt x="507" y="2701"/>
                  </a:lnTo>
                  <a:lnTo>
                    <a:pt x="511" y="2704"/>
                  </a:lnTo>
                  <a:lnTo>
                    <a:pt x="514" y="2703"/>
                  </a:lnTo>
                  <a:lnTo>
                    <a:pt x="516" y="2701"/>
                  </a:lnTo>
                  <a:lnTo>
                    <a:pt x="518" y="2697"/>
                  </a:lnTo>
                  <a:lnTo>
                    <a:pt x="505" y="2673"/>
                  </a:lnTo>
                  <a:close/>
                  <a:moveTo>
                    <a:pt x="535" y="2601"/>
                  </a:moveTo>
                  <a:lnTo>
                    <a:pt x="530" y="2596"/>
                  </a:lnTo>
                  <a:lnTo>
                    <a:pt x="524" y="2588"/>
                  </a:lnTo>
                  <a:lnTo>
                    <a:pt x="520" y="2581"/>
                  </a:lnTo>
                  <a:lnTo>
                    <a:pt x="519" y="2573"/>
                  </a:lnTo>
                  <a:lnTo>
                    <a:pt x="518" y="2569"/>
                  </a:lnTo>
                  <a:lnTo>
                    <a:pt x="519" y="2566"/>
                  </a:lnTo>
                  <a:lnTo>
                    <a:pt x="520" y="2565"/>
                  </a:lnTo>
                  <a:lnTo>
                    <a:pt x="523" y="2562"/>
                  </a:lnTo>
                  <a:lnTo>
                    <a:pt x="528" y="2556"/>
                  </a:lnTo>
                  <a:lnTo>
                    <a:pt x="532" y="2547"/>
                  </a:lnTo>
                  <a:lnTo>
                    <a:pt x="535" y="2544"/>
                  </a:lnTo>
                  <a:lnTo>
                    <a:pt x="538" y="2541"/>
                  </a:lnTo>
                  <a:lnTo>
                    <a:pt x="542" y="2539"/>
                  </a:lnTo>
                  <a:lnTo>
                    <a:pt x="546" y="2538"/>
                  </a:lnTo>
                  <a:lnTo>
                    <a:pt x="548" y="2538"/>
                  </a:lnTo>
                  <a:lnTo>
                    <a:pt x="549" y="2539"/>
                  </a:lnTo>
                  <a:lnTo>
                    <a:pt x="550" y="2542"/>
                  </a:lnTo>
                  <a:lnTo>
                    <a:pt x="551" y="2543"/>
                  </a:lnTo>
                  <a:lnTo>
                    <a:pt x="551" y="2547"/>
                  </a:lnTo>
                  <a:lnTo>
                    <a:pt x="550" y="2551"/>
                  </a:lnTo>
                  <a:lnTo>
                    <a:pt x="546" y="2560"/>
                  </a:lnTo>
                  <a:lnTo>
                    <a:pt x="542" y="2566"/>
                  </a:lnTo>
                  <a:lnTo>
                    <a:pt x="540" y="2570"/>
                  </a:lnTo>
                  <a:lnTo>
                    <a:pt x="540" y="2573"/>
                  </a:lnTo>
                  <a:lnTo>
                    <a:pt x="540" y="2576"/>
                  </a:lnTo>
                  <a:lnTo>
                    <a:pt x="541" y="2578"/>
                  </a:lnTo>
                  <a:lnTo>
                    <a:pt x="543" y="2584"/>
                  </a:lnTo>
                  <a:lnTo>
                    <a:pt x="546" y="2589"/>
                  </a:lnTo>
                  <a:lnTo>
                    <a:pt x="548" y="2592"/>
                  </a:lnTo>
                  <a:lnTo>
                    <a:pt x="549" y="2595"/>
                  </a:lnTo>
                  <a:lnTo>
                    <a:pt x="549" y="2597"/>
                  </a:lnTo>
                  <a:lnTo>
                    <a:pt x="549" y="2600"/>
                  </a:lnTo>
                  <a:lnTo>
                    <a:pt x="547" y="2603"/>
                  </a:lnTo>
                  <a:lnTo>
                    <a:pt x="544" y="2605"/>
                  </a:lnTo>
                  <a:lnTo>
                    <a:pt x="542" y="2606"/>
                  </a:lnTo>
                  <a:lnTo>
                    <a:pt x="537" y="2608"/>
                  </a:lnTo>
                  <a:lnTo>
                    <a:pt x="535" y="2601"/>
                  </a:lnTo>
                  <a:close/>
                  <a:moveTo>
                    <a:pt x="365" y="2562"/>
                  </a:moveTo>
                  <a:lnTo>
                    <a:pt x="363" y="2557"/>
                  </a:lnTo>
                  <a:lnTo>
                    <a:pt x="360" y="2551"/>
                  </a:lnTo>
                  <a:lnTo>
                    <a:pt x="358" y="2546"/>
                  </a:lnTo>
                  <a:lnTo>
                    <a:pt x="354" y="2542"/>
                  </a:lnTo>
                  <a:lnTo>
                    <a:pt x="347" y="2537"/>
                  </a:lnTo>
                  <a:lnTo>
                    <a:pt x="341" y="2534"/>
                  </a:lnTo>
                  <a:lnTo>
                    <a:pt x="338" y="2532"/>
                  </a:lnTo>
                  <a:lnTo>
                    <a:pt x="335" y="2529"/>
                  </a:lnTo>
                  <a:lnTo>
                    <a:pt x="335" y="2524"/>
                  </a:lnTo>
                  <a:lnTo>
                    <a:pt x="335" y="2519"/>
                  </a:lnTo>
                  <a:lnTo>
                    <a:pt x="338" y="2512"/>
                  </a:lnTo>
                  <a:lnTo>
                    <a:pt x="341" y="2506"/>
                  </a:lnTo>
                  <a:lnTo>
                    <a:pt x="345" y="2498"/>
                  </a:lnTo>
                  <a:lnTo>
                    <a:pt x="349" y="2493"/>
                  </a:lnTo>
                  <a:lnTo>
                    <a:pt x="351" y="2492"/>
                  </a:lnTo>
                  <a:lnTo>
                    <a:pt x="352" y="2492"/>
                  </a:lnTo>
                  <a:lnTo>
                    <a:pt x="354" y="2492"/>
                  </a:lnTo>
                  <a:lnTo>
                    <a:pt x="355" y="2494"/>
                  </a:lnTo>
                  <a:lnTo>
                    <a:pt x="358" y="2497"/>
                  </a:lnTo>
                  <a:lnTo>
                    <a:pt x="362" y="2503"/>
                  </a:lnTo>
                  <a:lnTo>
                    <a:pt x="369" y="2515"/>
                  </a:lnTo>
                  <a:lnTo>
                    <a:pt x="373" y="2522"/>
                  </a:lnTo>
                  <a:lnTo>
                    <a:pt x="380" y="2530"/>
                  </a:lnTo>
                  <a:lnTo>
                    <a:pt x="385" y="2537"/>
                  </a:lnTo>
                  <a:lnTo>
                    <a:pt x="386" y="2539"/>
                  </a:lnTo>
                  <a:lnTo>
                    <a:pt x="385" y="2543"/>
                  </a:lnTo>
                  <a:lnTo>
                    <a:pt x="384" y="2545"/>
                  </a:lnTo>
                  <a:lnTo>
                    <a:pt x="383" y="2547"/>
                  </a:lnTo>
                  <a:lnTo>
                    <a:pt x="378" y="2551"/>
                  </a:lnTo>
                  <a:lnTo>
                    <a:pt x="373" y="2555"/>
                  </a:lnTo>
                  <a:lnTo>
                    <a:pt x="365" y="2562"/>
                  </a:lnTo>
                  <a:close/>
                  <a:moveTo>
                    <a:pt x="201" y="2106"/>
                  </a:moveTo>
                  <a:lnTo>
                    <a:pt x="196" y="2110"/>
                  </a:lnTo>
                  <a:lnTo>
                    <a:pt x="190" y="2113"/>
                  </a:lnTo>
                  <a:lnTo>
                    <a:pt x="185" y="2114"/>
                  </a:lnTo>
                  <a:lnTo>
                    <a:pt x="183" y="2113"/>
                  </a:lnTo>
                  <a:lnTo>
                    <a:pt x="181" y="2112"/>
                  </a:lnTo>
                  <a:lnTo>
                    <a:pt x="180" y="2109"/>
                  </a:lnTo>
                  <a:lnTo>
                    <a:pt x="179" y="2102"/>
                  </a:lnTo>
                  <a:lnTo>
                    <a:pt x="179" y="2096"/>
                  </a:lnTo>
                  <a:lnTo>
                    <a:pt x="178" y="2091"/>
                  </a:lnTo>
                  <a:lnTo>
                    <a:pt x="179" y="2088"/>
                  </a:lnTo>
                  <a:lnTo>
                    <a:pt x="180" y="2086"/>
                  </a:lnTo>
                  <a:lnTo>
                    <a:pt x="182" y="2084"/>
                  </a:lnTo>
                  <a:lnTo>
                    <a:pt x="186" y="2079"/>
                  </a:lnTo>
                  <a:lnTo>
                    <a:pt x="191" y="2075"/>
                  </a:lnTo>
                  <a:lnTo>
                    <a:pt x="195" y="2066"/>
                  </a:lnTo>
                  <a:lnTo>
                    <a:pt x="199" y="2060"/>
                  </a:lnTo>
                  <a:lnTo>
                    <a:pt x="201" y="2059"/>
                  </a:lnTo>
                  <a:lnTo>
                    <a:pt x="203" y="2061"/>
                  </a:lnTo>
                  <a:lnTo>
                    <a:pt x="205" y="2063"/>
                  </a:lnTo>
                  <a:lnTo>
                    <a:pt x="206" y="2066"/>
                  </a:lnTo>
                  <a:lnTo>
                    <a:pt x="209" y="2074"/>
                  </a:lnTo>
                  <a:lnTo>
                    <a:pt x="210" y="2078"/>
                  </a:lnTo>
                  <a:lnTo>
                    <a:pt x="213" y="2084"/>
                  </a:lnTo>
                  <a:lnTo>
                    <a:pt x="214" y="2089"/>
                  </a:lnTo>
                  <a:lnTo>
                    <a:pt x="214" y="2091"/>
                  </a:lnTo>
                  <a:lnTo>
                    <a:pt x="213" y="2095"/>
                  </a:lnTo>
                  <a:lnTo>
                    <a:pt x="212" y="2097"/>
                  </a:lnTo>
                  <a:lnTo>
                    <a:pt x="210" y="2099"/>
                  </a:lnTo>
                  <a:lnTo>
                    <a:pt x="201" y="2106"/>
                  </a:lnTo>
                  <a:close/>
                  <a:moveTo>
                    <a:pt x="7" y="1416"/>
                  </a:moveTo>
                  <a:lnTo>
                    <a:pt x="4" y="1393"/>
                  </a:lnTo>
                  <a:lnTo>
                    <a:pt x="0" y="1364"/>
                  </a:lnTo>
                  <a:lnTo>
                    <a:pt x="0" y="1349"/>
                  </a:lnTo>
                  <a:lnTo>
                    <a:pt x="1" y="1336"/>
                  </a:lnTo>
                  <a:lnTo>
                    <a:pt x="3" y="1331"/>
                  </a:lnTo>
                  <a:lnTo>
                    <a:pt x="5" y="1326"/>
                  </a:lnTo>
                  <a:lnTo>
                    <a:pt x="8" y="1321"/>
                  </a:lnTo>
                  <a:lnTo>
                    <a:pt x="13" y="1317"/>
                  </a:lnTo>
                  <a:lnTo>
                    <a:pt x="25" y="1308"/>
                  </a:lnTo>
                  <a:lnTo>
                    <a:pt x="40" y="1300"/>
                  </a:lnTo>
                  <a:lnTo>
                    <a:pt x="48" y="1292"/>
                  </a:lnTo>
                  <a:lnTo>
                    <a:pt x="60" y="1282"/>
                  </a:lnTo>
                  <a:lnTo>
                    <a:pt x="67" y="1278"/>
                  </a:lnTo>
                  <a:lnTo>
                    <a:pt x="71" y="1277"/>
                  </a:lnTo>
                  <a:lnTo>
                    <a:pt x="74" y="1277"/>
                  </a:lnTo>
                  <a:lnTo>
                    <a:pt x="75" y="1278"/>
                  </a:lnTo>
                  <a:lnTo>
                    <a:pt x="77" y="1281"/>
                  </a:lnTo>
                  <a:lnTo>
                    <a:pt x="78" y="1285"/>
                  </a:lnTo>
                  <a:lnTo>
                    <a:pt x="82" y="1299"/>
                  </a:lnTo>
                  <a:lnTo>
                    <a:pt x="84" y="1312"/>
                  </a:lnTo>
                  <a:lnTo>
                    <a:pt x="85" y="1326"/>
                  </a:lnTo>
                  <a:lnTo>
                    <a:pt x="86" y="1340"/>
                  </a:lnTo>
                  <a:lnTo>
                    <a:pt x="86" y="1367"/>
                  </a:lnTo>
                  <a:lnTo>
                    <a:pt x="85" y="1395"/>
                  </a:lnTo>
                  <a:lnTo>
                    <a:pt x="85" y="1405"/>
                  </a:lnTo>
                  <a:lnTo>
                    <a:pt x="85" y="1418"/>
                  </a:lnTo>
                  <a:lnTo>
                    <a:pt x="84" y="1424"/>
                  </a:lnTo>
                  <a:lnTo>
                    <a:pt x="83" y="1429"/>
                  </a:lnTo>
                  <a:lnTo>
                    <a:pt x="82" y="1435"/>
                  </a:lnTo>
                  <a:lnTo>
                    <a:pt x="78" y="1438"/>
                  </a:lnTo>
                  <a:lnTo>
                    <a:pt x="75" y="1440"/>
                  </a:lnTo>
                  <a:lnTo>
                    <a:pt x="72" y="1442"/>
                  </a:lnTo>
                  <a:lnTo>
                    <a:pt x="69" y="1444"/>
                  </a:lnTo>
                  <a:lnTo>
                    <a:pt x="65" y="1444"/>
                  </a:lnTo>
                  <a:lnTo>
                    <a:pt x="58" y="1445"/>
                  </a:lnTo>
                  <a:lnTo>
                    <a:pt x="49" y="1444"/>
                  </a:lnTo>
                  <a:lnTo>
                    <a:pt x="42" y="1441"/>
                  </a:lnTo>
                  <a:lnTo>
                    <a:pt x="34" y="1438"/>
                  </a:lnTo>
                  <a:lnTo>
                    <a:pt x="27" y="1434"/>
                  </a:lnTo>
                  <a:lnTo>
                    <a:pt x="21" y="1428"/>
                  </a:lnTo>
                  <a:lnTo>
                    <a:pt x="7" y="1416"/>
                  </a:lnTo>
                  <a:close/>
                  <a:moveTo>
                    <a:pt x="184" y="912"/>
                  </a:moveTo>
                  <a:lnTo>
                    <a:pt x="180" y="916"/>
                  </a:lnTo>
                  <a:lnTo>
                    <a:pt x="176" y="921"/>
                  </a:lnTo>
                  <a:lnTo>
                    <a:pt x="169" y="926"/>
                  </a:lnTo>
                  <a:lnTo>
                    <a:pt x="162" y="930"/>
                  </a:lnTo>
                  <a:lnTo>
                    <a:pt x="157" y="929"/>
                  </a:lnTo>
                  <a:lnTo>
                    <a:pt x="151" y="928"/>
                  </a:lnTo>
                  <a:lnTo>
                    <a:pt x="149" y="928"/>
                  </a:lnTo>
                  <a:lnTo>
                    <a:pt x="146" y="928"/>
                  </a:lnTo>
                  <a:lnTo>
                    <a:pt x="144" y="929"/>
                  </a:lnTo>
                  <a:lnTo>
                    <a:pt x="144" y="931"/>
                  </a:lnTo>
                  <a:lnTo>
                    <a:pt x="145" y="941"/>
                  </a:lnTo>
                  <a:lnTo>
                    <a:pt x="145" y="951"/>
                  </a:lnTo>
                  <a:lnTo>
                    <a:pt x="146" y="955"/>
                  </a:lnTo>
                  <a:lnTo>
                    <a:pt x="146" y="959"/>
                  </a:lnTo>
                  <a:lnTo>
                    <a:pt x="149" y="963"/>
                  </a:lnTo>
                  <a:lnTo>
                    <a:pt x="153" y="966"/>
                  </a:lnTo>
                  <a:lnTo>
                    <a:pt x="157" y="967"/>
                  </a:lnTo>
                  <a:lnTo>
                    <a:pt x="163" y="967"/>
                  </a:lnTo>
                  <a:lnTo>
                    <a:pt x="170" y="965"/>
                  </a:lnTo>
                  <a:lnTo>
                    <a:pt x="177" y="961"/>
                  </a:lnTo>
                  <a:lnTo>
                    <a:pt x="179" y="953"/>
                  </a:lnTo>
                  <a:lnTo>
                    <a:pt x="181" y="945"/>
                  </a:lnTo>
                  <a:lnTo>
                    <a:pt x="184" y="940"/>
                  </a:lnTo>
                  <a:lnTo>
                    <a:pt x="186" y="935"/>
                  </a:lnTo>
                  <a:lnTo>
                    <a:pt x="184" y="912"/>
                  </a:lnTo>
                  <a:close/>
                  <a:moveTo>
                    <a:pt x="176" y="657"/>
                  </a:moveTo>
                  <a:lnTo>
                    <a:pt x="170" y="658"/>
                  </a:lnTo>
                  <a:lnTo>
                    <a:pt x="167" y="657"/>
                  </a:lnTo>
                  <a:lnTo>
                    <a:pt x="164" y="655"/>
                  </a:lnTo>
                  <a:lnTo>
                    <a:pt x="160" y="652"/>
                  </a:lnTo>
                  <a:lnTo>
                    <a:pt x="158" y="648"/>
                  </a:lnTo>
                  <a:lnTo>
                    <a:pt x="156" y="645"/>
                  </a:lnTo>
                  <a:lnTo>
                    <a:pt x="153" y="643"/>
                  </a:lnTo>
                  <a:lnTo>
                    <a:pt x="150" y="642"/>
                  </a:lnTo>
                  <a:lnTo>
                    <a:pt x="146" y="643"/>
                  </a:lnTo>
                  <a:lnTo>
                    <a:pt x="143" y="645"/>
                  </a:lnTo>
                  <a:lnTo>
                    <a:pt x="141" y="648"/>
                  </a:lnTo>
                  <a:lnTo>
                    <a:pt x="140" y="653"/>
                  </a:lnTo>
                  <a:lnTo>
                    <a:pt x="138" y="662"/>
                  </a:lnTo>
                  <a:lnTo>
                    <a:pt x="137" y="675"/>
                  </a:lnTo>
                  <a:lnTo>
                    <a:pt x="137" y="700"/>
                  </a:lnTo>
                  <a:lnTo>
                    <a:pt x="136" y="718"/>
                  </a:lnTo>
                  <a:lnTo>
                    <a:pt x="133" y="734"/>
                  </a:lnTo>
                  <a:lnTo>
                    <a:pt x="131" y="751"/>
                  </a:lnTo>
                  <a:lnTo>
                    <a:pt x="130" y="768"/>
                  </a:lnTo>
                  <a:lnTo>
                    <a:pt x="129" y="786"/>
                  </a:lnTo>
                  <a:lnTo>
                    <a:pt x="129" y="797"/>
                  </a:lnTo>
                  <a:lnTo>
                    <a:pt x="128" y="806"/>
                  </a:lnTo>
                  <a:lnTo>
                    <a:pt x="127" y="808"/>
                  </a:lnTo>
                  <a:lnTo>
                    <a:pt x="126" y="808"/>
                  </a:lnTo>
                  <a:lnTo>
                    <a:pt x="125" y="808"/>
                  </a:lnTo>
                  <a:lnTo>
                    <a:pt x="123" y="808"/>
                  </a:lnTo>
                  <a:lnTo>
                    <a:pt x="119" y="805"/>
                  </a:lnTo>
                  <a:lnTo>
                    <a:pt x="113" y="800"/>
                  </a:lnTo>
                  <a:lnTo>
                    <a:pt x="106" y="791"/>
                  </a:lnTo>
                  <a:lnTo>
                    <a:pt x="100" y="782"/>
                  </a:lnTo>
                  <a:lnTo>
                    <a:pt x="99" y="780"/>
                  </a:lnTo>
                  <a:lnTo>
                    <a:pt x="97" y="780"/>
                  </a:lnTo>
                  <a:lnTo>
                    <a:pt x="96" y="779"/>
                  </a:lnTo>
                  <a:lnTo>
                    <a:pt x="95" y="780"/>
                  </a:lnTo>
                  <a:lnTo>
                    <a:pt x="94" y="784"/>
                  </a:lnTo>
                  <a:lnTo>
                    <a:pt x="92" y="794"/>
                  </a:lnTo>
                  <a:lnTo>
                    <a:pt x="95" y="803"/>
                  </a:lnTo>
                  <a:lnTo>
                    <a:pt x="98" y="814"/>
                  </a:lnTo>
                  <a:lnTo>
                    <a:pt x="102" y="823"/>
                  </a:lnTo>
                  <a:lnTo>
                    <a:pt x="106" y="831"/>
                  </a:lnTo>
                  <a:lnTo>
                    <a:pt x="116" y="838"/>
                  </a:lnTo>
                  <a:lnTo>
                    <a:pt x="126" y="846"/>
                  </a:lnTo>
                  <a:lnTo>
                    <a:pt x="129" y="856"/>
                  </a:lnTo>
                  <a:lnTo>
                    <a:pt x="131" y="870"/>
                  </a:lnTo>
                  <a:lnTo>
                    <a:pt x="133" y="876"/>
                  </a:lnTo>
                  <a:lnTo>
                    <a:pt x="136" y="883"/>
                  </a:lnTo>
                  <a:lnTo>
                    <a:pt x="137" y="885"/>
                  </a:lnTo>
                  <a:lnTo>
                    <a:pt x="139" y="886"/>
                  </a:lnTo>
                  <a:lnTo>
                    <a:pt x="141" y="887"/>
                  </a:lnTo>
                  <a:lnTo>
                    <a:pt x="143" y="888"/>
                  </a:lnTo>
                  <a:lnTo>
                    <a:pt x="146" y="884"/>
                  </a:lnTo>
                  <a:lnTo>
                    <a:pt x="151" y="874"/>
                  </a:lnTo>
                  <a:lnTo>
                    <a:pt x="154" y="868"/>
                  </a:lnTo>
                  <a:lnTo>
                    <a:pt x="157" y="862"/>
                  </a:lnTo>
                  <a:lnTo>
                    <a:pt x="160" y="858"/>
                  </a:lnTo>
                  <a:lnTo>
                    <a:pt x="164" y="855"/>
                  </a:lnTo>
                  <a:lnTo>
                    <a:pt x="166" y="855"/>
                  </a:lnTo>
                  <a:lnTo>
                    <a:pt x="168" y="855"/>
                  </a:lnTo>
                  <a:lnTo>
                    <a:pt x="170" y="856"/>
                  </a:lnTo>
                  <a:lnTo>
                    <a:pt x="172" y="858"/>
                  </a:lnTo>
                  <a:lnTo>
                    <a:pt x="176" y="862"/>
                  </a:lnTo>
                  <a:lnTo>
                    <a:pt x="178" y="867"/>
                  </a:lnTo>
                  <a:lnTo>
                    <a:pt x="180" y="873"/>
                  </a:lnTo>
                  <a:lnTo>
                    <a:pt x="182" y="878"/>
                  </a:lnTo>
                  <a:lnTo>
                    <a:pt x="184" y="883"/>
                  </a:lnTo>
                  <a:lnTo>
                    <a:pt x="186" y="885"/>
                  </a:lnTo>
                  <a:lnTo>
                    <a:pt x="187" y="885"/>
                  </a:lnTo>
                  <a:lnTo>
                    <a:pt x="189" y="885"/>
                  </a:lnTo>
                  <a:lnTo>
                    <a:pt x="190" y="885"/>
                  </a:lnTo>
                  <a:lnTo>
                    <a:pt x="191" y="884"/>
                  </a:lnTo>
                  <a:lnTo>
                    <a:pt x="192" y="878"/>
                  </a:lnTo>
                  <a:lnTo>
                    <a:pt x="194" y="872"/>
                  </a:lnTo>
                  <a:lnTo>
                    <a:pt x="197" y="853"/>
                  </a:lnTo>
                  <a:lnTo>
                    <a:pt x="203" y="834"/>
                  </a:lnTo>
                  <a:lnTo>
                    <a:pt x="208" y="817"/>
                  </a:lnTo>
                  <a:lnTo>
                    <a:pt x="212" y="799"/>
                  </a:lnTo>
                  <a:lnTo>
                    <a:pt x="205" y="805"/>
                  </a:lnTo>
                  <a:lnTo>
                    <a:pt x="192" y="814"/>
                  </a:lnTo>
                  <a:lnTo>
                    <a:pt x="185" y="817"/>
                  </a:lnTo>
                  <a:lnTo>
                    <a:pt x="179" y="818"/>
                  </a:lnTo>
                  <a:lnTo>
                    <a:pt x="177" y="818"/>
                  </a:lnTo>
                  <a:lnTo>
                    <a:pt x="174" y="817"/>
                  </a:lnTo>
                  <a:lnTo>
                    <a:pt x="173" y="816"/>
                  </a:lnTo>
                  <a:lnTo>
                    <a:pt x="172" y="814"/>
                  </a:lnTo>
                  <a:lnTo>
                    <a:pt x="171" y="804"/>
                  </a:lnTo>
                  <a:lnTo>
                    <a:pt x="172" y="793"/>
                  </a:lnTo>
                  <a:lnTo>
                    <a:pt x="176" y="782"/>
                  </a:lnTo>
                  <a:lnTo>
                    <a:pt x="178" y="772"/>
                  </a:lnTo>
                  <a:lnTo>
                    <a:pt x="182" y="762"/>
                  </a:lnTo>
                  <a:lnTo>
                    <a:pt x="184" y="751"/>
                  </a:lnTo>
                  <a:lnTo>
                    <a:pt x="187" y="740"/>
                  </a:lnTo>
                  <a:lnTo>
                    <a:pt x="187" y="730"/>
                  </a:lnTo>
                  <a:lnTo>
                    <a:pt x="187" y="723"/>
                  </a:lnTo>
                  <a:lnTo>
                    <a:pt x="185" y="718"/>
                  </a:lnTo>
                  <a:lnTo>
                    <a:pt x="182" y="712"/>
                  </a:lnTo>
                  <a:lnTo>
                    <a:pt x="179" y="707"/>
                  </a:lnTo>
                  <a:lnTo>
                    <a:pt x="177" y="697"/>
                  </a:lnTo>
                  <a:lnTo>
                    <a:pt x="176" y="687"/>
                  </a:lnTo>
                  <a:lnTo>
                    <a:pt x="177" y="678"/>
                  </a:lnTo>
                  <a:lnTo>
                    <a:pt x="178" y="668"/>
                  </a:lnTo>
                  <a:lnTo>
                    <a:pt x="176" y="657"/>
                  </a:lnTo>
                  <a:close/>
                  <a:moveTo>
                    <a:pt x="204" y="658"/>
                  </a:moveTo>
                  <a:lnTo>
                    <a:pt x="205" y="647"/>
                  </a:lnTo>
                  <a:lnTo>
                    <a:pt x="208" y="635"/>
                  </a:lnTo>
                  <a:lnTo>
                    <a:pt x="207" y="624"/>
                  </a:lnTo>
                  <a:lnTo>
                    <a:pt x="205" y="612"/>
                  </a:lnTo>
                  <a:lnTo>
                    <a:pt x="207" y="602"/>
                  </a:lnTo>
                  <a:lnTo>
                    <a:pt x="210" y="592"/>
                  </a:lnTo>
                  <a:lnTo>
                    <a:pt x="219" y="593"/>
                  </a:lnTo>
                  <a:lnTo>
                    <a:pt x="230" y="594"/>
                  </a:lnTo>
                  <a:lnTo>
                    <a:pt x="240" y="593"/>
                  </a:lnTo>
                  <a:lnTo>
                    <a:pt x="252" y="593"/>
                  </a:lnTo>
                  <a:lnTo>
                    <a:pt x="250" y="602"/>
                  </a:lnTo>
                  <a:lnTo>
                    <a:pt x="246" y="611"/>
                  </a:lnTo>
                  <a:lnTo>
                    <a:pt x="241" y="619"/>
                  </a:lnTo>
                  <a:lnTo>
                    <a:pt x="238" y="628"/>
                  </a:lnTo>
                  <a:lnTo>
                    <a:pt x="234" y="640"/>
                  </a:lnTo>
                  <a:lnTo>
                    <a:pt x="230" y="652"/>
                  </a:lnTo>
                  <a:lnTo>
                    <a:pt x="225" y="664"/>
                  </a:lnTo>
                  <a:lnTo>
                    <a:pt x="221" y="675"/>
                  </a:lnTo>
                  <a:lnTo>
                    <a:pt x="216" y="687"/>
                  </a:lnTo>
                  <a:lnTo>
                    <a:pt x="210" y="700"/>
                  </a:lnTo>
                  <a:lnTo>
                    <a:pt x="207" y="703"/>
                  </a:lnTo>
                  <a:lnTo>
                    <a:pt x="204" y="705"/>
                  </a:lnTo>
                  <a:lnTo>
                    <a:pt x="200" y="705"/>
                  </a:lnTo>
                  <a:lnTo>
                    <a:pt x="198" y="703"/>
                  </a:lnTo>
                  <a:lnTo>
                    <a:pt x="195" y="701"/>
                  </a:lnTo>
                  <a:lnTo>
                    <a:pt x="193" y="699"/>
                  </a:lnTo>
                  <a:lnTo>
                    <a:pt x="191" y="695"/>
                  </a:lnTo>
                  <a:lnTo>
                    <a:pt x="190" y="692"/>
                  </a:lnTo>
                  <a:lnTo>
                    <a:pt x="204" y="658"/>
                  </a:lnTo>
                  <a:close/>
                  <a:moveTo>
                    <a:pt x="231" y="573"/>
                  </a:moveTo>
                  <a:lnTo>
                    <a:pt x="228" y="559"/>
                  </a:lnTo>
                  <a:lnTo>
                    <a:pt x="224" y="543"/>
                  </a:lnTo>
                  <a:lnTo>
                    <a:pt x="223" y="535"/>
                  </a:lnTo>
                  <a:lnTo>
                    <a:pt x="222" y="529"/>
                  </a:lnTo>
                  <a:lnTo>
                    <a:pt x="223" y="525"/>
                  </a:lnTo>
                  <a:lnTo>
                    <a:pt x="223" y="522"/>
                  </a:lnTo>
                  <a:lnTo>
                    <a:pt x="224" y="520"/>
                  </a:lnTo>
                  <a:lnTo>
                    <a:pt x="226" y="518"/>
                  </a:lnTo>
                  <a:lnTo>
                    <a:pt x="232" y="513"/>
                  </a:lnTo>
                  <a:lnTo>
                    <a:pt x="238" y="512"/>
                  </a:lnTo>
                  <a:lnTo>
                    <a:pt x="244" y="512"/>
                  </a:lnTo>
                  <a:lnTo>
                    <a:pt x="249" y="513"/>
                  </a:lnTo>
                  <a:lnTo>
                    <a:pt x="255" y="516"/>
                  </a:lnTo>
                  <a:lnTo>
                    <a:pt x="261" y="517"/>
                  </a:lnTo>
                  <a:lnTo>
                    <a:pt x="267" y="518"/>
                  </a:lnTo>
                  <a:lnTo>
                    <a:pt x="274" y="518"/>
                  </a:lnTo>
                  <a:lnTo>
                    <a:pt x="281" y="516"/>
                  </a:lnTo>
                  <a:lnTo>
                    <a:pt x="287" y="511"/>
                  </a:lnTo>
                  <a:lnTo>
                    <a:pt x="291" y="507"/>
                  </a:lnTo>
                  <a:lnTo>
                    <a:pt x="294" y="502"/>
                  </a:lnTo>
                  <a:lnTo>
                    <a:pt x="295" y="494"/>
                  </a:lnTo>
                  <a:lnTo>
                    <a:pt x="295" y="486"/>
                  </a:lnTo>
                  <a:lnTo>
                    <a:pt x="295" y="479"/>
                  </a:lnTo>
                  <a:lnTo>
                    <a:pt x="294" y="471"/>
                  </a:lnTo>
                  <a:lnTo>
                    <a:pt x="286" y="438"/>
                  </a:lnTo>
                  <a:lnTo>
                    <a:pt x="280" y="412"/>
                  </a:lnTo>
                  <a:lnTo>
                    <a:pt x="284" y="396"/>
                  </a:lnTo>
                  <a:lnTo>
                    <a:pt x="288" y="377"/>
                  </a:lnTo>
                  <a:lnTo>
                    <a:pt x="290" y="369"/>
                  </a:lnTo>
                  <a:lnTo>
                    <a:pt x="291" y="360"/>
                  </a:lnTo>
                  <a:lnTo>
                    <a:pt x="291" y="351"/>
                  </a:lnTo>
                  <a:lnTo>
                    <a:pt x="289" y="344"/>
                  </a:lnTo>
                  <a:lnTo>
                    <a:pt x="287" y="336"/>
                  </a:lnTo>
                  <a:lnTo>
                    <a:pt x="282" y="330"/>
                  </a:lnTo>
                  <a:lnTo>
                    <a:pt x="279" y="324"/>
                  </a:lnTo>
                  <a:lnTo>
                    <a:pt x="276" y="319"/>
                  </a:lnTo>
                  <a:lnTo>
                    <a:pt x="268" y="313"/>
                  </a:lnTo>
                  <a:lnTo>
                    <a:pt x="262" y="306"/>
                  </a:lnTo>
                  <a:lnTo>
                    <a:pt x="259" y="303"/>
                  </a:lnTo>
                  <a:lnTo>
                    <a:pt x="257" y="300"/>
                  </a:lnTo>
                  <a:lnTo>
                    <a:pt x="255" y="296"/>
                  </a:lnTo>
                  <a:lnTo>
                    <a:pt x="255" y="292"/>
                  </a:lnTo>
                  <a:lnTo>
                    <a:pt x="255" y="287"/>
                  </a:lnTo>
                  <a:lnTo>
                    <a:pt x="257" y="281"/>
                  </a:lnTo>
                  <a:lnTo>
                    <a:pt x="259" y="274"/>
                  </a:lnTo>
                  <a:lnTo>
                    <a:pt x="263" y="265"/>
                  </a:lnTo>
                  <a:lnTo>
                    <a:pt x="264" y="261"/>
                  </a:lnTo>
                  <a:lnTo>
                    <a:pt x="265" y="255"/>
                  </a:lnTo>
                  <a:lnTo>
                    <a:pt x="264" y="250"/>
                  </a:lnTo>
                  <a:lnTo>
                    <a:pt x="264" y="244"/>
                  </a:lnTo>
                  <a:lnTo>
                    <a:pt x="263" y="239"/>
                  </a:lnTo>
                  <a:lnTo>
                    <a:pt x="263" y="234"/>
                  </a:lnTo>
                  <a:lnTo>
                    <a:pt x="264" y="228"/>
                  </a:lnTo>
                  <a:lnTo>
                    <a:pt x="265" y="223"/>
                  </a:lnTo>
                  <a:lnTo>
                    <a:pt x="267" y="220"/>
                  </a:lnTo>
                  <a:lnTo>
                    <a:pt x="270" y="217"/>
                  </a:lnTo>
                  <a:lnTo>
                    <a:pt x="273" y="216"/>
                  </a:lnTo>
                  <a:lnTo>
                    <a:pt x="276" y="216"/>
                  </a:lnTo>
                  <a:lnTo>
                    <a:pt x="284" y="216"/>
                  </a:lnTo>
                  <a:lnTo>
                    <a:pt x="291" y="217"/>
                  </a:lnTo>
                  <a:lnTo>
                    <a:pt x="300" y="219"/>
                  </a:lnTo>
                  <a:lnTo>
                    <a:pt x="306" y="219"/>
                  </a:lnTo>
                  <a:lnTo>
                    <a:pt x="309" y="217"/>
                  </a:lnTo>
                  <a:lnTo>
                    <a:pt x="313" y="217"/>
                  </a:lnTo>
                  <a:lnTo>
                    <a:pt x="315" y="215"/>
                  </a:lnTo>
                  <a:lnTo>
                    <a:pt x="316" y="213"/>
                  </a:lnTo>
                  <a:lnTo>
                    <a:pt x="317" y="208"/>
                  </a:lnTo>
                  <a:lnTo>
                    <a:pt x="316" y="200"/>
                  </a:lnTo>
                  <a:lnTo>
                    <a:pt x="315" y="190"/>
                  </a:lnTo>
                  <a:lnTo>
                    <a:pt x="314" y="180"/>
                  </a:lnTo>
                  <a:lnTo>
                    <a:pt x="311" y="157"/>
                  </a:lnTo>
                  <a:lnTo>
                    <a:pt x="309" y="141"/>
                  </a:lnTo>
                  <a:lnTo>
                    <a:pt x="309" y="135"/>
                  </a:lnTo>
                  <a:lnTo>
                    <a:pt x="309" y="131"/>
                  </a:lnTo>
                  <a:lnTo>
                    <a:pt x="308" y="127"/>
                  </a:lnTo>
                  <a:lnTo>
                    <a:pt x="307" y="124"/>
                  </a:lnTo>
                  <a:lnTo>
                    <a:pt x="303" y="118"/>
                  </a:lnTo>
                  <a:lnTo>
                    <a:pt x="298" y="114"/>
                  </a:lnTo>
                  <a:lnTo>
                    <a:pt x="292" y="109"/>
                  </a:lnTo>
                  <a:lnTo>
                    <a:pt x="286" y="105"/>
                  </a:lnTo>
                  <a:lnTo>
                    <a:pt x="281" y="101"/>
                  </a:lnTo>
                  <a:lnTo>
                    <a:pt x="278" y="94"/>
                  </a:lnTo>
                  <a:lnTo>
                    <a:pt x="278" y="90"/>
                  </a:lnTo>
                  <a:lnTo>
                    <a:pt x="279" y="86"/>
                  </a:lnTo>
                  <a:lnTo>
                    <a:pt x="282" y="81"/>
                  </a:lnTo>
                  <a:lnTo>
                    <a:pt x="287" y="78"/>
                  </a:lnTo>
                  <a:lnTo>
                    <a:pt x="295" y="72"/>
                  </a:lnTo>
                  <a:lnTo>
                    <a:pt x="303" y="67"/>
                  </a:lnTo>
                  <a:lnTo>
                    <a:pt x="306" y="64"/>
                  </a:lnTo>
                  <a:lnTo>
                    <a:pt x="309" y="61"/>
                  </a:lnTo>
                  <a:lnTo>
                    <a:pt x="312" y="57"/>
                  </a:lnTo>
                  <a:lnTo>
                    <a:pt x="314" y="52"/>
                  </a:lnTo>
                  <a:lnTo>
                    <a:pt x="315" y="41"/>
                  </a:lnTo>
                  <a:lnTo>
                    <a:pt x="314" y="31"/>
                  </a:lnTo>
                  <a:lnTo>
                    <a:pt x="312" y="21"/>
                  </a:lnTo>
                  <a:lnTo>
                    <a:pt x="307" y="12"/>
                  </a:lnTo>
                  <a:lnTo>
                    <a:pt x="305" y="8"/>
                  </a:lnTo>
                  <a:lnTo>
                    <a:pt x="302" y="5"/>
                  </a:lnTo>
                  <a:lnTo>
                    <a:pt x="300" y="3"/>
                  </a:lnTo>
                  <a:lnTo>
                    <a:pt x="297" y="0"/>
                  </a:lnTo>
                  <a:lnTo>
                    <a:pt x="293" y="6"/>
                  </a:lnTo>
                  <a:lnTo>
                    <a:pt x="288" y="13"/>
                  </a:lnTo>
                  <a:lnTo>
                    <a:pt x="280" y="21"/>
                  </a:lnTo>
                  <a:lnTo>
                    <a:pt x="272" y="31"/>
                  </a:lnTo>
                  <a:lnTo>
                    <a:pt x="255" y="49"/>
                  </a:lnTo>
                  <a:lnTo>
                    <a:pt x="244" y="63"/>
                  </a:lnTo>
                  <a:lnTo>
                    <a:pt x="240" y="70"/>
                  </a:lnTo>
                  <a:lnTo>
                    <a:pt x="237" y="76"/>
                  </a:lnTo>
                  <a:lnTo>
                    <a:pt x="236" y="81"/>
                  </a:lnTo>
                  <a:lnTo>
                    <a:pt x="235" y="87"/>
                  </a:lnTo>
                  <a:lnTo>
                    <a:pt x="234" y="97"/>
                  </a:lnTo>
                  <a:lnTo>
                    <a:pt x="236" y="106"/>
                  </a:lnTo>
                  <a:lnTo>
                    <a:pt x="239" y="115"/>
                  </a:lnTo>
                  <a:lnTo>
                    <a:pt x="243" y="125"/>
                  </a:lnTo>
                  <a:lnTo>
                    <a:pt x="245" y="135"/>
                  </a:lnTo>
                  <a:lnTo>
                    <a:pt x="247" y="146"/>
                  </a:lnTo>
                  <a:lnTo>
                    <a:pt x="246" y="155"/>
                  </a:lnTo>
                  <a:lnTo>
                    <a:pt x="246" y="162"/>
                  </a:lnTo>
                  <a:lnTo>
                    <a:pt x="244" y="171"/>
                  </a:lnTo>
                  <a:lnTo>
                    <a:pt x="241" y="179"/>
                  </a:lnTo>
                  <a:lnTo>
                    <a:pt x="237" y="194"/>
                  </a:lnTo>
                  <a:lnTo>
                    <a:pt x="232" y="209"/>
                  </a:lnTo>
                  <a:lnTo>
                    <a:pt x="230" y="221"/>
                  </a:lnTo>
                  <a:lnTo>
                    <a:pt x="227" y="234"/>
                  </a:lnTo>
                  <a:lnTo>
                    <a:pt x="227" y="246"/>
                  </a:lnTo>
                  <a:lnTo>
                    <a:pt x="227" y="257"/>
                  </a:lnTo>
                  <a:lnTo>
                    <a:pt x="227" y="269"/>
                  </a:lnTo>
                  <a:lnTo>
                    <a:pt x="226" y="281"/>
                  </a:lnTo>
                  <a:lnTo>
                    <a:pt x="225" y="294"/>
                  </a:lnTo>
                  <a:lnTo>
                    <a:pt x="222" y="306"/>
                  </a:lnTo>
                  <a:lnTo>
                    <a:pt x="220" y="311"/>
                  </a:lnTo>
                  <a:lnTo>
                    <a:pt x="217" y="317"/>
                  </a:lnTo>
                  <a:lnTo>
                    <a:pt x="212" y="323"/>
                  </a:lnTo>
                  <a:lnTo>
                    <a:pt x="207" y="329"/>
                  </a:lnTo>
                  <a:lnTo>
                    <a:pt x="197" y="342"/>
                  </a:lnTo>
                  <a:lnTo>
                    <a:pt x="187" y="354"/>
                  </a:lnTo>
                  <a:lnTo>
                    <a:pt x="184" y="360"/>
                  </a:lnTo>
                  <a:lnTo>
                    <a:pt x="182" y="368"/>
                  </a:lnTo>
                  <a:lnTo>
                    <a:pt x="181" y="374"/>
                  </a:lnTo>
                  <a:lnTo>
                    <a:pt x="182" y="381"/>
                  </a:lnTo>
                  <a:lnTo>
                    <a:pt x="185" y="388"/>
                  </a:lnTo>
                  <a:lnTo>
                    <a:pt x="191" y="395"/>
                  </a:lnTo>
                  <a:lnTo>
                    <a:pt x="199" y="402"/>
                  </a:lnTo>
                  <a:lnTo>
                    <a:pt x="210" y="410"/>
                  </a:lnTo>
                  <a:lnTo>
                    <a:pt x="210" y="413"/>
                  </a:lnTo>
                  <a:lnTo>
                    <a:pt x="210" y="415"/>
                  </a:lnTo>
                  <a:lnTo>
                    <a:pt x="209" y="417"/>
                  </a:lnTo>
                  <a:lnTo>
                    <a:pt x="208" y="419"/>
                  </a:lnTo>
                  <a:lnTo>
                    <a:pt x="203" y="423"/>
                  </a:lnTo>
                  <a:lnTo>
                    <a:pt x="196" y="425"/>
                  </a:lnTo>
                  <a:lnTo>
                    <a:pt x="190" y="426"/>
                  </a:lnTo>
                  <a:lnTo>
                    <a:pt x="182" y="428"/>
                  </a:lnTo>
                  <a:lnTo>
                    <a:pt x="176" y="431"/>
                  </a:lnTo>
                  <a:lnTo>
                    <a:pt x="170" y="437"/>
                  </a:lnTo>
                  <a:lnTo>
                    <a:pt x="168" y="441"/>
                  </a:lnTo>
                  <a:lnTo>
                    <a:pt x="167" y="445"/>
                  </a:lnTo>
                  <a:lnTo>
                    <a:pt x="167" y="451"/>
                  </a:lnTo>
                  <a:lnTo>
                    <a:pt x="168" y="457"/>
                  </a:lnTo>
                  <a:lnTo>
                    <a:pt x="171" y="468"/>
                  </a:lnTo>
                  <a:lnTo>
                    <a:pt x="173" y="478"/>
                  </a:lnTo>
                  <a:lnTo>
                    <a:pt x="174" y="487"/>
                  </a:lnTo>
                  <a:lnTo>
                    <a:pt x="173" y="496"/>
                  </a:lnTo>
                  <a:lnTo>
                    <a:pt x="171" y="504"/>
                  </a:lnTo>
                  <a:lnTo>
                    <a:pt x="168" y="511"/>
                  </a:lnTo>
                  <a:lnTo>
                    <a:pt x="166" y="520"/>
                  </a:lnTo>
                  <a:lnTo>
                    <a:pt x="163" y="527"/>
                  </a:lnTo>
                  <a:lnTo>
                    <a:pt x="160" y="536"/>
                  </a:lnTo>
                  <a:lnTo>
                    <a:pt x="160" y="545"/>
                  </a:lnTo>
                  <a:lnTo>
                    <a:pt x="160" y="550"/>
                  </a:lnTo>
                  <a:lnTo>
                    <a:pt x="160" y="554"/>
                  </a:lnTo>
                  <a:lnTo>
                    <a:pt x="163" y="559"/>
                  </a:lnTo>
                  <a:lnTo>
                    <a:pt x="164" y="562"/>
                  </a:lnTo>
                  <a:lnTo>
                    <a:pt x="166" y="565"/>
                  </a:lnTo>
                  <a:lnTo>
                    <a:pt x="169" y="567"/>
                  </a:lnTo>
                  <a:lnTo>
                    <a:pt x="172" y="570"/>
                  </a:lnTo>
                  <a:lnTo>
                    <a:pt x="176" y="572"/>
                  </a:lnTo>
                  <a:lnTo>
                    <a:pt x="183" y="574"/>
                  </a:lnTo>
                  <a:lnTo>
                    <a:pt x="192" y="575"/>
                  </a:lnTo>
                  <a:lnTo>
                    <a:pt x="200" y="575"/>
                  </a:lnTo>
                  <a:lnTo>
                    <a:pt x="210" y="575"/>
                  </a:lnTo>
                  <a:lnTo>
                    <a:pt x="231" y="573"/>
                  </a:lnTo>
                  <a:close/>
                </a:path>
              </a:pathLst>
            </a:custGeom>
            <a:solidFill>
              <a:srgbClr val="EE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6" name="Freeform 70"/>
            <p:cNvSpPr>
              <a:spLocks/>
            </p:cNvSpPr>
            <p:nvPr/>
          </p:nvSpPr>
          <p:spPr bwMode="auto">
            <a:xfrm>
              <a:off x="6546274" y="6222723"/>
              <a:ext cx="13163" cy="24209"/>
            </a:xfrm>
            <a:custGeom>
              <a:avLst/>
              <a:gdLst>
                <a:gd name="T0" fmla="*/ 17 w 33"/>
                <a:gd name="T1" fmla="*/ 63 h 70"/>
                <a:gd name="T2" fmla="*/ 12 w 33"/>
                <a:gd name="T3" fmla="*/ 58 h 70"/>
                <a:gd name="T4" fmla="*/ 6 w 33"/>
                <a:gd name="T5" fmla="*/ 50 h 70"/>
                <a:gd name="T6" fmla="*/ 2 w 33"/>
                <a:gd name="T7" fmla="*/ 43 h 70"/>
                <a:gd name="T8" fmla="*/ 1 w 33"/>
                <a:gd name="T9" fmla="*/ 35 h 70"/>
                <a:gd name="T10" fmla="*/ 0 w 33"/>
                <a:gd name="T11" fmla="*/ 31 h 70"/>
                <a:gd name="T12" fmla="*/ 1 w 33"/>
                <a:gd name="T13" fmla="*/ 28 h 70"/>
                <a:gd name="T14" fmla="*/ 2 w 33"/>
                <a:gd name="T15" fmla="*/ 27 h 70"/>
                <a:gd name="T16" fmla="*/ 5 w 33"/>
                <a:gd name="T17" fmla="*/ 24 h 70"/>
                <a:gd name="T18" fmla="*/ 10 w 33"/>
                <a:gd name="T19" fmla="*/ 18 h 70"/>
                <a:gd name="T20" fmla="*/ 14 w 33"/>
                <a:gd name="T21" fmla="*/ 9 h 70"/>
                <a:gd name="T22" fmla="*/ 17 w 33"/>
                <a:gd name="T23" fmla="*/ 6 h 70"/>
                <a:gd name="T24" fmla="*/ 20 w 33"/>
                <a:gd name="T25" fmla="*/ 3 h 70"/>
                <a:gd name="T26" fmla="*/ 24 w 33"/>
                <a:gd name="T27" fmla="*/ 1 h 70"/>
                <a:gd name="T28" fmla="*/ 28 w 33"/>
                <a:gd name="T29" fmla="*/ 0 h 70"/>
                <a:gd name="T30" fmla="*/ 30 w 33"/>
                <a:gd name="T31" fmla="*/ 0 h 70"/>
                <a:gd name="T32" fmla="*/ 31 w 33"/>
                <a:gd name="T33" fmla="*/ 1 h 70"/>
                <a:gd name="T34" fmla="*/ 32 w 33"/>
                <a:gd name="T35" fmla="*/ 4 h 70"/>
                <a:gd name="T36" fmla="*/ 33 w 33"/>
                <a:gd name="T37" fmla="*/ 5 h 70"/>
                <a:gd name="T38" fmla="*/ 33 w 33"/>
                <a:gd name="T39" fmla="*/ 9 h 70"/>
                <a:gd name="T40" fmla="*/ 32 w 33"/>
                <a:gd name="T41" fmla="*/ 13 h 70"/>
                <a:gd name="T42" fmla="*/ 28 w 33"/>
                <a:gd name="T43" fmla="*/ 22 h 70"/>
                <a:gd name="T44" fmla="*/ 24 w 33"/>
                <a:gd name="T45" fmla="*/ 28 h 70"/>
                <a:gd name="T46" fmla="*/ 22 w 33"/>
                <a:gd name="T47" fmla="*/ 32 h 70"/>
                <a:gd name="T48" fmla="*/ 22 w 33"/>
                <a:gd name="T49" fmla="*/ 35 h 70"/>
                <a:gd name="T50" fmla="*/ 22 w 33"/>
                <a:gd name="T51" fmla="*/ 38 h 70"/>
                <a:gd name="T52" fmla="*/ 23 w 33"/>
                <a:gd name="T53" fmla="*/ 40 h 70"/>
                <a:gd name="T54" fmla="*/ 25 w 33"/>
                <a:gd name="T55" fmla="*/ 46 h 70"/>
                <a:gd name="T56" fmla="*/ 28 w 33"/>
                <a:gd name="T57" fmla="*/ 51 h 70"/>
                <a:gd name="T58" fmla="*/ 30 w 33"/>
                <a:gd name="T59" fmla="*/ 54 h 70"/>
                <a:gd name="T60" fmla="*/ 31 w 33"/>
                <a:gd name="T61" fmla="*/ 57 h 70"/>
                <a:gd name="T62" fmla="*/ 31 w 33"/>
                <a:gd name="T63" fmla="*/ 59 h 70"/>
                <a:gd name="T64" fmla="*/ 31 w 33"/>
                <a:gd name="T65" fmla="*/ 62 h 70"/>
                <a:gd name="T66" fmla="*/ 29 w 33"/>
                <a:gd name="T67" fmla="*/ 65 h 70"/>
                <a:gd name="T68" fmla="*/ 26 w 33"/>
                <a:gd name="T69" fmla="*/ 67 h 70"/>
                <a:gd name="T70" fmla="*/ 24 w 33"/>
                <a:gd name="T71" fmla="*/ 68 h 70"/>
                <a:gd name="T72" fmla="*/ 19 w 33"/>
                <a:gd name="T73" fmla="*/ 70 h 70"/>
                <a:gd name="T74" fmla="*/ 17 w 33"/>
                <a:gd name="T75" fmla="*/ 6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0">
                  <a:moveTo>
                    <a:pt x="17" y="63"/>
                  </a:moveTo>
                  <a:lnTo>
                    <a:pt x="12" y="58"/>
                  </a:lnTo>
                  <a:lnTo>
                    <a:pt x="6" y="50"/>
                  </a:lnTo>
                  <a:lnTo>
                    <a:pt x="2" y="43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7"/>
                  </a:lnTo>
                  <a:lnTo>
                    <a:pt x="5" y="24"/>
                  </a:lnTo>
                  <a:lnTo>
                    <a:pt x="10" y="18"/>
                  </a:lnTo>
                  <a:lnTo>
                    <a:pt x="14" y="9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24" y="1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3" y="9"/>
                  </a:lnTo>
                  <a:lnTo>
                    <a:pt x="32" y="13"/>
                  </a:lnTo>
                  <a:lnTo>
                    <a:pt x="28" y="22"/>
                  </a:lnTo>
                  <a:lnTo>
                    <a:pt x="24" y="28"/>
                  </a:lnTo>
                  <a:lnTo>
                    <a:pt x="22" y="32"/>
                  </a:lnTo>
                  <a:lnTo>
                    <a:pt x="22" y="35"/>
                  </a:lnTo>
                  <a:lnTo>
                    <a:pt x="22" y="38"/>
                  </a:lnTo>
                  <a:lnTo>
                    <a:pt x="23" y="40"/>
                  </a:lnTo>
                  <a:lnTo>
                    <a:pt x="25" y="46"/>
                  </a:lnTo>
                  <a:lnTo>
                    <a:pt x="28" y="51"/>
                  </a:lnTo>
                  <a:lnTo>
                    <a:pt x="30" y="54"/>
                  </a:lnTo>
                  <a:lnTo>
                    <a:pt x="31" y="57"/>
                  </a:lnTo>
                  <a:lnTo>
                    <a:pt x="31" y="59"/>
                  </a:lnTo>
                  <a:lnTo>
                    <a:pt x="31" y="62"/>
                  </a:lnTo>
                  <a:lnTo>
                    <a:pt x="29" y="65"/>
                  </a:lnTo>
                  <a:lnTo>
                    <a:pt x="26" y="67"/>
                  </a:lnTo>
                  <a:lnTo>
                    <a:pt x="24" y="68"/>
                  </a:lnTo>
                  <a:lnTo>
                    <a:pt x="19" y="70"/>
                  </a:lnTo>
                  <a:lnTo>
                    <a:pt x="17" y="6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" name="Freeform 71"/>
            <p:cNvSpPr>
              <a:spLocks/>
            </p:cNvSpPr>
            <p:nvPr/>
          </p:nvSpPr>
          <p:spPr bwMode="auto">
            <a:xfrm>
              <a:off x="6470587" y="6207928"/>
              <a:ext cx="21391" cy="22865"/>
            </a:xfrm>
            <a:custGeom>
              <a:avLst/>
              <a:gdLst>
                <a:gd name="T0" fmla="*/ 30 w 51"/>
                <a:gd name="T1" fmla="*/ 70 h 70"/>
                <a:gd name="T2" fmla="*/ 28 w 51"/>
                <a:gd name="T3" fmla="*/ 65 h 70"/>
                <a:gd name="T4" fmla="*/ 25 w 51"/>
                <a:gd name="T5" fmla="*/ 59 h 70"/>
                <a:gd name="T6" fmla="*/ 23 w 51"/>
                <a:gd name="T7" fmla="*/ 54 h 70"/>
                <a:gd name="T8" fmla="*/ 19 w 51"/>
                <a:gd name="T9" fmla="*/ 50 h 70"/>
                <a:gd name="T10" fmla="*/ 12 w 51"/>
                <a:gd name="T11" fmla="*/ 45 h 70"/>
                <a:gd name="T12" fmla="*/ 6 w 51"/>
                <a:gd name="T13" fmla="*/ 42 h 70"/>
                <a:gd name="T14" fmla="*/ 3 w 51"/>
                <a:gd name="T15" fmla="*/ 40 h 70"/>
                <a:gd name="T16" fmla="*/ 0 w 51"/>
                <a:gd name="T17" fmla="*/ 37 h 70"/>
                <a:gd name="T18" fmla="*/ 0 w 51"/>
                <a:gd name="T19" fmla="*/ 32 h 70"/>
                <a:gd name="T20" fmla="*/ 0 w 51"/>
                <a:gd name="T21" fmla="*/ 27 h 70"/>
                <a:gd name="T22" fmla="*/ 3 w 51"/>
                <a:gd name="T23" fmla="*/ 20 h 70"/>
                <a:gd name="T24" fmla="*/ 6 w 51"/>
                <a:gd name="T25" fmla="*/ 14 h 70"/>
                <a:gd name="T26" fmla="*/ 10 w 51"/>
                <a:gd name="T27" fmla="*/ 6 h 70"/>
                <a:gd name="T28" fmla="*/ 14 w 51"/>
                <a:gd name="T29" fmla="*/ 1 h 70"/>
                <a:gd name="T30" fmla="*/ 16 w 51"/>
                <a:gd name="T31" fmla="*/ 0 h 70"/>
                <a:gd name="T32" fmla="*/ 17 w 51"/>
                <a:gd name="T33" fmla="*/ 0 h 70"/>
                <a:gd name="T34" fmla="*/ 19 w 51"/>
                <a:gd name="T35" fmla="*/ 0 h 70"/>
                <a:gd name="T36" fmla="*/ 20 w 51"/>
                <a:gd name="T37" fmla="*/ 2 h 70"/>
                <a:gd name="T38" fmla="*/ 23 w 51"/>
                <a:gd name="T39" fmla="*/ 5 h 70"/>
                <a:gd name="T40" fmla="*/ 27 w 51"/>
                <a:gd name="T41" fmla="*/ 11 h 70"/>
                <a:gd name="T42" fmla="*/ 34 w 51"/>
                <a:gd name="T43" fmla="*/ 23 h 70"/>
                <a:gd name="T44" fmla="*/ 38 w 51"/>
                <a:gd name="T45" fmla="*/ 30 h 70"/>
                <a:gd name="T46" fmla="*/ 45 w 51"/>
                <a:gd name="T47" fmla="*/ 38 h 70"/>
                <a:gd name="T48" fmla="*/ 50 w 51"/>
                <a:gd name="T49" fmla="*/ 45 h 70"/>
                <a:gd name="T50" fmla="*/ 51 w 51"/>
                <a:gd name="T51" fmla="*/ 47 h 70"/>
                <a:gd name="T52" fmla="*/ 50 w 51"/>
                <a:gd name="T53" fmla="*/ 51 h 70"/>
                <a:gd name="T54" fmla="*/ 49 w 51"/>
                <a:gd name="T55" fmla="*/ 53 h 70"/>
                <a:gd name="T56" fmla="*/ 48 w 51"/>
                <a:gd name="T57" fmla="*/ 55 h 70"/>
                <a:gd name="T58" fmla="*/ 43 w 51"/>
                <a:gd name="T59" fmla="*/ 59 h 70"/>
                <a:gd name="T60" fmla="*/ 38 w 51"/>
                <a:gd name="T61" fmla="*/ 63 h 70"/>
                <a:gd name="T62" fmla="*/ 30 w 51"/>
                <a:gd name="T6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70">
                  <a:moveTo>
                    <a:pt x="30" y="70"/>
                  </a:moveTo>
                  <a:lnTo>
                    <a:pt x="28" y="65"/>
                  </a:lnTo>
                  <a:lnTo>
                    <a:pt x="25" y="59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2" y="45"/>
                  </a:lnTo>
                  <a:lnTo>
                    <a:pt x="6" y="42"/>
                  </a:lnTo>
                  <a:lnTo>
                    <a:pt x="3" y="40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6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7" y="11"/>
                  </a:lnTo>
                  <a:lnTo>
                    <a:pt x="34" y="23"/>
                  </a:lnTo>
                  <a:lnTo>
                    <a:pt x="38" y="30"/>
                  </a:lnTo>
                  <a:lnTo>
                    <a:pt x="45" y="38"/>
                  </a:lnTo>
                  <a:lnTo>
                    <a:pt x="50" y="45"/>
                  </a:lnTo>
                  <a:lnTo>
                    <a:pt x="51" y="47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8" y="55"/>
                  </a:lnTo>
                  <a:lnTo>
                    <a:pt x="43" y="59"/>
                  </a:lnTo>
                  <a:lnTo>
                    <a:pt x="38" y="63"/>
                  </a:lnTo>
                  <a:lnTo>
                    <a:pt x="30" y="7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" name="Freeform 72"/>
            <p:cNvSpPr>
              <a:spLocks/>
            </p:cNvSpPr>
            <p:nvPr/>
          </p:nvSpPr>
          <p:spPr bwMode="auto">
            <a:xfrm>
              <a:off x="6406418" y="6061328"/>
              <a:ext cx="14809" cy="18830"/>
            </a:xfrm>
            <a:custGeom>
              <a:avLst/>
              <a:gdLst>
                <a:gd name="T0" fmla="*/ 23 w 36"/>
                <a:gd name="T1" fmla="*/ 47 h 55"/>
                <a:gd name="T2" fmla="*/ 18 w 36"/>
                <a:gd name="T3" fmla="*/ 51 h 55"/>
                <a:gd name="T4" fmla="*/ 12 w 36"/>
                <a:gd name="T5" fmla="*/ 54 h 55"/>
                <a:gd name="T6" fmla="*/ 7 w 36"/>
                <a:gd name="T7" fmla="*/ 55 h 55"/>
                <a:gd name="T8" fmla="*/ 5 w 36"/>
                <a:gd name="T9" fmla="*/ 54 h 55"/>
                <a:gd name="T10" fmla="*/ 3 w 36"/>
                <a:gd name="T11" fmla="*/ 53 h 55"/>
                <a:gd name="T12" fmla="*/ 2 w 36"/>
                <a:gd name="T13" fmla="*/ 50 h 55"/>
                <a:gd name="T14" fmla="*/ 1 w 36"/>
                <a:gd name="T15" fmla="*/ 43 h 55"/>
                <a:gd name="T16" fmla="*/ 1 w 36"/>
                <a:gd name="T17" fmla="*/ 37 h 55"/>
                <a:gd name="T18" fmla="*/ 0 w 36"/>
                <a:gd name="T19" fmla="*/ 32 h 55"/>
                <a:gd name="T20" fmla="*/ 1 w 36"/>
                <a:gd name="T21" fmla="*/ 29 h 55"/>
                <a:gd name="T22" fmla="*/ 2 w 36"/>
                <a:gd name="T23" fmla="*/ 27 h 55"/>
                <a:gd name="T24" fmla="*/ 4 w 36"/>
                <a:gd name="T25" fmla="*/ 25 h 55"/>
                <a:gd name="T26" fmla="*/ 8 w 36"/>
                <a:gd name="T27" fmla="*/ 20 h 55"/>
                <a:gd name="T28" fmla="*/ 13 w 36"/>
                <a:gd name="T29" fmla="*/ 16 h 55"/>
                <a:gd name="T30" fmla="*/ 17 w 36"/>
                <a:gd name="T31" fmla="*/ 7 h 55"/>
                <a:gd name="T32" fmla="*/ 21 w 36"/>
                <a:gd name="T33" fmla="*/ 1 h 55"/>
                <a:gd name="T34" fmla="*/ 23 w 36"/>
                <a:gd name="T35" fmla="*/ 0 h 55"/>
                <a:gd name="T36" fmla="*/ 25 w 36"/>
                <a:gd name="T37" fmla="*/ 2 h 55"/>
                <a:gd name="T38" fmla="*/ 27 w 36"/>
                <a:gd name="T39" fmla="*/ 4 h 55"/>
                <a:gd name="T40" fmla="*/ 28 w 36"/>
                <a:gd name="T41" fmla="*/ 7 h 55"/>
                <a:gd name="T42" fmla="*/ 31 w 36"/>
                <a:gd name="T43" fmla="*/ 15 h 55"/>
                <a:gd name="T44" fmla="*/ 32 w 36"/>
                <a:gd name="T45" fmla="*/ 19 h 55"/>
                <a:gd name="T46" fmla="*/ 35 w 36"/>
                <a:gd name="T47" fmla="*/ 25 h 55"/>
                <a:gd name="T48" fmla="*/ 36 w 36"/>
                <a:gd name="T49" fmla="*/ 30 h 55"/>
                <a:gd name="T50" fmla="*/ 36 w 36"/>
                <a:gd name="T51" fmla="*/ 32 h 55"/>
                <a:gd name="T52" fmla="*/ 35 w 36"/>
                <a:gd name="T53" fmla="*/ 36 h 55"/>
                <a:gd name="T54" fmla="*/ 34 w 36"/>
                <a:gd name="T55" fmla="*/ 38 h 55"/>
                <a:gd name="T56" fmla="*/ 32 w 36"/>
                <a:gd name="T57" fmla="*/ 40 h 55"/>
                <a:gd name="T58" fmla="*/ 23 w 36"/>
                <a:gd name="T5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55">
                  <a:moveTo>
                    <a:pt x="23" y="47"/>
                  </a:moveTo>
                  <a:lnTo>
                    <a:pt x="18" y="51"/>
                  </a:lnTo>
                  <a:lnTo>
                    <a:pt x="12" y="54"/>
                  </a:lnTo>
                  <a:lnTo>
                    <a:pt x="7" y="55"/>
                  </a:lnTo>
                  <a:lnTo>
                    <a:pt x="5" y="54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1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5"/>
                  </a:lnTo>
                  <a:lnTo>
                    <a:pt x="8" y="20"/>
                  </a:lnTo>
                  <a:lnTo>
                    <a:pt x="13" y="16"/>
                  </a:lnTo>
                  <a:lnTo>
                    <a:pt x="17" y="7"/>
                  </a:lnTo>
                  <a:lnTo>
                    <a:pt x="21" y="1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8" y="7"/>
                  </a:lnTo>
                  <a:lnTo>
                    <a:pt x="31" y="15"/>
                  </a:lnTo>
                  <a:lnTo>
                    <a:pt x="32" y="19"/>
                  </a:lnTo>
                  <a:lnTo>
                    <a:pt x="35" y="25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5" y="36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23" y="4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9" name="Freeform 73"/>
            <p:cNvSpPr>
              <a:spLocks/>
            </p:cNvSpPr>
            <p:nvPr/>
          </p:nvSpPr>
          <p:spPr bwMode="auto">
            <a:xfrm>
              <a:off x="6332376" y="5799062"/>
              <a:ext cx="36199" cy="56488"/>
            </a:xfrm>
            <a:custGeom>
              <a:avLst/>
              <a:gdLst>
                <a:gd name="T0" fmla="*/ 7 w 86"/>
                <a:gd name="T1" fmla="*/ 139 h 168"/>
                <a:gd name="T2" fmla="*/ 4 w 86"/>
                <a:gd name="T3" fmla="*/ 116 h 168"/>
                <a:gd name="T4" fmla="*/ 0 w 86"/>
                <a:gd name="T5" fmla="*/ 87 h 168"/>
                <a:gd name="T6" fmla="*/ 0 w 86"/>
                <a:gd name="T7" fmla="*/ 72 h 168"/>
                <a:gd name="T8" fmla="*/ 1 w 86"/>
                <a:gd name="T9" fmla="*/ 59 h 168"/>
                <a:gd name="T10" fmla="*/ 3 w 86"/>
                <a:gd name="T11" fmla="*/ 54 h 168"/>
                <a:gd name="T12" fmla="*/ 5 w 86"/>
                <a:gd name="T13" fmla="*/ 49 h 168"/>
                <a:gd name="T14" fmla="*/ 8 w 86"/>
                <a:gd name="T15" fmla="*/ 44 h 168"/>
                <a:gd name="T16" fmla="*/ 13 w 86"/>
                <a:gd name="T17" fmla="*/ 40 h 168"/>
                <a:gd name="T18" fmla="*/ 25 w 86"/>
                <a:gd name="T19" fmla="*/ 31 h 168"/>
                <a:gd name="T20" fmla="*/ 40 w 86"/>
                <a:gd name="T21" fmla="*/ 23 h 168"/>
                <a:gd name="T22" fmla="*/ 48 w 86"/>
                <a:gd name="T23" fmla="*/ 15 h 168"/>
                <a:gd name="T24" fmla="*/ 60 w 86"/>
                <a:gd name="T25" fmla="*/ 5 h 168"/>
                <a:gd name="T26" fmla="*/ 67 w 86"/>
                <a:gd name="T27" fmla="*/ 1 h 168"/>
                <a:gd name="T28" fmla="*/ 71 w 86"/>
                <a:gd name="T29" fmla="*/ 0 h 168"/>
                <a:gd name="T30" fmla="*/ 74 w 86"/>
                <a:gd name="T31" fmla="*/ 0 h 168"/>
                <a:gd name="T32" fmla="*/ 75 w 86"/>
                <a:gd name="T33" fmla="*/ 1 h 168"/>
                <a:gd name="T34" fmla="*/ 77 w 86"/>
                <a:gd name="T35" fmla="*/ 4 h 168"/>
                <a:gd name="T36" fmla="*/ 78 w 86"/>
                <a:gd name="T37" fmla="*/ 8 h 168"/>
                <a:gd name="T38" fmla="*/ 82 w 86"/>
                <a:gd name="T39" fmla="*/ 22 h 168"/>
                <a:gd name="T40" fmla="*/ 84 w 86"/>
                <a:gd name="T41" fmla="*/ 35 h 168"/>
                <a:gd name="T42" fmla="*/ 85 w 86"/>
                <a:gd name="T43" fmla="*/ 49 h 168"/>
                <a:gd name="T44" fmla="*/ 86 w 86"/>
                <a:gd name="T45" fmla="*/ 63 h 168"/>
                <a:gd name="T46" fmla="*/ 86 w 86"/>
                <a:gd name="T47" fmla="*/ 90 h 168"/>
                <a:gd name="T48" fmla="*/ 85 w 86"/>
                <a:gd name="T49" fmla="*/ 118 h 168"/>
                <a:gd name="T50" fmla="*/ 85 w 86"/>
                <a:gd name="T51" fmla="*/ 128 h 168"/>
                <a:gd name="T52" fmla="*/ 85 w 86"/>
                <a:gd name="T53" fmla="*/ 141 h 168"/>
                <a:gd name="T54" fmla="*/ 84 w 86"/>
                <a:gd name="T55" fmla="*/ 147 h 168"/>
                <a:gd name="T56" fmla="*/ 83 w 86"/>
                <a:gd name="T57" fmla="*/ 152 h 168"/>
                <a:gd name="T58" fmla="*/ 82 w 86"/>
                <a:gd name="T59" fmla="*/ 158 h 168"/>
                <a:gd name="T60" fmla="*/ 78 w 86"/>
                <a:gd name="T61" fmla="*/ 161 h 168"/>
                <a:gd name="T62" fmla="*/ 75 w 86"/>
                <a:gd name="T63" fmla="*/ 163 h 168"/>
                <a:gd name="T64" fmla="*/ 72 w 86"/>
                <a:gd name="T65" fmla="*/ 165 h 168"/>
                <a:gd name="T66" fmla="*/ 69 w 86"/>
                <a:gd name="T67" fmla="*/ 167 h 168"/>
                <a:gd name="T68" fmla="*/ 65 w 86"/>
                <a:gd name="T69" fmla="*/ 167 h 168"/>
                <a:gd name="T70" fmla="*/ 58 w 86"/>
                <a:gd name="T71" fmla="*/ 168 h 168"/>
                <a:gd name="T72" fmla="*/ 49 w 86"/>
                <a:gd name="T73" fmla="*/ 167 h 168"/>
                <a:gd name="T74" fmla="*/ 42 w 86"/>
                <a:gd name="T75" fmla="*/ 164 h 168"/>
                <a:gd name="T76" fmla="*/ 34 w 86"/>
                <a:gd name="T77" fmla="*/ 161 h 168"/>
                <a:gd name="T78" fmla="*/ 27 w 86"/>
                <a:gd name="T79" fmla="*/ 157 h 168"/>
                <a:gd name="T80" fmla="*/ 21 w 86"/>
                <a:gd name="T81" fmla="*/ 151 h 168"/>
                <a:gd name="T82" fmla="*/ 7 w 86"/>
                <a:gd name="T8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68">
                  <a:moveTo>
                    <a:pt x="7" y="139"/>
                  </a:moveTo>
                  <a:lnTo>
                    <a:pt x="4" y="116"/>
                  </a:lnTo>
                  <a:lnTo>
                    <a:pt x="0" y="87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3" y="54"/>
                  </a:lnTo>
                  <a:lnTo>
                    <a:pt x="5" y="49"/>
                  </a:lnTo>
                  <a:lnTo>
                    <a:pt x="8" y="44"/>
                  </a:lnTo>
                  <a:lnTo>
                    <a:pt x="13" y="40"/>
                  </a:lnTo>
                  <a:lnTo>
                    <a:pt x="25" y="31"/>
                  </a:lnTo>
                  <a:lnTo>
                    <a:pt x="40" y="23"/>
                  </a:lnTo>
                  <a:lnTo>
                    <a:pt x="48" y="15"/>
                  </a:lnTo>
                  <a:lnTo>
                    <a:pt x="60" y="5"/>
                  </a:lnTo>
                  <a:lnTo>
                    <a:pt x="67" y="1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5" y="1"/>
                  </a:lnTo>
                  <a:lnTo>
                    <a:pt x="77" y="4"/>
                  </a:lnTo>
                  <a:lnTo>
                    <a:pt x="78" y="8"/>
                  </a:lnTo>
                  <a:lnTo>
                    <a:pt x="82" y="22"/>
                  </a:lnTo>
                  <a:lnTo>
                    <a:pt x="84" y="35"/>
                  </a:lnTo>
                  <a:lnTo>
                    <a:pt x="85" y="49"/>
                  </a:lnTo>
                  <a:lnTo>
                    <a:pt x="86" y="63"/>
                  </a:lnTo>
                  <a:lnTo>
                    <a:pt x="86" y="90"/>
                  </a:lnTo>
                  <a:lnTo>
                    <a:pt x="85" y="118"/>
                  </a:lnTo>
                  <a:lnTo>
                    <a:pt x="85" y="128"/>
                  </a:lnTo>
                  <a:lnTo>
                    <a:pt x="85" y="141"/>
                  </a:lnTo>
                  <a:lnTo>
                    <a:pt x="84" y="147"/>
                  </a:lnTo>
                  <a:lnTo>
                    <a:pt x="83" y="152"/>
                  </a:lnTo>
                  <a:lnTo>
                    <a:pt x="82" y="158"/>
                  </a:lnTo>
                  <a:lnTo>
                    <a:pt x="78" y="161"/>
                  </a:lnTo>
                  <a:lnTo>
                    <a:pt x="75" y="163"/>
                  </a:lnTo>
                  <a:lnTo>
                    <a:pt x="72" y="165"/>
                  </a:lnTo>
                  <a:lnTo>
                    <a:pt x="69" y="167"/>
                  </a:lnTo>
                  <a:lnTo>
                    <a:pt x="65" y="167"/>
                  </a:lnTo>
                  <a:lnTo>
                    <a:pt x="58" y="168"/>
                  </a:lnTo>
                  <a:lnTo>
                    <a:pt x="49" y="167"/>
                  </a:lnTo>
                  <a:lnTo>
                    <a:pt x="42" y="164"/>
                  </a:lnTo>
                  <a:lnTo>
                    <a:pt x="34" y="161"/>
                  </a:lnTo>
                  <a:lnTo>
                    <a:pt x="27" y="157"/>
                  </a:lnTo>
                  <a:lnTo>
                    <a:pt x="21" y="151"/>
                  </a:lnTo>
                  <a:lnTo>
                    <a:pt x="7" y="13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0" name="Freeform 74"/>
            <p:cNvSpPr>
              <a:spLocks/>
            </p:cNvSpPr>
            <p:nvPr/>
          </p:nvSpPr>
          <p:spPr bwMode="auto">
            <a:xfrm>
              <a:off x="6393255" y="5676671"/>
              <a:ext cx="16453" cy="18830"/>
            </a:xfrm>
            <a:custGeom>
              <a:avLst/>
              <a:gdLst>
                <a:gd name="T0" fmla="*/ 40 w 42"/>
                <a:gd name="T1" fmla="*/ 0 h 55"/>
                <a:gd name="T2" fmla="*/ 36 w 42"/>
                <a:gd name="T3" fmla="*/ 4 h 55"/>
                <a:gd name="T4" fmla="*/ 32 w 42"/>
                <a:gd name="T5" fmla="*/ 9 h 55"/>
                <a:gd name="T6" fmla="*/ 25 w 42"/>
                <a:gd name="T7" fmla="*/ 14 h 55"/>
                <a:gd name="T8" fmla="*/ 18 w 42"/>
                <a:gd name="T9" fmla="*/ 18 h 55"/>
                <a:gd name="T10" fmla="*/ 13 w 42"/>
                <a:gd name="T11" fmla="*/ 17 h 55"/>
                <a:gd name="T12" fmla="*/ 7 w 42"/>
                <a:gd name="T13" fmla="*/ 16 h 55"/>
                <a:gd name="T14" fmla="*/ 5 w 42"/>
                <a:gd name="T15" fmla="*/ 16 h 55"/>
                <a:gd name="T16" fmla="*/ 2 w 42"/>
                <a:gd name="T17" fmla="*/ 16 h 55"/>
                <a:gd name="T18" fmla="*/ 0 w 42"/>
                <a:gd name="T19" fmla="*/ 17 h 55"/>
                <a:gd name="T20" fmla="*/ 0 w 42"/>
                <a:gd name="T21" fmla="*/ 19 h 55"/>
                <a:gd name="T22" fmla="*/ 1 w 42"/>
                <a:gd name="T23" fmla="*/ 29 h 55"/>
                <a:gd name="T24" fmla="*/ 1 w 42"/>
                <a:gd name="T25" fmla="*/ 39 h 55"/>
                <a:gd name="T26" fmla="*/ 2 w 42"/>
                <a:gd name="T27" fmla="*/ 43 h 55"/>
                <a:gd name="T28" fmla="*/ 2 w 42"/>
                <a:gd name="T29" fmla="*/ 47 h 55"/>
                <a:gd name="T30" fmla="*/ 5 w 42"/>
                <a:gd name="T31" fmla="*/ 51 h 55"/>
                <a:gd name="T32" fmla="*/ 9 w 42"/>
                <a:gd name="T33" fmla="*/ 54 h 55"/>
                <a:gd name="T34" fmla="*/ 13 w 42"/>
                <a:gd name="T35" fmla="*/ 55 h 55"/>
                <a:gd name="T36" fmla="*/ 19 w 42"/>
                <a:gd name="T37" fmla="*/ 55 h 55"/>
                <a:gd name="T38" fmla="*/ 26 w 42"/>
                <a:gd name="T39" fmla="*/ 53 h 55"/>
                <a:gd name="T40" fmla="*/ 33 w 42"/>
                <a:gd name="T41" fmla="*/ 49 h 55"/>
                <a:gd name="T42" fmla="*/ 35 w 42"/>
                <a:gd name="T43" fmla="*/ 41 h 55"/>
                <a:gd name="T44" fmla="*/ 37 w 42"/>
                <a:gd name="T45" fmla="*/ 33 h 55"/>
                <a:gd name="T46" fmla="*/ 40 w 42"/>
                <a:gd name="T47" fmla="*/ 28 h 55"/>
                <a:gd name="T48" fmla="*/ 42 w 42"/>
                <a:gd name="T49" fmla="*/ 23 h 55"/>
                <a:gd name="T50" fmla="*/ 40 w 42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55">
                  <a:moveTo>
                    <a:pt x="40" y="0"/>
                  </a:moveTo>
                  <a:lnTo>
                    <a:pt x="36" y="4"/>
                  </a:lnTo>
                  <a:lnTo>
                    <a:pt x="32" y="9"/>
                  </a:lnTo>
                  <a:lnTo>
                    <a:pt x="25" y="14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9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2" y="47"/>
                  </a:lnTo>
                  <a:lnTo>
                    <a:pt x="5" y="51"/>
                  </a:lnTo>
                  <a:lnTo>
                    <a:pt x="9" y="54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6" y="53"/>
                  </a:lnTo>
                  <a:lnTo>
                    <a:pt x="33" y="49"/>
                  </a:lnTo>
                  <a:lnTo>
                    <a:pt x="35" y="41"/>
                  </a:lnTo>
                  <a:lnTo>
                    <a:pt x="37" y="33"/>
                  </a:lnTo>
                  <a:lnTo>
                    <a:pt x="40" y="28"/>
                  </a:lnTo>
                  <a:lnTo>
                    <a:pt x="42" y="23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1" name="Freeform 75"/>
            <p:cNvSpPr>
              <a:spLocks/>
            </p:cNvSpPr>
            <p:nvPr/>
          </p:nvSpPr>
          <p:spPr bwMode="auto">
            <a:xfrm>
              <a:off x="6371865" y="5585214"/>
              <a:ext cx="49362" cy="83388"/>
            </a:xfrm>
            <a:custGeom>
              <a:avLst/>
              <a:gdLst>
                <a:gd name="T0" fmla="*/ 78 w 120"/>
                <a:gd name="T1" fmla="*/ 16 h 246"/>
                <a:gd name="T2" fmla="*/ 72 w 120"/>
                <a:gd name="T3" fmla="*/ 13 h 246"/>
                <a:gd name="T4" fmla="*/ 66 w 120"/>
                <a:gd name="T5" fmla="*/ 6 h 246"/>
                <a:gd name="T6" fmla="*/ 61 w 120"/>
                <a:gd name="T7" fmla="*/ 1 h 246"/>
                <a:gd name="T8" fmla="*/ 54 w 120"/>
                <a:gd name="T9" fmla="*/ 1 h 246"/>
                <a:gd name="T10" fmla="*/ 49 w 120"/>
                <a:gd name="T11" fmla="*/ 6 h 246"/>
                <a:gd name="T12" fmla="*/ 46 w 120"/>
                <a:gd name="T13" fmla="*/ 20 h 246"/>
                <a:gd name="T14" fmla="*/ 45 w 120"/>
                <a:gd name="T15" fmla="*/ 58 h 246"/>
                <a:gd name="T16" fmla="*/ 41 w 120"/>
                <a:gd name="T17" fmla="*/ 92 h 246"/>
                <a:gd name="T18" fmla="*/ 38 w 120"/>
                <a:gd name="T19" fmla="*/ 126 h 246"/>
                <a:gd name="T20" fmla="*/ 37 w 120"/>
                <a:gd name="T21" fmla="*/ 155 h 246"/>
                <a:gd name="T22" fmla="*/ 35 w 120"/>
                <a:gd name="T23" fmla="*/ 166 h 246"/>
                <a:gd name="T24" fmla="*/ 33 w 120"/>
                <a:gd name="T25" fmla="*/ 166 h 246"/>
                <a:gd name="T26" fmla="*/ 27 w 120"/>
                <a:gd name="T27" fmla="*/ 163 h 246"/>
                <a:gd name="T28" fmla="*/ 14 w 120"/>
                <a:gd name="T29" fmla="*/ 149 h 246"/>
                <a:gd name="T30" fmla="*/ 7 w 120"/>
                <a:gd name="T31" fmla="*/ 138 h 246"/>
                <a:gd name="T32" fmla="*/ 4 w 120"/>
                <a:gd name="T33" fmla="*/ 137 h 246"/>
                <a:gd name="T34" fmla="*/ 2 w 120"/>
                <a:gd name="T35" fmla="*/ 142 h 246"/>
                <a:gd name="T36" fmla="*/ 3 w 120"/>
                <a:gd name="T37" fmla="*/ 161 h 246"/>
                <a:gd name="T38" fmla="*/ 10 w 120"/>
                <a:gd name="T39" fmla="*/ 181 h 246"/>
                <a:gd name="T40" fmla="*/ 24 w 120"/>
                <a:gd name="T41" fmla="*/ 196 h 246"/>
                <a:gd name="T42" fmla="*/ 37 w 120"/>
                <a:gd name="T43" fmla="*/ 214 h 246"/>
                <a:gd name="T44" fmla="*/ 41 w 120"/>
                <a:gd name="T45" fmla="*/ 234 h 246"/>
                <a:gd name="T46" fmla="*/ 45 w 120"/>
                <a:gd name="T47" fmla="*/ 243 h 246"/>
                <a:gd name="T48" fmla="*/ 49 w 120"/>
                <a:gd name="T49" fmla="*/ 245 h 246"/>
                <a:gd name="T50" fmla="*/ 54 w 120"/>
                <a:gd name="T51" fmla="*/ 242 h 246"/>
                <a:gd name="T52" fmla="*/ 62 w 120"/>
                <a:gd name="T53" fmla="*/ 226 h 246"/>
                <a:gd name="T54" fmla="*/ 68 w 120"/>
                <a:gd name="T55" fmla="*/ 216 h 246"/>
                <a:gd name="T56" fmla="*/ 74 w 120"/>
                <a:gd name="T57" fmla="*/ 213 h 246"/>
                <a:gd name="T58" fmla="*/ 78 w 120"/>
                <a:gd name="T59" fmla="*/ 214 h 246"/>
                <a:gd name="T60" fmla="*/ 84 w 120"/>
                <a:gd name="T61" fmla="*/ 220 h 246"/>
                <a:gd name="T62" fmla="*/ 88 w 120"/>
                <a:gd name="T63" fmla="*/ 231 h 246"/>
                <a:gd name="T64" fmla="*/ 92 w 120"/>
                <a:gd name="T65" fmla="*/ 241 h 246"/>
                <a:gd name="T66" fmla="*/ 95 w 120"/>
                <a:gd name="T67" fmla="*/ 243 h 246"/>
                <a:gd name="T68" fmla="*/ 98 w 120"/>
                <a:gd name="T69" fmla="*/ 243 h 246"/>
                <a:gd name="T70" fmla="*/ 100 w 120"/>
                <a:gd name="T71" fmla="*/ 236 h 246"/>
                <a:gd name="T72" fmla="*/ 105 w 120"/>
                <a:gd name="T73" fmla="*/ 211 h 246"/>
                <a:gd name="T74" fmla="*/ 116 w 120"/>
                <a:gd name="T75" fmla="*/ 175 h 246"/>
                <a:gd name="T76" fmla="*/ 113 w 120"/>
                <a:gd name="T77" fmla="*/ 163 h 246"/>
                <a:gd name="T78" fmla="*/ 93 w 120"/>
                <a:gd name="T79" fmla="*/ 175 h 246"/>
                <a:gd name="T80" fmla="*/ 85 w 120"/>
                <a:gd name="T81" fmla="*/ 176 h 246"/>
                <a:gd name="T82" fmla="*/ 81 w 120"/>
                <a:gd name="T83" fmla="*/ 174 h 246"/>
                <a:gd name="T84" fmla="*/ 79 w 120"/>
                <a:gd name="T85" fmla="*/ 162 h 246"/>
                <a:gd name="T86" fmla="*/ 84 w 120"/>
                <a:gd name="T87" fmla="*/ 140 h 246"/>
                <a:gd name="T88" fmla="*/ 90 w 120"/>
                <a:gd name="T89" fmla="*/ 120 h 246"/>
                <a:gd name="T90" fmla="*/ 95 w 120"/>
                <a:gd name="T91" fmla="*/ 98 h 246"/>
                <a:gd name="T92" fmla="*/ 95 w 120"/>
                <a:gd name="T93" fmla="*/ 81 h 246"/>
                <a:gd name="T94" fmla="*/ 90 w 120"/>
                <a:gd name="T95" fmla="*/ 70 h 246"/>
                <a:gd name="T96" fmla="*/ 85 w 120"/>
                <a:gd name="T97" fmla="*/ 55 h 246"/>
                <a:gd name="T98" fmla="*/ 85 w 120"/>
                <a:gd name="T99" fmla="*/ 36 h 246"/>
                <a:gd name="T100" fmla="*/ 84 w 120"/>
                <a:gd name="T101" fmla="*/ 1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0" h="246">
                  <a:moveTo>
                    <a:pt x="84" y="15"/>
                  </a:moveTo>
                  <a:lnTo>
                    <a:pt x="78" y="16"/>
                  </a:lnTo>
                  <a:lnTo>
                    <a:pt x="75" y="15"/>
                  </a:lnTo>
                  <a:lnTo>
                    <a:pt x="72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4" y="3"/>
                  </a:lnTo>
                  <a:lnTo>
                    <a:pt x="61" y="1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8" y="11"/>
                  </a:lnTo>
                  <a:lnTo>
                    <a:pt x="46" y="20"/>
                  </a:lnTo>
                  <a:lnTo>
                    <a:pt x="45" y="33"/>
                  </a:lnTo>
                  <a:lnTo>
                    <a:pt x="45" y="58"/>
                  </a:lnTo>
                  <a:lnTo>
                    <a:pt x="44" y="76"/>
                  </a:lnTo>
                  <a:lnTo>
                    <a:pt x="41" y="92"/>
                  </a:lnTo>
                  <a:lnTo>
                    <a:pt x="39" y="109"/>
                  </a:lnTo>
                  <a:lnTo>
                    <a:pt x="38" y="126"/>
                  </a:lnTo>
                  <a:lnTo>
                    <a:pt x="37" y="144"/>
                  </a:lnTo>
                  <a:lnTo>
                    <a:pt x="37" y="155"/>
                  </a:lnTo>
                  <a:lnTo>
                    <a:pt x="36" y="164"/>
                  </a:lnTo>
                  <a:lnTo>
                    <a:pt x="35" y="166"/>
                  </a:lnTo>
                  <a:lnTo>
                    <a:pt x="34" y="166"/>
                  </a:lnTo>
                  <a:lnTo>
                    <a:pt x="33" y="166"/>
                  </a:lnTo>
                  <a:lnTo>
                    <a:pt x="31" y="166"/>
                  </a:lnTo>
                  <a:lnTo>
                    <a:pt x="27" y="163"/>
                  </a:lnTo>
                  <a:lnTo>
                    <a:pt x="21" y="158"/>
                  </a:lnTo>
                  <a:lnTo>
                    <a:pt x="14" y="149"/>
                  </a:lnTo>
                  <a:lnTo>
                    <a:pt x="8" y="140"/>
                  </a:lnTo>
                  <a:lnTo>
                    <a:pt x="7" y="138"/>
                  </a:lnTo>
                  <a:lnTo>
                    <a:pt x="5" y="138"/>
                  </a:lnTo>
                  <a:lnTo>
                    <a:pt x="4" y="137"/>
                  </a:lnTo>
                  <a:lnTo>
                    <a:pt x="3" y="138"/>
                  </a:lnTo>
                  <a:lnTo>
                    <a:pt x="2" y="142"/>
                  </a:lnTo>
                  <a:lnTo>
                    <a:pt x="0" y="152"/>
                  </a:lnTo>
                  <a:lnTo>
                    <a:pt x="3" y="161"/>
                  </a:lnTo>
                  <a:lnTo>
                    <a:pt x="6" y="172"/>
                  </a:lnTo>
                  <a:lnTo>
                    <a:pt x="10" y="181"/>
                  </a:lnTo>
                  <a:lnTo>
                    <a:pt x="14" y="189"/>
                  </a:lnTo>
                  <a:lnTo>
                    <a:pt x="24" y="196"/>
                  </a:lnTo>
                  <a:lnTo>
                    <a:pt x="34" y="204"/>
                  </a:lnTo>
                  <a:lnTo>
                    <a:pt x="37" y="214"/>
                  </a:lnTo>
                  <a:lnTo>
                    <a:pt x="39" y="228"/>
                  </a:lnTo>
                  <a:lnTo>
                    <a:pt x="41" y="234"/>
                  </a:lnTo>
                  <a:lnTo>
                    <a:pt x="44" y="241"/>
                  </a:lnTo>
                  <a:lnTo>
                    <a:pt x="45" y="243"/>
                  </a:lnTo>
                  <a:lnTo>
                    <a:pt x="47" y="244"/>
                  </a:lnTo>
                  <a:lnTo>
                    <a:pt x="49" y="245"/>
                  </a:lnTo>
                  <a:lnTo>
                    <a:pt x="51" y="246"/>
                  </a:lnTo>
                  <a:lnTo>
                    <a:pt x="54" y="242"/>
                  </a:lnTo>
                  <a:lnTo>
                    <a:pt x="59" y="232"/>
                  </a:lnTo>
                  <a:lnTo>
                    <a:pt x="62" y="226"/>
                  </a:lnTo>
                  <a:lnTo>
                    <a:pt x="65" y="220"/>
                  </a:lnTo>
                  <a:lnTo>
                    <a:pt x="68" y="216"/>
                  </a:lnTo>
                  <a:lnTo>
                    <a:pt x="72" y="213"/>
                  </a:lnTo>
                  <a:lnTo>
                    <a:pt x="74" y="213"/>
                  </a:lnTo>
                  <a:lnTo>
                    <a:pt x="76" y="213"/>
                  </a:lnTo>
                  <a:lnTo>
                    <a:pt x="78" y="214"/>
                  </a:lnTo>
                  <a:lnTo>
                    <a:pt x="80" y="216"/>
                  </a:lnTo>
                  <a:lnTo>
                    <a:pt x="84" y="220"/>
                  </a:lnTo>
                  <a:lnTo>
                    <a:pt x="86" y="225"/>
                  </a:lnTo>
                  <a:lnTo>
                    <a:pt x="88" y="231"/>
                  </a:lnTo>
                  <a:lnTo>
                    <a:pt x="90" y="236"/>
                  </a:lnTo>
                  <a:lnTo>
                    <a:pt x="92" y="241"/>
                  </a:lnTo>
                  <a:lnTo>
                    <a:pt x="94" y="243"/>
                  </a:lnTo>
                  <a:lnTo>
                    <a:pt x="95" y="243"/>
                  </a:lnTo>
                  <a:lnTo>
                    <a:pt x="97" y="243"/>
                  </a:lnTo>
                  <a:lnTo>
                    <a:pt x="98" y="243"/>
                  </a:lnTo>
                  <a:lnTo>
                    <a:pt x="99" y="242"/>
                  </a:lnTo>
                  <a:lnTo>
                    <a:pt x="100" y="236"/>
                  </a:lnTo>
                  <a:lnTo>
                    <a:pt x="102" y="230"/>
                  </a:lnTo>
                  <a:lnTo>
                    <a:pt x="105" y="211"/>
                  </a:lnTo>
                  <a:lnTo>
                    <a:pt x="111" y="192"/>
                  </a:lnTo>
                  <a:lnTo>
                    <a:pt x="116" y="175"/>
                  </a:lnTo>
                  <a:lnTo>
                    <a:pt x="120" y="157"/>
                  </a:lnTo>
                  <a:lnTo>
                    <a:pt x="113" y="163"/>
                  </a:lnTo>
                  <a:lnTo>
                    <a:pt x="100" y="172"/>
                  </a:lnTo>
                  <a:lnTo>
                    <a:pt x="93" y="175"/>
                  </a:lnTo>
                  <a:lnTo>
                    <a:pt x="87" y="176"/>
                  </a:lnTo>
                  <a:lnTo>
                    <a:pt x="85" y="176"/>
                  </a:lnTo>
                  <a:lnTo>
                    <a:pt x="82" y="175"/>
                  </a:lnTo>
                  <a:lnTo>
                    <a:pt x="81" y="174"/>
                  </a:lnTo>
                  <a:lnTo>
                    <a:pt x="80" y="172"/>
                  </a:lnTo>
                  <a:lnTo>
                    <a:pt x="79" y="162"/>
                  </a:lnTo>
                  <a:lnTo>
                    <a:pt x="80" y="151"/>
                  </a:lnTo>
                  <a:lnTo>
                    <a:pt x="84" y="140"/>
                  </a:lnTo>
                  <a:lnTo>
                    <a:pt x="86" y="130"/>
                  </a:lnTo>
                  <a:lnTo>
                    <a:pt x="90" y="120"/>
                  </a:lnTo>
                  <a:lnTo>
                    <a:pt x="92" y="109"/>
                  </a:lnTo>
                  <a:lnTo>
                    <a:pt x="95" y="98"/>
                  </a:lnTo>
                  <a:lnTo>
                    <a:pt x="95" y="88"/>
                  </a:lnTo>
                  <a:lnTo>
                    <a:pt x="95" y="81"/>
                  </a:lnTo>
                  <a:lnTo>
                    <a:pt x="93" y="76"/>
                  </a:lnTo>
                  <a:lnTo>
                    <a:pt x="90" y="70"/>
                  </a:lnTo>
                  <a:lnTo>
                    <a:pt x="87" y="65"/>
                  </a:lnTo>
                  <a:lnTo>
                    <a:pt x="85" y="55"/>
                  </a:lnTo>
                  <a:lnTo>
                    <a:pt x="84" y="45"/>
                  </a:lnTo>
                  <a:lnTo>
                    <a:pt x="85" y="36"/>
                  </a:lnTo>
                  <a:lnTo>
                    <a:pt x="86" y="26"/>
                  </a:lnTo>
                  <a:lnTo>
                    <a:pt x="84" y="1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2" name="Freeform 76"/>
            <p:cNvSpPr>
              <a:spLocks/>
            </p:cNvSpPr>
            <p:nvPr/>
          </p:nvSpPr>
          <p:spPr bwMode="auto">
            <a:xfrm>
              <a:off x="6411354" y="5569074"/>
              <a:ext cx="26326" cy="37659"/>
            </a:xfrm>
            <a:custGeom>
              <a:avLst/>
              <a:gdLst>
                <a:gd name="T0" fmla="*/ 14 w 62"/>
                <a:gd name="T1" fmla="*/ 66 h 113"/>
                <a:gd name="T2" fmla="*/ 15 w 62"/>
                <a:gd name="T3" fmla="*/ 55 h 113"/>
                <a:gd name="T4" fmla="*/ 18 w 62"/>
                <a:gd name="T5" fmla="*/ 43 h 113"/>
                <a:gd name="T6" fmla="*/ 17 w 62"/>
                <a:gd name="T7" fmla="*/ 32 h 113"/>
                <a:gd name="T8" fmla="*/ 15 w 62"/>
                <a:gd name="T9" fmla="*/ 20 h 113"/>
                <a:gd name="T10" fmla="*/ 17 w 62"/>
                <a:gd name="T11" fmla="*/ 10 h 113"/>
                <a:gd name="T12" fmla="*/ 20 w 62"/>
                <a:gd name="T13" fmla="*/ 0 h 113"/>
                <a:gd name="T14" fmla="*/ 29 w 62"/>
                <a:gd name="T15" fmla="*/ 1 h 113"/>
                <a:gd name="T16" fmla="*/ 40 w 62"/>
                <a:gd name="T17" fmla="*/ 2 h 113"/>
                <a:gd name="T18" fmla="*/ 50 w 62"/>
                <a:gd name="T19" fmla="*/ 1 h 113"/>
                <a:gd name="T20" fmla="*/ 62 w 62"/>
                <a:gd name="T21" fmla="*/ 1 h 113"/>
                <a:gd name="T22" fmla="*/ 60 w 62"/>
                <a:gd name="T23" fmla="*/ 10 h 113"/>
                <a:gd name="T24" fmla="*/ 56 w 62"/>
                <a:gd name="T25" fmla="*/ 19 h 113"/>
                <a:gd name="T26" fmla="*/ 51 w 62"/>
                <a:gd name="T27" fmla="*/ 27 h 113"/>
                <a:gd name="T28" fmla="*/ 48 w 62"/>
                <a:gd name="T29" fmla="*/ 36 h 113"/>
                <a:gd name="T30" fmla="*/ 44 w 62"/>
                <a:gd name="T31" fmla="*/ 48 h 113"/>
                <a:gd name="T32" fmla="*/ 40 w 62"/>
                <a:gd name="T33" fmla="*/ 60 h 113"/>
                <a:gd name="T34" fmla="*/ 35 w 62"/>
                <a:gd name="T35" fmla="*/ 72 h 113"/>
                <a:gd name="T36" fmla="*/ 31 w 62"/>
                <a:gd name="T37" fmla="*/ 83 h 113"/>
                <a:gd name="T38" fmla="*/ 26 w 62"/>
                <a:gd name="T39" fmla="*/ 95 h 113"/>
                <a:gd name="T40" fmla="*/ 20 w 62"/>
                <a:gd name="T41" fmla="*/ 108 h 113"/>
                <a:gd name="T42" fmla="*/ 17 w 62"/>
                <a:gd name="T43" fmla="*/ 111 h 113"/>
                <a:gd name="T44" fmla="*/ 14 w 62"/>
                <a:gd name="T45" fmla="*/ 113 h 113"/>
                <a:gd name="T46" fmla="*/ 10 w 62"/>
                <a:gd name="T47" fmla="*/ 113 h 113"/>
                <a:gd name="T48" fmla="*/ 8 w 62"/>
                <a:gd name="T49" fmla="*/ 111 h 113"/>
                <a:gd name="T50" fmla="*/ 5 w 62"/>
                <a:gd name="T51" fmla="*/ 109 h 113"/>
                <a:gd name="T52" fmla="*/ 3 w 62"/>
                <a:gd name="T53" fmla="*/ 107 h 113"/>
                <a:gd name="T54" fmla="*/ 1 w 62"/>
                <a:gd name="T55" fmla="*/ 103 h 113"/>
                <a:gd name="T56" fmla="*/ 0 w 62"/>
                <a:gd name="T57" fmla="*/ 100 h 113"/>
                <a:gd name="T58" fmla="*/ 14 w 62"/>
                <a:gd name="T5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113">
                  <a:moveTo>
                    <a:pt x="14" y="66"/>
                  </a:moveTo>
                  <a:lnTo>
                    <a:pt x="15" y="55"/>
                  </a:lnTo>
                  <a:lnTo>
                    <a:pt x="18" y="43"/>
                  </a:lnTo>
                  <a:lnTo>
                    <a:pt x="17" y="32"/>
                  </a:lnTo>
                  <a:lnTo>
                    <a:pt x="15" y="20"/>
                  </a:lnTo>
                  <a:lnTo>
                    <a:pt x="17" y="10"/>
                  </a:lnTo>
                  <a:lnTo>
                    <a:pt x="20" y="0"/>
                  </a:lnTo>
                  <a:lnTo>
                    <a:pt x="29" y="1"/>
                  </a:lnTo>
                  <a:lnTo>
                    <a:pt x="40" y="2"/>
                  </a:lnTo>
                  <a:lnTo>
                    <a:pt x="50" y="1"/>
                  </a:lnTo>
                  <a:lnTo>
                    <a:pt x="62" y="1"/>
                  </a:lnTo>
                  <a:lnTo>
                    <a:pt x="60" y="10"/>
                  </a:lnTo>
                  <a:lnTo>
                    <a:pt x="56" y="19"/>
                  </a:lnTo>
                  <a:lnTo>
                    <a:pt x="51" y="27"/>
                  </a:lnTo>
                  <a:lnTo>
                    <a:pt x="48" y="36"/>
                  </a:lnTo>
                  <a:lnTo>
                    <a:pt x="44" y="48"/>
                  </a:lnTo>
                  <a:lnTo>
                    <a:pt x="40" y="60"/>
                  </a:lnTo>
                  <a:lnTo>
                    <a:pt x="35" y="72"/>
                  </a:lnTo>
                  <a:lnTo>
                    <a:pt x="31" y="83"/>
                  </a:lnTo>
                  <a:lnTo>
                    <a:pt x="26" y="95"/>
                  </a:lnTo>
                  <a:lnTo>
                    <a:pt x="20" y="108"/>
                  </a:lnTo>
                  <a:lnTo>
                    <a:pt x="17" y="111"/>
                  </a:lnTo>
                  <a:lnTo>
                    <a:pt x="14" y="113"/>
                  </a:lnTo>
                  <a:lnTo>
                    <a:pt x="10" y="113"/>
                  </a:lnTo>
                  <a:lnTo>
                    <a:pt x="8" y="111"/>
                  </a:lnTo>
                  <a:lnTo>
                    <a:pt x="5" y="109"/>
                  </a:lnTo>
                  <a:lnTo>
                    <a:pt x="3" y="107"/>
                  </a:lnTo>
                  <a:lnTo>
                    <a:pt x="1" y="103"/>
                  </a:lnTo>
                  <a:lnTo>
                    <a:pt x="0" y="100"/>
                  </a:lnTo>
                  <a:lnTo>
                    <a:pt x="14" y="6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3" name="Freeform 77"/>
            <p:cNvSpPr>
              <a:spLocks/>
            </p:cNvSpPr>
            <p:nvPr/>
          </p:nvSpPr>
          <p:spPr bwMode="auto">
            <a:xfrm>
              <a:off x="6399836" y="5370021"/>
              <a:ext cx="64170" cy="192329"/>
            </a:xfrm>
            <a:custGeom>
              <a:avLst/>
              <a:gdLst>
                <a:gd name="T0" fmla="*/ 64 w 157"/>
                <a:gd name="T1" fmla="*/ 543 h 575"/>
                <a:gd name="T2" fmla="*/ 63 w 157"/>
                <a:gd name="T3" fmla="*/ 525 h 575"/>
                <a:gd name="T4" fmla="*/ 66 w 157"/>
                <a:gd name="T5" fmla="*/ 518 h 575"/>
                <a:gd name="T6" fmla="*/ 84 w 157"/>
                <a:gd name="T7" fmla="*/ 512 h 575"/>
                <a:gd name="T8" fmla="*/ 101 w 157"/>
                <a:gd name="T9" fmla="*/ 517 h 575"/>
                <a:gd name="T10" fmla="*/ 121 w 157"/>
                <a:gd name="T11" fmla="*/ 516 h 575"/>
                <a:gd name="T12" fmla="*/ 134 w 157"/>
                <a:gd name="T13" fmla="*/ 502 h 575"/>
                <a:gd name="T14" fmla="*/ 135 w 157"/>
                <a:gd name="T15" fmla="*/ 479 h 575"/>
                <a:gd name="T16" fmla="*/ 120 w 157"/>
                <a:gd name="T17" fmla="*/ 412 h 575"/>
                <a:gd name="T18" fmla="*/ 130 w 157"/>
                <a:gd name="T19" fmla="*/ 369 h 575"/>
                <a:gd name="T20" fmla="*/ 129 w 157"/>
                <a:gd name="T21" fmla="*/ 344 h 575"/>
                <a:gd name="T22" fmla="*/ 119 w 157"/>
                <a:gd name="T23" fmla="*/ 324 h 575"/>
                <a:gd name="T24" fmla="*/ 102 w 157"/>
                <a:gd name="T25" fmla="*/ 306 h 575"/>
                <a:gd name="T26" fmla="*/ 95 w 157"/>
                <a:gd name="T27" fmla="*/ 296 h 575"/>
                <a:gd name="T28" fmla="*/ 97 w 157"/>
                <a:gd name="T29" fmla="*/ 281 h 575"/>
                <a:gd name="T30" fmla="*/ 104 w 157"/>
                <a:gd name="T31" fmla="*/ 261 h 575"/>
                <a:gd name="T32" fmla="*/ 104 w 157"/>
                <a:gd name="T33" fmla="*/ 244 h 575"/>
                <a:gd name="T34" fmla="*/ 104 w 157"/>
                <a:gd name="T35" fmla="*/ 228 h 575"/>
                <a:gd name="T36" fmla="*/ 110 w 157"/>
                <a:gd name="T37" fmla="*/ 217 h 575"/>
                <a:gd name="T38" fmla="*/ 124 w 157"/>
                <a:gd name="T39" fmla="*/ 216 h 575"/>
                <a:gd name="T40" fmla="*/ 146 w 157"/>
                <a:gd name="T41" fmla="*/ 219 h 575"/>
                <a:gd name="T42" fmla="*/ 155 w 157"/>
                <a:gd name="T43" fmla="*/ 215 h 575"/>
                <a:gd name="T44" fmla="*/ 156 w 157"/>
                <a:gd name="T45" fmla="*/ 200 h 575"/>
                <a:gd name="T46" fmla="*/ 151 w 157"/>
                <a:gd name="T47" fmla="*/ 157 h 575"/>
                <a:gd name="T48" fmla="*/ 149 w 157"/>
                <a:gd name="T49" fmla="*/ 131 h 575"/>
                <a:gd name="T50" fmla="*/ 143 w 157"/>
                <a:gd name="T51" fmla="*/ 118 h 575"/>
                <a:gd name="T52" fmla="*/ 126 w 157"/>
                <a:gd name="T53" fmla="*/ 105 h 575"/>
                <a:gd name="T54" fmla="*/ 118 w 157"/>
                <a:gd name="T55" fmla="*/ 90 h 575"/>
                <a:gd name="T56" fmla="*/ 127 w 157"/>
                <a:gd name="T57" fmla="*/ 78 h 575"/>
                <a:gd name="T58" fmla="*/ 146 w 157"/>
                <a:gd name="T59" fmla="*/ 64 h 575"/>
                <a:gd name="T60" fmla="*/ 154 w 157"/>
                <a:gd name="T61" fmla="*/ 52 h 575"/>
                <a:gd name="T62" fmla="*/ 152 w 157"/>
                <a:gd name="T63" fmla="*/ 21 h 575"/>
                <a:gd name="T64" fmla="*/ 142 w 157"/>
                <a:gd name="T65" fmla="*/ 5 h 575"/>
                <a:gd name="T66" fmla="*/ 133 w 157"/>
                <a:gd name="T67" fmla="*/ 6 h 575"/>
                <a:gd name="T68" fmla="*/ 112 w 157"/>
                <a:gd name="T69" fmla="*/ 31 h 575"/>
                <a:gd name="T70" fmla="*/ 80 w 157"/>
                <a:gd name="T71" fmla="*/ 70 h 575"/>
                <a:gd name="T72" fmla="*/ 75 w 157"/>
                <a:gd name="T73" fmla="*/ 87 h 575"/>
                <a:gd name="T74" fmla="*/ 79 w 157"/>
                <a:gd name="T75" fmla="*/ 115 h 575"/>
                <a:gd name="T76" fmla="*/ 87 w 157"/>
                <a:gd name="T77" fmla="*/ 146 h 575"/>
                <a:gd name="T78" fmla="*/ 84 w 157"/>
                <a:gd name="T79" fmla="*/ 171 h 575"/>
                <a:gd name="T80" fmla="*/ 72 w 157"/>
                <a:gd name="T81" fmla="*/ 209 h 575"/>
                <a:gd name="T82" fmla="*/ 67 w 157"/>
                <a:gd name="T83" fmla="*/ 246 h 575"/>
                <a:gd name="T84" fmla="*/ 66 w 157"/>
                <a:gd name="T85" fmla="*/ 281 h 575"/>
                <a:gd name="T86" fmla="*/ 60 w 157"/>
                <a:gd name="T87" fmla="*/ 311 h 575"/>
                <a:gd name="T88" fmla="*/ 47 w 157"/>
                <a:gd name="T89" fmla="*/ 329 h 575"/>
                <a:gd name="T90" fmla="*/ 24 w 157"/>
                <a:gd name="T91" fmla="*/ 360 h 575"/>
                <a:gd name="T92" fmla="*/ 22 w 157"/>
                <a:gd name="T93" fmla="*/ 381 h 575"/>
                <a:gd name="T94" fmla="*/ 39 w 157"/>
                <a:gd name="T95" fmla="*/ 402 h 575"/>
                <a:gd name="T96" fmla="*/ 50 w 157"/>
                <a:gd name="T97" fmla="*/ 415 h 575"/>
                <a:gd name="T98" fmla="*/ 43 w 157"/>
                <a:gd name="T99" fmla="*/ 423 h 575"/>
                <a:gd name="T100" fmla="*/ 22 w 157"/>
                <a:gd name="T101" fmla="*/ 428 h 575"/>
                <a:gd name="T102" fmla="*/ 8 w 157"/>
                <a:gd name="T103" fmla="*/ 441 h 575"/>
                <a:gd name="T104" fmla="*/ 8 w 157"/>
                <a:gd name="T105" fmla="*/ 457 h 575"/>
                <a:gd name="T106" fmla="*/ 14 w 157"/>
                <a:gd name="T107" fmla="*/ 487 h 575"/>
                <a:gd name="T108" fmla="*/ 8 w 157"/>
                <a:gd name="T109" fmla="*/ 511 h 575"/>
                <a:gd name="T110" fmla="*/ 0 w 157"/>
                <a:gd name="T111" fmla="*/ 536 h 575"/>
                <a:gd name="T112" fmla="*/ 0 w 157"/>
                <a:gd name="T113" fmla="*/ 554 h 575"/>
                <a:gd name="T114" fmla="*/ 6 w 157"/>
                <a:gd name="T115" fmla="*/ 565 h 575"/>
                <a:gd name="T116" fmla="*/ 16 w 157"/>
                <a:gd name="T117" fmla="*/ 572 h 575"/>
                <a:gd name="T118" fmla="*/ 40 w 157"/>
                <a:gd name="T11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7" h="575">
                  <a:moveTo>
                    <a:pt x="71" y="573"/>
                  </a:moveTo>
                  <a:lnTo>
                    <a:pt x="68" y="559"/>
                  </a:lnTo>
                  <a:lnTo>
                    <a:pt x="64" y="543"/>
                  </a:lnTo>
                  <a:lnTo>
                    <a:pt x="63" y="535"/>
                  </a:lnTo>
                  <a:lnTo>
                    <a:pt x="62" y="529"/>
                  </a:lnTo>
                  <a:lnTo>
                    <a:pt x="63" y="525"/>
                  </a:lnTo>
                  <a:lnTo>
                    <a:pt x="63" y="522"/>
                  </a:lnTo>
                  <a:lnTo>
                    <a:pt x="64" y="520"/>
                  </a:lnTo>
                  <a:lnTo>
                    <a:pt x="66" y="518"/>
                  </a:lnTo>
                  <a:lnTo>
                    <a:pt x="72" y="513"/>
                  </a:lnTo>
                  <a:lnTo>
                    <a:pt x="78" y="512"/>
                  </a:lnTo>
                  <a:lnTo>
                    <a:pt x="84" y="512"/>
                  </a:lnTo>
                  <a:lnTo>
                    <a:pt x="89" y="513"/>
                  </a:lnTo>
                  <a:lnTo>
                    <a:pt x="95" y="516"/>
                  </a:lnTo>
                  <a:lnTo>
                    <a:pt x="101" y="517"/>
                  </a:lnTo>
                  <a:lnTo>
                    <a:pt x="107" y="518"/>
                  </a:lnTo>
                  <a:lnTo>
                    <a:pt x="114" y="518"/>
                  </a:lnTo>
                  <a:lnTo>
                    <a:pt x="121" y="516"/>
                  </a:lnTo>
                  <a:lnTo>
                    <a:pt x="127" y="511"/>
                  </a:lnTo>
                  <a:lnTo>
                    <a:pt x="131" y="507"/>
                  </a:lnTo>
                  <a:lnTo>
                    <a:pt x="134" y="502"/>
                  </a:lnTo>
                  <a:lnTo>
                    <a:pt x="135" y="494"/>
                  </a:lnTo>
                  <a:lnTo>
                    <a:pt x="135" y="486"/>
                  </a:lnTo>
                  <a:lnTo>
                    <a:pt x="135" y="479"/>
                  </a:lnTo>
                  <a:lnTo>
                    <a:pt x="134" y="471"/>
                  </a:lnTo>
                  <a:lnTo>
                    <a:pt x="126" y="438"/>
                  </a:lnTo>
                  <a:lnTo>
                    <a:pt x="120" y="412"/>
                  </a:lnTo>
                  <a:lnTo>
                    <a:pt x="124" y="396"/>
                  </a:lnTo>
                  <a:lnTo>
                    <a:pt x="128" y="377"/>
                  </a:lnTo>
                  <a:lnTo>
                    <a:pt x="130" y="369"/>
                  </a:lnTo>
                  <a:lnTo>
                    <a:pt x="131" y="360"/>
                  </a:lnTo>
                  <a:lnTo>
                    <a:pt x="131" y="351"/>
                  </a:lnTo>
                  <a:lnTo>
                    <a:pt x="129" y="344"/>
                  </a:lnTo>
                  <a:lnTo>
                    <a:pt x="127" y="336"/>
                  </a:lnTo>
                  <a:lnTo>
                    <a:pt x="122" y="330"/>
                  </a:lnTo>
                  <a:lnTo>
                    <a:pt x="119" y="324"/>
                  </a:lnTo>
                  <a:lnTo>
                    <a:pt x="116" y="319"/>
                  </a:lnTo>
                  <a:lnTo>
                    <a:pt x="108" y="313"/>
                  </a:lnTo>
                  <a:lnTo>
                    <a:pt x="102" y="306"/>
                  </a:lnTo>
                  <a:lnTo>
                    <a:pt x="99" y="303"/>
                  </a:lnTo>
                  <a:lnTo>
                    <a:pt x="97" y="300"/>
                  </a:lnTo>
                  <a:lnTo>
                    <a:pt x="95" y="296"/>
                  </a:lnTo>
                  <a:lnTo>
                    <a:pt x="95" y="292"/>
                  </a:lnTo>
                  <a:lnTo>
                    <a:pt x="95" y="287"/>
                  </a:lnTo>
                  <a:lnTo>
                    <a:pt x="97" y="281"/>
                  </a:lnTo>
                  <a:lnTo>
                    <a:pt x="99" y="274"/>
                  </a:lnTo>
                  <a:lnTo>
                    <a:pt x="103" y="265"/>
                  </a:lnTo>
                  <a:lnTo>
                    <a:pt x="104" y="261"/>
                  </a:lnTo>
                  <a:lnTo>
                    <a:pt x="105" y="255"/>
                  </a:lnTo>
                  <a:lnTo>
                    <a:pt x="104" y="250"/>
                  </a:lnTo>
                  <a:lnTo>
                    <a:pt x="104" y="244"/>
                  </a:lnTo>
                  <a:lnTo>
                    <a:pt x="103" y="239"/>
                  </a:lnTo>
                  <a:lnTo>
                    <a:pt x="103" y="234"/>
                  </a:lnTo>
                  <a:lnTo>
                    <a:pt x="104" y="228"/>
                  </a:lnTo>
                  <a:lnTo>
                    <a:pt x="105" y="223"/>
                  </a:lnTo>
                  <a:lnTo>
                    <a:pt x="107" y="220"/>
                  </a:lnTo>
                  <a:lnTo>
                    <a:pt x="110" y="217"/>
                  </a:lnTo>
                  <a:lnTo>
                    <a:pt x="113" y="216"/>
                  </a:lnTo>
                  <a:lnTo>
                    <a:pt x="116" y="216"/>
                  </a:lnTo>
                  <a:lnTo>
                    <a:pt x="124" y="216"/>
                  </a:lnTo>
                  <a:lnTo>
                    <a:pt x="131" y="217"/>
                  </a:lnTo>
                  <a:lnTo>
                    <a:pt x="140" y="219"/>
                  </a:lnTo>
                  <a:lnTo>
                    <a:pt x="146" y="219"/>
                  </a:lnTo>
                  <a:lnTo>
                    <a:pt x="149" y="217"/>
                  </a:lnTo>
                  <a:lnTo>
                    <a:pt x="153" y="217"/>
                  </a:lnTo>
                  <a:lnTo>
                    <a:pt x="155" y="215"/>
                  </a:lnTo>
                  <a:lnTo>
                    <a:pt x="156" y="213"/>
                  </a:lnTo>
                  <a:lnTo>
                    <a:pt x="157" y="208"/>
                  </a:lnTo>
                  <a:lnTo>
                    <a:pt x="156" y="200"/>
                  </a:lnTo>
                  <a:lnTo>
                    <a:pt x="155" y="190"/>
                  </a:lnTo>
                  <a:lnTo>
                    <a:pt x="154" y="180"/>
                  </a:lnTo>
                  <a:lnTo>
                    <a:pt x="151" y="157"/>
                  </a:lnTo>
                  <a:lnTo>
                    <a:pt x="149" y="141"/>
                  </a:lnTo>
                  <a:lnTo>
                    <a:pt x="149" y="135"/>
                  </a:lnTo>
                  <a:lnTo>
                    <a:pt x="149" y="131"/>
                  </a:lnTo>
                  <a:lnTo>
                    <a:pt x="148" y="127"/>
                  </a:lnTo>
                  <a:lnTo>
                    <a:pt x="147" y="124"/>
                  </a:lnTo>
                  <a:lnTo>
                    <a:pt x="143" y="118"/>
                  </a:lnTo>
                  <a:lnTo>
                    <a:pt x="138" y="114"/>
                  </a:lnTo>
                  <a:lnTo>
                    <a:pt x="132" y="109"/>
                  </a:lnTo>
                  <a:lnTo>
                    <a:pt x="126" y="105"/>
                  </a:lnTo>
                  <a:lnTo>
                    <a:pt x="121" y="101"/>
                  </a:lnTo>
                  <a:lnTo>
                    <a:pt x="118" y="94"/>
                  </a:lnTo>
                  <a:lnTo>
                    <a:pt x="118" y="90"/>
                  </a:lnTo>
                  <a:lnTo>
                    <a:pt x="119" y="86"/>
                  </a:lnTo>
                  <a:lnTo>
                    <a:pt x="122" y="81"/>
                  </a:lnTo>
                  <a:lnTo>
                    <a:pt x="127" y="78"/>
                  </a:lnTo>
                  <a:lnTo>
                    <a:pt x="135" y="72"/>
                  </a:lnTo>
                  <a:lnTo>
                    <a:pt x="143" y="67"/>
                  </a:lnTo>
                  <a:lnTo>
                    <a:pt x="146" y="64"/>
                  </a:lnTo>
                  <a:lnTo>
                    <a:pt x="149" y="61"/>
                  </a:lnTo>
                  <a:lnTo>
                    <a:pt x="152" y="57"/>
                  </a:lnTo>
                  <a:lnTo>
                    <a:pt x="154" y="52"/>
                  </a:lnTo>
                  <a:lnTo>
                    <a:pt x="155" y="41"/>
                  </a:lnTo>
                  <a:lnTo>
                    <a:pt x="154" y="31"/>
                  </a:lnTo>
                  <a:lnTo>
                    <a:pt x="152" y="21"/>
                  </a:lnTo>
                  <a:lnTo>
                    <a:pt x="147" y="12"/>
                  </a:lnTo>
                  <a:lnTo>
                    <a:pt x="145" y="8"/>
                  </a:lnTo>
                  <a:lnTo>
                    <a:pt x="142" y="5"/>
                  </a:lnTo>
                  <a:lnTo>
                    <a:pt x="140" y="3"/>
                  </a:lnTo>
                  <a:lnTo>
                    <a:pt x="137" y="0"/>
                  </a:lnTo>
                  <a:lnTo>
                    <a:pt x="133" y="6"/>
                  </a:lnTo>
                  <a:lnTo>
                    <a:pt x="128" y="13"/>
                  </a:lnTo>
                  <a:lnTo>
                    <a:pt x="120" y="21"/>
                  </a:lnTo>
                  <a:lnTo>
                    <a:pt x="112" y="31"/>
                  </a:lnTo>
                  <a:lnTo>
                    <a:pt x="95" y="49"/>
                  </a:lnTo>
                  <a:lnTo>
                    <a:pt x="84" y="63"/>
                  </a:lnTo>
                  <a:lnTo>
                    <a:pt x="80" y="70"/>
                  </a:lnTo>
                  <a:lnTo>
                    <a:pt x="77" y="76"/>
                  </a:lnTo>
                  <a:lnTo>
                    <a:pt x="76" y="81"/>
                  </a:lnTo>
                  <a:lnTo>
                    <a:pt x="75" y="87"/>
                  </a:lnTo>
                  <a:lnTo>
                    <a:pt x="74" y="97"/>
                  </a:lnTo>
                  <a:lnTo>
                    <a:pt x="76" y="106"/>
                  </a:lnTo>
                  <a:lnTo>
                    <a:pt x="79" y="115"/>
                  </a:lnTo>
                  <a:lnTo>
                    <a:pt x="83" y="125"/>
                  </a:lnTo>
                  <a:lnTo>
                    <a:pt x="85" y="135"/>
                  </a:lnTo>
                  <a:lnTo>
                    <a:pt x="87" y="146"/>
                  </a:lnTo>
                  <a:lnTo>
                    <a:pt x="86" y="155"/>
                  </a:lnTo>
                  <a:lnTo>
                    <a:pt x="86" y="162"/>
                  </a:lnTo>
                  <a:lnTo>
                    <a:pt x="84" y="171"/>
                  </a:lnTo>
                  <a:lnTo>
                    <a:pt x="81" y="179"/>
                  </a:lnTo>
                  <a:lnTo>
                    <a:pt x="77" y="194"/>
                  </a:lnTo>
                  <a:lnTo>
                    <a:pt x="72" y="209"/>
                  </a:lnTo>
                  <a:lnTo>
                    <a:pt x="70" y="221"/>
                  </a:lnTo>
                  <a:lnTo>
                    <a:pt x="67" y="234"/>
                  </a:lnTo>
                  <a:lnTo>
                    <a:pt x="67" y="246"/>
                  </a:lnTo>
                  <a:lnTo>
                    <a:pt x="67" y="257"/>
                  </a:lnTo>
                  <a:lnTo>
                    <a:pt x="67" y="269"/>
                  </a:lnTo>
                  <a:lnTo>
                    <a:pt x="66" y="281"/>
                  </a:lnTo>
                  <a:lnTo>
                    <a:pt x="65" y="294"/>
                  </a:lnTo>
                  <a:lnTo>
                    <a:pt x="62" y="306"/>
                  </a:lnTo>
                  <a:lnTo>
                    <a:pt x="60" y="311"/>
                  </a:lnTo>
                  <a:lnTo>
                    <a:pt x="57" y="317"/>
                  </a:lnTo>
                  <a:lnTo>
                    <a:pt x="52" y="323"/>
                  </a:lnTo>
                  <a:lnTo>
                    <a:pt x="47" y="329"/>
                  </a:lnTo>
                  <a:lnTo>
                    <a:pt x="37" y="342"/>
                  </a:lnTo>
                  <a:lnTo>
                    <a:pt x="27" y="354"/>
                  </a:lnTo>
                  <a:lnTo>
                    <a:pt x="24" y="360"/>
                  </a:lnTo>
                  <a:lnTo>
                    <a:pt x="22" y="368"/>
                  </a:lnTo>
                  <a:lnTo>
                    <a:pt x="21" y="374"/>
                  </a:lnTo>
                  <a:lnTo>
                    <a:pt x="22" y="381"/>
                  </a:lnTo>
                  <a:lnTo>
                    <a:pt x="25" y="388"/>
                  </a:lnTo>
                  <a:lnTo>
                    <a:pt x="31" y="395"/>
                  </a:lnTo>
                  <a:lnTo>
                    <a:pt x="39" y="402"/>
                  </a:lnTo>
                  <a:lnTo>
                    <a:pt x="50" y="410"/>
                  </a:lnTo>
                  <a:lnTo>
                    <a:pt x="50" y="413"/>
                  </a:lnTo>
                  <a:lnTo>
                    <a:pt x="50" y="415"/>
                  </a:lnTo>
                  <a:lnTo>
                    <a:pt x="49" y="417"/>
                  </a:lnTo>
                  <a:lnTo>
                    <a:pt x="48" y="419"/>
                  </a:lnTo>
                  <a:lnTo>
                    <a:pt x="43" y="423"/>
                  </a:lnTo>
                  <a:lnTo>
                    <a:pt x="36" y="425"/>
                  </a:lnTo>
                  <a:lnTo>
                    <a:pt x="30" y="426"/>
                  </a:lnTo>
                  <a:lnTo>
                    <a:pt x="22" y="428"/>
                  </a:lnTo>
                  <a:lnTo>
                    <a:pt x="16" y="431"/>
                  </a:lnTo>
                  <a:lnTo>
                    <a:pt x="10" y="437"/>
                  </a:lnTo>
                  <a:lnTo>
                    <a:pt x="8" y="441"/>
                  </a:lnTo>
                  <a:lnTo>
                    <a:pt x="7" y="445"/>
                  </a:lnTo>
                  <a:lnTo>
                    <a:pt x="7" y="451"/>
                  </a:lnTo>
                  <a:lnTo>
                    <a:pt x="8" y="457"/>
                  </a:lnTo>
                  <a:lnTo>
                    <a:pt x="11" y="468"/>
                  </a:lnTo>
                  <a:lnTo>
                    <a:pt x="13" y="478"/>
                  </a:lnTo>
                  <a:lnTo>
                    <a:pt x="14" y="487"/>
                  </a:lnTo>
                  <a:lnTo>
                    <a:pt x="13" y="496"/>
                  </a:lnTo>
                  <a:lnTo>
                    <a:pt x="11" y="504"/>
                  </a:lnTo>
                  <a:lnTo>
                    <a:pt x="8" y="511"/>
                  </a:lnTo>
                  <a:lnTo>
                    <a:pt x="6" y="520"/>
                  </a:lnTo>
                  <a:lnTo>
                    <a:pt x="3" y="527"/>
                  </a:lnTo>
                  <a:lnTo>
                    <a:pt x="0" y="536"/>
                  </a:lnTo>
                  <a:lnTo>
                    <a:pt x="0" y="545"/>
                  </a:lnTo>
                  <a:lnTo>
                    <a:pt x="0" y="550"/>
                  </a:lnTo>
                  <a:lnTo>
                    <a:pt x="0" y="554"/>
                  </a:lnTo>
                  <a:lnTo>
                    <a:pt x="3" y="559"/>
                  </a:lnTo>
                  <a:lnTo>
                    <a:pt x="4" y="562"/>
                  </a:lnTo>
                  <a:lnTo>
                    <a:pt x="6" y="565"/>
                  </a:lnTo>
                  <a:lnTo>
                    <a:pt x="9" y="567"/>
                  </a:lnTo>
                  <a:lnTo>
                    <a:pt x="12" y="570"/>
                  </a:lnTo>
                  <a:lnTo>
                    <a:pt x="16" y="572"/>
                  </a:lnTo>
                  <a:lnTo>
                    <a:pt x="23" y="574"/>
                  </a:lnTo>
                  <a:lnTo>
                    <a:pt x="32" y="575"/>
                  </a:lnTo>
                  <a:lnTo>
                    <a:pt x="40" y="575"/>
                  </a:lnTo>
                  <a:lnTo>
                    <a:pt x="50" y="575"/>
                  </a:lnTo>
                  <a:lnTo>
                    <a:pt x="71" y="57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5" name="Freeform 79"/>
            <p:cNvSpPr>
              <a:spLocks/>
            </p:cNvSpPr>
            <p:nvPr/>
          </p:nvSpPr>
          <p:spPr bwMode="auto">
            <a:xfrm>
              <a:off x="2498659" y="5843446"/>
              <a:ext cx="9873" cy="10760"/>
            </a:xfrm>
            <a:custGeom>
              <a:avLst/>
              <a:gdLst>
                <a:gd name="T0" fmla="*/ 22 w 22"/>
                <a:gd name="T1" fmla="*/ 15 h 32"/>
                <a:gd name="T2" fmla="*/ 20 w 22"/>
                <a:gd name="T3" fmla="*/ 11 h 32"/>
                <a:gd name="T4" fmla="*/ 18 w 22"/>
                <a:gd name="T5" fmla="*/ 6 h 32"/>
                <a:gd name="T6" fmla="*/ 15 w 22"/>
                <a:gd name="T7" fmla="*/ 2 h 32"/>
                <a:gd name="T8" fmla="*/ 11 w 22"/>
                <a:gd name="T9" fmla="*/ 0 h 32"/>
                <a:gd name="T10" fmla="*/ 8 w 22"/>
                <a:gd name="T11" fmla="*/ 0 h 32"/>
                <a:gd name="T12" fmla="*/ 5 w 22"/>
                <a:gd name="T13" fmla="*/ 0 h 32"/>
                <a:gd name="T14" fmla="*/ 3 w 22"/>
                <a:gd name="T15" fmla="*/ 4 h 32"/>
                <a:gd name="T16" fmla="*/ 2 w 22"/>
                <a:gd name="T17" fmla="*/ 10 h 32"/>
                <a:gd name="T18" fmla="*/ 1 w 22"/>
                <a:gd name="T19" fmla="*/ 14 h 32"/>
                <a:gd name="T20" fmla="*/ 0 w 22"/>
                <a:gd name="T21" fmla="*/ 20 h 32"/>
                <a:gd name="T22" fmla="*/ 1 w 22"/>
                <a:gd name="T23" fmla="*/ 26 h 32"/>
                <a:gd name="T24" fmla="*/ 2 w 22"/>
                <a:gd name="T25" fmla="*/ 31 h 32"/>
                <a:gd name="T26" fmla="*/ 12 w 22"/>
                <a:gd name="T27" fmla="*/ 31 h 32"/>
                <a:gd name="T28" fmla="*/ 20 w 22"/>
                <a:gd name="T29" fmla="*/ 32 h 32"/>
                <a:gd name="T30" fmla="*/ 20 w 22"/>
                <a:gd name="T31" fmla="*/ 20 h 32"/>
                <a:gd name="T32" fmla="*/ 21 w 22"/>
                <a:gd name="T33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2">
                  <a:moveTo>
                    <a:pt x="22" y="15"/>
                  </a:moveTo>
                  <a:lnTo>
                    <a:pt x="20" y="11"/>
                  </a:lnTo>
                  <a:lnTo>
                    <a:pt x="18" y="6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2" y="10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1" y="26"/>
                  </a:lnTo>
                  <a:lnTo>
                    <a:pt x="2" y="31"/>
                  </a:lnTo>
                  <a:lnTo>
                    <a:pt x="12" y="31"/>
                  </a:lnTo>
                  <a:lnTo>
                    <a:pt x="20" y="32"/>
                  </a:lnTo>
                  <a:lnTo>
                    <a:pt x="20" y="20"/>
                  </a:lnTo>
                  <a:lnTo>
                    <a:pt x="21" y="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6" name="Freeform 80"/>
            <p:cNvSpPr>
              <a:spLocks/>
            </p:cNvSpPr>
            <p:nvPr/>
          </p:nvSpPr>
          <p:spPr bwMode="auto">
            <a:xfrm>
              <a:off x="2335766" y="5639011"/>
              <a:ext cx="14809" cy="6726"/>
            </a:xfrm>
            <a:custGeom>
              <a:avLst/>
              <a:gdLst>
                <a:gd name="T0" fmla="*/ 15 w 34"/>
                <a:gd name="T1" fmla="*/ 3 h 20"/>
                <a:gd name="T2" fmla="*/ 4 w 34"/>
                <a:gd name="T3" fmla="*/ 0 h 20"/>
                <a:gd name="T4" fmla="*/ 2 w 34"/>
                <a:gd name="T5" fmla="*/ 0 h 20"/>
                <a:gd name="T6" fmla="*/ 0 w 34"/>
                <a:gd name="T7" fmla="*/ 5 h 20"/>
                <a:gd name="T8" fmla="*/ 2 w 34"/>
                <a:gd name="T9" fmla="*/ 8 h 20"/>
                <a:gd name="T10" fmla="*/ 3 w 34"/>
                <a:gd name="T11" fmla="*/ 10 h 20"/>
                <a:gd name="T12" fmla="*/ 5 w 34"/>
                <a:gd name="T13" fmla="*/ 13 h 20"/>
                <a:gd name="T14" fmla="*/ 8 w 34"/>
                <a:gd name="T15" fmla="*/ 14 h 20"/>
                <a:gd name="T16" fmla="*/ 13 w 34"/>
                <a:gd name="T17" fmla="*/ 13 h 20"/>
                <a:gd name="T18" fmla="*/ 19 w 34"/>
                <a:gd name="T19" fmla="*/ 15 h 20"/>
                <a:gd name="T20" fmla="*/ 24 w 34"/>
                <a:gd name="T21" fmla="*/ 17 h 20"/>
                <a:gd name="T22" fmla="*/ 26 w 34"/>
                <a:gd name="T23" fmla="*/ 19 h 20"/>
                <a:gd name="T24" fmla="*/ 30 w 34"/>
                <a:gd name="T25" fmla="*/ 20 h 20"/>
                <a:gd name="T26" fmla="*/ 32 w 34"/>
                <a:gd name="T27" fmla="*/ 19 h 20"/>
                <a:gd name="T28" fmla="*/ 34 w 34"/>
                <a:gd name="T29" fmla="*/ 17 h 20"/>
                <a:gd name="T30" fmla="*/ 30 w 34"/>
                <a:gd name="T31" fmla="*/ 13 h 20"/>
                <a:gd name="T32" fmla="*/ 25 w 34"/>
                <a:gd name="T33" fmla="*/ 8 h 20"/>
                <a:gd name="T34" fmla="*/ 20 w 34"/>
                <a:gd name="T35" fmla="*/ 6 h 20"/>
                <a:gd name="T36" fmla="*/ 15 w 34"/>
                <a:gd name="T3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20">
                  <a:moveTo>
                    <a:pt x="15" y="3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3"/>
                  </a:lnTo>
                  <a:lnTo>
                    <a:pt x="8" y="14"/>
                  </a:lnTo>
                  <a:lnTo>
                    <a:pt x="13" y="13"/>
                  </a:lnTo>
                  <a:lnTo>
                    <a:pt x="19" y="15"/>
                  </a:lnTo>
                  <a:lnTo>
                    <a:pt x="24" y="17"/>
                  </a:lnTo>
                  <a:lnTo>
                    <a:pt x="26" y="19"/>
                  </a:lnTo>
                  <a:lnTo>
                    <a:pt x="30" y="20"/>
                  </a:lnTo>
                  <a:lnTo>
                    <a:pt x="32" y="19"/>
                  </a:lnTo>
                  <a:lnTo>
                    <a:pt x="34" y="17"/>
                  </a:lnTo>
                  <a:lnTo>
                    <a:pt x="30" y="13"/>
                  </a:lnTo>
                  <a:lnTo>
                    <a:pt x="25" y="8"/>
                  </a:lnTo>
                  <a:lnTo>
                    <a:pt x="20" y="6"/>
                  </a:lnTo>
                  <a:lnTo>
                    <a:pt x="15" y="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7" name="Freeform 91"/>
            <p:cNvSpPr>
              <a:spLocks/>
            </p:cNvSpPr>
            <p:nvPr/>
          </p:nvSpPr>
          <p:spPr bwMode="auto">
            <a:xfrm>
              <a:off x="2577636" y="6211963"/>
              <a:ext cx="8228" cy="6726"/>
            </a:xfrm>
            <a:custGeom>
              <a:avLst/>
              <a:gdLst>
                <a:gd name="T0" fmla="*/ 13 w 19"/>
                <a:gd name="T1" fmla="*/ 0 h 19"/>
                <a:gd name="T2" fmla="*/ 6 w 19"/>
                <a:gd name="T3" fmla="*/ 4 h 19"/>
                <a:gd name="T4" fmla="*/ 0 w 19"/>
                <a:gd name="T5" fmla="*/ 9 h 19"/>
                <a:gd name="T6" fmla="*/ 0 w 19"/>
                <a:gd name="T7" fmla="*/ 19 h 19"/>
                <a:gd name="T8" fmla="*/ 2 w 19"/>
                <a:gd name="T9" fmla="*/ 19 h 19"/>
                <a:gd name="T10" fmla="*/ 4 w 19"/>
                <a:gd name="T11" fmla="*/ 19 h 19"/>
                <a:gd name="T12" fmla="*/ 6 w 19"/>
                <a:gd name="T13" fmla="*/ 18 h 19"/>
                <a:gd name="T14" fmla="*/ 7 w 19"/>
                <a:gd name="T15" fmla="*/ 17 h 19"/>
                <a:gd name="T16" fmla="*/ 13 w 19"/>
                <a:gd name="T17" fmla="*/ 15 h 19"/>
                <a:gd name="T18" fmla="*/ 18 w 19"/>
                <a:gd name="T19" fmla="*/ 16 h 19"/>
                <a:gd name="T20" fmla="*/ 18 w 19"/>
                <a:gd name="T21" fmla="*/ 13 h 19"/>
                <a:gd name="T22" fmla="*/ 19 w 19"/>
                <a:gd name="T23" fmla="*/ 11 h 19"/>
                <a:gd name="T24" fmla="*/ 18 w 19"/>
                <a:gd name="T25" fmla="*/ 8 h 19"/>
                <a:gd name="T26" fmla="*/ 17 w 19"/>
                <a:gd name="T27" fmla="*/ 4 h 19"/>
                <a:gd name="T28" fmla="*/ 15 w 19"/>
                <a:gd name="T29" fmla="*/ 2 h 19"/>
                <a:gd name="T30" fmla="*/ 13 w 1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19">
                  <a:moveTo>
                    <a:pt x="13" y="0"/>
                  </a:moveTo>
                  <a:lnTo>
                    <a:pt x="6" y="4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7"/>
                  </a:lnTo>
                  <a:lnTo>
                    <a:pt x="13" y="15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18" y="8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8" name="Freeform 92"/>
            <p:cNvSpPr>
              <a:spLocks/>
            </p:cNvSpPr>
            <p:nvPr/>
          </p:nvSpPr>
          <p:spPr bwMode="auto">
            <a:xfrm>
              <a:off x="2696104" y="5918763"/>
              <a:ext cx="3290" cy="13449"/>
            </a:xfrm>
            <a:custGeom>
              <a:avLst/>
              <a:gdLst>
                <a:gd name="T0" fmla="*/ 11 w 11"/>
                <a:gd name="T1" fmla="*/ 11 h 40"/>
                <a:gd name="T2" fmla="*/ 11 w 11"/>
                <a:gd name="T3" fmla="*/ 6 h 40"/>
                <a:gd name="T4" fmla="*/ 8 w 11"/>
                <a:gd name="T5" fmla="*/ 0 h 40"/>
                <a:gd name="T6" fmla="*/ 7 w 11"/>
                <a:gd name="T7" fmla="*/ 0 h 40"/>
                <a:gd name="T8" fmla="*/ 6 w 11"/>
                <a:gd name="T9" fmla="*/ 1 h 40"/>
                <a:gd name="T10" fmla="*/ 3 w 11"/>
                <a:gd name="T11" fmla="*/ 5 h 40"/>
                <a:gd name="T12" fmla="*/ 1 w 11"/>
                <a:gd name="T13" fmla="*/ 9 h 40"/>
                <a:gd name="T14" fmla="*/ 0 w 11"/>
                <a:gd name="T15" fmla="*/ 13 h 40"/>
                <a:gd name="T16" fmla="*/ 0 w 11"/>
                <a:gd name="T17" fmla="*/ 18 h 40"/>
                <a:gd name="T18" fmla="*/ 0 w 11"/>
                <a:gd name="T19" fmla="*/ 23 h 40"/>
                <a:gd name="T20" fmla="*/ 1 w 11"/>
                <a:gd name="T21" fmla="*/ 27 h 40"/>
                <a:gd name="T22" fmla="*/ 2 w 11"/>
                <a:gd name="T23" fmla="*/ 28 h 40"/>
                <a:gd name="T24" fmla="*/ 2 w 11"/>
                <a:gd name="T25" fmla="*/ 30 h 40"/>
                <a:gd name="T26" fmla="*/ 3 w 11"/>
                <a:gd name="T27" fmla="*/ 33 h 40"/>
                <a:gd name="T28" fmla="*/ 6 w 11"/>
                <a:gd name="T29" fmla="*/ 37 h 40"/>
                <a:gd name="T30" fmla="*/ 7 w 11"/>
                <a:gd name="T31" fmla="*/ 39 h 40"/>
                <a:gd name="T32" fmla="*/ 8 w 11"/>
                <a:gd name="T33" fmla="*/ 40 h 40"/>
                <a:gd name="T34" fmla="*/ 8 w 11"/>
                <a:gd name="T35" fmla="*/ 40 h 40"/>
                <a:gd name="T36" fmla="*/ 8 w 11"/>
                <a:gd name="T37" fmla="*/ 37 h 40"/>
                <a:gd name="T38" fmla="*/ 8 w 11"/>
                <a:gd name="T39" fmla="*/ 34 h 40"/>
                <a:gd name="T40" fmla="*/ 7 w 11"/>
                <a:gd name="T41" fmla="*/ 31 h 40"/>
                <a:gd name="T42" fmla="*/ 9 w 11"/>
                <a:gd name="T43" fmla="*/ 21 h 40"/>
                <a:gd name="T44" fmla="*/ 11 w 11"/>
                <a:gd name="T4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" h="40">
                  <a:moveTo>
                    <a:pt x="11" y="11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5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7" y="39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7"/>
                  </a:lnTo>
                  <a:lnTo>
                    <a:pt x="8" y="34"/>
                  </a:lnTo>
                  <a:lnTo>
                    <a:pt x="7" y="31"/>
                  </a:lnTo>
                  <a:lnTo>
                    <a:pt x="9" y="21"/>
                  </a:lnTo>
                  <a:lnTo>
                    <a:pt x="11" y="1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9" name="Freeform 93"/>
            <p:cNvSpPr>
              <a:spLocks/>
            </p:cNvSpPr>
            <p:nvPr/>
          </p:nvSpPr>
          <p:spPr bwMode="auto">
            <a:xfrm>
              <a:off x="2413100" y="5800407"/>
              <a:ext cx="4936" cy="4035"/>
            </a:xfrm>
            <a:custGeom>
              <a:avLst/>
              <a:gdLst>
                <a:gd name="T0" fmla="*/ 0 w 11"/>
                <a:gd name="T1" fmla="*/ 1 h 14"/>
                <a:gd name="T2" fmla="*/ 0 w 11"/>
                <a:gd name="T3" fmla="*/ 14 h 14"/>
                <a:gd name="T4" fmla="*/ 5 w 11"/>
                <a:gd name="T5" fmla="*/ 13 h 14"/>
                <a:gd name="T6" fmla="*/ 8 w 11"/>
                <a:gd name="T7" fmla="*/ 13 h 14"/>
                <a:gd name="T8" fmla="*/ 10 w 11"/>
                <a:gd name="T9" fmla="*/ 11 h 14"/>
                <a:gd name="T10" fmla="*/ 11 w 11"/>
                <a:gd name="T11" fmla="*/ 8 h 14"/>
                <a:gd name="T12" fmla="*/ 11 w 11"/>
                <a:gd name="T13" fmla="*/ 7 h 14"/>
                <a:gd name="T14" fmla="*/ 11 w 11"/>
                <a:gd name="T15" fmla="*/ 6 h 14"/>
                <a:gd name="T16" fmla="*/ 11 w 11"/>
                <a:gd name="T17" fmla="*/ 2 h 14"/>
                <a:gd name="T18" fmla="*/ 11 w 11"/>
                <a:gd name="T19" fmla="*/ 1 h 14"/>
                <a:gd name="T20" fmla="*/ 6 w 11"/>
                <a:gd name="T21" fmla="*/ 0 h 14"/>
                <a:gd name="T22" fmla="*/ 0 w 11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4">
                  <a:moveTo>
                    <a:pt x="0" y="1"/>
                  </a:moveTo>
                  <a:lnTo>
                    <a:pt x="0" y="14"/>
                  </a:lnTo>
                  <a:lnTo>
                    <a:pt x="5" y="13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0" name="Freeform 94"/>
            <p:cNvSpPr>
              <a:spLocks/>
            </p:cNvSpPr>
            <p:nvPr/>
          </p:nvSpPr>
          <p:spPr bwMode="auto">
            <a:xfrm>
              <a:off x="2429552" y="5785611"/>
              <a:ext cx="8228" cy="6726"/>
            </a:xfrm>
            <a:custGeom>
              <a:avLst/>
              <a:gdLst>
                <a:gd name="T0" fmla="*/ 6 w 20"/>
                <a:gd name="T1" fmla="*/ 0 h 21"/>
                <a:gd name="T2" fmla="*/ 4 w 20"/>
                <a:gd name="T3" fmla="*/ 0 h 21"/>
                <a:gd name="T4" fmla="*/ 2 w 20"/>
                <a:gd name="T5" fmla="*/ 1 h 21"/>
                <a:gd name="T6" fmla="*/ 1 w 20"/>
                <a:gd name="T7" fmla="*/ 3 h 21"/>
                <a:gd name="T8" fmla="*/ 0 w 20"/>
                <a:gd name="T9" fmla="*/ 4 h 21"/>
                <a:gd name="T10" fmla="*/ 2 w 20"/>
                <a:gd name="T11" fmla="*/ 8 h 21"/>
                <a:gd name="T12" fmla="*/ 4 w 20"/>
                <a:gd name="T13" fmla="*/ 10 h 21"/>
                <a:gd name="T14" fmla="*/ 4 w 20"/>
                <a:gd name="T15" fmla="*/ 15 h 21"/>
                <a:gd name="T16" fmla="*/ 4 w 20"/>
                <a:gd name="T17" fmla="*/ 21 h 21"/>
                <a:gd name="T18" fmla="*/ 7 w 20"/>
                <a:gd name="T19" fmla="*/ 21 h 21"/>
                <a:gd name="T20" fmla="*/ 9 w 20"/>
                <a:gd name="T21" fmla="*/ 18 h 21"/>
                <a:gd name="T22" fmla="*/ 12 w 20"/>
                <a:gd name="T23" fmla="*/ 17 h 21"/>
                <a:gd name="T24" fmla="*/ 15 w 20"/>
                <a:gd name="T25" fmla="*/ 16 h 21"/>
                <a:gd name="T26" fmla="*/ 19 w 20"/>
                <a:gd name="T27" fmla="*/ 16 h 21"/>
                <a:gd name="T28" fmla="*/ 20 w 20"/>
                <a:gd name="T29" fmla="*/ 15 h 21"/>
                <a:gd name="T30" fmla="*/ 20 w 20"/>
                <a:gd name="T31" fmla="*/ 14 h 21"/>
                <a:gd name="T32" fmla="*/ 19 w 20"/>
                <a:gd name="T33" fmla="*/ 11 h 21"/>
                <a:gd name="T34" fmla="*/ 18 w 20"/>
                <a:gd name="T35" fmla="*/ 9 h 21"/>
                <a:gd name="T36" fmla="*/ 18 w 20"/>
                <a:gd name="T37" fmla="*/ 4 h 21"/>
                <a:gd name="T38" fmla="*/ 15 w 20"/>
                <a:gd name="T39" fmla="*/ 2 h 21"/>
                <a:gd name="T40" fmla="*/ 13 w 20"/>
                <a:gd name="T41" fmla="*/ 2 h 21"/>
                <a:gd name="T42" fmla="*/ 10 w 20"/>
                <a:gd name="T43" fmla="*/ 2 h 21"/>
                <a:gd name="T44" fmla="*/ 8 w 20"/>
                <a:gd name="T45" fmla="*/ 1 h 21"/>
                <a:gd name="T46" fmla="*/ 6 w 20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21">
                  <a:moveTo>
                    <a:pt x="6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12" y="17"/>
                  </a:lnTo>
                  <a:lnTo>
                    <a:pt x="15" y="16"/>
                  </a:lnTo>
                  <a:lnTo>
                    <a:pt x="19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19" y="11"/>
                  </a:lnTo>
                  <a:lnTo>
                    <a:pt x="18" y="9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1" name="Freeform 95"/>
            <p:cNvSpPr>
              <a:spLocks/>
            </p:cNvSpPr>
            <p:nvPr/>
          </p:nvSpPr>
          <p:spPr bwMode="auto">
            <a:xfrm>
              <a:off x="2385127" y="5750643"/>
              <a:ext cx="6582" cy="6726"/>
            </a:xfrm>
            <a:custGeom>
              <a:avLst/>
              <a:gdLst>
                <a:gd name="T0" fmla="*/ 13 w 19"/>
                <a:gd name="T1" fmla="*/ 2 h 19"/>
                <a:gd name="T2" fmla="*/ 9 w 19"/>
                <a:gd name="T3" fmla="*/ 4 h 19"/>
                <a:gd name="T4" fmla="*/ 6 w 19"/>
                <a:gd name="T5" fmla="*/ 6 h 19"/>
                <a:gd name="T6" fmla="*/ 1 w 19"/>
                <a:gd name="T7" fmla="*/ 7 h 19"/>
                <a:gd name="T8" fmla="*/ 0 w 19"/>
                <a:gd name="T9" fmla="*/ 9 h 19"/>
                <a:gd name="T10" fmla="*/ 1 w 19"/>
                <a:gd name="T11" fmla="*/ 13 h 19"/>
                <a:gd name="T12" fmla="*/ 3 w 19"/>
                <a:gd name="T13" fmla="*/ 15 h 19"/>
                <a:gd name="T14" fmla="*/ 5 w 19"/>
                <a:gd name="T15" fmla="*/ 18 h 19"/>
                <a:gd name="T16" fmla="*/ 7 w 19"/>
                <a:gd name="T17" fmla="*/ 19 h 19"/>
                <a:gd name="T18" fmla="*/ 8 w 19"/>
                <a:gd name="T19" fmla="*/ 18 h 19"/>
                <a:gd name="T20" fmla="*/ 10 w 19"/>
                <a:gd name="T21" fmla="*/ 15 h 19"/>
                <a:gd name="T22" fmla="*/ 13 w 19"/>
                <a:gd name="T23" fmla="*/ 14 h 19"/>
                <a:gd name="T24" fmla="*/ 15 w 19"/>
                <a:gd name="T25" fmla="*/ 11 h 19"/>
                <a:gd name="T26" fmla="*/ 16 w 19"/>
                <a:gd name="T27" fmla="*/ 7 h 19"/>
                <a:gd name="T28" fmla="*/ 19 w 19"/>
                <a:gd name="T29" fmla="*/ 1 h 19"/>
                <a:gd name="T30" fmla="*/ 19 w 19"/>
                <a:gd name="T31" fmla="*/ 0 h 19"/>
                <a:gd name="T32" fmla="*/ 17 w 19"/>
                <a:gd name="T33" fmla="*/ 0 h 19"/>
                <a:gd name="T34" fmla="*/ 15 w 19"/>
                <a:gd name="T35" fmla="*/ 0 h 19"/>
                <a:gd name="T36" fmla="*/ 13 w 19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19">
                  <a:moveTo>
                    <a:pt x="13" y="2"/>
                  </a:moveTo>
                  <a:lnTo>
                    <a:pt x="9" y="4"/>
                  </a:lnTo>
                  <a:lnTo>
                    <a:pt x="6" y="6"/>
                  </a:lnTo>
                  <a:lnTo>
                    <a:pt x="1" y="7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5" y="18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10" y="15"/>
                  </a:lnTo>
                  <a:lnTo>
                    <a:pt x="13" y="14"/>
                  </a:lnTo>
                  <a:lnTo>
                    <a:pt x="15" y="11"/>
                  </a:lnTo>
                  <a:lnTo>
                    <a:pt x="16" y="7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2" name="Freeform 96"/>
            <p:cNvSpPr>
              <a:spLocks/>
            </p:cNvSpPr>
            <p:nvPr/>
          </p:nvSpPr>
          <p:spPr bwMode="auto">
            <a:xfrm>
              <a:off x="2426263" y="5920108"/>
              <a:ext cx="18099" cy="20175"/>
            </a:xfrm>
            <a:custGeom>
              <a:avLst/>
              <a:gdLst>
                <a:gd name="T0" fmla="*/ 42 w 45"/>
                <a:gd name="T1" fmla="*/ 0 h 59"/>
                <a:gd name="T2" fmla="*/ 33 w 45"/>
                <a:gd name="T3" fmla="*/ 7 h 59"/>
                <a:gd name="T4" fmla="*/ 24 w 45"/>
                <a:gd name="T5" fmla="*/ 16 h 59"/>
                <a:gd name="T6" fmla="*/ 21 w 45"/>
                <a:gd name="T7" fmla="*/ 18 h 59"/>
                <a:gd name="T8" fmla="*/ 17 w 45"/>
                <a:gd name="T9" fmla="*/ 22 h 59"/>
                <a:gd name="T10" fmla="*/ 11 w 45"/>
                <a:gd name="T11" fmla="*/ 28 h 59"/>
                <a:gd name="T12" fmla="*/ 5 w 45"/>
                <a:gd name="T13" fmla="*/ 34 h 59"/>
                <a:gd name="T14" fmla="*/ 3 w 45"/>
                <a:gd name="T15" fmla="*/ 36 h 59"/>
                <a:gd name="T16" fmla="*/ 1 w 45"/>
                <a:gd name="T17" fmla="*/ 40 h 59"/>
                <a:gd name="T18" fmla="*/ 0 w 45"/>
                <a:gd name="T19" fmla="*/ 43 h 59"/>
                <a:gd name="T20" fmla="*/ 1 w 45"/>
                <a:gd name="T21" fmla="*/ 46 h 59"/>
                <a:gd name="T22" fmla="*/ 1 w 45"/>
                <a:gd name="T23" fmla="*/ 59 h 59"/>
                <a:gd name="T24" fmla="*/ 4 w 45"/>
                <a:gd name="T25" fmla="*/ 58 h 59"/>
                <a:gd name="T26" fmla="*/ 8 w 45"/>
                <a:gd name="T27" fmla="*/ 56 h 59"/>
                <a:gd name="T28" fmla="*/ 14 w 45"/>
                <a:gd name="T29" fmla="*/ 54 h 59"/>
                <a:gd name="T30" fmla="*/ 20 w 45"/>
                <a:gd name="T31" fmla="*/ 51 h 59"/>
                <a:gd name="T32" fmla="*/ 23 w 45"/>
                <a:gd name="T33" fmla="*/ 49 h 59"/>
                <a:gd name="T34" fmla="*/ 28 w 45"/>
                <a:gd name="T35" fmla="*/ 46 h 59"/>
                <a:gd name="T36" fmla="*/ 32 w 45"/>
                <a:gd name="T37" fmla="*/ 44 h 59"/>
                <a:gd name="T38" fmla="*/ 35 w 45"/>
                <a:gd name="T39" fmla="*/ 42 h 59"/>
                <a:gd name="T40" fmla="*/ 39 w 45"/>
                <a:gd name="T41" fmla="*/ 40 h 59"/>
                <a:gd name="T42" fmla="*/ 43 w 45"/>
                <a:gd name="T43" fmla="*/ 36 h 59"/>
                <a:gd name="T44" fmla="*/ 45 w 45"/>
                <a:gd name="T45" fmla="*/ 32 h 59"/>
                <a:gd name="T46" fmla="*/ 45 w 45"/>
                <a:gd name="T47" fmla="*/ 27 h 59"/>
                <a:gd name="T48" fmla="*/ 45 w 45"/>
                <a:gd name="T49" fmla="*/ 13 h 59"/>
                <a:gd name="T50" fmla="*/ 42 w 45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59">
                  <a:moveTo>
                    <a:pt x="42" y="0"/>
                  </a:moveTo>
                  <a:lnTo>
                    <a:pt x="33" y="7"/>
                  </a:lnTo>
                  <a:lnTo>
                    <a:pt x="24" y="16"/>
                  </a:lnTo>
                  <a:lnTo>
                    <a:pt x="21" y="18"/>
                  </a:lnTo>
                  <a:lnTo>
                    <a:pt x="17" y="22"/>
                  </a:lnTo>
                  <a:lnTo>
                    <a:pt x="11" y="28"/>
                  </a:lnTo>
                  <a:lnTo>
                    <a:pt x="5" y="34"/>
                  </a:lnTo>
                  <a:lnTo>
                    <a:pt x="3" y="36"/>
                  </a:lnTo>
                  <a:lnTo>
                    <a:pt x="1" y="40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1" y="59"/>
                  </a:lnTo>
                  <a:lnTo>
                    <a:pt x="4" y="58"/>
                  </a:lnTo>
                  <a:lnTo>
                    <a:pt x="8" y="56"/>
                  </a:lnTo>
                  <a:lnTo>
                    <a:pt x="14" y="54"/>
                  </a:lnTo>
                  <a:lnTo>
                    <a:pt x="20" y="51"/>
                  </a:lnTo>
                  <a:lnTo>
                    <a:pt x="23" y="49"/>
                  </a:lnTo>
                  <a:lnTo>
                    <a:pt x="28" y="46"/>
                  </a:lnTo>
                  <a:lnTo>
                    <a:pt x="32" y="44"/>
                  </a:lnTo>
                  <a:lnTo>
                    <a:pt x="35" y="42"/>
                  </a:lnTo>
                  <a:lnTo>
                    <a:pt x="39" y="40"/>
                  </a:lnTo>
                  <a:lnTo>
                    <a:pt x="43" y="36"/>
                  </a:lnTo>
                  <a:lnTo>
                    <a:pt x="45" y="32"/>
                  </a:lnTo>
                  <a:lnTo>
                    <a:pt x="45" y="27"/>
                  </a:lnTo>
                  <a:lnTo>
                    <a:pt x="45" y="13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3" name="Freeform 97"/>
            <p:cNvSpPr>
              <a:spLocks/>
            </p:cNvSpPr>
            <p:nvPr/>
          </p:nvSpPr>
          <p:spPr bwMode="auto">
            <a:xfrm>
              <a:off x="2707621" y="4993434"/>
              <a:ext cx="123403" cy="149291"/>
            </a:xfrm>
            <a:custGeom>
              <a:avLst/>
              <a:gdLst>
                <a:gd name="T0" fmla="*/ 50 w 299"/>
                <a:gd name="T1" fmla="*/ 15 h 444"/>
                <a:gd name="T2" fmla="*/ 69 w 299"/>
                <a:gd name="T3" fmla="*/ 1 h 444"/>
                <a:gd name="T4" fmla="*/ 77 w 299"/>
                <a:gd name="T5" fmla="*/ 0 h 444"/>
                <a:gd name="T6" fmla="*/ 95 w 299"/>
                <a:gd name="T7" fmla="*/ 16 h 444"/>
                <a:gd name="T8" fmla="*/ 115 w 299"/>
                <a:gd name="T9" fmla="*/ 54 h 444"/>
                <a:gd name="T10" fmla="*/ 130 w 299"/>
                <a:gd name="T11" fmla="*/ 82 h 444"/>
                <a:gd name="T12" fmla="*/ 144 w 299"/>
                <a:gd name="T13" fmla="*/ 97 h 444"/>
                <a:gd name="T14" fmla="*/ 163 w 299"/>
                <a:gd name="T15" fmla="*/ 103 h 444"/>
                <a:gd name="T16" fmla="*/ 185 w 299"/>
                <a:gd name="T17" fmla="*/ 97 h 444"/>
                <a:gd name="T18" fmla="*/ 199 w 299"/>
                <a:gd name="T19" fmla="*/ 81 h 444"/>
                <a:gd name="T20" fmla="*/ 214 w 299"/>
                <a:gd name="T21" fmla="*/ 52 h 444"/>
                <a:gd name="T22" fmla="*/ 230 w 299"/>
                <a:gd name="T23" fmla="*/ 31 h 444"/>
                <a:gd name="T24" fmla="*/ 245 w 299"/>
                <a:gd name="T25" fmla="*/ 43 h 444"/>
                <a:gd name="T26" fmla="*/ 256 w 299"/>
                <a:gd name="T27" fmla="*/ 95 h 444"/>
                <a:gd name="T28" fmla="*/ 254 w 299"/>
                <a:gd name="T29" fmla="*/ 129 h 444"/>
                <a:gd name="T30" fmla="*/ 256 w 299"/>
                <a:gd name="T31" fmla="*/ 154 h 444"/>
                <a:gd name="T32" fmla="*/ 267 w 299"/>
                <a:gd name="T33" fmla="*/ 176 h 444"/>
                <a:gd name="T34" fmla="*/ 289 w 299"/>
                <a:gd name="T35" fmla="*/ 204 h 444"/>
                <a:gd name="T36" fmla="*/ 299 w 299"/>
                <a:gd name="T37" fmla="*/ 227 h 444"/>
                <a:gd name="T38" fmla="*/ 296 w 299"/>
                <a:gd name="T39" fmla="*/ 236 h 444"/>
                <a:gd name="T40" fmla="*/ 277 w 299"/>
                <a:gd name="T41" fmla="*/ 244 h 444"/>
                <a:gd name="T42" fmla="*/ 266 w 299"/>
                <a:gd name="T43" fmla="*/ 247 h 444"/>
                <a:gd name="T44" fmla="*/ 267 w 299"/>
                <a:gd name="T45" fmla="*/ 252 h 444"/>
                <a:gd name="T46" fmla="*/ 275 w 299"/>
                <a:gd name="T47" fmla="*/ 260 h 444"/>
                <a:gd name="T48" fmla="*/ 285 w 299"/>
                <a:gd name="T49" fmla="*/ 286 h 444"/>
                <a:gd name="T50" fmla="*/ 289 w 299"/>
                <a:gd name="T51" fmla="*/ 309 h 444"/>
                <a:gd name="T52" fmla="*/ 238 w 299"/>
                <a:gd name="T53" fmla="*/ 438 h 444"/>
                <a:gd name="T54" fmla="*/ 227 w 299"/>
                <a:gd name="T55" fmla="*/ 439 h 444"/>
                <a:gd name="T56" fmla="*/ 211 w 299"/>
                <a:gd name="T57" fmla="*/ 444 h 444"/>
                <a:gd name="T58" fmla="*/ 200 w 299"/>
                <a:gd name="T59" fmla="*/ 443 h 444"/>
                <a:gd name="T60" fmla="*/ 184 w 299"/>
                <a:gd name="T61" fmla="*/ 436 h 444"/>
                <a:gd name="T62" fmla="*/ 177 w 299"/>
                <a:gd name="T63" fmla="*/ 425 h 444"/>
                <a:gd name="T64" fmla="*/ 169 w 299"/>
                <a:gd name="T65" fmla="*/ 400 h 444"/>
                <a:gd name="T66" fmla="*/ 156 w 299"/>
                <a:gd name="T67" fmla="*/ 379 h 444"/>
                <a:gd name="T68" fmla="*/ 136 w 299"/>
                <a:gd name="T69" fmla="*/ 359 h 444"/>
                <a:gd name="T70" fmla="*/ 127 w 299"/>
                <a:gd name="T71" fmla="*/ 339 h 444"/>
                <a:gd name="T72" fmla="*/ 121 w 299"/>
                <a:gd name="T73" fmla="*/ 307 h 444"/>
                <a:gd name="T74" fmla="*/ 122 w 299"/>
                <a:gd name="T75" fmla="*/ 252 h 444"/>
                <a:gd name="T76" fmla="*/ 116 w 299"/>
                <a:gd name="T77" fmla="*/ 235 h 444"/>
                <a:gd name="T78" fmla="*/ 91 w 299"/>
                <a:gd name="T79" fmla="*/ 213 h 444"/>
                <a:gd name="T80" fmla="*/ 63 w 299"/>
                <a:gd name="T81" fmla="*/ 198 h 444"/>
                <a:gd name="T82" fmla="*/ 93 w 299"/>
                <a:gd name="T83" fmla="*/ 186 h 444"/>
                <a:gd name="T84" fmla="*/ 96 w 299"/>
                <a:gd name="T85" fmla="*/ 181 h 444"/>
                <a:gd name="T86" fmla="*/ 76 w 299"/>
                <a:gd name="T87" fmla="*/ 169 h 444"/>
                <a:gd name="T88" fmla="*/ 56 w 299"/>
                <a:gd name="T89" fmla="*/ 156 h 444"/>
                <a:gd name="T90" fmla="*/ 22 w 299"/>
                <a:gd name="T91" fmla="*/ 98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9" h="444">
                  <a:moveTo>
                    <a:pt x="0" y="46"/>
                  </a:moveTo>
                  <a:lnTo>
                    <a:pt x="39" y="18"/>
                  </a:lnTo>
                  <a:lnTo>
                    <a:pt x="50" y="15"/>
                  </a:lnTo>
                  <a:lnTo>
                    <a:pt x="57" y="9"/>
                  </a:lnTo>
                  <a:lnTo>
                    <a:pt x="64" y="5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9" y="1"/>
                  </a:lnTo>
                  <a:lnTo>
                    <a:pt x="87" y="6"/>
                  </a:lnTo>
                  <a:lnTo>
                    <a:pt x="95" y="16"/>
                  </a:lnTo>
                  <a:lnTo>
                    <a:pt x="103" y="27"/>
                  </a:lnTo>
                  <a:lnTo>
                    <a:pt x="109" y="39"/>
                  </a:lnTo>
                  <a:lnTo>
                    <a:pt x="115" y="54"/>
                  </a:lnTo>
                  <a:lnTo>
                    <a:pt x="122" y="69"/>
                  </a:lnTo>
                  <a:lnTo>
                    <a:pt x="125" y="75"/>
                  </a:lnTo>
                  <a:lnTo>
                    <a:pt x="130" y="82"/>
                  </a:lnTo>
                  <a:lnTo>
                    <a:pt x="134" y="87"/>
                  </a:lnTo>
                  <a:lnTo>
                    <a:pt x="138" y="92"/>
                  </a:lnTo>
                  <a:lnTo>
                    <a:pt x="144" y="97"/>
                  </a:lnTo>
                  <a:lnTo>
                    <a:pt x="150" y="100"/>
                  </a:lnTo>
                  <a:lnTo>
                    <a:pt x="157" y="102"/>
                  </a:lnTo>
                  <a:lnTo>
                    <a:pt x="163" y="103"/>
                  </a:lnTo>
                  <a:lnTo>
                    <a:pt x="172" y="102"/>
                  </a:lnTo>
                  <a:lnTo>
                    <a:pt x="178" y="100"/>
                  </a:lnTo>
                  <a:lnTo>
                    <a:pt x="185" y="97"/>
                  </a:lnTo>
                  <a:lnTo>
                    <a:pt x="190" y="92"/>
                  </a:lnTo>
                  <a:lnTo>
                    <a:pt x="195" y="87"/>
                  </a:lnTo>
                  <a:lnTo>
                    <a:pt x="199" y="81"/>
                  </a:lnTo>
                  <a:lnTo>
                    <a:pt x="203" y="73"/>
                  </a:lnTo>
                  <a:lnTo>
                    <a:pt x="206" y="66"/>
                  </a:lnTo>
                  <a:lnTo>
                    <a:pt x="214" y="52"/>
                  </a:lnTo>
                  <a:lnTo>
                    <a:pt x="222" y="39"/>
                  </a:lnTo>
                  <a:lnTo>
                    <a:pt x="226" y="34"/>
                  </a:lnTo>
                  <a:lnTo>
                    <a:pt x="230" y="31"/>
                  </a:lnTo>
                  <a:lnTo>
                    <a:pt x="237" y="29"/>
                  </a:lnTo>
                  <a:lnTo>
                    <a:pt x="243" y="28"/>
                  </a:lnTo>
                  <a:lnTo>
                    <a:pt x="245" y="43"/>
                  </a:lnTo>
                  <a:lnTo>
                    <a:pt x="250" y="61"/>
                  </a:lnTo>
                  <a:lnTo>
                    <a:pt x="254" y="81"/>
                  </a:lnTo>
                  <a:lnTo>
                    <a:pt x="256" y="95"/>
                  </a:lnTo>
                  <a:lnTo>
                    <a:pt x="255" y="106"/>
                  </a:lnTo>
                  <a:lnTo>
                    <a:pt x="255" y="117"/>
                  </a:lnTo>
                  <a:lnTo>
                    <a:pt x="254" y="129"/>
                  </a:lnTo>
                  <a:lnTo>
                    <a:pt x="254" y="141"/>
                  </a:lnTo>
                  <a:lnTo>
                    <a:pt x="255" y="147"/>
                  </a:lnTo>
                  <a:lnTo>
                    <a:pt x="256" y="154"/>
                  </a:lnTo>
                  <a:lnTo>
                    <a:pt x="258" y="160"/>
                  </a:lnTo>
                  <a:lnTo>
                    <a:pt x="260" y="166"/>
                  </a:lnTo>
                  <a:lnTo>
                    <a:pt x="267" y="176"/>
                  </a:lnTo>
                  <a:lnTo>
                    <a:pt x="275" y="185"/>
                  </a:lnTo>
                  <a:lnTo>
                    <a:pt x="282" y="194"/>
                  </a:lnTo>
                  <a:lnTo>
                    <a:pt x="289" y="204"/>
                  </a:lnTo>
                  <a:lnTo>
                    <a:pt x="295" y="212"/>
                  </a:lnTo>
                  <a:lnTo>
                    <a:pt x="299" y="223"/>
                  </a:lnTo>
                  <a:lnTo>
                    <a:pt x="299" y="227"/>
                  </a:lnTo>
                  <a:lnTo>
                    <a:pt x="299" y="231"/>
                  </a:lnTo>
                  <a:lnTo>
                    <a:pt x="298" y="234"/>
                  </a:lnTo>
                  <a:lnTo>
                    <a:pt x="296" y="236"/>
                  </a:lnTo>
                  <a:lnTo>
                    <a:pt x="291" y="239"/>
                  </a:lnTo>
                  <a:lnTo>
                    <a:pt x="284" y="241"/>
                  </a:lnTo>
                  <a:lnTo>
                    <a:pt x="277" y="244"/>
                  </a:lnTo>
                  <a:lnTo>
                    <a:pt x="270" y="245"/>
                  </a:lnTo>
                  <a:lnTo>
                    <a:pt x="268" y="246"/>
                  </a:lnTo>
                  <a:lnTo>
                    <a:pt x="266" y="247"/>
                  </a:lnTo>
                  <a:lnTo>
                    <a:pt x="265" y="249"/>
                  </a:lnTo>
                  <a:lnTo>
                    <a:pt x="264" y="251"/>
                  </a:lnTo>
                  <a:lnTo>
                    <a:pt x="267" y="252"/>
                  </a:lnTo>
                  <a:lnTo>
                    <a:pt x="269" y="253"/>
                  </a:lnTo>
                  <a:lnTo>
                    <a:pt x="271" y="257"/>
                  </a:lnTo>
                  <a:lnTo>
                    <a:pt x="275" y="260"/>
                  </a:lnTo>
                  <a:lnTo>
                    <a:pt x="279" y="267"/>
                  </a:lnTo>
                  <a:lnTo>
                    <a:pt x="282" y="276"/>
                  </a:lnTo>
                  <a:lnTo>
                    <a:pt x="285" y="286"/>
                  </a:lnTo>
                  <a:lnTo>
                    <a:pt x="287" y="295"/>
                  </a:lnTo>
                  <a:lnTo>
                    <a:pt x="290" y="303"/>
                  </a:lnTo>
                  <a:lnTo>
                    <a:pt x="289" y="309"/>
                  </a:lnTo>
                  <a:lnTo>
                    <a:pt x="272" y="401"/>
                  </a:lnTo>
                  <a:lnTo>
                    <a:pt x="239" y="440"/>
                  </a:lnTo>
                  <a:lnTo>
                    <a:pt x="238" y="438"/>
                  </a:lnTo>
                  <a:lnTo>
                    <a:pt x="235" y="438"/>
                  </a:lnTo>
                  <a:lnTo>
                    <a:pt x="231" y="438"/>
                  </a:lnTo>
                  <a:lnTo>
                    <a:pt x="227" y="439"/>
                  </a:lnTo>
                  <a:lnTo>
                    <a:pt x="219" y="441"/>
                  </a:lnTo>
                  <a:lnTo>
                    <a:pt x="215" y="443"/>
                  </a:lnTo>
                  <a:lnTo>
                    <a:pt x="211" y="444"/>
                  </a:lnTo>
                  <a:lnTo>
                    <a:pt x="208" y="444"/>
                  </a:lnTo>
                  <a:lnTo>
                    <a:pt x="204" y="444"/>
                  </a:lnTo>
                  <a:lnTo>
                    <a:pt x="200" y="443"/>
                  </a:lnTo>
                  <a:lnTo>
                    <a:pt x="192" y="441"/>
                  </a:lnTo>
                  <a:lnTo>
                    <a:pt x="187" y="438"/>
                  </a:lnTo>
                  <a:lnTo>
                    <a:pt x="184" y="436"/>
                  </a:lnTo>
                  <a:lnTo>
                    <a:pt x="181" y="433"/>
                  </a:lnTo>
                  <a:lnTo>
                    <a:pt x="178" y="429"/>
                  </a:lnTo>
                  <a:lnTo>
                    <a:pt x="177" y="425"/>
                  </a:lnTo>
                  <a:lnTo>
                    <a:pt x="174" y="417"/>
                  </a:lnTo>
                  <a:lnTo>
                    <a:pt x="171" y="409"/>
                  </a:lnTo>
                  <a:lnTo>
                    <a:pt x="169" y="400"/>
                  </a:lnTo>
                  <a:lnTo>
                    <a:pt x="165" y="392"/>
                  </a:lnTo>
                  <a:lnTo>
                    <a:pt x="162" y="385"/>
                  </a:lnTo>
                  <a:lnTo>
                    <a:pt x="156" y="379"/>
                  </a:lnTo>
                  <a:lnTo>
                    <a:pt x="148" y="372"/>
                  </a:lnTo>
                  <a:lnTo>
                    <a:pt x="142" y="366"/>
                  </a:lnTo>
                  <a:lnTo>
                    <a:pt x="136" y="359"/>
                  </a:lnTo>
                  <a:lnTo>
                    <a:pt x="132" y="353"/>
                  </a:lnTo>
                  <a:lnTo>
                    <a:pt x="129" y="346"/>
                  </a:lnTo>
                  <a:lnTo>
                    <a:pt x="127" y="339"/>
                  </a:lnTo>
                  <a:lnTo>
                    <a:pt x="124" y="331"/>
                  </a:lnTo>
                  <a:lnTo>
                    <a:pt x="122" y="324"/>
                  </a:lnTo>
                  <a:lnTo>
                    <a:pt x="121" y="307"/>
                  </a:lnTo>
                  <a:lnTo>
                    <a:pt x="121" y="290"/>
                  </a:lnTo>
                  <a:lnTo>
                    <a:pt x="121" y="272"/>
                  </a:lnTo>
                  <a:lnTo>
                    <a:pt x="122" y="252"/>
                  </a:lnTo>
                  <a:lnTo>
                    <a:pt x="121" y="246"/>
                  </a:lnTo>
                  <a:lnTo>
                    <a:pt x="119" y="240"/>
                  </a:lnTo>
                  <a:lnTo>
                    <a:pt x="116" y="235"/>
                  </a:lnTo>
                  <a:lnTo>
                    <a:pt x="113" y="230"/>
                  </a:lnTo>
                  <a:lnTo>
                    <a:pt x="103" y="221"/>
                  </a:lnTo>
                  <a:lnTo>
                    <a:pt x="91" y="213"/>
                  </a:lnTo>
                  <a:lnTo>
                    <a:pt x="80" y="208"/>
                  </a:lnTo>
                  <a:lnTo>
                    <a:pt x="70" y="203"/>
                  </a:lnTo>
                  <a:lnTo>
                    <a:pt x="63" y="198"/>
                  </a:lnTo>
                  <a:lnTo>
                    <a:pt x="61" y="196"/>
                  </a:lnTo>
                  <a:lnTo>
                    <a:pt x="81" y="190"/>
                  </a:lnTo>
                  <a:lnTo>
                    <a:pt x="93" y="186"/>
                  </a:lnTo>
                  <a:lnTo>
                    <a:pt x="96" y="184"/>
                  </a:lnTo>
                  <a:lnTo>
                    <a:pt x="97" y="183"/>
                  </a:lnTo>
                  <a:lnTo>
                    <a:pt x="96" y="181"/>
                  </a:lnTo>
                  <a:lnTo>
                    <a:pt x="94" y="180"/>
                  </a:lnTo>
                  <a:lnTo>
                    <a:pt x="88" y="176"/>
                  </a:lnTo>
                  <a:lnTo>
                    <a:pt x="76" y="169"/>
                  </a:lnTo>
                  <a:lnTo>
                    <a:pt x="70" y="166"/>
                  </a:lnTo>
                  <a:lnTo>
                    <a:pt x="63" y="162"/>
                  </a:lnTo>
                  <a:lnTo>
                    <a:pt x="56" y="156"/>
                  </a:lnTo>
                  <a:lnTo>
                    <a:pt x="50" y="150"/>
                  </a:lnTo>
                  <a:lnTo>
                    <a:pt x="35" y="123"/>
                  </a:lnTo>
                  <a:lnTo>
                    <a:pt x="22" y="98"/>
                  </a:lnTo>
                  <a:lnTo>
                    <a:pt x="11" y="7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DC9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4" name="Freeform 98"/>
            <p:cNvSpPr>
              <a:spLocks/>
            </p:cNvSpPr>
            <p:nvPr/>
          </p:nvSpPr>
          <p:spPr bwMode="auto">
            <a:xfrm>
              <a:off x="2707621" y="4993434"/>
              <a:ext cx="123403" cy="149291"/>
            </a:xfrm>
            <a:custGeom>
              <a:avLst/>
              <a:gdLst>
                <a:gd name="T0" fmla="*/ 50 w 299"/>
                <a:gd name="T1" fmla="*/ 15 h 444"/>
                <a:gd name="T2" fmla="*/ 69 w 299"/>
                <a:gd name="T3" fmla="*/ 1 h 444"/>
                <a:gd name="T4" fmla="*/ 77 w 299"/>
                <a:gd name="T5" fmla="*/ 0 h 444"/>
                <a:gd name="T6" fmla="*/ 95 w 299"/>
                <a:gd name="T7" fmla="*/ 16 h 444"/>
                <a:gd name="T8" fmla="*/ 115 w 299"/>
                <a:gd name="T9" fmla="*/ 54 h 444"/>
                <a:gd name="T10" fmla="*/ 130 w 299"/>
                <a:gd name="T11" fmla="*/ 82 h 444"/>
                <a:gd name="T12" fmla="*/ 144 w 299"/>
                <a:gd name="T13" fmla="*/ 97 h 444"/>
                <a:gd name="T14" fmla="*/ 163 w 299"/>
                <a:gd name="T15" fmla="*/ 103 h 444"/>
                <a:gd name="T16" fmla="*/ 185 w 299"/>
                <a:gd name="T17" fmla="*/ 97 h 444"/>
                <a:gd name="T18" fmla="*/ 199 w 299"/>
                <a:gd name="T19" fmla="*/ 81 h 444"/>
                <a:gd name="T20" fmla="*/ 214 w 299"/>
                <a:gd name="T21" fmla="*/ 52 h 444"/>
                <a:gd name="T22" fmla="*/ 230 w 299"/>
                <a:gd name="T23" fmla="*/ 31 h 444"/>
                <a:gd name="T24" fmla="*/ 243 w 299"/>
                <a:gd name="T25" fmla="*/ 28 h 444"/>
                <a:gd name="T26" fmla="*/ 254 w 299"/>
                <a:gd name="T27" fmla="*/ 81 h 444"/>
                <a:gd name="T28" fmla="*/ 255 w 299"/>
                <a:gd name="T29" fmla="*/ 117 h 444"/>
                <a:gd name="T30" fmla="*/ 255 w 299"/>
                <a:gd name="T31" fmla="*/ 147 h 444"/>
                <a:gd name="T32" fmla="*/ 260 w 299"/>
                <a:gd name="T33" fmla="*/ 166 h 444"/>
                <a:gd name="T34" fmla="*/ 282 w 299"/>
                <a:gd name="T35" fmla="*/ 194 h 444"/>
                <a:gd name="T36" fmla="*/ 299 w 299"/>
                <a:gd name="T37" fmla="*/ 223 h 444"/>
                <a:gd name="T38" fmla="*/ 298 w 299"/>
                <a:gd name="T39" fmla="*/ 234 h 444"/>
                <a:gd name="T40" fmla="*/ 284 w 299"/>
                <a:gd name="T41" fmla="*/ 241 h 444"/>
                <a:gd name="T42" fmla="*/ 268 w 299"/>
                <a:gd name="T43" fmla="*/ 246 h 444"/>
                <a:gd name="T44" fmla="*/ 264 w 299"/>
                <a:gd name="T45" fmla="*/ 251 h 444"/>
                <a:gd name="T46" fmla="*/ 271 w 299"/>
                <a:gd name="T47" fmla="*/ 257 h 444"/>
                <a:gd name="T48" fmla="*/ 282 w 299"/>
                <a:gd name="T49" fmla="*/ 276 h 444"/>
                <a:gd name="T50" fmla="*/ 290 w 299"/>
                <a:gd name="T51" fmla="*/ 303 h 444"/>
                <a:gd name="T52" fmla="*/ 239 w 299"/>
                <a:gd name="T53" fmla="*/ 440 h 444"/>
                <a:gd name="T54" fmla="*/ 235 w 299"/>
                <a:gd name="T55" fmla="*/ 438 h 444"/>
                <a:gd name="T56" fmla="*/ 219 w 299"/>
                <a:gd name="T57" fmla="*/ 441 h 444"/>
                <a:gd name="T58" fmla="*/ 208 w 299"/>
                <a:gd name="T59" fmla="*/ 444 h 444"/>
                <a:gd name="T60" fmla="*/ 192 w 299"/>
                <a:gd name="T61" fmla="*/ 441 h 444"/>
                <a:gd name="T62" fmla="*/ 181 w 299"/>
                <a:gd name="T63" fmla="*/ 433 h 444"/>
                <a:gd name="T64" fmla="*/ 174 w 299"/>
                <a:gd name="T65" fmla="*/ 417 h 444"/>
                <a:gd name="T66" fmla="*/ 165 w 299"/>
                <a:gd name="T67" fmla="*/ 392 h 444"/>
                <a:gd name="T68" fmla="*/ 148 w 299"/>
                <a:gd name="T69" fmla="*/ 372 h 444"/>
                <a:gd name="T70" fmla="*/ 132 w 299"/>
                <a:gd name="T71" fmla="*/ 353 h 444"/>
                <a:gd name="T72" fmla="*/ 124 w 299"/>
                <a:gd name="T73" fmla="*/ 331 h 444"/>
                <a:gd name="T74" fmla="*/ 121 w 299"/>
                <a:gd name="T75" fmla="*/ 290 h 444"/>
                <a:gd name="T76" fmla="*/ 121 w 299"/>
                <a:gd name="T77" fmla="*/ 246 h 444"/>
                <a:gd name="T78" fmla="*/ 113 w 299"/>
                <a:gd name="T79" fmla="*/ 230 h 444"/>
                <a:gd name="T80" fmla="*/ 80 w 299"/>
                <a:gd name="T81" fmla="*/ 208 h 444"/>
                <a:gd name="T82" fmla="*/ 61 w 299"/>
                <a:gd name="T83" fmla="*/ 196 h 444"/>
                <a:gd name="T84" fmla="*/ 96 w 299"/>
                <a:gd name="T85" fmla="*/ 184 h 444"/>
                <a:gd name="T86" fmla="*/ 94 w 299"/>
                <a:gd name="T87" fmla="*/ 180 h 444"/>
                <a:gd name="T88" fmla="*/ 70 w 299"/>
                <a:gd name="T89" fmla="*/ 166 h 444"/>
                <a:gd name="T90" fmla="*/ 50 w 299"/>
                <a:gd name="T91" fmla="*/ 150 h 444"/>
                <a:gd name="T92" fmla="*/ 11 w 299"/>
                <a:gd name="T93" fmla="*/ 7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444">
                  <a:moveTo>
                    <a:pt x="0" y="46"/>
                  </a:moveTo>
                  <a:lnTo>
                    <a:pt x="39" y="18"/>
                  </a:lnTo>
                  <a:lnTo>
                    <a:pt x="50" y="15"/>
                  </a:lnTo>
                  <a:lnTo>
                    <a:pt x="57" y="9"/>
                  </a:lnTo>
                  <a:lnTo>
                    <a:pt x="64" y="5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9" y="1"/>
                  </a:lnTo>
                  <a:lnTo>
                    <a:pt x="87" y="6"/>
                  </a:lnTo>
                  <a:lnTo>
                    <a:pt x="95" y="16"/>
                  </a:lnTo>
                  <a:lnTo>
                    <a:pt x="103" y="27"/>
                  </a:lnTo>
                  <a:lnTo>
                    <a:pt x="109" y="39"/>
                  </a:lnTo>
                  <a:lnTo>
                    <a:pt x="115" y="54"/>
                  </a:lnTo>
                  <a:lnTo>
                    <a:pt x="122" y="69"/>
                  </a:lnTo>
                  <a:lnTo>
                    <a:pt x="125" y="75"/>
                  </a:lnTo>
                  <a:lnTo>
                    <a:pt x="130" y="82"/>
                  </a:lnTo>
                  <a:lnTo>
                    <a:pt x="134" y="87"/>
                  </a:lnTo>
                  <a:lnTo>
                    <a:pt x="138" y="92"/>
                  </a:lnTo>
                  <a:lnTo>
                    <a:pt x="144" y="97"/>
                  </a:lnTo>
                  <a:lnTo>
                    <a:pt x="150" y="100"/>
                  </a:lnTo>
                  <a:lnTo>
                    <a:pt x="157" y="102"/>
                  </a:lnTo>
                  <a:lnTo>
                    <a:pt x="163" y="103"/>
                  </a:lnTo>
                  <a:lnTo>
                    <a:pt x="172" y="102"/>
                  </a:lnTo>
                  <a:lnTo>
                    <a:pt x="178" y="100"/>
                  </a:lnTo>
                  <a:lnTo>
                    <a:pt x="185" y="97"/>
                  </a:lnTo>
                  <a:lnTo>
                    <a:pt x="190" y="92"/>
                  </a:lnTo>
                  <a:lnTo>
                    <a:pt x="195" y="87"/>
                  </a:lnTo>
                  <a:lnTo>
                    <a:pt x="199" y="81"/>
                  </a:lnTo>
                  <a:lnTo>
                    <a:pt x="203" y="73"/>
                  </a:lnTo>
                  <a:lnTo>
                    <a:pt x="206" y="66"/>
                  </a:lnTo>
                  <a:lnTo>
                    <a:pt x="214" y="52"/>
                  </a:lnTo>
                  <a:lnTo>
                    <a:pt x="222" y="39"/>
                  </a:lnTo>
                  <a:lnTo>
                    <a:pt x="226" y="34"/>
                  </a:lnTo>
                  <a:lnTo>
                    <a:pt x="230" y="31"/>
                  </a:lnTo>
                  <a:lnTo>
                    <a:pt x="237" y="29"/>
                  </a:lnTo>
                  <a:lnTo>
                    <a:pt x="243" y="28"/>
                  </a:lnTo>
                  <a:lnTo>
                    <a:pt x="243" y="28"/>
                  </a:lnTo>
                  <a:lnTo>
                    <a:pt x="245" y="43"/>
                  </a:lnTo>
                  <a:lnTo>
                    <a:pt x="250" y="61"/>
                  </a:lnTo>
                  <a:lnTo>
                    <a:pt x="254" y="81"/>
                  </a:lnTo>
                  <a:lnTo>
                    <a:pt x="256" y="95"/>
                  </a:lnTo>
                  <a:lnTo>
                    <a:pt x="255" y="106"/>
                  </a:lnTo>
                  <a:lnTo>
                    <a:pt x="255" y="117"/>
                  </a:lnTo>
                  <a:lnTo>
                    <a:pt x="254" y="129"/>
                  </a:lnTo>
                  <a:lnTo>
                    <a:pt x="254" y="141"/>
                  </a:lnTo>
                  <a:lnTo>
                    <a:pt x="255" y="147"/>
                  </a:lnTo>
                  <a:lnTo>
                    <a:pt x="256" y="154"/>
                  </a:lnTo>
                  <a:lnTo>
                    <a:pt x="258" y="160"/>
                  </a:lnTo>
                  <a:lnTo>
                    <a:pt x="260" y="166"/>
                  </a:lnTo>
                  <a:lnTo>
                    <a:pt x="267" y="176"/>
                  </a:lnTo>
                  <a:lnTo>
                    <a:pt x="275" y="185"/>
                  </a:lnTo>
                  <a:lnTo>
                    <a:pt x="282" y="194"/>
                  </a:lnTo>
                  <a:lnTo>
                    <a:pt x="289" y="204"/>
                  </a:lnTo>
                  <a:lnTo>
                    <a:pt x="295" y="212"/>
                  </a:lnTo>
                  <a:lnTo>
                    <a:pt x="299" y="223"/>
                  </a:lnTo>
                  <a:lnTo>
                    <a:pt x="299" y="227"/>
                  </a:lnTo>
                  <a:lnTo>
                    <a:pt x="299" y="231"/>
                  </a:lnTo>
                  <a:lnTo>
                    <a:pt x="298" y="234"/>
                  </a:lnTo>
                  <a:lnTo>
                    <a:pt x="296" y="236"/>
                  </a:lnTo>
                  <a:lnTo>
                    <a:pt x="291" y="239"/>
                  </a:lnTo>
                  <a:lnTo>
                    <a:pt x="284" y="241"/>
                  </a:lnTo>
                  <a:lnTo>
                    <a:pt x="277" y="244"/>
                  </a:lnTo>
                  <a:lnTo>
                    <a:pt x="270" y="245"/>
                  </a:lnTo>
                  <a:lnTo>
                    <a:pt x="268" y="246"/>
                  </a:lnTo>
                  <a:lnTo>
                    <a:pt x="266" y="247"/>
                  </a:lnTo>
                  <a:lnTo>
                    <a:pt x="265" y="249"/>
                  </a:lnTo>
                  <a:lnTo>
                    <a:pt x="264" y="251"/>
                  </a:lnTo>
                  <a:lnTo>
                    <a:pt x="267" y="252"/>
                  </a:lnTo>
                  <a:lnTo>
                    <a:pt x="269" y="253"/>
                  </a:lnTo>
                  <a:lnTo>
                    <a:pt x="271" y="257"/>
                  </a:lnTo>
                  <a:lnTo>
                    <a:pt x="275" y="260"/>
                  </a:lnTo>
                  <a:lnTo>
                    <a:pt x="279" y="267"/>
                  </a:lnTo>
                  <a:lnTo>
                    <a:pt x="282" y="276"/>
                  </a:lnTo>
                  <a:lnTo>
                    <a:pt x="285" y="286"/>
                  </a:lnTo>
                  <a:lnTo>
                    <a:pt x="287" y="295"/>
                  </a:lnTo>
                  <a:lnTo>
                    <a:pt x="290" y="303"/>
                  </a:lnTo>
                  <a:lnTo>
                    <a:pt x="289" y="309"/>
                  </a:lnTo>
                  <a:lnTo>
                    <a:pt x="272" y="401"/>
                  </a:lnTo>
                  <a:lnTo>
                    <a:pt x="239" y="440"/>
                  </a:lnTo>
                  <a:lnTo>
                    <a:pt x="239" y="440"/>
                  </a:lnTo>
                  <a:lnTo>
                    <a:pt x="238" y="438"/>
                  </a:lnTo>
                  <a:lnTo>
                    <a:pt x="235" y="438"/>
                  </a:lnTo>
                  <a:lnTo>
                    <a:pt x="231" y="438"/>
                  </a:lnTo>
                  <a:lnTo>
                    <a:pt x="227" y="439"/>
                  </a:lnTo>
                  <a:lnTo>
                    <a:pt x="219" y="441"/>
                  </a:lnTo>
                  <a:lnTo>
                    <a:pt x="215" y="443"/>
                  </a:lnTo>
                  <a:lnTo>
                    <a:pt x="211" y="444"/>
                  </a:lnTo>
                  <a:lnTo>
                    <a:pt x="208" y="444"/>
                  </a:lnTo>
                  <a:lnTo>
                    <a:pt x="204" y="444"/>
                  </a:lnTo>
                  <a:lnTo>
                    <a:pt x="200" y="443"/>
                  </a:lnTo>
                  <a:lnTo>
                    <a:pt x="192" y="441"/>
                  </a:lnTo>
                  <a:lnTo>
                    <a:pt x="187" y="438"/>
                  </a:lnTo>
                  <a:lnTo>
                    <a:pt x="184" y="436"/>
                  </a:lnTo>
                  <a:lnTo>
                    <a:pt x="181" y="433"/>
                  </a:lnTo>
                  <a:lnTo>
                    <a:pt x="178" y="429"/>
                  </a:lnTo>
                  <a:lnTo>
                    <a:pt x="177" y="425"/>
                  </a:lnTo>
                  <a:lnTo>
                    <a:pt x="174" y="417"/>
                  </a:lnTo>
                  <a:lnTo>
                    <a:pt x="171" y="409"/>
                  </a:lnTo>
                  <a:lnTo>
                    <a:pt x="169" y="400"/>
                  </a:lnTo>
                  <a:lnTo>
                    <a:pt x="165" y="392"/>
                  </a:lnTo>
                  <a:lnTo>
                    <a:pt x="162" y="385"/>
                  </a:lnTo>
                  <a:lnTo>
                    <a:pt x="156" y="379"/>
                  </a:lnTo>
                  <a:lnTo>
                    <a:pt x="148" y="372"/>
                  </a:lnTo>
                  <a:lnTo>
                    <a:pt x="142" y="366"/>
                  </a:lnTo>
                  <a:lnTo>
                    <a:pt x="136" y="359"/>
                  </a:lnTo>
                  <a:lnTo>
                    <a:pt x="132" y="353"/>
                  </a:lnTo>
                  <a:lnTo>
                    <a:pt x="129" y="346"/>
                  </a:lnTo>
                  <a:lnTo>
                    <a:pt x="127" y="339"/>
                  </a:lnTo>
                  <a:lnTo>
                    <a:pt x="124" y="331"/>
                  </a:lnTo>
                  <a:lnTo>
                    <a:pt x="122" y="324"/>
                  </a:lnTo>
                  <a:lnTo>
                    <a:pt x="121" y="307"/>
                  </a:lnTo>
                  <a:lnTo>
                    <a:pt x="121" y="290"/>
                  </a:lnTo>
                  <a:lnTo>
                    <a:pt x="121" y="272"/>
                  </a:lnTo>
                  <a:lnTo>
                    <a:pt x="122" y="252"/>
                  </a:lnTo>
                  <a:lnTo>
                    <a:pt x="121" y="246"/>
                  </a:lnTo>
                  <a:lnTo>
                    <a:pt x="119" y="240"/>
                  </a:lnTo>
                  <a:lnTo>
                    <a:pt x="116" y="235"/>
                  </a:lnTo>
                  <a:lnTo>
                    <a:pt x="113" y="230"/>
                  </a:lnTo>
                  <a:lnTo>
                    <a:pt x="103" y="221"/>
                  </a:lnTo>
                  <a:lnTo>
                    <a:pt x="91" y="213"/>
                  </a:lnTo>
                  <a:lnTo>
                    <a:pt x="80" y="208"/>
                  </a:lnTo>
                  <a:lnTo>
                    <a:pt x="70" y="203"/>
                  </a:lnTo>
                  <a:lnTo>
                    <a:pt x="63" y="198"/>
                  </a:lnTo>
                  <a:lnTo>
                    <a:pt x="61" y="196"/>
                  </a:lnTo>
                  <a:lnTo>
                    <a:pt x="81" y="190"/>
                  </a:lnTo>
                  <a:lnTo>
                    <a:pt x="93" y="186"/>
                  </a:lnTo>
                  <a:lnTo>
                    <a:pt x="96" y="184"/>
                  </a:lnTo>
                  <a:lnTo>
                    <a:pt x="97" y="183"/>
                  </a:lnTo>
                  <a:lnTo>
                    <a:pt x="96" y="181"/>
                  </a:lnTo>
                  <a:lnTo>
                    <a:pt x="94" y="180"/>
                  </a:lnTo>
                  <a:lnTo>
                    <a:pt x="88" y="176"/>
                  </a:lnTo>
                  <a:lnTo>
                    <a:pt x="76" y="169"/>
                  </a:lnTo>
                  <a:lnTo>
                    <a:pt x="70" y="166"/>
                  </a:lnTo>
                  <a:lnTo>
                    <a:pt x="63" y="162"/>
                  </a:lnTo>
                  <a:lnTo>
                    <a:pt x="56" y="156"/>
                  </a:lnTo>
                  <a:lnTo>
                    <a:pt x="50" y="150"/>
                  </a:lnTo>
                  <a:lnTo>
                    <a:pt x="35" y="123"/>
                  </a:lnTo>
                  <a:lnTo>
                    <a:pt x="22" y="98"/>
                  </a:lnTo>
                  <a:lnTo>
                    <a:pt x="11" y="7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5" name="Freeform 99"/>
            <p:cNvSpPr>
              <a:spLocks/>
            </p:cNvSpPr>
            <p:nvPr/>
          </p:nvSpPr>
          <p:spPr bwMode="auto">
            <a:xfrm>
              <a:off x="2516757" y="3953782"/>
              <a:ext cx="1589430" cy="1074620"/>
            </a:xfrm>
            <a:custGeom>
              <a:avLst/>
              <a:gdLst>
                <a:gd name="T0" fmla="*/ 219 w 3864"/>
                <a:gd name="T1" fmla="*/ 2270 h 3194"/>
                <a:gd name="T2" fmla="*/ 132 w 3864"/>
                <a:gd name="T3" fmla="*/ 1884 h 3194"/>
                <a:gd name="T4" fmla="*/ 105 w 3864"/>
                <a:gd name="T5" fmla="*/ 1708 h 3194"/>
                <a:gd name="T6" fmla="*/ 119 w 3864"/>
                <a:gd name="T7" fmla="*/ 1571 h 3194"/>
                <a:gd name="T8" fmla="*/ 136 w 3864"/>
                <a:gd name="T9" fmla="*/ 1452 h 3194"/>
                <a:gd name="T10" fmla="*/ 57 w 3864"/>
                <a:gd name="T11" fmla="*/ 1427 h 3194"/>
                <a:gd name="T12" fmla="*/ 41 w 3864"/>
                <a:gd name="T13" fmla="*/ 1326 h 3194"/>
                <a:gd name="T14" fmla="*/ 52 w 3864"/>
                <a:gd name="T15" fmla="*/ 1247 h 3194"/>
                <a:gd name="T16" fmla="*/ 120 w 3864"/>
                <a:gd name="T17" fmla="*/ 934 h 3194"/>
                <a:gd name="T18" fmla="*/ 244 w 3864"/>
                <a:gd name="T19" fmla="*/ 955 h 3194"/>
                <a:gd name="T20" fmla="*/ 341 w 3864"/>
                <a:gd name="T21" fmla="*/ 812 h 3194"/>
                <a:gd name="T22" fmla="*/ 459 w 3864"/>
                <a:gd name="T23" fmla="*/ 730 h 3194"/>
                <a:gd name="T24" fmla="*/ 567 w 3864"/>
                <a:gd name="T25" fmla="*/ 668 h 3194"/>
                <a:gd name="T26" fmla="*/ 449 w 3864"/>
                <a:gd name="T27" fmla="*/ 447 h 3194"/>
                <a:gd name="T28" fmla="*/ 569 w 3864"/>
                <a:gd name="T29" fmla="*/ 361 h 3194"/>
                <a:gd name="T30" fmla="*/ 748 w 3864"/>
                <a:gd name="T31" fmla="*/ 236 h 3194"/>
                <a:gd name="T32" fmla="*/ 544 w 3864"/>
                <a:gd name="T33" fmla="*/ 261 h 3194"/>
                <a:gd name="T34" fmla="*/ 552 w 3864"/>
                <a:gd name="T35" fmla="*/ 149 h 3194"/>
                <a:gd name="T36" fmla="*/ 787 w 3864"/>
                <a:gd name="T37" fmla="*/ 2 h 3194"/>
                <a:gd name="T38" fmla="*/ 976 w 3864"/>
                <a:gd name="T39" fmla="*/ 202 h 3194"/>
                <a:gd name="T40" fmla="*/ 1524 w 3864"/>
                <a:gd name="T41" fmla="*/ 318 h 3194"/>
                <a:gd name="T42" fmla="*/ 1695 w 3864"/>
                <a:gd name="T43" fmla="*/ 476 h 3194"/>
                <a:gd name="T44" fmla="*/ 1905 w 3864"/>
                <a:gd name="T45" fmla="*/ 297 h 3194"/>
                <a:gd name="T46" fmla="*/ 2264 w 3864"/>
                <a:gd name="T47" fmla="*/ 141 h 3194"/>
                <a:gd name="T48" fmla="*/ 2265 w 3864"/>
                <a:gd name="T49" fmla="*/ 304 h 3194"/>
                <a:gd name="T50" fmla="*/ 2698 w 3864"/>
                <a:gd name="T51" fmla="*/ 208 h 3194"/>
                <a:gd name="T52" fmla="*/ 2902 w 3864"/>
                <a:gd name="T53" fmla="*/ 262 h 3194"/>
                <a:gd name="T54" fmla="*/ 3179 w 3864"/>
                <a:gd name="T55" fmla="*/ 177 h 3194"/>
                <a:gd name="T56" fmla="*/ 3388 w 3864"/>
                <a:gd name="T57" fmla="*/ 232 h 3194"/>
                <a:gd name="T58" fmla="*/ 3633 w 3864"/>
                <a:gd name="T59" fmla="*/ 252 h 3194"/>
                <a:gd name="T60" fmla="*/ 3674 w 3864"/>
                <a:gd name="T61" fmla="*/ 464 h 3194"/>
                <a:gd name="T62" fmla="*/ 3689 w 3864"/>
                <a:gd name="T63" fmla="*/ 662 h 3194"/>
                <a:gd name="T64" fmla="*/ 3718 w 3864"/>
                <a:gd name="T65" fmla="*/ 864 h 3194"/>
                <a:gd name="T66" fmla="*/ 3711 w 3864"/>
                <a:gd name="T67" fmla="*/ 989 h 3194"/>
                <a:gd name="T68" fmla="*/ 3662 w 3864"/>
                <a:gd name="T69" fmla="*/ 1099 h 3194"/>
                <a:gd name="T70" fmla="*/ 3775 w 3864"/>
                <a:gd name="T71" fmla="*/ 1186 h 3194"/>
                <a:gd name="T72" fmla="*/ 3859 w 3864"/>
                <a:gd name="T73" fmla="*/ 1310 h 3194"/>
                <a:gd name="T74" fmla="*/ 3645 w 3864"/>
                <a:gd name="T75" fmla="*/ 1385 h 3194"/>
                <a:gd name="T76" fmla="*/ 3518 w 3864"/>
                <a:gd name="T77" fmla="*/ 1661 h 3194"/>
                <a:gd name="T78" fmla="*/ 3416 w 3864"/>
                <a:gd name="T79" fmla="*/ 1419 h 3194"/>
                <a:gd name="T80" fmla="*/ 3292 w 3864"/>
                <a:gd name="T81" fmla="*/ 1216 h 3194"/>
                <a:gd name="T82" fmla="*/ 3107 w 3864"/>
                <a:gd name="T83" fmla="*/ 1213 h 3194"/>
                <a:gd name="T84" fmla="*/ 2999 w 3864"/>
                <a:gd name="T85" fmla="*/ 1289 h 3194"/>
                <a:gd name="T86" fmla="*/ 2843 w 3864"/>
                <a:gd name="T87" fmla="*/ 1134 h 3194"/>
                <a:gd name="T88" fmla="*/ 2656 w 3864"/>
                <a:gd name="T89" fmla="*/ 1103 h 3194"/>
                <a:gd name="T90" fmla="*/ 2639 w 3864"/>
                <a:gd name="T91" fmla="*/ 1303 h 3194"/>
                <a:gd name="T92" fmla="*/ 2502 w 3864"/>
                <a:gd name="T93" fmla="*/ 1377 h 3194"/>
                <a:gd name="T94" fmla="*/ 2421 w 3864"/>
                <a:gd name="T95" fmla="*/ 1566 h 3194"/>
                <a:gd name="T96" fmla="*/ 2320 w 3864"/>
                <a:gd name="T97" fmla="*/ 1769 h 3194"/>
                <a:gd name="T98" fmla="*/ 2184 w 3864"/>
                <a:gd name="T99" fmla="*/ 1785 h 3194"/>
                <a:gd name="T100" fmla="*/ 2035 w 3864"/>
                <a:gd name="T101" fmla="*/ 1940 h 3194"/>
                <a:gd name="T102" fmla="*/ 1884 w 3864"/>
                <a:gd name="T103" fmla="*/ 2152 h 3194"/>
                <a:gd name="T104" fmla="*/ 1751 w 3864"/>
                <a:gd name="T105" fmla="*/ 2231 h 3194"/>
                <a:gd name="T106" fmla="*/ 1741 w 3864"/>
                <a:gd name="T107" fmla="*/ 2360 h 3194"/>
                <a:gd name="T108" fmla="*/ 1465 w 3864"/>
                <a:gd name="T109" fmla="*/ 2310 h 3194"/>
                <a:gd name="T110" fmla="*/ 1268 w 3864"/>
                <a:gd name="T111" fmla="*/ 2538 h 3194"/>
                <a:gd name="T112" fmla="*/ 1025 w 3864"/>
                <a:gd name="T113" fmla="*/ 2599 h 3194"/>
                <a:gd name="T114" fmla="*/ 816 w 3864"/>
                <a:gd name="T115" fmla="*/ 2709 h 3194"/>
                <a:gd name="T116" fmla="*/ 798 w 3864"/>
                <a:gd name="T117" fmla="*/ 2857 h 3194"/>
                <a:gd name="T118" fmla="*/ 808 w 3864"/>
                <a:gd name="T119" fmla="*/ 2990 h 3194"/>
                <a:gd name="T120" fmla="*/ 684 w 3864"/>
                <a:gd name="T121" fmla="*/ 3130 h 3194"/>
                <a:gd name="T122" fmla="*/ 536 w 3864"/>
                <a:gd name="T123" fmla="*/ 3091 h 3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64" h="3194">
                  <a:moveTo>
                    <a:pt x="462" y="3137"/>
                  </a:moveTo>
                  <a:lnTo>
                    <a:pt x="457" y="3124"/>
                  </a:lnTo>
                  <a:lnTo>
                    <a:pt x="452" y="3110"/>
                  </a:lnTo>
                  <a:lnTo>
                    <a:pt x="446" y="3094"/>
                  </a:lnTo>
                  <a:lnTo>
                    <a:pt x="440" y="3080"/>
                  </a:lnTo>
                  <a:lnTo>
                    <a:pt x="434" y="3069"/>
                  </a:lnTo>
                  <a:lnTo>
                    <a:pt x="428" y="3059"/>
                  </a:lnTo>
                  <a:lnTo>
                    <a:pt x="411" y="3041"/>
                  </a:lnTo>
                  <a:lnTo>
                    <a:pt x="390" y="3016"/>
                  </a:lnTo>
                  <a:lnTo>
                    <a:pt x="384" y="3010"/>
                  </a:lnTo>
                  <a:lnTo>
                    <a:pt x="380" y="3001"/>
                  </a:lnTo>
                  <a:lnTo>
                    <a:pt x="376" y="2992"/>
                  </a:lnTo>
                  <a:lnTo>
                    <a:pt x="373" y="2983"/>
                  </a:lnTo>
                  <a:lnTo>
                    <a:pt x="367" y="2964"/>
                  </a:lnTo>
                  <a:lnTo>
                    <a:pt x="363" y="2946"/>
                  </a:lnTo>
                  <a:lnTo>
                    <a:pt x="288" y="2596"/>
                  </a:lnTo>
                  <a:lnTo>
                    <a:pt x="279" y="2555"/>
                  </a:lnTo>
                  <a:lnTo>
                    <a:pt x="268" y="2515"/>
                  </a:lnTo>
                  <a:lnTo>
                    <a:pt x="257" y="2474"/>
                  </a:lnTo>
                  <a:lnTo>
                    <a:pt x="246" y="2434"/>
                  </a:lnTo>
                  <a:lnTo>
                    <a:pt x="238" y="2394"/>
                  </a:lnTo>
                  <a:lnTo>
                    <a:pt x="229" y="2354"/>
                  </a:lnTo>
                  <a:lnTo>
                    <a:pt x="226" y="2332"/>
                  </a:lnTo>
                  <a:lnTo>
                    <a:pt x="224" y="2312"/>
                  </a:lnTo>
                  <a:lnTo>
                    <a:pt x="221" y="2291"/>
                  </a:lnTo>
                  <a:lnTo>
                    <a:pt x="219" y="2270"/>
                  </a:lnTo>
                  <a:lnTo>
                    <a:pt x="218" y="2242"/>
                  </a:lnTo>
                  <a:lnTo>
                    <a:pt x="215" y="2209"/>
                  </a:lnTo>
                  <a:lnTo>
                    <a:pt x="212" y="2174"/>
                  </a:lnTo>
                  <a:lnTo>
                    <a:pt x="206" y="2137"/>
                  </a:lnTo>
                  <a:lnTo>
                    <a:pt x="204" y="2119"/>
                  </a:lnTo>
                  <a:lnTo>
                    <a:pt x="200" y="2100"/>
                  </a:lnTo>
                  <a:lnTo>
                    <a:pt x="197" y="2083"/>
                  </a:lnTo>
                  <a:lnTo>
                    <a:pt x="192" y="2067"/>
                  </a:lnTo>
                  <a:lnTo>
                    <a:pt x="187" y="2052"/>
                  </a:lnTo>
                  <a:lnTo>
                    <a:pt x="181" y="2036"/>
                  </a:lnTo>
                  <a:lnTo>
                    <a:pt x="176" y="2023"/>
                  </a:lnTo>
                  <a:lnTo>
                    <a:pt x="170" y="2013"/>
                  </a:lnTo>
                  <a:lnTo>
                    <a:pt x="159" y="1996"/>
                  </a:lnTo>
                  <a:lnTo>
                    <a:pt x="148" y="1976"/>
                  </a:lnTo>
                  <a:lnTo>
                    <a:pt x="141" y="1965"/>
                  </a:lnTo>
                  <a:lnTo>
                    <a:pt x="137" y="1955"/>
                  </a:lnTo>
                  <a:lnTo>
                    <a:pt x="134" y="1946"/>
                  </a:lnTo>
                  <a:lnTo>
                    <a:pt x="132" y="1938"/>
                  </a:lnTo>
                  <a:lnTo>
                    <a:pt x="130" y="1930"/>
                  </a:lnTo>
                  <a:lnTo>
                    <a:pt x="127" y="1920"/>
                  </a:lnTo>
                  <a:lnTo>
                    <a:pt x="126" y="1910"/>
                  </a:lnTo>
                  <a:lnTo>
                    <a:pt x="126" y="1900"/>
                  </a:lnTo>
                  <a:lnTo>
                    <a:pt x="126" y="1896"/>
                  </a:lnTo>
                  <a:lnTo>
                    <a:pt x="127" y="1892"/>
                  </a:lnTo>
                  <a:lnTo>
                    <a:pt x="130" y="1887"/>
                  </a:lnTo>
                  <a:lnTo>
                    <a:pt x="132" y="1884"/>
                  </a:lnTo>
                  <a:lnTo>
                    <a:pt x="134" y="1881"/>
                  </a:lnTo>
                  <a:lnTo>
                    <a:pt x="137" y="1878"/>
                  </a:lnTo>
                  <a:lnTo>
                    <a:pt x="141" y="1876"/>
                  </a:lnTo>
                  <a:lnTo>
                    <a:pt x="147" y="1874"/>
                  </a:lnTo>
                  <a:lnTo>
                    <a:pt x="149" y="1873"/>
                  </a:lnTo>
                  <a:lnTo>
                    <a:pt x="151" y="1872"/>
                  </a:lnTo>
                  <a:lnTo>
                    <a:pt x="151" y="1871"/>
                  </a:lnTo>
                  <a:lnTo>
                    <a:pt x="151" y="1869"/>
                  </a:lnTo>
                  <a:lnTo>
                    <a:pt x="147" y="1865"/>
                  </a:lnTo>
                  <a:lnTo>
                    <a:pt x="141" y="1859"/>
                  </a:lnTo>
                  <a:lnTo>
                    <a:pt x="135" y="1853"/>
                  </a:lnTo>
                  <a:lnTo>
                    <a:pt x="127" y="1847"/>
                  </a:lnTo>
                  <a:lnTo>
                    <a:pt x="123" y="1842"/>
                  </a:lnTo>
                  <a:lnTo>
                    <a:pt x="120" y="1837"/>
                  </a:lnTo>
                  <a:lnTo>
                    <a:pt x="108" y="1809"/>
                  </a:lnTo>
                  <a:lnTo>
                    <a:pt x="97" y="1777"/>
                  </a:lnTo>
                  <a:lnTo>
                    <a:pt x="96" y="1770"/>
                  </a:lnTo>
                  <a:lnTo>
                    <a:pt x="96" y="1762"/>
                  </a:lnTo>
                  <a:lnTo>
                    <a:pt x="97" y="1757"/>
                  </a:lnTo>
                  <a:lnTo>
                    <a:pt x="100" y="1751"/>
                  </a:lnTo>
                  <a:lnTo>
                    <a:pt x="105" y="1747"/>
                  </a:lnTo>
                  <a:lnTo>
                    <a:pt x="112" y="1743"/>
                  </a:lnTo>
                  <a:lnTo>
                    <a:pt x="121" y="1741"/>
                  </a:lnTo>
                  <a:lnTo>
                    <a:pt x="133" y="1741"/>
                  </a:lnTo>
                  <a:lnTo>
                    <a:pt x="119" y="1725"/>
                  </a:lnTo>
                  <a:lnTo>
                    <a:pt x="105" y="1708"/>
                  </a:lnTo>
                  <a:lnTo>
                    <a:pt x="100" y="1695"/>
                  </a:lnTo>
                  <a:lnTo>
                    <a:pt x="96" y="1681"/>
                  </a:lnTo>
                  <a:lnTo>
                    <a:pt x="93" y="1668"/>
                  </a:lnTo>
                  <a:lnTo>
                    <a:pt x="87" y="1655"/>
                  </a:lnTo>
                  <a:lnTo>
                    <a:pt x="79" y="1638"/>
                  </a:lnTo>
                  <a:lnTo>
                    <a:pt x="75" y="1626"/>
                  </a:lnTo>
                  <a:lnTo>
                    <a:pt x="73" y="1622"/>
                  </a:lnTo>
                  <a:lnTo>
                    <a:pt x="73" y="1618"/>
                  </a:lnTo>
                  <a:lnTo>
                    <a:pt x="75" y="1616"/>
                  </a:lnTo>
                  <a:lnTo>
                    <a:pt x="77" y="1614"/>
                  </a:lnTo>
                  <a:lnTo>
                    <a:pt x="84" y="1613"/>
                  </a:lnTo>
                  <a:lnTo>
                    <a:pt x="95" y="1613"/>
                  </a:lnTo>
                  <a:lnTo>
                    <a:pt x="110" y="1613"/>
                  </a:lnTo>
                  <a:lnTo>
                    <a:pt x="130" y="1614"/>
                  </a:lnTo>
                  <a:lnTo>
                    <a:pt x="134" y="1613"/>
                  </a:lnTo>
                  <a:lnTo>
                    <a:pt x="138" y="1612"/>
                  </a:lnTo>
                  <a:lnTo>
                    <a:pt x="140" y="1611"/>
                  </a:lnTo>
                  <a:lnTo>
                    <a:pt x="141" y="1608"/>
                  </a:lnTo>
                  <a:lnTo>
                    <a:pt x="143" y="1606"/>
                  </a:lnTo>
                  <a:lnTo>
                    <a:pt x="141" y="1602"/>
                  </a:lnTo>
                  <a:lnTo>
                    <a:pt x="140" y="1599"/>
                  </a:lnTo>
                  <a:lnTo>
                    <a:pt x="139" y="1596"/>
                  </a:lnTo>
                  <a:lnTo>
                    <a:pt x="135" y="1588"/>
                  </a:lnTo>
                  <a:lnTo>
                    <a:pt x="130" y="1581"/>
                  </a:lnTo>
                  <a:lnTo>
                    <a:pt x="123" y="1575"/>
                  </a:lnTo>
                  <a:lnTo>
                    <a:pt x="119" y="1571"/>
                  </a:lnTo>
                  <a:lnTo>
                    <a:pt x="113" y="1566"/>
                  </a:lnTo>
                  <a:lnTo>
                    <a:pt x="109" y="1560"/>
                  </a:lnTo>
                  <a:lnTo>
                    <a:pt x="107" y="1556"/>
                  </a:lnTo>
                  <a:lnTo>
                    <a:pt x="107" y="1552"/>
                  </a:lnTo>
                  <a:lnTo>
                    <a:pt x="108" y="1547"/>
                  </a:lnTo>
                  <a:lnTo>
                    <a:pt x="110" y="1543"/>
                  </a:lnTo>
                  <a:lnTo>
                    <a:pt x="114" y="1540"/>
                  </a:lnTo>
                  <a:lnTo>
                    <a:pt x="119" y="1536"/>
                  </a:lnTo>
                  <a:lnTo>
                    <a:pt x="140" y="1523"/>
                  </a:lnTo>
                  <a:lnTo>
                    <a:pt x="162" y="1510"/>
                  </a:lnTo>
                  <a:lnTo>
                    <a:pt x="170" y="1504"/>
                  </a:lnTo>
                  <a:lnTo>
                    <a:pt x="174" y="1500"/>
                  </a:lnTo>
                  <a:lnTo>
                    <a:pt x="177" y="1496"/>
                  </a:lnTo>
                  <a:lnTo>
                    <a:pt x="178" y="1494"/>
                  </a:lnTo>
                  <a:lnTo>
                    <a:pt x="177" y="1492"/>
                  </a:lnTo>
                  <a:lnTo>
                    <a:pt x="175" y="1492"/>
                  </a:lnTo>
                  <a:lnTo>
                    <a:pt x="171" y="1491"/>
                  </a:lnTo>
                  <a:lnTo>
                    <a:pt x="166" y="1491"/>
                  </a:lnTo>
                  <a:lnTo>
                    <a:pt x="162" y="1490"/>
                  </a:lnTo>
                  <a:lnTo>
                    <a:pt x="157" y="1489"/>
                  </a:lnTo>
                  <a:lnTo>
                    <a:pt x="151" y="1486"/>
                  </a:lnTo>
                  <a:lnTo>
                    <a:pt x="147" y="1482"/>
                  </a:lnTo>
                  <a:lnTo>
                    <a:pt x="143" y="1478"/>
                  </a:lnTo>
                  <a:lnTo>
                    <a:pt x="139" y="1472"/>
                  </a:lnTo>
                  <a:lnTo>
                    <a:pt x="137" y="1463"/>
                  </a:lnTo>
                  <a:lnTo>
                    <a:pt x="136" y="1452"/>
                  </a:lnTo>
                  <a:lnTo>
                    <a:pt x="135" y="1444"/>
                  </a:lnTo>
                  <a:lnTo>
                    <a:pt x="134" y="1440"/>
                  </a:lnTo>
                  <a:lnTo>
                    <a:pt x="132" y="1441"/>
                  </a:lnTo>
                  <a:lnTo>
                    <a:pt x="129" y="1446"/>
                  </a:lnTo>
                  <a:lnTo>
                    <a:pt x="121" y="1462"/>
                  </a:lnTo>
                  <a:lnTo>
                    <a:pt x="110" y="1483"/>
                  </a:lnTo>
                  <a:lnTo>
                    <a:pt x="105" y="1494"/>
                  </a:lnTo>
                  <a:lnTo>
                    <a:pt x="98" y="1504"/>
                  </a:lnTo>
                  <a:lnTo>
                    <a:pt x="92" y="1512"/>
                  </a:lnTo>
                  <a:lnTo>
                    <a:pt x="85" y="1517"/>
                  </a:lnTo>
                  <a:lnTo>
                    <a:pt x="81" y="1519"/>
                  </a:lnTo>
                  <a:lnTo>
                    <a:pt x="78" y="1519"/>
                  </a:lnTo>
                  <a:lnTo>
                    <a:pt x="75" y="1519"/>
                  </a:lnTo>
                  <a:lnTo>
                    <a:pt x="71" y="1518"/>
                  </a:lnTo>
                  <a:lnTo>
                    <a:pt x="68" y="1515"/>
                  </a:lnTo>
                  <a:lnTo>
                    <a:pt x="64" y="1510"/>
                  </a:lnTo>
                  <a:lnTo>
                    <a:pt x="60" y="1505"/>
                  </a:lnTo>
                  <a:lnTo>
                    <a:pt x="57" y="1499"/>
                  </a:lnTo>
                  <a:lnTo>
                    <a:pt x="55" y="1493"/>
                  </a:lnTo>
                  <a:lnTo>
                    <a:pt x="54" y="1487"/>
                  </a:lnTo>
                  <a:lnTo>
                    <a:pt x="53" y="1481"/>
                  </a:lnTo>
                  <a:lnTo>
                    <a:pt x="52" y="1475"/>
                  </a:lnTo>
                  <a:lnTo>
                    <a:pt x="53" y="1463"/>
                  </a:lnTo>
                  <a:lnTo>
                    <a:pt x="54" y="1451"/>
                  </a:lnTo>
                  <a:lnTo>
                    <a:pt x="55" y="1439"/>
                  </a:lnTo>
                  <a:lnTo>
                    <a:pt x="57" y="1427"/>
                  </a:lnTo>
                  <a:lnTo>
                    <a:pt x="57" y="1415"/>
                  </a:lnTo>
                  <a:lnTo>
                    <a:pt x="55" y="1404"/>
                  </a:lnTo>
                  <a:lnTo>
                    <a:pt x="53" y="1391"/>
                  </a:lnTo>
                  <a:lnTo>
                    <a:pt x="51" y="1380"/>
                  </a:lnTo>
                  <a:lnTo>
                    <a:pt x="50" y="1374"/>
                  </a:lnTo>
                  <a:lnTo>
                    <a:pt x="50" y="1371"/>
                  </a:lnTo>
                  <a:lnTo>
                    <a:pt x="50" y="1368"/>
                  </a:lnTo>
                  <a:lnTo>
                    <a:pt x="51" y="1365"/>
                  </a:lnTo>
                  <a:lnTo>
                    <a:pt x="53" y="1361"/>
                  </a:lnTo>
                  <a:lnTo>
                    <a:pt x="56" y="1360"/>
                  </a:lnTo>
                  <a:lnTo>
                    <a:pt x="59" y="1358"/>
                  </a:lnTo>
                  <a:lnTo>
                    <a:pt x="64" y="1357"/>
                  </a:lnTo>
                  <a:lnTo>
                    <a:pt x="76" y="1355"/>
                  </a:lnTo>
                  <a:lnTo>
                    <a:pt x="93" y="1355"/>
                  </a:lnTo>
                  <a:lnTo>
                    <a:pt x="96" y="1355"/>
                  </a:lnTo>
                  <a:lnTo>
                    <a:pt x="99" y="1354"/>
                  </a:lnTo>
                  <a:lnTo>
                    <a:pt x="100" y="1353"/>
                  </a:lnTo>
                  <a:lnTo>
                    <a:pt x="102" y="1352"/>
                  </a:lnTo>
                  <a:lnTo>
                    <a:pt x="99" y="1347"/>
                  </a:lnTo>
                  <a:lnTo>
                    <a:pt x="96" y="1343"/>
                  </a:lnTo>
                  <a:lnTo>
                    <a:pt x="85" y="1336"/>
                  </a:lnTo>
                  <a:lnTo>
                    <a:pt x="79" y="1331"/>
                  </a:lnTo>
                  <a:lnTo>
                    <a:pt x="67" y="1328"/>
                  </a:lnTo>
                  <a:lnTo>
                    <a:pt x="54" y="1328"/>
                  </a:lnTo>
                  <a:lnTo>
                    <a:pt x="48" y="1327"/>
                  </a:lnTo>
                  <a:lnTo>
                    <a:pt x="41" y="1326"/>
                  </a:lnTo>
                  <a:lnTo>
                    <a:pt x="39" y="1325"/>
                  </a:lnTo>
                  <a:lnTo>
                    <a:pt x="37" y="1323"/>
                  </a:lnTo>
                  <a:lnTo>
                    <a:pt x="35" y="1320"/>
                  </a:lnTo>
                  <a:lnTo>
                    <a:pt x="33" y="1318"/>
                  </a:lnTo>
                  <a:lnTo>
                    <a:pt x="32" y="1315"/>
                  </a:lnTo>
                  <a:lnTo>
                    <a:pt x="31" y="1312"/>
                  </a:lnTo>
                  <a:lnTo>
                    <a:pt x="31" y="1309"/>
                  </a:lnTo>
                  <a:lnTo>
                    <a:pt x="32" y="1305"/>
                  </a:lnTo>
                  <a:lnTo>
                    <a:pt x="33" y="1300"/>
                  </a:lnTo>
                  <a:lnTo>
                    <a:pt x="36" y="1293"/>
                  </a:lnTo>
                  <a:lnTo>
                    <a:pt x="38" y="1288"/>
                  </a:lnTo>
                  <a:lnTo>
                    <a:pt x="41" y="1283"/>
                  </a:lnTo>
                  <a:lnTo>
                    <a:pt x="46" y="1278"/>
                  </a:lnTo>
                  <a:lnTo>
                    <a:pt x="52" y="1274"/>
                  </a:lnTo>
                  <a:lnTo>
                    <a:pt x="65" y="1267"/>
                  </a:lnTo>
                  <a:lnTo>
                    <a:pt x="76" y="1262"/>
                  </a:lnTo>
                  <a:lnTo>
                    <a:pt x="90" y="1255"/>
                  </a:lnTo>
                  <a:lnTo>
                    <a:pt x="102" y="1247"/>
                  </a:lnTo>
                  <a:lnTo>
                    <a:pt x="97" y="1240"/>
                  </a:lnTo>
                  <a:lnTo>
                    <a:pt x="93" y="1232"/>
                  </a:lnTo>
                  <a:lnTo>
                    <a:pt x="92" y="1233"/>
                  </a:lnTo>
                  <a:lnTo>
                    <a:pt x="91" y="1234"/>
                  </a:lnTo>
                  <a:lnTo>
                    <a:pt x="77" y="1239"/>
                  </a:lnTo>
                  <a:lnTo>
                    <a:pt x="64" y="1244"/>
                  </a:lnTo>
                  <a:lnTo>
                    <a:pt x="57" y="1246"/>
                  </a:lnTo>
                  <a:lnTo>
                    <a:pt x="52" y="1247"/>
                  </a:lnTo>
                  <a:lnTo>
                    <a:pt x="46" y="1247"/>
                  </a:lnTo>
                  <a:lnTo>
                    <a:pt x="41" y="1247"/>
                  </a:lnTo>
                  <a:lnTo>
                    <a:pt x="36" y="1246"/>
                  </a:lnTo>
                  <a:lnTo>
                    <a:pt x="31" y="1244"/>
                  </a:lnTo>
                  <a:lnTo>
                    <a:pt x="28" y="1242"/>
                  </a:lnTo>
                  <a:lnTo>
                    <a:pt x="25" y="1237"/>
                  </a:lnTo>
                  <a:lnTo>
                    <a:pt x="22" y="1232"/>
                  </a:lnTo>
                  <a:lnTo>
                    <a:pt x="18" y="1225"/>
                  </a:lnTo>
                  <a:lnTo>
                    <a:pt x="17" y="1218"/>
                  </a:lnTo>
                  <a:lnTo>
                    <a:pt x="15" y="1209"/>
                  </a:lnTo>
                  <a:lnTo>
                    <a:pt x="13" y="1181"/>
                  </a:lnTo>
                  <a:lnTo>
                    <a:pt x="11" y="1153"/>
                  </a:lnTo>
                  <a:lnTo>
                    <a:pt x="10" y="1125"/>
                  </a:lnTo>
                  <a:lnTo>
                    <a:pt x="8" y="1096"/>
                  </a:lnTo>
                  <a:lnTo>
                    <a:pt x="5" y="1072"/>
                  </a:lnTo>
                  <a:lnTo>
                    <a:pt x="2" y="1048"/>
                  </a:lnTo>
                  <a:lnTo>
                    <a:pt x="0" y="1024"/>
                  </a:lnTo>
                  <a:lnTo>
                    <a:pt x="0" y="1000"/>
                  </a:lnTo>
                  <a:lnTo>
                    <a:pt x="1" y="985"/>
                  </a:lnTo>
                  <a:lnTo>
                    <a:pt x="4" y="970"/>
                  </a:lnTo>
                  <a:lnTo>
                    <a:pt x="9" y="956"/>
                  </a:lnTo>
                  <a:lnTo>
                    <a:pt x="14" y="942"/>
                  </a:lnTo>
                  <a:lnTo>
                    <a:pt x="112" y="891"/>
                  </a:lnTo>
                  <a:lnTo>
                    <a:pt x="113" y="906"/>
                  </a:lnTo>
                  <a:lnTo>
                    <a:pt x="116" y="920"/>
                  </a:lnTo>
                  <a:lnTo>
                    <a:pt x="120" y="934"/>
                  </a:lnTo>
                  <a:lnTo>
                    <a:pt x="125" y="948"/>
                  </a:lnTo>
                  <a:lnTo>
                    <a:pt x="129" y="953"/>
                  </a:lnTo>
                  <a:lnTo>
                    <a:pt x="132" y="958"/>
                  </a:lnTo>
                  <a:lnTo>
                    <a:pt x="136" y="961"/>
                  </a:lnTo>
                  <a:lnTo>
                    <a:pt x="141" y="962"/>
                  </a:lnTo>
                  <a:lnTo>
                    <a:pt x="152" y="965"/>
                  </a:lnTo>
                  <a:lnTo>
                    <a:pt x="164" y="968"/>
                  </a:lnTo>
                  <a:lnTo>
                    <a:pt x="173" y="972"/>
                  </a:lnTo>
                  <a:lnTo>
                    <a:pt x="181" y="975"/>
                  </a:lnTo>
                  <a:lnTo>
                    <a:pt x="191" y="979"/>
                  </a:lnTo>
                  <a:lnTo>
                    <a:pt x="199" y="983"/>
                  </a:lnTo>
                  <a:lnTo>
                    <a:pt x="204" y="987"/>
                  </a:lnTo>
                  <a:lnTo>
                    <a:pt x="210" y="990"/>
                  </a:lnTo>
                  <a:lnTo>
                    <a:pt x="215" y="992"/>
                  </a:lnTo>
                  <a:lnTo>
                    <a:pt x="220" y="993"/>
                  </a:lnTo>
                  <a:lnTo>
                    <a:pt x="227" y="993"/>
                  </a:lnTo>
                  <a:lnTo>
                    <a:pt x="232" y="992"/>
                  </a:lnTo>
                  <a:lnTo>
                    <a:pt x="238" y="990"/>
                  </a:lnTo>
                  <a:lnTo>
                    <a:pt x="242" y="986"/>
                  </a:lnTo>
                  <a:lnTo>
                    <a:pt x="246" y="982"/>
                  </a:lnTo>
                  <a:lnTo>
                    <a:pt x="247" y="978"/>
                  </a:lnTo>
                  <a:lnTo>
                    <a:pt x="247" y="974"/>
                  </a:lnTo>
                  <a:lnTo>
                    <a:pt x="246" y="968"/>
                  </a:lnTo>
                  <a:lnTo>
                    <a:pt x="245" y="964"/>
                  </a:lnTo>
                  <a:lnTo>
                    <a:pt x="244" y="960"/>
                  </a:lnTo>
                  <a:lnTo>
                    <a:pt x="244" y="955"/>
                  </a:lnTo>
                  <a:lnTo>
                    <a:pt x="245" y="951"/>
                  </a:lnTo>
                  <a:lnTo>
                    <a:pt x="252" y="938"/>
                  </a:lnTo>
                  <a:lnTo>
                    <a:pt x="255" y="927"/>
                  </a:lnTo>
                  <a:lnTo>
                    <a:pt x="258" y="922"/>
                  </a:lnTo>
                  <a:lnTo>
                    <a:pt x="262" y="918"/>
                  </a:lnTo>
                  <a:lnTo>
                    <a:pt x="268" y="914"/>
                  </a:lnTo>
                  <a:lnTo>
                    <a:pt x="276" y="912"/>
                  </a:lnTo>
                  <a:lnTo>
                    <a:pt x="292" y="910"/>
                  </a:lnTo>
                  <a:lnTo>
                    <a:pt x="306" y="910"/>
                  </a:lnTo>
                  <a:lnTo>
                    <a:pt x="320" y="909"/>
                  </a:lnTo>
                  <a:lnTo>
                    <a:pt x="334" y="907"/>
                  </a:lnTo>
                  <a:lnTo>
                    <a:pt x="339" y="904"/>
                  </a:lnTo>
                  <a:lnTo>
                    <a:pt x="343" y="901"/>
                  </a:lnTo>
                  <a:lnTo>
                    <a:pt x="347" y="897"/>
                  </a:lnTo>
                  <a:lnTo>
                    <a:pt x="348" y="894"/>
                  </a:lnTo>
                  <a:lnTo>
                    <a:pt x="349" y="889"/>
                  </a:lnTo>
                  <a:lnTo>
                    <a:pt x="348" y="885"/>
                  </a:lnTo>
                  <a:lnTo>
                    <a:pt x="347" y="880"/>
                  </a:lnTo>
                  <a:lnTo>
                    <a:pt x="344" y="875"/>
                  </a:lnTo>
                  <a:lnTo>
                    <a:pt x="335" y="855"/>
                  </a:lnTo>
                  <a:lnTo>
                    <a:pt x="328" y="838"/>
                  </a:lnTo>
                  <a:lnTo>
                    <a:pt x="328" y="832"/>
                  </a:lnTo>
                  <a:lnTo>
                    <a:pt x="329" y="827"/>
                  </a:lnTo>
                  <a:lnTo>
                    <a:pt x="332" y="823"/>
                  </a:lnTo>
                  <a:lnTo>
                    <a:pt x="335" y="818"/>
                  </a:lnTo>
                  <a:lnTo>
                    <a:pt x="341" y="812"/>
                  </a:lnTo>
                  <a:lnTo>
                    <a:pt x="349" y="804"/>
                  </a:lnTo>
                  <a:lnTo>
                    <a:pt x="354" y="798"/>
                  </a:lnTo>
                  <a:lnTo>
                    <a:pt x="357" y="792"/>
                  </a:lnTo>
                  <a:lnTo>
                    <a:pt x="360" y="786"/>
                  </a:lnTo>
                  <a:lnTo>
                    <a:pt x="361" y="780"/>
                  </a:lnTo>
                  <a:lnTo>
                    <a:pt x="363" y="767"/>
                  </a:lnTo>
                  <a:lnTo>
                    <a:pt x="366" y="753"/>
                  </a:lnTo>
                  <a:lnTo>
                    <a:pt x="361" y="738"/>
                  </a:lnTo>
                  <a:lnTo>
                    <a:pt x="354" y="721"/>
                  </a:lnTo>
                  <a:lnTo>
                    <a:pt x="350" y="713"/>
                  </a:lnTo>
                  <a:lnTo>
                    <a:pt x="348" y="705"/>
                  </a:lnTo>
                  <a:lnTo>
                    <a:pt x="347" y="697"/>
                  </a:lnTo>
                  <a:lnTo>
                    <a:pt x="347" y="690"/>
                  </a:lnTo>
                  <a:lnTo>
                    <a:pt x="348" y="685"/>
                  </a:lnTo>
                  <a:lnTo>
                    <a:pt x="349" y="683"/>
                  </a:lnTo>
                  <a:lnTo>
                    <a:pt x="351" y="681"/>
                  </a:lnTo>
                  <a:lnTo>
                    <a:pt x="354" y="680"/>
                  </a:lnTo>
                  <a:lnTo>
                    <a:pt x="357" y="680"/>
                  </a:lnTo>
                  <a:lnTo>
                    <a:pt x="361" y="680"/>
                  </a:lnTo>
                  <a:lnTo>
                    <a:pt x="365" y="681"/>
                  </a:lnTo>
                  <a:lnTo>
                    <a:pt x="370" y="683"/>
                  </a:lnTo>
                  <a:lnTo>
                    <a:pt x="392" y="695"/>
                  </a:lnTo>
                  <a:lnTo>
                    <a:pt x="418" y="710"/>
                  </a:lnTo>
                  <a:lnTo>
                    <a:pt x="432" y="718"/>
                  </a:lnTo>
                  <a:lnTo>
                    <a:pt x="445" y="724"/>
                  </a:lnTo>
                  <a:lnTo>
                    <a:pt x="459" y="730"/>
                  </a:lnTo>
                  <a:lnTo>
                    <a:pt x="472" y="734"/>
                  </a:lnTo>
                  <a:lnTo>
                    <a:pt x="478" y="735"/>
                  </a:lnTo>
                  <a:lnTo>
                    <a:pt x="485" y="735"/>
                  </a:lnTo>
                  <a:lnTo>
                    <a:pt x="491" y="735"/>
                  </a:lnTo>
                  <a:lnTo>
                    <a:pt x="497" y="734"/>
                  </a:lnTo>
                  <a:lnTo>
                    <a:pt x="502" y="732"/>
                  </a:lnTo>
                  <a:lnTo>
                    <a:pt x="508" y="729"/>
                  </a:lnTo>
                  <a:lnTo>
                    <a:pt x="512" y="724"/>
                  </a:lnTo>
                  <a:lnTo>
                    <a:pt x="516" y="719"/>
                  </a:lnTo>
                  <a:lnTo>
                    <a:pt x="518" y="715"/>
                  </a:lnTo>
                  <a:lnTo>
                    <a:pt x="521" y="710"/>
                  </a:lnTo>
                  <a:lnTo>
                    <a:pt x="522" y="706"/>
                  </a:lnTo>
                  <a:lnTo>
                    <a:pt x="522" y="702"/>
                  </a:lnTo>
                  <a:lnTo>
                    <a:pt x="522" y="694"/>
                  </a:lnTo>
                  <a:lnTo>
                    <a:pt x="522" y="688"/>
                  </a:lnTo>
                  <a:lnTo>
                    <a:pt x="523" y="685"/>
                  </a:lnTo>
                  <a:lnTo>
                    <a:pt x="523" y="682"/>
                  </a:lnTo>
                  <a:lnTo>
                    <a:pt x="525" y="680"/>
                  </a:lnTo>
                  <a:lnTo>
                    <a:pt x="527" y="678"/>
                  </a:lnTo>
                  <a:lnTo>
                    <a:pt x="531" y="677"/>
                  </a:lnTo>
                  <a:lnTo>
                    <a:pt x="536" y="675"/>
                  </a:lnTo>
                  <a:lnTo>
                    <a:pt x="542" y="673"/>
                  </a:lnTo>
                  <a:lnTo>
                    <a:pt x="550" y="672"/>
                  </a:lnTo>
                  <a:lnTo>
                    <a:pt x="556" y="671"/>
                  </a:lnTo>
                  <a:lnTo>
                    <a:pt x="562" y="670"/>
                  </a:lnTo>
                  <a:lnTo>
                    <a:pt x="567" y="668"/>
                  </a:lnTo>
                  <a:lnTo>
                    <a:pt x="570" y="666"/>
                  </a:lnTo>
                  <a:lnTo>
                    <a:pt x="575" y="663"/>
                  </a:lnTo>
                  <a:lnTo>
                    <a:pt x="577" y="659"/>
                  </a:lnTo>
                  <a:lnTo>
                    <a:pt x="579" y="655"/>
                  </a:lnTo>
                  <a:lnTo>
                    <a:pt x="581" y="651"/>
                  </a:lnTo>
                  <a:lnTo>
                    <a:pt x="582" y="641"/>
                  </a:lnTo>
                  <a:lnTo>
                    <a:pt x="582" y="629"/>
                  </a:lnTo>
                  <a:lnTo>
                    <a:pt x="581" y="618"/>
                  </a:lnTo>
                  <a:lnTo>
                    <a:pt x="578" y="605"/>
                  </a:lnTo>
                  <a:lnTo>
                    <a:pt x="575" y="592"/>
                  </a:lnTo>
                  <a:lnTo>
                    <a:pt x="569" y="580"/>
                  </a:lnTo>
                  <a:lnTo>
                    <a:pt x="564" y="567"/>
                  </a:lnTo>
                  <a:lnTo>
                    <a:pt x="558" y="555"/>
                  </a:lnTo>
                  <a:lnTo>
                    <a:pt x="549" y="533"/>
                  </a:lnTo>
                  <a:lnTo>
                    <a:pt x="540" y="517"/>
                  </a:lnTo>
                  <a:lnTo>
                    <a:pt x="535" y="508"/>
                  </a:lnTo>
                  <a:lnTo>
                    <a:pt x="527" y="501"/>
                  </a:lnTo>
                  <a:lnTo>
                    <a:pt x="518" y="494"/>
                  </a:lnTo>
                  <a:lnTo>
                    <a:pt x="510" y="489"/>
                  </a:lnTo>
                  <a:lnTo>
                    <a:pt x="500" y="483"/>
                  </a:lnTo>
                  <a:lnTo>
                    <a:pt x="491" y="478"/>
                  </a:lnTo>
                  <a:lnTo>
                    <a:pt x="483" y="473"/>
                  </a:lnTo>
                  <a:lnTo>
                    <a:pt x="474" y="466"/>
                  </a:lnTo>
                  <a:lnTo>
                    <a:pt x="460" y="455"/>
                  </a:lnTo>
                  <a:lnTo>
                    <a:pt x="450" y="448"/>
                  </a:lnTo>
                  <a:lnTo>
                    <a:pt x="449" y="447"/>
                  </a:lnTo>
                  <a:lnTo>
                    <a:pt x="449" y="446"/>
                  </a:lnTo>
                  <a:lnTo>
                    <a:pt x="450" y="445"/>
                  </a:lnTo>
                  <a:lnTo>
                    <a:pt x="452" y="443"/>
                  </a:lnTo>
                  <a:lnTo>
                    <a:pt x="461" y="442"/>
                  </a:lnTo>
                  <a:lnTo>
                    <a:pt x="476" y="442"/>
                  </a:lnTo>
                  <a:lnTo>
                    <a:pt x="490" y="441"/>
                  </a:lnTo>
                  <a:lnTo>
                    <a:pt x="500" y="440"/>
                  </a:lnTo>
                  <a:lnTo>
                    <a:pt x="503" y="439"/>
                  </a:lnTo>
                  <a:lnTo>
                    <a:pt x="506" y="438"/>
                  </a:lnTo>
                  <a:lnTo>
                    <a:pt x="509" y="437"/>
                  </a:lnTo>
                  <a:lnTo>
                    <a:pt x="511" y="435"/>
                  </a:lnTo>
                  <a:lnTo>
                    <a:pt x="513" y="429"/>
                  </a:lnTo>
                  <a:lnTo>
                    <a:pt x="514" y="423"/>
                  </a:lnTo>
                  <a:lnTo>
                    <a:pt x="514" y="414"/>
                  </a:lnTo>
                  <a:lnTo>
                    <a:pt x="515" y="403"/>
                  </a:lnTo>
                  <a:lnTo>
                    <a:pt x="516" y="401"/>
                  </a:lnTo>
                  <a:lnTo>
                    <a:pt x="517" y="399"/>
                  </a:lnTo>
                  <a:lnTo>
                    <a:pt x="519" y="397"/>
                  </a:lnTo>
                  <a:lnTo>
                    <a:pt x="523" y="396"/>
                  </a:lnTo>
                  <a:lnTo>
                    <a:pt x="531" y="392"/>
                  </a:lnTo>
                  <a:lnTo>
                    <a:pt x="541" y="387"/>
                  </a:lnTo>
                  <a:lnTo>
                    <a:pt x="550" y="382"/>
                  </a:lnTo>
                  <a:lnTo>
                    <a:pt x="559" y="375"/>
                  </a:lnTo>
                  <a:lnTo>
                    <a:pt x="563" y="371"/>
                  </a:lnTo>
                  <a:lnTo>
                    <a:pt x="566" y="367"/>
                  </a:lnTo>
                  <a:lnTo>
                    <a:pt x="569" y="361"/>
                  </a:lnTo>
                  <a:lnTo>
                    <a:pt x="570" y="356"/>
                  </a:lnTo>
                  <a:lnTo>
                    <a:pt x="571" y="347"/>
                  </a:lnTo>
                  <a:lnTo>
                    <a:pt x="571" y="338"/>
                  </a:lnTo>
                  <a:lnTo>
                    <a:pt x="570" y="330"/>
                  </a:lnTo>
                  <a:lnTo>
                    <a:pt x="568" y="321"/>
                  </a:lnTo>
                  <a:lnTo>
                    <a:pt x="566" y="314"/>
                  </a:lnTo>
                  <a:lnTo>
                    <a:pt x="565" y="305"/>
                  </a:lnTo>
                  <a:lnTo>
                    <a:pt x="564" y="298"/>
                  </a:lnTo>
                  <a:lnTo>
                    <a:pt x="565" y="289"/>
                  </a:lnTo>
                  <a:lnTo>
                    <a:pt x="577" y="290"/>
                  </a:lnTo>
                  <a:lnTo>
                    <a:pt x="587" y="291"/>
                  </a:lnTo>
                  <a:lnTo>
                    <a:pt x="598" y="293"/>
                  </a:lnTo>
                  <a:lnTo>
                    <a:pt x="610" y="297"/>
                  </a:lnTo>
                  <a:lnTo>
                    <a:pt x="621" y="298"/>
                  </a:lnTo>
                  <a:lnTo>
                    <a:pt x="633" y="299"/>
                  </a:lnTo>
                  <a:lnTo>
                    <a:pt x="638" y="299"/>
                  </a:lnTo>
                  <a:lnTo>
                    <a:pt x="645" y="298"/>
                  </a:lnTo>
                  <a:lnTo>
                    <a:pt x="650" y="297"/>
                  </a:lnTo>
                  <a:lnTo>
                    <a:pt x="656" y="294"/>
                  </a:lnTo>
                  <a:lnTo>
                    <a:pt x="670" y="288"/>
                  </a:lnTo>
                  <a:lnTo>
                    <a:pt x="689" y="278"/>
                  </a:lnTo>
                  <a:lnTo>
                    <a:pt x="711" y="265"/>
                  </a:lnTo>
                  <a:lnTo>
                    <a:pt x="731" y="251"/>
                  </a:lnTo>
                  <a:lnTo>
                    <a:pt x="740" y="245"/>
                  </a:lnTo>
                  <a:lnTo>
                    <a:pt x="746" y="239"/>
                  </a:lnTo>
                  <a:lnTo>
                    <a:pt x="748" y="236"/>
                  </a:lnTo>
                  <a:lnTo>
                    <a:pt x="749" y="234"/>
                  </a:lnTo>
                  <a:lnTo>
                    <a:pt x="751" y="232"/>
                  </a:lnTo>
                  <a:lnTo>
                    <a:pt x="749" y="230"/>
                  </a:lnTo>
                  <a:lnTo>
                    <a:pt x="749" y="227"/>
                  </a:lnTo>
                  <a:lnTo>
                    <a:pt x="747" y="226"/>
                  </a:lnTo>
                  <a:lnTo>
                    <a:pt x="744" y="225"/>
                  </a:lnTo>
                  <a:lnTo>
                    <a:pt x="740" y="225"/>
                  </a:lnTo>
                  <a:lnTo>
                    <a:pt x="728" y="225"/>
                  </a:lnTo>
                  <a:lnTo>
                    <a:pt x="712" y="227"/>
                  </a:lnTo>
                  <a:lnTo>
                    <a:pt x="692" y="230"/>
                  </a:lnTo>
                  <a:lnTo>
                    <a:pt x="675" y="231"/>
                  </a:lnTo>
                  <a:lnTo>
                    <a:pt x="658" y="230"/>
                  </a:lnTo>
                  <a:lnTo>
                    <a:pt x="638" y="226"/>
                  </a:lnTo>
                  <a:lnTo>
                    <a:pt x="634" y="225"/>
                  </a:lnTo>
                  <a:lnTo>
                    <a:pt x="630" y="226"/>
                  </a:lnTo>
                  <a:lnTo>
                    <a:pt x="625" y="227"/>
                  </a:lnTo>
                  <a:lnTo>
                    <a:pt x="621" y="230"/>
                  </a:lnTo>
                  <a:lnTo>
                    <a:pt x="611" y="236"/>
                  </a:lnTo>
                  <a:lnTo>
                    <a:pt x="600" y="243"/>
                  </a:lnTo>
                  <a:lnTo>
                    <a:pt x="590" y="249"/>
                  </a:lnTo>
                  <a:lnTo>
                    <a:pt x="579" y="256"/>
                  </a:lnTo>
                  <a:lnTo>
                    <a:pt x="572" y="259"/>
                  </a:lnTo>
                  <a:lnTo>
                    <a:pt x="567" y="260"/>
                  </a:lnTo>
                  <a:lnTo>
                    <a:pt x="560" y="262"/>
                  </a:lnTo>
                  <a:lnTo>
                    <a:pt x="554" y="262"/>
                  </a:lnTo>
                  <a:lnTo>
                    <a:pt x="544" y="261"/>
                  </a:lnTo>
                  <a:lnTo>
                    <a:pt x="536" y="259"/>
                  </a:lnTo>
                  <a:lnTo>
                    <a:pt x="527" y="256"/>
                  </a:lnTo>
                  <a:lnTo>
                    <a:pt x="521" y="250"/>
                  </a:lnTo>
                  <a:lnTo>
                    <a:pt x="518" y="248"/>
                  </a:lnTo>
                  <a:lnTo>
                    <a:pt x="516" y="245"/>
                  </a:lnTo>
                  <a:lnTo>
                    <a:pt x="514" y="240"/>
                  </a:lnTo>
                  <a:lnTo>
                    <a:pt x="514" y="237"/>
                  </a:lnTo>
                  <a:lnTo>
                    <a:pt x="513" y="233"/>
                  </a:lnTo>
                  <a:lnTo>
                    <a:pt x="514" y="227"/>
                  </a:lnTo>
                  <a:lnTo>
                    <a:pt x="515" y="223"/>
                  </a:lnTo>
                  <a:lnTo>
                    <a:pt x="517" y="218"/>
                  </a:lnTo>
                  <a:lnTo>
                    <a:pt x="523" y="202"/>
                  </a:lnTo>
                  <a:lnTo>
                    <a:pt x="527" y="193"/>
                  </a:lnTo>
                  <a:lnTo>
                    <a:pt x="529" y="189"/>
                  </a:lnTo>
                  <a:lnTo>
                    <a:pt x="533" y="185"/>
                  </a:lnTo>
                  <a:lnTo>
                    <a:pt x="539" y="181"/>
                  </a:lnTo>
                  <a:lnTo>
                    <a:pt x="549" y="177"/>
                  </a:lnTo>
                  <a:lnTo>
                    <a:pt x="555" y="172"/>
                  </a:lnTo>
                  <a:lnTo>
                    <a:pt x="559" y="169"/>
                  </a:lnTo>
                  <a:lnTo>
                    <a:pt x="562" y="166"/>
                  </a:lnTo>
                  <a:lnTo>
                    <a:pt x="564" y="163"/>
                  </a:lnTo>
                  <a:lnTo>
                    <a:pt x="564" y="160"/>
                  </a:lnTo>
                  <a:lnTo>
                    <a:pt x="563" y="158"/>
                  </a:lnTo>
                  <a:lnTo>
                    <a:pt x="560" y="155"/>
                  </a:lnTo>
                  <a:lnTo>
                    <a:pt x="558" y="153"/>
                  </a:lnTo>
                  <a:lnTo>
                    <a:pt x="552" y="149"/>
                  </a:lnTo>
                  <a:lnTo>
                    <a:pt x="544" y="143"/>
                  </a:lnTo>
                  <a:lnTo>
                    <a:pt x="538" y="138"/>
                  </a:lnTo>
                  <a:lnTo>
                    <a:pt x="532" y="132"/>
                  </a:lnTo>
                  <a:lnTo>
                    <a:pt x="530" y="126"/>
                  </a:lnTo>
                  <a:lnTo>
                    <a:pt x="529" y="119"/>
                  </a:lnTo>
                  <a:lnTo>
                    <a:pt x="529" y="114"/>
                  </a:lnTo>
                  <a:lnTo>
                    <a:pt x="531" y="109"/>
                  </a:lnTo>
                  <a:lnTo>
                    <a:pt x="533" y="104"/>
                  </a:lnTo>
                  <a:lnTo>
                    <a:pt x="537" y="99"/>
                  </a:lnTo>
                  <a:lnTo>
                    <a:pt x="540" y="95"/>
                  </a:lnTo>
                  <a:lnTo>
                    <a:pt x="544" y="90"/>
                  </a:lnTo>
                  <a:lnTo>
                    <a:pt x="555" y="83"/>
                  </a:lnTo>
                  <a:lnTo>
                    <a:pt x="566" y="76"/>
                  </a:lnTo>
                  <a:lnTo>
                    <a:pt x="577" y="70"/>
                  </a:lnTo>
                  <a:lnTo>
                    <a:pt x="586" y="64"/>
                  </a:lnTo>
                  <a:lnTo>
                    <a:pt x="649" y="44"/>
                  </a:lnTo>
                  <a:lnTo>
                    <a:pt x="659" y="44"/>
                  </a:lnTo>
                  <a:lnTo>
                    <a:pt x="670" y="43"/>
                  </a:lnTo>
                  <a:lnTo>
                    <a:pt x="679" y="41"/>
                  </a:lnTo>
                  <a:lnTo>
                    <a:pt x="689" y="38"/>
                  </a:lnTo>
                  <a:lnTo>
                    <a:pt x="708" y="32"/>
                  </a:lnTo>
                  <a:lnTo>
                    <a:pt x="729" y="23"/>
                  </a:lnTo>
                  <a:lnTo>
                    <a:pt x="748" y="15"/>
                  </a:lnTo>
                  <a:lnTo>
                    <a:pt x="768" y="7"/>
                  </a:lnTo>
                  <a:lnTo>
                    <a:pt x="778" y="4"/>
                  </a:lnTo>
                  <a:lnTo>
                    <a:pt x="787" y="2"/>
                  </a:lnTo>
                  <a:lnTo>
                    <a:pt x="797" y="1"/>
                  </a:lnTo>
                  <a:lnTo>
                    <a:pt x="807" y="0"/>
                  </a:lnTo>
                  <a:lnTo>
                    <a:pt x="809" y="3"/>
                  </a:lnTo>
                  <a:lnTo>
                    <a:pt x="811" y="6"/>
                  </a:lnTo>
                  <a:lnTo>
                    <a:pt x="813" y="9"/>
                  </a:lnTo>
                  <a:lnTo>
                    <a:pt x="816" y="11"/>
                  </a:lnTo>
                  <a:lnTo>
                    <a:pt x="824" y="16"/>
                  </a:lnTo>
                  <a:lnTo>
                    <a:pt x="832" y="19"/>
                  </a:lnTo>
                  <a:lnTo>
                    <a:pt x="839" y="22"/>
                  </a:lnTo>
                  <a:lnTo>
                    <a:pt x="846" y="25"/>
                  </a:lnTo>
                  <a:lnTo>
                    <a:pt x="850" y="28"/>
                  </a:lnTo>
                  <a:lnTo>
                    <a:pt x="852" y="31"/>
                  </a:lnTo>
                  <a:lnTo>
                    <a:pt x="851" y="72"/>
                  </a:lnTo>
                  <a:lnTo>
                    <a:pt x="851" y="115"/>
                  </a:lnTo>
                  <a:lnTo>
                    <a:pt x="852" y="125"/>
                  </a:lnTo>
                  <a:lnTo>
                    <a:pt x="854" y="135"/>
                  </a:lnTo>
                  <a:lnTo>
                    <a:pt x="857" y="144"/>
                  </a:lnTo>
                  <a:lnTo>
                    <a:pt x="863" y="154"/>
                  </a:lnTo>
                  <a:lnTo>
                    <a:pt x="869" y="162"/>
                  </a:lnTo>
                  <a:lnTo>
                    <a:pt x="878" y="170"/>
                  </a:lnTo>
                  <a:lnTo>
                    <a:pt x="889" y="177"/>
                  </a:lnTo>
                  <a:lnTo>
                    <a:pt x="901" y="183"/>
                  </a:lnTo>
                  <a:lnTo>
                    <a:pt x="922" y="191"/>
                  </a:lnTo>
                  <a:lnTo>
                    <a:pt x="942" y="196"/>
                  </a:lnTo>
                  <a:lnTo>
                    <a:pt x="959" y="199"/>
                  </a:lnTo>
                  <a:lnTo>
                    <a:pt x="976" y="202"/>
                  </a:lnTo>
                  <a:lnTo>
                    <a:pt x="1012" y="204"/>
                  </a:lnTo>
                  <a:lnTo>
                    <a:pt x="1054" y="203"/>
                  </a:lnTo>
                  <a:lnTo>
                    <a:pt x="1064" y="204"/>
                  </a:lnTo>
                  <a:lnTo>
                    <a:pt x="1073" y="207"/>
                  </a:lnTo>
                  <a:lnTo>
                    <a:pt x="1082" y="211"/>
                  </a:lnTo>
                  <a:lnTo>
                    <a:pt x="1090" y="218"/>
                  </a:lnTo>
                  <a:lnTo>
                    <a:pt x="1105" y="233"/>
                  </a:lnTo>
                  <a:lnTo>
                    <a:pt x="1120" y="250"/>
                  </a:lnTo>
                  <a:lnTo>
                    <a:pt x="1129" y="259"/>
                  </a:lnTo>
                  <a:lnTo>
                    <a:pt x="1137" y="266"/>
                  </a:lnTo>
                  <a:lnTo>
                    <a:pt x="1146" y="275"/>
                  </a:lnTo>
                  <a:lnTo>
                    <a:pt x="1156" y="281"/>
                  </a:lnTo>
                  <a:lnTo>
                    <a:pt x="1166" y="288"/>
                  </a:lnTo>
                  <a:lnTo>
                    <a:pt x="1177" y="292"/>
                  </a:lnTo>
                  <a:lnTo>
                    <a:pt x="1190" y="295"/>
                  </a:lnTo>
                  <a:lnTo>
                    <a:pt x="1204" y="297"/>
                  </a:lnTo>
                  <a:lnTo>
                    <a:pt x="1220" y="298"/>
                  </a:lnTo>
                  <a:lnTo>
                    <a:pt x="1235" y="300"/>
                  </a:lnTo>
                  <a:lnTo>
                    <a:pt x="1252" y="304"/>
                  </a:lnTo>
                  <a:lnTo>
                    <a:pt x="1267" y="308"/>
                  </a:lnTo>
                  <a:lnTo>
                    <a:pt x="1282" y="312"/>
                  </a:lnTo>
                  <a:lnTo>
                    <a:pt x="1297" y="316"/>
                  </a:lnTo>
                  <a:lnTo>
                    <a:pt x="1313" y="318"/>
                  </a:lnTo>
                  <a:lnTo>
                    <a:pt x="1328" y="319"/>
                  </a:lnTo>
                  <a:lnTo>
                    <a:pt x="1496" y="317"/>
                  </a:lnTo>
                  <a:lnTo>
                    <a:pt x="1524" y="318"/>
                  </a:lnTo>
                  <a:lnTo>
                    <a:pt x="1548" y="318"/>
                  </a:lnTo>
                  <a:lnTo>
                    <a:pt x="1558" y="317"/>
                  </a:lnTo>
                  <a:lnTo>
                    <a:pt x="1567" y="318"/>
                  </a:lnTo>
                  <a:lnTo>
                    <a:pt x="1576" y="318"/>
                  </a:lnTo>
                  <a:lnTo>
                    <a:pt x="1583" y="320"/>
                  </a:lnTo>
                  <a:lnTo>
                    <a:pt x="1590" y="322"/>
                  </a:lnTo>
                  <a:lnTo>
                    <a:pt x="1596" y="327"/>
                  </a:lnTo>
                  <a:lnTo>
                    <a:pt x="1600" y="332"/>
                  </a:lnTo>
                  <a:lnTo>
                    <a:pt x="1606" y="339"/>
                  </a:lnTo>
                  <a:lnTo>
                    <a:pt x="1610" y="348"/>
                  </a:lnTo>
                  <a:lnTo>
                    <a:pt x="1613" y="359"/>
                  </a:lnTo>
                  <a:lnTo>
                    <a:pt x="1618" y="372"/>
                  </a:lnTo>
                  <a:lnTo>
                    <a:pt x="1621" y="388"/>
                  </a:lnTo>
                  <a:lnTo>
                    <a:pt x="1623" y="399"/>
                  </a:lnTo>
                  <a:lnTo>
                    <a:pt x="1625" y="410"/>
                  </a:lnTo>
                  <a:lnTo>
                    <a:pt x="1630" y="420"/>
                  </a:lnTo>
                  <a:lnTo>
                    <a:pt x="1633" y="429"/>
                  </a:lnTo>
                  <a:lnTo>
                    <a:pt x="1638" y="438"/>
                  </a:lnTo>
                  <a:lnTo>
                    <a:pt x="1644" y="447"/>
                  </a:lnTo>
                  <a:lnTo>
                    <a:pt x="1649" y="454"/>
                  </a:lnTo>
                  <a:lnTo>
                    <a:pt x="1656" y="461"/>
                  </a:lnTo>
                  <a:lnTo>
                    <a:pt x="1662" y="466"/>
                  </a:lnTo>
                  <a:lnTo>
                    <a:pt x="1670" y="470"/>
                  </a:lnTo>
                  <a:lnTo>
                    <a:pt x="1678" y="474"/>
                  </a:lnTo>
                  <a:lnTo>
                    <a:pt x="1686" y="476"/>
                  </a:lnTo>
                  <a:lnTo>
                    <a:pt x="1695" y="476"/>
                  </a:lnTo>
                  <a:lnTo>
                    <a:pt x="1705" y="475"/>
                  </a:lnTo>
                  <a:lnTo>
                    <a:pt x="1715" y="473"/>
                  </a:lnTo>
                  <a:lnTo>
                    <a:pt x="1726" y="468"/>
                  </a:lnTo>
                  <a:lnTo>
                    <a:pt x="1854" y="406"/>
                  </a:lnTo>
                  <a:lnTo>
                    <a:pt x="1864" y="400"/>
                  </a:lnTo>
                  <a:lnTo>
                    <a:pt x="1870" y="395"/>
                  </a:lnTo>
                  <a:lnTo>
                    <a:pt x="1873" y="393"/>
                  </a:lnTo>
                  <a:lnTo>
                    <a:pt x="1874" y="391"/>
                  </a:lnTo>
                  <a:lnTo>
                    <a:pt x="1874" y="387"/>
                  </a:lnTo>
                  <a:lnTo>
                    <a:pt x="1875" y="385"/>
                  </a:lnTo>
                  <a:lnTo>
                    <a:pt x="1873" y="380"/>
                  </a:lnTo>
                  <a:lnTo>
                    <a:pt x="1870" y="374"/>
                  </a:lnTo>
                  <a:lnTo>
                    <a:pt x="1867" y="369"/>
                  </a:lnTo>
                  <a:lnTo>
                    <a:pt x="1863" y="364"/>
                  </a:lnTo>
                  <a:lnTo>
                    <a:pt x="1859" y="358"/>
                  </a:lnTo>
                  <a:lnTo>
                    <a:pt x="1855" y="353"/>
                  </a:lnTo>
                  <a:lnTo>
                    <a:pt x="1853" y="347"/>
                  </a:lnTo>
                  <a:lnTo>
                    <a:pt x="1852" y="342"/>
                  </a:lnTo>
                  <a:lnTo>
                    <a:pt x="1853" y="339"/>
                  </a:lnTo>
                  <a:lnTo>
                    <a:pt x="1854" y="335"/>
                  </a:lnTo>
                  <a:lnTo>
                    <a:pt x="1855" y="332"/>
                  </a:lnTo>
                  <a:lnTo>
                    <a:pt x="1857" y="330"/>
                  </a:lnTo>
                  <a:lnTo>
                    <a:pt x="1865" y="324"/>
                  </a:lnTo>
                  <a:lnTo>
                    <a:pt x="1875" y="316"/>
                  </a:lnTo>
                  <a:lnTo>
                    <a:pt x="1891" y="306"/>
                  </a:lnTo>
                  <a:lnTo>
                    <a:pt x="1905" y="297"/>
                  </a:lnTo>
                  <a:lnTo>
                    <a:pt x="1917" y="285"/>
                  </a:lnTo>
                  <a:lnTo>
                    <a:pt x="1929" y="273"/>
                  </a:lnTo>
                  <a:lnTo>
                    <a:pt x="1949" y="249"/>
                  </a:lnTo>
                  <a:lnTo>
                    <a:pt x="1969" y="224"/>
                  </a:lnTo>
                  <a:lnTo>
                    <a:pt x="1978" y="212"/>
                  </a:lnTo>
                  <a:lnTo>
                    <a:pt x="1989" y="200"/>
                  </a:lnTo>
                  <a:lnTo>
                    <a:pt x="2002" y="190"/>
                  </a:lnTo>
                  <a:lnTo>
                    <a:pt x="2015" y="179"/>
                  </a:lnTo>
                  <a:lnTo>
                    <a:pt x="2030" y="169"/>
                  </a:lnTo>
                  <a:lnTo>
                    <a:pt x="2048" y="162"/>
                  </a:lnTo>
                  <a:lnTo>
                    <a:pt x="2068" y="154"/>
                  </a:lnTo>
                  <a:lnTo>
                    <a:pt x="2091" y="149"/>
                  </a:lnTo>
                  <a:lnTo>
                    <a:pt x="2111" y="143"/>
                  </a:lnTo>
                  <a:lnTo>
                    <a:pt x="2135" y="136"/>
                  </a:lnTo>
                  <a:lnTo>
                    <a:pt x="2161" y="129"/>
                  </a:lnTo>
                  <a:lnTo>
                    <a:pt x="2187" y="123"/>
                  </a:lnTo>
                  <a:lnTo>
                    <a:pt x="2200" y="122"/>
                  </a:lnTo>
                  <a:lnTo>
                    <a:pt x="2213" y="121"/>
                  </a:lnTo>
                  <a:lnTo>
                    <a:pt x="2225" y="122"/>
                  </a:lnTo>
                  <a:lnTo>
                    <a:pt x="2235" y="124"/>
                  </a:lnTo>
                  <a:lnTo>
                    <a:pt x="2241" y="125"/>
                  </a:lnTo>
                  <a:lnTo>
                    <a:pt x="2246" y="127"/>
                  </a:lnTo>
                  <a:lnTo>
                    <a:pt x="2251" y="130"/>
                  </a:lnTo>
                  <a:lnTo>
                    <a:pt x="2256" y="133"/>
                  </a:lnTo>
                  <a:lnTo>
                    <a:pt x="2259" y="137"/>
                  </a:lnTo>
                  <a:lnTo>
                    <a:pt x="2264" y="141"/>
                  </a:lnTo>
                  <a:lnTo>
                    <a:pt x="2267" y="146"/>
                  </a:lnTo>
                  <a:lnTo>
                    <a:pt x="2270" y="152"/>
                  </a:lnTo>
                  <a:lnTo>
                    <a:pt x="2279" y="170"/>
                  </a:lnTo>
                  <a:lnTo>
                    <a:pt x="2288" y="197"/>
                  </a:lnTo>
                  <a:lnTo>
                    <a:pt x="2292" y="210"/>
                  </a:lnTo>
                  <a:lnTo>
                    <a:pt x="2293" y="222"/>
                  </a:lnTo>
                  <a:lnTo>
                    <a:pt x="2293" y="226"/>
                  </a:lnTo>
                  <a:lnTo>
                    <a:pt x="2291" y="230"/>
                  </a:lnTo>
                  <a:lnTo>
                    <a:pt x="2289" y="232"/>
                  </a:lnTo>
                  <a:lnTo>
                    <a:pt x="2286" y="233"/>
                  </a:lnTo>
                  <a:lnTo>
                    <a:pt x="2274" y="233"/>
                  </a:lnTo>
                  <a:lnTo>
                    <a:pt x="2264" y="234"/>
                  </a:lnTo>
                  <a:lnTo>
                    <a:pt x="2255" y="235"/>
                  </a:lnTo>
                  <a:lnTo>
                    <a:pt x="2247" y="237"/>
                  </a:lnTo>
                  <a:lnTo>
                    <a:pt x="2242" y="239"/>
                  </a:lnTo>
                  <a:lnTo>
                    <a:pt x="2238" y="243"/>
                  </a:lnTo>
                  <a:lnTo>
                    <a:pt x="2233" y="246"/>
                  </a:lnTo>
                  <a:lnTo>
                    <a:pt x="2231" y="249"/>
                  </a:lnTo>
                  <a:lnTo>
                    <a:pt x="2230" y="252"/>
                  </a:lnTo>
                  <a:lnTo>
                    <a:pt x="2229" y="257"/>
                  </a:lnTo>
                  <a:lnTo>
                    <a:pt x="2230" y="261"/>
                  </a:lnTo>
                  <a:lnTo>
                    <a:pt x="2231" y="265"/>
                  </a:lnTo>
                  <a:lnTo>
                    <a:pt x="2237" y="275"/>
                  </a:lnTo>
                  <a:lnTo>
                    <a:pt x="2244" y="285"/>
                  </a:lnTo>
                  <a:lnTo>
                    <a:pt x="2254" y="294"/>
                  </a:lnTo>
                  <a:lnTo>
                    <a:pt x="2265" y="304"/>
                  </a:lnTo>
                  <a:lnTo>
                    <a:pt x="2276" y="313"/>
                  </a:lnTo>
                  <a:lnTo>
                    <a:pt x="2289" y="320"/>
                  </a:lnTo>
                  <a:lnTo>
                    <a:pt x="2301" y="327"/>
                  </a:lnTo>
                  <a:lnTo>
                    <a:pt x="2313" y="332"/>
                  </a:lnTo>
                  <a:lnTo>
                    <a:pt x="2323" y="335"/>
                  </a:lnTo>
                  <a:lnTo>
                    <a:pt x="2332" y="335"/>
                  </a:lnTo>
                  <a:lnTo>
                    <a:pt x="2372" y="334"/>
                  </a:lnTo>
                  <a:lnTo>
                    <a:pt x="2407" y="332"/>
                  </a:lnTo>
                  <a:lnTo>
                    <a:pt x="2424" y="330"/>
                  </a:lnTo>
                  <a:lnTo>
                    <a:pt x="2441" y="327"/>
                  </a:lnTo>
                  <a:lnTo>
                    <a:pt x="2456" y="324"/>
                  </a:lnTo>
                  <a:lnTo>
                    <a:pt x="2472" y="320"/>
                  </a:lnTo>
                  <a:lnTo>
                    <a:pt x="2487" y="316"/>
                  </a:lnTo>
                  <a:lnTo>
                    <a:pt x="2502" y="311"/>
                  </a:lnTo>
                  <a:lnTo>
                    <a:pt x="2517" y="304"/>
                  </a:lnTo>
                  <a:lnTo>
                    <a:pt x="2532" y="297"/>
                  </a:lnTo>
                  <a:lnTo>
                    <a:pt x="2548" y="288"/>
                  </a:lnTo>
                  <a:lnTo>
                    <a:pt x="2564" y="278"/>
                  </a:lnTo>
                  <a:lnTo>
                    <a:pt x="2580" y="267"/>
                  </a:lnTo>
                  <a:lnTo>
                    <a:pt x="2597" y="254"/>
                  </a:lnTo>
                  <a:lnTo>
                    <a:pt x="2620" y="243"/>
                  </a:lnTo>
                  <a:lnTo>
                    <a:pt x="2660" y="221"/>
                  </a:lnTo>
                  <a:lnTo>
                    <a:pt x="2671" y="217"/>
                  </a:lnTo>
                  <a:lnTo>
                    <a:pt x="2680" y="212"/>
                  </a:lnTo>
                  <a:lnTo>
                    <a:pt x="2690" y="209"/>
                  </a:lnTo>
                  <a:lnTo>
                    <a:pt x="2698" y="208"/>
                  </a:lnTo>
                  <a:lnTo>
                    <a:pt x="2705" y="208"/>
                  </a:lnTo>
                  <a:lnTo>
                    <a:pt x="2711" y="209"/>
                  </a:lnTo>
                  <a:lnTo>
                    <a:pt x="2713" y="211"/>
                  </a:lnTo>
                  <a:lnTo>
                    <a:pt x="2714" y="213"/>
                  </a:lnTo>
                  <a:lnTo>
                    <a:pt x="2715" y="217"/>
                  </a:lnTo>
                  <a:lnTo>
                    <a:pt x="2715" y="220"/>
                  </a:lnTo>
                  <a:lnTo>
                    <a:pt x="2716" y="229"/>
                  </a:lnTo>
                  <a:lnTo>
                    <a:pt x="2717" y="235"/>
                  </a:lnTo>
                  <a:lnTo>
                    <a:pt x="2720" y="241"/>
                  </a:lnTo>
                  <a:lnTo>
                    <a:pt x="2724" y="246"/>
                  </a:lnTo>
                  <a:lnTo>
                    <a:pt x="2729" y="249"/>
                  </a:lnTo>
                  <a:lnTo>
                    <a:pt x="2734" y="251"/>
                  </a:lnTo>
                  <a:lnTo>
                    <a:pt x="2740" y="252"/>
                  </a:lnTo>
                  <a:lnTo>
                    <a:pt x="2746" y="253"/>
                  </a:lnTo>
                  <a:lnTo>
                    <a:pt x="2761" y="253"/>
                  </a:lnTo>
                  <a:lnTo>
                    <a:pt x="2776" y="253"/>
                  </a:lnTo>
                  <a:lnTo>
                    <a:pt x="2785" y="254"/>
                  </a:lnTo>
                  <a:lnTo>
                    <a:pt x="2793" y="254"/>
                  </a:lnTo>
                  <a:lnTo>
                    <a:pt x="2801" y="257"/>
                  </a:lnTo>
                  <a:lnTo>
                    <a:pt x="2809" y="259"/>
                  </a:lnTo>
                  <a:lnTo>
                    <a:pt x="2821" y="261"/>
                  </a:lnTo>
                  <a:lnTo>
                    <a:pt x="2835" y="263"/>
                  </a:lnTo>
                  <a:lnTo>
                    <a:pt x="2851" y="265"/>
                  </a:lnTo>
                  <a:lnTo>
                    <a:pt x="2868" y="265"/>
                  </a:lnTo>
                  <a:lnTo>
                    <a:pt x="2886" y="264"/>
                  </a:lnTo>
                  <a:lnTo>
                    <a:pt x="2902" y="262"/>
                  </a:lnTo>
                  <a:lnTo>
                    <a:pt x="2908" y="260"/>
                  </a:lnTo>
                  <a:lnTo>
                    <a:pt x="2915" y="258"/>
                  </a:lnTo>
                  <a:lnTo>
                    <a:pt x="2920" y="256"/>
                  </a:lnTo>
                  <a:lnTo>
                    <a:pt x="2924" y="252"/>
                  </a:lnTo>
                  <a:lnTo>
                    <a:pt x="2936" y="241"/>
                  </a:lnTo>
                  <a:lnTo>
                    <a:pt x="2944" y="234"/>
                  </a:lnTo>
                  <a:lnTo>
                    <a:pt x="2950" y="230"/>
                  </a:lnTo>
                  <a:lnTo>
                    <a:pt x="2955" y="227"/>
                  </a:lnTo>
                  <a:lnTo>
                    <a:pt x="2967" y="223"/>
                  </a:lnTo>
                  <a:lnTo>
                    <a:pt x="2989" y="214"/>
                  </a:lnTo>
                  <a:lnTo>
                    <a:pt x="3009" y="205"/>
                  </a:lnTo>
                  <a:lnTo>
                    <a:pt x="3027" y="194"/>
                  </a:lnTo>
                  <a:lnTo>
                    <a:pt x="3042" y="183"/>
                  </a:lnTo>
                  <a:lnTo>
                    <a:pt x="3058" y="173"/>
                  </a:lnTo>
                  <a:lnTo>
                    <a:pt x="3066" y="170"/>
                  </a:lnTo>
                  <a:lnTo>
                    <a:pt x="3073" y="166"/>
                  </a:lnTo>
                  <a:lnTo>
                    <a:pt x="3082" y="164"/>
                  </a:lnTo>
                  <a:lnTo>
                    <a:pt x="3091" y="163"/>
                  </a:lnTo>
                  <a:lnTo>
                    <a:pt x="3099" y="162"/>
                  </a:lnTo>
                  <a:lnTo>
                    <a:pt x="3108" y="163"/>
                  </a:lnTo>
                  <a:lnTo>
                    <a:pt x="3119" y="165"/>
                  </a:lnTo>
                  <a:lnTo>
                    <a:pt x="3129" y="168"/>
                  </a:lnTo>
                  <a:lnTo>
                    <a:pt x="3145" y="173"/>
                  </a:lnTo>
                  <a:lnTo>
                    <a:pt x="3158" y="176"/>
                  </a:lnTo>
                  <a:lnTo>
                    <a:pt x="3168" y="176"/>
                  </a:lnTo>
                  <a:lnTo>
                    <a:pt x="3179" y="177"/>
                  </a:lnTo>
                  <a:lnTo>
                    <a:pt x="3184" y="178"/>
                  </a:lnTo>
                  <a:lnTo>
                    <a:pt x="3188" y="179"/>
                  </a:lnTo>
                  <a:lnTo>
                    <a:pt x="3192" y="180"/>
                  </a:lnTo>
                  <a:lnTo>
                    <a:pt x="3198" y="183"/>
                  </a:lnTo>
                  <a:lnTo>
                    <a:pt x="3203" y="186"/>
                  </a:lnTo>
                  <a:lnTo>
                    <a:pt x="3208" y="192"/>
                  </a:lnTo>
                  <a:lnTo>
                    <a:pt x="3214" y="197"/>
                  </a:lnTo>
                  <a:lnTo>
                    <a:pt x="3220" y="205"/>
                  </a:lnTo>
                  <a:lnTo>
                    <a:pt x="3229" y="214"/>
                  </a:lnTo>
                  <a:lnTo>
                    <a:pt x="3238" y="222"/>
                  </a:lnTo>
                  <a:lnTo>
                    <a:pt x="3245" y="226"/>
                  </a:lnTo>
                  <a:lnTo>
                    <a:pt x="3253" y="227"/>
                  </a:lnTo>
                  <a:lnTo>
                    <a:pt x="3260" y="227"/>
                  </a:lnTo>
                  <a:lnTo>
                    <a:pt x="3268" y="226"/>
                  </a:lnTo>
                  <a:lnTo>
                    <a:pt x="3275" y="224"/>
                  </a:lnTo>
                  <a:lnTo>
                    <a:pt x="3283" y="221"/>
                  </a:lnTo>
                  <a:lnTo>
                    <a:pt x="3291" y="218"/>
                  </a:lnTo>
                  <a:lnTo>
                    <a:pt x="3299" y="214"/>
                  </a:lnTo>
                  <a:lnTo>
                    <a:pt x="3309" y="212"/>
                  </a:lnTo>
                  <a:lnTo>
                    <a:pt x="3319" y="211"/>
                  </a:lnTo>
                  <a:lnTo>
                    <a:pt x="3329" y="211"/>
                  </a:lnTo>
                  <a:lnTo>
                    <a:pt x="3341" y="213"/>
                  </a:lnTo>
                  <a:lnTo>
                    <a:pt x="3354" y="219"/>
                  </a:lnTo>
                  <a:lnTo>
                    <a:pt x="3368" y="226"/>
                  </a:lnTo>
                  <a:lnTo>
                    <a:pt x="3377" y="230"/>
                  </a:lnTo>
                  <a:lnTo>
                    <a:pt x="3388" y="232"/>
                  </a:lnTo>
                  <a:lnTo>
                    <a:pt x="3401" y="233"/>
                  </a:lnTo>
                  <a:lnTo>
                    <a:pt x="3416" y="233"/>
                  </a:lnTo>
                  <a:lnTo>
                    <a:pt x="3445" y="233"/>
                  </a:lnTo>
                  <a:lnTo>
                    <a:pt x="3469" y="234"/>
                  </a:lnTo>
                  <a:lnTo>
                    <a:pt x="3476" y="235"/>
                  </a:lnTo>
                  <a:lnTo>
                    <a:pt x="3483" y="234"/>
                  </a:lnTo>
                  <a:lnTo>
                    <a:pt x="3489" y="232"/>
                  </a:lnTo>
                  <a:lnTo>
                    <a:pt x="3495" y="230"/>
                  </a:lnTo>
                  <a:lnTo>
                    <a:pt x="3505" y="221"/>
                  </a:lnTo>
                  <a:lnTo>
                    <a:pt x="3515" y="212"/>
                  </a:lnTo>
                  <a:lnTo>
                    <a:pt x="3525" y="203"/>
                  </a:lnTo>
                  <a:lnTo>
                    <a:pt x="3536" y="195"/>
                  </a:lnTo>
                  <a:lnTo>
                    <a:pt x="3542" y="192"/>
                  </a:lnTo>
                  <a:lnTo>
                    <a:pt x="3550" y="189"/>
                  </a:lnTo>
                  <a:lnTo>
                    <a:pt x="3557" y="187"/>
                  </a:lnTo>
                  <a:lnTo>
                    <a:pt x="3567" y="186"/>
                  </a:lnTo>
                  <a:lnTo>
                    <a:pt x="3577" y="191"/>
                  </a:lnTo>
                  <a:lnTo>
                    <a:pt x="3585" y="196"/>
                  </a:lnTo>
                  <a:lnTo>
                    <a:pt x="3593" y="200"/>
                  </a:lnTo>
                  <a:lnTo>
                    <a:pt x="3599" y="206"/>
                  </a:lnTo>
                  <a:lnTo>
                    <a:pt x="3606" y="211"/>
                  </a:lnTo>
                  <a:lnTo>
                    <a:pt x="3612" y="218"/>
                  </a:lnTo>
                  <a:lnTo>
                    <a:pt x="3619" y="225"/>
                  </a:lnTo>
                  <a:lnTo>
                    <a:pt x="3624" y="234"/>
                  </a:lnTo>
                  <a:lnTo>
                    <a:pt x="3630" y="244"/>
                  </a:lnTo>
                  <a:lnTo>
                    <a:pt x="3633" y="252"/>
                  </a:lnTo>
                  <a:lnTo>
                    <a:pt x="3637" y="262"/>
                  </a:lnTo>
                  <a:lnTo>
                    <a:pt x="3643" y="271"/>
                  </a:lnTo>
                  <a:lnTo>
                    <a:pt x="3648" y="277"/>
                  </a:lnTo>
                  <a:lnTo>
                    <a:pt x="3654" y="283"/>
                  </a:lnTo>
                  <a:lnTo>
                    <a:pt x="3661" y="289"/>
                  </a:lnTo>
                  <a:lnTo>
                    <a:pt x="3669" y="294"/>
                  </a:lnTo>
                  <a:lnTo>
                    <a:pt x="3685" y="304"/>
                  </a:lnTo>
                  <a:lnTo>
                    <a:pt x="3702" y="314"/>
                  </a:lnTo>
                  <a:lnTo>
                    <a:pt x="3720" y="322"/>
                  </a:lnTo>
                  <a:lnTo>
                    <a:pt x="3739" y="330"/>
                  </a:lnTo>
                  <a:lnTo>
                    <a:pt x="3756" y="335"/>
                  </a:lnTo>
                  <a:lnTo>
                    <a:pt x="3773" y="341"/>
                  </a:lnTo>
                  <a:lnTo>
                    <a:pt x="3771" y="347"/>
                  </a:lnTo>
                  <a:lnTo>
                    <a:pt x="3768" y="354"/>
                  </a:lnTo>
                  <a:lnTo>
                    <a:pt x="3765" y="360"/>
                  </a:lnTo>
                  <a:lnTo>
                    <a:pt x="3760" y="366"/>
                  </a:lnTo>
                  <a:lnTo>
                    <a:pt x="3749" y="376"/>
                  </a:lnTo>
                  <a:lnTo>
                    <a:pt x="3737" y="387"/>
                  </a:lnTo>
                  <a:lnTo>
                    <a:pt x="3724" y="397"/>
                  </a:lnTo>
                  <a:lnTo>
                    <a:pt x="3711" y="407"/>
                  </a:lnTo>
                  <a:lnTo>
                    <a:pt x="3699" y="416"/>
                  </a:lnTo>
                  <a:lnTo>
                    <a:pt x="3689" y="427"/>
                  </a:lnTo>
                  <a:lnTo>
                    <a:pt x="3683" y="437"/>
                  </a:lnTo>
                  <a:lnTo>
                    <a:pt x="3678" y="447"/>
                  </a:lnTo>
                  <a:lnTo>
                    <a:pt x="3676" y="455"/>
                  </a:lnTo>
                  <a:lnTo>
                    <a:pt x="3674" y="464"/>
                  </a:lnTo>
                  <a:lnTo>
                    <a:pt x="3674" y="482"/>
                  </a:lnTo>
                  <a:lnTo>
                    <a:pt x="3673" y="503"/>
                  </a:lnTo>
                  <a:lnTo>
                    <a:pt x="3671" y="510"/>
                  </a:lnTo>
                  <a:lnTo>
                    <a:pt x="3669" y="518"/>
                  </a:lnTo>
                  <a:lnTo>
                    <a:pt x="3667" y="522"/>
                  </a:lnTo>
                  <a:lnTo>
                    <a:pt x="3667" y="527"/>
                  </a:lnTo>
                  <a:lnTo>
                    <a:pt x="3669" y="530"/>
                  </a:lnTo>
                  <a:lnTo>
                    <a:pt x="3670" y="534"/>
                  </a:lnTo>
                  <a:lnTo>
                    <a:pt x="3672" y="537"/>
                  </a:lnTo>
                  <a:lnTo>
                    <a:pt x="3674" y="540"/>
                  </a:lnTo>
                  <a:lnTo>
                    <a:pt x="3676" y="541"/>
                  </a:lnTo>
                  <a:lnTo>
                    <a:pt x="3679" y="543"/>
                  </a:lnTo>
                  <a:lnTo>
                    <a:pt x="3686" y="545"/>
                  </a:lnTo>
                  <a:lnTo>
                    <a:pt x="3692" y="547"/>
                  </a:lnTo>
                  <a:lnTo>
                    <a:pt x="3699" y="549"/>
                  </a:lnTo>
                  <a:lnTo>
                    <a:pt x="3704" y="553"/>
                  </a:lnTo>
                  <a:lnTo>
                    <a:pt x="3706" y="556"/>
                  </a:lnTo>
                  <a:lnTo>
                    <a:pt x="3707" y="558"/>
                  </a:lnTo>
                  <a:lnTo>
                    <a:pt x="3708" y="562"/>
                  </a:lnTo>
                  <a:lnTo>
                    <a:pt x="3710" y="567"/>
                  </a:lnTo>
                  <a:lnTo>
                    <a:pt x="3708" y="577"/>
                  </a:lnTo>
                  <a:lnTo>
                    <a:pt x="3707" y="589"/>
                  </a:lnTo>
                  <a:lnTo>
                    <a:pt x="3705" y="602"/>
                  </a:lnTo>
                  <a:lnTo>
                    <a:pt x="3702" y="614"/>
                  </a:lnTo>
                  <a:lnTo>
                    <a:pt x="3696" y="639"/>
                  </a:lnTo>
                  <a:lnTo>
                    <a:pt x="3689" y="662"/>
                  </a:lnTo>
                  <a:lnTo>
                    <a:pt x="3686" y="672"/>
                  </a:lnTo>
                  <a:lnTo>
                    <a:pt x="3684" y="682"/>
                  </a:lnTo>
                  <a:lnTo>
                    <a:pt x="3684" y="689"/>
                  </a:lnTo>
                  <a:lnTo>
                    <a:pt x="3683" y="694"/>
                  </a:lnTo>
                  <a:lnTo>
                    <a:pt x="3684" y="698"/>
                  </a:lnTo>
                  <a:lnTo>
                    <a:pt x="3686" y="702"/>
                  </a:lnTo>
                  <a:lnTo>
                    <a:pt x="3688" y="703"/>
                  </a:lnTo>
                  <a:lnTo>
                    <a:pt x="3691" y="703"/>
                  </a:lnTo>
                  <a:lnTo>
                    <a:pt x="3699" y="700"/>
                  </a:lnTo>
                  <a:lnTo>
                    <a:pt x="3708" y="696"/>
                  </a:lnTo>
                  <a:lnTo>
                    <a:pt x="3719" y="691"/>
                  </a:lnTo>
                  <a:lnTo>
                    <a:pt x="3731" y="684"/>
                  </a:lnTo>
                  <a:lnTo>
                    <a:pt x="3733" y="705"/>
                  </a:lnTo>
                  <a:lnTo>
                    <a:pt x="3735" y="722"/>
                  </a:lnTo>
                  <a:lnTo>
                    <a:pt x="3737" y="740"/>
                  </a:lnTo>
                  <a:lnTo>
                    <a:pt x="3738" y="757"/>
                  </a:lnTo>
                  <a:lnTo>
                    <a:pt x="3737" y="774"/>
                  </a:lnTo>
                  <a:lnTo>
                    <a:pt x="3737" y="791"/>
                  </a:lnTo>
                  <a:lnTo>
                    <a:pt x="3734" y="810"/>
                  </a:lnTo>
                  <a:lnTo>
                    <a:pt x="3732" y="830"/>
                  </a:lnTo>
                  <a:lnTo>
                    <a:pt x="3731" y="838"/>
                  </a:lnTo>
                  <a:lnTo>
                    <a:pt x="3729" y="844"/>
                  </a:lnTo>
                  <a:lnTo>
                    <a:pt x="3727" y="851"/>
                  </a:lnTo>
                  <a:lnTo>
                    <a:pt x="3725" y="855"/>
                  </a:lnTo>
                  <a:lnTo>
                    <a:pt x="3721" y="859"/>
                  </a:lnTo>
                  <a:lnTo>
                    <a:pt x="3718" y="864"/>
                  </a:lnTo>
                  <a:lnTo>
                    <a:pt x="3714" y="867"/>
                  </a:lnTo>
                  <a:lnTo>
                    <a:pt x="3711" y="870"/>
                  </a:lnTo>
                  <a:lnTo>
                    <a:pt x="3691" y="881"/>
                  </a:lnTo>
                  <a:lnTo>
                    <a:pt x="3667" y="895"/>
                  </a:lnTo>
                  <a:lnTo>
                    <a:pt x="3656" y="905"/>
                  </a:lnTo>
                  <a:lnTo>
                    <a:pt x="3649" y="913"/>
                  </a:lnTo>
                  <a:lnTo>
                    <a:pt x="3647" y="918"/>
                  </a:lnTo>
                  <a:lnTo>
                    <a:pt x="3645" y="921"/>
                  </a:lnTo>
                  <a:lnTo>
                    <a:pt x="3645" y="924"/>
                  </a:lnTo>
                  <a:lnTo>
                    <a:pt x="3645" y="927"/>
                  </a:lnTo>
                  <a:lnTo>
                    <a:pt x="3646" y="929"/>
                  </a:lnTo>
                  <a:lnTo>
                    <a:pt x="3648" y="933"/>
                  </a:lnTo>
                  <a:lnTo>
                    <a:pt x="3650" y="935"/>
                  </a:lnTo>
                  <a:lnTo>
                    <a:pt x="3652" y="937"/>
                  </a:lnTo>
                  <a:lnTo>
                    <a:pt x="3659" y="941"/>
                  </a:lnTo>
                  <a:lnTo>
                    <a:pt x="3667" y="946"/>
                  </a:lnTo>
                  <a:lnTo>
                    <a:pt x="3675" y="950"/>
                  </a:lnTo>
                  <a:lnTo>
                    <a:pt x="3684" y="954"/>
                  </a:lnTo>
                  <a:lnTo>
                    <a:pt x="3692" y="960"/>
                  </a:lnTo>
                  <a:lnTo>
                    <a:pt x="3700" y="965"/>
                  </a:lnTo>
                  <a:lnTo>
                    <a:pt x="3703" y="968"/>
                  </a:lnTo>
                  <a:lnTo>
                    <a:pt x="3705" y="973"/>
                  </a:lnTo>
                  <a:lnTo>
                    <a:pt x="3707" y="976"/>
                  </a:lnTo>
                  <a:lnTo>
                    <a:pt x="3710" y="980"/>
                  </a:lnTo>
                  <a:lnTo>
                    <a:pt x="3710" y="985"/>
                  </a:lnTo>
                  <a:lnTo>
                    <a:pt x="3711" y="989"/>
                  </a:lnTo>
                  <a:lnTo>
                    <a:pt x="3710" y="994"/>
                  </a:lnTo>
                  <a:lnTo>
                    <a:pt x="3708" y="1000"/>
                  </a:lnTo>
                  <a:lnTo>
                    <a:pt x="3706" y="1012"/>
                  </a:lnTo>
                  <a:lnTo>
                    <a:pt x="3704" y="1027"/>
                  </a:lnTo>
                  <a:lnTo>
                    <a:pt x="3703" y="1034"/>
                  </a:lnTo>
                  <a:lnTo>
                    <a:pt x="3702" y="1042"/>
                  </a:lnTo>
                  <a:lnTo>
                    <a:pt x="3701" y="1047"/>
                  </a:lnTo>
                  <a:lnTo>
                    <a:pt x="3699" y="1051"/>
                  </a:lnTo>
                  <a:lnTo>
                    <a:pt x="3698" y="1053"/>
                  </a:lnTo>
                  <a:lnTo>
                    <a:pt x="3696" y="1054"/>
                  </a:lnTo>
                  <a:lnTo>
                    <a:pt x="3693" y="1054"/>
                  </a:lnTo>
                  <a:lnTo>
                    <a:pt x="3690" y="1054"/>
                  </a:lnTo>
                  <a:lnTo>
                    <a:pt x="3684" y="1051"/>
                  </a:lnTo>
                  <a:lnTo>
                    <a:pt x="3676" y="1050"/>
                  </a:lnTo>
                  <a:lnTo>
                    <a:pt x="3670" y="1049"/>
                  </a:lnTo>
                  <a:lnTo>
                    <a:pt x="3663" y="1051"/>
                  </a:lnTo>
                  <a:lnTo>
                    <a:pt x="3661" y="1053"/>
                  </a:lnTo>
                  <a:lnTo>
                    <a:pt x="3659" y="1055"/>
                  </a:lnTo>
                  <a:lnTo>
                    <a:pt x="3658" y="1058"/>
                  </a:lnTo>
                  <a:lnTo>
                    <a:pt x="3657" y="1062"/>
                  </a:lnTo>
                  <a:lnTo>
                    <a:pt x="3663" y="1073"/>
                  </a:lnTo>
                  <a:lnTo>
                    <a:pt x="3670" y="1084"/>
                  </a:lnTo>
                  <a:lnTo>
                    <a:pt x="3669" y="1088"/>
                  </a:lnTo>
                  <a:lnTo>
                    <a:pt x="3667" y="1093"/>
                  </a:lnTo>
                  <a:lnTo>
                    <a:pt x="3665" y="1096"/>
                  </a:lnTo>
                  <a:lnTo>
                    <a:pt x="3662" y="1099"/>
                  </a:lnTo>
                  <a:lnTo>
                    <a:pt x="3660" y="1103"/>
                  </a:lnTo>
                  <a:lnTo>
                    <a:pt x="3659" y="1108"/>
                  </a:lnTo>
                  <a:lnTo>
                    <a:pt x="3658" y="1113"/>
                  </a:lnTo>
                  <a:lnTo>
                    <a:pt x="3659" y="1118"/>
                  </a:lnTo>
                  <a:lnTo>
                    <a:pt x="3660" y="1122"/>
                  </a:lnTo>
                  <a:lnTo>
                    <a:pt x="3662" y="1123"/>
                  </a:lnTo>
                  <a:lnTo>
                    <a:pt x="3665" y="1123"/>
                  </a:lnTo>
                  <a:lnTo>
                    <a:pt x="3669" y="1123"/>
                  </a:lnTo>
                  <a:lnTo>
                    <a:pt x="3676" y="1120"/>
                  </a:lnTo>
                  <a:lnTo>
                    <a:pt x="3686" y="1116"/>
                  </a:lnTo>
                  <a:lnTo>
                    <a:pt x="3696" y="1113"/>
                  </a:lnTo>
                  <a:lnTo>
                    <a:pt x="3705" y="1111"/>
                  </a:lnTo>
                  <a:lnTo>
                    <a:pt x="3710" y="1112"/>
                  </a:lnTo>
                  <a:lnTo>
                    <a:pt x="3714" y="1114"/>
                  </a:lnTo>
                  <a:lnTo>
                    <a:pt x="3717" y="1116"/>
                  </a:lnTo>
                  <a:lnTo>
                    <a:pt x="3720" y="1122"/>
                  </a:lnTo>
                  <a:lnTo>
                    <a:pt x="3726" y="1129"/>
                  </a:lnTo>
                  <a:lnTo>
                    <a:pt x="3731" y="1136"/>
                  </a:lnTo>
                  <a:lnTo>
                    <a:pt x="3739" y="1142"/>
                  </a:lnTo>
                  <a:lnTo>
                    <a:pt x="3745" y="1148"/>
                  </a:lnTo>
                  <a:lnTo>
                    <a:pt x="3760" y="1159"/>
                  </a:lnTo>
                  <a:lnTo>
                    <a:pt x="3774" y="1171"/>
                  </a:lnTo>
                  <a:lnTo>
                    <a:pt x="3778" y="1176"/>
                  </a:lnTo>
                  <a:lnTo>
                    <a:pt x="3779" y="1179"/>
                  </a:lnTo>
                  <a:lnTo>
                    <a:pt x="3778" y="1183"/>
                  </a:lnTo>
                  <a:lnTo>
                    <a:pt x="3775" y="1186"/>
                  </a:lnTo>
                  <a:lnTo>
                    <a:pt x="3770" y="1194"/>
                  </a:lnTo>
                  <a:lnTo>
                    <a:pt x="3765" y="1201"/>
                  </a:lnTo>
                  <a:lnTo>
                    <a:pt x="3762" y="1205"/>
                  </a:lnTo>
                  <a:lnTo>
                    <a:pt x="3761" y="1208"/>
                  </a:lnTo>
                  <a:lnTo>
                    <a:pt x="3762" y="1211"/>
                  </a:lnTo>
                  <a:lnTo>
                    <a:pt x="3764" y="1215"/>
                  </a:lnTo>
                  <a:lnTo>
                    <a:pt x="3767" y="1217"/>
                  </a:lnTo>
                  <a:lnTo>
                    <a:pt x="3771" y="1218"/>
                  </a:lnTo>
                  <a:lnTo>
                    <a:pt x="3775" y="1220"/>
                  </a:lnTo>
                  <a:lnTo>
                    <a:pt x="3780" y="1221"/>
                  </a:lnTo>
                  <a:lnTo>
                    <a:pt x="3800" y="1224"/>
                  </a:lnTo>
                  <a:lnTo>
                    <a:pt x="3814" y="1225"/>
                  </a:lnTo>
                  <a:lnTo>
                    <a:pt x="3824" y="1228"/>
                  </a:lnTo>
                  <a:lnTo>
                    <a:pt x="3832" y="1231"/>
                  </a:lnTo>
                  <a:lnTo>
                    <a:pt x="3838" y="1235"/>
                  </a:lnTo>
                  <a:lnTo>
                    <a:pt x="3843" y="1239"/>
                  </a:lnTo>
                  <a:lnTo>
                    <a:pt x="3848" y="1245"/>
                  </a:lnTo>
                  <a:lnTo>
                    <a:pt x="3852" y="1251"/>
                  </a:lnTo>
                  <a:lnTo>
                    <a:pt x="3856" y="1259"/>
                  </a:lnTo>
                  <a:lnTo>
                    <a:pt x="3861" y="1267"/>
                  </a:lnTo>
                  <a:lnTo>
                    <a:pt x="3863" y="1275"/>
                  </a:lnTo>
                  <a:lnTo>
                    <a:pt x="3864" y="1282"/>
                  </a:lnTo>
                  <a:lnTo>
                    <a:pt x="3864" y="1289"/>
                  </a:lnTo>
                  <a:lnTo>
                    <a:pt x="3863" y="1296"/>
                  </a:lnTo>
                  <a:lnTo>
                    <a:pt x="3861" y="1302"/>
                  </a:lnTo>
                  <a:lnTo>
                    <a:pt x="3859" y="1310"/>
                  </a:lnTo>
                  <a:lnTo>
                    <a:pt x="3854" y="1316"/>
                  </a:lnTo>
                  <a:lnTo>
                    <a:pt x="3850" y="1323"/>
                  </a:lnTo>
                  <a:lnTo>
                    <a:pt x="3840" y="1334"/>
                  </a:lnTo>
                  <a:lnTo>
                    <a:pt x="3828" y="1345"/>
                  </a:lnTo>
                  <a:lnTo>
                    <a:pt x="3815" y="1354"/>
                  </a:lnTo>
                  <a:lnTo>
                    <a:pt x="3802" y="1360"/>
                  </a:lnTo>
                  <a:lnTo>
                    <a:pt x="3794" y="1364"/>
                  </a:lnTo>
                  <a:lnTo>
                    <a:pt x="3787" y="1367"/>
                  </a:lnTo>
                  <a:lnTo>
                    <a:pt x="3782" y="1368"/>
                  </a:lnTo>
                  <a:lnTo>
                    <a:pt x="3778" y="1369"/>
                  </a:lnTo>
                  <a:lnTo>
                    <a:pt x="3773" y="1368"/>
                  </a:lnTo>
                  <a:lnTo>
                    <a:pt x="3769" y="1365"/>
                  </a:lnTo>
                  <a:lnTo>
                    <a:pt x="3765" y="1359"/>
                  </a:lnTo>
                  <a:lnTo>
                    <a:pt x="3758" y="1352"/>
                  </a:lnTo>
                  <a:lnTo>
                    <a:pt x="3748" y="1342"/>
                  </a:lnTo>
                  <a:lnTo>
                    <a:pt x="3735" y="1332"/>
                  </a:lnTo>
                  <a:lnTo>
                    <a:pt x="3730" y="1327"/>
                  </a:lnTo>
                  <a:lnTo>
                    <a:pt x="3725" y="1321"/>
                  </a:lnTo>
                  <a:lnTo>
                    <a:pt x="3721" y="1315"/>
                  </a:lnTo>
                  <a:lnTo>
                    <a:pt x="3718" y="1309"/>
                  </a:lnTo>
                  <a:lnTo>
                    <a:pt x="3710" y="1317"/>
                  </a:lnTo>
                  <a:lnTo>
                    <a:pt x="3690" y="1337"/>
                  </a:lnTo>
                  <a:lnTo>
                    <a:pt x="3671" y="1357"/>
                  </a:lnTo>
                  <a:lnTo>
                    <a:pt x="3659" y="1370"/>
                  </a:lnTo>
                  <a:lnTo>
                    <a:pt x="3651" y="1378"/>
                  </a:lnTo>
                  <a:lnTo>
                    <a:pt x="3645" y="1385"/>
                  </a:lnTo>
                  <a:lnTo>
                    <a:pt x="3638" y="1393"/>
                  </a:lnTo>
                  <a:lnTo>
                    <a:pt x="3634" y="1400"/>
                  </a:lnTo>
                  <a:lnTo>
                    <a:pt x="3625" y="1417"/>
                  </a:lnTo>
                  <a:lnTo>
                    <a:pt x="3619" y="1433"/>
                  </a:lnTo>
                  <a:lnTo>
                    <a:pt x="3609" y="1466"/>
                  </a:lnTo>
                  <a:lnTo>
                    <a:pt x="3598" y="1503"/>
                  </a:lnTo>
                  <a:lnTo>
                    <a:pt x="3596" y="1512"/>
                  </a:lnTo>
                  <a:lnTo>
                    <a:pt x="3594" y="1519"/>
                  </a:lnTo>
                  <a:lnTo>
                    <a:pt x="3593" y="1527"/>
                  </a:lnTo>
                  <a:lnTo>
                    <a:pt x="3593" y="1533"/>
                  </a:lnTo>
                  <a:lnTo>
                    <a:pt x="3593" y="1541"/>
                  </a:lnTo>
                  <a:lnTo>
                    <a:pt x="3595" y="1547"/>
                  </a:lnTo>
                  <a:lnTo>
                    <a:pt x="3598" y="1555"/>
                  </a:lnTo>
                  <a:lnTo>
                    <a:pt x="3604" y="1561"/>
                  </a:lnTo>
                  <a:lnTo>
                    <a:pt x="3610" y="1571"/>
                  </a:lnTo>
                  <a:lnTo>
                    <a:pt x="3613" y="1577"/>
                  </a:lnTo>
                  <a:lnTo>
                    <a:pt x="3616" y="1583"/>
                  </a:lnTo>
                  <a:lnTo>
                    <a:pt x="3615" y="1588"/>
                  </a:lnTo>
                  <a:lnTo>
                    <a:pt x="3608" y="1598"/>
                  </a:lnTo>
                  <a:lnTo>
                    <a:pt x="3599" y="1614"/>
                  </a:lnTo>
                  <a:lnTo>
                    <a:pt x="3592" y="1652"/>
                  </a:lnTo>
                  <a:lnTo>
                    <a:pt x="3571" y="1653"/>
                  </a:lnTo>
                  <a:lnTo>
                    <a:pt x="3550" y="1656"/>
                  </a:lnTo>
                  <a:lnTo>
                    <a:pt x="3540" y="1658"/>
                  </a:lnTo>
                  <a:lnTo>
                    <a:pt x="3529" y="1660"/>
                  </a:lnTo>
                  <a:lnTo>
                    <a:pt x="3518" y="1661"/>
                  </a:lnTo>
                  <a:lnTo>
                    <a:pt x="3508" y="1661"/>
                  </a:lnTo>
                  <a:lnTo>
                    <a:pt x="3501" y="1658"/>
                  </a:lnTo>
                  <a:lnTo>
                    <a:pt x="3496" y="1656"/>
                  </a:lnTo>
                  <a:lnTo>
                    <a:pt x="3490" y="1652"/>
                  </a:lnTo>
                  <a:lnTo>
                    <a:pt x="3485" y="1648"/>
                  </a:lnTo>
                  <a:lnTo>
                    <a:pt x="3480" y="1642"/>
                  </a:lnTo>
                  <a:lnTo>
                    <a:pt x="3475" y="1638"/>
                  </a:lnTo>
                  <a:lnTo>
                    <a:pt x="3470" y="1634"/>
                  </a:lnTo>
                  <a:lnTo>
                    <a:pt x="3464" y="1630"/>
                  </a:lnTo>
                  <a:lnTo>
                    <a:pt x="3457" y="1628"/>
                  </a:lnTo>
                  <a:lnTo>
                    <a:pt x="3449" y="1625"/>
                  </a:lnTo>
                  <a:lnTo>
                    <a:pt x="3443" y="1622"/>
                  </a:lnTo>
                  <a:lnTo>
                    <a:pt x="3436" y="1616"/>
                  </a:lnTo>
                  <a:lnTo>
                    <a:pt x="3433" y="1612"/>
                  </a:lnTo>
                  <a:lnTo>
                    <a:pt x="3432" y="1606"/>
                  </a:lnTo>
                  <a:lnTo>
                    <a:pt x="3431" y="1597"/>
                  </a:lnTo>
                  <a:lnTo>
                    <a:pt x="3430" y="1588"/>
                  </a:lnTo>
                  <a:lnTo>
                    <a:pt x="3431" y="1570"/>
                  </a:lnTo>
                  <a:lnTo>
                    <a:pt x="3431" y="1556"/>
                  </a:lnTo>
                  <a:lnTo>
                    <a:pt x="3430" y="1534"/>
                  </a:lnTo>
                  <a:lnTo>
                    <a:pt x="3428" y="1513"/>
                  </a:lnTo>
                  <a:lnTo>
                    <a:pt x="3424" y="1492"/>
                  </a:lnTo>
                  <a:lnTo>
                    <a:pt x="3421" y="1471"/>
                  </a:lnTo>
                  <a:lnTo>
                    <a:pt x="3419" y="1450"/>
                  </a:lnTo>
                  <a:lnTo>
                    <a:pt x="3417" y="1429"/>
                  </a:lnTo>
                  <a:lnTo>
                    <a:pt x="3416" y="1419"/>
                  </a:lnTo>
                  <a:lnTo>
                    <a:pt x="3416" y="1409"/>
                  </a:lnTo>
                  <a:lnTo>
                    <a:pt x="3417" y="1398"/>
                  </a:lnTo>
                  <a:lnTo>
                    <a:pt x="3418" y="1388"/>
                  </a:lnTo>
                  <a:lnTo>
                    <a:pt x="3428" y="1351"/>
                  </a:lnTo>
                  <a:lnTo>
                    <a:pt x="3435" y="1317"/>
                  </a:lnTo>
                  <a:lnTo>
                    <a:pt x="3435" y="1310"/>
                  </a:lnTo>
                  <a:lnTo>
                    <a:pt x="3435" y="1303"/>
                  </a:lnTo>
                  <a:lnTo>
                    <a:pt x="3433" y="1296"/>
                  </a:lnTo>
                  <a:lnTo>
                    <a:pt x="3430" y="1289"/>
                  </a:lnTo>
                  <a:lnTo>
                    <a:pt x="3426" y="1284"/>
                  </a:lnTo>
                  <a:lnTo>
                    <a:pt x="3420" y="1277"/>
                  </a:lnTo>
                  <a:lnTo>
                    <a:pt x="3411" y="1273"/>
                  </a:lnTo>
                  <a:lnTo>
                    <a:pt x="3402" y="1267"/>
                  </a:lnTo>
                  <a:lnTo>
                    <a:pt x="3393" y="1263"/>
                  </a:lnTo>
                  <a:lnTo>
                    <a:pt x="3386" y="1255"/>
                  </a:lnTo>
                  <a:lnTo>
                    <a:pt x="3377" y="1246"/>
                  </a:lnTo>
                  <a:lnTo>
                    <a:pt x="3368" y="1239"/>
                  </a:lnTo>
                  <a:lnTo>
                    <a:pt x="3350" y="1225"/>
                  </a:lnTo>
                  <a:lnTo>
                    <a:pt x="3328" y="1212"/>
                  </a:lnTo>
                  <a:lnTo>
                    <a:pt x="3323" y="1210"/>
                  </a:lnTo>
                  <a:lnTo>
                    <a:pt x="3318" y="1208"/>
                  </a:lnTo>
                  <a:lnTo>
                    <a:pt x="3312" y="1208"/>
                  </a:lnTo>
                  <a:lnTo>
                    <a:pt x="3307" y="1208"/>
                  </a:lnTo>
                  <a:lnTo>
                    <a:pt x="3301" y="1209"/>
                  </a:lnTo>
                  <a:lnTo>
                    <a:pt x="3297" y="1211"/>
                  </a:lnTo>
                  <a:lnTo>
                    <a:pt x="3292" y="1216"/>
                  </a:lnTo>
                  <a:lnTo>
                    <a:pt x="3286" y="1221"/>
                  </a:lnTo>
                  <a:lnTo>
                    <a:pt x="3278" y="1231"/>
                  </a:lnTo>
                  <a:lnTo>
                    <a:pt x="3264" y="1243"/>
                  </a:lnTo>
                  <a:lnTo>
                    <a:pt x="3256" y="1248"/>
                  </a:lnTo>
                  <a:lnTo>
                    <a:pt x="3248" y="1251"/>
                  </a:lnTo>
                  <a:lnTo>
                    <a:pt x="3245" y="1252"/>
                  </a:lnTo>
                  <a:lnTo>
                    <a:pt x="3242" y="1253"/>
                  </a:lnTo>
                  <a:lnTo>
                    <a:pt x="3239" y="1253"/>
                  </a:lnTo>
                  <a:lnTo>
                    <a:pt x="3235" y="1252"/>
                  </a:lnTo>
                  <a:lnTo>
                    <a:pt x="3224" y="1247"/>
                  </a:lnTo>
                  <a:lnTo>
                    <a:pt x="3216" y="1245"/>
                  </a:lnTo>
                  <a:lnTo>
                    <a:pt x="3214" y="1245"/>
                  </a:lnTo>
                  <a:lnTo>
                    <a:pt x="3212" y="1246"/>
                  </a:lnTo>
                  <a:lnTo>
                    <a:pt x="3210" y="1247"/>
                  </a:lnTo>
                  <a:lnTo>
                    <a:pt x="3208" y="1248"/>
                  </a:lnTo>
                  <a:lnTo>
                    <a:pt x="3205" y="1252"/>
                  </a:lnTo>
                  <a:lnTo>
                    <a:pt x="3201" y="1258"/>
                  </a:lnTo>
                  <a:lnTo>
                    <a:pt x="3193" y="1263"/>
                  </a:lnTo>
                  <a:lnTo>
                    <a:pt x="3184" y="1267"/>
                  </a:lnTo>
                  <a:lnTo>
                    <a:pt x="3177" y="1265"/>
                  </a:lnTo>
                  <a:lnTo>
                    <a:pt x="3171" y="1261"/>
                  </a:lnTo>
                  <a:lnTo>
                    <a:pt x="3163" y="1255"/>
                  </a:lnTo>
                  <a:lnTo>
                    <a:pt x="3154" y="1248"/>
                  </a:lnTo>
                  <a:lnTo>
                    <a:pt x="3135" y="1233"/>
                  </a:lnTo>
                  <a:lnTo>
                    <a:pt x="3117" y="1219"/>
                  </a:lnTo>
                  <a:lnTo>
                    <a:pt x="3107" y="1213"/>
                  </a:lnTo>
                  <a:lnTo>
                    <a:pt x="3098" y="1209"/>
                  </a:lnTo>
                  <a:lnTo>
                    <a:pt x="3094" y="1208"/>
                  </a:lnTo>
                  <a:lnTo>
                    <a:pt x="3091" y="1207"/>
                  </a:lnTo>
                  <a:lnTo>
                    <a:pt x="3088" y="1207"/>
                  </a:lnTo>
                  <a:lnTo>
                    <a:pt x="3083" y="1208"/>
                  </a:lnTo>
                  <a:lnTo>
                    <a:pt x="3081" y="1209"/>
                  </a:lnTo>
                  <a:lnTo>
                    <a:pt x="3078" y="1211"/>
                  </a:lnTo>
                  <a:lnTo>
                    <a:pt x="3076" y="1213"/>
                  </a:lnTo>
                  <a:lnTo>
                    <a:pt x="3073" y="1218"/>
                  </a:lnTo>
                  <a:lnTo>
                    <a:pt x="3072" y="1222"/>
                  </a:lnTo>
                  <a:lnTo>
                    <a:pt x="3071" y="1228"/>
                  </a:lnTo>
                  <a:lnTo>
                    <a:pt x="3070" y="1234"/>
                  </a:lnTo>
                  <a:lnTo>
                    <a:pt x="3070" y="1243"/>
                  </a:lnTo>
                  <a:lnTo>
                    <a:pt x="3069" y="1251"/>
                  </a:lnTo>
                  <a:lnTo>
                    <a:pt x="3068" y="1260"/>
                  </a:lnTo>
                  <a:lnTo>
                    <a:pt x="3066" y="1267"/>
                  </a:lnTo>
                  <a:lnTo>
                    <a:pt x="3064" y="1274"/>
                  </a:lnTo>
                  <a:lnTo>
                    <a:pt x="3059" y="1279"/>
                  </a:lnTo>
                  <a:lnTo>
                    <a:pt x="3055" y="1284"/>
                  </a:lnTo>
                  <a:lnTo>
                    <a:pt x="3051" y="1288"/>
                  </a:lnTo>
                  <a:lnTo>
                    <a:pt x="3045" y="1290"/>
                  </a:lnTo>
                  <a:lnTo>
                    <a:pt x="3039" y="1292"/>
                  </a:lnTo>
                  <a:lnTo>
                    <a:pt x="3032" y="1293"/>
                  </a:lnTo>
                  <a:lnTo>
                    <a:pt x="3025" y="1293"/>
                  </a:lnTo>
                  <a:lnTo>
                    <a:pt x="3016" y="1292"/>
                  </a:lnTo>
                  <a:lnTo>
                    <a:pt x="2999" y="1289"/>
                  </a:lnTo>
                  <a:lnTo>
                    <a:pt x="2980" y="1284"/>
                  </a:lnTo>
                  <a:lnTo>
                    <a:pt x="2974" y="1282"/>
                  </a:lnTo>
                  <a:lnTo>
                    <a:pt x="2969" y="1278"/>
                  </a:lnTo>
                  <a:lnTo>
                    <a:pt x="2965" y="1274"/>
                  </a:lnTo>
                  <a:lnTo>
                    <a:pt x="2961" y="1270"/>
                  </a:lnTo>
                  <a:lnTo>
                    <a:pt x="2959" y="1265"/>
                  </a:lnTo>
                  <a:lnTo>
                    <a:pt x="2957" y="1260"/>
                  </a:lnTo>
                  <a:lnTo>
                    <a:pt x="2955" y="1255"/>
                  </a:lnTo>
                  <a:lnTo>
                    <a:pt x="2954" y="1249"/>
                  </a:lnTo>
                  <a:lnTo>
                    <a:pt x="2950" y="1225"/>
                  </a:lnTo>
                  <a:lnTo>
                    <a:pt x="2948" y="1205"/>
                  </a:lnTo>
                  <a:lnTo>
                    <a:pt x="2946" y="1197"/>
                  </a:lnTo>
                  <a:lnTo>
                    <a:pt x="2943" y="1191"/>
                  </a:lnTo>
                  <a:lnTo>
                    <a:pt x="2940" y="1185"/>
                  </a:lnTo>
                  <a:lnTo>
                    <a:pt x="2934" y="1180"/>
                  </a:lnTo>
                  <a:lnTo>
                    <a:pt x="2929" y="1177"/>
                  </a:lnTo>
                  <a:lnTo>
                    <a:pt x="2923" y="1174"/>
                  </a:lnTo>
                  <a:lnTo>
                    <a:pt x="2917" y="1170"/>
                  </a:lnTo>
                  <a:lnTo>
                    <a:pt x="2910" y="1168"/>
                  </a:lnTo>
                  <a:lnTo>
                    <a:pt x="2896" y="1165"/>
                  </a:lnTo>
                  <a:lnTo>
                    <a:pt x="2882" y="1161"/>
                  </a:lnTo>
                  <a:lnTo>
                    <a:pt x="2876" y="1158"/>
                  </a:lnTo>
                  <a:lnTo>
                    <a:pt x="2869" y="1155"/>
                  </a:lnTo>
                  <a:lnTo>
                    <a:pt x="2864" y="1152"/>
                  </a:lnTo>
                  <a:lnTo>
                    <a:pt x="2857" y="1148"/>
                  </a:lnTo>
                  <a:lnTo>
                    <a:pt x="2843" y="1134"/>
                  </a:lnTo>
                  <a:lnTo>
                    <a:pt x="2832" y="1118"/>
                  </a:lnTo>
                  <a:lnTo>
                    <a:pt x="2825" y="1112"/>
                  </a:lnTo>
                  <a:lnTo>
                    <a:pt x="2818" y="1107"/>
                  </a:lnTo>
                  <a:lnTo>
                    <a:pt x="2813" y="1104"/>
                  </a:lnTo>
                  <a:lnTo>
                    <a:pt x="2808" y="1102"/>
                  </a:lnTo>
                  <a:lnTo>
                    <a:pt x="2802" y="1101"/>
                  </a:lnTo>
                  <a:lnTo>
                    <a:pt x="2797" y="1100"/>
                  </a:lnTo>
                  <a:lnTo>
                    <a:pt x="2770" y="1098"/>
                  </a:lnTo>
                  <a:lnTo>
                    <a:pt x="2747" y="1096"/>
                  </a:lnTo>
                  <a:lnTo>
                    <a:pt x="2737" y="1094"/>
                  </a:lnTo>
                  <a:lnTo>
                    <a:pt x="2726" y="1090"/>
                  </a:lnTo>
                  <a:lnTo>
                    <a:pt x="2714" y="1085"/>
                  </a:lnTo>
                  <a:lnTo>
                    <a:pt x="2701" y="1076"/>
                  </a:lnTo>
                  <a:lnTo>
                    <a:pt x="2686" y="1066"/>
                  </a:lnTo>
                  <a:lnTo>
                    <a:pt x="2674" y="1058"/>
                  </a:lnTo>
                  <a:lnTo>
                    <a:pt x="2670" y="1056"/>
                  </a:lnTo>
                  <a:lnTo>
                    <a:pt x="2665" y="1055"/>
                  </a:lnTo>
                  <a:lnTo>
                    <a:pt x="2662" y="1055"/>
                  </a:lnTo>
                  <a:lnTo>
                    <a:pt x="2659" y="1055"/>
                  </a:lnTo>
                  <a:lnTo>
                    <a:pt x="2657" y="1056"/>
                  </a:lnTo>
                  <a:lnTo>
                    <a:pt x="2656" y="1058"/>
                  </a:lnTo>
                  <a:lnTo>
                    <a:pt x="2654" y="1060"/>
                  </a:lnTo>
                  <a:lnTo>
                    <a:pt x="2653" y="1063"/>
                  </a:lnTo>
                  <a:lnTo>
                    <a:pt x="2653" y="1071"/>
                  </a:lnTo>
                  <a:lnTo>
                    <a:pt x="2653" y="1080"/>
                  </a:lnTo>
                  <a:lnTo>
                    <a:pt x="2656" y="1103"/>
                  </a:lnTo>
                  <a:lnTo>
                    <a:pt x="2658" y="1129"/>
                  </a:lnTo>
                  <a:lnTo>
                    <a:pt x="2658" y="1142"/>
                  </a:lnTo>
                  <a:lnTo>
                    <a:pt x="2656" y="1155"/>
                  </a:lnTo>
                  <a:lnTo>
                    <a:pt x="2654" y="1162"/>
                  </a:lnTo>
                  <a:lnTo>
                    <a:pt x="2652" y="1167"/>
                  </a:lnTo>
                  <a:lnTo>
                    <a:pt x="2650" y="1174"/>
                  </a:lnTo>
                  <a:lnTo>
                    <a:pt x="2647" y="1179"/>
                  </a:lnTo>
                  <a:lnTo>
                    <a:pt x="2638" y="1192"/>
                  </a:lnTo>
                  <a:lnTo>
                    <a:pt x="2631" y="1203"/>
                  </a:lnTo>
                  <a:lnTo>
                    <a:pt x="2626" y="1212"/>
                  </a:lnTo>
                  <a:lnTo>
                    <a:pt x="2623" y="1222"/>
                  </a:lnTo>
                  <a:lnTo>
                    <a:pt x="2623" y="1226"/>
                  </a:lnTo>
                  <a:lnTo>
                    <a:pt x="2624" y="1231"/>
                  </a:lnTo>
                  <a:lnTo>
                    <a:pt x="2625" y="1235"/>
                  </a:lnTo>
                  <a:lnTo>
                    <a:pt x="2627" y="1240"/>
                  </a:lnTo>
                  <a:lnTo>
                    <a:pt x="2635" y="1251"/>
                  </a:lnTo>
                  <a:lnTo>
                    <a:pt x="2647" y="1264"/>
                  </a:lnTo>
                  <a:lnTo>
                    <a:pt x="2653" y="1272"/>
                  </a:lnTo>
                  <a:lnTo>
                    <a:pt x="2657" y="1278"/>
                  </a:lnTo>
                  <a:lnTo>
                    <a:pt x="2658" y="1282"/>
                  </a:lnTo>
                  <a:lnTo>
                    <a:pt x="2658" y="1285"/>
                  </a:lnTo>
                  <a:lnTo>
                    <a:pt x="2657" y="1288"/>
                  </a:lnTo>
                  <a:lnTo>
                    <a:pt x="2656" y="1290"/>
                  </a:lnTo>
                  <a:lnTo>
                    <a:pt x="2651" y="1296"/>
                  </a:lnTo>
                  <a:lnTo>
                    <a:pt x="2646" y="1300"/>
                  </a:lnTo>
                  <a:lnTo>
                    <a:pt x="2639" y="1303"/>
                  </a:lnTo>
                  <a:lnTo>
                    <a:pt x="2632" y="1307"/>
                  </a:lnTo>
                  <a:lnTo>
                    <a:pt x="2614" y="1314"/>
                  </a:lnTo>
                  <a:lnTo>
                    <a:pt x="2598" y="1320"/>
                  </a:lnTo>
                  <a:lnTo>
                    <a:pt x="2591" y="1324"/>
                  </a:lnTo>
                  <a:lnTo>
                    <a:pt x="2585" y="1328"/>
                  </a:lnTo>
                  <a:lnTo>
                    <a:pt x="2581" y="1331"/>
                  </a:lnTo>
                  <a:lnTo>
                    <a:pt x="2578" y="1336"/>
                  </a:lnTo>
                  <a:lnTo>
                    <a:pt x="2577" y="1342"/>
                  </a:lnTo>
                  <a:lnTo>
                    <a:pt x="2578" y="1351"/>
                  </a:lnTo>
                  <a:lnTo>
                    <a:pt x="2579" y="1360"/>
                  </a:lnTo>
                  <a:lnTo>
                    <a:pt x="2581" y="1370"/>
                  </a:lnTo>
                  <a:lnTo>
                    <a:pt x="2583" y="1380"/>
                  </a:lnTo>
                  <a:lnTo>
                    <a:pt x="2584" y="1388"/>
                  </a:lnTo>
                  <a:lnTo>
                    <a:pt x="2584" y="1392"/>
                  </a:lnTo>
                  <a:lnTo>
                    <a:pt x="2584" y="1395"/>
                  </a:lnTo>
                  <a:lnTo>
                    <a:pt x="2583" y="1397"/>
                  </a:lnTo>
                  <a:lnTo>
                    <a:pt x="2582" y="1399"/>
                  </a:lnTo>
                  <a:lnTo>
                    <a:pt x="2579" y="1400"/>
                  </a:lnTo>
                  <a:lnTo>
                    <a:pt x="2576" y="1401"/>
                  </a:lnTo>
                  <a:lnTo>
                    <a:pt x="2571" y="1401"/>
                  </a:lnTo>
                  <a:lnTo>
                    <a:pt x="2567" y="1401"/>
                  </a:lnTo>
                  <a:lnTo>
                    <a:pt x="2558" y="1400"/>
                  </a:lnTo>
                  <a:lnTo>
                    <a:pt x="2549" y="1397"/>
                  </a:lnTo>
                  <a:lnTo>
                    <a:pt x="2531" y="1390"/>
                  </a:lnTo>
                  <a:lnTo>
                    <a:pt x="2518" y="1383"/>
                  </a:lnTo>
                  <a:lnTo>
                    <a:pt x="2502" y="1377"/>
                  </a:lnTo>
                  <a:lnTo>
                    <a:pt x="2488" y="1371"/>
                  </a:lnTo>
                  <a:lnTo>
                    <a:pt x="2477" y="1368"/>
                  </a:lnTo>
                  <a:lnTo>
                    <a:pt x="2468" y="1366"/>
                  </a:lnTo>
                  <a:lnTo>
                    <a:pt x="2460" y="1365"/>
                  </a:lnTo>
                  <a:lnTo>
                    <a:pt x="2455" y="1366"/>
                  </a:lnTo>
                  <a:lnTo>
                    <a:pt x="2449" y="1368"/>
                  </a:lnTo>
                  <a:lnTo>
                    <a:pt x="2446" y="1372"/>
                  </a:lnTo>
                  <a:lnTo>
                    <a:pt x="2435" y="1401"/>
                  </a:lnTo>
                  <a:lnTo>
                    <a:pt x="2418" y="1453"/>
                  </a:lnTo>
                  <a:lnTo>
                    <a:pt x="2401" y="1463"/>
                  </a:lnTo>
                  <a:lnTo>
                    <a:pt x="2388" y="1473"/>
                  </a:lnTo>
                  <a:lnTo>
                    <a:pt x="2381" y="1477"/>
                  </a:lnTo>
                  <a:lnTo>
                    <a:pt x="2377" y="1481"/>
                  </a:lnTo>
                  <a:lnTo>
                    <a:pt x="2373" y="1487"/>
                  </a:lnTo>
                  <a:lnTo>
                    <a:pt x="2369" y="1491"/>
                  </a:lnTo>
                  <a:lnTo>
                    <a:pt x="2367" y="1496"/>
                  </a:lnTo>
                  <a:lnTo>
                    <a:pt x="2366" y="1503"/>
                  </a:lnTo>
                  <a:lnTo>
                    <a:pt x="2367" y="1508"/>
                  </a:lnTo>
                  <a:lnTo>
                    <a:pt x="2368" y="1515"/>
                  </a:lnTo>
                  <a:lnTo>
                    <a:pt x="2372" y="1522"/>
                  </a:lnTo>
                  <a:lnTo>
                    <a:pt x="2376" y="1530"/>
                  </a:lnTo>
                  <a:lnTo>
                    <a:pt x="2381" y="1537"/>
                  </a:lnTo>
                  <a:lnTo>
                    <a:pt x="2388" y="1547"/>
                  </a:lnTo>
                  <a:lnTo>
                    <a:pt x="2395" y="1553"/>
                  </a:lnTo>
                  <a:lnTo>
                    <a:pt x="2407" y="1559"/>
                  </a:lnTo>
                  <a:lnTo>
                    <a:pt x="2421" y="1566"/>
                  </a:lnTo>
                  <a:lnTo>
                    <a:pt x="2436" y="1572"/>
                  </a:lnTo>
                  <a:lnTo>
                    <a:pt x="2449" y="1579"/>
                  </a:lnTo>
                  <a:lnTo>
                    <a:pt x="2460" y="1585"/>
                  </a:lnTo>
                  <a:lnTo>
                    <a:pt x="2463" y="1587"/>
                  </a:lnTo>
                  <a:lnTo>
                    <a:pt x="2465" y="1590"/>
                  </a:lnTo>
                  <a:lnTo>
                    <a:pt x="2467" y="1593"/>
                  </a:lnTo>
                  <a:lnTo>
                    <a:pt x="2465" y="1595"/>
                  </a:lnTo>
                  <a:lnTo>
                    <a:pt x="2451" y="1608"/>
                  </a:lnTo>
                  <a:lnTo>
                    <a:pt x="2438" y="1622"/>
                  </a:lnTo>
                  <a:lnTo>
                    <a:pt x="2424" y="1635"/>
                  </a:lnTo>
                  <a:lnTo>
                    <a:pt x="2410" y="1648"/>
                  </a:lnTo>
                  <a:lnTo>
                    <a:pt x="2402" y="1655"/>
                  </a:lnTo>
                  <a:lnTo>
                    <a:pt x="2394" y="1664"/>
                  </a:lnTo>
                  <a:lnTo>
                    <a:pt x="2390" y="1670"/>
                  </a:lnTo>
                  <a:lnTo>
                    <a:pt x="2387" y="1678"/>
                  </a:lnTo>
                  <a:lnTo>
                    <a:pt x="2382" y="1695"/>
                  </a:lnTo>
                  <a:lnTo>
                    <a:pt x="2376" y="1717"/>
                  </a:lnTo>
                  <a:lnTo>
                    <a:pt x="2373" y="1726"/>
                  </a:lnTo>
                  <a:lnTo>
                    <a:pt x="2368" y="1734"/>
                  </a:lnTo>
                  <a:lnTo>
                    <a:pt x="2363" y="1742"/>
                  </a:lnTo>
                  <a:lnTo>
                    <a:pt x="2357" y="1747"/>
                  </a:lnTo>
                  <a:lnTo>
                    <a:pt x="2352" y="1752"/>
                  </a:lnTo>
                  <a:lnTo>
                    <a:pt x="2346" y="1756"/>
                  </a:lnTo>
                  <a:lnTo>
                    <a:pt x="2339" y="1760"/>
                  </a:lnTo>
                  <a:lnTo>
                    <a:pt x="2333" y="1763"/>
                  </a:lnTo>
                  <a:lnTo>
                    <a:pt x="2320" y="1769"/>
                  </a:lnTo>
                  <a:lnTo>
                    <a:pt x="2307" y="1776"/>
                  </a:lnTo>
                  <a:lnTo>
                    <a:pt x="2300" y="1780"/>
                  </a:lnTo>
                  <a:lnTo>
                    <a:pt x="2295" y="1786"/>
                  </a:lnTo>
                  <a:lnTo>
                    <a:pt x="2289" y="1792"/>
                  </a:lnTo>
                  <a:lnTo>
                    <a:pt x="2285" y="1801"/>
                  </a:lnTo>
                  <a:lnTo>
                    <a:pt x="2282" y="1809"/>
                  </a:lnTo>
                  <a:lnTo>
                    <a:pt x="2281" y="1817"/>
                  </a:lnTo>
                  <a:lnTo>
                    <a:pt x="2280" y="1826"/>
                  </a:lnTo>
                  <a:lnTo>
                    <a:pt x="2281" y="1836"/>
                  </a:lnTo>
                  <a:lnTo>
                    <a:pt x="2282" y="1844"/>
                  </a:lnTo>
                  <a:lnTo>
                    <a:pt x="2282" y="1854"/>
                  </a:lnTo>
                  <a:lnTo>
                    <a:pt x="2282" y="1863"/>
                  </a:lnTo>
                  <a:lnTo>
                    <a:pt x="2281" y="1871"/>
                  </a:lnTo>
                  <a:lnTo>
                    <a:pt x="2258" y="1870"/>
                  </a:lnTo>
                  <a:lnTo>
                    <a:pt x="2231" y="1868"/>
                  </a:lnTo>
                  <a:lnTo>
                    <a:pt x="2225" y="1867"/>
                  </a:lnTo>
                  <a:lnTo>
                    <a:pt x="2218" y="1866"/>
                  </a:lnTo>
                  <a:lnTo>
                    <a:pt x="2213" y="1864"/>
                  </a:lnTo>
                  <a:lnTo>
                    <a:pt x="2207" y="1860"/>
                  </a:lnTo>
                  <a:lnTo>
                    <a:pt x="2203" y="1857"/>
                  </a:lnTo>
                  <a:lnTo>
                    <a:pt x="2199" y="1853"/>
                  </a:lnTo>
                  <a:lnTo>
                    <a:pt x="2195" y="1847"/>
                  </a:lnTo>
                  <a:lnTo>
                    <a:pt x="2193" y="1842"/>
                  </a:lnTo>
                  <a:lnTo>
                    <a:pt x="2191" y="1818"/>
                  </a:lnTo>
                  <a:lnTo>
                    <a:pt x="2186" y="1790"/>
                  </a:lnTo>
                  <a:lnTo>
                    <a:pt x="2184" y="1785"/>
                  </a:lnTo>
                  <a:lnTo>
                    <a:pt x="2180" y="1780"/>
                  </a:lnTo>
                  <a:lnTo>
                    <a:pt x="2177" y="1777"/>
                  </a:lnTo>
                  <a:lnTo>
                    <a:pt x="2173" y="1776"/>
                  </a:lnTo>
                  <a:lnTo>
                    <a:pt x="2168" y="1776"/>
                  </a:lnTo>
                  <a:lnTo>
                    <a:pt x="2162" y="1779"/>
                  </a:lnTo>
                  <a:lnTo>
                    <a:pt x="2154" y="1785"/>
                  </a:lnTo>
                  <a:lnTo>
                    <a:pt x="2147" y="1793"/>
                  </a:lnTo>
                  <a:lnTo>
                    <a:pt x="2143" y="1798"/>
                  </a:lnTo>
                  <a:lnTo>
                    <a:pt x="2140" y="1802"/>
                  </a:lnTo>
                  <a:lnTo>
                    <a:pt x="2137" y="1807"/>
                  </a:lnTo>
                  <a:lnTo>
                    <a:pt x="2136" y="1813"/>
                  </a:lnTo>
                  <a:lnTo>
                    <a:pt x="2133" y="1825"/>
                  </a:lnTo>
                  <a:lnTo>
                    <a:pt x="2132" y="1837"/>
                  </a:lnTo>
                  <a:lnTo>
                    <a:pt x="2133" y="1861"/>
                  </a:lnTo>
                  <a:lnTo>
                    <a:pt x="2133" y="1884"/>
                  </a:lnTo>
                  <a:lnTo>
                    <a:pt x="2132" y="1893"/>
                  </a:lnTo>
                  <a:lnTo>
                    <a:pt x="2130" y="1900"/>
                  </a:lnTo>
                  <a:lnTo>
                    <a:pt x="2126" y="1907"/>
                  </a:lnTo>
                  <a:lnTo>
                    <a:pt x="2122" y="1912"/>
                  </a:lnTo>
                  <a:lnTo>
                    <a:pt x="2118" y="1917"/>
                  </a:lnTo>
                  <a:lnTo>
                    <a:pt x="2111" y="1920"/>
                  </a:lnTo>
                  <a:lnTo>
                    <a:pt x="2105" y="1922"/>
                  </a:lnTo>
                  <a:lnTo>
                    <a:pt x="2098" y="1924"/>
                  </a:lnTo>
                  <a:lnTo>
                    <a:pt x="2069" y="1930"/>
                  </a:lnTo>
                  <a:lnTo>
                    <a:pt x="2042" y="1936"/>
                  </a:lnTo>
                  <a:lnTo>
                    <a:pt x="2035" y="1940"/>
                  </a:lnTo>
                  <a:lnTo>
                    <a:pt x="2027" y="1947"/>
                  </a:lnTo>
                  <a:lnTo>
                    <a:pt x="2019" y="1953"/>
                  </a:lnTo>
                  <a:lnTo>
                    <a:pt x="2013" y="1961"/>
                  </a:lnTo>
                  <a:lnTo>
                    <a:pt x="2002" y="1978"/>
                  </a:lnTo>
                  <a:lnTo>
                    <a:pt x="1992" y="1994"/>
                  </a:lnTo>
                  <a:lnTo>
                    <a:pt x="1988" y="2016"/>
                  </a:lnTo>
                  <a:lnTo>
                    <a:pt x="1986" y="2040"/>
                  </a:lnTo>
                  <a:lnTo>
                    <a:pt x="1984" y="2050"/>
                  </a:lnTo>
                  <a:lnTo>
                    <a:pt x="1981" y="2060"/>
                  </a:lnTo>
                  <a:lnTo>
                    <a:pt x="1977" y="2065"/>
                  </a:lnTo>
                  <a:lnTo>
                    <a:pt x="1974" y="2068"/>
                  </a:lnTo>
                  <a:lnTo>
                    <a:pt x="1970" y="2072"/>
                  </a:lnTo>
                  <a:lnTo>
                    <a:pt x="1964" y="2074"/>
                  </a:lnTo>
                  <a:lnTo>
                    <a:pt x="1945" y="2081"/>
                  </a:lnTo>
                  <a:lnTo>
                    <a:pt x="1922" y="2086"/>
                  </a:lnTo>
                  <a:lnTo>
                    <a:pt x="1913" y="2090"/>
                  </a:lnTo>
                  <a:lnTo>
                    <a:pt x="1904" y="2096"/>
                  </a:lnTo>
                  <a:lnTo>
                    <a:pt x="1901" y="2099"/>
                  </a:lnTo>
                  <a:lnTo>
                    <a:pt x="1897" y="2102"/>
                  </a:lnTo>
                  <a:lnTo>
                    <a:pt x="1896" y="2108"/>
                  </a:lnTo>
                  <a:lnTo>
                    <a:pt x="1895" y="2112"/>
                  </a:lnTo>
                  <a:lnTo>
                    <a:pt x="1894" y="2128"/>
                  </a:lnTo>
                  <a:lnTo>
                    <a:pt x="1891" y="2140"/>
                  </a:lnTo>
                  <a:lnTo>
                    <a:pt x="1889" y="2146"/>
                  </a:lnTo>
                  <a:lnTo>
                    <a:pt x="1887" y="2149"/>
                  </a:lnTo>
                  <a:lnTo>
                    <a:pt x="1884" y="2152"/>
                  </a:lnTo>
                  <a:lnTo>
                    <a:pt x="1881" y="2154"/>
                  </a:lnTo>
                  <a:lnTo>
                    <a:pt x="1879" y="2156"/>
                  </a:lnTo>
                  <a:lnTo>
                    <a:pt x="1875" y="2157"/>
                  </a:lnTo>
                  <a:lnTo>
                    <a:pt x="1872" y="2158"/>
                  </a:lnTo>
                  <a:lnTo>
                    <a:pt x="1868" y="2158"/>
                  </a:lnTo>
                  <a:lnTo>
                    <a:pt x="1860" y="2157"/>
                  </a:lnTo>
                  <a:lnTo>
                    <a:pt x="1851" y="2156"/>
                  </a:lnTo>
                  <a:lnTo>
                    <a:pt x="1833" y="2150"/>
                  </a:lnTo>
                  <a:lnTo>
                    <a:pt x="1813" y="2144"/>
                  </a:lnTo>
                  <a:lnTo>
                    <a:pt x="1803" y="2143"/>
                  </a:lnTo>
                  <a:lnTo>
                    <a:pt x="1794" y="2143"/>
                  </a:lnTo>
                  <a:lnTo>
                    <a:pt x="1788" y="2143"/>
                  </a:lnTo>
                  <a:lnTo>
                    <a:pt x="1784" y="2144"/>
                  </a:lnTo>
                  <a:lnTo>
                    <a:pt x="1780" y="2147"/>
                  </a:lnTo>
                  <a:lnTo>
                    <a:pt x="1775" y="2149"/>
                  </a:lnTo>
                  <a:lnTo>
                    <a:pt x="1767" y="2154"/>
                  </a:lnTo>
                  <a:lnTo>
                    <a:pt x="1760" y="2160"/>
                  </a:lnTo>
                  <a:lnTo>
                    <a:pt x="1756" y="2166"/>
                  </a:lnTo>
                  <a:lnTo>
                    <a:pt x="1752" y="2171"/>
                  </a:lnTo>
                  <a:lnTo>
                    <a:pt x="1749" y="2178"/>
                  </a:lnTo>
                  <a:lnTo>
                    <a:pt x="1748" y="2184"/>
                  </a:lnTo>
                  <a:lnTo>
                    <a:pt x="1747" y="2191"/>
                  </a:lnTo>
                  <a:lnTo>
                    <a:pt x="1747" y="2197"/>
                  </a:lnTo>
                  <a:lnTo>
                    <a:pt x="1748" y="2210"/>
                  </a:lnTo>
                  <a:lnTo>
                    <a:pt x="1751" y="2224"/>
                  </a:lnTo>
                  <a:lnTo>
                    <a:pt x="1751" y="2231"/>
                  </a:lnTo>
                  <a:lnTo>
                    <a:pt x="1749" y="2237"/>
                  </a:lnTo>
                  <a:lnTo>
                    <a:pt x="1748" y="2244"/>
                  </a:lnTo>
                  <a:lnTo>
                    <a:pt x="1747" y="2251"/>
                  </a:lnTo>
                  <a:lnTo>
                    <a:pt x="1745" y="2256"/>
                  </a:lnTo>
                  <a:lnTo>
                    <a:pt x="1744" y="2261"/>
                  </a:lnTo>
                  <a:lnTo>
                    <a:pt x="1743" y="2265"/>
                  </a:lnTo>
                  <a:lnTo>
                    <a:pt x="1744" y="2271"/>
                  </a:lnTo>
                  <a:lnTo>
                    <a:pt x="1745" y="2279"/>
                  </a:lnTo>
                  <a:lnTo>
                    <a:pt x="1748" y="2287"/>
                  </a:lnTo>
                  <a:lnTo>
                    <a:pt x="1754" y="2295"/>
                  </a:lnTo>
                  <a:lnTo>
                    <a:pt x="1759" y="2301"/>
                  </a:lnTo>
                  <a:lnTo>
                    <a:pt x="1766" y="2306"/>
                  </a:lnTo>
                  <a:lnTo>
                    <a:pt x="1773" y="2313"/>
                  </a:lnTo>
                  <a:lnTo>
                    <a:pt x="1787" y="2323"/>
                  </a:lnTo>
                  <a:lnTo>
                    <a:pt x="1799" y="2331"/>
                  </a:lnTo>
                  <a:lnTo>
                    <a:pt x="1803" y="2336"/>
                  </a:lnTo>
                  <a:lnTo>
                    <a:pt x="1806" y="2340"/>
                  </a:lnTo>
                  <a:lnTo>
                    <a:pt x="1807" y="2342"/>
                  </a:lnTo>
                  <a:lnTo>
                    <a:pt x="1807" y="2344"/>
                  </a:lnTo>
                  <a:lnTo>
                    <a:pt x="1806" y="2346"/>
                  </a:lnTo>
                  <a:lnTo>
                    <a:pt x="1805" y="2349"/>
                  </a:lnTo>
                  <a:lnTo>
                    <a:pt x="1801" y="2351"/>
                  </a:lnTo>
                  <a:lnTo>
                    <a:pt x="1795" y="2353"/>
                  </a:lnTo>
                  <a:lnTo>
                    <a:pt x="1785" y="2355"/>
                  </a:lnTo>
                  <a:lnTo>
                    <a:pt x="1772" y="2357"/>
                  </a:lnTo>
                  <a:lnTo>
                    <a:pt x="1741" y="2360"/>
                  </a:lnTo>
                  <a:lnTo>
                    <a:pt x="1705" y="2365"/>
                  </a:lnTo>
                  <a:lnTo>
                    <a:pt x="1670" y="2367"/>
                  </a:lnTo>
                  <a:lnTo>
                    <a:pt x="1636" y="2368"/>
                  </a:lnTo>
                  <a:lnTo>
                    <a:pt x="1623" y="2367"/>
                  </a:lnTo>
                  <a:lnTo>
                    <a:pt x="1611" y="2367"/>
                  </a:lnTo>
                  <a:lnTo>
                    <a:pt x="1603" y="2366"/>
                  </a:lnTo>
                  <a:lnTo>
                    <a:pt x="1597" y="2364"/>
                  </a:lnTo>
                  <a:lnTo>
                    <a:pt x="1587" y="2356"/>
                  </a:lnTo>
                  <a:lnTo>
                    <a:pt x="1581" y="2350"/>
                  </a:lnTo>
                  <a:lnTo>
                    <a:pt x="1577" y="2343"/>
                  </a:lnTo>
                  <a:lnTo>
                    <a:pt x="1572" y="2337"/>
                  </a:lnTo>
                  <a:lnTo>
                    <a:pt x="1570" y="2335"/>
                  </a:lnTo>
                  <a:lnTo>
                    <a:pt x="1568" y="2332"/>
                  </a:lnTo>
                  <a:lnTo>
                    <a:pt x="1566" y="2330"/>
                  </a:lnTo>
                  <a:lnTo>
                    <a:pt x="1563" y="2329"/>
                  </a:lnTo>
                  <a:lnTo>
                    <a:pt x="1558" y="2329"/>
                  </a:lnTo>
                  <a:lnTo>
                    <a:pt x="1554" y="2328"/>
                  </a:lnTo>
                  <a:lnTo>
                    <a:pt x="1549" y="2329"/>
                  </a:lnTo>
                  <a:lnTo>
                    <a:pt x="1541" y="2330"/>
                  </a:lnTo>
                  <a:lnTo>
                    <a:pt x="1533" y="2331"/>
                  </a:lnTo>
                  <a:lnTo>
                    <a:pt x="1525" y="2331"/>
                  </a:lnTo>
                  <a:lnTo>
                    <a:pt x="1517" y="2331"/>
                  </a:lnTo>
                  <a:lnTo>
                    <a:pt x="1510" y="2329"/>
                  </a:lnTo>
                  <a:lnTo>
                    <a:pt x="1495" y="2325"/>
                  </a:lnTo>
                  <a:lnTo>
                    <a:pt x="1481" y="2318"/>
                  </a:lnTo>
                  <a:lnTo>
                    <a:pt x="1465" y="2310"/>
                  </a:lnTo>
                  <a:lnTo>
                    <a:pt x="1451" y="2302"/>
                  </a:lnTo>
                  <a:lnTo>
                    <a:pt x="1435" y="2295"/>
                  </a:lnTo>
                  <a:lnTo>
                    <a:pt x="1419" y="2289"/>
                  </a:lnTo>
                  <a:lnTo>
                    <a:pt x="1415" y="2301"/>
                  </a:lnTo>
                  <a:lnTo>
                    <a:pt x="1410" y="2314"/>
                  </a:lnTo>
                  <a:lnTo>
                    <a:pt x="1408" y="2328"/>
                  </a:lnTo>
                  <a:lnTo>
                    <a:pt x="1406" y="2344"/>
                  </a:lnTo>
                  <a:lnTo>
                    <a:pt x="1405" y="2380"/>
                  </a:lnTo>
                  <a:lnTo>
                    <a:pt x="1405" y="2418"/>
                  </a:lnTo>
                  <a:lnTo>
                    <a:pt x="1407" y="2457"/>
                  </a:lnTo>
                  <a:lnTo>
                    <a:pt x="1409" y="2493"/>
                  </a:lnTo>
                  <a:lnTo>
                    <a:pt x="1410" y="2528"/>
                  </a:lnTo>
                  <a:lnTo>
                    <a:pt x="1411" y="2555"/>
                  </a:lnTo>
                  <a:lnTo>
                    <a:pt x="1407" y="2557"/>
                  </a:lnTo>
                  <a:lnTo>
                    <a:pt x="1403" y="2557"/>
                  </a:lnTo>
                  <a:lnTo>
                    <a:pt x="1399" y="2555"/>
                  </a:lnTo>
                  <a:lnTo>
                    <a:pt x="1392" y="2553"/>
                  </a:lnTo>
                  <a:lnTo>
                    <a:pt x="1380" y="2546"/>
                  </a:lnTo>
                  <a:lnTo>
                    <a:pt x="1366" y="2538"/>
                  </a:lnTo>
                  <a:lnTo>
                    <a:pt x="1351" y="2529"/>
                  </a:lnTo>
                  <a:lnTo>
                    <a:pt x="1335" y="2522"/>
                  </a:lnTo>
                  <a:lnTo>
                    <a:pt x="1327" y="2520"/>
                  </a:lnTo>
                  <a:lnTo>
                    <a:pt x="1320" y="2519"/>
                  </a:lnTo>
                  <a:lnTo>
                    <a:pt x="1311" y="2519"/>
                  </a:lnTo>
                  <a:lnTo>
                    <a:pt x="1303" y="2521"/>
                  </a:lnTo>
                  <a:lnTo>
                    <a:pt x="1268" y="2538"/>
                  </a:lnTo>
                  <a:lnTo>
                    <a:pt x="1227" y="2558"/>
                  </a:lnTo>
                  <a:lnTo>
                    <a:pt x="1216" y="2562"/>
                  </a:lnTo>
                  <a:lnTo>
                    <a:pt x="1206" y="2567"/>
                  </a:lnTo>
                  <a:lnTo>
                    <a:pt x="1197" y="2570"/>
                  </a:lnTo>
                  <a:lnTo>
                    <a:pt x="1187" y="2572"/>
                  </a:lnTo>
                  <a:lnTo>
                    <a:pt x="1177" y="2573"/>
                  </a:lnTo>
                  <a:lnTo>
                    <a:pt x="1168" y="2572"/>
                  </a:lnTo>
                  <a:lnTo>
                    <a:pt x="1160" y="2571"/>
                  </a:lnTo>
                  <a:lnTo>
                    <a:pt x="1152" y="2568"/>
                  </a:lnTo>
                  <a:lnTo>
                    <a:pt x="1137" y="2555"/>
                  </a:lnTo>
                  <a:lnTo>
                    <a:pt x="1117" y="2538"/>
                  </a:lnTo>
                  <a:lnTo>
                    <a:pt x="1106" y="2529"/>
                  </a:lnTo>
                  <a:lnTo>
                    <a:pt x="1096" y="2521"/>
                  </a:lnTo>
                  <a:lnTo>
                    <a:pt x="1092" y="2519"/>
                  </a:lnTo>
                  <a:lnTo>
                    <a:pt x="1087" y="2517"/>
                  </a:lnTo>
                  <a:lnTo>
                    <a:pt x="1083" y="2515"/>
                  </a:lnTo>
                  <a:lnTo>
                    <a:pt x="1080" y="2515"/>
                  </a:lnTo>
                  <a:lnTo>
                    <a:pt x="1070" y="2526"/>
                  </a:lnTo>
                  <a:lnTo>
                    <a:pt x="1064" y="2538"/>
                  </a:lnTo>
                  <a:lnTo>
                    <a:pt x="1057" y="2548"/>
                  </a:lnTo>
                  <a:lnTo>
                    <a:pt x="1052" y="2560"/>
                  </a:lnTo>
                  <a:lnTo>
                    <a:pt x="1046" y="2572"/>
                  </a:lnTo>
                  <a:lnTo>
                    <a:pt x="1039" y="2583"/>
                  </a:lnTo>
                  <a:lnTo>
                    <a:pt x="1036" y="2588"/>
                  </a:lnTo>
                  <a:lnTo>
                    <a:pt x="1030" y="2594"/>
                  </a:lnTo>
                  <a:lnTo>
                    <a:pt x="1025" y="2599"/>
                  </a:lnTo>
                  <a:lnTo>
                    <a:pt x="1019" y="2603"/>
                  </a:lnTo>
                  <a:lnTo>
                    <a:pt x="935" y="2662"/>
                  </a:lnTo>
                  <a:lnTo>
                    <a:pt x="931" y="2666"/>
                  </a:lnTo>
                  <a:lnTo>
                    <a:pt x="927" y="2671"/>
                  </a:lnTo>
                  <a:lnTo>
                    <a:pt x="924" y="2678"/>
                  </a:lnTo>
                  <a:lnTo>
                    <a:pt x="922" y="2684"/>
                  </a:lnTo>
                  <a:lnTo>
                    <a:pt x="920" y="2691"/>
                  </a:lnTo>
                  <a:lnTo>
                    <a:pt x="918" y="2697"/>
                  </a:lnTo>
                  <a:lnTo>
                    <a:pt x="915" y="2703"/>
                  </a:lnTo>
                  <a:lnTo>
                    <a:pt x="909" y="2707"/>
                  </a:lnTo>
                  <a:lnTo>
                    <a:pt x="906" y="2708"/>
                  </a:lnTo>
                  <a:lnTo>
                    <a:pt x="902" y="2709"/>
                  </a:lnTo>
                  <a:lnTo>
                    <a:pt x="898" y="2709"/>
                  </a:lnTo>
                  <a:lnTo>
                    <a:pt x="895" y="2709"/>
                  </a:lnTo>
                  <a:lnTo>
                    <a:pt x="889" y="2706"/>
                  </a:lnTo>
                  <a:lnTo>
                    <a:pt x="882" y="2701"/>
                  </a:lnTo>
                  <a:lnTo>
                    <a:pt x="877" y="2695"/>
                  </a:lnTo>
                  <a:lnTo>
                    <a:pt x="872" y="2690"/>
                  </a:lnTo>
                  <a:lnTo>
                    <a:pt x="865" y="2687"/>
                  </a:lnTo>
                  <a:lnTo>
                    <a:pt x="860" y="2684"/>
                  </a:lnTo>
                  <a:lnTo>
                    <a:pt x="853" y="2684"/>
                  </a:lnTo>
                  <a:lnTo>
                    <a:pt x="847" y="2686"/>
                  </a:lnTo>
                  <a:lnTo>
                    <a:pt x="840" y="2688"/>
                  </a:lnTo>
                  <a:lnTo>
                    <a:pt x="835" y="2691"/>
                  </a:lnTo>
                  <a:lnTo>
                    <a:pt x="825" y="2700"/>
                  </a:lnTo>
                  <a:lnTo>
                    <a:pt x="816" y="2709"/>
                  </a:lnTo>
                  <a:lnTo>
                    <a:pt x="808" y="2721"/>
                  </a:lnTo>
                  <a:lnTo>
                    <a:pt x="799" y="2732"/>
                  </a:lnTo>
                  <a:lnTo>
                    <a:pt x="791" y="2742"/>
                  </a:lnTo>
                  <a:lnTo>
                    <a:pt x="781" y="2750"/>
                  </a:lnTo>
                  <a:lnTo>
                    <a:pt x="774" y="2752"/>
                  </a:lnTo>
                  <a:lnTo>
                    <a:pt x="768" y="2754"/>
                  </a:lnTo>
                  <a:lnTo>
                    <a:pt x="760" y="2754"/>
                  </a:lnTo>
                  <a:lnTo>
                    <a:pt x="754" y="2751"/>
                  </a:lnTo>
                  <a:lnTo>
                    <a:pt x="747" y="2750"/>
                  </a:lnTo>
                  <a:lnTo>
                    <a:pt x="741" y="2750"/>
                  </a:lnTo>
                  <a:lnTo>
                    <a:pt x="735" y="2750"/>
                  </a:lnTo>
                  <a:lnTo>
                    <a:pt x="731" y="2751"/>
                  </a:lnTo>
                  <a:lnTo>
                    <a:pt x="731" y="2756"/>
                  </a:lnTo>
                  <a:lnTo>
                    <a:pt x="732" y="2759"/>
                  </a:lnTo>
                  <a:lnTo>
                    <a:pt x="734" y="2762"/>
                  </a:lnTo>
                  <a:lnTo>
                    <a:pt x="737" y="2765"/>
                  </a:lnTo>
                  <a:lnTo>
                    <a:pt x="742" y="2772"/>
                  </a:lnTo>
                  <a:lnTo>
                    <a:pt x="749" y="2778"/>
                  </a:lnTo>
                  <a:lnTo>
                    <a:pt x="757" y="2784"/>
                  </a:lnTo>
                  <a:lnTo>
                    <a:pt x="764" y="2790"/>
                  </a:lnTo>
                  <a:lnTo>
                    <a:pt x="770" y="2796"/>
                  </a:lnTo>
                  <a:lnTo>
                    <a:pt x="775" y="2802"/>
                  </a:lnTo>
                  <a:lnTo>
                    <a:pt x="783" y="2819"/>
                  </a:lnTo>
                  <a:lnTo>
                    <a:pt x="789" y="2839"/>
                  </a:lnTo>
                  <a:lnTo>
                    <a:pt x="794" y="2849"/>
                  </a:lnTo>
                  <a:lnTo>
                    <a:pt x="798" y="2857"/>
                  </a:lnTo>
                  <a:lnTo>
                    <a:pt x="803" y="2865"/>
                  </a:lnTo>
                  <a:lnTo>
                    <a:pt x="810" y="2872"/>
                  </a:lnTo>
                  <a:lnTo>
                    <a:pt x="812" y="2878"/>
                  </a:lnTo>
                  <a:lnTo>
                    <a:pt x="816" y="2884"/>
                  </a:lnTo>
                  <a:lnTo>
                    <a:pt x="822" y="2891"/>
                  </a:lnTo>
                  <a:lnTo>
                    <a:pt x="827" y="2897"/>
                  </a:lnTo>
                  <a:lnTo>
                    <a:pt x="832" y="2904"/>
                  </a:lnTo>
                  <a:lnTo>
                    <a:pt x="835" y="2910"/>
                  </a:lnTo>
                  <a:lnTo>
                    <a:pt x="836" y="2913"/>
                  </a:lnTo>
                  <a:lnTo>
                    <a:pt x="836" y="2917"/>
                  </a:lnTo>
                  <a:lnTo>
                    <a:pt x="836" y="2920"/>
                  </a:lnTo>
                  <a:lnTo>
                    <a:pt x="834" y="2923"/>
                  </a:lnTo>
                  <a:lnTo>
                    <a:pt x="829" y="2930"/>
                  </a:lnTo>
                  <a:lnTo>
                    <a:pt x="825" y="2935"/>
                  </a:lnTo>
                  <a:lnTo>
                    <a:pt x="821" y="2937"/>
                  </a:lnTo>
                  <a:lnTo>
                    <a:pt x="816" y="2940"/>
                  </a:lnTo>
                  <a:lnTo>
                    <a:pt x="813" y="2943"/>
                  </a:lnTo>
                  <a:lnTo>
                    <a:pt x="812" y="2947"/>
                  </a:lnTo>
                  <a:lnTo>
                    <a:pt x="812" y="2953"/>
                  </a:lnTo>
                  <a:lnTo>
                    <a:pt x="813" y="2963"/>
                  </a:lnTo>
                  <a:lnTo>
                    <a:pt x="815" y="2972"/>
                  </a:lnTo>
                  <a:lnTo>
                    <a:pt x="815" y="2977"/>
                  </a:lnTo>
                  <a:lnTo>
                    <a:pt x="815" y="2983"/>
                  </a:lnTo>
                  <a:lnTo>
                    <a:pt x="813" y="2986"/>
                  </a:lnTo>
                  <a:lnTo>
                    <a:pt x="811" y="2988"/>
                  </a:lnTo>
                  <a:lnTo>
                    <a:pt x="808" y="2990"/>
                  </a:lnTo>
                  <a:lnTo>
                    <a:pt x="805" y="2990"/>
                  </a:lnTo>
                  <a:lnTo>
                    <a:pt x="800" y="2991"/>
                  </a:lnTo>
                  <a:lnTo>
                    <a:pt x="792" y="2992"/>
                  </a:lnTo>
                  <a:lnTo>
                    <a:pt x="783" y="2994"/>
                  </a:lnTo>
                  <a:lnTo>
                    <a:pt x="780" y="2997"/>
                  </a:lnTo>
                  <a:lnTo>
                    <a:pt x="776" y="3000"/>
                  </a:lnTo>
                  <a:lnTo>
                    <a:pt x="773" y="3004"/>
                  </a:lnTo>
                  <a:lnTo>
                    <a:pt x="771" y="3011"/>
                  </a:lnTo>
                  <a:lnTo>
                    <a:pt x="769" y="3025"/>
                  </a:lnTo>
                  <a:lnTo>
                    <a:pt x="767" y="3042"/>
                  </a:lnTo>
                  <a:lnTo>
                    <a:pt x="766" y="3059"/>
                  </a:lnTo>
                  <a:lnTo>
                    <a:pt x="765" y="3073"/>
                  </a:lnTo>
                  <a:lnTo>
                    <a:pt x="765" y="3081"/>
                  </a:lnTo>
                  <a:lnTo>
                    <a:pt x="764" y="3087"/>
                  </a:lnTo>
                  <a:lnTo>
                    <a:pt x="762" y="3093"/>
                  </a:lnTo>
                  <a:lnTo>
                    <a:pt x="760" y="3098"/>
                  </a:lnTo>
                  <a:lnTo>
                    <a:pt x="757" y="3101"/>
                  </a:lnTo>
                  <a:lnTo>
                    <a:pt x="754" y="3105"/>
                  </a:lnTo>
                  <a:lnTo>
                    <a:pt x="751" y="3107"/>
                  </a:lnTo>
                  <a:lnTo>
                    <a:pt x="747" y="3109"/>
                  </a:lnTo>
                  <a:lnTo>
                    <a:pt x="728" y="3114"/>
                  </a:lnTo>
                  <a:lnTo>
                    <a:pt x="705" y="3119"/>
                  </a:lnTo>
                  <a:lnTo>
                    <a:pt x="699" y="3120"/>
                  </a:lnTo>
                  <a:lnTo>
                    <a:pt x="692" y="3122"/>
                  </a:lnTo>
                  <a:lnTo>
                    <a:pt x="688" y="3125"/>
                  </a:lnTo>
                  <a:lnTo>
                    <a:pt x="684" y="3130"/>
                  </a:lnTo>
                  <a:lnTo>
                    <a:pt x="676" y="3143"/>
                  </a:lnTo>
                  <a:lnTo>
                    <a:pt x="668" y="3157"/>
                  </a:lnTo>
                  <a:lnTo>
                    <a:pt x="665" y="3164"/>
                  </a:lnTo>
                  <a:lnTo>
                    <a:pt x="661" y="3172"/>
                  </a:lnTo>
                  <a:lnTo>
                    <a:pt x="657" y="3178"/>
                  </a:lnTo>
                  <a:lnTo>
                    <a:pt x="652" y="3183"/>
                  </a:lnTo>
                  <a:lnTo>
                    <a:pt x="647" y="3188"/>
                  </a:lnTo>
                  <a:lnTo>
                    <a:pt x="640" y="3191"/>
                  </a:lnTo>
                  <a:lnTo>
                    <a:pt x="634" y="3193"/>
                  </a:lnTo>
                  <a:lnTo>
                    <a:pt x="625" y="3194"/>
                  </a:lnTo>
                  <a:lnTo>
                    <a:pt x="619" y="3193"/>
                  </a:lnTo>
                  <a:lnTo>
                    <a:pt x="612" y="3191"/>
                  </a:lnTo>
                  <a:lnTo>
                    <a:pt x="606" y="3188"/>
                  </a:lnTo>
                  <a:lnTo>
                    <a:pt x="600" y="3183"/>
                  </a:lnTo>
                  <a:lnTo>
                    <a:pt x="596" y="3178"/>
                  </a:lnTo>
                  <a:lnTo>
                    <a:pt x="592" y="3173"/>
                  </a:lnTo>
                  <a:lnTo>
                    <a:pt x="587" y="3166"/>
                  </a:lnTo>
                  <a:lnTo>
                    <a:pt x="584" y="3160"/>
                  </a:lnTo>
                  <a:lnTo>
                    <a:pt x="577" y="3145"/>
                  </a:lnTo>
                  <a:lnTo>
                    <a:pt x="571" y="3130"/>
                  </a:lnTo>
                  <a:lnTo>
                    <a:pt x="565" y="3118"/>
                  </a:lnTo>
                  <a:lnTo>
                    <a:pt x="557" y="3107"/>
                  </a:lnTo>
                  <a:lnTo>
                    <a:pt x="549" y="3097"/>
                  </a:lnTo>
                  <a:lnTo>
                    <a:pt x="541" y="3092"/>
                  </a:lnTo>
                  <a:lnTo>
                    <a:pt x="539" y="3091"/>
                  </a:lnTo>
                  <a:lnTo>
                    <a:pt x="536" y="3091"/>
                  </a:lnTo>
                  <a:lnTo>
                    <a:pt x="533" y="3091"/>
                  </a:lnTo>
                  <a:lnTo>
                    <a:pt x="531" y="3092"/>
                  </a:lnTo>
                  <a:lnTo>
                    <a:pt x="526" y="3096"/>
                  </a:lnTo>
                  <a:lnTo>
                    <a:pt x="519" y="3100"/>
                  </a:lnTo>
                  <a:lnTo>
                    <a:pt x="512" y="3106"/>
                  </a:lnTo>
                  <a:lnTo>
                    <a:pt x="501" y="3109"/>
                  </a:lnTo>
                  <a:lnTo>
                    <a:pt x="462" y="3137"/>
                  </a:lnTo>
                  <a:close/>
                </a:path>
              </a:pathLst>
            </a:custGeom>
            <a:solidFill>
              <a:srgbClr val="ED5929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6" name="Freeform 100"/>
            <p:cNvSpPr>
              <a:spLocks/>
            </p:cNvSpPr>
            <p:nvPr/>
          </p:nvSpPr>
          <p:spPr bwMode="auto">
            <a:xfrm>
              <a:off x="2516757" y="3953782"/>
              <a:ext cx="1589430" cy="1074620"/>
            </a:xfrm>
            <a:custGeom>
              <a:avLst/>
              <a:gdLst>
                <a:gd name="T0" fmla="*/ 219 w 3864"/>
                <a:gd name="T1" fmla="*/ 2270 h 3194"/>
                <a:gd name="T2" fmla="*/ 132 w 3864"/>
                <a:gd name="T3" fmla="*/ 1884 h 3194"/>
                <a:gd name="T4" fmla="*/ 105 w 3864"/>
                <a:gd name="T5" fmla="*/ 1708 h 3194"/>
                <a:gd name="T6" fmla="*/ 119 w 3864"/>
                <a:gd name="T7" fmla="*/ 1571 h 3194"/>
                <a:gd name="T8" fmla="*/ 136 w 3864"/>
                <a:gd name="T9" fmla="*/ 1452 h 3194"/>
                <a:gd name="T10" fmla="*/ 57 w 3864"/>
                <a:gd name="T11" fmla="*/ 1427 h 3194"/>
                <a:gd name="T12" fmla="*/ 41 w 3864"/>
                <a:gd name="T13" fmla="*/ 1326 h 3194"/>
                <a:gd name="T14" fmla="*/ 52 w 3864"/>
                <a:gd name="T15" fmla="*/ 1247 h 3194"/>
                <a:gd name="T16" fmla="*/ 113 w 3864"/>
                <a:gd name="T17" fmla="*/ 906 h 3194"/>
                <a:gd name="T18" fmla="*/ 245 w 3864"/>
                <a:gd name="T19" fmla="*/ 964 h 3194"/>
                <a:gd name="T20" fmla="*/ 329 w 3864"/>
                <a:gd name="T21" fmla="*/ 827 h 3194"/>
                <a:gd name="T22" fmla="*/ 418 w 3864"/>
                <a:gd name="T23" fmla="*/ 710 h 3194"/>
                <a:gd name="T24" fmla="*/ 550 w 3864"/>
                <a:gd name="T25" fmla="*/ 672 h 3194"/>
                <a:gd name="T26" fmla="*/ 474 w 3864"/>
                <a:gd name="T27" fmla="*/ 466 h 3194"/>
                <a:gd name="T28" fmla="*/ 559 w 3864"/>
                <a:gd name="T29" fmla="*/ 375 h 3194"/>
                <a:gd name="T30" fmla="*/ 731 w 3864"/>
                <a:gd name="T31" fmla="*/ 251 h 3194"/>
                <a:gd name="T32" fmla="*/ 567 w 3864"/>
                <a:gd name="T33" fmla="*/ 260 h 3194"/>
                <a:gd name="T34" fmla="*/ 563 w 3864"/>
                <a:gd name="T35" fmla="*/ 158 h 3194"/>
                <a:gd name="T36" fmla="*/ 729 w 3864"/>
                <a:gd name="T37" fmla="*/ 23 h 3194"/>
                <a:gd name="T38" fmla="*/ 901 w 3864"/>
                <a:gd name="T39" fmla="*/ 183 h 3194"/>
                <a:gd name="T40" fmla="*/ 1297 w 3864"/>
                <a:gd name="T41" fmla="*/ 316 h 3194"/>
                <a:gd name="T42" fmla="*/ 1662 w 3864"/>
                <a:gd name="T43" fmla="*/ 466 h 3194"/>
                <a:gd name="T44" fmla="*/ 1857 w 3864"/>
                <a:gd name="T45" fmla="*/ 330 h 3194"/>
                <a:gd name="T46" fmla="*/ 2246 w 3864"/>
                <a:gd name="T47" fmla="*/ 127 h 3194"/>
                <a:gd name="T48" fmla="*/ 2231 w 3864"/>
                <a:gd name="T49" fmla="*/ 265 h 3194"/>
                <a:gd name="T50" fmla="*/ 2660 w 3864"/>
                <a:gd name="T51" fmla="*/ 221 h 3194"/>
                <a:gd name="T52" fmla="*/ 2835 w 3864"/>
                <a:gd name="T53" fmla="*/ 263 h 3194"/>
                <a:gd name="T54" fmla="*/ 3129 w 3864"/>
                <a:gd name="T55" fmla="*/ 168 h 3194"/>
                <a:gd name="T56" fmla="*/ 3341 w 3864"/>
                <a:gd name="T57" fmla="*/ 213 h 3194"/>
                <a:gd name="T58" fmla="*/ 3612 w 3864"/>
                <a:gd name="T59" fmla="*/ 218 h 3194"/>
                <a:gd name="T60" fmla="*/ 3699 w 3864"/>
                <a:gd name="T61" fmla="*/ 416 h 3194"/>
                <a:gd name="T62" fmla="*/ 3708 w 3864"/>
                <a:gd name="T63" fmla="*/ 577 h 3194"/>
                <a:gd name="T64" fmla="*/ 3731 w 3864"/>
                <a:gd name="T65" fmla="*/ 838 h 3194"/>
                <a:gd name="T66" fmla="*/ 3703 w 3864"/>
                <a:gd name="T67" fmla="*/ 968 h 3194"/>
                <a:gd name="T68" fmla="*/ 3663 w 3864"/>
                <a:gd name="T69" fmla="*/ 1073 h 3194"/>
                <a:gd name="T70" fmla="*/ 3760 w 3864"/>
                <a:gd name="T71" fmla="*/ 1159 h 3194"/>
                <a:gd name="T72" fmla="*/ 3863 w 3864"/>
                <a:gd name="T73" fmla="*/ 1275 h 3194"/>
                <a:gd name="T74" fmla="*/ 3710 w 3864"/>
                <a:gd name="T75" fmla="*/ 1317 h 3194"/>
                <a:gd name="T76" fmla="*/ 3592 w 3864"/>
                <a:gd name="T77" fmla="*/ 1652 h 3194"/>
                <a:gd name="T78" fmla="*/ 3430 w 3864"/>
                <a:gd name="T79" fmla="*/ 1534 h 3194"/>
                <a:gd name="T80" fmla="*/ 3323 w 3864"/>
                <a:gd name="T81" fmla="*/ 1210 h 3194"/>
                <a:gd name="T82" fmla="*/ 3177 w 3864"/>
                <a:gd name="T83" fmla="*/ 1265 h 3194"/>
                <a:gd name="T84" fmla="*/ 3051 w 3864"/>
                <a:gd name="T85" fmla="*/ 1288 h 3194"/>
                <a:gd name="T86" fmla="*/ 2896 w 3864"/>
                <a:gd name="T87" fmla="*/ 1165 h 3194"/>
                <a:gd name="T88" fmla="*/ 2657 w 3864"/>
                <a:gd name="T89" fmla="*/ 1056 h 3194"/>
                <a:gd name="T90" fmla="*/ 2658 w 3864"/>
                <a:gd name="T91" fmla="*/ 1282 h 3194"/>
                <a:gd name="T92" fmla="*/ 2571 w 3864"/>
                <a:gd name="T93" fmla="*/ 1401 h 3194"/>
                <a:gd name="T94" fmla="*/ 2372 w 3864"/>
                <a:gd name="T95" fmla="*/ 1522 h 3194"/>
                <a:gd name="T96" fmla="*/ 2363 w 3864"/>
                <a:gd name="T97" fmla="*/ 1742 h 3194"/>
                <a:gd name="T98" fmla="*/ 2207 w 3864"/>
                <a:gd name="T99" fmla="*/ 1860 h 3194"/>
                <a:gd name="T100" fmla="*/ 2122 w 3864"/>
                <a:gd name="T101" fmla="*/ 1912 h 3194"/>
                <a:gd name="T102" fmla="*/ 1897 w 3864"/>
                <a:gd name="T103" fmla="*/ 2102 h 3194"/>
                <a:gd name="T104" fmla="*/ 1752 w 3864"/>
                <a:gd name="T105" fmla="*/ 2171 h 3194"/>
                <a:gd name="T106" fmla="*/ 1807 w 3864"/>
                <a:gd name="T107" fmla="*/ 2344 h 3194"/>
                <a:gd name="T108" fmla="*/ 1541 w 3864"/>
                <a:gd name="T109" fmla="*/ 2330 h 3194"/>
                <a:gd name="T110" fmla="*/ 1366 w 3864"/>
                <a:gd name="T111" fmla="*/ 2538 h 3194"/>
                <a:gd name="T112" fmla="*/ 1064 w 3864"/>
                <a:gd name="T113" fmla="*/ 2538 h 3194"/>
                <a:gd name="T114" fmla="*/ 865 w 3864"/>
                <a:gd name="T115" fmla="*/ 2687 h 3194"/>
                <a:gd name="T116" fmla="*/ 757 w 3864"/>
                <a:gd name="T117" fmla="*/ 2784 h 3194"/>
                <a:gd name="T118" fmla="*/ 812 w 3864"/>
                <a:gd name="T119" fmla="*/ 2953 h 3194"/>
                <a:gd name="T120" fmla="*/ 751 w 3864"/>
                <a:gd name="T121" fmla="*/ 3107 h 3194"/>
                <a:gd name="T122" fmla="*/ 584 w 3864"/>
                <a:gd name="T123" fmla="*/ 3160 h 3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64" h="3194">
                  <a:moveTo>
                    <a:pt x="462" y="3137"/>
                  </a:moveTo>
                  <a:lnTo>
                    <a:pt x="457" y="3124"/>
                  </a:lnTo>
                  <a:lnTo>
                    <a:pt x="452" y="3110"/>
                  </a:lnTo>
                  <a:lnTo>
                    <a:pt x="446" y="3094"/>
                  </a:lnTo>
                  <a:lnTo>
                    <a:pt x="440" y="3080"/>
                  </a:lnTo>
                  <a:lnTo>
                    <a:pt x="434" y="3069"/>
                  </a:lnTo>
                  <a:lnTo>
                    <a:pt x="428" y="3059"/>
                  </a:lnTo>
                  <a:lnTo>
                    <a:pt x="411" y="3041"/>
                  </a:lnTo>
                  <a:lnTo>
                    <a:pt x="390" y="3016"/>
                  </a:lnTo>
                  <a:lnTo>
                    <a:pt x="384" y="3010"/>
                  </a:lnTo>
                  <a:lnTo>
                    <a:pt x="380" y="3001"/>
                  </a:lnTo>
                  <a:lnTo>
                    <a:pt x="376" y="2992"/>
                  </a:lnTo>
                  <a:lnTo>
                    <a:pt x="373" y="2983"/>
                  </a:lnTo>
                  <a:lnTo>
                    <a:pt x="367" y="2964"/>
                  </a:lnTo>
                  <a:lnTo>
                    <a:pt x="363" y="2946"/>
                  </a:lnTo>
                  <a:lnTo>
                    <a:pt x="288" y="2596"/>
                  </a:lnTo>
                  <a:lnTo>
                    <a:pt x="279" y="2555"/>
                  </a:lnTo>
                  <a:lnTo>
                    <a:pt x="268" y="2515"/>
                  </a:lnTo>
                  <a:lnTo>
                    <a:pt x="257" y="2474"/>
                  </a:lnTo>
                  <a:lnTo>
                    <a:pt x="246" y="2434"/>
                  </a:lnTo>
                  <a:lnTo>
                    <a:pt x="238" y="2394"/>
                  </a:lnTo>
                  <a:lnTo>
                    <a:pt x="229" y="2354"/>
                  </a:lnTo>
                  <a:lnTo>
                    <a:pt x="226" y="2332"/>
                  </a:lnTo>
                  <a:lnTo>
                    <a:pt x="224" y="2312"/>
                  </a:lnTo>
                  <a:lnTo>
                    <a:pt x="221" y="2291"/>
                  </a:lnTo>
                  <a:lnTo>
                    <a:pt x="219" y="2270"/>
                  </a:lnTo>
                  <a:lnTo>
                    <a:pt x="218" y="2242"/>
                  </a:lnTo>
                  <a:lnTo>
                    <a:pt x="215" y="2209"/>
                  </a:lnTo>
                  <a:lnTo>
                    <a:pt x="212" y="2174"/>
                  </a:lnTo>
                  <a:lnTo>
                    <a:pt x="206" y="2137"/>
                  </a:lnTo>
                  <a:lnTo>
                    <a:pt x="204" y="2119"/>
                  </a:lnTo>
                  <a:lnTo>
                    <a:pt x="200" y="2100"/>
                  </a:lnTo>
                  <a:lnTo>
                    <a:pt x="197" y="2083"/>
                  </a:lnTo>
                  <a:lnTo>
                    <a:pt x="192" y="2067"/>
                  </a:lnTo>
                  <a:lnTo>
                    <a:pt x="187" y="2052"/>
                  </a:lnTo>
                  <a:lnTo>
                    <a:pt x="181" y="2036"/>
                  </a:lnTo>
                  <a:lnTo>
                    <a:pt x="176" y="2023"/>
                  </a:lnTo>
                  <a:lnTo>
                    <a:pt x="170" y="2013"/>
                  </a:lnTo>
                  <a:lnTo>
                    <a:pt x="159" y="1996"/>
                  </a:lnTo>
                  <a:lnTo>
                    <a:pt x="148" y="1976"/>
                  </a:lnTo>
                  <a:lnTo>
                    <a:pt x="141" y="1965"/>
                  </a:lnTo>
                  <a:lnTo>
                    <a:pt x="137" y="1955"/>
                  </a:lnTo>
                  <a:lnTo>
                    <a:pt x="134" y="1946"/>
                  </a:lnTo>
                  <a:lnTo>
                    <a:pt x="132" y="1938"/>
                  </a:lnTo>
                  <a:lnTo>
                    <a:pt x="130" y="1930"/>
                  </a:lnTo>
                  <a:lnTo>
                    <a:pt x="127" y="1920"/>
                  </a:lnTo>
                  <a:lnTo>
                    <a:pt x="126" y="1910"/>
                  </a:lnTo>
                  <a:lnTo>
                    <a:pt x="126" y="1900"/>
                  </a:lnTo>
                  <a:lnTo>
                    <a:pt x="126" y="1896"/>
                  </a:lnTo>
                  <a:lnTo>
                    <a:pt x="127" y="1892"/>
                  </a:lnTo>
                  <a:lnTo>
                    <a:pt x="130" y="1887"/>
                  </a:lnTo>
                  <a:lnTo>
                    <a:pt x="132" y="1884"/>
                  </a:lnTo>
                  <a:lnTo>
                    <a:pt x="134" y="1881"/>
                  </a:lnTo>
                  <a:lnTo>
                    <a:pt x="137" y="1878"/>
                  </a:lnTo>
                  <a:lnTo>
                    <a:pt x="141" y="1876"/>
                  </a:lnTo>
                  <a:lnTo>
                    <a:pt x="147" y="1874"/>
                  </a:lnTo>
                  <a:lnTo>
                    <a:pt x="149" y="1873"/>
                  </a:lnTo>
                  <a:lnTo>
                    <a:pt x="151" y="1872"/>
                  </a:lnTo>
                  <a:lnTo>
                    <a:pt x="151" y="1871"/>
                  </a:lnTo>
                  <a:lnTo>
                    <a:pt x="151" y="1869"/>
                  </a:lnTo>
                  <a:lnTo>
                    <a:pt x="147" y="1865"/>
                  </a:lnTo>
                  <a:lnTo>
                    <a:pt x="141" y="1859"/>
                  </a:lnTo>
                  <a:lnTo>
                    <a:pt x="135" y="1853"/>
                  </a:lnTo>
                  <a:lnTo>
                    <a:pt x="127" y="1847"/>
                  </a:lnTo>
                  <a:lnTo>
                    <a:pt x="123" y="1842"/>
                  </a:lnTo>
                  <a:lnTo>
                    <a:pt x="120" y="1837"/>
                  </a:lnTo>
                  <a:lnTo>
                    <a:pt x="108" y="1809"/>
                  </a:lnTo>
                  <a:lnTo>
                    <a:pt x="97" y="1777"/>
                  </a:lnTo>
                  <a:lnTo>
                    <a:pt x="96" y="1770"/>
                  </a:lnTo>
                  <a:lnTo>
                    <a:pt x="96" y="1762"/>
                  </a:lnTo>
                  <a:lnTo>
                    <a:pt x="97" y="1757"/>
                  </a:lnTo>
                  <a:lnTo>
                    <a:pt x="100" y="1751"/>
                  </a:lnTo>
                  <a:lnTo>
                    <a:pt x="105" y="1747"/>
                  </a:lnTo>
                  <a:lnTo>
                    <a:pt x="112" y="1743"/>
                  </a:lnTo>
                  <a:lnTo>
                    <a:pt x="121" y="1741"/>
                  </a:lnTo>
                  <a:lnTo>
                    <a:pt x="133" y="1741"/>
                  </a:lnTo>
                  <a:lnTo>
                    <a:pt x="119" y="1725"/>
                  </a:lnTo>
                  <a:lnTo>
                    <a:pt x="105" y="1708"/>
                  </a:lnTo>
                  <a:lnTo>
                    <a:pt x="100" y="1695"/>
                  </a:lnTo>
                  <a:lnTo>
                    <a:pt x="96" y="1681"/>
                  </a:lnTo>
                  <a:lnTo>
                    <a:pt x="93" y="1668"/>
                  </a:lnTo>
                  <a:lnTo>
                    <a:pt x="87" y="1655"/>
                  </a:lnTo>
                  <a:lnTo>
                    <a:pt x="79" y="1638"/>
                  </a:lnTo>
                  <a:lnTo>
                    <a:pt x="75" y="1626"/>
                  </a:lnTo>
                  <a:lnTo>
                    <a:pt x="73" y="1622"/>
                  </a:lnTo>
                  <a:lnTo>
                    <a:pt x="73" y="1618"/>
                  </a:lnTo>
                  <a:lnTo>
                    <a:pt x="75" y="1616"/>
                  </a:lnTo>
                  <a:lnTo>
                    <a:pt x="77" y="1614"/>
                  </a:lnTo>
                  <a:lnTo>
                    <a:pt x="84" y="1613"/>
                  </a:lnTo>
                  <a:lnTo>
                    <a:pt x="95" y="1613"/>
                  </a:lnTo>
                  <a:lnTo>
                    <a:pt x="110" y="1613"/>
                  </a:lnTo>
                  <a:lnTo>
                    <a:pt x="130" y="1614"/>
                  </a:lnTo>
                  <a:lnTo>
                    <a:pt x="134" y="1613"/>
                  </a:lnTo>
                  <a:lnTo>
                    <a:pt x="138" y="1612"/>
                  </a:lnTo>
                  <a:lnTo>
                    <a:pt x="140" y="1611"/>
                  </a:lnTo>
                  <a:lnTo>
                    <a:pt x="141" y="1608"/>
                  </a:lnTo>
                  <a:lnTo>
                    <a:pt x="143" y="1606"/>
                  </a:lnTo>
                  <a:lnTo>
                    <a:pt x="141" y="1602"/>
                  </a:lnTo>
                  <a:lnTo>
                    <a:pt x="140" y="1599"/>
                  </a:lnTo>
                  <a:lnTo>
                    <a:pt x="139" y="1596"/>
                  </a:lnTo>
                  <a:lnTo>
                    <a:pt x="135" y="1588"/>
                  </a:lnTo>
                  <a:lnTo>
                    <a:pt x="130" y="1581"/>
                  </a:lnTo>
                  <a:lnTo>
                    <a:pt x="123" y="1575"/>
                  </a:lnTo>
                  <a:lnTo>
                    <a:pt x="119" y="1571"/>
                  </a:lnTo>
                  <a:lnTo>
                    <a:pt x="113" y="1566"/>
                  </a:lnTo>
                  <a:lnTo>
                    <a:pt x="109" y="1560"/>
                  </a:lnTo>
                  <a:lnTo>
                    <a:pt x="107" y="1556"/>
                  </a:lnTo>
                  <a:lnTo>
                    <a:pt x="107" y="1552"/>
                  </a:lnTo>
                  <a:lnTo>
                    <a:pt x="108" y="1547"/>
                  </a:lnTo>
                  <a:lnTo>
                    <a:pt x="110" y="1543"/>
                  </a:lnTo>
                  <a:lnTo>
                    <a:pt x="114" y="1540"/>
                  </a:lnTo>
                  <a:lnTo>
                    <a:pt x="119" y="1536"/>
                  </a:lnTo>
                  <a:lnTo>
                    <a:pt x="140" y="1523"/>
                  </a:lnTo>
                  <a:lnTo>
                    <a:pt x="162" y="1510"/>
                  </a:lnTo>
                  <a:lnTo>
                    <a:pt x="170" y="1504"/>
                  </a:lnTo>
                  <a:lnTo>
                    <a:pt x="174" y="1500"/>
                  </a:lnTo>
                  <a:lnTo>
                    <a:pt x="177" y="1496"/>
                  </a:lnTo>
                  <a:lnTo>
                    <a:pt x="178" y="1494"/>
                  </a:lnTo>
                  <a:lnTo>
                    <a:pt x="177" y="1492"/>
                  </a:lnTo>
                  <a:lnTo>
                    <a:pt x="175" y="1492"/>
                  </a:lnTo>
                  <a:lnTo>
                    <a:pt x="171" y="1491"/>
                  </a:lnTo>
                  <a:lnTo>
                    <a:pt x="166" y="1491"/>
                  </a:lnTo>
                  <a:lnTo>
                    <a:pt x="162" y="1490"/>
                  </a:lnTo>
                  <a:lnTo>
                    <a:pt x="157" y="1489"/>
                  </a:lnTo>
                  <a:lnTo>
                    <a:pt x="151" y="1486"/>
                  </a:lnTo>
                  <a:lnTo>
                    <a:pt x="147" y="1482"/>
                  </a:lnTo>
                  <a:lnTo>
                    <a:pt x="143" y="1478"/>
                  </a:lnTo>
                  <a:lnTo>
                    <a:pt x="139" y="1472"/>
                  </a:lnTo>
                  <a:lnTo>
                    <a:pt x="137" y="1463"/>
                  </a:lnTo>
                  <a:lnTo>
                    <a:pt x="136" y="1452"/>
                  </a:lnTo>
                  <a:lnTo>
                    <a:pt x="135" y="1444"/>
                  </a:lnTo>
                  <a:lnTo>
                    <a:pt x="134" y="1440"/>
                  </a:lnTo>
                  <a:lnTo>
                    <a:pt x="132" y="1441"/>
                  </a:lnTo>
                  <a:lnTo>
                    <a:pt x="129" y="1446"/>
                  </a:lnTo>
                  <a:lnTo>
                    <a:pt x="121" y="1462"/>
                  </a:lnTo>
                  <a:lnTo>
                    <a:pt x="110" y="1483"/>
                  </a:lnTo>
                  <a:lnTo>
                    <a:pt x="105" y="1494"/>
                  </a:lnTo>
                  <a:lnTo>
                    <a:pt x="98" y="1504"/>
                  </a:lnTo>
                  <a:lnTo>
                    <a:pt x="92" y="1512"/>
                  </a:lnTo>
                  <a:lnTo>
                    <a:pt x="85" y="1517"/>
                  </a:lnTo>
                  <a:lnTo>
                    <a:pt x="81" y="1519"/>
                  </a:lnTo>
                  <a:lnTo>
                    <a:pt x="78" y="1519"/>
                  </a:lnTo>
                  <a:lnTo>
                    <a:pt x="75" y="1519"/>
                  </a:lnTo>
                  <a:lnTo>
                    <a:pt x="71" y="1518"/>
                  </a:lnTo>
                  <a:lnTo>
                    <a:pt x="68" y="1515"/>
                  </a:lnTo>
                  <a:lnTo>
                    <a:pt x="64" y="1510"/>
                  </a:lnTo>
                  <a:lnTo>
                    <a:pt x="60" y="1505"/>
                  </a:lnTo>
                  <a:lnTo>
                    <a:pt x="57" y="1499"/>
                  </a:lnTo>
                  <a:lnTo>
                    <a:pt x="55" y="1493"/>
                  </a:lnTo>
                  <a:lnTo>
                    <a:pt x="54" y="1487"/>
                  </a:lnTo>
                  <a:lnTo>
                    <a:pt x="53" y="1481"/>
                  </a:lnTo>
                  <a:lnTo>
                    <a:pt x="52" y="1475"/>
                  </a:lnTo>
                  <a:lnTo>
                    <a:pt x="53" y="1463"/>
                  </a:lnTo>
                  <a:lnTo>
                    <a:pt x="54" y="1451"/>
                  </a:lnTo>
                  <a:lnTo>
                    <a:pt x="55" y="1439"/>
                  </a:lnTo>
                  <a:lnTo>
                    <a:pt x="57" y="1427"/>
                  </a:lnTo>
                  <a:lnTo>
                    <a:pt x="57" y="1415"/>
                  </a:lnTo>
                  <a:lnTo>
                    <a:pt x="55" y="1404"/>
                  </a:lnTo>
                  <a:lnTo>
                    <a:pt x="53" y="1391"/>
                  </a:lnTo>
                  <a:lnTo>
                    <a:pt x="51" y="1380"/>
                  </a:lnTo>
                  <a:lnTo>
                    <a:pt x="50" y="1374"/>
                  </a:lnTo>
                  <a:lnTo>
                    <a:pt x="50" y="1371"/>
                  </a:lnTo>
                  <a:lnTo>
                    <a:pt x="50" y="1368"/>
                  </a:lnTo>
                  <a:lnTo>
                    <a:pt x="51" y="1365"/>
                  </a:lnTo>
                  <a:lnTo>
                    <a:pt x="53" y="1361"/>
                  </a:lnTo>
                  <a:lnTo>
                    <a:pt x="56" y="1360"/>
                  </a:lnTo>
                  <a:lnTo>
                    <a:pt x="59" y="1358"/>
                  </a:lnTo>
                  <a:lnTo>
                    <a:pt x="64" y="1357"/>
                  </a:lnTo>
                  <a:lnTo>
                    <a:pt x="76" y="1355"/>
                  </a:lnTo>
                  <a:lnTo>
                    <a:pt x="93" y="1355"/>
                  </a:lnTo>
                  <a:lnTo>
                    <a:pt x="96" y="1355"/>
                  </a:lnTo>
                  <a:lnTo>
                    <a:pt x="99" y="1354"/>
                  </a:lnTo>
                  <a:lnTo>
                    <a:pt x="100" y="1353"/>
                  </a:lnTo>
                  <a:lnTo>
                    <a:pt x="102" y="1352"/>
                  </a:lnTo>
                  <a:lnTo>
                    <a:pt x="99" y="1347"/>
                  </a:lnTo>
                  <a:lnTo>
                    <a:pt x="96" y="1343"/>
                  </a:lnTo>
                  <a:lnTo>
                    <a:pt x="85" y="1336"/>
                  </a:lnTo>
                  <a:lnTo>
                    <a:pt x="79" y="1331"/>
                  </a:lnTo>
                  <a:lnTo>
                    <a:pt x="67" y="1328"/>
                  </a:lnTo>
                  <a:lnTo>
                    <a:pt x="54" y="1328"/>
                  </a:lnTo>
                  <a:lnTo>
                    <a:pt x="48" y="1327"/>
                  </a:lnTo>
                  <a:lnTo>
                    <a:pt x="41" y="1326"/>
                  </a:lnTo>
                  <a:lnTo>
                    <a:pt x="39" y="1325"/>
                  </a:lnTo>
                  <a:lnTo>
                    <a:pt x="37" y="1323"/>
                  </a:lnTo>
                  <a:lnTo>
                    <a:pt x="35" y="1320"/>
                  </a:lnTo>
                  <a:lnTo>
                    <a:pt x="33" y="1318"/>
                  </a:lnTo>
                  <a:lnTo>
                    <a:pt x="32" y="1315"/>
                  </a:lnTo>
                  <a:lnTo>
                    <a:pt x="31" y="1312"/>
                  </a:lnTo>
                  <a:lnTo>
                    <a:pt x="31" y="1309"/>
                  </a:lnTo>
                  <a:lnTo>
                    <a:pt x="32" y="1305"/>
                  </a:lnTo>
                  <a:lnTo>
                    <a:pt x="33" y="1300"/>
                  </a:lnTo>
                  <a:lnTo>
                    <a:pt x="36" y="1293"/>
                  </a:lnTo>
                  <a:lnTo>
                    <a:pt x="38" y="1288"/>
                  </a:lnTo>
                  <a:lnTo>
                    <a:pt x="41" y="1283"/>
                  </a:lnTo>
                  <a:lnTo>
                    <a:pt x="46" y="1278"/>
                  </a:lnTo>
                  <a:lnTo>
                    <a:pt x="52" y="1274"/>
                  </a:lnTo>
                  <a:lnTo>
                    <a:pt x="65" y="1267"/>
                  </a:lnTo>
                  <a:lnTo>
                    <a:pt x="76" y="1262"/>
                  </a:lnTo>
                  <a:lnTo>
                    <a:pt x="90" y="1255"/>
                  </a:lnTo>
                  <a:lnTo>
                    <a:pt x="102" y="1247"/>
                  </a:lnTo>
                  <a:lnTo>
                    <a:pt x="97" y="1240"/>
                  </a:lnTo>
                  <a:lnTo>
                    <a:pt x="93" y="1232"/>
                  </a:lnTo>
                  <a:lnTo>
                    <a:pt x="92" y="1233"/>
                  </a:lnTo>
                  <a:lnTo>
                    <a:pt x="91" y="1234"/>
                  </a:lnTo>
                  <a:lnTo>
                    <a:pt x="77" y="1239"/>
                  </a:lnTo>
                  <a:lnTo>
                    <a:pt x="64" y="1244"/>
                  </a:lnTo>
                  <a:lnTo>
                    <a:pt x="57" y="1246"/>
                  </a:lnTo>
                  <a:lnTo>
                    <a:pt x="52" y="1247"/>
                  </a:lnTo>
                  <a:lnTo>
                    <a:pt x="46" y="1247"/>
                  </a:lnTo>
                  <a:lnTo>
                    <a:pt x="41" y="1247"/>
                  </a:lnTo>
                  <a:lnTo>
                    <a:pt x="36" y="1246"/>
                  </a:lnTo>
                  <a:lnTo>
                    <a:pt x="31" y="1244"/>
                  </a:lnTo>
                  <a:lnTo>
                    <a:pt x="28" y="1242"/>
                  </a:lnTo>
                  <a:lnTo>
                    <a:pt x="25" y="1237"/>
                  </a:lnTo>
                  <a:lnTo>
                    <a:pt x="22" y="1232"/>
                  </a:lnTo>
                  <a:lnTo>
                    <a:pt x="18" y="1225"/>
                  </a:lnTo>
                  <a:lnTo>
                    <a:pt x="17" y="1218"/>
                  </a:lnTo>
                  <a:lnTo>
                    <a:pt x="15" y="1209"/>
                  </a:lnTo>
                  <a:lnTo>
                    <a:pt x="13" y="1181"/>
                  </a:lnTo>
                  <a:lnTo>
                    <a:pt x="11" y="1153"/>
                  </a:lnTo>
                  <a:lnTo>
                    <a:pt x="10" y="1125"/>
                  </a:lnTo>
                  <a:lnTo>
                    <a:pt x="8" y="1096"/>
                  </a:lnTo>
                  <a:lnTo>
                    <a:pt x="5" y="1072"/>
                  </a:lnTo>
                  <a:lnTo>
                    <a:pt x="2" y="1048"/>
                  </a:lnTo>
                  <a:lnTo>
                    <a:pt x="0" y="1024"/>
                  </a:lnTo>
                  <a:lnTo>
                    <a:pt x="0" y="1000"/>
                  </a:lnTo>
                  <a:lnTo>
                    <a:pt x="1" y="985"/>
                  </a:lnTo>
                  <a:lnTo>
                    <a:pt x="4" y="970"/>
                  </a:lnTo>
                  <a:lnTo>
                    <a:pt x="9" y="956"/>
                  </a:lnTo>
                  <a:lnTo>
                    <a:pt x="14" y="942"/>
                  </a:lnTo>
                  <a:lnTo>
                    <a:pt x="14" y="942"/>
                  </a:lnTo>
                  <a:lnTo>
                    <a:pt x="112" y="891"/>
                  </a:lnTo>
                  <a:lnTo>
                    <a:pt x="112" y="891"/>
                  </a:lnTo>
                  <a:lnTo>
                    <a:pt x="113" y="906"/>
                  </a:lnTo>
                  <a:lnTo>
                    <a:pt x="116" y="920"/>
                  </a:lnTo>
                  <a:lnTo>
                    <a:pt x="120" y="934"/>
                  </a:lnTo>
                  <a:lnTo>
                    <a:pt x="125" y="948"/>
                  </a:lnTo>
                  <a:lnTo>
                    <a:pt x="129" y="953"/>
                  </a:lnTo>
                  <a:lnTo>
                    <a:pt x="132" y="958"/>
                  </a:lnTo>
                  <a:lnTo>
                    <a:pt x="136" y="961"/>
                  </a:lnTo>
                  <a:lnTo>
                    <a:pt x="141" y="962"/>
                  </a:lnTo>
                  <a:lnTo>
                    <a:pt x="152" y="965"/>
                  </a:lnTo>
                  <a:lnTo>
                    <a:pt x="164" y="968"/>
                  </a:lnTo>
                  <a:lnTo>
                    <a:pt x="173" y="972"/>
                  </a:lnTo>
                  <a:lnTo>
                    <a:pt x="181" y="975"/>
                  </a:lnTo>
                  <a:lnTo>
                    <a:pt x="191" y="979"/>
                  </a:lnTo>
                  <a:lnTo>
                    <a:pt x="199" y="983"/>
                  </a:lnTo>
                  <a:lnTo>
                    <a:pt x="204" y="987"/>
                  </a:lnTo>
                  <a:lnTo>
                    <a:pt x="210" y="990"/>
                  </a:lnTo>
                  <a:lnTo>
                    <a:pt x="215" y="992"/>
                  </a:lnTo>
                  <a:lnTo>
                    <a:pt x="220" y="993"/>
                  </a:lnTo>
                  <a:lnTo>
                    <a:pt x="227" y="993"/>
                  </a:lnTo>
                  <a:lnTo>
                    <a:pt x="232" y="992"/>
                  </a:lnTo>
                  <a:lnTo>
                    <a:pt x="238" y="990"/>
                  </a:lnTo>
                  <a:lnTo>
                    <a:pt x="242" y="986"/>
                  </a:lnTo>
                  <a:lnTo>
                    <a:pt x="246" y="982"/>
                  </a:lnTo>
                  <a:lnTo>
                    <a:pt x="247" y="978"/>
                  </a:lnTo>
                  <a:lnTo>
                    <a:pt x="247" y="974"/>
                  </a:lnTo>
                  <a:lnTo>
                    <a:pt x="246" y="968"/>
                  </a:lnTo>
                  <a:lnTo>
                    <a:pt x="245" y="964"/>
                  </a:lnTo>
                  <a:lnTo>
                    <a:pt x="244" y="960"/>
                  </a:lnTo>
                  <a:lnTo>
                    <a:pt x="244" y="955"/>
                  </a:lnTo>
                  <a:lnTo>
                    <a:pt x="245" y="951"/>
                  </a:lnTo>
                  <a:lnTo>
                    <a:pt x="245" y="951"/>
                  </a:lnTo>
                  <a:lnTo>
                    <a:pt x="252" y="938"/>
                  </a:lnTo>
                  <a:lnTo>
                    <a:pt x="255" y="927"/>
                  </a:lnTo>
                  <a:lnTo>
                    <a:pt x="258" y="922"/>
                  </a:lnTo>
                  <a:lnTo>
                    <a:pt x="262" y="918"/>
                  </a:lnTo>
                  <a:lnTo>
                    <a:pt x="268" y="914"/>
                  </a:lnTo>
                  <a:lnTo>
                    <a:pt x="276" y="912"/>
                  </a:lnTo>
                  <a:lnTo>
                    <a:pt x="292" y="910"/>
                  </a:lnTo>
                  <a:lnTo>
                    <a:pt x="306" y="910"/>
                  </a:lnTo>
                  <a:lnTo>
                    <a:pt x="320" y="909"/>
                  </a:lnTo>
                  <a:lnTo>
                    <a:pt x="334" y="907"/>
                  </a:lnTo>
                  <a:lnTo>
                    <a:pt x="339" y="904"/>
                  </a:lnTo>
                  <a:lnTo>
                    <a:pt x="343" y="901"/>
                  </a:lnTo>
                  <a:lnTo>
                    <a:pt x="347" y="897"/>
                  </a:lnTo>
                  <a:lnTo>
                    <a:pt x="348" y="894"/>
                  </a:lnTo>
                  <a:lnTo>
                    <a:pt x="349" y="889"/>
                  </a:lnTo>
                  <a:lnTo>
                    <a:pt x="348" y="885"/>
                  </a:lnTo>
                  <a:lnTo>
                    <a:pt x="347" y="880"/>
                  </a:lnTo>
                  <a:lnTo>
                    <a:pt x="344" y="875"/>
                  </a:lnTo>
                  <a:lnTo>
                    <a:pt x="335" y="855"/>
                  </a:lnTo>
                  <a:lnTo>
                    <a:pt x="328" y="838"/>
                  </a:lnTo>
                  <a:lnTo>
                    <a:pt x="328" y="832"/>
                  </a:lnTo>
                  <a:lnTo>
                    <a:pt x="329" y="827"/>
                  </a:lnTo>
                  <a:lnTo>
                    <a:pt x="332" y="823"/>
                  </a:lnTo>
                  <a:lnTo>
                    <a:pt x="335" y="818"/>
                  </a:lnTo>
                  <a:lnTo>
                    <a:pt x="341" y="812"/>
                  </a:lnTo>
                  <a:lnTo>
                    <a:pt x="349" y="804"/>
                  </a:lnTo>
                  <a:lnTo>
                    <a:pt x="354" y="798"/>
                  </a:lnTo>
                  <a:lnTo>
                    <a:pt x="357" y="792"/>
                  </a:lnTo>
                  <a:lnTo>
                    <a:pt x="360" y="786"/>
                  </a:lnTo>
                  <a:lnTo>
                    <a:pt x="361" y="780"/>
                  </a:lnTo>
                  <a:lnTo>
                    <a:pt x="363" y="767"/>
                  </a:lnTo>
                  <a:lnTo>
                    <a:pt x="366" y="753"/>
                  </a:lnTo>
                  <a:lnTo>
                    <a:pt x="361" y="738"/>
                  </a:lnTo>
                  <a:lnTo>
                    <a:pt x="354" y="721"/>
                  </a:lnTo>
                  <a:lnTo>
                    <a:pt x="350" y="713"/>
                  </a:lnTo>
                  <a:lnTo>
                    <a:pt x="348" y="705"/>
                  </a:lnTo>
                  <a:lnTo>
                    <a:pt x="347" y="697"/>
                  </a:lnTo>
                  <a:lnTo>
                    <a:pt x="347" y="690"/>
                  </a:lnTo>
                  <a:lnTo>
                    <a:pt x="348" y="685"/>
                  </a:lnTo>
                  <a:lnTo>
                    <a:pt x="349" y="683"/>
                  </a:lnTo>
                  <a:lnTo>
                    <a:pt x="351" y="681"/>
                  </a:lnTo>
                  <a:lnTo>
                    <a:pt x="354" y="680"/>
                  </a:lnTo>
                  <a:lnTo>
                    <a:pt x="357" y="680"/>
                  </a:lnTo>
                  <a:lnTo>
                    <a:pt x="361" y="680"/>
                  </a:lnTo>
                  <a:lnTo>
                    <a:pt x="365" y="681"/>
                  </a:lnTo>
                  <a:lnTo>
                    <a:pt x="370" y="683"/>
                  </a:lnTo>
                  <a:lnTo>
                    <a:pt x="392" y="695"/>
                  </a:lnTo>
                  <a:lnTo>
                    <a:pt x="418" y="710"/>
                  </a:lnTo>
                  <a:lnTo>
                    <a:pt x="432" y="718"/>
                  </a:lnTo>
                  <a:lnTo>
                    <a:pt x="445" y="724"/>
                  </a:lnTo>
                  <a:lnTo>
                    <a:pt x="459" y="730"/>
                  </a:lnTo>
                  <a:lnTo>
                    <a:pt x="472" y="734"/>
                  </a:lnTo>
                  <a:lnTo>
                    <a:pt x="478" y="735"/>
                  </a:lnTo>
                  <a:lnTo>
                    <a:pt x="485" y="735"/>
                  </a:lnTo>
                  <a:lnTo>
                    <a:pt x="491" y="735"/>
                  </a:lnTo>
                  <a:lnTo>
                    <a:pt x="497" y="734"/>
                  </a:lnTo>
                  <a:lnTo>
                    <a:pt x="502" y="732"/>
                  </a:lnTo>
                  <a:lnTo>
                    <a:pt x="508" y="729"/>
                  </a:lnTo>
                  <a:lnTo>
                    <a:pt x="512" y="724"/>
                  </a:lnTo>
                  <a:lnTo>
                    <a:pt x="516" y="719"/>
                  </a:lnTo>
                  <a:lnTo>
                    <a:pt x="518" y="715"/>
                  </a:lnTo>
                  <a:lnTo>
                    <a:pt x="521" y="710"/>
                  </a:lnTo>
                  <a:lnTo>
                    <a:pt x="522" y="706"/>
                  </a:lnTo>
                  <a:lnTo>
                    <a:pt x="522" y="702"/>
                  </a:lnTo>
                  <a:lnTo>
                    <a:pt x="522" y="694"/>
                  </a:lnTo>
                  <a:lnTo>
                    <a:pt x="522" y="688"/>
                  </a:lnTo>
                  <a:lnTo>
                    <a:pt x="523" y="685"/>
                  </a:lnTo>
                  <a:lnTo>
                    <a:pt x="523" y="682"/>
                  </a:lnTo>
                  <a:lnTo>
                    <a:pt x="525" y="680"/>
                  </a:lnTo>
                  <a:lnTo>
                    <a:pt x="527" y="678"/>
                  </a:lnTo>
                  <a:lnTo>
                    <a:pt x="531" y="677"/>
                  </a:lnTo>
                  <a:lnTo>
                    <a:pt x="536" y="675"/>
                  </a:lnTo>
                  <a:lnTo>
                    <a:pt x="542" y="673"/>
                  </a:lnTo>
                  <a:lnTo>
                    <a:pt x="550" y="672"/>
                  </a:lnTo>
                  <a:lnTo>
                    <a:pt x="556" y="671"/>
                  </a:lnTo>
                  <a:lnTo>
                    <a:pt x="562" y="670"/>
                  </a:lnTo>
                  <a:lnTo>
                    <a:pt x="567" y="668"/>
                  </a:lnTo>
                  <a:lnTo>
                    <a:pt x="570" y="666"/>
                  </a:lnTo>
                  <a:lnTo>
                    <a:pt x="575" y="663"/>
                  </a:lnTo>
                  <a:lnTo>
                    <a:pt x="577" y="659"/>
                  </a:lnTo>
                  <a:lnTo>
                    <a:pt x="579" y="655"/>
                  </a:lnTo>
                  <a:lnTo>
                    <a:pt x="581" y="651"/>
                  </a:lnTo>
                  <a:lnTo>
                    <a:pt x="582" y="641"/>
                  </a:lnTo>
                  <a:lnTo>
                    <a:pt x="582" y="629"/>
                  </a:lnTo>
                  <a:lnTo>
                    <a:pt x="581" y="618"/>
                  </a:lnTo>
                  <a:lnTo>
                    <a:pt x="578" y="605"/>
                  </a:lnTo>
                  <a:lnTo>
                    <a:pt x="575" y="592"/>
                  </a:lnTo>
                  <a:lnTo>
                    <a:pt x="569" y="580"/>
                  </a:lnTo>
                  <a:lnTo>
                    <a:pt x="564" y="567"/>
                  </a:lnTo>
                  <a:lnTo>
                    <a:pt x="558" y="555"/>
                  </a:lnTo>
                  <a:lnTo>
                    <a:pt x="549" y="533"/>
                  </a:lnTo>
                  <a:lnTo>
                    <a:pt x="540" y="517"/>
                  </a:lnTo>
                  <a:lnTo>
                    <a:pt x="535" y="508"/>
                  </a:lnTo>
                  <a:lnTo>
                    <a:pt x="527" y="501"/>
                  </a:lnTo>
                  <a:lnTo>
                    <a:pt x="518" y="494"/>
                  </a:lnTo>
                  <a:lnTo>
                    <a:pt x="510" y="489"/>
                  </a:lnTo>
                  <a:lnTo>
                    <a:pt x="500" y="483"/>
                  </a:lnTo>
                  <a:lnTo>
                    <a:pt x="491" y="478"/>
                  </a:lnTo>
                  <a:lnTo>
                    <a:pt x="483" y="473"/>
                  </a:lnTo>
                  <a:lnTo>
                    <a:pt x="474" y="466"/>
                  </a:lnTo>
                  <a:lnTo>
                    <a:pt x="460" y="455"/>
                  </a:lnTo>
                  <a:lnTo>
                    <a:pt x="450" y="448"/>
                  </a:lnTo>
                  <a:lnTo>
                    <a:pt x="449" y="447"/>
                  </a:lnTo>
                  <a:lnTo>
                    <a:pt x="449" y="446"/>
                  </a:lnTo>
                  <a:lnTo>
                    <a:pt x="450" y="445"/>
                  </a:lnTo>
                  <a:lnTo>
                    <a:pt x="452" y="443"/>
                  </a:lnTo>
                  <a:lnTo>
                    <a:pt x="461" y="442"/>
                  </a:lnTo>
                  <a:lnTo>
                    <a:pt x="476" y="442"/>
                  </a:lnTo>
                  <a:lnTo>
                    <a:pt x="490" y="441"/>
                  </a:lnTo>
                  <a:lnTo>
                    <a:pt x="500" y="440"/>
                  </a:lnTo>
                  <a:lnTo>
                    <a:pt x="503" y="439"/>
                  </a:lnTo>
                  <a:lnTo>
                    <a:pt x="506" y="438"/>
                  </a:lnTo>
                  <a:lnTo>
                    <a:pt x="509" y="437"/>
                  </a:lnTo>
                  <a:lnTo>
                    <a:pt x="511" y="435"/>
                  </a:lnTo>
                  <a:lnTo>
                    <a:pt x="513" y="429"/>
                  </a:lnTo>
                  <a:lnTo>
                    <a:pt x="514" y="423"/>
                  </a:lnTo>
                  <a:lnTo>
                    <a:pt x="514" y="414"/>
                  </a:lnTo>
                  <a:lnTo>
                    <a:pt x="515" y="403"/>
                  </a:lnTo>
                  <a:lnTo>
                    <a:pt x="516" y="401"/>
                  </a:lnTo>
                  <a:lnTo>
                    <a:pt x="517" y="399"/>
                  </a:lnTo>
                  <a:lnTo>
                    <a:pt x="519" y="397"/>
                  </a:lnTo>
                  <a:lnTo>
                    <a:pt x="523" y="396"/>
                  </a:lnTo>
                  <a:lnTo>
                    <a:pt x="531" y="392"/>
                  </a:lnTo>
                  <a:lnTo>
                    <a:pt x="541" y="387"/>
                  </a:lnTo>
                  <a:lnTo>
                    <a:pt x="550" y="382"/>
                  </a:lnTo>
                  <a:lnTo>
                    <a:pt x="559" y="375"/>
                  </a:lnTo>
                  <a:lnTo>
                    <a:pt x="563" y="371"/>
                  </a:lnTo>
                  <a:lnTo>
                    <a:pt x="566" y="367"/>
                  </a:lnTo>
                  <a:lnTo>
                    <a:pt x="569" y="361"/>
                  </a:lnTo>
                  <a:lnTo>
                    <a:pt x="570" y="356"/>
                  </a:lnTo>
                  <a:lnTo>
                    <a:pt x="571" y="347"/>
                  </a:lnTo>
                  <a:lnTo>
                    <a:pt x="571" y="338"/>
                  </a:lnTo>
                  <a:lnTo>
                    <a:pt x="570" y="330"/>
                  </a:lnTo>
                  <a:lnTo>
                    <a:pt x="568" y="321"/>
                  </a:lnTo>
                  <a:lnTo>
                    <a:pt x="566" y="314"/>
                  </a:lnTo>
                  <a:lnTo>
                    <a:pt x="565" y="305"/>
                  </a:lnTo>
                  <a:lnTo>
                    <a:pt x="564" y="298"/>
                  </a:lnTo>
                  <a:lnTo>
                    <a:pt x="565" y="289"/>
                  </a:lnTo>
                  <a:lnTo>
                    <a:pt x="577" y="290"/>
                  </a:lnTo>
                  <a:lnTo>
                    <a:pt x="587" y="291"/>
                  </a:lnTo>
                  <a:lnTo>
                    <a:pt x="598" y="293"/>
                  </a:lnTo>
                  <a:lnTo>
                    <a:pt x="610" y="297"/>
                  </a:lnTo>
                  <a:lnTo>
                    <a:pt x="621" y="298"/>
                  </a:lnTo>
                  <a:lnTo>
                    <a:pt x="633" y="299"/>
                  </a:lnTo>
                  <a:lnTo>
                    <a:pt x="638" y="299"/>
                  </a:lnTo>
                  <a:lnTo>
                    <a:pt x="645" y="298"/>
                  </a:lnTo>
                  <a:lnTo>
                    <a:pt x="650" y="297"/>
                  </a:lnTo>
                  <a:lnTo>
                    <a:pt x="656" y="294"/>
                  </a:lnTo>
                  <a:lnTo>
                    <a:pt x="670" y="288"/>
                  </a:lnTo>
                  <a:lnTo>
                    <a:pt x="689" y="278"/>
                  </a:lnTo>
                  <a:lnTo>
                    <a:pt x="711" y="265"/>
                  </a:lnTo>
                  <a:lnTo>
                    <a:pt x="731" y="251"/>
                  </a:lnTo>
                  <a:lnTo>
                    <a:pt x="740" y="245"/>
                  </a:lnTo>
                  <a:lnTo>
                    <a:pt x="746" y="239"/>
                  </a:lnTo>
                  <a:lnTo>
                    <a:pt x="748" y="236"/>
                  </a:lnTo>
                  <a:lnTo>
                    <a:pt x="749" y="234"/>
                  </a:lnTo>
                  <a:lnTo>
                    <a:pt x="751" y="232"/>
                  </a:lnTo>
                  <a:lnTo>
                    <a:pt x="749" y="230"/>
                  </a:lnTo>
                  <a:lnTo>
                    <a:pt x="749" y="227"/>
                  </a:lnTo>
                  <a:lnTo>
                    <a:pt x="747" y="226"/>
                  </a:lnTo>
                  <a:lnTo>
                    <a:pt x="744" y="225"/>
                  </a:lnTo>
                  <a:lnTo>
                    <a:pt x="740" y="225"/>
                  </a:lnTo>
                  <a:lnTo>
                    <a:pt x="728" y="225"/>
                  </a:lnTo>
                  <a:lnTo>
                    <a:pt x="712" y="227"/>
                  </a:lnTo>
                  <a:lnTo>
                    <a:pt x="692" y="230"/>
                  </a:lnTo>
                  <a:lnTo>
                    <a:pt x="675" y="231"/>
                  </a:lnTo>
                  <a:lnTo>
                    <a:pt x="658" y="230"/>
                  </a:lnTo>
                  <a:lnTo>
                    <a:pt x="638" y="226"/>
                  </a:lnTo>
                  <a:lnTo>
                    <a:pt x="634" y="225"/>
                  </a:lnTo>
                  <a:lnTo>
                    <a:pt x="630" y="226"/>
                  </a:lnTo>
                  <a:lnTo>
                    <a:pt x="625" y="227"/>
                  </a:lnTo>
                  <a:lnTo>
                    <a:pt x="621" y="230"/>
                  </a:lnTo>
                  <a:lnTo>
                    <a:pt x="611" y="236"/>
                  </a:lnTo>
                  <a:lnTo>
                    <a:pt x="600" y="243"/>
                  </a:lnTo>
                  <a:lnTo>
                    <a:pt x="590" y="249"/>
                  </a:lnTo>
                  <a:lnTo>
                    <a:pt x="579" y="256"/>
                  </a:lnTo>
                  <a:lnTo>
                    <a:pt x="572" y="259"/>
                  </a:lnTo>
                  <a:lnTo>
                    <a:pt x="567" y="260"/>
                  </a:lnTo>
                  <a:lnTo>
                    <a:pt x="560" y="262"/>
                  </a:lnTo>
                  <a:lnTo>
                    <a:pt x="554" y="262"/>
                  </a:lnTo>
                  <a:lnTo>
                    <a:pt x="544" y="261"/>
                  </a:lnTo>
                  <a:lnTo>
                    <a:pt x="536" y="259"/>
                  </a:lnTo>
                  <a:lnTo>
                    <a:pt x="527" y="256"/>
                  </a:lnTo>
                  <a:lnTo>
                    <a:pt x="521" y="250"/>
                  </a:lnTo>
                  <a:lnTo>
                    <a:pt x="518" y="248"/>
                  </a:lnTo>
                  <a:lnTo>
                    <a:pt x="516" y="245"/>
                  </a:lnTo>
                  <a:lnTo>
                    <a:pt x="514" y="240"/>
                  </a:lnTo>
                  <a:lnTo>
                    <a:pt x="514" y="237"/>
                  </a:lnTo>
                  <a:lnTo>
                    <a:pt x="513" y="233"/>
                  </a:lnTo>
                  <a:lnTo>
                    <a:pt x="514" y="227"/>
                  </a:lnTo>
                  <a:lnTo>
                    <a:pt x="515" y="223"/>
                  </a:lnTo>
                  <a:lnTo>
                    <a:pt x="517" y="218"/>
                  </a:lnTo>
                  <a:lnTo>
                    <a:pt x="523" y="202"/>
                  </a:lnTo>
                  <a:lnTo>
                    <a:pt x="527" y="193"/>
                  </a:lnTo>
                  <a:lnTo>
                    <a:pt x="529" y="189"/>
                  </a:lnTo>
                  <a:lnTo>
                    <a:pt x="533" y="185"/>
                  </a:lnTo>
                  <a:lnTo>
                    <a:pt x="539" y="181"/>
                  </a:lnTo>
                  <a:lnTo>
                    <a:pt x="549" y="177"/>
                  </a:lnTo>
                  <a:lnTo>
                    <a:pt x="555" y="172"/>
                  </a:lnTo>
                  <a:lnTo>
                    <a:pt x="559" y="169"/>
                  </a:lnTo>
                  <a:lnTo>
                    <a:pt x="562" y="166"/>
                  </a:lnTo>
                  <a:lnTo>
                    <a:pt x="564" y="163"/>
                  </a:lnTo>
                  <a:lnTo>
                    <a:pt x="564" y="160"/>
                  </a:lnTo>
                  <a:lnTo>
                    <a:pt x="563" y="158"/>
                  </a:lnTo>
                  <a:lnTo>
                    <a:pt x="560" y="155"/>
                  </a:lnTo>
                  <a:lnTo>
                    <a:pt x="558" y="153"/>
                  </a:lnTo>
                  <a:lnTo>
                    <a:pt x="552" y="149"/>
                  </a:lnTo>
                  <a:lnTo>
                    <a:pt x="544" y="143"/>
                  </a:lnTo>
                  <a:lnTo>
                    <a:pt x="538" y="138"/>
                  </a:lnTo>
                  <a:lnTo>
                    <a:pt x="532" y="132"/>
                  </a:lnTo>
                  <a:lnTo>
                    <a:pt x="530" y="126"/>
                  </a:lnTo>
                  <a:lnTo>
                    <a:pt x="529" y="119"/>
                  </a:lnTo>
                  <a:lnTo>
                    <a:pt x="529" y="114"/>
                  </a:lnTo>
                  <a:lnTo>
                    <a:pt x="531" y="109"/>
                  </a:lnTo>
                  <a:lnTo>
                    <a:pt x="533" y="104"/>
                  </a:lnTo>
                  <a:lnTo>
                    <a:pt x="537" y="99"/>
                  </a:lnTo>
                  <a:lnTo>
                    <a:pt x="540" y="95"/>
                  </a:lnTo>
                  <a:lnTo>
                    <a:pt x="544" y="90"/>
                  </a:lnTo>
                  <a:lnTo>
                    <a:pt x="555" y="83"/>
                  </a:lnTo>
                  <a:lnTo>
                    <a:pt x="566" y="76"/>
                  </a:lnTo>
                  <a:lnTo>
                    <a:pt x="577" y="70"/>
                  </a:lnTo>
                  <a:lnTo>
                    <a:pt x="586" y="64"/>
                  </a:lnTo>
                  <a:lnTo>
                    <a:pt x="649" y="44"/>
                  </a:lnTo>
                  <a:lnTo>
                    <a:pt x="649" y="44"/>
                  </a:lnTo>
                  <a:lnTo>
                    <a:pt x="659" y="44"/>
                  </a:lnTo>
                  <a:lnTo>
                    <a:pt x="670" y="43"/>
                  </a:lnTo>
                  <a:lnTo>
                    <a:pt x="679" y="41"/>
                  </a:lnTo>
                  <a:lnTo>
                    <a:pt x="689" y="38"/>
                  </a:lnTo>
                  <a:lnTo>
                    <a:pt x="708" y="32"/>
                  </a:lnTo>
                  <a:lnTo>
                    <a:pt x="729" y="23"/>
                  </a:lnTo>
                  <a:lnTo>
                    <a:pt x="748" y="15"/>
                  </a:lnTo>
                  <a:lnTo>
                    <a:pt x="768" y="7"/>
                  </a:lnTo>
                  <a:lnTo>
                    <a:pt x="778" y="4"/>
                  </a:lnTo>
                  <a:lnTo>
                    <a:pt x="787" y="2"/>
                  </a:lnTo>
                  <a:lnTo>
                    <a:pt x="797" y="1"/>
                  </a:lnTo>
                  <a:lnTo>
                    <a:pt x="807" y="0"/>
                  </a:lnTo>
                  <a:lnTo>
                    <a:pt x="809" y="3"/>
                  </a:lnTo>
                  <a:lnTo>
                    <a:pt x="811" y="6"/>
                  </a:lnTo>
                  <a:lnTo>
                    <a:pt x="813" y="9"/>
                  </a:lnTo>
                  <a:lnTo>
                    <a:pt x="816" y="11"/>
                  </a:lnTo>
                  <a:lnTo>
                    <a:pt x="824" y="16"/>
                  </a:lnTo>
                  <a:lnTo>
                    <a:pt x="832" y="19"/>
                  </a:lnTo>
                  <a:lnTo>
                    <a:pt x="839" y="22"/>
                  </a:lnTo>
                  <a:lnTo>
                    <a:pt x="846" y="25"/>
                  </a:lnTo>
                  <a:lnTo>
                    <a:pt x="850" y="28"/>
                  </a:lnTo>
                  <a:lnTo>
                    <a:pt x="852" y="31"/>
                  </a:lnTo>
                  <a:lnTo>
                    <a:pt x="851" y="72"/>
                  </a:lnTo>
                  <a:lnTo>
                    <a:pt x="851" y="115"/>
                  </a:lnTo>
                  <a:lnTo>
                    <a:pt x="852" y="125"/>
                  </a:lnTo>
                  <a:lnTo>
                    <a:pt x="854" y="135"/>
                  </a:lnTo>
                  <a:lnTo>
                    <a:pt x="857" y="144"/>
                  </a:lnTo>
                  <a:lnTo>
                    <a:pt x="863" y="154"/>
                  </a:lnTo>
                  <a:lnTo>
                    <a:pt x="869" y="162"/>
                  </a:lnTo>
                  <a:lnTo>
                    <a:pt x="878" y="170"/>
                  </a:lnTo>
                  <a:lnTo>
                    <a:pt x="889" y="177"/>
                  </a:lnTo>
                  <a:lnTo>
                    <a:pt x="901" y="183"/>
                  </a:lnTo>
                  <a:lnTo>
                    <a:pt x="922" y="191"/>
                  </a:lnTo>
                  <a:lnTo>
                    <a:pt x="942" y="196"/>
                  </a:lnTo>
                  <a:lnTo>
                    <a:pt x="959" y="199"/>
                  </a:lnTo>
                  <a:lnTo>
                    <a:pt x="976" y="202"/>
                  </a:lnTo>
                  <a:lnTo>
                    <a:pt x="1012" y="204"/>
                  </a:lnTo>
                  <a:lnTo>
                    <a:pt x="1054" y="203"/>
                  </a:lnTo>
                  <a:lnTo>
                    <a:pt x="1064" y="204"/>
                  </a:lnTo>
                  <a:lnTo>
                    <a:pt x="1073" y="207"/>
                  </a:lnTo>
                  <a:lnTo>
                    <a:pt x="1082" y="211"/>
                  </a:lnTo>
                  <a:lnTo>
                    <a:pt x="1090" y="218"/>
                  </a:lnTo>
                  <a:lnTo>
                    <a:pt x="1105" y="233"/>
                  </a:lnTo>
                  <a:lnTo>
                    <a:pt x="1120" y="250"/>
                  </a:lnTo>
                  <a:lnTo>
                    <a:pt x="1129" y="259"/>
                  </a:lnTo>
                  <a:lnTo>
                    <a:pt x="1137" y="266"/>
                  </a:lnTo>
                  <a:lnTo>
                    <a:pt x="1146" y="275"/>
                  </a:lnTo>
                  <a:lnTo>
                    <a:pt x="1156" y="281"/>
                  </a:lnTo>
                  <a:lnTo>
                    <a:pt x="1166" y="288"/>
                  </a:lnTo>
                  <a:lnTo>
                    <a:pt x="1177" y="292"/>
                  </a:lnTo>
                  <a:lnTo>
                    <a:pt x="1190" y="295"/>
                  </a:lnTo>
                  <a:lnTo>
                    <a:pt x="1204" y="297"/>
                  </a:lnTo>
                  <a:lnTo>
                    <a:pt x="1220" y="298"/>
                  </a:lnTo>
                  <a:lnTo>
                    <a:pt x="1235" y="300"/>
                  </a:lnTo>
                  <a:lnTo>
                    <a:pt x="1252" y="304"/>
                  </a:lnTo>
                  <a:lnTo>
                    <a:pt x="1267" y="308"/>
                  </a:lnTo>
                  <a:lnTo>
                    <a:pt x="1282" y="312"/>
                  </a:lnTo>
                  <a:lnTo>
                    <a:pt x="1297" y="316"/>
                  </a:lnTo>
                  <a:lnTo>
                    <a:pt x="1313" y="318"/>
                  </a:lnTo>
                  <a:lnTo>
                    <a:pt x="1328" y="319"/>
                  </a:lnTo>
                  <a:lnTo>
                    <a:pt x="1496" y="317"/>
                  </a:lnTo>
                  <a:lnTo>
                    <a:pt x="1524" y="318"/>
                  </a:lnTo>
                  <a:lnTo>
                    <a:pt x="1548" y="318"/>
                  </a:lnTo>
                  <a:lnTo>
                    <a:pt x="1558" y="317"/>
                  </a:lnTo>
                  <a:lnTo>
                    <a:pt x="1567" y="318"/>
                  </a:lnTo>
                  <a:lnTo>
                    <a:pt x="1576" y="318"/>
                  </a:lnTo>
                  <a:lnTo>
                    <a:pt x="1583" y="320"/>
                  </a:lnTo>
                  <a:lnTo>
                    <a:pt x="1590" y="322"/>
                  </a:lnTo>
                  <a:lnTo>
                    <a:pt x="1596" y="327"/>
                  </a:lnTo>
                  <a:lnTo>
                    <a:pt x="1600" y="332"/>
                  </a:lnTo>
                  <a:lnTo>
                    <a:pt x="1606" y="339"/>
                  </a:lnTo>
                  <a:lnTo>
                    <a:pt x="1610" y="348"/>
                  </a:lnTo>
                  <a:lnTo>
                    <a:pt x="1613" y="359"/>
                  </a:lnTo>
                  <a:lnTo>
                    <a:pt x="1618" y="372"/>
                  </a:lnTo>
                  <a:lnTo>
                    <a:pt x="1621" y="388"/>
                  </a:lnTo>
                  <a:lnTo>
                    <a:pt x="1623" y="399"/>
                  </a:lnTo>
                  <a:lnTo>
                    <a:pt x="1625" y="410"/>
                  </a:lnTo>
                  <a:lnTo>
                    <a:pt x="1630" y="420"/>
                  </a:lnTo>
                  <a:lnTo>
                    <a:pt x="1633" y="429"/>
                  </a:lnTo>
                  <a:lnTo>
                    <a:pt x="1638" y="438"/>
                  </a:lnTo>
                  <a:lnTo>
                    <a:pt x="1644" y="447"/>
                  </a:lnTo>
                  <a:lnTo>
                    <a:pt x="1649" y="454"/>
                  </a:lnTo>
                  <a:lnTo>
                    <a:pt x="1656" y="461"/>
                  </a:lnTo>
                  <a:lnTo>
                    <a:pt x="1662" y="466"/>
                  </a:lnTo>
                  <a:lnTo>
                    <a:pt x="1670" y="470"/>
                  </a:lnTo>
                  <a:lnTo>
                    <a:pt x="1678" y="474"/>
                  </a:lnTo>
                  <a:lnTo>
                    <a:pt x="1686" y="476"/>
                  </a:lnTo>
                  <a:lnTo>
                    <a:pt x="1695" y="476"/>
                  </a:lnTo>
                  <a:lnTo>
                    <a:pt x="1705" y="475"/>
                  </a:lnTo>
                  <a:lnTo>
                    <a:pt x="1715" y="473"/>
                  </a:lnTo>
                  <a:lnTo>
                    <a:pt x="1726" y="468"/>
                  </a:lnTo>
                  <a:lnTo>
                    <a:pt x="1854" y="406"/>
                  </a:lnTo>
                  <a:lnTo>
                    <a:pt x="1864" y="400"/>
                  </a:lnTo>
                  <a:lnTo>
                    <a:pt x="1870" y="395"/>
                  </a:lnTo>
                  <a:lnTo>
                    <a:pt x="1873" y="393"/>
                  </a:lnTo>
                  <a:lnTo>
                    <a:pt x="1874" y="391"/>
                  </a:lnTo>
                  <a:lnTo>
                    <a:pt x="1874" y="387"/>
                  </a:lnTo>
                  <a:lnTo>
                    <a:pt x="1875" y="385"/>
                  </a:lnTo>
                  <a:lnTo>
                    <a:pt x="1873" y="380"/>
                  </a:lnTo>
                  <a:lnTo>
                    <a:pt x="1870" y="374"/>
                  </a:lnTo>
                  <a:lnTo>
                    <a:pt x="1867" y="369"/>
                  </a:lnTo>
                  <a:lnTo>
                    <a:pt x="1863" y="364"/>
                  </a:lnTo>
                  <a:lnTo>
                    <a:pt x="1859" y="358"/>
                  </a:lnTo>
                  <a:lnTo>
                    <a:pt x="1855" y="353"/>
                  </a:lnTo>
                  <a:lnTo>
                    <a:pt x="1853" y="347"/>
                  </a:lnTo>
                  <a:lnTo>
                    <a:pt x="1852" y="342"/>
                  </a:lnTo>
                  <a:lnTo>
                    <a:pt x="1853" y="339"/>
                  </a:lnTo>
                  <a:lnTo>
                    <a:pt x="1854" y="335"/>
                  </a:lnTo>
                  <a:lnTo>
                    <a:pt x="1855" y="332"/>
                  </a:lnTo>
                  <a:lnTo>
                    <a:pt x="1857" y="330"/>
                  </a:lnTo>
                  <a:lnTo>
                    <a:pt x="1865" y="324"/>
                  </a:lnTo>
                  <a:lnTo>
                    <a:pt x="1875" y="316"/>
                  </a:lnTo>
                  <a:lnTo>
                    <a:pt x="1891" y="306"/>
                  </a:lnTo>
                  <a:lnTo>
                    <a:pt x="1905" y="297"/>
                  </a:lnTo>
                  <a:lnTo>
                    <a:pt x="1917" y="285"/>
                  </a:lnTo>
                  <a:lnTo>
                    <a:pt x="1929" y="273"/>
                  </a:lnTo>
                  <a:lnTo>
                    <a:pt x="1949" y="249"/>
                  </a:lnTo>
                  <a:lnTo>
                    <a:pt x="1969" y="224"/>
                  </a:lnTo>
                  <a:lnTo>
                    <a:pt x="1978" y="212"/>
                  </a:lnTo>
                  <a:lnTo>
                    <a:pt x="1989" y="200"/>
                  </a:lnTo>
                  <a:lnTo>
                    <a:pt x="2002" y="190"/>
                  </a:lnTo>
                  <a:lnTo>
                    <a:pt x="2015" y="179"/>
                  </a:lnTo>
                  <a:lnTo>
                    <a:pt x="2030" y="169"/>
                  </a:lnTo>
                  <a:lnTo>
                    <a:pt x="2048" y="162"/>
                  </a:lnTo>
                  <a:lnTo>
                    <a:pt x="2068" y="154"/>
                  </a:lnTo>
                  <a:lnTo>
                    <a:pt x="2091" y="149"/>
                  </a:lnTo>
                  <a:lnTo>
                    <a:pt x="2111" y="143"/>
                  </a:lnTo>
                  <a:lnTo>
                    <a:pt x="2135" y="136"/>
                  </a:lnTo>
                  <a:lnTo>
                    <a:pt x="2161" y="129"/>
                  </a:lnTo>
                  <a:lnTo>
                    <a:pt x="2187" y="123"/>
                  </a:lnTo>
                  <a:lnTo>
                    <a:pt x="2200" y="122"/>
                  </a:lnTo>
                  <a:lnTo>
                    <a:pt x="2213" y="121"/>
                  </a:lnTo>
                  <a:lnTo>
                    <a:pt x="2225" y="122"/>
                  </a:lnTo>
                  <a:lnTo>
                    <a:pt x="2235" y="124"/>
                  </a:lnTo>
                  <a:lnTo>
                    <a:pt x="2241" y="125"/>
                  </a:lnTo>
                  <a:lnTo>
                    <a:pt x="2246" y="127"/>
                  </a:lnTo>
                  <a:lnTo>
                    <a:pt x="2251" y="130"/>
                  </a:lnTo>
                  <a:lnTo>
                    <a:pt x="2256" y="133"/>
                  </a:lnTo>
                  <a:lnTo>
                    <a:pt x="2259" y="137"/>
                  </a:lnTo>
                  <a:lnTo>
                    <a:pt x="2264" y="141"/>
                  </a:lnTo>
                  <a:lnTo>
                    <a:pt x="2267" y="146"/>
                  </a:lnTo>
                  <a:lnTo>
                    <a:pt x="2270" y="152"/>
                  </a:lnTo>
                  <a:lnTo>
                    <a:pt x="2279" y="170"/>
                  </a:lnTo>
                  <a:lnTo>
                    <a:pt x="2288" y="197"/>
                  </a:lnTo>
                  <a:lnTo>
                    <a:pt x="2292" y="210"/>
                  </a:lnTo>
                  <a:lnTo>
                    <a:pt x="2293" y="222"/>
                  </a:lnTo>
                  <a:lnTo>
                    <a:pt x="2293" y="226"/>
                  </a:lnTo>
                  <a:lnTo>
                    <a:pt x="2291" y="230"/>
                  </a:lnTo>
                  <a:lnTo>
                    <a:pt x="2289" y="232"/>
                  </a:lnTo>
                  <a:lnTo>
                    <a:pt x="2286" y="233"/>
                  </a:lnTo>
                  <a:lnTo>
                    <a:pt x="2274" y="233"/>
                  </a:lnTo>
                  <a:lnTo>
                    <a:pt x="2264" y="234"/>
                  </a:lnTo>
                  <a:lnTo>
                    <a:pt x="2255" y="235"/>
                  </a:lnTo>
                  <a:lnTo>
                    <a:pt x="2247" y="237"/>
                  </a:lnTo>
                  <a:lnTo>
                    <a:pt x="2242" y="239"/>
                  </a:lnTo>
                  <a:lnTo>
                    <a:pt x="2238" y="243"/>
                  </a:lnTo>
                  <a:lnTo>
                    <a:pt x="2233" y="246"/>
                  </a:lnTo>
                  <a:lnTo>
                    <a:pt x="2231" y="249"/>
                  </a:lnTo>
                  <a:lnTo>
                    <a:pt x="2230" y="252"/>
                  </a:lnTo>
                  <a:lnTo>
                    <a:pt x="2229" y="257"/>
                  </a:lnTo>
                  <a:lnTo>
                    <a:pt x="2230" y="261"/>
                  </a:lnTo>
                  <a:lnTo>
                    <a:pt x="2231" y="265"/>
                  </a:lnTo>
                  <a:lnTo>
                    <a:pt x="2237" y="275"/>
                  </a:lnTo>
                  <a:lnTo>
                    <a:pt x="2244" y="285"/>
                  </a:lnTo>
                  <a:lnTo>
                    <a:pt x="2254" y="294"/>
                  </a:lnTo>
                  <a:lnTo>
                    <a:pt x="2265" y="304"/>
                  </a:lnTo>
                  <a:lnTo>
                    <a:pt x="2276" y="313"/>
                  </a:lnTo>
                  <a:lnTo>
                    <a:pt x="2289" y="320"/>
                  </a:lnTo>
                  <a:lnTo>
                    <a:pt x="2301" y="327"/>
                  </a:lnTo>
                  <a:lnTo>
                    <a:pt x="2313" y="332"/>
                  </a:lnTo>
                  <a:lnTo>
                    <a:pt x="2323" y="335"/>
                  </a:lnTo>
                  <a:lnTo>
                    <a:pt x="2332" y="335"/>
                  </a:lnTo>
                  <a:lnTo>
                    <a:pt x="2372" y="334"/>
                  </a:lnTo>
                  <a:lnTo>
                    <a:pt x="2407" y="332"/>
                  </a:lnTo>
                  <a:lnTo>
                    <a:pt x="2424" y="330"/>
                  </a:lnTo>
                  <a:lnTo>
                    <a:pt x="2441" y="327"/>
                  </a:lnTo>
                  <a:lnTo>
                    <a:pt x="2456" y="324"/>
                  </a:lnTo>
                  <a:lnTo>
                    <a:pt x="2472" y="320"/>
                  </a:lnTo>
                  <a:lnTo>
                    <a:pt x="2487" y="316"/>
                  </a:lnTo>
                  <a:lnTo>
                    <a:pt x="2502" y="311"/>
                  </a:lnTo>
                  <a:lnTo>
                    <a:pt x="2517" y="304"/>
                  </a:lnTo>
                  <a:lnTo>
                    <a:pt x="2532" y="297"/>
                  </a:lnTo>
                  <a:lnTo>
                    <a:pt x="2548" y="288"/>
                  </a:lnTo>
                  <a:lnTo>
                    <a:pt x="2564" y="278"/>
                  </a:lnTo>
                  <a:lnTo>
                    <a:pt x="2580" y="267"/>
                  </a:lnTo>
                  <a:lnTo>
                    <a:pt x="2597" y="254"/>
                  </a:lnTo>
                  <a:lnTo>
                    <a:pt x="2620" y="243"/>
                  </a:lnTo>
                  <a:lnTo>
                    <a:pt x="2660" y="221"/>
                  </a:lnTo>
                  <a:lnTo>
                    <a:pt x="2671" y="217"/>
                  </a:lnTo>
                  <a:lnTo>
                    <a:pt x="2680" y="212"/>
                  </a:lnTo>
                  <a:lnTo>
                    <a:pt x="2690" y="209"/>
                  </a:lnTo>
                  <a:lnTo>
                    <a:pt x="2698" y="208"/>
                  </a:lnTo>
                  <a:lnTo>
                    <a:pt x="2705" y="208"/>
                  </a:lnTo>
                  <a:lnTo>
                    <a:pt x="2711" y="209"/>
                  </a:lnTo>
                  <a:lnTo>
                    <a:pt x="2713" y="211"/>
                  </a:lnTo>
                  <a:lnTo>
                    <a:pt x="2714" y="213"/>
                  </a:lnTo>
                  <a:lnTo>
                    <a:pt x="2715" y="217"/>
                  </a:lnTo>
                  <a:lnTo>
                    <a:pt x="2715" y="220"/>
                  </a:lnTo>
                  <a:lnTo>
                    <a:pt x="2716" y="229"/>
                  </a:lnTo>
                  <a:lnTo>
                    <a:pt x="2717" y="235"/>
                  </a:lnTo>
                  <a:lnTo>
                    <a:pt x="2720" y="241"/>
                  </a:lnTo>
                  <a:lnTo>
                    <a:pt x="2724" y="246"/>
                  </a:lnTo>
                  <a:lnTo>
                    <a:pt x="2729" y="249"/>
                  </a:lnTo>
                  <a:lnTo>
                    <a:pt x="2734" y="251"/>
                  </a:lnTo>
                  <a:lnTo>
                    <a:pt x="2740" y="252"/>
                  </a:lnTo>
                  <a:lnTo>
                    <a:pt x="2746" y="253"/>
                  </a:lnTo>
                  <a:lnTo>
                    <a:pt x="2761" y="253"/>
                  </a:lnTo>
                  <a:lnTo>
                    <a:pt x="2776" y="253"/>
                  </a:lnTo>
                  <a:lnTo>
                    <a:pt x="2785" y="254"/>
                  </a:lnTo>
                  <a:lnTo>
                    <a:pt x="2793" y="254"/>
                  </a:lnTo>
                  <a:lnTo>
                    <a:pt x="2801" y="257"/>
                  </a:lnTo>
                  <a:lnTo>
                    <a:pt x="2809" y="259"/>
                  </a:lnTo>
                  <a:lnTo>
                    <a:pt x="2821" y="261"/>
                  </a:lnTo>
                  <a:lnTo>
                    <a:pt x="2835" y="263"/>
                  </a:lnTo>
                  <a:lnTo>
                    <a:pt x="2851" y="265"/>
                  </a:lnTo>
                  <a:lnTo>
                    <a:pt x="2868" y="265"/>
                  </a:lnTo>
                  <a:lnTo>
                    <a:pt x="2886" y="264"/>
                  </a:lnTo>
                  <a:lnTo>
                    <a:pt x="2902" y="262"/>
                  </a:lnTo>
                  <a:lnTo>
                    <a:pt x="2908" y="260"/>
                  </a:lnTo>
                  <a:lnTo>
                    <a:pt x="2915" y="258"/>
                  </a:lnTo>
                  <a:lnTo>
                    <a:pt x="2920" y="256"/>
                  </a:lnTo>
                  <a:lnTo>
                    <a:pt x="2924" y="252"/>
                  </a:lnTo>
                  <a:lnTo>
                    <a:pt x="2936" y="241"/>
                  </a:lnTo>
                  <a:lnTo>
                    <a:pt x="2944" y="234"/>
                  </a:lnTo>
                  <a:lnTo>
                    <a:pt x="2950" y="230"/>
                  </a:lnTo>
                  <a:lnTo>
                    <a:pt x="2955" y="227"/>
                  </a:lnTo>
                  <a:lnTo>
                    <a:pt x="2967" y="223"/>
                  </a:lnTo>
                  <a:lnTo>
                    <a:pt x="2989" y="214"/>
                  </a:lnTo>
                  <a:lnTo>
                    <a:pt x="3009" y="205"/>
                  </a:lnTo>
                  <a:lnTo>
                    <a:pt x="3027" y="194"/>
                  </a:lnTo>
                  <a:lnTo>
                    <a:pt x="3042" y="183"/>
                  </a:lnTo>
                  <a:lnTo>
                    <a:pt x="3058" y="173"/>
                  </a:lnTo>
                  <a:lnTo>
                    <a:pt x="3066" y="170"/>
                  </a:lnTo>
                  <a:lnTo>
                    <a:pt x="3073" y="166"/>
                  </a:lnTo>
                  <a:lnTo>
                    <a:pt x="3082" y="164"/>
                  </a:lnTo>
                  <a:lnTo>
                    <a:pt x="3091" y="163"/>
                  </a:lnTo>
                  <a:lnTo>
                    <a:pt x="3099" y="162"/>
                  </a:lnTo>
                  <a:lnTo>
                    <a:pt x="3108" y="163"/>
                  </a:lnTo>
                  <a:lnTo>
                    <a:pt x="3119" y="165"/>
                  </a:lnTo>
                  <a:lnTo>
                    <a:pt x="3129" y="168"/>
                  </a:lnTo>
                  <a:lnTo>
                    <a:pt x="3145" y="173"/>
                  </a:lnTo>
                  <a:lnTo>
                    <a:pt x="3158" y="176"/>
                  </a:lnTo>
                  <a:lnTo>
                    <a:pt x="3168" y="176"/>
                  </a:lnTo>
                  <a:lnTo>
                    <a:pt x="3179" y="177"/>
                  </a:lnTo>
                  <a:lnTo>
                    <a:pt x="3184" y="178"/>
                  </a:lnTo>
                  <a:lnTo>
                    <a:pt x="3188" y="179"/>
                  </a:lnTo>
                  <a:lnTo>
                    <a:pt x="3192" y="180"/>
                  </a:lnTo>
                  <a:lnTo>
                    <a:pt x="3198" y="183"/>
                  </a:lnTo>
                  <a:lnTo>
                    <a:pt x="3203" y="186"/>
                  </a:lnTo>
                  <a:lnTo>
                    <a:pt x="3208" y="192"/>
                  </a:lnTo>
                  <a:lnTo>
                    <a:pt x="3214" y="197"/>
                  </a:lnTo>
                  <a:lnTo>
                    <a:pt x="3220" y="205"/>
                  </a:lnTo>
                  <a:lnTo>
                    <a:pt x="3229" y="214"/>
                  </a:lnTo>
                  <a:lnTo>
                    <a:pt x="3238" y="222"/>
                  </a:lnTo>
                  <a:lnTo>
                    <a:pt x="3245" y="226"/>
                  </a:lnTo>
                  <a:lnTo>
                    <a:pt x="3253" y="227"/>
                  </a:lnTo>
                  <a:lnTo>
                    <a:pt x="3260" y="227"/>
                  </a:lnTo>
                  <a:lnTo>
                    <a:pt x="3268" y="226"/>
                  </a:lnTo>
                  <a:lnTo>
                    <a:pt x="3275" y="224"/>
                  </a:lnTo>
                  <a:lnTo>
                    <a:pt x="3283" y="221"/>
                  </a:lnTo>
                  <a:lnTo>
                    <a:pt x="3291" y="218"/>
                  </a:lnTo>
                  <a:lnTo>
                    <a:pt x="3299" y="214"/>
                  </a:lnTo>
                  <a:lnTo>
                    <a:pt x="3309" y="212"/>
                  </a:lnTo>
                  <a:lnTo>
                    <a:pt x="3319" y="211"/>
                  </a:lnTo>
                  <a:lnTo>
                    <a:pt x="3329" y="211"/>
                  </a:lnTo>
                  <a:lnTo>
                    <a:pt x="3341" y="213"/>
                  </a:lnTo>
                  <a:lnTo>
                    <a:pt x="3354" y="219"/>
                  </a:lnTo>
                  <a:lnTo>
                    <a:pt x="3368" y="226"/>
                  </a:lnTo>
                  <a:lnTo>
                    <a:pt x="3377" y="230"/>
                  </a:lnTo>
                  <a:lnTo>
                    <a:pt x="3388" y="232"/>
                  </a:lnTo>
                  <a:lnTo>
                    <a:pt x="3401" y="233"/>
                  </a:lnTo>
                  <a:lnTo>
                    <a:pt x="3416" y="233"/>
                  </a:lnTo>
                  <a:lnTo>
                    <a:pt x="3445" y="233"/>
                  </a:lnTo>
                  <a:lnTo>
                    <a:pt x="3469" y="234"/>
                  </a:lnTo>
                  <a:lnTo>
                    <a:pt x="3476" y="235"/>
                  </a:lnTo>
                  <a:lnTo>
                    <a:pt x="3483" y="234"/>
                  </a:lnTo>
                  <a:lnTo>
                    <a:pt x="3489" y="232"/>
                  </a:lnTo>
                  <a:lnTo>
                    <a:pt x="3495" y="230"/>
                  </a:lnTo>
                  <a:lnTo>
                    <a:pt x="3505" y="221"/>
                  </a:lnTo>
                  <a:lnTo>
                    <a:pt x="3515" y="212"/>
                  </a:lnTo>
                  <a:lnTo>
                    <a:pt x="3525" y="203"/>
                  </a:lnTo>
                  <a:lnTo>
                    <a:pt x="3536" y="195"/>
                  </a:lnTo>
                  <a:lnTo>
                    <a:pt x="3542" y="192"/>
                  </a:lnTo>
                  <a:lnTo>
                    <a:pt x="3550" y="189"/>
                  </a:lnTo>
                  <a:lnTo>
                    <a:pt x="3557" y="187"/>
                  </a:lnTo>
                  <a:lnTo>
                    <a:pt x="3567" y="186"/>
                  </a:lnTo>
                  <a:lnTo>
                    <a:pt x="3577" y="191"/>
                  </a:lnTo>
                  <a:lnTo>
                    <a:pt x="3585" y="196"/>
                  </a:lnTo>
                  <a:lnTo>
                    <a:pt x="3593" y="200"/>
                  </a:lnTo>
                  <a:lnTo>
                    <a:pt x="3599" y="206"/>
                  </a:lnTo>
                  <a:lnTo>
                    <a:pt x="3606" y="211"/>
                  </a:lnTo>
                  <a:lnTo>
                    <a:pt x="3612" y="218"/>
                  </a:lnTo>
                  <a:lnTo>
                    <a:pt x="3619" y="225"/>
                  </a:lnTo>
                  <a:lnTo>
                    <a:pt x="3624" y="234"/>
                  </a:lnTo>
                  <a:lnTo>
                    <a:pt x="3630" y="244"/>
                  </a:lnTo>
                  <a:lnTo>
                    <a:pt x="3633" y="252"/>
                  </a:lnTo>
                  <a:lnTo>
                    <a:pt x="3637" y="262"/>
                  </a:lnTo>
                  <a:lnTo>
                    <a:pt x="3643" y="271"/>
                  </a:lnTo>
                  <a:lnTo>
                    <a:pt x="3648" y="277"/>
                  </a:lnTo>
                  <a:lnTo>
                    <a:pt x="3654" y="283"/>
                  </a:lnTo>
                  <a:lnTo>
                    <a:pt x="3661" y="289"/>
                  </a:lnTo>
                  <a:lnTo>
                    <a:pt x="3669" y="294"/>
                  </a:lnTo>
                  <a:lnTo>
                    <a:pt x="3685" y="304"/>
                  </a:lnTo>
                  <a:lnTo>
                    <a:pt x="3702" y="314"/>
                  </a:lnTo>
                  <a:lnTo>
                    <a:pt x="3720" y="322"/>
                  </a:lnTo>
                  <a:lnTo>
                    <a:pt x="3739" y="330"/>
                  </a:lnTo>
                  <a:lnTo>
                    <a:pt x="3756" y="335"/>
                  </a:lnTo>
                  <a:lnTo>
                    <a:pt x="3773" y="341"/>
                  </a:lnTo>
                  <a:lnTo>
                    <a:pt x="3773" y="341"/>
                  </a:lnTo>
                  <a:lnTo>
                    <a:pt x="3771" y="347"/>
                  </a:lnTo>
                  <a:lnTo>
                    <a:pt x="3768" y="354"/>
                  </a:lnTo>
                  <a:lnTo>
                    <a:pt x="3765" y="360"/>
                  </a:lnTo>
                  <a:lnTo>
                    <a:pt x="3760" y="366"/>
                  </a:lnTo>
                  <a:lnTo>
                    <a:pt x="3749" y="376"/>
                  </a:lnTo>
                  <a:lnTo>
                    <a:pt x="3737" y="387"/>
                  </a:lnTo>
                  <a:lnTo>
                    <a:pt x="3724" y="397"/>
                  </a:lnTo>
                  <a:lnTo>
                    <a:pt x="3711" y="407"/>
                  </a:lnTo>
                  <a:lnTo>
                    <a:pt x="3699" y="416"/>
                  </a:lnTo>
                  <a:lnTo>
                    <a:pt x="3689" y="427"/>
                  </a:lnTo>
                  <a:lnTo>
                    <a:pt x="3683" y="437"/>
                  </a:lnTo>
                  <a:lnTo>
                    <a:pt x="3678" y="447"/>
                  </a:lnTo>
                  <a:lnTo>
                    <a:pt x="3676" y="455"/>
                  </a:lnTo>
                  <a:lnTo>
                    <a:pt x="3674" y="464"/>
                  </a:lnTo>
                  <a:lnTo>
                    <a:pt x="3674" y="482"/>
                  </a:lnTo>
                  <a:lnTo>
                    <a:pt x="3673" y="503"/>
                  </a:lnTo>
                  <a:lnTo>
                    <a:pt x="3671" y="510"/>
                  </a:lnTo>
                  <a:lnTo>
                    <a:pt x="3669" y="518"/>
                  </a:lnTo>
                  <a:lnTo>
                    <a:pt x="3667" y="522"/>
                  </a:lnTo>
                  <a:lnTo>
                    <a:pt x="3667" y="527"/>
                  </a:lnTo>
                  <a:lnTo>
                    <a:pt x="3669" y="530"/>
                  </a:lnTo>
                  <a:lnTo>
                    <a:pt x="3670" y="534"/>
                  </a:lnTo>
                  <a:lnTo>
                    <a:pt x="3672" y="537"/>
                  </a:lnTo>
                  <a:lnTo>
                    <a:pt x="3674" y="540"/>
                  </a:lnTo>
                  <a:lnTo>
                    <a:pt x="3676" y="541"/>
                  </a:lnTo>
                  <a:lnTo>
                    <a:pt x="3679" y="543"/>
                  </a:lnTo>
                  <a:lnTo>
                    <a:pt x="3686" y="545"/>
                  </a:lnTo>
                  <a:lnTo>
                    <a:pt x="3692" y="547"/>
                  </a:lnTo>
                  <a:lnTo>
                    <a:pt x="3699" y="549"/>
                  </a:lnTo>
                  <a:lnTo>
                    <a:pt x="3704" y="553"/>
                  </a:lnTo>
                  <a:lnTo>
                    <a:pt x="3706" y="556"/>
                  </a:lnTo>
                  <a:lnTo>
                    <a:pt x="3707" y="558"/>
                  </a:lnTo>
                  <a:lnTo>
                    <a:pt x="3708" y="562"/>
                  </a:lnTo>
                  <a:lnTo>
                    <a:pt x="3710" y="567"/>
                  </a:lnTo>
                  <a:lnTo>
                    <a:pt x="3708" y="577"/>
                  </a:lnTo>
                  <a:lnTo>
                    <a:pt x="3707" y="589"/>
                  </a:lnTo>
                  <a:lnTo>
                    <a:pt x="3705" y="602"/>
                  </a:lnTo>
                  <a:lnTo>
                    <a:pt x="3702" y="614"/>
                  </a:lnTo>
                  <a:lnTo>
                    <a:pt x="3696" y="639"/>
                  </a:lnTo>
                  <a:lnTo>
                    <a:pt x="3689" y="662"/>
                  </a:lnTo>
                  <a:lnTo>
                    <a:pt x="3686" y="672"/>
                  </a:lnTo>
                  <a:lnTo>
                    <a:pt x="3684" y="682"/>
                  </a:lnTo>
                  <a:lnTo>
                    <a:pt x="3684" y="689"/>
                  </a:lnTo>
                  <a:lnTo>
                    <a:pt x="3683" y="694"/>
                  </a:lnTo>
                  <a:lnTo>
                    <a:pt x="3684" y="698"/>
                  </a:lnTo>
                  <a:lnTo>
                    <a:pt x="3686" y="702"/>
                  </a:lnTo>
                  <a:lnTo>
                    <a:pt x="3688" y="703"/>
                  </a:lnTo>
                  <a:lnTo>
                    <a:pt x="3691" y="703"/>
                  </a:lnTo>
                  <a:lnTo>
                    <a:pt x="3699" y="700"/>
                  </a:lnTo>
                  <a:lnTo>
                    <a:pt x="3708" y="696"/>
                  </a:lnTo>
                  <a:lnTo>
                    <a:pt x="3719" y="691"/>
                  </a:lnTo>
                  <a:lnTo>
                    <a:pt x="3731" y="684"/>
                  </a:lnTo>
                  <a:lnTo>
                    <a:pt x="3733" y="705"/>
                  </a:lnTo>
                  <a:lnTo>
                    <a:pt x="3735" y="722"/>
                  </a:lnTo>
                  <a:lnTo>
                    <a:pt x="3737" y="740"/>
                  </a:lnTo>
                  <a:lnTo>
                    <a:pt x="3738" y="757"/>
                  </a:lnTo>
                  <a:lnTo>
                    <a:pt x="3737" y="774"/>
                  </a:lnTo>
                  <a:lnTo>
                    <a:pt x="3737" y="791"/>
                  </a:lnTo>
                  <a:lnTo>
                    <a:pt x="3734" y="810"/>
                  </a:lnTo>
                  <a:lnTo>
                    <a:pt x="3732" y="830"/>
                  </a:lnTo>
                  <a:lnTo>
                    <a:pt x="3731" y="838"/>
                  </a:lnTo>
                  <a:lnTo>
                    <a:pt x="3729" y="844"/>
                  </a:lnTo>
                  <a:lnTo>
                    <a:pt x="3727" y="851"/>
                  </a:lnTo>
                  <a:lnTo>
                    <a:pt x="3725" y="855"/>
                  </a:lnTo>
                  <a:lnTo>
                    <a:pt x="3721" y="859"/>
                  </a:lnTo>
                  <a:lnTo>
                    <a:pt x="3718" y="864"/>
                  </a:lnTo>
                  <a:lnTo>
                    <a:pt x="3714" y="867"/>
                  </a:lnTo>
                  <a:lnTo>
                    <a:pt x="3711" y="870"/>
                  </a:lnTo>
                  <a:lnTo>
                    <a:pt x="3691" y="881"/>
                  </a:lnTo>
                  <a:lnTo>
                    <a:pt x="3667" y="895"/>
                  </a:lnTo>
                  <a:lnTo>
                    <a:pt x="3656" y="905"/>
                  </a:lnTo>
                  <a:lnTo>
                    <a:pt x="3649" y="913"/>
                  </a:lnTo>
                  <a:lnTo>
                    <a:pt x="3647" y="918"/>
                  </a:lnTo>
                  <a:lnTo>
                    <a:pt x="3645" y="921"/>
                  </a:lnTo>
                  <a:lnTo>
                    <a:pt x="3645" y="924"/>
                  </a:lnTo>
                  <a:lnTo>
                    <a:pt x="3645" y="927"/>
                  </a:lnTo>
                  <a:lnTo>
                    <a:pt x="3646" y="929"/>
                  </a:lnTo>
                  <a:lnTo>
                    <a:pt x="3648" y="933"/>
                  </a:lnTo>
                  <a:lnTo>
                    <a:pt x="3650" y="935"/>
                  </a:lnTo>
                  <a:lnTo>
                    <a:pt x="3652" y="937"/>
                  </a:lnTo>
                  <a:lnTo>
                    <a:pt x="3659" y="941"/>
                  </a:lnTo>
                  <a:lnTo>
                    <a:pt x="3667" y="946"/>
                  </a:lnTo>
                  <a:lnTo>
                    <a:pt x="3675" y="950"/>
                  </a:lnTo>
                  <a:lnTo>
                    <a:pt x="3684" y="954"/>
                  </a:lnTo>
                  <a:lnTo>
                    <a:pt x="3692" y="960"/>
                  </a:lnTo>
                  <a:lnTo>
                    <a:pt x="3700" y="965"/>
                  </a:lnTo>
                  <a:lnTo>
                    <a:pt x="3703" y="968"/>
                  </a:lnTo>
                  <a:lnTo>
                    <a:pt x="3705" y="973"/>
                  </a:lnTo>
                  <a:lnTo>
                    <a:pt x="3707" y="976"/>
                  </a:lnTo>
                  <a:lnTo>
                    <a:pt x="3710" y="980"/>
                  </a:lnTo>
                  <a:lnTo>
                    <a:pt x="3710" y="985"/>
                  </a:lnTo>
                  <a:lnTo>
                    <a:pt x="3711" y="989"/>
                  </a:lnTo>
                  <a:lnTo>
                    <a:pt x="3710" y="994"/>
                  </a:lnTo>
                  <a:lnTo>
                    <a:pt x="3708" y="1000"/>
                  </a:lnTo>
                  <a:lnTo>
                    <a:pt x="3706" y="1012"/>
                  </a:lnTo>
                  <a:lnTo>
                    <a:pt x="3704" y="1027"/>
                  </a:lnTo>
                  <a:lnTo>
                    <a:pt x="3703" y="1034"/>
                  </a:lnTo>
                  <a:lnTo>
                    <a:pt x="3702" y="1042"/>
                  </a:lnTo>
                  <a:lnTo>
                    <a:pt x="3701" y="1047"/>
                  </a:lnTo>
                  <a:lnTo>
                    <a:pt x="3699" y="1051"/>
                  </a:lnTo>
                  <a:lnTo>
                    <a:pt x="3698" y="1053"/>
                  </a:lnTo>
                  <a:lnTo>
                    <a:pt x="3696" y="1054"/>
                  </a:lnTo>
                  <a:lnTo>
                    <a:pt x="3693" y="1054"/>
                  </a:lnTo>
                  <a:lnTo>
                    <a:pt x="3690" y="1054"/>
                  </a:lnTo>
                  <a:lnTo>
                    <a:pt x="3684" y="1051"/>
                  </a:lnTo>
                  <a:lnTo>
                    <a:pt x="3676" y="1050"/>
                  </a:lnTo>
                  <a:lnTo>
                    <a:pt x="3670" y="1049"/>
                  </a:lnTo>
                  <a:lnTo>
                    <a:pt x="3663" y="1051"/>
                  </a:lnTo>
                  <a:lnTo>
                    <a:pt x="3661" y="1053"/>
                  </a:lnTo>
                  <a:lnTo>
                    <a:pt x="3659" y="1055"/>
                  </a:lnTo>
                  <a:lnTo>
                    <a:pt x="3658" y="1058"/>
                  </a:lnTo>
                  <a:lnTo>
                    <a:pt x="3657" y="1062"/>
                  </a:lnTo>
                  <a:lnTo>
                    <a:pt x="3663" y="1073"/>
                  </a:lnTo>
                  <a:lnTo>
                    <a:pt x="3670" y="1084"/>
                  </a:lnTo>
                  <a:lnTo>
                    <a:pt x="3669" y="1088"/>
                  </a:lnTo>
                  <a:lnTo>
                    <a:pt x="3667" y="1093"/>
                  </a:lnTo>
                  <a:lnTo>
                    <a:pt x="3665" y="1096"/>
                  </a:lnTo>
                  <a:lnTo>
                    <a:pt x="3662" y="1099"/>
                  </a:lnTo>
                  <a:lnTo>
                    <a:pt x="3660" y="1103"/>
                  </a:lnTo>
                  <a:lnTo>
                    <a:pt x="3659" y="1108"/>
                  </a:lnTo>
                  <a:lnTo>
                    <a:pt x="3658" y="1113"/>
                  </a:lnTo>
                  <a:lnTo>
                    <a:pt x="3659" y="1118"/>
                  </a:lnTo>
                  <a:lnTo>
                    <a:pt x="3660" y="1122"/>
                  </a:lnTo>
                  <a:lnTo>
                    <a:pt x="3662" y="1123"/>
                  </a:lnTo>
                  <a:lnTo>
                    <a:pt x="3665" y="1123"/>
                  </a:lnTo>
                  <a:lnTo>
                    <a:pt x="3669" y="1123"/>
                  </a:lnTo>
                  <a:lnTo>
                    <a:pt x="3676" y="1120"/>
                  </a:lnTo>
                  <a:lnTo>
                    <a:pt x="3686" y="1116"/>
                  </a:lnTo>
                  <a:lnTo>
                    <a:pt x="3696" y="1113"/>
                  </a:lnTo>
                  <a:lnTo>
                    <a:pt x="3705" y="1111"/>
                  </a:lnTo>
                  <a:lnTo>
                    <a:pt x="3710" y="1112"/>
                  </a:lnTo>
                  <a:lnTo>
                    <a:pt x="3714" y="1114"/>
                  </a:lnTo>
                  <a:lnTo>
                    <a:pt x="3717" y="1116"/>
                  </a:lnTo>
                  <a:lnTo>
                    <a:pt x="3720" y="1122"/>
                  </a:lnTo>
                  <a:lnTo>
                    <a:pt x="3726" y="1129"/>
                  </a:lnTo>
                  <a:lnTo>
                    <a:pt x="3731" y="1136"/>
                  </a:lnTo>
                  <a:lnTo>
                    <a:pt x="3739" y="1142"/>
                  </a:lnTo>
                  <a:lnTo>
                    <a:pt x="3745" y="1148"/>
                  </a:lnTo>
                  <a:lnTo>
                    <a:pt x="3760" y="1159"/>
                  </a:lnTo>
                  <a:lnTo>
                    <a:pt x="3774" y="1171"/>
                  </a:lnTo>
                  <a:lnTo>
                    <a:pt x="3778" y="1176"/>
                  </a:lnTo>
                  <a:lnTo>
                    <a:pt x="3779" y="1179"/>
                  </a:lnTo>
                  <a:lnTo>
                    <a:pt x="3778" y="1183"/>
                  </a:lnTo>
                  <a:lnTo>
                    <a:pt x="3775" y="1186"/>
                  </a:lnTo>
                  <a:lnTo>
                    <a:pt x="3770" y="1194"/>
                  </a:lnTo>
                  <a:lnTo>
                    <a:pt x="3765" y="1201"/>
                  </a:lnTo>
                  <a:lnTo>
                    <a:pt x="3762" y="1205"/>
                  </a:lnTo>
                  <a:lnTo>
                    <a:pt x="3761" y="1208"/>
                  </a:lnTo>
                  <a:lnTo>
                    <a:pt x="3762" y="1211"/>
                  </a:lnTo>
                  <a:lnTo>
                    <a:pt x="3764" y="1215"/>
                  </a:lnTo>
                  <a:lnTo>
                    <a:pt x="3767" y="1217"/>
                  </a:lnTo>
                  <a:lnTo>
                    <a:pt x="3771" y="1218"/>
                  </a:lnTo>
                  <a:lnTo>
                    <a:pt x="3775" y="1220"/>
                  </a:lnTo>
                  <a:lnTo>
                    <a:pt x="3780" y="1221"/>
                  </a:lnTo>
                  <a:lnTo>
                    <a:pt x="3800" y="1224"/>
                  </a:lnTo>
                  <a:lnTo>
                    <a:pt x="3814" y="1225"/>
                  </a:lnTo>
                  <a:lnTo>
                    <a:pt x="3824" y="1228"/>
                  </a:lnTo>
                  <a:lnTo>
                    <a:pt x="3832" y="1231"/>
                  </a:lnTo>
                  <a:lnTo>
                    <a:pt x="3838" y="1235"/>
                  </a:lnTo>
                  <a:lnTo>
                    <a:pt x="3843" y="1239"/>
                  </a:lnTo>
                  <a:lnTo>
                    <a:pt x="3848" y="1245"/>
                  </a:lnTo>
                  <a:lnTo>
                    <a:pt x="3852" y="1251"/>
                  </a:lnTo>
                  <a:lnTo>
                    <a:pt x="3856" y="1259"/>
                  </a:lnTo>
                  <a:lnTo>
                    <a:pt x="3861" y="1267"/>
                  </a:lnTo>
                  <a:lnTo>
                    <a:pt x="3863" y="1275"/>
                  </a:lnTo>
                  <a:lnTo>
                    <a:pt x="3864" y="1282"/>
                  </a:lnTo>
                  <a:lnTo>
                    <a:pt x="3864" y="1289"/>
                  </a:lnTo>
                  <a:lnTo>
                    <a:pt x="3863" y="1296"/>
                  </a:lnTo>
                  <a:lnTo>
                    <a:pt x="3861" y="1302"/>
                  </a:lnTo>
                  <a:lnTo>
                    <a:pt x="3859" y="1310"/>
                  </a:lnTo>
                  <a:lnTo>
                    <a:pt x="3854" y="1316"/>
                  </a:lnTo>
                  <a:lnTo>
                    <a:pt x="3850" y="1323"/>
                  </a:lnTo>
                  <a:lnTo>
                    <a:pt x="3840" y="1334"/>
                  </a:lnTo>
                  <a:lnTo>
                    <a:pt x="3828" y="1345"/>
                  </a:lnTo>
                  <a:lnTo>
                    <a:pt x="3815" y="1354"/>
                  </a:lnTo>
                  <a:lnTo>
                    <a:pt x="3802" y="1360"/>
                  </a:lnTo>
                  <a:lnTo>
                    <a:pt x="3794" y="1364"/>
                  </a:lnTo>
                  <a:lnTo>
                    <a:pt x="3787" y="1367"/>
                  </a:lnTo>
                  <a:lnTo>
                    <a:pt x="3782" y="1368"/>
                  </a:lnTo>
                  <a:lnTo>
                    <a:pt x="3778" y="1369"/>
                  </a:lnTo>
                  <a:lnTo>
                    <a:pt x="3773" y="1368"/>
                  </a:lnTo>
                  <a:lnTo>
                    <a:pt x="3769" y="1365"/>
                  </a:lnTo>
                  <a:lnTo>
                    <a:pt x="3765" y="1359"/>
                  </a:lnTo>
                  <a:lnTo>
                    <a:pt x="3758" y="1352"/>
                  </a:lnTo>
                  <a:lnTo>
                    <a:pt x="3748" y="1342"/>
                  </a:lnTo>
                  <a:lnTo>
                    <a:pt x="3735" y="1332"/>
                  </a:lnTo>
                  <a:lnTo>
                    <a:pt x="3730" y="1327"/>
                  </a:lnTo>
                  <a:lnTo>
                    <a:pt x="3725" y="1321"/>
                  </a:lnTo>
                  <a:lnTo>
                    <a:pt x="3721" y="1315"/>
                  </a:lnTo>
                  <a:lnTo>
                    <a:pt x="3718" y="1309"/>
                  </a:lnTo>
                  <a:lnTo>
                    <a:pt x="3710" y="1317"/>
                  </a:lnTo>
                  <a:lnTo>
                    <a:pt x="3690" y="1337"/>
                  </a:lnTo>
                  <a:lnTo>
                    <a:pt x="3671" y="1357"/>
                  </a:lnTo>
                  <a:lnTo>
                    <a:pt x="3659" y="1370"/>
                  </a:lnTo>
                  <a:lnTo>
                    <a:pt x="3651" y="1378"/>
                  </a:lnTo>
                  <a:lnTo>
                    <a:pt x="3645" y="1385"/>
                  </a:lnTo>
                  <a:lnTo>
                    <a:pt x="3638" y="1393"/>
                  </a:lnTo>
                  <a:lnTo>
                    <a:pt x="3634" y="1400"/>
                  </a:lnTo>
                  <a:lnTo>
                    <a:pt x="3625" y="1417"/>
                  </a:lnTo>
                  <a:lnTo>
                    <a:pt x="3619" y="1433"/>
                  </a:lnTo>
                  <a:lnTo>
                    <a:pt x="3609" y="1466"/>
                  </a:lnTo>
                  <a:lnTo>
                    <a:pt x="3598" y="1503"/>
                  </a:lnTo>
                  <a:lnTo>
                    <a:pt x="3596" y="1512"/>
                  </a:lnTo>
                  <a:lnTo>
                    <a:pt x="3594" y="1519"/>
                  </a:lnTo>
                  <a:lnTo>
                    <a:pt x="3593" y="1527"/>
                  </a:lnTo>
                  <a:lnTo>
                    <a:pt x="3593" y="1533"/>
                  </a:lnTo>
                  <a:lnTo>
                    <a:pt x="3593" y="1541"/>
                  </a:lnTo>
                  <a:lnTo>
                    <a:pt x="3595" y="1547"/>
                  </a:lnTo>
                  <a:lnTo>
                    <a:pt x="3598" y="1555"/>
                  </a:lnTo>
                  <a:lnTo>
                    <a:pt x="3604" y="1561"/>
                  </a:lnTo>
                  <a:lnTo>
                    <a:pt x="3610" y="1571"/>
                  </a:lnTo>
                  <a:lnTo>
                    <a:pt x="3613" y="1577"/>
                  </a:lnTo>
                  <a:lnTo>
                    <a:pt x="3616" y="1583"/>
                  </a:lnTo>
                  <a:lnTo>
                    <a:pt x="3615" y="1588"/>
                  </a:lnTo>
                  <a:lnTo>
                    <a:pt x="3608" y="1598"/>
                  </a:lnTo>
                  <a:lnTo>
                    <a:pt x="3599" y="1614"/>
                  </a:lnTo>
                  <a:lnTo>
                    <a:pt x="3592" y="1652"/>
                  </a:lnTo>
                  <a:lnTo>
                    <a:pt x="3592" y="1652"/>
                  </a:lnTo>
                  <a:lnTo>
                    <a:pt x="3571" y="1653"/>
                  </a:lnTo>
                  <a:lnTo>
                    <a:pt x="3550" y="1656"/>
                  </a:lnTo>
                  <a:lnTo>
                    <a:pt x="3540" y="1658"/>
                  </a:lnTo>
                  <a:lnTo>
                    <a:pt x="3529" y="1660"/>
                  </a:lnTo>
                  <a:lnTo>
                    <a:pt x="3518" y="1661"/>
                  </a:lnTo>
                  <a:lnTo>
                    <a:pt x="3508" y="1661"/>
                  </a:lnTo>
                  <a:lnTo>
                    <a:pt x="3501" y="1658"/>
                  </a:lnTo>
                  <a:lnTo>
                    <a:pt x="3496" y="1656"/>
                  </a:lnTo>
                  <a:lnTo>
                    <a:pt x="3490" y="1652"/>
                  </a:lnTo>
                  <a:lnTo>
                    <a:pt x="3485" y="1648"/>
                  </a:lnTo>
                  <a:lnTo>
                    <a:pt x="3480" y="1642"/>
                  </a:lnTo>
                  <a:lnTo>
                    <a:pt x="3475" y="1638"/>
                  </a:lnTo>
                  <a:lnTo>
                    <a:pt x="3470" y="1634"/>
                  </a:lnTo>
                  <a:lnTo>
                    <a:pt x="3464" y="1630"/>
                  </a:lnTo>
                  <a:lnTo>
                    <a:pt x="3457" y="1628"/>
                  </a:lnTo>
                  <a:lnTo>
                    <a:pt x="3449" y="1625"/>
                  </a:lnTo>
                  <a:lnTo>
                    <a:pt x="3443" y="1622"/>
                  </a:lnTo>
                  <a:lnTo>
                    <a:pt x="3436" y="1616"/>
                  </a:lnTo>
                  <a:lnTo>
                    <a:pt x="3433" y="1612"/>
                  </a:lnTo>
                  <a:lnTo>
                    <a:pt x="3432" y="1606"/>
                  </a:lnTo>
                  <a:lnTo>
                    <a:pt x="3431" y="1597"/>
                  </a:lnTo>
                  <a:lnTo>
                    <a:pt x="3430" y="1588"/>
                  </a:lnTo>
                  <a:lnTo>
                    <a:pt x="3431" y="1570"/>
                  </a:lnTo>
                  <a:lnTo>
                    <a:pt x="3431" y="1556"/>
                  </a:lnTo>
                  <a:lnTo>
                    <a:pt x="3430" y="1534"/>
                  </a:lnTo>
                  <a:lnTo>
                    <a:pt x="3428" y="1513"/>
                  </a:lnTo>
                  <a:lnTo>
                    <a:pt x="3424" y="1492"/>
                  </a:lnTo>
                  <a:lnTo>
                    <a:pt x="3421" y="1471"/>
                  </a:lnTo>
                  <a:lnTo>
                    <a:pt x="3419" y="1450"/>
                  </a:lnTo>
                  <a:lnTo>
                    <a:pt x="3417" y="1429"/>
                  </a:lnTo>
                  <a:lnTo>
                    <a:pt x="3416" y="1419"/>
                  </a:lnTo>
                  <a:lnTo>
                    <a:pt x="3416" y="1409"/>
                  </a:lnTo>
                  <a:lnTo>
                    <a:pt x="3417" y="1398"/>
                  </a:lnTo>
                  <a:lnTo>
                    <a:pt x="3418" y="1388"/>
                  </a:lnTo>
                  <a:lnTo>
                    <a:pt x="3428" y="1351"/>
                  </a:lnTo>
                  <a:lnTo>
                    <a:pt x="3435" y="1317"/>
                  </a:lnTo>
                  <a:lnTo>
                    <a:pt x="3435" y="1310"/>
                  </a:lnTo>
                  <a:lnTo>
                    <a:pt x="3435" y="1303"/>
                  </a:lnTo>
                  <a:lnTo>
                    <a:pt x="3433" y="1296"/>
                  </a:lnTo>
                  <a:lnTo>
                    <a:pt x="3430" y="1289"/>
                  </a:lnTo>
                  <a:lnTo>
                    <a:pt x="3426" y="1284"/>
                  </a:lnTo>
                  <a:lnTo>
                    <a:pt x="3420" y="1277"/>
                  </a:lnTo>
                  <a:lnTo>
                    <a:pt x="3411" y="1273"/>
                  </a:lnTo>
                  <a:lnTo>
                    <a:pt x="3402" y="1267"/>
                  </a:lnTo>
                  <a:lnTo>
                    <a:pt x="3393" y="1263"/>
                  </a:lnTo>
                  <a:lnTo>
                    <a:pt x="3386" y="1255"/>
                  </a:lnTo>
                  <a:lnTo>
                    <a:pt x="3377" y="1246"/>
                  </a:lnTo>
                  <a:lnTo>
                    <a:pt x="3368" y="1239"/>
                  </a:lnTo>
                  <a:lnTo>
                    <a:pt x="3350" y="1225"/>
                  </a:lnTo>
                  <a:lnTo>
                    <a:pt x="3328" y="1212"/>
                  </a:lnTo>
                  <a:lnTo>
                    <a:pt x="3323" y="1210"/>
                  </a:lnTo>
                  <a:lnTo>
                    <a:pt x="3318" y="1208"/>
                  </a:lnTo>
                  <a:lnTo>
                    <a:pt x="3312" y="1208"/>
                  </a:lnTo>
                  <a:lnTo>
                    <a:pt x="3307" y="1208"/>
                  </a:lnTo>
                  <a:lnTo>
                    <a:pt x="3301" y="1209"/>
                  </a:lnTo>
                  <a:lnTo>
                    <a:pt x="3297" y="1211"/>
                  </a:lnTo>
                  <a:lnTo>
                    <a:pt x="3292" y="1216"/>
                  </a:lnTo>
                  <a:lnTo>
                    <a:pt x="3286" y="1221"/>
                  </a:lnTo>
                  <a:lnTo>
                    <a:pt x="3278" y="1231"/>
                  </a:lnTo>
                  <a:lnTo>
                    <a:pt x="3264" y="1243"/>
                  </a:lnTo>
                  <a:lnTo>
                    <a:pt x="3256" y="1248"/>
                  </a:lnTo>
                  <a:lnTo>
                    <a:pt x="3248" y="1251"/>
                  </a:lnTo>
                  <a:lnTo>
                    <a:pt x="3245" y="1252"/>
                  </a:lnTo>
                  <a:lnTo>
                    <a:pt x="3242" y="1253"/>
                  </a:lnTo>
                  <a:lnTo>
                    <a:pt x="3239" y="1253"/>
                  </a:lnTo>
                  <a:lnTo>
                    <a:pt x="3235" y="1252"/>
                  </a:lnTo>
                  <a:lnTo>
                    <a:pt x="3224" y="1247"/>
                  </a:lnTo>
                  <a:lnTo>
                    <a:pt x="3216" y="1245"/>
                  </a:lnTo>
                  <a:lnTo>
                    <a:pt x="3214" y="1245"/>
                  </a:lnTo>
                  <a:lnTo>
                    <a:pt x="3212" y="1246"/>
                  </a:lnTo>
                  <a:lnTo>
                    <a:pt x="3210" y="1247"/>
                  </a:lnTo>
                  <a:lnTo>
                    <a:pt x="3208" y="1248"/>
                  </a:lnTo>
                  <a:lnTo>
                    <a:pt x="3205" y="1252"/>
                  </a:lnTo>
                  <a:lnTo>
                    <a:pt x="3201" y="1258"/>
                  </a:lnTo>
                  <a:lnTo>
                    <a:pt x="3193" y="1263"/>
                  </a:lnTo>
                  <a:lnTo>
                    <a:pt x="3184" y="1267"/>
                  </a:lnTo>
                  <a:lnTo>
                    <a:pt x="3177" y="1265"/>
                  </a:lnTo>
                  <a:lnTo>
                    <a:pt x="3171" y="1261"/>
                  </a:lnTo>
                  <a:lnTo>
                    <a:pt x="3163" y="1255"/>
                  </a:lnTo>
                  <a:lnTo>
                    <a:pt x="3154" y="1248"/>
                  </a:lnTo>
                  <a:lnTo>
                    <a:pt x="3135" y="1233"/>
                  </a:lnTo>
                  <a:lnTo>
                    <a:pt x="3117" y="1219"/>
                  </a:lnTo>
                  <a:lnTo>
                    <a:pt x="3107" y="1213"/>
                  </a:lnTo>
                  <a:lnTo>
                    <a:pt x="3098" y="1209"/>
                  </a:lnTo>
                  <a:lnTo>
                    <a:pt x="3094" y="1208"/>
                  </a:lnTo>
                  <a:lnTo>
                    <a:pt x="3091" y="1207"/>
                  </a:lnTo>
                  <a:lnTo>
                    <a:pt x="3088" y="1207"/>
                  </a:lnTo>
                  <a:lnTo>
                    <a:pt x="3083" y="1208"/>
                  </a:lnTo>
                  <a:lnTo>
                    <a:pt x="3081" y="1209"/>
                  </a:lnTo>
                  <a:lnTo>
                    <a:pt x="3078" y="1211"/>
                  </a:lnTo>
                  <a:lnTo>
                    <a:pt x="3076" y="1213"/>
                  </a:lnTo>
                  <a:lnTo>
                    <a:pt x="3073" y="1218"/>
                  </a:lnTo>
                  <a:lnTo>
                    <a:pt x="3072" y="1222"/>
                  </a:lnTo>
                  <a:lnTo>
                    <a:pt x="3071" y="1228"/>
                  </a:lnTo>
                  <a:lnTo>
                    <a:pt x="3070" y="1234"/>
                  </a:lnTo>
                  <a:lnTo>
                    <a:pt x="3070" y="1243"/>
                  </a:lnTo>
                  <a:lnTo>
                    <a:pt x="3069" y="1251"/>
                  </a:lnTo>
                  <a:lnTo>
                    <a:pt x="3068" y="1260"/>
                  </a:lnTo>
                  <a:lnTo>
                    <a:pt x="3066" y="1267"/>
                  </a:lnTo>
                  <a:lnTo>
                    <a:pt x="3064" y="1274"/>
                  </a:lnTo>
                  <a:lnTo>
                    <a:pt x="3059" y="1279"/>
                  </a:lnTo>
                  <a:lnTo>
                    <a:pt x="3055" y="1284"/>
                  </a:lnTo>
                  <a:lnTo>
                    <a:pt x="3051" y="1288"/>
                  </a:lnTo>
                  <a:lnTo>
                    <a:pt x="3045" y="1290"/>
                  </a:lnTo>
                  <a:lnTo>
                    <a:pt x="3039" y="1292"/>
                  </a:lnTo>
                  <a:lnTo>
                    <a:pt x="3032" y="1293"/>
                  </a:lnTo>
                  <a:lnTo>
                    <a:pt x="3025" y="1293"/>
                  </a:lnTo>
                  <a:lnTo>
                    <a:pt x="3016" y="1292"/>
                  </a:lnTo>
                  <a:lnTo>
                    <a:pt x="2999" y="1289"/>
                  </a:lnTo>
                  <a:lnTo>
                    <a:pt x="2980" y="1284"/>
                  </a:lnTo>
                  <a:lnTo>
                    <a:pt x="2974" y="1282"/>
                  </a:lnTo>
                  <a:lnTo>
                    <a:pt x="2969" y="1278"/>
                  </a:lnTo>
                  <a:lnTo>
                    <a:pt x="2965" y="1274"/>
                  </a:lnTo>
                  <a:lnTo>
                    <a:pt x="2961" y="1270"/>
                  </a:lnTo>
                  <a:lnTo>
                    <a:pt x="2959" y="1265"/>
                  </a:lnTo>
                  <a:lnTo>
                    <a:pt x="2957" y="1260"/>
                  </a:lnTo>
                  <a:lnTo>
                    <a:pt x="2955" y="1255"/>
                  </a:lnTo>
                  <a:lnTo>
                    <a:pt x="2954" y="1249"/>
                  </a:lnTo>
                  <a:lnTo>
                    <a:pt x="2950" y="1225"/>
                  </a:lnTo>
                  <a:lnTo>
                    <a:pt x="2948" y="1205"/>
                  </a:lnTo>
                  <a:lnTo>
                    <a:pt x="2946" y="1197"/>
                  </a:lnTo>
                  <a:lnTo>
                    <a:pt x="2943" y="1191"/>
                  </a:lnTo>
                  <a:lnTo>
                    <a:pt x="2940" y="1185"/>
                  </a:lnTo>
                  <a:lnTo>
                    <a:pt x="2934" y="1180"/>
                  </a:lnTo>
                  <a:lnTo>
                    <a:pt x="2929" y="1177"/>
                  </a:lnTo>
                  <a:lnTo>
                    <a:pt x="2923" y="1174"/>
                  </a:lnTo>
                  <a:lnTo>
                    <a:pt x="2917" y="1170"/>
                  </a:lnTo>
                  <a:lnTo>
                    <a:pt x="2910" y="1168"/>
                  </a:lnTo>
                  <a:lnTo>
                    <a:pt x="2896" y="1165"/>
                  </a:lnTo>
                  <a:lnTo>
                    <a:pt x="2882" y="1161"/>
                  </a:lnTo>
                  <a:lnTo>
                    <a:pt x="2876" y="1158"/>
                  </a:lnTo>
                  <a:lnTo>
                    <a:pt x="2869" y="1155"/>
                  </a:lnTo>
                  <a:lnTo>
                    <a:pt x="2864" y="1152"/>
                  </a:lnTo>
                  <a:lnTo>
                    <a:pt x="2857" y="1148"/>
                  </a:lnTo>
                  <a:lnTo>
                    <a:pt x="2843" y="1134"/>
                  </a:lnTo>
                  <a:lnTo>
                    <a:pt x="2832" y="1118"/>
                  </a:lnTo>
                  <a:lnTo>
                    <a:pt x="2825" y="1112"/>
                  </a:lnTo>
                  <a:lnTo>
                    <a:pt x="2818" y="1107"/>
                  </a:lnTo>
                  <a:lnTo>
                    <a:pt x="2813" y="1104"/>
                  </a:lnTo>
                  <a:lnTo>
                    <a:pt x="2808" y="1102"/>
                  </a:lnTo>
                  <a:lnTo>
                    <a:pt x="2802" y="1101"/>
                  </a:lnTo>
                  <a:lnTo>
                    <a:pt x="2797" y="1100"/>
                  </a:lnTo>
                  <a:lnTo>
                    <a:pt x="2770" y="1098"/>
                  </a:lnTo>
                  <a:lnTo>
                    <a:pt x="2747" y="1096"/>
                  </a:lnTo>
                  <a:lnTo>
                    <a:pt x="2737" y="1094"/>
                  </a:lnTo>
                  <a:lnTo>
                    <a:pt x="2726" y="1090"/>
                  </a:lnTo>
                  <a:lnTo>
                    <a:pt x="2714" y="1085"/>
                  </a:lnTo>
                  <a:lnTo>
                    <a:pt x="2701" y="1076"/>
                  </a:lnTo>
                  <a:lnTo>
                    <a:pt x="2686" y="1066"/>
                  </a:lnTo>
                  <a:lnTo>
                    <a:pt x="2674" y="1058"/>
                  </a:lnTo>
                  <a:lnTo>
                    <a:pt x="2670" y="1056"/>
                  </a:lnTo>
                  <a:lnTo>
                    <a:pt x="2665" y="1055"/>
                  </a:lnTo>
                  <a:lnTo>
                    <a:pt x="2662" y="1055"/>
                  </a:lnTo>
                  <a:lnTo>
                    <a:pt x="2659" y="1055"/>
                  </a:lnTo>
                  <a:lnTo>
                    <a:pt x="2657" y="1056"/>
                  </a:lnTo>
                  <a:lnTo>
                    <a:pt x="2656" y="1058"/>
                  </a:lnTo>
                  <a:lnTo>
                    <a:pt x="2654" y="1060"/>
                  </a:lnTo>
                  <a:lnTo>
                    <a:pt x="2653" y="1063"/>
                  </a:lnTo>
                  <a:lnTo>
                    <a:pt x="2653" y="1071"/>
                  </a:lnTo>
                  <a:lnTo>
                    <a:pt x="2653" y="1080"/>
                  </a:lnTo>
                  <a:lnTo>
                    <a:pt x="2656" y="1103"/>
                  </a:lnTo>
                  <a:lnTo>
                    <a:pt x="2658" y="1129"/>
                  </a:lnTo>
                  <a:lnTo>
                    <a:pt x="2658" y="1142"/>
                  </a:lnTo>
                  <a:lnTo>
                    <a:pt x="2656" y="1155"/>
                  </a:lnTo>
                  <a:lnTo>
                    <a:pt x="2654" y="1162"/>
                  </a:lnTo>
                  <a:lnTo>
                    <a:pt x="2652" y="1167"/>
                  </a:lnTo>
                  <a:lnTo>
                    <a:pt x="2650" y="1174"/>
                  </a:lnTo>
                  <a:lnTo>
                    <a:pt x="2647" y="1179"/>
                  </a:lnTo>
                  <a:lnTo>
                    <a:pt x="2638" y="1192"/>
                  </a:lnTo>
                  <a:lnTo>
                    <a:pt x="2631" y="1203"/>
                  </a:lnTo>
                  <a:lnTo>
                    <a:pt x="2626" y="1212"/>
                  </a:lnTo>
                  <a:lnTo>
                    <a:pt x="2623" y="1222"/>
                  </a:lnTo>
                  <a:lnTo>
                    <a:pt x="2623" y="1226"/>
                  </a:lnTo>
                  <a:lnTo>
                    <a:pt x="2624" y="1231"/>
                  </a:lnTo>
                  <a:lnTo>
                    <a:pt x="2625" y="1235"/>
                  </a:lnTo>
                  <a:lnTo>
                    <a:pt x="2627" y="1240"/>
                  </a:lnTo>
                  <a:lnTo>
                    <a:pt x="2635" y="1251"/>
                  </a:lnTo>
                  <a:lnTo>
                    <a:pt x="2647" y="1264"/>
                  </a:lnTo>
                  <a:lnTo>
                    <a:pt x="2653" y="1272"/>
                  </a:lnTo>
                  <a:lnTo>
                    <a:pt x="2657" y="1278"/>
                  </a:lnTo>
                  <a:lnTo>
                    <a:pt x="2658" y="1282"/>
                  </a:lnTo>
                  <a:lnTo>
                    <a:pt x="2658" y="1285"/>
                  </a:lnTo>
                  <a:lnTo>
                    <a:pt x="2657" y="1288"/>
                  </a:lnTo>
                  <a:lnTo>
                    <a:pt x="2656" y="1290"/>
                  </a:lnTo>
                  <a:lnTo>
                    <a:pt x="2651" y="1296"/>
                  </a:lnTo>
                  <a:lnTo>
                    <a:pt x="2646" y="1300"/>
                  </a:lnTo>
                  <a:lnTo>
                    <a:pt x="2639" y="1303"/>
                  </a:lnTo>
                  <a:lnTo>
                    <a:pt x="2632" y="1307"/>
                  </a:lnTo>
                  <a:lnTo>
                    <a:pt x="2614" y="1314"/>
                  </a:lnTo>
                  <a:lnTo>
                    <a:pt x="2598" y="1320"/>
                  </a:lnTo>
                  <a:lnTo>
                    <a:pt x="2591" y="1324"/>
                  </a:lnTo>
                  <a:lnTo>
                    <a:pt x="2585" y="1328"/>
                  </a:lnTo>
                  <a:lnTo>
                    <a:pt x="2581" y="1331"/>
                  </a:lnTo>
                  <a:lnTo>
                    <a:pt x="2578" y="1336"/>
                  </a:lnTo>
                  <a:lnTo>
                    <a:pt x="2577" y="1342"/>
                  </a:lnTo>
                  <a:lnTo>
                    <a:pt x="2578" y="1351"/>
                  </a:lnTo>
                  <a:lnTo>
                    <a:pt x="2579" y="1360"/>
                  </a:lnTo>
                  <a:lnTo>
                    <a:pt x="2581" y="1370"/>
                  </a:lnTo>
                  <a:lnTo>
                    <a:pt x="2583" y="1380"/>
                  </a:lnTo>
                  <a:lnTo>
                    <a:pt x="2584" y="1388"/>
                  </a:lnTo>
                  <a:lnTo>
                    <a:pt x="2584" y="1392"/>
                  </a:lnTo>
                  <a:lnTo>
                    <a:pt x="2584" y="1395"/>
                  </a:lnTo>
                  <a:lnTo>
                    <a:pt x="2583" y="1397"/>
                  </a:lnTo>
                  <a:lnTo>
                    <a:pt x="2582" y="1399"/>
                  </a:lnTo>
                  <a:lnTo>
                    <a:pt x="2579" y="1400"/>
                  </a:lnTo>
                  <a:lnTo>
                    <a:pt x="2576" y="1401"/>
                  </a:lnTo>
                  <a:lnTo>
                    <a:pt x="2571" y="1401"/>
                  </a:lnTo>
                  <a:lnTo>
                    <a:pt x="2567" y="1401"/>
                  </a:lnTo>
                  <a:lnTo>
                    <a:pt x="2558" y="1400"/>
                  </a:lnTo>
                  <a:lnTo>
                    <a:pt x="2549" y="1397"/>
                  </a:lnTo>
                  <a:lnTo>
                    <a:pt x="2531" y="1390"/>
                  </a:lnTo>
                  <a:lnTo>
                    <a:pt x="2518" y="1383"/>
                  </a:lnTo>
                  <a:lnTo>
                    <a:pt x="2502" y="1377"/>
                  </a:lnTo>
                  <a:lnTo>
                    <a:pt x="2488" y="1371"/>
                  </a:lnTo>
                  <a:lnTo>
                    <a:pt x="2477" y="1368"/>
                  </a:lnTo>
                  <a:lnTo>
                    <a:pt x="2468" y="1366"/>
                  </a:lnTo>
                  <a:lnTo>
                    <a:pt x="2460" y="1365"/>
                  </a:lnTo>
                  <a:lnTo>
                    <a:pt x="2455" y="1366"/>
                  </a:lnTo>
                  <a:lnTo>
                    <a:pt x="2449" y="1368"/>
                  </a:lnTo>
                  <a:lnTo>
                    <a:pt x="2446" y="1372"/>
                  </a:lnTo>
                  <a:lnTo>
                    <a:pt x="2435" y="1401"/>
                  </a:lnTo>
                  <a:lnTo>
                    <a:pt x="2418" y="1453"/>
                  </a:lnTo>
                  <a:lnTo>
                    <a:pt x="2401" y="1463"/>
                  </a:lnTo>
                  <a:lnTo>
                    <a:pt x="2388" y="1473"/>
                  </a:lnTo>
                  <a:lnTo>
                    <a:pt x="2381" y="1477"/>
                  </a:lnTo>
                  <a:lnTo>
                    <a:pt x="2377" y="1481"/>
                  </a:lnTo>
                  <a:lnTo>
                    <a:pt x="2373" y="1487"/>
                  </a:lnTo>
                  <a:lnTo>
                    <a:pt x="2369" y="1491"/>
                  </a:lnTo>
                  <a:lnTo>
                    <a:pt x="2367" y="1496"/>
                  </a:lnTo>
                  <a:lnTo>
                    <a:pt x="2366" y="1503"/>
                  </a:lnTo>
                  <a:lnTo>
                    <a:pt x="2367" y="1508"/>
                  </a:lnTo>
                  <a:lnTo>
                    <a:pt x="2368" y="1515"/>
                  </a:lnTo>
                  <a:lnTo>
                    <a:pt x="2372" y="1522"/>
                  </a:lnTo>
                  <a:lnTo>
                    <a:pt x="2376" y="1530"/>
                  </a:lnTo>
                  <a:lnTo>
                    <a:pt x="2381" y="1537"/>
                  </a:lnTo>
                  <a:lnTo>
                    <a:pt x="2388" y="1547"/>
                  </a:lnTo>
                  <a:lnTo>
                    <a:pt x="2395" y="1553"/>
                  </a:lnTo>
                  <a:lnTo>
                    <a:pt x="2407" y="1559"/>
                  </a:lnTo>
                  <a:lnTo>
                    <a:pt x="2421" y="1566"/>
                  </a:lnTo>
                  <a:lnTo>
                    <a:pt x="2436" y="1572"/>
                  </a:lnTo>
                  <a:lnTo>
                    <a:pt x="2449" y="1579"/>
                  </a:lnTo>
                  <a:lnTo>
                    <a:pt x="2460" y="1585"/>
                  </a:lnTo>
                  <a:lnTo>
                    <a:pt x="2463" y="1587"/>
                  </a:lnTo>
                  <a:lnTo>
                    <a:pt x="2465" y="1590"/>
                  </a:lnTo>
                  <a:lnTo>
                    <a:pt x="2467" y="1593"/>
                  </a:lnTo>
                  <a:lnTo>
                    <a:pt x="2465" y="1595"/>
                  </a:lnTo>
                  <a:lnTo>
                    <a:pt x="2451" y="1608"/>
                  </a:lnTo>
                  <a:lnTo>
                    <a:pt x="2438" y="1622"/>
                  </a:lnTo>
                  <a:lnTo>
                    <a:pt x="2424" y="1635"/>
                  </a:lnTo>
                  <a:lnTo>
                    <a:pt x="2410" y="1648"/>
                  </a:lnTo>
                  <a:lnTo>
                    <a:pt x="2402" y="1655"/>
                  </a:lnTo>
                  <a:lnTo>
                    <a:pt x="2394" y="1664"/>
                  </a:lnTo>
                  <a:lnTo>
                    <a:pt x="2390" y="1670"/>
                  </a:lnTo>
                  <a:lnTo>
                    <a:pt x="2387" y="1678"/>
                  </a:lnTo>
                  <a:lnTo>
                    <a:pt x="2382" y="1695"/>
                  </a:lnTo>
                  <a:lnTo>
                    <a:pt x="2376" y="1717"/>
                  </a:lnTo>
                  <a:lnTo>
                    <a:pt x="2373" y="1726"/>
                  </a:lnTo>
                  <a:lnTo>
                    <a:pt x="2368" y="1734"/>
                  </a:lnTo>
                  <a:lnTo>
                    <a:pt x="2363" y="1742"/>
                  </a:lnTo>
                  <a:lnTo>
                    <a:pt x="2357" y="1747"/>
                  </a:lnTo>
                  <a:lnTo>
                    <a:pt x="2352" y="1752"/>
                  </a:lnTo>
                  <a:lnTo>
                    <a:pt x="2346" y="1756"/>
                  </a:lnTo>
                  <a:lnTo>
                    <a:pt x="2339" y="1760"/>
                  </a:lnTo>
                  <a:lnTo>
                    <a:pt x="2333" y="1763"/>
                  </a:lnTo>
                  <a:lnTo>
                    <a:pt x="2320" y="1769"/>
                  </a:lnTo>
                  <a:lnTo>
                    <a:pt x="2307" y="1776"/>
                  </a:lnTo>
                  <a:lnTo>
                    <a:pt x="2300" y="1780"/>
                  </a:lnTo>
                  <a:lnTo>
                    <a:pt x="2295" y="1786"/>
                  </a:lnTo>
                  <a:lnTo>
                    <a:pt x="2289" y="1792"/>
                  </a:lnTo>
                  <a:lnTo>
                    <a:pt x="2285" y="1801"/>
                  </a:lnTo>
                  <a:lnTo>
                    <a:pt x="2282" y="1809"/>
                  </a:lnTo>
                  <a:lnTo>
                    <a:pt x="2281" y="1817"/>
                  </a:lnTo>
                  <a:lnTo>
                    <a:pt x="2280" y="1826"/>
                  </a:lnTo>
                  <a:lnTo>
                    <a:pt x="2281" y="1836"/>
                  </a:lnTo>
                  <a:lnTo>
                    <a:pt x="2282" y="1844"/>
                  </a:lnTo>
                  <a:lnTo>
                    <a:pt x="2282" y="1854"/>
                  </a:lnTo>
                  <a:lnTo>
                    <a:pt x="2282" y="1863"/>
                  </a:lnTo>
                  <a:lnTo>
                    <a:pt x="2281" y="1871"/>
                  </a:lnTo>
                  <a:lnTo>
                    <a:pt x="2281" y="1871"/>
                  </a:lnTo>
                  <a:lnTo>
                    <a:pt x="2258" y="1870"/>
                  </a:lnTo>
                  <a:lnTo>
                    <a:pt x="2231" y="1868"/>
                  </a:lnTo>
                  <a:lnTo>
                    <a:pt x="2225" y="1867"/>
                  </a:lnTo>
                  <a:lnTo>
                    <a:pt x="2218" y="1866"/>
                  </a:lnTo>
                  <a:lnTo>
                    <a:pt x="2213" y="1864"/>
                  </a:lnTo>
                  <a:lnTo>
                    <a:pt x="2207" y="1860"/>
                  </a:lnTo>
                  <a:lnTo>
                    <a:pt x="2203" y="1857"/>
                  </a:lnTo>
                  <a:lnTo>
                    <a:pt x="2199" y="1853"/>
                  </a:lnTo>
                  <a:lnTo>
                    <a:pt x="2195" y="1847"/>
                  </a:lnTo>
                  <a:lnTo>
                    <a:pt x="2193" y="1842"/>
                  </a:lnTo>
                  <a:lnTo>
                    <a:pt x="2191" y="1818"/>
                  </a:lnTo>
                  <a:lnTo>
                    <a:pt x="2186" y="1790"/>
                  </a:lnTo>
                  <a:lnTo>
                    <a:pt x="2184" y="1785"/>
                  </a:lnTo>
                  <a:lnTo>
                    <a:pt x="2180" y="1780"/>
                  </a:lnTo>
                  <a:lnTo>
                    <a:pt x="2177" y="1777"/>
                  </a:lnTo>
                  <a:lnTo>
                    <a:pt x="2173" y="1776"/>
                  </a:lnTo>
                  <a:lnTo>
                    <a:pt x="2168" y="1776"/>
                  </a:lnTo>
                  <a:lnTo>
                    <a:pt x="2162" y="1779"/>
                  </a:lnTo>
                  <a:lnTo>
                    <a:pt x="2154" y="1785"/>
                  </a:lnTo>
                  <a:lnTo>
                    <a:pt x="2147" y="1793"/>
                  </a:lnTo>
                  <a:lnTo>
                    <a:pt x="2143" y="1798"/>
                  </a:lnTo>
                  <a:lnTo>
                    <a:pt x="2140" y="1802"/>
                  </a:lnTo>
                  <a:lnTo>
                    <a:pt x="2137" y="1807"/>
                  </a:lnTo>
                  <a:lnTo>
                    <a:pt x="2136" y="1813"/>
                  </a:lnTo>
                  <a:lnTo>
                    <a:pt x="2133" y="1825"/>
                  </a:lnTo>
                  <a:lnTo>
                    <a:pt x="2132" y="1837"/>
                  </a:lnTo>
                  <a:lnTo>
                    <a:pt x="2133" y="1861"/>
                  </a:lnTo>
                  <a:lnTo>
                    <a:pt x="2133" y="1884"/>
                  </a:lnTo>
                  <a:lnTo>
                    <a:pt x="2132" y="1893"/>
                  </a:lnTo>
                  <a:lnTo>
                    <a:pt x="2130" y="1900"/>
                  </a:lnTo>
                  <a:lnTo>
                    <a:pt x="2126" y="1907"/>
                  </a:lnTo>
                  <a:lnTo>
                    <a:pt x="2122" y="1912"/>
                  </a:lnTo>
                  <a:lnTo>
                    <a:pt x="2118" y="1917"/>
                  </a:lnTo>
                  <a:lnTo>
                    <a:pt x="2111" y="1920"/>
                  </a:lnTo>
                  <a:lnTo>
                    <a:pt x="2105" y="1922"/>
                  </a:lnTo>
                  <a:lnTo>
                    <a:pt x="2098" y="1924"/>
                  </a:lnTo>
                  <a:lnTo>
                    <a:pt x="2069" y="1930"/>
                  </a:lnTo>
                  <a:lnTo>
                    <a:pt x="2042" y="1936"/>
                  </a:lnTo>
                  <a:lnTo>
                    <a:pt x="2035" y="1940"/>
                  </a:lnTo>
                  <a:lnTo>
                    <a:pt x="2027" y="1947"/>
                  </a:lnTo>
                  <a:lnTo>
                    <a:pt x="2019" y="1953"/>
                  </a:lnTo>
                  <a:lnTo>
                    <a:pt x="2013" y="1961"/>
                  </a:lnTo>
                  <a:lnTo>
                    <a:pt x="2002" y="1978"/>
                  </a:lnTo>
                  <a:lnTo>
                    <a:pt x="1992" y="1994"/>
                  </a:lnTo>
                  <a:lnTo>
                    <a:pt x="1988" y="2016"/>
                  </a:lnTo>
                  <a:lnTo>
                    <a:pt x="1986" y="2040"/>
                  </a:lnTo>
                  <a:lnTo>
                    <a:pt x="1984" y="2050"/>
                  </a:lnTo>
                  <a:lnTo>
                    <a:pt x="1981" y="2060"/>
                  </a:lnTo>
                  <a:lnTo>
                    <a:pt x="1977" y="2065"/>
                  </a:lnTo>
                  <a:lnTo>
                    <a:pt x="1974" y="2068"/>
                  </a:lnTo>
                  <a:lnTo>
                    <a:pt x="1970" y="2072"/>
                  </a:lnTo>
                  <a:lnTo>
                    <a:pt x="1964" y="2074"/>
                  </a:lnTo>
                  <a:lnTo>
                    <a:pt x="1945" y="2081"/>
                  </a:lnTo>
                  <a:lnTo>
                    <a:pt x="1922" y="2086"/>
                  </a:lnTo>
                  <a:lnTo>
                    <a:pt x="1913" y="2090"/>
                  </a:lnTo>
                  <a:lnTo>
                    <a:pt x="1904" y="2096"/>
                  </a:lnTo>
                  <a:lnTo>
                    <a:pt x="1901" y="2099"/>
                  </a:lnTo>
                  <a:lnTo>
                    <a:pt x="1897" y="2102"/>
                  </a:lnTo>
                  <a:lnTo>
                    <a:pt x="1896" y="2108"/>
                  </a:lnTo>
                  <a:lnTo>
                    <a:pt x="1895" y="2112"/>
                  </a:lnTo>
                  <a:lnTo>
                    <a:pt x="1894" y="2128"/>
                  </a:lnTo>
                  <a:lnTo>
                    <a:pt x="1891" y="2140"/>
                  </a:lnTo>
                  <a:lnTo>
                    <a:pt x="1889" y="2146"/>
                  </a:lnTo>
                  <a:lnTo>
                    <a:pt x="1887" y="2149"/>
                  </a:lnTo>
                  <a:lnTo>
                    <a:pt x="1884" y="2152"/>
                  </a:lnTo>
                  <a:lnTo>
                    <a:pt x="1881" y="2154"/>
                  </a:lnTo>
                  <a:lnTo>
                    <a:pt x="1879" y="2156"/>
                  </a:lnTo>
                  <a:lnTo>
                    <a:pt x="1875" y="2157"/>
                  </a:lnTo>
                  <a:lnTo>
                    <a:pt x="1872" y="2158"/>
                  </a:lnTo>
                  <a:lnTo>
                    <a:pt x="1868" y="2158"/>
                  </a:lnTo>
                  <a:lnTo>
                    <a:pt x="1860" y="2157"/>
                  </a:lnTo>
                  <a:lnTo>
                    <a:pt x="1851" y="2156"/>
                  </a:lnTo>
                  <a:lnTo>
                    <a:pt x="1833" y="2150"/>
                  </a:lnTo>
                  <a:lnTo>
                    <a:pt x="1813" y="2144"/>
                  </a:lnTo>
                  <a:lnTo>
                    <a:pt x="1803" y="2143"/>
                  </a:lnTo>
                  <a:lnTo>
                    <a:pt x="1794" y="2143"/>
                  </a:lnTo>
                  <a:lnTo>
                    <a:pt x="1788" y="2143"/>
                  </a:lnTo>
                  <a:lnTo>
                    <a:pt x="1784" y="2144"/>
                  </a:lnTo>
                  <a:lnTo>
                    <a:pt x="1780" y="2147"/>
                  </a:lnTo>
                  <a:lnTo>
                    <a:pt x="1775" y="2149"/>
                  </a:lnTo>
                  <a:lnTo>
                    <a:pt x="1767" y="2154"/>
                  </a:lnTo>
                  <a:lnTo>
                    <a:pt x="1760" y="2160"/>
                  </a:lnTo>
                  <a:lnTo>
                    <a:pt x="1756" y="2166"/>
                  </a:lnTo>
                  <a:lnTo>
                    <a:pt x="1752" y="2171"/>
                  </a:lnTo>
                  <a:lnTo>
                    <a:pt x="1749" y="2178"/>
                  </a:lnTo>
                  <a:lnTo>
                    <a:pt x="1748" y="2184"/>
                  </a:lnTo>
                  <a:lnTo>
                    <a:pt x="1747" y="2191"/>
                  </a:lnTo>
                  <a:lnTo>
                    <a:pt x="1747" y="2197"/>
                  </a:lnTo>
                  <a:lnTo>
                    <a:pt x="1748" y="2210"/>
                  </a:lnTo>
                  <a:lnTo>
                    <a:pt x="1751" y="2224"/>
                  </a:lnTo>
                  <a:lnTo>
                    <a:pt x="1751" y="2231"/>
                  </a:lnTo>
                  <a:lnTo>
                    <a:pt x="1749" y="2237"/>
                  </a:lnTo>
                  <a:lnTo>
                    <a:pt x="1748" y="2244"/>
                  </a:lnTo>
                  <a:lnTo>
                    <a:pt x="1747" y="2251"/>
                  </a:lnTo>
                  <a:lnTo>
                    <a:pt x="1745" y="2256"/>
                  </a:lnTo>
                  <a:lnTo>
                    <a:pt x="1744" y="2261"/>
                  </a:lnTo>
                  <a:lnTo>
                    <a:pt x="1743" y="2265"/>
                  </a:lnTo>
                  <a:lnTo>
                    <a:pt x="1744" y="2271"/>
                  </a:lnTo>
                  <a:lnTo>
                    <a:pt x="1745" y="2279"/>
                  </a:lnTo>
                  <a:lnTo>
                    <a:pt x="1748" y="2287"/>
                  </a:lnTo>
                  <a:lnTo>
                    <a:pt x="1754" y="2295"/>
                  </a:lnTo>
                  <a:lnTo>
                    <a:pt x="1759" y="2301"/>
                  </a:lnTo>
                  <a:lnTo>
                    <a:pt x="1766" y="2306"/>
                  </a:lnTo>
                  <a:lnTo>
                    <a:pt x="1773" y="2313"/>
                  </a:lnTo>
                  <a:lnTo>
                    <a:pt x="1787" y="2323"/>
                  </a:lnTo>
                  <a:lnTo>
                    <a:pt x="1799" y="2331"/>
                  </a:lnTo>
                  <a:lnTo>
                    <a:pt x="1803" y="2336"/>
                  </a:lnTo>
                  <a:lnTo>
                    <a:pt x="1806" y="2340"/>
                  </a:lnTo>
                  <a:lnTo>
                    <a:pt x="1807" y="2342"/>
                  </a:lnTo>
                  <a:lnTo>
                    <a:pt x="1807" y="2344"/>
                  </a:lnTo>
                  <a:lnTo>
                    <a:pt x="1806" y="2346"/>
                  </a:lnTo>
                  <a:lnTo>
                    <a:pt x="1805" y="2349"/>
                  </a:lnTo>
                  <a:lnTo>
                    <a:pt x="1801" y="2351"/>
                  </a:lnTo>
                  <a:lnTo>
                    <a:pt x="1795" y="2353"/>
                  </a:lnTo>
                  <a:lnTo>
                    <a:pt x="1785" y="2355"/>
                  </a:lnTo>
                  <a:lnTo>
                    <a:pt x="1772" y="2357"/>
                  </a:lnTo>
                  <a:lnTo>
                    <a:pt x="1741" y="2360"/>
                  </a:lnTo>
                  <a:lnTo>
                    <a:pt x="1705" y="2365"/>
                  </a:lnTo>
                  <a:lnTo>
                    <a:pt x="1670" y="2367"/>
                  </a:lnTo>
                  <a:lnTo>
                    <a:pt x="1636" y="2368"/>
                  </a:lnTo>
                  <a:lnTo>
                    <a:pt x="1623" y="2367"/>
                  </a:lnTo>
                  <a:lnTo>
                    <a:pt x="1611" y="2367"/>
                  </a:lnTo>
                  <a:lnTo>
                    <a:pt x="1603" y="2366"/>
                  </a:lnTo>
                  <a:lnTo>
                    <a:pt x="1597" y="2364"/>
                  </a:lnTo>
                  <a:lnTo>
                    <a:pt x="1587" y="2356"/>
                  </a:lnTo>
                  <a:lnTo>
                    <a:pt x="1581" y="2350"/>
                  </a:lnTo>
                  <a:lnTo>
                    <a:pt x="1577" y="2343"/>
                  </a:lnTo>
                  <a:lnTo>
                    <a:pt x="1572" y="2337"/>
                  </a:lnTo>
                  <a:lnTo>
                    <a:pt x="1570" y="2335"/>
                  </a:lnTo>
                  <a:lnTo>
                    <a:pt x="1568" y="2332"/>
                  </a:lnTo>
                  <a:lnTo>
                    <a:pt x="1566" y="2330"/>
                  </a:lnTo>
                  <a:lnTo>
                    <a:pt x="1563" y="2329"/>
                  </a:lnTo>
                  <a:lnTo>
                    <a:pt x="1558" y="2329"/>
                  </a:lnTo>
                  <a:lnTo>
                    <a:pt x="1554" y="2328"/>
                  </a:lnTo>
                  <a:lnTo>
                    <a:pt x="1549" y="2329"/>
                  </a:lnTo>
                  <a:lnTo>
                    <a:pt x="1541" y="2330"/>
                  </a:lnTo>
                  <a:lnTo>
                    <a:pt x="1533" y="2331"/>
                  </a:lnTo>
                  <a:lnTo>
                    <a:pt x="1525" y="2331"/>
                  </a:lnTo>
                  <a:lnTo>
                    <a:pt x="1517" y="2331"/>
                  </a:lnTo>
                  <a:lnTo>
                    <a:pt x="1510" y="2329"/>
                  </a:lnTo>
                  <a:lnTo>
                    <a:pt x="1495" y="2325"/>
                  </a:lnTo>
                  <a:lnTo>
                    <a:pt x="1481" y="2318"/>
                  </a:lnTo>
                  <a:lnTo>
                    <a:pt x="1465" y="2310"/>
                  </a:lnTo>
                  <a:lnTo>
                    <a:pt x="1451" y="2302"/>
                  </a:lnTo>
                  <a:lnTo>
                    <a:pt x="1435" y="2295"/>
                  </a:lnTo>
                  <a:lnTo>
                    <a:pt x="1419" y="2289"/>
                  </a:lnTo>
                  <a:lnTo>
                    <a:pt x="1415" y="2301"/>
                  </a:lnTo>
                  <a:lnTo>
                    <a:pt x="1410" y="2314"/>
                  </a:lnTo>
                  <a:lnTo>
                    <a:pt x="1408" y="2328"/>
                  </a:lnTo>
                  <a:lnTo>
                    <a:pt x="1406" y="2344"/>
                  </a:lnTo>
                  <a:lnTo>
                    <a:pt x="1405" y="2380"/>
                  </a:lnTo>
                  <a:lnTo>
                    <a:pt x="1405" y="2418"/>
                  </a:lnTo>
                  <a:lnTo>
                    <a:pt x="1407" y="2457"/>
                  </a:lnTo>
                  <a:lnTo>
                    <a:pt x="1409" y="2493"/>
                  </a:lnTo>
                  <a:lnTo>
                    <a:pt x="1410" y="2528"/>
                  </a:lnTo>
                  <a:lnTo>
                    <a:pt x="1411" y="2555"/>
                  </a:lnTo>
                  <a:lnTo>
                    <a:pt x="1407" y="2557"/>
                  </a:lnTo>
                  <a:lnTo>
                    <a:pt x="1403" y="2557"/>
                  </a:lnTo>
                  <a:lnTo>
                    <a:pt x="1399" y="2555"/>
                  </a:lnTo>
                  <a:lnTo>
                    <a:pt x="1392" y="2553"/>
                  </a:lnTo>
                  <a:lnTo>
                    <a:pt x="1380" y="2546"/>
                  </a:lnTo>
                  <a:lnTo>
                    <a:pt x="1366" y="2538"/>
                  </a:lnTo>
                  <a:lnTo>
                    <a:pt x="1351" y="2529"/>
                  </a:lnTo>
                  <a:lnTo>
                    <a:pt x="1335" y="2522"/>
                  </a:lnTo>
                  <a:lnTo>
                    <a:pt x="1327" y="2520"/>
                  </a:lnTo>
                  <a:lnTo>
                    <a:pt x="1320" y="2519"/>
                  </a:lnTo>
                  <a:lnTo>
                    <a:pt x="1311" y="2519"/>
                  </a:lnTo>
                  <a:lnTo>
                    <a:pt x="1303" y="2521"/>
                  </a:lnTo>
                  <a:lnTo>
                    <a:pt x="1268" y="2538"/>
                  </a:lnTo>
                  <a:lnTo>
                    <a:pt x="1227" y="2558"/>
                  </a:lnTo>
                  <a:lnTo>
                    <a:pt x="1216" y="2562"/>
                  </a:lnTo>
                  <a:lnTo>
                    <a:pt x="1206" y="2567"/>
                  </a:lnTo>
                  <a:lnTo>
                    <a:pt x="1197" y="2570"/>
                  </a:lnTo>
                  <a:lnTo>
                    <a:pt x="1187" y="2572"/>
                  </a:lnTo>
                  <a:lnTo>
                    <a:pt x="1177" y="2573"/>
                  </a:lnTo>
                  <a:lnTo>
                    <a:pt x="1168" y="2572"/>
                  </a:lnTo>
                  <a:lnTo>
                    <a:pt x="1160" y="2571"/>
                  </a:lnTo>
                  <a:lnTo>
                    <a:pt x="1152" y="2568"/>
                  </a:lnTo>
                  <a:lnTo>
                    <a:pt x="1137" y="2555"/>
                  </a:lnTo>
                  <a:lnTo>
                    <a:pt x="1117" y="2538"/>
                  </a:lnTo>
                  <a:lnTo>
                    <a:pt x="1106" y="2529"/>
                  </a:lnTo>
                  <a:lnTo>
                    <a:pt x="1096" y="2521"/>
                  </a:lnTo>
                  <a:lnTo>
                    <a:pt x="1092" y="2519"/>
                  </a:lnTo>
                  <a:lnTo>
                    <a:pt x="1087" y="2517"/>
                  </a:lnTo>
                  <a:lnTo>
                    <a:pt x="1083" y="2515"/>
                  </a:lnTo>
                  <a:lnTo>
                    <a:pt x="1080" y="2515"/>
                  </a:lnTo>
                  <a:lnTo>
                    <a:pt x="1070" y="2526"/>
                  </a:lnTo>
                  <a:lnTo>
                    <a:pt x="1064" y="2538"/>
                  </a:lnTo>
                  <a:lnTo>
                    <a:pt x="1057" y="2548"/>
                  </a:lnTo>
                  <a:lnTo>
                    <a:pt x="1052" y="2560"/>
                  </a:lnTo>
                  <a:lnTo>
                    <a:pt x="1046" y="2572"/>
                  </a:lnTo>
                  <a:lnTo>
                    <a:pt x="1039" y="2583"/>
                  </a:lnTo>
                  <a:lnTo>
                    <a:pt x="1036" y="2588"/>
                  </a:lnTo>
                  <a:lnTo>
                    <a:pt x="1030" y="2594"/>
                  </a:lnTo>
                  <a:lnTo>
                    <a:pt x="1025" y="2599"/>
                  </a:lnTo>
                  <a:lnTo>
                    <a:pt x="1019" y="2603"/>
                  </a:lnTo>
                  <a:lnTo>
                    <a:pt x="935" y="2662"/>
                  </a:lnTo>
                  <a:lnTo>
                    <a:pt x="931" y="2666"/>
                  </a:lnTo>
                  <a:lnTo>
                    <a:pt x="927" y="2671"/>
                  </a:lnTo>
                  <a:lnTo>
                    <a:pt x="924" y="2678"/>
                  </a:lnTo>
                  <a:lnTo>
                    <a:pt x="922" y="2684"/>
                  </a:lnTo>
                  <a:lnTo>
                    <a:pt x="920" y="2691"/>
                  </a:lnTo>
                  <a:lnTo>
                    <a:pt x="918" y="2697"/>
                  </a:lnTo>
                  <a:lnTo>
                    <a:pt x="915" y="2703"/>
                  </a:lnTo>
                  <a:lnTo>
                    <a:pt x="909" y="2707"/>
                  </a:lnTo>
                  <a:lnTo>
                    <a:pt x="906" y="2708"/>
                  </a:lnTo>
                  <a:lnTo>
                    <a:pt x="902" y="2709"/>
                  </a:lnTo>
                  <a:lnTo>
                    <a:pt x="898" y="2709"/>
                  </a:lnTo>
                  <a:lnTo>
                    <a:pt x="895" y="2709"/>
                  </a:lnTo>
                  <a:lnTo>
                    <a:pt x="889" y="2706"/>
                  </a:lnTo>
                  <a:lnTo>
                    <a:pt x="882" y="2701"/>
                  </a:lnTo>
                  <a:lnTo>
                    <a:pt x="877" y="2695"/>
                  </a:lnTo>
                  <a:lnTo>
                    <a:pt x="872" y="2690"/>
                  </a:lnTo>
                  <a:lnTo>
                    <a:pt x="865" y="2687"/>
                  </a:lnTo>
                  <a:lnTo>
                    <a:pt x="860" y="2684"/>
                  </a:lnTo>
                  <a:lnTo>
                    <a:pt x="853" y="2684"/>
                  </a:lnTo>
                  <a:lnTo>
                    <a:pt x="847" y="2686"/>
                  </a:lnTo>
                  <a:lnTo>
                    <a:pt x="840" y="2688"/>
                  </a:lnTo>
                  <a:lnTo>
                    <a:pt x="835" y="2691"/>
                  </a:lnTo>
                  <a:lnTo>
                    <a:pt x="825" y="2700"/>
                  </a:lnTo>
                  <a:lnTo>
                    <a:pt x="816" y="2709"/>
                  </a:lnTo>
                  <a:lnTo>
                    <a:pt x="808" y="2721"/>
                  </a:lnTo>
                  <a:lnTo>
                    <a:pt x="799" y="2732"/>
                  </a:lnTo>
                  <a:lnTo>
                    <a:pt x="791" y="2742"/>
                  </a:lnTo>
                  <a:lnTo>
                    <a:pt x="781" y="2750"/>
                  </a:lnTo>
                  <a:lnTo>
                    <a:pt x="774" y="2752"/>
                  </a:lnTo>
                  <a:lnTo>
                    <a:pt x="768" y="2754"/>
                  </a:lnTo>
                  <a:lnTo>
                    <a:pt x="760" y="2754"/>
                  </a:lnTo>
                  <a:lnTo>
                    <a:pt x="754" y="2751"/>
                  </a:lnTo>
                  <a:lnTo>
                    <a:pt x="747" y="2750"/>
                  </a:lnTo>
                  <a:lnTo>
                    <a:pt x="741" y="2750"/>
                  </a:lnTo>
                  <a:lnTo>
                    <a:pt x="735" y="2750"/>
                  </a:lnTo>
                  <a:lnTo>
                    <a:pt x="731" y="2751"/>
                  </a:lnTo>
                  <a:lnTo>
                    <a:pt x="731" y="2756"/>
                  </a:lnTo>
                  <a:lnTo>
                    <a:pt x="732" y="2759"/>
                  </a:lnTo>
                  <a:lnTo>
                    <a:pt x="734" y="2762"/>
                  </a:lnTo>
                  <a:lnTo>
                    <a:pt x="737" y="2765"/>
                  </a:lnTo>
                  <a:lnTo>
                    <a:pt x="742" y="2772"/>
                  </a:lnTo>
                  <a:lnTo>
                    <a:pt x="749" y="2778"/>
                  </a:lnTo>
                  <a:lnTo>
                    <a:pt x="757" y="2784"/>
                  </a:lnTo>
                  <a:lnTo>
                    <a:pt x="764" y="2790"/>
                  </a:lnTo>
                  <a:lnTo>
                    <a:pt x="770" y="2796"/>
                  </a:lnTo>
                  <a:lnTo>
                    <a:pt x="775" y="2802"/>
                  </a:lnTo>
                  <a:lnTo>
                    <a:pt x="783" y="2819"/>
                  </a:lnTo>
                  <a:lnTo>
                    <a:pt x="789" y="2839"/>
                  </a:lnTo>
                  <a:lnTo>
                    <a:pt x="794" y="2849"/>
                  </a:lnTo>
                  <a:lnTo>
                    <a:pt x="798" y="2857"/>
                  </a:lnTo>
                  <a:lnTo>
                    <a:pt x="803" y="2865"/>
                  </a:lnTo>
                  <a:lnTo>
                    <a:pt x="810" y="2872"/>
                  </a:lnTo>
                  <a:lnTo>
                    <a:pt x="812" y="2878"/>
                  </a:lnTo>
                  <a:lnTo>
                    <a:pt x="816" y="2884"/>
                  </a:lnTo>
                  <a:lnTo>
                    <a:pt x="822" y="2891"/>
                  </a:lnTo>
                  <a:lnTo>
                    <a:pt x="827" y="2897"/>
                  </a:lnTo>
                  <a:lnTo>
                    <a:pt x="832" y="2904"/>
                  </a:lnTo>
                  <a:lnTo>
                    <a:pt x="835" y="2910"/>
                  </a:lnTo>
                  <a:lnTo>
                    <a:pt x="836" y="2913"/>
                  </a:lnTo>
                  <a:lnTo>
                    <a:pt x="836" y="2917"/>
                  </a:lnTo>
                  <a:lnTo>
                    <a:pt x="836" y="2920"/>
                  </a:lnTo>
                  <a:lnTo>
                    <a:pt x="834" y="2923"/>
                  </a:lnTo>
                  <a:lnTo>
                    <a:pt x="829" y="2930"/>
                  </a:lnTo>
                  <a:lnTo>
                    <a:pt x="825" y="2935"/>
                  </a:lnTo>
                  <a:lnTo>
                    <a:pt x="821" y="2937"/>
                  </a:lnTo>
                  <a:lnTo>
                    <a:pt x="816" y="2940"/>
                  </a:lnTo>
                  <a:lnTo>
                    <a:pt x="813" y="2943"/>
                  </a:lnTo>
                  <a:lnTo>
                    <a:pt x="812" y="2947"/>
                  </a:lnTo>
                  <a:lnTo>
                    <a:pt x="812" y="2953"/>
                  </a:lnTo>
                  <a:lnTo>
                    <a:pt x="813" y="2963"/>
                  </a:lnTo>
                  <a:lnTo>
                    <a:pt x="815" y="2972"/>
                  </a:lnTo>
                  <a:lnTo>
                    <a:pt x="815" y="2977"/>
                  </a:lnTo>
                  <a:lnTo>
                    <a:pt x="815" y="2983"/>
                  </a:lnTo>
                  <a:lnTo>
                    <a:pt x="813" y="2986"/>
                  </a:lnTo>
                  <a:lnTo>
                    <a:pt x="811" y="2988"/>
                  </a:lnTo>
                  <a:lnTo>
                    <a:pt x="808" y="2990"/>
                  </a:lnTo>
                  <a:lnTo>
                    <a:pt x="805" y="2990"/>
                  </a:lnTo>
                  <a:lnTo>
                    <a:pt x="800" y="2991"/>
                  </a:lnTo>
                  <a:lnTo>
                    <a:pt x="792" y="2992"/>
                  </a:lnTo>
                  <a:lnTo>
                    <a:pt x="783" y="2994"/>
                  </a:lnTo>
                  <a:lnTo>
                    <a:pt x="780" y="2997"/>
                  </a:lnTo>
                  <a:lnTo>
                    <a:pt x="776" y="3000"/>
                  </a:lnTo>
                  <a:lnTo>
                    <a:pt x="773" y="3004"/>
                  </a:lnTo>
                  <a:lnTo>
                    <a:pt x="771" y="3011"/>
                  </a:lnTo>
                  <a:lnTo>
                    <a:pt x="769" y="3025"/>
                  </a:lnTo>
                  <a:lnTo>
                    <a:pt x="767" y="3042"/>
                  </a:lnTo>
                  <a:lnTo>
                    <a:pt x="766" y="3059"/>
                  </a:lnTo>
                  <a:lnTo>
                    <a:pt x="765" y="3073"/>
                  </a:lnTo>
                  <a:lnTo>
                    <a:pt x="765" y="3081"/>
                  </a:lnTo>
                  <a:lnTo>
                    <a:pt x="764" y="3087"/>
                  </a:lnTo>
                  <a:lnTo>
                    <a:pt x="762" y="3093"/>
                  </a:lnTo>
                  <a:lnTo>
                    <a:pt x="760" y="3098"/>
                  </a:lnTo>
                  <a:lnTo>
                    <a:pt x="757" y="3101"/>
                  </a:lnTo>
                  <a:lnTo>
                    <a:pt x="754" y="3105"/>
                  </a:lnTo>
                  <a:lnTo>
                    <a:pt x="751" y="3107"/>
                  </a:lnTo>
                  <a:lnTo>
                    <a:pt x="747" y="3109"/>
                  </a:lnTo>
                  <a:lnTo>
                    <a:pt x="728" y="3114"/>
                  </a:lnTo>
                  <a:lnTo>
                    <a:pt x="705" y="3119"/>
                  </a:lnTo>
                  <a:lnTo>
                    <a:pt x="705" y="3119"/>
                  </a:lnTo>
                  <a:lnTo>
                    <a:pt x="699" y="3120"/>
                  </a:lnTo>
                  <a:lnTo>
                    <a:pt x="692" y="3122"/>
                  </a:lnTo>
                  <a:lnTo>
                    <a:pt x="688" y="3125"/>
                  </a:lnTo>
                  <a:lnTo>
                    <a:pt x="684" y="3130"/>
                  </a:lnTo>
                  <a:lnTo>
                    <a:pt x="676" y="3143"/>
                  </a:lnTo>
                  <a:lnTo>
                    <a:pt x="668" y="3157"/>
                  </a:lnTo>
                  <a:lnTo>
                    <a:pt x="665" y="3164"/>
                  </a:lnTo>
                  <a:lnTo>
                    <a:pt x="661" y="3172"/>
                  </a:lnTo>
                  <a:lnTo>
                    <a:pt x="657" y="3178"/>
                  </a:lnTo>
                  <a:lnTo>
                    <a:pt x="652" y="3183"/>
                  </a:lnTo>
                  <a:lnTo>
                    <a:pt x="647" y="3188"/>
                  </a:lnTo>
                  <a:lnTo>
                    <a:pt x="640" y="3191"/>
                  </a:lnTo>
                  <a:lnTo>
                    <a:pt x="634" y="3193"/>
                  </a:lnTo>
                  <a:lnTo>
                    <a:pt x="625" y="3194"/>
                  </a:lnTo>
                  <a:lnTo>
                    <a:pt x="619" y="3193"/>
                  </a:lnTo>
                  <a:lnTo>
                    <a:pt x="612" y="3191"/>
                  </a:lnTo>
                  <a:lnTo>
                    <a:pt x="606" y="3188"/>
                  </a:lnTo>
                  <a:lnTo>
                    <a:pt x="600" y="3183"/>
                  </a:lnTo>
                  <a:lnTo>
                    <a:pt x="596" y="3178"/>
                  </a:lnTo>
                  <a:lnTo>
                    <a:pt x="592" y="3173"/>
                  </a:lnTo>
                  <a:lnTo>
                    <a:pt x="587" y="3166"/>
                  </a:lnTo>
                  <a:lnTo>
                    <a:pt x="584" y="3160"/>
                  </a:lnTo>
                  <a:lnTo>
                    <a:pt x="577" y="3145"/>
                  </a:lnTo>
                  <a:lnTo>
                    <a:pt x="571" y="3130"/>
                  </a:lnTo>
                  <a:lnTo>
                    <a:pt x="565" y="3118"/>
                  </a:lnTo>
                  <a:lnTo>
                    <a:pt x="557" y="3107"/>
                  </a:lnTo>
                  <a:lnTo>
                    <a:pt x="549" y="3097"/>
                  </a:lnTo>
                  <a:lnTo>
                    <a:pt x="541" y="3092"/>
                  </a:lnTo>
                  <a:lnTo>
                    <a:pt x="539" y="3091"/>
                  </a:lnTo>
                  <a:lnTo>
                    <a:pt x="536" y="3091"/>
                  </a:lnTo>
                  <a:lnTo>
                    <a:pt x="533" y="3091"/>
                  </a:lnTo>
                  <a:lnTo>
                    <a:pt x="531" y="3092"/>
                  </a:lnTo>
                  <a:lnTo>
                    <a:pt x="526" y="3096"/>
                  </a:lnTo>
                  <a:lnTo>
                    <a:pt x="519" y="3100"/>
                  </a:lnTo>
                  <a:lnTo>
                    <a:pt x="512" y="3106"/>
                  </a:lnTo>
                  <a:lnTo>
                    <a:pt x="501" y="3109"/>
                  </a:lnTo>
                  <a:lnTo>
                    <a:pt x="462" y="3137"/>
                  </a:lnTo>
                  <a:lnTo>
                    <a:pt x="462" y="313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7" name="Freeform 101"/>
            <p:cNvSpPr>
              <a:spLocks noEditPoints="1"/>
            </p:cNvSpPr>
            <p:nvPr/>
          </p:nvSpPr>
          <p:spPr bwMode="auto">
            <a:xfrm>
              <a:off x="2541438" y="4213359"/>
              <a:ext cx="77333" cy="75318"/>
            </a:xfrm>
            <a:custGeom>
              <a:avLst/>
              <a:gdLst>
                <a:gd name="T0" fmla="*/ 7 w 189"/>
                <a:gd name="T1" fmla="*/ 50 h 223"/>
                <a:gd name="T2" fmla="*/ 18 w 189"/>
                <a:gd name="T3" fmla="*/ 17 h 223"/>
                <a:gd name="T4" fmla="*/ 30 w 189"/>
                <a:gd name="T5" fmla="*/ 7 h 223"/>
                <a:gd name="T6" fmla="*/ 45 w 189"/>
                <a:gd name="T7" fmla="*/ 21 h 223"/>
                <a:gd name="T8" fmla="*/ 50 w 189"/>
                <a:gd name="T9" fmla="*/ 33 h 223"/>
                <a:gd name="T10" fmla="*/ 51 w 189"/>
                <a:gd name="T11" fmla="*/ 43 h 223"/>
                <a:gd name="T12" fmla="*/ 50 w 189"/>
                <a:gd name="T13" fmla="*/ 53 h 223"/>
                <a:gd name="T14" fmla="*/ 46 w 189"/>
                <a:gd name="T15" fmla="*/ 59 h 223"/>
                <a:gd name="T16" fmla="*/ 35 w 189"/>
                <a:gd name="T17" fmla="*/ 64 h 223"/>
                <a:gd name="T18" fmla="*/ 19 w 189"/>
                <a:gd name="T19" fmla="*/ 70 h 223"/>
                <a:gd name="T20" fmla="*/ 8 w 189"/>
                <a:gd name="T21" fmla="*/ 70 h 223"/>
                <a:gd name="T22" fmla="*/ 55 w 189"/>
                <a:gd name="T23" fmla="*/ 121 h 223"/>
                <a:gd name="T24" fmla="*/ 75 w 189"/>
                <a:gd name="T25" fmla="*/ 96 h 223"/>
                <a:gd name="T26" fmla="*/ 84 w 189"/>
                <a:gd name="T27" fmla="*/ 84 h 223"/>
                <a:gd name="T28" fmla="*/ 97 w 189"/>
                <a:gd name="T29" fmla="*/ 76 h 223"/>
                <a:gd name="T30" fmla="*/ 116 w 189"/>
                <a:gd name="T31" fmla="*/ 69 h 223"/>
                <a:gd name="T32" fmla="*/ 134 w 189"/>
                <a:gd name="T33" fmla="*/ 67 h 223"/>
                <a:gd name="T34" fmla="*/ 142 w 189"/>
                <a:gd name="T35" fmla="*/ 69 h 223"/>
                <a:gd name="T36" fmla="*/ 148 w 189"/>
                <a:gd name="T37" fmla="*/ 73 h 223"/>
                <a:gd name="T38" fmla="*/ 153 w 189"/>
                <a:gd name="T39" fmla="*/ 81 h 223"/>
                <a:gd name="T40" fmla="*/ 154 w 189"/>
                <a:gd name="T41" fmla="*/ 91 h 223"/>
                <a:gd name="T42" fmla="*/ 151 w 189"/>
                <a:gd name="T43" fmla="*/ 108 h 223"/>
                <a:gd name="T44" fmla="*/ 150 w 189"/>
                <a:gd name="T45" fmla="*/ 124 h 223"/>
                <a:gd name="T46" fmla="*/ 155 w 189"/>
                <a:gd name="T47" fmla="*/ 143 h 223"/>
                <a:gd name="T48" fmla="*/ 158 w 189"/>
                <a:gd name="T49" fmla="*/ 152 h 223"/>
                <a:gd name="T50" fmla="*/ 164 w 189"/>
                <a:gd name="T51" fmla="*/ 161 h 223"/>
                <a:gd name="T52" fmla="*/ 188 w 189"/>
                <a:gd name="T53" fmla="*/ 188 h 223"/>
                <a:gd name="T54" fmla="*/ 189 w 189"/>
                <a:gd name="T55" fmla="*/ 203 h 223"/>
                <a:gd name="T56" fmla="*/ 187 w 189"/>
                <a:gd name="T57" fmla="*/ 212 h 223"/>
                <a:gd name="T58" fmla="*/ 181 w 189"/>
                <a:gd name="T59" fmla="*/ 220 h 223"/>
                <a:gd name="T60" fmla="*/ 170 w 189"/>
                <a:gd name="T61" fmla="*/ 223 h 223"/>
                <a:gd name="T62" fmla="*/ 158 w 189"/>
                <a:gd name="T63" fmla="*/ 222 h 223"/>
                <a:gd name="T64" fmla="*/ 147 w 189"/>
                <a:gd name="T65" fmla="*/ 217 h 223"/>
                <a:gd name="T66" fmla="*/ 134 w 189"/>
                <a:gd name="T67" fmla="*/ 209 h 223"/>
                <a:gd name="T68" fmla="*/ 116 w 189"/>
                <a:gd name="T69" fmla="*/ 202 h 223"/>
                <a:gd name="T70" fmla="*/ 95 w 189"/>
                <a:gd name="T71" fmla="*/ 195 h 223"/>
                <a:gd name="T72" fmla="*/ 79 w 189"/>
                <a:gd name="T73" fmla="*/ 191 h 223"/>
                <a:gd name="T74" fmla="*/ 72 w 189"/>
                <a:gd name="T75" fmla="*/ 183 h 223"/>
                <a:gd name="T76" fmla="*/ 63 w 189"/>
                <a:gd name="T77" fmla="*/ 164 h 223"/>
                <a:gd name="T78" fmla="*/ 56 w 189"/>
                <a:gd name="T79" fmla="*/ 1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9" h="223">
                  <a:moveTo>
                    <a:pt x="0" y="67"/>
                  </a:moveTo>
                  <a:lnTo>
                    <a:pt x="7" y="50"/>
                  </a:lnTo>
                  <a:lnTo>
                    <a:pt x="12" y="33"/>
                  </a:lnTo>
                  <a:lnTo>
                    <a:pt x="18" y="17"/>
                  </a:lnTo>
                  <a:lnTo>
                    <a:pt x="22" y="0"/>
                  </a:lnTo>
                  <a:lnTo>
                    <a:pt x="30" y="7"/>
                  </a:lnTo>
                  <a:lnTo>
                    <a:pt x="39" y="14"/>
                  </a:lnTo>
                  <a:lnTo>
                    <a:pt x="45" y="21"/>
                  </a:lnTo>
                  <a:lnTo>
                    <a:pt x="49" y="29"/>
                  </a:lnTo>
                  <a:lnTo>
                    <a:pt x="50" y="33"/>
                  </a:lnTo>
                  <a:lnTo>
                    <a:pt x="51" y="38"/>
                  </a:lnTo>
                  <a:lnTo>
                    <a:pt x="51" y="43"/>
                  </a:lnTo>
                  <a:lnTo>
                    <a:pt x="51" y="47"/>
                  </a:lnTo>
                  <a:lnTo>
                    <a:pt x="50" y="53"/>
                  </a:lnTo>
                  <a:lnTo>
                    <a:pt x="49" y="57"/>
                  </a:lnTo>
                  <a:lnTo>
                    <a:pt x="46" y="59"/>
                  </a:lnTo>
                  <a:lnTo>
                    <a:pt x="42" y="62"/>
                  </a:lnTo>
                  <a:lnTo>
                    <a:pt x="35" y="64"/>
                  </a:lnTo>
                  <a:lnTo>
                    <a:pt x="26" y="68"/>
                  </a:lnTo>
                  <a:lnTo>
                    <a:pt x="19" y="70"/>
                  </a:lnTo>
                  <a:lnTo>
                    <a:pt x="13" y="71"/>
                  </a:lnTo>
                  <a:lnTo>
                    <a:pt x="8" y="70"/>
                  </a:lnTo>
                  <a:lnTo>
                    <a:pt x="0" y="67"/>
                  </a:lnTo>
                  <a:close/>
                  <a:moveTo>
                    <a:pt x="55" y="121"/>
                  </a:moveTo>
                  <a:lnTo>
                    <a:pt x="65" y="109"/>
                  </a:lnTo>
                  <a:lnTo>
                    <a:pt x="75" y="96"/>
                  </a:lnTo>
                  <a:lnTo>
                    <a:pt x="79" y="90"/>
                  </a:lnTo>
                  <a:lnTo>
                    <a:pt x="84" y="84"/>
                  </a:lnTo>
                  <a:lnTo>
                    <a:pt x="91" y="80"/>
                  </a:lnTo>
                  <a:lnTo>
                    <a:pt x="97" y="76"/>
                  </a:lnTo>
                  <a:lnTo>
                    <a:pt x="106" y="72"/>
                  </a:lnTo>
                  <a:lnTo>
                    <a:pt x="116" y="69"/>
                  </a:lnTo>
                  <a:lnTo>
                    <a:pt x="126" y="67"/>
                  </a:lnTo>
                  <a:lnTo>
                    <a:pt x="134" y="67"/>
                  </a:lnTo>
                  <a:lnTo>
                    <a:pt x="138" y="67"/>
                  </a:lnTo>
                  <a:lnTo>
                    <a:pt x="142" y="69"/>
                  </a:lnTo>
                  <a:lnTo>
                    <a:pt x="145" y="70"/>
                  </a:lnTo>
                  <a:lnTo>
                    <a:pt x="148" y="73"/>
                  </a:lnTo>
                  <a:lnTo>
                    <a:pt x="150" y="76"/>
                  </a:lnTo>
                  <a:lnTo>
                    <a:pt x="153" y="81"/>
                  </a:lnTo>
                  <a:lnTo>
                    <a:pt x="154" y="85"/>
                  </a:lnTo>
                  <a:lnTo>
                    <a:pt x="154" y="91"/>
                  </a:lnTo>
                  <a:lnTo>
                    <a:pt x="154" y="100"/>
                  </a:lnTo>
                  <a:lnTo>
                    <a:pt x="151" y="108"/>
                  </a:lnTo>
                  <a:lnTo>
                    <a:pt x="150" y="116"/>
                  </a:lnTo>
                  <a:lnTo>
                    <a:pt x="150" y="124"/>
                  </a:lnTo>
                  <a:lnTo>
                    <a:pt x="151" y="135"/>
                  </a:lnTo>
                  <a:lnTo>
                    <a:pt x="155" y="143"/>
                  </a:lnTo>
                  <a:lnTo>
                    <a:pt x="156" y="148"/>
                  </a:lnTo>
                  <a:lnTo>
                    <a:pt x="158" y="152"/>
                  </a:lnTo>
                  <a:lnTo>
                    <a:pt x="161" y="156"/>
                  </a:lnTo>
                  <a:lnTo>
                    <a:pt x="164" y="161"/>
                  </a:lnTo>
                  <a:lnTo>
                    <a:pt x="187" y="184"/>
                  </a:lnTo>
                  <a:lnTo>
                    <a:pt x="188" y="188"/>
                  </a:lnTo>
                  <a:lnTo>
                    <a:pt x="189" y="197"/>
                  </a:lnTo>
                  <a:lnTo>
                    <a:pt x="189" y="203"/>
                  </a:lnTo>
                  <a:lnTo>
                    <a:pt x="189" y="208"/>
                  </a:lnTo>
                  <a:lnTo>
                    <a:pt x="187" y="212"/>
                  </a:lnTo>
                  <a:lnTo>
                    <a:pt x="185" y="216"/>
                  </a:lnTo>
                  <a:lnTo>
                    <a:pt x="181" y="220"/>
                  </a:lnTo>
                  <a:lnTo>
                    <a:pt x="175" y="222"/>
                  </a:lnTo>
                  <a:lnTo>
                    <a:pt x="170" y="223"/>
                  </a:lnTo>
                  <a:lnTo>
                    <a:pt x="163" y="223"/>
                  </a:lnTo>
                  <a:lnTo>
                    <a:pt x="158" y="222"/>
                  </a:lnTo>
                  <a:lnTo>
                    <a:pt x="153" y="220"/>
                  </a:lnTo>
                  <a:lnTo>
                    <a:pt x="147" y="217"/>
                  </a:lnTo>
                  <a:lnTo>
                    <a:pt x="142" y="213"/>
                  </a:lnTo>
                  <a:lnTo>
                    <a:pt x="134" y="209"/>
                  </a:lnTo>
                  <a:lnTo>
                    <a:pt x="124" y="205"/>
                  </a:lnTo>
                  <a:lnTo>
                    <a:pt x="116" y="202"/>
                  </a:lnTo>
                  <a:lnTo>
                    <a:pt x="107" y="198"/>
                  </a:lnTo>
                  <a:lnTo>
                    <a:pt x="95" y="195"/>
                  </a:lnTo>
                  <a:lnTo>
                    <a:pt x="84" y="192"/>
                  </a:lnTo>
                  <a:lnTo>
                    <a:pt x="79" y="191"/>
                  </a:lnTo>
                  <a:lnTo>
                    <a:pt x="75" y="188"/>
                  </a:lnTo>
                  <a:lnTo>
                    <a:pt x="72" y="183"/>
                  </a:lnTo>
                  <a:lnTo>
                    <a:pt x="68" y="178"/>
                  </a:lnTo>
                  <a:lnTo>
                    <a:pt x="63" y="164"/>
                  </a:lnTo>
                  <a:lnTo>
                    <a:pt x="59" y="150"/>
                  </a:lnTo>
                  <a:lnTo>
                    <a:pt x="56" y="136"/>
                  </a:lnTo>
                  <a:lnTo>
                    <a:pt x="55" y="121"/>
                  </a:lnTo>
                  <a:close/>
                </a:path>
              </a:pathLst>
            </a:custGeom>
            <a:solidFill>
              <a:srgbClr val="D3E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8" name="Freeform 102"/>
            <p:cNvSpPr>
              <a:spLocks/>
            </p:cNvSpPr>
            <p:nvPr/>
          </p:nvSpPr>
          <p:spPr bwMode="auto">
            <a:xfrm>
              <a:off x="2541438" y="4213360"/>
              <a:ext cx="19745" cy="24209"/>
            </a:xfrm>
            <a:custGeom>
              <a:avLst/>
              <a:gdLst>
                <a:gd name="T0" fmla="*/ 0 w 51"/>
                <a:gd name="T1" fmla="*/ 67 h 71"/>
                <a:gd name="T2" fmla="*/ 7 w 51"/>
                <a:gd name="T3" fmla="*/ 50 h 71"/>
                <a:gd name="T4" fmla="*/ 12 w 51"/>
                <a:gd name="T5" fmla="*/ 33 h 71"/>
                <a:gd name="T6" fmla="*/ 18 w 51"/>
                <a:gd name="T7" fmla="*/ 17 h 71"/>
                <a:gd name="T8" fmla="*/ 22 w 51"/>
                <a:gd name="T9" fmla="*/ 0 h 71"/>
                <a:gd name="T10" fmla="*/ 22 w 51"/>
                <a:gd name="T11" fmla="*/ 0 h 71"/>
                <a:gd name="T12" fmla="*/ 30 w 51"/>
                <a:gd name="T13" fmla="*/ 7 h 71"/>
                <a:gd name="T14" fmla="*/ 39 w 51"/>
                <a:gd name="T15" fmla="*/ 14 h 71"/>
                <a:gd name="T16" fmla="*/ 45 w 51"/>
                <a:gd name="T17" fmla="*/ 21 h 71"/>
                <a:gd name="T18" fmla="*/ 49 w 51"/>
                <a:gd name="T19" fmla="*/ 29 h 71"/>
                <a:gd name="T20" fmla="*/ 50 w 51"/>
                <a:gd name="T21" fmla="*/ 33 h 71"/>
                <a:gd name="T22" fmla="*/ 51 w 51"/>
                <a:gd name="T23" fmla="*/ 38 h 71"/>
                <a:gd name="T24" fmla="*/ 51 w 51"/>
                <a:gd name="T25" fmla="*/ 43 h 71"/>
                <a:gd name="T26" fmla="*/ 51 w 51"/>
                <a:gd name="T27" fmla="*/ 47 h 71"/>
                <a:gd name="T28" fmla="*/ 50 w 51"/>
                <a:gd name="T29" fmla="*/ 53 h 71"/>
                <a:gd name="T30" fmla="*/ 49 w 51"/>
                <a:gd name="T31" fmla="*/ 57 h 71"/>
                <a:gd name="T32" fmla="*/ 46 w 51"/>
                <a:gd name="T33" fmla="*/ 59 h 71"/>
                <a:gd name="T34" fmla="*/ 42 w 51"/>
                <a:gd name="T35" fmla="*/ 62 h 71"/>
                <a:gd name="T36" fmla="*/ 35 w 51"/>
                <a:gd name="T37" fmla="*/ 64 h 71"/>
                <a:gd name="T38" fmla="*/ 26 w 51"/>
                <a:gd name="T39" fmla="*/ 68 h 71"/>
                <a:gd name="T40" fmla="*/ 19 w 51"/>
                <a:gd name="T41" fmla="*/ 70 h 71"/>
                <a:gd name="T42" fmla="*/ 13 w 51"/>
                <a:gd name="T43" fmla="*/ 71 h 71"/>
                <a:gd name="T44" fmla="*/ 8 w 51"/>
                <a:gd name="T45" fmla="*/ 70 h 71"/>
                <a:gd name="T46" fmla="*/ 0 w 51"/>
                <a:gd name="T47" fmla="*/ 67 h 71"/>
                <a:gd name="T48" fmla="*/ 0 w 51"/>
                <a:gd name="T49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71">
                  <a:moveTo>
                    <a:pt x="0" y="67"/>
                  </a:moveTo>
                  <a:lnTo>
                    <a:pt x="7" y="50"/>
                  </a:lnTo>
                  <a:lnTo>
                    <a:pt x="12" y="33"/>
                  </a:lnTo>
                  <a:lnTo>
                    <a:pt x="18" y="1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0" y="7"/>
                  </a:lnTo>
                  <a:lnTo>
                    <a:pt x="39" y="14"/>
                  </a:lnTo>
                  <a:lnTo>
                    <a:pt x="45" y="21"/>
                  </a:lnTo>
                  <a:lnTo>
                    <a:pt x="49" y="29"/>
                  </a:lnTo>
                  <a:lnTo>
                    <a:pt x="50" y="33"/>
                  </a:lnTo>
                  <a:lnTo>
                    <a:pt x="51" y="38"/>
                  </a:lnTo>
                  <a:lnTo>
                    <a:pt x="51" y="43"/>
                  </a:lnTo>
                  <a:lnTo>
                    <a:pt x="51" y="47"/>
                  </a:lnTo>
                  <a:lnTo>
                    <a:pt x="50" y="53"/>
                  </a:lnTo>
                  <a:lnTo>
                    <a:pt x="49" y="57"/>
                  </a:lnTo>
                  <a:lnTo>
                    <a:pt x="46" y="59"/>
                  </a:lnTo>
                  <a:lnTo>
                    <a:pt x="42" y="62"/>
                  </a:lnTo>
                  <a:lnTo>
                    <a:pt x="35" y="64"/>
                  </a:lnTo>
                  <a:lnTo>
                    <a:pt x="26" y="68"/>
                  </a:lnTo>
                  <a:lnTo>
                    <a:pt x="19" y="70"/>
                  </a:lnTo>
                  <a:lnTo>
                    <a:pt x="13" y="71"/>
                  </a:lnTo>
                  <a:lnTo>
                    <a:pt x="8" y="70"/>
                  </a:lnTo>
                  <a:lnTo>
                    <a:pt x="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9" name="Freeform 103"/>
            <p:cNvSpPr>
              <a:spLocks/>
            </p:cNvSpPr>
            <p:nvPr/>
          </p:nvSpPr>
          <p:spPr bwMode="auto">
            <a:xfrm>
              <a:off x="2562828" y="4236223"/>
              <a:ext cx="55942" cy="52454"/>
            </a:xfrm>
            <a:custGeom>
              <a:avLst/>
              <a:gdLst>
                <a:gd name="T0" fmla="*/ 0 w 134"/>
                <a:gd name="T1" fmla="*/ 54 h 156"/>
                <a:gd name="T2" fmla="*/ 10 w 134"/>
                <a:gd name="T3" fmla="*/ 42 h 156"/>
                <a:gd name="T4" fmla="*/ 20 w 134"/>
                <a:gd name="T5" fmla="*/ 29 h 156"/>
                <a:gd name="T6" fmla="*/ 24 w 134"/>
                <a:gd name="T7" fmla="*/ 23 h 156"/>
                <a:gd name="T8" fmla="*/ 29 w 134"/>
                <a:gd name="T9" fmla="*/ 17 h 156"/>
                <a:gd name="T10" fmla="*/ 36 w 134"/>
                <a:gd name="T11" fmla="*/ 13 h 156"/>
                <a:gd name="T12" fmla="*/ 42 w 134"/>
                <a:gd name="T13" fmla="*/ 9 h 156"/>
                <a:gd name="T14" fmla="*/ 51 w 134"/>
                <a:gd name="T15" fmla="*/ 5 h 156"/>
                <a:gd name="T16" fmla="*/ 61 w 134"/>
                <a:gd name="T17" fmla="*/ 2 h 156"/>
                <a:gd name="T18" fmla="*/ 71 w 134"/>
                <a:gd name="T19" fmla="*/ 0 h 156"/>
                <a:gd name="T20" fmla="*/ 79 w 134"/>
                <a:gd name="T21" fmla="*/ 0 h 156"/>
                <a:gd name="T22" fmla="*/ 83 w 134"/>
                <a:gd name="T23" fmla="*/ 0 h 156"/>
                <a:gd name="T24" fmla="*/ 87 w 134"/>
                <a:gd name="T25" fmla="*/ 2 h 156"/>
                <a:gd name="T26" fmla="*/ 90 w 134"/>
                <a:gd name="T27" fmla="*/ 3 h 156"/>
                <a:gd name="T28" fmla="*/ 93 w 134"/>
                <a:gd name="T29" fmla="*/ 6 h 156"/>
                <a:gd name="T30" fmla="*/ 95 w 134"/>
                <a:gd name="T31" fmla="*/ 9 h 156"/>
                <a:gd name="T32" fmla="*/ 98 w 134"/>
                <a:gd name="T33" fmla="*/ 14 h 156"/>
                <a:gd name="T34" fmla="*/ 99 w 134"/>
                <a:gd name="T35" fmla="*/ 18 h 156"/>
                <a:gd name="T36" fmla="*/ 99 w 134"/>
                <a:gd name="T37" fmla="*/ 24 h 156"/>
                <a:gd name="T38" fmla="*/ 99 w 134"/>
                <a:gd name="T39" fmla="*/ 33 h 156"/>
                <a:gd name="T40" fmla="*/ 96 w 134"/>
                <a:gd name="T41" fmla="*/ 41 h 156"/>
                <a:gd name="T42" fmla="*/ 95 w 134"/>
                <a:gd name="T43" fmla="*/ 49 h 156"/>
                <a:gd name="T44" fmla="*/ 95 w 134"/>
                <a:gd name="T45" fmla="*/ 57 h 156"/>
                <a:gd name="T46" fmla="*/ 96 w 134"/>
                <a:gd name="T47" fmla="*/ 68 h 156"/>
                <a:gd name="T48" fmla="*/ 100 w 134"/>
                <a:gd name="T49" fmla="*/ 76 h 156"/>
                <a:gd name="T50" fmla="*/ 101 w 134"/>
                <a:gd name="T51" fmla="*/ 81 h 156"/>
                <a:gd name="T52" fmla="*/ 103 w 134"/>
                <a:gd name="T53" fmla="*/ 85 h 156"/>
                <a:gd name="T54" fmla="*/ 106 w 134"/>
                <a:gd name="T55" fmla="*/ 89 h 156"/>
                <a:gd name="T56" fmla="*/ 109 w 134"/>
                <a:gd name="T57" fmla="*/ 94 h 156"/>
                <a:gd name="T58" fmla="*/ 132 w 134"/>
                <a:gd name="T59" fmla="*/ 117 h 156"/>
                <a:gd name="T60" fmla="*/ 133 w 134"/>
                <a:gd name="T61" fmla="*/ 121 h 156"/>
                <a:gd name="T62" fmla="*/ 134 w 134"/>
                <a:gd name="T63" fmla="*/ 130 h 156"/>
                <a:gd name="T64" fmla="*/ 134 w 134"/>
                <a:gd name="T65" fmla="*/ 136 h 156"/>
                <a:gd name="T66" fmla="*/ 134 w 134"/>
                <a:gd name="T67" fmla="*/ 141 h 156"/>
                <a:gd name="T68" fmla="*/ 132 w 134"/>
                <a:gd name="T69" fmla="*/ 145 h 156"/>
                <a:gd name="T70" fmla="*/ 130 w 134"/>
                <a:gd name="T71" fmla="*/ 149 h 156"/>
                <a:gd name="T72" fmla="*/ 126 w 134"/>
                <a:gd name="T73" fmla="*/ 153 h 156"/>
                <a:gd name="T74" fmla="*/ 120 w 134"/>
                <a:gd name="T75" fmla="*/ 155 h 156"/>
                <a:gd name="T76" fmla="*/ 115 w 134"/>
                <a:gd name="T77" fmla="*/ 156 h 156"/>
                <a:gd name="T78" fmla="*/ 108 w 134"/>
                <a:gd name="T79" fmla="*/ 156 h 156"/>
                <a:gd name="T80" fmla="*/ 103 w 134"/>
                <a:gd name="T81" fmla="*/ 155 h 156"/>
                <a:gd name="T82" fmla="*/ 98 w 134"/>
                <a:gd name="T83" fmla="*/ 153 h 156"/>
                <a:gd name="T84" fmla="*/ 92 w 134"/>
                <a:gd name="T85" fmla="*/ 150 h 156"/>
                <a:gd name="T86" fmla="*/ 87 w 134"/>
                <a:gd name="T87" fmla="*/ 146 h 156"/>
                <a:gd name="T88" fmla="*/ 79 w 134"/>
                <a:gd name="T89" fmla="*/ 142 h 156"/>
                <a:gd name="T90" fmla="*/ 69 w 134"/>
                <a:gd name="T91" fmla="*/ 138 h 156"/>
                <a:gd name="T92" fmla="*/ 61 w 134"/>
                <a:gd name="T93" fmla="*/ 135 h 156"/>
                <a:gd name="T94" fmla="*/ 52 w 134"/>
                <a:gd name="T95" fmla="*/ 131 h 156"/>
                <a:gd name="T96" fmla="*/ 40 w 134"/>
                <a:gd name="T97" fmla="*/ 128 h 156"/>
                <a:gd name="T98" fmla="*/ 29 w 134"/>
                <a:gd name="T99" fmla="*/ 125 h 156"/>
                <a:gd name="T100" fmla="*/ 24 w 134"/>
                <a:gd name="T101" fmla="*/ 124 h 156"/>
                <a:gd name="T102" fmla="*/ 20 w 134"/>
                <a:gd name="T103" fmla="*/ 121 h 156"/>
                <a:gd name="T104" fmla="*/ 17 w 134"/>
                <a:gd name="T105" fmla="*/ 116 h 156"/>
                <a:gd name="T106" fmla="*/ 13 w 134"/>
                <a:gd name="T107" fmla="*/ 111 h 156"/>
                <a:gd name="T108" fmla="*/ 8 w 134"/>
                <a:gd name="T109" fmla="*/ 97 h 156"/>
                <a:gd name="T110" fmla="*/ 4 w 134"/>
                <a:gd name="T111" fmla="*/ 83 h 156"/>
                <a:gd name="T112" fmla="*/ 1 w 134"/>
                <a:gd name="T113" fmla="*/ 69 h 156"/>
                <a:gd name="T114" fmla="*/ 0 w 134"/>
                <a:gd name="T115" fmla="*/ 54 h 156"/>
                <a:gd name="T116" fmla="*/ 0 w 134"/>
                <a:gd name="T117" fmla="*/ 5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" h="156">
                  <a:moveTo>
                    <a:pt x="0" y="54"/>
                  </a:moveTo>
                  <a:lnTo>
                    <a:pt x="10" y="42"/>
                  </a:lnTo>
                  <a:lnTo>
                    <a:pt x="20" y="29"/>
                  </a:lnTo>
                  <a:lnTo>
                    <a:pt x="24" y="23"/>
                  </a:lnTo>
                  <a:lnTo>
                    <a:pt x="29" y="17"/>
                  </a:lnTo>
                  <a:lnTo>
                    <a:pt x="36" y="13"/>
                  </a:lnTo>
                  <a:lnTo>
                    <a:pt x="42" y="9"/>
                  </a:lnTo>
                  <a:lnTo>
                    <a:pt x="51" y="5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7" y="2"/>
                  </a:lnTo>
                  <a:lnTo>
                    <a:pt x="90" y="3"/>
                  </a:lnTo>
                  <a:lnTo>
                    <a:pt x="93" y="6"/>
                  </a:lnTo>
                  <a:lnTo>
                    <a:pt x="95" y="9"/>
                  </a:lnTo>
                  <a:lnTo>
                    <a:pt x="98" y="14"/>
                  </a:lnTo>
                  <a:lnTo>
                    <a:pt x="99" y="18"/>
                  </a:lnTo>
                  <a:lnTo>
                    <a:pt x="99" y="24"/>
                  </a:lnTo>
                  <a:lnTo>
                    <a:pt x="99" y="33"/>
                  </a:lnTo>
                  <a:lnTo>
                    <a:pt x="96" y="41"/>
                  </a:lnTo>
                  <a:lnTo>
                    <a:pt x="95" y="49"/>
                  </a:lnTo>
                  <a:lnTo>
                    <a:pt x="95" y="57"/>
                  </a:lnTo>
                  <a:lnTo>
                    <a:pt x="96" y="68"/>
                  </a:lnTo>
                  <a:lnTo>
                    <a:pt x="100" y="76"/>
                  </a:lnTo>
                  <a:lnTo>
                    <a:pt x="101" y="81"/>
                  </a:lnTo>
                  <a:lnTo>
                    <a:pt x="103" y="85"/>
                  </a:lnTo>
                  <a:lnTo>
                    <a:pt x="106" y="89"/>
                  </a:lnTo>
                  <a:lnTo>
                    <a:pt x="109" y="94"/>
                  </a:lnTo>
                  <a:lnTo>
                    <a:pt x="132" y="117"/>
                  </a:lnTo>
                  <a:lnTo>
                    <a:pt x="133" y="121"/>
                  </a:lnTo>
                  <a:lnTo>
                    <a:pt x="134" y="130"/>
                  </a:lnTo>
                  <a:lnTo>
                    <a:pt x="134" y="136"/>
                  </a:lnTo>
                  <a:lnTo>
                    <a:pt x="134" y="141"/>
                  </a:lnTo>
                  <a:lnTo>
                    <a:pt x="132" y="145"/>
                  </a:lnTo>
                  <a:lnTo>
                    <a:pt x="130" y="149"/>
                  </a:lnTo>
                  <a:lnTo>
                    <a:pt x="126" y="153"/>
                  </a:lnTo>
                  <a:lnTo>
                    <a:pt x="120" y="155"/>
                  </a:lnTo>
                  <a:lnTo>
                    <a:pt x="115" y="156"/>
                  </a:lnTo>
                  <a:lnTo>
                    <a:pt x="108" y="156"/>
                  </a:lnTo>
                  <a:lnTo>
                    <a:pt x="103" y="155"/>
                  </a:lnTo>
                  <a:lnTo>
                    <a:pt x="98" y="153"/>
                  </a:lnTo>
                  <a:lnTo>
                    <a:pt x="92" y="150"/>
                  </a:lnTo>
                  <a:lnTo>
                    <a:pt x="87" y="146"/>
                  </a:lnTo>
                  <a:lnTo>
                    <a:pt x="79" y="142"/>
                  </a:lnTo>
                  <a:lnTo>
                    <a:pt x="69" y="138"/>
                  </a:lnTo>
                  <a:lnTo>
                    <a:pt x="61" y="135"/>
                  </a:lnTo>
                  <a:lnTo>
                    <a:pt x="52" y="131"/>
                  </a:lnTo>
                  <a:lnTo>
                    <a:pt x="40" y="128"/>
                  </a:lnTo>
                  <a:lnTo>
                    <a:pt x="29" y="125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7" y="116"/>
                  </a:lnTo>
                  <a:lnTo>
                    <a:pt x="13" y="111"/>
                  </a:lnTo>
                  <a:lnTo>
                    <a:pt x="8" y="97"/>
                  </a:lnTo>
                  <a:lnTo>
                    <a:pt x="4" y="83"/>
                  </a:lnTo>
                  <a:lnTo>
                    <a:pt x="1" y="69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0" name="Freeform 104"/>
            <p:cNvSpPr>
              <a:spLocks/>
            </p:cNvSpPr>
            <p:nvPr/>
          </p:nvSpPr>
          <p:spPr bwMode="auto">
            <a:xfrm>
              <a:off x="3413485" y="4308850"/>
              <a:ext cx="862176" cy="673824"/>
            </a:xfrm>
            <a:custGeom>
              <a:avLst/>
              <a:gdLst>
                <a:gd name="T0" fmla="*/ 1983 w 2096"/>
                <a:gd name="T1" fmla="*/ 1192 h 2003"/>
                <a:gd name="T2" fmla="*/ 2065 w 2096"/>
                <a:gd name="T3" fmla="*/ 1056 h 2003"/>
                <a:gd name="T4" fmla="*/ 2010 w 2096"/>
                <a:gd name="T5" fmla="*/ 1047 h 2003"/>
                <a:gd name="T6" fmla="*/ 1903 w 2096"/>
                <a:gd name="T7" fmla="*/ 1070 h 2003"/>
                <a:gd name="T8" fmla="*/ 1783 w 2096"/>
                <a:gd name="T9" fmla="*/ 1070 h 2003"/>
                <a:gd name="T10" fmla="*/ 1726 w 2096"/>
                <a:gd name="T11" fmla="*/ 999 h 2003"/>
                <a:gd name="T12" fmla="*/ 1683 w 2096"/>
                <a:gd name="T13" fmla="*/ 887 h 2003"/>
                <a:gd name="T14" fmla="*/ 1642 w 2096"/>
                <a:gd name="T15" fmla="*/ 881 h 2003"/>
                <a:gd name="T16" fmla="*/ 1610 w 2096"/>
                <a:gd name="T17" fmla="*/ 765 h 2003"/>
                <a:gd name="T18" fmla="*/ 1488 w 2096"/>
                <a:gd name="T19" fmla="*/ 639 h 2003"/>
                <a:gd name="T20" fmla="*/ 1393 w 2096"/>
                <a:gd name="T21" fmla="*/ 598 h 2003"/>
                <a:gd name="T22" fmla="*/ 1271 w 2096"/>
                <a:gd name="T23" fmla="*/ 570 h 2003"/>
                <a:gd name="T24" fmla="*/ 1238 w 2096"/>
                <a:gd name="T25" fmla="*/ 364 h 2003"/>
                <a:gd name="T26" fmla="*/ 1208 w 2096"/>
                <a:gd name="T27" fmla="*/ 200 h 2003"/>
                <a:gd name="T28" fmla="*/ 1078 w 2096"/>
                <a:gd name="T29" fmla="*/ 193 h 2003"/>
                <a:gd name="T30" fmla="*/ 1006 w 2096"/>
                <a:gd name="T31" fmla="*/ 212 h 2003"/>
                <a:gd name="T32" fmla="*/ 898 w 2096"/>
                <a:gd name="T33" fmla="*/ 158 h 2003"/>
                <a:gd name="T34" fmla="*/ 854 w 2096"/>
                <a:gd name="T35" fmla="*/ 238 h 2003"/>
                <a:gd name="T36" fmla="*/ 768 w 2096"/>
                <a:gd name="T37" fmla="*/ 142 h 2003"/>
                <a:gd name="T38" fmla="*/ 654 w 2096"/>
                <a:gd name="T39" fmla="*/ 63 h 2003"/>
                <a:gd name="T40" fmla="*/ 492 w 2096"/>
                <a:gd name="T41" fmla="*/ 1 h 2003"/>
                <a:gd name="T42" fmla="*/ 474 w 2096"/>
                <a:gd name="T43" fmla="*/ 112 h 2003"/>
                <a:gd name="T44" fmla="*/ 480 w 2096"/>
                <a:gd name="T45" fmla="*/ 227 h 2003"/>
                <a:gd name="T46" fmla="*/ 400 w 2096"/>
                <a:gd name="T47" fmla="*/ 296 h 2003"/>
                <a:gd name="T48" fmla="*/ 353 w 2096"/>
                <a:gd name="T49" fmla="*/ 335 h 2003"/>
                <a:gd name="T50" fmla="*/ 199 w 2096"/>
                <a:gd name="T51" fmla="*/ 426 h 2003"/>
                <a:gd name="T52" fmla="*/ 271 w 2096"/>
                <a:gd name="T53" fmla="*/ 524 h 2003"/>
                <a:gd name="T54" fmla="*/ 198 w 2096"/>
                <a:gd name="T55" fmla="*/ 662 h 2003"/>
                <a:gd name="T56" fmla="*/ 104 w 2096"/>
                <a:gd name="T57" fmla="*/ 754 h 2003"/>
                <a:gd name="T58" fmla="*/ 96 w 2096"/>
                <a:gd name="T59" fmla="*/ 889 h 2003"/>
                <a:gd name="T60" fmla="*/ 151 w 2096"/>
                <a:gd name="T61" fmla="*/ 979 h 2003"/>
                <a:gd name="T62" fmla="*/ 106 w 2096"/>
                <a:gd name="T63" fmla="*/ 1102 h 2003"/>
                <a:gd name="T64" fmla="*/ 108 w 2096"/>
                <a:gd name="T65" fmla="*/ 1199 h 2003"/>
                <a:gd name="T66" fmla="*/ 142 w 2096"/>
                <a:gd name="T67" fmla="*/ 1256 h 2003"/>
                <a:gd name="T68" fmla="*/ 38 w 2096"/>
                <a:gd name="T69" fmla="*/ 1384 h 2003"/>
                <a:gd name="T70" fmla="*/ 98 w 2096"/>
                <a:gd name="T71" fmla="*/ 1422 h 2003"/>
                <a:gd name="T72" fmla="*/ 90 w 2096"/>
                <a:gd name="T73" fmla="*/ 1543 h 2003"/>
                <a:gd name="T74" fmla="*/ 63 w 2096"/>
                <a:gd name="T75" fmla="*/ 1681 h 2003"/>
                <a:gd name="T76" fmla="*/ 28 w 2096"/>
                <a:gd name="T77" fmla="*/ 1740 h 2003"/>
                <a:gd name="T78" fmla="*/ 108 w 2096"/>
                <a:gd name="T79" fmla="*/ 1965 h 2003"/>
                <a:gd name="T80" fmla="*/ 298 w 2096"/>
                <a:gd name="T81" fmla="*/ 1980 h 2003"/>
                <a:gd name="T82" fmla="*/ 424 w 2096"/>
                <a:gd name="T83" fmla="*/ 1978 h 2003"/>
                <a:gd name="T84" fmla="*/ 551 w 2096"/>
                <a:gd name="T85" fmla="*/ 1897 h 2003"/>
                <a:gd name="T86" fmla="*/ 625 w 2096"/>
                <a:gd name="T87" fmla="*/ 1885 h 2003"/>
                <a:gd name="T88" fmla="*/ 727 w 2096"/>
                <a:gd name="T89" fmla="*/ 1876 h 2003"/>
                <a:gd name="T90" fmla="*/ 779 w 2096"/>
                <a:gd name="T91" fmla="*/ 1832 h 2003"/>
                <a:gd name="T92" fmla="*/ 866 w 2096"/>
                <a:gd name="T93" fmla="*/ 1822 h 2003"/>
                <a:gd name="T94" fmla="*/ 907 w 2096"/>
                <a:gd name="T95" fmla="*/ 1742 h 2003"/>
                <a:gd name="T96" fmla="*/ 928 w 2096"/>
                <a:gd name="T97" fmla="*/ 1666 h 2003"/>
                <a:gd name="T98" fmla="*/ 1036 w 2096"/>
                <a:gd name="T99" fmla="*/ 1619 h 2003"/>
                <a:gd name="T100" fmla="*/ 1149 w 2096"/>
                <a:gd name="T101" fmla="*/ 1584 h 2003"/>
                <a:gd name="T102" fmla="*/ 1266 w 2096"/>
                <a:gd name="T103" fmla="*/ 1600 h 2003"/>
                <a:gd name="T104" fmla="*/ 1285 w 2096"/>
                <a:gd name="T105" fmla="*/ 1504 h 2003"/>
                <a:gd name="T106" fmla="*/ 1394 w 2096"/>
                <a:gd name="T107" fmla="*/ 1431 h 2003"/>
                <a:gd name="T108" fmla="*/ 1446 w 2096"/>
                <a:gd name="T109" fmla="*/ 1499 h 2003"/>
                <a:gd name="T110" fmla="*/ 1527 w 2096"/>
                <a:gd name="T111" fmla="*/ 1542 h 2003"/>
                <a:gd name="T112" fmla="*/ 1532 w 2096"/>
                <a:gd name="T113" fmla="*/ 1473 h 2003"/>
                <a:gd name="T114" fmla="*/ 1467 w 2096"/>
                <a:gd name="T115" fmla="*/ 1409 h 2003"/>
                <a:gd name="T116" fmla="*/ 1523 w 2096"/>
                <a:gd name="T117" fmla="*/ 1385 h 2003"/>
                <a:gd name="T118" fmla="*/ 1620 w 2096"/>
                <a:gd name="T119" fmla="*/ 1403 h 2003"/>
                <a:gd name="T120" fmla="*/ 1703 w 2096"/>
                <a:gd name="T121" fmla="*/ 1349 h 2003"/>
                <a:gd name="T122" fmla="*/ 1836 w 2096"/>
                <a:gd name="T123" fmla="*/ 1298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96" h="2003">
                  <a:moveTo>
                    <a:pt x="1888" y="1259"/>
                  </a:moveTo>
                  <a:lnTo>
                    <a:pt x="1938" y="1257"/>
                  </a:lnTo>
                  <a:lnTo>
                    <a:pt x="1941" y="1259"/>
                  </a:lnTo>
                  <a:lnTo>
                    <a:pt x="1944" y="1259"/>
                  </a:lnTo>
                  <a:lnTo>
                    <a:pt x="1947" y="1259"/>
                  </a:lnTo>
                  <a:lnTo>
                    <a:pt x="1951" y="1258"/>
                  </a:lnTo>
                  <a:lnTo>
                    <a:pt x="1957" y="1255"/>
                  </a:lnTo>
                  <a:lnTo>
                    <a:pt x="1962" y="1249"/>
                  </a:lnTo>
                  <a:lnTo>
                    <a:pt x="1968" y="1244"/>
                  </a:lnTo>
                  <a:lnTo>
                    <a:pt x="1971" y="1236"/>
                  </a:lnTo>
                  <a:lnTo>
                    <a:pt x="1974" y="1230"/>
                  </a:lnTo>
                  <a:lnTo>
                    <a:pt x="1976" y="1224"/>
                  </a:lnTo>
                  <a:lnTo>
                    <a:pt x="1979" y="1210"/>
                  </a:lnTo>
                  <a:lnTo>
                    <a:pt x="1982" y="1199"/>
                  </a:lnTo>
                  <a:lnTo>
                    <a:pt x="1983" y="1192"/>
                  </a:lnTo>
                  <a:lnTo>
                    <a:pt x="1985" y="1187"/>
                  </a:lnTo>
                  <a:lnTo>
                    <a:pt x="1988" y="1181"/>
                  </a:lnTo>
                  <a:lnTo>
                    <a:pt x="1993" y="1176"/>
                  </a:lnTo>
                  <a:lnTo>
                    <a:pt x="1997" y="1169"/>
                  </a:lnTo>
                  <a:lnTo>
                    <a:pt x="2000" y="1160"/>
                  </a:lnTo>
                  <a:lnTo>
                    <a:pt x="2003" y="1150"/>
                  </a:lnTo>
                  <a:lnTo>
                    <a:pt x="2006" y="1138"/>
                  </a:lnTo>
                  <a:lnTo>
                    <a:pt x="2011" y="1115"/>
                  </a:lnTo>
                  <a:lnTo>
                    <a:pt x="2015" y="1096"/>
                  </a:lnTo>
                  <a:lnTo>
                    <a:pt x="2019" y="1089"/>
                  </a:lnTo>
                  <a:lnTo>
                    <a:pt x="2023" y="1084"/>
                  </a:lnTo>
                  <a:lnTo>
                    <a:pt x="2028" y="1079"/>
                  </a:lnTo>
                  <a:lnTo>
                    <a:pt x="2035" y="1073"/>
                  </a:lnTo>
                  <a:lnTo>
                    <a:pt x="2050" y="1065"/>
                  </a:lnTo>
                  <a:lnTo>
                    <a:pt x="2065" y="1056"/>
                  </a:lnTo>
                  <a:lnTo>
                    <a:pt x="2072" y="1052"/>
                  </a:lnTo>
                  <a:lnTo>
                    <a:pt x="2079" y="1046"/>
                  </a:lnTo>
                  <a:lnTo>
                    <a:pt x="2084" y="1042"/>
                  </a:lnTo>
                  <a:lnTo>
                    <a:pt x="2090" y="1038"/>
                  </a:lnTo>
                  <a:lnTo>
                    <a:pt x="2093" y="1032"/>
                  </a:lnTo>
                  <a:lnTo>
                    <a:pt x="2095" y="1027"/>
                  </a:lnTo>
                  <a:lnTo>
                    <a:pt x="2096" y="1021"/>
                  </a:lnTo>
                  <a:lnTo>
                    <a:pt x="2094" y="1015"/>
                  </a:lnTo>
                  <a:lnTo>
                    <a:pt x="2077" y="1026"/>
                  </a:lnTo>
                  <a:lnTo>
                    <a:pt x="2059" y="1034"/>
                  </a:lnTo>
                  <a:lnTo>
                    <a:pt x="2049" y="1038"/>
                  </a:lnTo>
                  <a:lnTo>
                    <a:pt x="2039" y="1041"/>
                  </a:lnTo>
                  <a:lnTo>
                    <a:pt x="2029" y="1044"/>
                  </a:lnTo>
                  <a:lnTo>
                    <a:pt x="2020" y="1046"/>
                  </a:lnTo>
                  <a:lnTo>
                    <a:pt x="2010" y="1047"/>
                  </a:lnTo>
                  <a:lnTo>
                    <a:pt x="2000" y="1048"/>
                  </a:lnTo>
                  <a:lnTo>
                    <a:pt x="1991" y="1048"/>
                  </a:lnTo>
                  <a:lnTo>
                    <a:pt x="1981" y="1047"/>
                  </a:lnTo>
                  <a:lnTo>
                    <a:pt x="1971" y="1046"/>
                  </a:lnTo>
                  <a:lnTo>
                    <a:pt x="1961" y="1043"/>
                  </a:lnTo>
                  <a:lnTo>
                    <a:pt x="1952" y="1040"/>
                  </a:lnTo>
                  <a:lnTo>
                    <a:pt x="1942" y="1035"/>
                  </a:lnTo>
                  <a:lnTo>
                    <a:pt x="1937" y="1044"/>
                  </a:lnTo>
                  <a:lnTo>
                    <a:pt x="1931" y="1055"/>
                  </a:lnTo>
                  <a:lnTo>
                    <a:pt x="1928" y="1059"/>
                  </a:lnTo>
                  <a:lnTo>
                    <a:pt x="1925" y="1064"/>
                  </a:lnTo>
                  <a:lnTo>
                    <a:pt x="1920" y="1067"/>
                  </a:lnTo>
                  <a:lnTo>
                    <a:pt x="1915" y="1069"/>
                  </a:lnTo>
                  <a:lnTo>
                    <a:pt x="1910" y="1070"/>
                  </a:lnTo>
                  <a:lnTo>
                    <a:pt x="1903" y="1070"/>
                  </a:lnTo>
                  <a:lnTo>
                    <a:pt x="1898" y="1067"/>
                  </a:lnTo>
                  <a:lnTo>
                    <a:pt x="1891" y="1064"/>
                  </a:lnTo>
                  <a:lnTo>
                    <a:pt x="1880" y="1057"/>
                  </a:lnTo>
                  <a:lnTo>
                    <a:pt x="1868" y="1051"/>
                  </a:lnTo>
                  <a:lnTo>
                    <a:pt x="1863" y="1048"/>
                  </a:lnTo>
                  <a:lnTo>
                    <a:pt x="1859" y="1046"/>
                  </a:lnTo>
                  <a:lnTo>
                    <a:pt x="1853" y="1045"/>
                  </a:lnTo>
                  <a:lnTo>
                    <a:pt x="1848" y="1045"/>
                  </a:lnTo>
                  <a:lnTo>
                    <a:pt x="1838" y="1045"/>
                  </a:lnTo>
                  <a:lnTo>
                    <a:pt x="1829" y="1047"/>
                  </a:lnTo>
                  <a:lnTo>
                    <a:pt x="1819" y="1051"/>
                  </a:lnTo>
                  <a:lnTo>
                    <a:pt x="1809" y="1055"/>
                  </a:lnTo>
                  <a:lnTo>
                    <a:pt x="1800" y="1060"/>
                  </a:lnTo>
                  <a:lnTo>
                    <a:pt x="1792" y="1065"/>
                  </a:lnTo>
                  <a:lnTo>
                    <a:pt x="1783" y="1070"/>
                  </a:lnTo>
                  <a:lnTo>
                    <a:pt x="1776" y="1074"/>
                  </a:lnTo>
                  <a:lnTo>
                    <a:pt x="1768" y="1078"/>
                  </a:lnTo>
                  <a:lnTo>
                    <a:pt x="1760" y="1079"/>
                  </a:lnTo>
                  <a:lnTo>
                    <a:pt x="1757" y="1079"/>
                  </a:lnTo>
                  <a:lnTo>
                    <a:pt x="1754" y="1079"/>
                  </a:lnTo>
                  <a:lnTo>
                    <a:pt x="1751" y="1078"/>
                  </a:lnTo>
                  <a:lnTo>
                    <a:pt x="1749" y="1075"/>
                  </a:lnTo>
                  <a:lnTo>
                    <a:pt x="1745" y="1073"/>
                  </a:lnTo>
                  <a:lnTo>
                    <a:pt x="1743" y="1070"/>
                  </a:lnTo>
                  <a:lnTo>
                    <a:pt x="1741" y="1067"/>
                  </a:lnTo>
                  <a:lnTo>
                    <a:pt x="1739" y="1062"/>
                  </a:lnTo>
                  <a:lnTo>
                    <a:pt x="1735" y="1049"/>
                  </a:lnTo>
                  <a:lnTo>
                    <a:pt x="1731" y="1034"/>
                  </a:lnTo>
                  <a:lnTo>
                    <a:pt x="1728" y="1017"/>
                  </a:lnTo>
                  <a:lnTo>
                    <a:pt x="1726" y="999"/>
                  </a:lnTo>
                  <a:lnTo>
                    <a:pt x="1722" y="962"/>
                  </a:lnTo>
                  <a:lnTo>
                    <a:pt x="1718" y="932"/>
                  </a:lnTo>
                  <a:lnTo>
                    <a:pt x="1719" y="914"/>
                  </a:lnTo>
                  <a:lnTo>
                    <a:pt x="1723" y="895"/>
                  </a:lnTo>
                  <a:lnTo>
                    <a:pt x="1723" y="892"/>
                  </a:lnTo>
                  <a:lnTo>
                    <a:pt x="1723" y="887"/>
                  </a:lnTo>
                  <a:lnTo>
                    <a:pt x="1722" y="885"/>
                  </a:lnTo>
                  <a:lnTo>
                    <a:pt x="1721" y="883"/>
                  </a:lnTo>
                  <a:lnTo>
                    <a:pt x="1718" y="881"/>
                  </a:lnTo>
                  <a:lnTo>
                    <a:pt x="1715" y="881"/>
                  </a:lnTo>
                  <a:lnTo>
                    <a:pt x="1712" y="882"/>
                  </a:lnTo>
                  <a:lnTo>
                    <a:pt x="1706" y="884"/>
                  </a:lnTo>
                  <a:lnTo>
                    <a:pt x="1697" y="887"/>
                  </a:lnTo>
                  <a:lnTo>
                    <a:pt x="1689" y="889"/>
                  </a:lnTo>
                  <a:lnTo>
                    <a:pt x="1683" y="887"/>
                  </a:lnTo>
                  <a:lnTo>
                    <a:pt x="1678" y="885"/>
                  </a:lnTo>
                  <a:lnTo>
                    <a:pt x="1675" y="881"/>
                  </a:lnTo>
                  <a:lnTo>
                    <a:pt x="1672" y="876"/>
                  </a:lnTo>
                  <a:lnTo>
                    <a:pt x="1671" y="869"/>
                  </a:lnTo>
                  <a:lnTo>
                    <a:pt x="1670" y="863"/>
                  </a:lnTo>
                  <a:lnTo>
                    <a:pt x="1668" y="851"/>
                  </a:lnTo>
                  <a:lnTo>
                    <a:pt x="1667" y="841"/>
                  </a:lnTo>
                  <a:lnTo>
                    <a:pt x="1667" y="839"/>
                  </a:lnTo>
                  <a:lnTo>
                    <a:pt x="1664" y="838"/>
                  </a:lnTo>
                  <a:lnTo>
                    <a:pt x="1662" y="839"/>
                  </a:lnTo>
                  <a:lnTo>
                    <a:pt x="1659" y="842"/>
                  </a:lnTo>
                  <a:lnTo>
                    <a:pt x="1651" y="858"/>
                  </a:lnTo>
                  <a:lnTo>
                    <a:pt x="1646" y="876"/>
                  </a:lnTo>
                  <a:lnTo>
                    <a:pt x="1644" y="879"/>
                  </a:lnTo>
                  <a:lnTo>
                    <a:pt x="1642" y="881"/>
                  </a:lnTo>
                  <a:lnTo>
                    <a:pt x="1641" y="882"/>
                  </a:lnTo>
                  <a:lnTo>
                    <a:pt x="1637" y="883"/>
                  </a:lnTo>
                  <a:lnTo>
                    <a:pt x="1635" y="882"/>
                  </a:lnTo>
                  <a:lnTo>
                    <a:pt x="1632" y="880"/>
                  </a:lnTo>
                  <a:lnTo>
                    <a:pt x="1628" y="877"/>
                  </a:lnTo>
                  <a:lnTo>
                    <a:pt x="1623" y="871"/>
                  </a:lnTo>
                  <a:lnTo>
                    <a:pt x="1617" y="862"/>
                  </a:lnTo>
                  <a:lnTo>
                    <a:pt x="1614" y="852"/>
                  </a:lnTo>
                  <a:lnTo>
                    <a:pt x="1610" y="843"/>
                  </a:lnTo>
                  <a:lnTo>
                    <a:pt x="1609" y="833"/>
                  </a:lnTo>
                  <a:lnTo>
                    <a:pt x="1609" y="814"/>
                  </a:lnTo>
                  <a:lnTo>
                    <a:pt x="1611" y="795"/>
                  </a:lnTo>
                  <a:lnTo>
                    <a:pt x="1611" y="785"/>
                  </a:lnTo>
                  <a:lnTo>
                    <a:pt x="1611" y="775"/>
                  </a:lnTo>
                  <a:lnTo>
                    <a:pt x="1610" y="765"/>
                  </a:lnTo>
                  <a:lnTo>
                    <a:pt x="1608" y="755"/>
                  </a:lnTo>
                  <a:lnTo>
                    <a:pt x="1604" y="745"/>
                  </a:lnTo>
                  <a:lnTo>
                    <a:pt x="1598" y="735"/>
                  </a:lnTo>
                  <a:lnTo>
                    <a:pt x="1591" y="724"/>
                  </a:lnTo>
                  <a:lnTo>
                    <a:pt x="1580" y="714"/>
                  </a:lnTo>
                  <a:lnTo>
                    <a:pt x="1564" y="696"/>
                  </a:lnTo>
                  <a:lnTo>
                    <a:pt x="1541" y="670"/>
                  </a:lnTo>
                  <a:lnTo>
                    <a:pt x="1529" y="657"/>
                  </a:lnTo>
                  <a:lnTo>
                    <a:pt x="1519" y="647"/>
                  </a:lnTo>
                  <a:lnTo>
                    <a:pt x="1514" y="642"/>
                  </a:lnTo>
                  <a:lnTo>
                    <a:pt x="1510" y="639"/>
                  </a:lnTo>
                  <a:lnTo>
                    <a:pt x="1506" y="637"/>
                  </a:lnTo>
                  <a:lnTo>
                    <a:pt x="1502" y="636"/>
                  </a:lnTo>
                  <a:lnTo>
                    <a:pt x="1496" y="637"/>
                  </a:lnTo>
                  <a:lnTo>
                    <a:pt x="1488" y="639"/>
                  </a:lnTo>
                  <a:lnTo>
                    <a:pt x="1482" y="642"/>
                  </a:lnTo>
                  <a:lnTo>
                    <a:pt x="1475" y="647"/>
                  </a:lnTo>
                  <a:lnTo>
                    <a:pt x="1468" y="651"/>
                  </a:lnTo>
                  <a:lnTo>
                    <a:pt x="1461" y="653"/>
                  </a:lnTo>
                  <a:lnTo>
                    <a:pt x="1458" y="654"/>
                  </a:lnTo>
                  <a:lnTo>
                    <a:pt x="1455" y="655"/>
                  </a:lnTo>
                  <a:lnTo>
                    <a:pt x="1452" y="655"/>
                  </a:lnTo>
                  <a:lnTo>
                    <a:pt x="1448" y="654"/>
                  </a:lnTo>
                  <a:lnTo>
                    <a:pt x="1443" y="651"/>
                  </a:lnTo>
                  <a:lnTo>
                    <a:pt x="1438" y="646"/>
                  </a:lnTo>
                  <a:lnTo>
                    <a:pt x="1432" y="638"/>
                  </a:lnTo>
                  <a:lnTo>
                    <a:pt x="1428" y="629"/>
                  </a:lnTo>
                  <a:lnTo>
                    <a:pt x="1419" y="611"/>
                  </a:lnTo>
                  <a:lnTo>
                    <a:pt x="1414" y="597"/>
                  </a:lnTo>
                  <a:lnTo>
                    <a:pt x="1393" y="598"/>
                  </a:lnTo>
                  <a:lnTo>
                    <a:pt x="1372" y="601"/>
                  </a:lnTo>
                  <a:lnTo>
                    <a:pt x="1362" y="603"/>
                  </a:lnTo>
                  <a:lnTo>
                    <a:pt x="1351" y="605"/>
                  </a:lnTo>
                  <a:lnTo>
                    <a:pt x="1340" y="606"/>
                  </a:lnTo>
                  <a:lnTo>
                    <a:pt x="1330" y="606"/>
                  </a:lnTo>
                  <a:lnTo>
                    <a:pt x="1323" y="603"/>
                  </a:lnTo>
                  <a:lnTo>
                    <a:pt x="1318" y="601"/>
                  </a:lnTo>
                  <a:lnTo>
                    <a:pt x="1312" y="597"/>
                  </a:lnTo>
                  <a:lnTo>
                    <a:pt x="1307" y="593"/>
                  </a:lnTo>
                  <a:lnTo>
                    <a:pt x="1302" y="587"/>
                  </a:lnTo>
                  <a:lnTo>
                    <a:pt x="1297" y="583"/>
                  </a:lnTo>
                  <a:lnTo>
                    <a:pt x="1292" y="579"/>
                  </a:lnTo>
                  <a:lnTo>
                    <a:pt x="1286" y="575"/>
                  </a:lnTo>
                  <a:lnTo>
                    <a:pt x="1279" y="573"/>
                  </a:lnTo>
                  <a:lnTo>
                    <a:pt x="1271" y="570"/>
                  </a:lnTo>
                  <a:lnTo>
                    <a:pt x="1265" y="567"/>
                  </a:lnTo>
                  <a:lnTo>
                    <a:pt x="1258" y="561"/>
                  </a:lnTo>
                  <a:lnTo>
                    <a:pt x="1255" y="557"/>
                  </a:lnTo>
                  <a:lnTo>
                    <a:pt x="1254" y="551"/>
                  </a:lnTo>
                  <a:lnTo>
                    <a:pt x="1253" y="542"/>
                  </a:lnTo>
                  <a:lnTo>
                    <a:pt x="1252" y="533"/>
                  </a:lnTo>
                  <a:lnTo>
                    <a:pt x="1253" y="515"/>
                  </a:lnTo>
                  <a:lnTo>
                    <a:pt x="1253" y="501"/>
                  </a:lnTo>
                  <a:lnTo>
                    <a:pt x="1252" y="479"/>
                  </a:lnTo>
                  <a:lnTo>
                    <a:pt x="1250" y="458"/>
                  </a:lnTo>
                  <a:lnTo>
                    <a:pt x="1246" y="437"/>
                  </a:lnTo>
                  <a:lnTo>
                    <a:pt x="1243" y="416"/>
                  </a:lnTo>
                  <a:lnTo>
                    <a:pt x="1241" y="395"/>
                  </a:lnTo>
                  <a:lnTo>
                    <a:pt x="1239" y="374"/>
                  </a:lnTo>
                  <a:lnTo>
                    <a:pt x="1238" y="364"/>
                  </a:lnTo>
                  <a:lnTo>
                    <a:pt x="1238" y="354"/>
                  </a:lnTo>
                  <a:lnTo>
                    <a:pt x="1239" y="343"/>
                  </a:lnTo>
                  <a:lnTo>
                    <a:pt x="1240" y="333"/>
                  </a:lnTo>
                  <a:lnTo>
                    <a:pt x="1250" y="296"/>
                  </a:lnTo>
                  <a:lnTo>
                    <a:pt x="1257" y="262"/>
                  </a:lnTo>
                  <a:lnTo>
                    <a:pt x="1257" y="255"/>
                  </a:lnTo>
                  <a:lnTo>
                    <a:pt x="1257" y="248"/>
                  </a:lnTo>
                  <a:lnTo>
                    <a:pt x="1255" y="241"/>
                  </a:lnTo>
                  <a:lnTo>
                    <a:pt x="1252" y="234"/>
                  </a:lnTo>
                  <a:lnTo>
                    <a:pt x="1248" y="229"/>
                  </a:lnTo>
                  <a:lnTo>
                    <a:pt x="1242" y="222"/>
                  </a:lnTo>
                  <a:lnTo>
                    <a:pt x="1233" y="218"/>
                  </a:lnTo>
                  <a:lnTo>
                    <a:pt x="1224" y="212"/>
                  </a:lnTo>
                  <a:lnTo>
                    <a:pt x="1215" y="208"/>
                  </a:lnTo>
                  <a:lnTo>
                    <a:pt x="1208" y="200"/>
                  </a:lnTo>
                  <a:lnTo>
                    <a:pt x="1199" y="191"/>
                  </a:lnTo>
                  <a:lnTo>
                    <a:pt x="1190" y="184"/>
                  </a:lnTo>
                  <a:lnTo>
                    <a:pt x="1172" y="170"/>
                  </a:lnTo>
                  <a:lnTo>
                    <a:pt x="1150" y="157"/>
                  </a:lnTo>
                  <a:lnTo>
                    <a:pt x="1145" y="155"/>
                  </a:lnTo>
                  <a:lnTo>
                    <a:pt x="1140" y="153"/>
                  </a:lnTo>
                  <a:lnTo>
                    <a:pt x="1134" y="153"/>
                  </a:lnTo>
                  <a:lnTo>
                    <a:pt x="1129" y="153"/>
                  </a:lnTo>
                  <a:lnTo>
                    <a:pt x="1123" y="154"/>
                  </a:lnTo>
                  <a:lnTo>
                    <a:pt x="1119" y="156"/>
                  </a:lnTo>
                  <a:lnTo>
                    <a:pt x="1114" y="161"/>
                  </a:lnTo>
                  <a:lnTo>
                    <a:pt x="1108" y="166"/>
                  </a:lnTo>
                  <a:lnTo>
                    <a:pt x="1100" y="176"/>
                  </a:lnTo>
                  <a:lnTo>
                    <a:pt x="1086" y="188"/>
                  </a:lnTo>
                  <a:lnTo>
                    <a:pt x="1078" y="193"/>
                  </a:lnTo>
                  <a:lnTo>
                    <a:pt x="1070" y="196"/>
                  </a:lnTo>
                  <a:lnTo>
                    <a:pt x="1067" y="197"/>
                  </a:lnTo>
                  <a:lnTo>
                    <a:pt x="1064" y="198"/>
                  </a:lnTo>
                  <a:lnTo>
                    <a:pt x="1061" y="198"/>
                  </a:lnTo>
                  <a:lnTo>
                    <a:pt x="1057" y="197"/>
                  </a:lnTo>
                  <a:lnTo>
                    <a:pt x="1046" y="192"/>
                  </a:lnTo>
                  <a:lnTo>
                    <a:pt x="1038" y="190"/>
                  </a:lnTo>
                  <a:lnTo>
                    <a:pt x="1036" y="190"/>
                  </a:lnTo>
                  <a:lnTo>
                    <a:pt x="1034" y="191"/>
                  </a:lnTo>
                  <a:lnTo>
                    <a:pt x="1032" y="192"/>
                  </a:lnTo>
                  <a:lnTo>
                    <a:pt x="1030" y="193"/>
                  </a:lnTo>
                  <a:lnTo>
                    <a:pt x="1027" y="197"/>
                  </a:lnTo>
                  <a:lnTo>
                    <a:pt x="1023" y="203"/>
                  </a:lnTo>
                  <a:lnTo>
                    <a:pt x="1015" y="208"/>
                  </a:lnTo>
                  <a:lnTo>
                    <a:pt x="1006" y="212"/>
                  </a:lnTo>
                  <a:lnTo>
                    <a:pt x="999" y="210"/>
                  </a:lnTo>
                  <a:lnTo>
                    <a:pt x="993" y="206"/>
                  </a:lnTo>
                  <a:lnTo>
                    <a:pt x="985" y="200"/>
                  </a:lnTo>
                  <a:lnTo>
                    <a:pt x="976" y="193"/>
                  </a:lnTo>
                  <a:lnTo>
                    <a:pt x="957" y="178"/>
                  </a:lnTo>
                  <a:lnTo>
                    <a:pt x="939" y="164"/>
                  </a:lnTo>
                  <a:lnTo>
                    <a:pt x="929" y="158"/>
                  </a:lnTo>
                  <a:lnTo>
                    <a:pt x="920" y="154"/>
                  </a:lnTo>
                  <a:lnTo>
                    <a:pt x="916" y="153"/>
                  </a:lnTo>
                  <a:lnTo>
                    <a:pt x="913" y="152"/>
                  </a:lnTo>
                  <a:lnTo>
                    <a:pt x="910" y="152"/>
                  </a:lnTo>
                  <a:lnTo>
                    <a:pt x="905" y="153"/>
                  </a:lnTo>
                  <a:lnTo>
                    <a:pt x="903" y="154"/>
                  </a:lnTo>
                  <a:lnTo>
                    <a:pt x="900" y="156"/>
                  </a:lnTo>
                  <a:lnTo>
                    <a:pt x="898" y="158"/>
                  </a:lnTo>
                  <a:lnTo>
                    <a:pt x="895" y="163"/>
                  </a:lnTo>
                  <a:lnTo>
                    <a:pt x="894" y="167"/>
                  </a:lnTo>
                  <a:lnTo>
                    <a:pt x="893" y="173"/>
                  </a:lnTo>
                  <a:lnTo>
                    <a:pt x="892" y="179"/>
                  </a:lnTo>
                  <a:lnTo>
                    <a:pt x="892" y="188"/>
                  </a:lnTo>
                  <a:lnTo>
                    <a:pt x="891" y="196"/>
                  </a:lnTo>
                  <a:lnTo>
                    <a:pt x="890" y="205"/>
                  </a:lnTo>
                  <a:lnTo>
                    <a:pt x="888" y="212"/>
                  </a:lnTo>
                  <a:lnTo>
                    <a:pt x="886" y="219"/>
                  </a:lnTo>
                  <a:lnTo>
                    <a:pt x="881" y="224"/>
                  </a:lnTo>
                  <a:lnTo>
                    <a:pt x="877" y="229"/>
                  </a:lnTo>
                  <a:lnTo>
                    <a:pt x="873" y="233"/>
                  </a:lnTo>
                  <a:lnTo>
                    <a:pt x="867" y="235"/>
                  </a:lnTo>
                  <a:lnTo>
                    <a:pt x="861" y="237"/>
                  </a:lnTo>
                  <a:lnTo>
                    <a:pt x="854" y="238"/>
                  </a:lnTo>
                  <a:lnTo>
                    <a:pt x="847" y="238"/>
                  </a:lnTo>
                  <a:lnTo>
                    <a:pt x="838" y="237"/>
                  </a:lnTo>
                  <a:lnTo>
                    <a:pt x="821" y="234"/>
                  </a:lnTo>
                  <a:lnTo>
                    <a:pt x="802" y="229"/>
                  </a:lnTo>
                  <a:lnTo>
                    <a:pt x="796" y="227"/>
                  </a:lnTo>
                  <a:lnTo>
                    <a:pt x="791" y="223"/>
                  </a:lnTo>
                  <a:lnTo>
                    <a:pt x="787" y="219"/>
                  </a:lnTo>
                  <a:lnTo>
                    <a:pt x="783" y="215"/>
                  </a:lnTo>
                  <a:lnTo>
                    <a:pt x="781" y="210"/>
                  </a:lnTo>
                  <a:lnTo>
                    <a:pt x="779" y="205"/>
                  </a:lnTo>
                  <a:lnTo>
                    <a:pt x="777" y="200"/>
                  </a:lnTo>
                  <a:lnTo>
                    <a:pt x="776" y="194"/>
                  </a:lnTo>
                  <a:lnTo>
                    <a:pt x="772" y="170"/>
                  </a:lnTo>
                  <a:lnTo>
                    <a:pt x="770" y="150"/>
                  </a:lnTo>
                  <a:lnTo>
                    <a:pt x="768" y="142"/>
                  </a:lnTo>
                  <a:lnTo>
                    <a:pt x="765" y="136"/>
                  </a:lnTo>
                  <a:lnTo>
                    <a:pt x="762" y="130"/>
                  </a:lnTo>
                  <a:lnTo>
                    <a:pt x="756" y="125"/>
                  </a:lnTo>
                  <a:lnTo>
                    <a:pt x="751" y="122"/>
                  </a:lnTo>
                  <a:lnTo>
                    <a:pt x="745" y="119"/>
                  </a:lnTo>
                  <a:lnTo>
                    <a:pt x="739" y="115"/>
                  </a:lnTo>
                  <a:lnTo>
                    <a:pt x="732" y="113"/>
                  </a:lnTo>
                  <a:lnTo>
                    <a:pt x="718" y="110"/>
                  </a:lnTo>
                  <a:lnTo>
                    <a:pt x="704" y="106"/>
                  </a:lnTo>
                  <a:lnTo>
                    <a:pt x="698" y="103"/>
                  </a:lnTo>
                  <a:lnTo>
                    <a:pt x="691" y="100"/>
                  </a:lnTo>
                  <a:lnTo>
                    <a:pt x="686" y="97"/>
                  </a:lnTo>
                  <a:lnTo>
                    <a:pt x="679" y="93"/>
                  </a:lnTo>
                  <a:lnTo>
                    <a:pt x="665" y="79"/>
                  </a:lnTo>
                  <a:lnTo>
                    <a:pt x="654" y="63"/>
                  </a:lnTo>
                  <a:lnTo>
                    <a:pt x="647" y="57"/>
                  </a:lnTo>
                  <a:lnTo>
                    <a:pt x="640" y="52"/>
                  </a:lnTo>
                  <a:lnTo>
                    <a:pt x="635" y="49"/>
                  </a:lnTo>
                  <a:lnTo>
                    <a:pt x="630" y="47"/>
                  </a:lnTo>
                  <a:lnTo>
                    <a:pt x="624" y="46"/>
                  </a:lnTo>
                  <a:lnTo>
                    <a:pt x="619" y="45"/>
                  </a:lnTo>
                  <a:lnTo>
                    <a:pt x="592" y="43"/>
                  </a:lnTo>
                  <a:lnTo>
                    <a:pt x="569" y="41"/>
                  </a:lnTo>
                  <a:lnTo>
                    <a:pt x="559" y="39"/>
                  </a:lnTo>
                  <a:lnTo>
                    <a:pt x="548" y="35"/>
                  </a:lnTo>
                  <a:lnTo>
                    <a:pt x="536" y="30"/>
                  </a:lnTo>
                  <a:lnTo>
                    <a:pt x="523" y="21"/>
                  </a:lnTo>
                  <a:lnTo>
                    <a:pt x="508" y="11"/>
                  </a:lnTo>
                  <a:lnTo>
                    <a:pt x="496" y="3"/>
                  </a:lnTo>
                  <a:lnTo>
                    <a:pt x="492" y="1"/>
                  </a:lnTo>
                  <a:lnTo>
                    <a:pt x="487" y="0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479" y="1"/>
                  </a:lnTo>
                  <a:lnTo>
                    <a:pt x="478" y="3"/>
                  </a:lnTo>
                  <a:lnTo>
                    <a:pt x="476" y="5"/>
                  </a:lnTo>
                  <a:lnTo>
                    <a:pt x="475" y="8"/>
                  </a:lnTo>
                  <a:lnTo>
                    <a:pt x="475" y="16"/>
                  </a:lnTo>
                  <a:lnTo>
                    <a:pt x="475" y="25"/>
                  </a:lnTo>
                  <a:lnTo>
                    <a:pt x="478" y="48"/>
                  </a:lnTo>
                  <a:lnTo>
                    <a:pt x="480" y="74"/>
                  </a:lnTo>
                  <a:lnTo>
                    <a:pt x="480" y="87"/>
                  </a:lnTo>
                  <a:lnTo>
                    <a:pt x="478" y="100"/>
                  </a:lnTo>
                  <a:lnTo>
                    <a:pt x="476" y="107"/>
                  </a:lnTo>
                  <a:lnTo>
                    <a:pt x="474" y="112"/>
                  </a:lnTo>
                  <a:lnTo>
                    <a:pt x="472" y="119"/>
                  </a:lnTo>
                  <a:lnTo>
                    <a:pt x="469" y="124"/>
                  </a:lnTo>
                  <a:lnTo>
                    <a:pt x="460" y="137"/>
                  </a:lnTo>
                  <a:lnTo>
                    <a:pt x="453" y="148"/>
                  </a:lnTo>
                  <a:lnTo>
                    <a:pt x="448" y="157"/>
                  </a:lnTo>
                  <a:lnTo>
                    <a:pt x="445" y="167"/>
                  </a:lnTo>
                  <a:lnTo>
                    <a:pt x="445" y="171"/>
                  </a:lnTo>
                  <a:lnTo>
                    <a:pt x="446" y="176"/>
                  </a:lnTo>
                  <a:lnTo>
                    <a:pt x="447" y="180"/>
                  </a:lnTo>
                  <a:lnTo>
                    <a:pt x="449" y="185"/>
                  </a:lnTo>
                  <a:lnTo>
                    <a:pt x="457" y="196"/>
                  </a:lnTo>
                  <a:lnTo>
                    <a:pt x="469" y="209"/>
                  </a:lnTo>
                  <a:lnTo>
                    <a:pt x="475" y="217"/>
                  </a:lnTo>
                  <a:lnTo>
                    <a:pt x="479" y="223"/>
                  </a:lnTo>
                  <a:lnTo>
                    <a:pt x="480" y="227"/>
                  </a:lnTo>
                  <a:lnTo>
                    <a:pt x="480" y="230"/>
                  </a:lnTo>
                  <a:lnTo>
                    <a:pt x="479" y="233"/>
                  </a:lnTo>
                  <a:lnTo>
                    <a:pt x="478" y="235"/>
                  </a:lnTo>
                  <a:lnTo>
                    <a:pt x="473" y="241"/>
                  </a:lnTo>
                  <a:lnTo>
                    <a:pt x="468" y="245"/>
                  </a:lnTo>
                  <a:lnTo>
                    <a:pt x="461" y="248"/>
                  </a:lnTo>
                  <a:lnTo>
                    <a:pt x="454" y="252"/>
                  </a:lnTo>
                  <a:lnTo>
                    <a:pt x="436" y="259"/>
                  </a:lnTo>
                  <a:lnTo>
                    <a:pt x="420" y="265"/>
                  </a:lnTo>
                  <a:lnTo>
                    <a:pt x="413" y="269"/>
                  </a:lnTo>
                  <a:lnTo>
                    <a:pt x="407" y="273"/>
                  </a:lnTo>
                  <a:lnTo>
                    <a:pt x="403" y="276"/>
                  </a:lnTo>
                  <a:lnTo>
                    <a:pt x="400" y="281"/>
                  </a:lnTo>
                  <a:lnTo>
                    <a:pt x="399" y="287"/>
                  </a:lnTo>
                  <a:lnTo>
                    <a:pt x="400" y="296"/>
                  </a:lnTo>
                  <a:lnTo>
                    <a:pt x="401" y="305"/>
                  </a:lnTo>
                  <a:lnTo>
                    <a:pt x="403" y="315"/>
                  </a:lnTo>
                  <a:lnTo>
                    <a:pt x="405" y="325"/>
                  </a:lnTo>
                  <a:lnTo>
                    <a:pt x="406" y="333"/>
                  </a:lnTo>
                  <a:lnTo>
                    <a:pt x="406" y="337"/>
                  </a:lnTo>
                  <a:lnTo>
                    <a:pt x="406" y="340"/>
                  </a:lnTo>
                  <a:lnTo>
                    <a:pt x="405" y="342"/>
                  </a:lnTo>
                  <a:lnTo>
                    <a:pt x="404" y="344"/>
                  </a:lnTo>
                  <a:lnTo>
                    <a:pt x="401" y="345"/>
                  </a:lnTo>
                  <a:lnTo>
                    <a:pt x="398" y="346"/>
                  </a:lnTo>
                  <a:lnTo>
                    <a:pt x="393" y="346"/>
                  </a:lnTo>
                  <a:lnTo>
                    <a:pt x="389" y="346"/>
                  </a:lnTo>
                  <a:lnTo>
                    <a:pt x="380" y="345"/>
                  </a:lnTo>
                  <a:lnTo>
                    <a:pt x="371" y="342"/>
                  </a:lnTo>
                  <a:lnTo>
                    <a:pt x="353" y="335"/>
                  </a:lnTo>
                  <a:lnTo>
                    <a:pt x="340" y="328"/>
                  </a:lnTo>
                  <a:lnTo>
                    <a:pt x="324" y="322"/>
                  </a:lnTo>
                  <a:lnTo>
                    <a:pt x="310" y="316"/>
                  </a:lnTo>
                  <a:lnTo>
                    <a:pt x="299" y="313"/>
                  </a:lnTo>
                  <a:lnTo>
                    <a:pt x="290" y="311"/>
                  </a:lnTo>
                  <a:lnTo>
                    <a:pt x="282" y="310"/>
                  </a:lnTo>
                  <a:lnTo>
                    <a:pt x="277" y="311"/>
                  </a:lnTo>
                  <a:lnTo>
                    <a:pt x="271" y="313"/>
                  </a:lnTo>
                  <a:lnTo>
                    <a:pt x="268" y="317"/>
                  </a:lnTo>
                  <a:lnTo>
                    <a:pt x="257" y="346"/>
                  </a:lnTo>
                  <a:lnTo>
                    <a:pt x="240" y="398"/>
                  </a:lnTo>
                  <a:lnTo>
                    <a:pt x="223" y="408"/>
                  </a:lnTo>
                  <a:lnTo>
                    <a:pt x="210" y="418"/>
                  </a:lnTo>
                  <a:lnTo>
                    <a:pt x="203" y="422"/>
                  </a:lnTo>
                  <a:lnTo>
                    <a:pt x="199" y="426"/>
                  </a:lnTo>
                  <a:lnTo>
                    <a:pt x="195" y="432"/>
                  </a:lnTo>
                  <a:lnTo>
                    <a:pt x="191" y="436"/>
                  </a:lnTo>
                  <a:lnTo>
                    <a:pt x="189" y="441"/>
                  </a:lnTo>
                  <a:lnTo>
                    <a:pt x="188" y="448"/>
                  </a:lnTo>
                  <a:lnTo>
                    <a:pt x="189" y="453"/>
                  </a:lnTo>
                  <a:lnTo>
                    <a:pt x="190" y="460"/>
                  </a:lnTo>
                  <a:lnTo>
                    <a:pt x="194" y="467"/>
                  </a:lnTo>
                  <a:lnTo>
                    <a:pt x="198" y="475"/>
                  </a:lnTo>
                  <a:lnTo>
                    <a:pt x="203" y="482"/>
                  </a:lnTo>
                  <a:lnTo>
                    <a:pt x="210" y="492"/>
                  </a:lnTo>
                  <a:lnTo>
                    <a:pt x="217" y="498"/>
                  </a:lnTo>
                  <a:lnTo>
                    <a:pt x="229" y="504"/>
                  </a:lnTo>
                  <a:lnTo>
                    <a:pt x="243" y="511"/>
                  </a:lnTo>
                  <a:lnTo>
                    <a:pt x="258" y="517"/>
                  </a:lnTo>
                  <a:lnTo>
                    <a:pt x="271" y="524"/>
                  </a:lnTo>
                  <a:lnTo>
                    <a:pt x="282" y="530"/>
                  </a:lnTo>
                  <a:lnTo>
                    <a:pt x="285" y="532"/>
                  </a:lnTo>
                  <a:lnTo>
                    <a:pt x="287" y="535"/>
                  </a:lnTo>
                  <a:lnTo>
                    <a:pt x="289" y="538"/>
                  </a:lnTo>
                  <a:lnTo>
                    <a:pt x="287" y="540"/>
                  </a:lnTo>
                  <a:lnTo>
                    <a:pt x="273" y="553"/>
                  </a:lnTo>
                  <a:lnTo>
                    <a:pt x="260" y="567"/>
                  </a:lnTo>
                  <a:lnTo>
                    <a:pt x="246" y="580"/>
                  </a:lnTo>
                  <a:lnTo>
                    <a:pt x="232" y="593"/>
                  </a:lnTo>
                  <a:lnTo>
                    <a:pt x="224" y="600"/>
                  </a:lnTo>
                  <a:lnTo>
                    <a:pt x="216" y="609"/>
                  </a:lnTo>
                  <a:lnTo>
                    <a:pt x="212" y="615"/>
                  </a:lnTo>
                  <a:lnTo>
                    <a:pt x="209" y="623"/>
                  </a:lnTo>
                  <a:lnTo>
                    <a:pt x="204" y="640"/>
                  </a:lnTo>
                  <a:lnTo>
                    <a:pt x="198" y="662"/>
                  </a:lnTo>
                  <a:lnTo>
                    <a:pt x="195" y="671"/>
                  </a:lnTo>
                  <a:lnTo>
                    <a:pt x="190" y="679"/>
                  </a:lnTo>
                  <a:lnTo>
                    <a:pt x="185" y="687"/>
                  </a:lnTo>
                  <a:lnTo>
                    <a:pt x="179" y="692"/>
                  </a:lnTo>
                  <a:lnTo>
                    <a:pt x="174" y="697"/>
                  </a:lnTo>
                  <a:lnTo>
                    <a:pt x="168" y="701"/>
                  </a:lnTo>
                  <a:lnTo>
                    <a:pt x="161" y="705"/>
                  </a:lnTo>
                  <a:lnTo>
                    <a:pt x="155" y="708"/>
                  </a:lnTo>
                  <a:lnTo>
                    <a:pt x="142" y="714"/>
                  </a:lnTo>
                  <a:lnTo>
                    <a:pt x="129" y="721"/>
                  </a:lnTo>
                  <a:lnTo>
                    <a:pt x="122" y="725"/>
                  </a:lnTo>
                  <a:lnTo>
                    <a:pt x="117" y="731"/>
                  </a:lnTo>
                  <a:lnTo>
                    <a:pt x="111" y="737"/>
                  </a:lnTo>
                  <a:lnTo>
                    <a:pt x="107" y="746"/>
                  </a:lnTo>
                  <a:lnTo>
                    <a:pt x="104" y="754"/>
                  </a:lnTo>
                  <a:lnTo>
                    <a:pt x="103" y="762"/>
                  </a:lnTo>
                  <a:lnTo>
                    <a:pt x="102" y="771"/>
                  </a:lnTo>
                  <a:lnTo>
                    <a:pt x="103" y="781"/>
                  </a:lnTo>
                  <a:lnTo>
                    <a:pt x="104" y="789"/>
                  </a:lnTo>
                  <a:lnTo>
                    <a:pt x="104" y="799"/>
                  </a:lnTo>
                  <a:lnTo>
                    <a:pt x="104" y="808"/>
                  </a:lnTo>
                  <a:lnTo>
                    <a:pt x="103" y="816"/>
                  </a:lnTo>
                  <a:lnTo>
                    <a:pt x="103" y="826"/>
                  </a:lnTo>
                  <a:lnTo>
                    <a:pt x="102" y="837"/>
                  </a:lnTo>
                  <a:lnTo>
                    <a:pt x="100" y="846"/>
                  </a:lnTo>
                  <a:lnTo>
                    <a:pt x="97" y="857"/>
                  </a:lnTo>
                  <a:lnTo>
                    <a:pt x="95" y="868"/>
                  </a:lnTo>
                  <a:lnTo>
                    <a:pt x="95" y="879"/>
                  </a:lnTo>
                  <a:lnTo>
                    <a:pt x="95" y="883"/>
                  </a:lnTo>
                  <a:lnTo>
                    <a:pt x="96" y="889"/>
                  </a:lnTo>
                  <a:lnTo>
                    <a:pt x="98" y="893"/>
                  </a:lnTo>
                  <a:lnTo>
                    <a:pt x="102" y="898"/>
                  </a:lnTo>
                  <a:lnTo>
                    <a:pt x="106" y="909"/>
                  </a:lnTo>
                  <a:lnTo>
                    <a:pt x="110" y="924"/>
                  </a:lnTo>
                  <a:lnTo>
                    <a:pt x="113" y="931"/>
                  </a:lnTo>
                  <a:lnTo>
                    <a:pt x="115" y="937"/>
                  </a:lnTo>
                  <a:lnTo>
                    <a:pt x="118" y="943"/>
                  </a:lnTo>
                  <a:lnTo>
                    <a:pt x="121" y="946"/>
                  </a:lnTo>
                  <a:lnTo>
                    <a:pt x="132" y="951"/>
                  </a:lnTo>
                  <a:lnTo>
                    <a:pt x="140" y="957"/>
                  </a:lnTo>
                  <a:lnTo>
                    <a:pt x="145" y="962"/>
                  </a:lnTo>
                  <a:lnTo>
                    <a:pt x="148" y="966"/>
                  </a:lnTo>
                  <a:lnTo>
                    <a:pt x="150" y="971"/>
                  </a:lnTo>
                  <a:lnTo>
                    <a:pt x="151" y="975"/>
                  </a:lnTo>
                  <a:lnTo>
                    <a:pt x="151" y="979"/>
                  </a:lnTo>
                  <a:lnTo>
                    <a:pt x="150" y="984"/>
                  </a:lnTo>
                  <a:lnTo>
                    <a:pt x="146" y="993"/>
                  </a:lnTo>
                  <a:lnTo>
                    <a:pt x="141" y="1004"/>
                  </a:lnTo>
                  <a:lnTo>
                    <a:pt x="138" y="1011"/>
                  </a:lnTo>
                  <a:lnTo>
                    <a:pt x="136" y="1017"/>
                  </a:lnTo>
                  <a:lnTo>
                    <a:pt x="135" y="1025"/>
                  </a:lnTo>
                  <a:lnTo>
                    <a:pt x="134" y="1032"/>
                  </a:lnTo>
                  <a:lnTo>
                    <a:pt x="136" y="1041"/>
                  </a:lnTo>
                  <a:lnTo>
                    <a:pt x="141" y="1048"/>
                  </a:lnTo>
                  <a:lnTo>
                    <a:pt x="142" y="1052"/>
                  </a:lnTo>
                  <a:lnTo>
                    <a:pt x="142" y="1056"/>
                  </a:lnTo>
                  <a:lnTo>
                    <a:pt x="141" y="1060"/>
                  </a:lnTo>
                  <a:lnTo>
                    <a:pt x="137" y="1066"/>
                  </a:lnTo>
                  <a:lnTo>
                    <a:pt x="121" y="1085"/>
                  </a:lnTo>
                  <a:lnTo>
                    <a:pt x="106" y="1102"/>
                  </a:lnTo>
                  <a:lnTo>
                    <a:pt x="100" y="1112"/>
                  </a:lnTo>
                  <a:lnTo>
                    <a:pt x="93" y="1122"/>
                  </a:lnTo>
                  <a:lnTo>
                    <a:pt x="88" y="1133"/>
                  </a:lnTo>
                  <a:lnTo>
                    <a:pt x="82" y="1146"/>
                  </a:lnTo>
                  <a:lnTo>
                    <a:pt x="75" y="1161"/>
                  </a:lnTo>
                  <a:lnTo>
                    <a:pt x="68" y="1174"/>
                  </a:lnTo>
                  <a:lnTo>
                    <a:pt x="68" y="1176"/>
                  </a:lnTo>
                  <a:lnTo>
                    <a:pt x="68" y="1179"/>
                  </a:lnTo>
                  <a:lnTo>
                    <a:pt x="69" y="1181"/>
                  </a:lnTo>
                  <a:lnTo>
                    <a:pt x="70" y="1183"/>
                  </a:lnTo>
                  <a:lnTo>
                    <a:pt x="73" y="1186"/>
                  </a:lnTo>
                  <a:lnTo>
                    <a:pt x="76" y="1188"/>
                  </a:lnTo>
                  <a:lnTo>
                    <a:pt x="80" y="1190"/>
                  </a:lnTo>
                  <a:lnTo>
                    <a:pt x="84" y="1192"/>
                  </a:lnTo>
                  <a:lnTo>
                    <a:pt x="108" y="1199"/>
                  </a:lnTo>
                  <a:lnTo>
                    <a:pt x="136" y="1206"/>
                  </a:lnTo>
                  <a:lnTo>
                    <a:pt x="149" y="1211"/>
                  </a:lnTo>
                  <a:lnTo>
                    <a:pt x="160" y="1218"/>
                  </a:lnTo>
                  <a:lnTo>
                    <a:pt x="165" y="1221"/>
                  </a:lnTo>
                  <a:lnTo>
                    <a:pt x="169" y="1226"/>
                  </a:lnTo>
                  <a:lnTo>
                    <a:pt x="172" y="1230"/>
                  </a:lnTo>
                  <a:lnTo>
                    <a:pt x="174" y="1235"/>
                  </a:lnTo>
                  <a:lnTo>
                    <a:pt x="174" y="1237"/>
                  </a:lnTo>
                  <a:lnTo>
                    <a:pt x="174" y="1241"/>
                  </a:lnTo>
                  <a:lnTo>
                    <a:pt x="173" y="1242"/>
                  </a:lnTo>
                  <a:lnTo>
                    <a:pt x="172" y="1244"/>
                  </a:lnTo>
                  <a:lnTo>
                    <a:pt x="168" y="1247"/>
                  </a:lnTo>
                  <a:lnTo>
                    <a:pt x="162" y="1250"/>
                  </a:lnTo>
                  <a:lnTo>
                    <a:pt x="151" y="1254"/>
                  </a:lnTo>
                  <a:lnTo>
                    <a:pt x="142" y="1256"/>
                  </a:lnTo>
                  <a:lnTo>
                    <a:pt x="132" y="1258"/>
                  </a:lnTo>
                  <a:lnTo>
                    <a:pt x="124" y="1261"/>
                  </a:lnTo>
                  <a:lnTo>
                    <a:pt x="118" y="1265"/>
                  </a:lnTo>
                  <a:lnTo>
                    <a:pt x="113" y="1270"/>
                  </a:lnTo>
                  <a:lnTo>
                    <a:pt x="102" y="1282"/>
                  </a:lnTo>
                  <a:lnTo>
                    <a:pt x="90" y="1295"/>
                  </a:lnTo>
                  <a:lnTo>
                    <a:pt x="84" y="1305"/>
                  </a:lnTo>
                  <a:lnTo>
                    <a:pt x="78" y="1316"/>
                  </a:lnTo>
                  <a:lnTo>
                    <a:pt x="71" y="1327"/>
                  </a:lnTo>
                  <a:lnTo>
                    <a:pt x="64" y="1337"/>
                  </a:lnTo>
                  <a:lnTo>
                    <a:pt x="57" y="1346"/>
                  </a:lnTo>
                  <a:lnTo>
                    <a:pt x="51" y="1356"/>
                  </a:lnTo>
                  <a:lnTo>
                    <a:pt x="44" y="1367"/>
                  </a:lnTo>
                  <a:lnTo>
                    <a:pt x="40" y="1378"/>
                  </a:lnTo>
                  <a:lnTo>
                    <a:pt x="38" y="1384"/>
                  </a:lnTo>
                  <a:lnTo>
                    <a:pt x="38" y="1389"/>
                  </a:lnTo>
                  <a:lnTo>
                    <a:pt x="39" y="1393"/>
                  </a:lnTo>
                  <a:lnTo>
                    <a:pt x="41" y="1396"/>
                  </a:lnTo>
                  <a:lnTo>
                    <a:pt x="44" y="1398"/>
                  </a:lnTo>
                  <a:lnTo>
                    <a:pt x="49" y="1399"/>
                  </a:lnTo>
                  <a:lnTo>
                    <a:pt x="53" y="1402"/>
                  </a:lnTo>
                  <a:lnTo>
                    <a:pt x="59" y="1402"/>
                  </a:lnTo>
                  <a:lnTo>
                    <a:pt x="70" y="1403"/>
                  </a:lnTo>
                  <a:lnTo>
                    <a:pt x="81" y="1404"/>
                  </a:lnTo>
                  <a:lnTo>
                    <a:pt x="87" y="1405"/>
                  </a:lnTo>
                  <a:lnTo>
                    <a:pt x="91" y="1406"/>
                  </a:lnTo>
                  <a:lnTo>
                    <a:pt x="95" y="1408"/>
                  </a:lnTo>
                  <a:lnTo>
                    <a:pt x="97" y="1411"/>
                  </a:lnTo>
                  <a:lnTo>
                    <a:pt x="98" y="1415"/>
                  </a:lnTo>
                  <a:lnTo>
                    <a:pt x="98" y="1422"/>
                  </a:lnTo>
                  <a:lnTo>
                    <a:pt x="96" y="1431"/>
                  </a:lnTo>
                  <a:lnTo>
                    <a:pt x="94" y="1442"/>
                  </a:lnTo>
                  <a:lnTo>
                    <a:pt x="89" y="1462"/>
                  </a:lnTo>
                  <a:lnTo>
                    <a:pt x="86" y="1478"/>
                  </a:lnTo>
                  <a:lnTo>
                    <a:pt x="87" y="1485"/>
                  </a:lnTo>
                  <a:lnTo>
                    <a:pt x="88" y="1491"/>
                  </a:lnTo>
                  <a:lnTo>
                    <a:pt x="90" y="1498"/>
                  </a:lnTo>
                  <a:lnTo>
                    <a:pt x="93" y="1504"/>
                  </a:lnTo>
                  <a:lnTo>
                    <a:pt x="95" y="1512"/>
                  </a:lnTo>
                  <a:lnTo>
                    <a:pt x="97" y="1518"/>
                  </a:lnTo>
                  <a:lnTo>
                    <a:pt x="98" y="1524"/>
                  </a:lnTo>
                  <a:lnTo>
                    <a:pt x="97" y="1529"/>
                  </a:lnTo>
                  <a:lnTo>
                    <a:pt x="96" y="1534"/>
                  </a:lnTo>
                  <a:lnTo>
                    <a:pt x="93" y="1539"/>
                  </a:lnTo>
                  <a:lnTo>
                    <a:pt x="90" y="1543"/>
                  </a:lnTo>
                  <a:lnTo>
                    <a:pt x="87" y="1547"/>
                  </a:lnTo>
                  <a:lnTo>
                    <a:pt x="83" y="1551"/>
                  </a:lnTo>
                  <a:lnTo>
                    <a:pt x="80" y="1556"/>
                  </a:lnTo>
                  <a:lnTo>
                    <a:pt x="78" y="1561"/>
                  </a:lnTo>
                  <a:lnTo>
                    <a:pt x="76" y="1568"/>
                  </a:lnTo>
                  <a:lnTo>
                    <a:pt x="74" y="1579"/>
                  </a:lnTo>
                  <a:lnTo>
                    <a:pt x="74" y="1589"/>
                  </a:lnTo>
                  <a:lnTo>
                    <a:pt x="74" y="1600"/>
                  </a:lnTo>
                  <a:lnTo>
                    <a:pt x="75" y="1611"/>
                  </a:lnTo>
                  <a:lnTo>
                    <a:pt x="76" y="1632"/>
                  </a:lnTo>
                  <a:lnTo>
                    <a:pt x="76" y="1650"/>
                  </a:lnTo>
                  <a:lnTo>
                    <a:pt x="75" y="1659"/>
                  </a:lnTo>
                  <a:lnTo>
                    <a:pt x="73" y="1666"/>
                  </a:lnTo>
                  <a:lnTo>
                    <a:pt x="68" y="1674"/>
                  </a:lnTo>
                  <a:lnTo>
                    <a:pt x="63" y="1681"/>
                  </a:lnTo>
                  <a:lnTo>
                    <a:pt x="54" y="1688"/>
                  </a:lnTo>
                  <a:lnTo>
                    <a:pt x="44" y="1693"/>
                  </a:lnTo>
                  <a:lnTo>
                    <a:pt x="32" y="1699"/>
                  </a:lnTo>
                  <a:lnTo>
                    <a:pt x="15" y="1703"/>
                  </a:lnTo>
                  <a:lnTo>
                    <a:pt x="10" y="1705"/>
                  </a:lnTo>
                  <a:lnTo>
                    <a:pt x="6" y="1707"/>
                  </a:lnTo>
                  <a:lnTo>
                    <a:pt x="3" y="1709"/>
                  </a:lnTo>
                  <a:lnTo>
                    <a:pt x="1" y="1712"/>
                  </a:lnTo>
                  <a:lnTo>
                    <a:pt x="0" y="1714"/>
                  </a:lnTo>
                  <a:lnTo>
                    <a:pt x="0" y="1716"/>
                  </a:lnTo>
                  <a:lnTo>
                    <a:pt x="1" y="1719"/>
                  </a:lnTo>
                  <a:lnTo>
                    <a:pt x="3" y="1721"/>
                  </a:lnTo>
                  <a:lnTo>
                    <a:pt x="9" y="1727"/>
                  </a:lnTo>
                  <a:lnTo>
                    <a:pt x="17" y="1733"/>
                  </a:lnTo>
                  <a:lnTo>
                    <a:pt x="28" y="1740"/>
                  </a:lnTo>
                  <a:lnTo>
                    <a:pt x="40" y="1745"/>
                  </a:lnTo>
                  <a:lnTo>
                    <a:pt x="66" y="1757"/>
                  </a:lnTo>
                  <a:lnTo>
                    <a:pt x="92" y="1767"/>
                  </a:lnTo>
                  <a:lnTo>
                    <a:pt x="113" y="1774"/>
                  </a:lnTo>
                  <a:lnTo>
                    <a:pt x="124" y="1778"/>
                  </a:lnTo>
                  <a:lnTo>
                    <a:pt x="123" y="1799"/>
                  </a:lnTo>
                  <a:lnTo>
                    <a:pt x="122" y="1821"/>
                  </a:lnTo>
                  <a:lnTo>
                    <a:pt x="119" y="1842"/>
                  </a:lnTo>
                  <a:lnTo>
                    <a:pt x="116" y="1865"/>
                  </a:lnTo>
                  <a:lnTo>
                    <a:pt x="114" y="1888"/>
                  </a:lnTo>
                  <a:lnTo>
                    <a:pt x="111" y="1910"/>
                  </a:lnTo>
                  <a:lnTo>
                    <a:pt x="110" y="1933"/>
                  </a:lnTo>
                  <a:lnTo>
                    <a:pt x="110" y="1956"/>
                  </a:lnTo>
                  <a:lnTo>
                    <a:pt x="110" y="1961"/>
                  </a:lnTo>
                  <a:lnTo>
                    <a:pt x="108" y="1965"/>
                  </a:lnTo>
                  <a:lnTo>
                    <a:pt x="152" y="1976"/>
                  </a:lnTo>
                  <a:lnTo>
                    <a:pt x="162" y="1976"/>
                  </a:lnTo>
                  <a:lnTo>
                    <a:pt x="173" y="1978"/>
                  </a:lnTo>
                  <a:lnTo>
                    <a:pt x="184" y="1982"/>
                  </a:lnTo>
                  <a:lnTo>
                    <a:pt x="194" y="1985"/>
                  </a:lnTo>
                  <a:lnTo>
                    <a:pt x="204" y="1987"/>
                  </a:lnTo>
                  <a:lnTo>
                    <a:pt x="215" y="1990"/>
                  </a:lnTo>
                  <a:lnTo>
                    <a:pt x="226" y="1991"/>
                  </a:lnTo>
                  <a:lnTo>
                    <a:pt x="238" y="1992"/>
                  </a:lnTo>
                  <a:lnTo>
                    <a:pt x="254" y="1988"/>
                  </a:lnTo>
                  <a:lnTo>
                    <a:pt x="272" y="1983"/>
                  </a:lnTo>
                  <a:lnTo>
                    <a:pt x="281" y="1980"/>
                  </a:lnTo>
                  <a:lnTo>
                    <a:pt x="290" y="1980"/>
                  </a:lnTo>
                  <a:lnTo>
                    <a:pt x="294" y="1980"/>
                  </a:lnTo>
                  <a:lnTo>
                    <a:pt x="298" y="1980"/>
                  </a:lnTo>
                  <a:lnTo>
                    <a:pt x="303" y="1982"/>
                  </a:lnTo>
                  <a:lnTo>
                    <a:pt x="306" y="1984"/>
                  </a:lnTo>
                  <a:lnTo>
                    <a:pt x="312" y="1987"/>
                  </a:lnTo>
                  <a:lnTo>
                    <a:pt x="319" y="1989"/>
                  </a:lnTo>
                  <a:lnTo>
                    <a:pt x="324" y="1990"/>
                  </a:lnTo>
                  <a:lnTo>
                    <a:pt x="330" y="1990"/>
                  </a:lnTo>
                  <a:lnTo>
                    <a:pt x="341" y="1989"/>
                  </a:lnTo>
                  <a:lnTo>
                    <a:pt x="353" y="1990"/>
                  </a:lnTo>
                  <a:lnTo>
                    <a:pt x="371" y="1997"/>
                  </a:lnTo>
                  <a:lnTo>
                    <a:pt x="383" y="2002"/>
                  </a:lnTo>
                  <a:lnTo>
                    <a:pt x="389" y="2003"/>
                  </a:lnTo>
                  <a:lnTo>
                    <a:pt x="395" y="2002"/>
                  </a:lnTo>
                  <a:lnTo>
                    <a:pt x="402" y="1999"/>
                  </a:lnTo>
                  <a:lnTo>
                    <a:pt x="411" y="1992"/>
                  </a:lnTo>
                  <a:lnTo>
                    <a:pt x="424" y="1978"/>
                  </a:lnTo>
                  <a:lnTo>
                    <a:pt x="438" y="1965"/>
                  </a:lnTo>
                  <a:lnTo>
                    <a:pt x="453" y="1952"/>
                  </a:lnTo>
                  <a:lnTo>
                    <a:pt x="468" y="1939"/>
                  </a:lnTo>
                  <a:lnTo>
                    <a:pt x="476" y="1928"/>
                  </a:lnTo>
                  <a:lnTo>
                    <a:pt x="484" y="1918"/>
                  </a:lnTo>
                  <a:lnTo>
                    <a:pt x="493" y="1908"/>
                  </a:lnTo>
                  <a:lnTo>
                    <a:pt x="502" y="1901"/>
                  </a:lnTo>
                  <a:lnTo>
                    <a:pt x="508" y="1898"/>
                  </a:lnTo>
                  <a:lnTo>
                    <a:pt x="513" y="1896"/>
                  </a:lnTo>
                  <a:lnTo>
                    <a:pt x="519" y="1894"/>
                  </a:lnTo>
                  <a:lnTo>
                    <a:pt x="524" y="1893"/>
                  </a:lnTo>
                  <a:lnTo>
                    <a:pt x="530" y="1893"/>
                  </a:lnTo>
                  <a:lnTo>
                    <a:pt x="537" y="1894"/>
                  </a:lnTo>
                  <a:lnTo>
                    <a:pt x="544" y="1895"/>
                  </a:lnTo>
                  <a:lnTo>
                    <a:pt x="551" y="1897"/>
                  </a:lnTo>
                  <a:lnTo>
                    <a:pt x="561" y="1901"/>
                  </a:lnTo>
                  <a:lnTo>
                    <a:pt x="568" y="1903"/>
                  </a:lnTo>
                  <a:lnTo>
                    <a:pt x="575" y="1904"/>
                  </a:lnTo>
                  <a:lnTo>
                    <a:pt x="579" y="1904"/>
                  </a:lnTo>
                  <a:lnTo>
                    <a:pt x="583" y="1904"/>
                  </a:lnTo>
                  <a:lnTo>
                    <a:pt x="588" y="1903"/>
                  </a:lnTo>
                  <a:lnTo>
                    <a:pt x="590" y="1901"/>
                  </a:lnTo>
                  <a:lnTo>
                    <a:pt x="593" y="1898"/>
                  </a:lnTo>
                  <a:lnTo>
                    <a:pt x="597" y="1894"/>
                  </a:lnTo>
                  <a:lnTo>
                    <a:pt x="603" y="1890"/>
                  </a:lnTo>
                  <a:lnTo>
                    <a:pt x="605" y="1888"/>
                  </a:lnTo>
                  <a:lnTo>
                    <a:pt x="609" y="1886"/>
                  </a:lnTo>
                  <a:lnTo>
                    <a:pt x="614" y="1885"/>
                  </a:lnTo>
                  <a:lnTo>
                    <a:pt x="619" y="1885"/>
                  </a:lnTo>
                  <a:lnTo>
                    <a:pt x="625" y="1885"/>
                  </a:lnTo>
                  <a:lnTo>
                    <a:pt x="632" y="1888"/>
                  </a:lnTo>
                  <a:lnTo>
                    <a:pt x="637" y="1891"/>
                  </a:lnTo>
                  <a:lnTo>
                    <a:pt x="644" y="1895"/>
                  </a:lnTo>
                  <a:lnTo>
                    <a:pt x="657" y="1904"/>
                  </a:lnTo>
                  <a:lnTo>
                    <a:pt x="670" y="1912"/>
                  </a:lnTo>
                  <a:lnTo>
                    <a:pt x="676" y="1916"/>
                  </a:lnTo>
                  <a:lnTo>
                    <a:pt x="683" y="1918"/>
                  </a:lnTo>
                  <a:lnTo>
                    <a:pt x="688" y="1920"/>
                  </a:lnTo>
                  <a:lnTo>
                    <a:pt x="695" y="1920"/>
                  </a:lnTo>
                  <a:lnTo>
                    <a:pt x="701" y="1919"/>
                  </a:lnTo>
                  <a:lnTo>
                    <a:pt x="706" y="1916"/>
                  </a:lnTo>
                  <a:lnTo>
                    <a:pt x="712" y="1910"/>
                  </a:lnTo>
                  <a:lnTo>
                    <a:pt x="717" y="1903"/>
                  </a:lnTo>
                  <a:lnTo>
                    <a:pt x="722" y="1891"/>
                  </a:lnTo>
                  <a:lnTo>
                    <a:pt x="727" y="1876"/>
                  </a:lnTo>
                  <a:lnTo>
                    <a:pt x="729" y="1868"/>
                  </a:lnTo>
                  <a:lnTo>
                    <a:pt x="732" y="1862"/>
                  </a:lnTo>
                  <a:lnTo>
                    <a:pt x="735" y="1859"/>
                  </a:lnTo>
                  <a:lnTo>
                    <a:pt x="736" y="1858"/>
                  </a:lnTo>
                  <a:lnTo>
                    <a:pt x="738" y="1857"/>
                  </a:lnTo>
                  <a:lnTo>
                    <a:pt x="740" y="1857"/>
                  </a:lnTo>
                  <a:lnTo>
                    <a:pt x="748" y="1858"/>
                  </a:lnTo>
                  <a:lnTo>
                    <a:pt x="753" y="1858"/>
                  </a:lnTo>
                  <a:lnTo>
                    <a:pt x="758" y="1856"/>
                  </a:lnTo>
                  <a:lnTo>
                    <a:pt x="762" y="1853"/>
                  </a:lnTo>
                  <a:lnTo>
                    <a:pt x="766" y="1849"/>
                  </a:lnTo>
                  <a:lnTo>
                    <a:pt x="768" y="1843"/>
                  </a:lnTo>
                  <a:lnTo>
                    <a:pt x="771" y="1838"/>
                  </a:lnTo>
                  <a:lnTo>
                    <a:pt x="773" y="1832"/>
                  </a:lnTo>
                  <a:lnTo>
                    <a:pt x="779" y="1832"/>
                  </a:lnTo>
                  <a:lnTo>
                    <a:pt x="785" y="1831"/>
                  </a:lnTo>
                  <a:lnTo>
                    <a:pt x="790" y="1829"/>
                  </a:lnTo>
                  <a:lnTo>
                    <a:pt x="794" y="1827"/>
                  </a:lnTo>
                  <a:lnTo>
                    <a:pt x="803" y="1822"/>
                  </a:lnTo>
                  <a:lnTo>
                    <a:pt x="810" y="1815"/>
                  </a:lnTo>
                  <a:lnTo>
                    <a:pt x="813" y="1813"/>
                  </a:lnTo>
                  <a:lnTo>
                    <a:pt x="818" y="1811"/>
                  </a:lnTo>
                  <a:lnTo>
                    <a:pt x="822" y="1810"/>
                  </a:lnTo>
                  <a:lnTo>
                    <a:pt x="826" y="1809"/>
                  </a:lnTo>
                  <a:lnTo>
                    <a:pt x="832" y="1809"/>
                  </a:lnTo>
                  <a:lnTo>
                    <a:pt x="837" y="1810"/>
                  </a:lnTo>
                  <a:lnTo>
                    <a:pt x="844" y="1812"/>
                  </a:lnTo>
                  <a:lnTo>
                    <a:pt x="851" y="1816"/>
                  </a:lnTo>
                  <a:lnTo>
                    <a:pt x="859" y="1820"/>
                  </a:lnTo>
                  <a:lnTo>
                    <a:pt x="866" y="1822"/>
                  </a:lnTo>
                  <a:lnTo>
                    <a:pt x="874" y="1823"/>
                  </a:lnTo>
                  <a:lnTo>
                    <a:pt x="880" y="1823"/>
                  </a:lnTo>
                  <a:lnTo>
                    <a:pt x="887" y="1822"/>
                  </a:lnTo>
                  <a:lnTo>
                    <a:pt x="892" y="1818"/>
                  </a:lnTo>
                  <a:lnTo>
                    <a:pt x="898" y="1815"/>
                  </a:lnTo>
                  <a:lnTo>
                    <a:pt x="902" y="1811"/>
                  </a:lnTo>
                  <a:lnTo>
                    <a:pt x="906" y="1807"/>
                  </a:lnTo>
                  <a:lnTo>
                    <a:pt x="908" y="1801"/>
                  </a:lnTo>
                  <a:lnTo>
                    <a:pt x="912" y="1795"/>
                  </a:lnTo>
                  <a:lnTo>
                    <a:pt x="913" y="1788"/>
                  </a:lnTo>
                  <a:lnTo>
                    <a:pt x="914" y="1781"/>
                  </a:lnTo>
                  <a:lnTo>
                    <a:pt x="914" y="1773"/>
                  </a:lnTo>
                  <a:lnTo>
                    <a:pt x="913" y="1766"/>
                  </a:lnTo>
                  <a:lnTo>
                    <a:pt x="911" y="1758"/>
                  </a:lnTo>
                  <a:lnTo>
                    <a:pt x="907" y="1742"/>
                  </a:lnTo>
                  <a:lnTo>
                    <a:pt x="904" y="1729"/>
                  </a:lnTo>
                  <a:lnTo>
                    <a:pt x="903" y="1723"/>
                  </a:lnTo>
                  <a:lnTo>
                    <a:pt x="904" y="1717"/>
                  </a:lnTo>
                  <a:lnTo>
                    <a:pt x="905" y="1714"/>
                  </a:lnTo>
                  <a:lnTo>
                    <a:pt x="906" y="1710"/>
                  </a:lnTo>
                  <a:lnTo>
                    <a:pt x="908" y="1707"/>
                  </a:lnTo>
                  <a:lnTo>
                    <a:pt x="912" y="1704"/>
                  </a:lnTo>
                  <a:lnTo>
                    <a:pt x="916" y="1700"/>
                  </a:lnTo>
                  <a:lnTo>
                    <a:pt x="918" y="1695"/>
                  </a:lnTo>
                  <a:lnTo>
                    <a:pt x="919" y="1691"/>
                  </a:lnTo>
                  <a:lnTo>
                    <a:pt x="919" y="1687"/>
                  </a:lnTo>
                  <a:lnTo>
                    <a:pt x="920" y="1681"/>
                  </a:lnTo>
                  <a:lnTo>
                    <a:pt x="921" y="1676"/>
                  </a:lnTo>
                  <a:lnTo>
                    <a:pt x="924" y="1672"/>
                  </a:lnTo>
                  <a:lnTo>
                    <a:pt x="928" y="1666"/>
                  </a:lnTo>
                  <a:lnTo>
                    <a:pt x="933" y="1662"/>
                  </a:lnTo>
                  <a:lnTo>
                    <a:pt x="939" y="1658"/>
                  </a:lnTo>
                  <a:lnTo>
                    <a:pt x="944" y="1654"/>
                  </a:lnTo>
                  <a:lnTo>
                    <a:pt x="951" y="1651"/>
                  </a:lnTo>
                  <a:lnTo>
                    <a:pt x="962" y="1648"/>
                  </a:lnTo>
                  <a:lnTo>
                    <a:pt x="974" y="1645"/>
                  </a:lnTo>
                  <a:lnTo>
                    <a:pt x="985" y="1642"/>
                  </a:lnTo>
                  <a:lnTo>
                    <a:pt x="996" y="1640"/>
                  </a:lnTo>
                  <a:lnTo>
                    <a:pt x="1001" y="1639"/>
                  </a:lnTo>
                  <a:lnTo>
                    <a:pt x="1006" y="1637"/>
                  </a:lnTo>
                  <a:lnTo>
                    <a:pt x="1010" y="1634"/>
                  </a:lnTo>
                  <a:lnTo>
                    <a:pt x="1014" y="1631"/>
                  </a:lnTo>
                  <a:lnTo>
                    <a:pt x="1022" y="1625"/>
                  </a:lnTo>
                  <a:lnTo>
                    <a:pt x="1028" y="1622"/>
                  </a:lnTo>
                  <a:lnTo>
                    <a:pt x="1036" y="1619"/>
                  </a:lnTo>
                  <a:lnTo>
                    <a:pt x="1042" y="1616"/>
                  </a:lnTo>
                  <a:lnTo>
                    <a:pt x="1050" y="1614"/>
                  </a:lnTo>
                  <a:lnTo>
                    <a:pt x="1057" y="1611"/>
                  </a:lnTo>
                  <a:lnTo>
                    <a:pt x="1065" y="1607"/>
                  </a:lnTo>
                  <a:lnTo>
                    <a:pt x="1073" y="1601"/>
                  </a:lnTo>
                  <a:lnTo>
                    <a:pt x="1079" y="1597"/>
                  </a:lnTo>
                  <a:lnTo>
                    <a:pt x="1084" y="1596"/>
                  </a:lnTo>
                  <a:lnTo>
                    <a:pt x="1089" y="1596"/>
                  </a:lnTo>
                  <a:lnTo>
                    <a:pt x="1094" y="1598"/>
                  </a:lnTo>
                  <a:lnTo>
                    <a:pt x="1098" y="1599"/>
                  </a:lnTo>
                  <a:lnTo>
                    <a:pt x="1103" y="1600"/>
                  </a:lnTo>
                  <a:lnTo>
                    <a:pt x="1108" y="1601"/>
                  </a:lnTo>
                  <a:lnTo>
                    <a:pt x="1115" y="1599"/>
                  </a:lnTo>
                  <a:lnTo>
                    <a:pt x="1129" y="1593"/>
                  </a:lnTo>
                  <a:lnTo>
                    <a:pt x="1149" y="1584"/>
                  </a:lnTo>
                  <a:lnTo>
                    <a:pt x="1169" y="1577"/>
                  </a:lnTo>
                  <a:lnTo>
                    <a:pt x="1178" y="1573"/>
                  </a:lnTo>
                  <a:lnTo>
                    <a:pt x="1186" y="1580"/>
                  </a:lnTo>
                  <a:lnTo>
                    <a:pt x="1194" y="1583"/>
                  </a:lnTo>
                  <a:lnTo>
                    <a:pt x="1199" y="1584"/>
                  </a:lnTo>
                  <a:lnTo>
                    <a:pt x="1204" y="1584"/>
                  </a:lnTo>
                  <a:lnTo>
                    <a:pt x="1210" y="1586"/>
                  </a:lnTo>
                  <a:lnTo>
                    <a:pt x="1214" y="1589"/>
                  </a:lnTo>
                  <a:lnTo>
                    <a:pt x="1219" y="1596"/>
                  </a:lnTo>
                  <a:lnTo>
                    <a:pt x="1226" y="1607"/>
                  </a:lnTo>
                  <a:lnTo>
                    <a:pt x="1235" y="1609"/>
                  </a:lnTo>
                  <a:lnTo>
                    <a:pt x="1242" y="1609"/>
                  </a:lnTo>
                  <a:lnTo>
                    <a:pt x="1251" y="1608"/>
                  </a:lnTo>
                  <a:lnTo>
                    <a:pt x="1258" y="1605"/>
                  </a:lnTo>
                  <a:lnTo>
                    <a:pt x="1266" y="1600"/>
                  </a:lnTo>
                  <a:lnTo>
                    <a:pt x="1272" y="1595"/>
                  </a:lnTo>
                  <a:lnTo>
                    <a:pt x="1279" y="1588"/>
                  </a:lnTo>
                  <a:lnTo>
                    <a:pt x="1285" y="1581"/>
                  </a:lnTo>
                  <a:lnTo>
                    <a:pt x="1291" y="1572"/>
                  </a:lnTo>
                  <a:lnTo>
                    <a:pt x="1295" y="1564"/>
                  </a:lnTo>
                  <a:lnTo>
                    <a:pt x="1298" y="1555"/>
                  </a:lnTo>
                  <a:lnTo>
                    <a:pt x="1300" y="1545"/>
                  </a:lnTo>
                  <a:lnTo>
                    <a:pt x="1303" y="1537"/>
                  </a:lnTo>
                  <a:lnTo>
                    <a:pt x="1303" y="1527"/>
                  </a:lnTo>
                  <a:lnTo>
                    <a:pt x="1303" y="1518"/>
                  </a:lnTo>
                  <a:lnTo>
                    <a:pt x="1300" y="1511"/>
                  </a:lnTo>
                  <a:lnTo>
                    <a:pt x="1295" y="1510"/>
                  </a:lnTo>
                  <a:lnTo>
                    <a:pt x="1291" y="1508"/>
                  </a:lnTo>
                  <a:lnTo>
                    <a:pt x="1287" y="1506"/>
                  </a:lnTo>
                  <a:lnTo>
                    <a:pt x="1285" y="1504"/>
                  </a:lnTo>
                  <a:lnTo>
                    <a:pt x="1284" y="1501"/>
                  </a:lnTo>
                  <a:lnTo>
                    <a:pt x="1284" y="1497"/>
                  </a:lnTo>
                  <a:lnTo>
                    <a:pt x="1285" y="1493"/>
                  </a:lnTo>
                  <a:lnTo>
                    <a:pt x="1286" y="1489"/>
                  </a:lnTo>
                  <a:lnTo>
                    <a:pt x="1294" y="1471"/>
                  </a:lnTo>
                  <a:lnTo>
                    <a:pt x="1302" y="1454"/>
                  </a:lnTo>
                  <a:lnTo>
                    <a:pt x="1314" y="1450"/>
                  </a:lnTo>
                  <a:lnTo>
                    <a:pt x="1332" y="1446"/>
                  </a:lnTo>
                  <a:lnTo>
                    <a:pt x="1361" y="1424"/>
                  </a:lnTo>
                  <a:lnTo>
                    <a:pt x="1366" y="1427"/>
                  </a:lnTo>
                  <a:lnTo>
                    <a:pt x="1372" y="1429"/>
                  </a:lnTo>
                  <a:lnTo>
                    <a:pt x="1377" y="1430"/>
                  </a:lnTo>
                  <a:lnTo>
                    <a:pt x="1384" y="1430"/>
                  </a:lnTo>
                  <a:lnTo>
                    <a:pt x="1389" y="1430"/>
                  </a:lnTo>
                  <a:lnTo>
                    <a:pt x="1394" y="1431"/>
                  </a:lnTo>
                  <a:lnTo>
                    <a:pt x="1400" y="1432"/>
                  </a:lnTo>
                  <a:lnTo>
                    <a:pt x="1405" y="1434"/>
                  </a:lnTo>
                  <a:lnTo>
                    <a:pt x="1408" y="1436"/>
                  </a:lnTo>
                  <a:lnTo>
                    <a:pt x="1412" y="1439"/>
                  </a:lnTo>
                  <a:lnTo>
                    <a:pt x="1414" y="1444"/>
                  </a:lnTo>
                  <a:lnTo>
                    <a:pt x="1415" y="1449"/>
                  </a:lnTo>
                  <a:lnTo>
                    <a:pt x="1418" y="1460"/>
                  </a:lnTo>
                  <a:lnTo>
                    <a:pt x="1421" y="1472"/>
                  </a:lnTo>
                  <a:lnTo>
                    <a:pt x="1424" y="1477"/>
                  </a:lnTo>
                  <a:lnTo>
                    <a:pt x="1426" y="1483"/>
                  </a:lnTo>
                  <a:lnTo>
                    <a:pt x="1428" y="1487"/>
                  </a:lnTo>
                  <a:lnTo>
                    <a:pt x="1431" y="1491"/>
                  </a:lnTo>
                  <a:lnTo>
                    <a:pt x="1435" y="1494"/>
                  </a:lnTo>
                  <a:lnTo>
                    <a:pt x="1441" y="1498"/>
                  </a:lnTo>
                  <a:lnTo>
                    <a:pt x="1446" y="1499"/>
                  </a:lnTo>
                  <a:lnTo>
                    <a:pt x="1453" y="1500"/>
                  </a:lnTo>
                  <a:lnTo>
                    <a:pt x="1459" y="1500"/>
                  </a:lnTo>
                  <a:lnTo>
                    <a:pt x="1465" y="1501"/>
                  </a:lnTo>
                  <a:lnTo>
                    <a:pt x="1470" y="1502"/>
                  </a:lnTo>
                  <a:lnTo>
                    <a:pt x="1473" y="1504"/>
                  </a:lnTo>
                  <a:lnTo>
                    <a:pt x="1480" y="1508"/>
                  </a:lnTo>
                  <a:lnTo>
                    <a:pt x="1485" y="1514"/>
                  </a:lnTo>
                  <a:lnTo>
                    <a:pt x="1493" y="1528"/>
                  </a:lnTo>
                  <a:lnTo>
                    <a:pt x="1503" y="1542"/>
                  </a:lnTo>
                  <a:lnTo>
                    <a:pt x="1506" y="1544"/>
                  </a:lnTo>
                  <a:lnTo>
                    <a:pt x="1508" y="1545"/>
                  </a:lnTo>
                  <a:lnTo>
                    <a:pt x="1511" y="1546"/>
                  </a:lnTo>
                  <a:lnTo>
                    <a:pt x="1514" y="1546"/>
                  </a:lnTo>
                  <a:lnTo>
                    <a:pt x="1521" y="1545"/>
                  </a:lnTo>
                  <a:lnTo>
                    <a:pt x="1527" y="1542"/>
                  </a:lnTo>
                  <a:lnTo>
                    <a:pt x="1534" y="1538"/>
                  </a:lnTo>
                  <a:lnTo>
                    <a:pt x="1540" y="1531"/>
                  </a:lnTo>
                  <a:lnTo>
                    <a:pt x="1546" y="1525"/>
                  </a:lnTo>
                  <a:lnTo>
                    <a:pt x="1550" y="1517"/>
                  </a:lnTo>
                  <a:lnTo>
                    <a:pt x="1554" y="1508"/>
                  </a:lnTo>
                  <a:lnTo>
                    <a:pt x="1556" y="1501"/>
                  </a:lnTo>
                  <a:lnTo>
                    <a:pt x="1556" y="1493"/>
                  </a:lnTo>
                  <a:lnTo>
                    <a:pt x="1555" y="1487"/>
                  </a:lnTo>
                  <a:lnTo>
                    <a:pt x="1554" y="1484"/>
                  </a:lnTo>
                  <a:lnTo>
                    <a:pt x="1552" y="1481"/>
                  </a:lnTo>
                  <a:lnTo>
                    <a:pt x="1549" y="1478"/>
                  </a:lnTo>
                  <a:lnTo>
                    <a:pt x="1546" y="1477"/>
                  </a:lnTo>
                  <a:lnTo>
                    <a:pt x="1541" y="1475"/>
                  </a:lnTo>
                  <a:lnTo>
                    <a:pt x="1537" y="1474"/>
                  </a:lnTo>
                  <a:lnTo>
                    <a:pt x="1532" y="1473"/>
                  </a:lnTo>
                  <a:lnTo>
                    <a:pt x="1525" y="1473"/>
                  </a:lnTo>
                  <a:lnTo>
                    <a:pt x="1511" y="1472"/>
                  </a:lnTo>
                  <a:lnTo>
                    <a:pt x="1498" y="1471"/>
                  </a:lnTo>
                  <a:lnTo>
                    <a:pt x="1486" y="1466"/>
                  </a:lnTo>
                  <a:lnTo>
                    <a:pt x="1476" y="1462"/>
                  </a:lnTo>
                  <a:lnTo>
                    <a:pt x="1472" y="1459"/>
                  </a:lnTo>
                  <a:lnTo>
                    <a:pt x="1469" y="1456"/>
                  </a:lnTo>
                  <a:lnTo>
                    <a:pt x="1466" y="1451"/>
                  </a:lnTo>
                  <a:lnTo>
                    <a:pt x="1464" y="1447"/>
                  </a:lnTo>
                  <a:lnTo>
                    <a:pt x="1462" y="1442"/>
                  </a:lnTo>
                  <a:lnTo>
                    <a:pt x="1461" y="1436"/>
                  </a:lnTo>
                  <a:lnTo>
                    <a:pt x="1461" y="1430"/>
                  </a:lnTo>
                  <a:lnTo>
                    <a:pt x="1462" y="1423"/>
                  </a:lnTo>
                  <a:lnTo>
                    <a:pt x="1465" y="1415"/>
                  </a:lnTo>
                  <a:lnTo>
                    <a:pt x="1467" y="1409"/>
                  </a:lnTo>
                  <a:lnTo>
                    <a:pt x="1469" y="1406"/>
                  </a:lnTo>
                  <a:lnTo>
                    <a:pt x="1471" y="1404"/>
                  </a:lnTo>
                  <a:lnTo>
                    <a:pt x="1473" y="1404"/>
                  </a:lnTo>
                  <a:lnTo>
                    <a:pt x="1476" y="1405"/>
                  </a:lnTo>
                  <a:lnTo>
                    <a:pt x="1480" y="1406"/>
                  </a:lnTo>
                  <a:lnTo>
                    <a:pt x="1482" y="1408"/>
                  </a:lnTo>
                  <a:lnTo>
                    <a:pt x="1486" y="1410"/>
                  </a:lnTo>
                  <a:lnTo>
                    <a:pt x="1489" y="1411"/>
                  </a:lnTo>
                  <a:lnTo>
                    <a:pt x="1494" y="1412"/>
                  </a:lnTo>
                  <a:lnTo>
                    <a:pt x="1497" y="1411"/>
                  </a:lnTo>
                  <a:lnTo>
                    <a:pt x="1502" y="1410"/>
                  </a:lnTo>
                  <a:lnTo>
                    <a:pt x="1507" y="1406"/>
                  </a:lnTo>
                  <a:lnTo>
                    <a:pt x="1512" y="1400"/>
                  </a:lnTo>
                  <a:lnTo>
                    <a:pt x="1518" y="1393"/>
                  </a:lnTo>
                  <a:lnTo>
                    <a:pt x="1523" y="1385"/>
                  </a:lnTo>
                  <a:lnTo>
                    <a:pt x="1528" y="1379"/>
                  </a:lnTo>
                  <a:lnTo>
                    <a:pt x="1535" y="1373"/>
                  </a:lnTo>
                  <a:lnTo>
                    <a:pt x="1542" y="1369"/>
                  </a:lnTo>
                  <a:lnTo>
                    <a:pt x="1546" y="1367"/>
                  </a:lnTo>
                  <a:lnTo>
                    <a:pt x="1550" y="1366"/>
                  </a:lnTo>
                  <a:lnTo>
                    <a:pt x="1553" y="1366"/>
                  </a:lnTo>
                  <a:lnTo>
                    <a:pt x="1557" y="1366"/>
                  </a:lnTo>
                  <a:lnTo>
                    <a:pt x="1562" y="1367"/>
                  </a:lnTo>
                  <a:lnTo>
                    <a:pt x="1565" y="1369"/>
                  </a:lnTo>
                  <a:lnTo>
                    <a:pt x="1569" y="1371"/>
                  </a:lnTo>
                  <a:lnTo>
                    <a:pt x="1573" y="1375"/>
                  </a:lnTo>
                  <a:lnTo>
                    <a:pt x="1581" y="1381"/>
                  </a:lnTo>
                  <a:lnTo>
                    <a:pt x="1592" y="1389"/>
                  </a:lnTo>
                  <a:lnTo>
                    <a:pt x="1605" y="1396"/>
                  </a:lnTo>
                  <a:lnTo>
                    <a:pt x="1620" y="1403"/>
                  </a:lnTo>
                  <a:lnTo>
                    <a:pt x="1635" y="1408"/>
                  </a:lnTo>
                  <a:lnTo>
                    <a:pt x="1649" y="1412"/>
                  </a:lnTo>
                  <a:lnTo>
                    <a:pt x="1656" y="1413"/>
                  </a:lnTo>
                  <a:lnTo>
                    <a:pt x="1662" y="1413"/>
                  </a:lnTo>
                  <a:lnTo>
                    <a:pt x="1668" y="1413"/>
                  </a:lnTo>
                  <a:lnTo>
                    <a:pt x="1673" y="1411"/>
                  </a:lnTo>
                  <a:lnTo>
                    <a:pt x="1679" y="1408"/>
                  </a:lnTo>
                  <a:lnTo>
                    <a:pt x="1684" y="1404"/>
                  </a:lnTo>
                  <a:lnTo>
                    <a:pt x="1688" y="1399"/>
                  </a:lnTo>
                  <a:lnTo>
                    <a:pt x="1690" y="1393"/>
                  </a:lnTo>
                  <a:lnTo>
                    <a:pt x="1694" y="1381"/>
                  </a:lnTo>
                  <a:lnTo>
                    <a:pt x="1696" y="1367"/>
                  </a:lnTo>
                  <a:lnTo>
                    <a:pt x="1698" y="1361"/>
                  </a:lnTo>
                  <a:lnTo>
                    <a:pt x="1700" y="1354"/>
                  </a:lnTo>
                  <a:lnTo>
                    <a:pt x="1703" y="1349"/>
                  </a:lnTo>
                  <a:lnTo>
                    <a:pt x="1708" y="1344"/>
                  </a:lnTo>
                  <a:lnTo>
                    <a:pt x="1713" y="1340"/>
                  </a:lnTo>
                  <a:lnTo>
                    <a:pt x="1721" y="1337"/>
                  </a:lnTo>
                  <a:lnTo>
                    <a:pt x="1730" y="1335"/>
                  </a:lnTo>
                  <a:lnTo>
                    <a:pt x="1742" y="1334"/>
                  </a:lnTo>
                  <a:lnTo>
                    <a:pt x="1758" y="1334"/>
                  </a:lnTo>
                  <a:lnTo>
                    <a:pt x="1773" y="1331"/>
                  </a:lnTo>
                  <a:lnTo>
                    <a:pt x="1787" y="1328"/>
                  </a:lnTo>
                  <a:lnTo>
                    <a:pt x="1804" y="1325"/>
                  </a:lnTo>
                  <a:lnTo>
                    <a:pt x="1812" y="1322"/>
                  </a:lnTo>
                  <a:lnTo>
                    <a:pt x="1819" y="1319"/>
                  </a:lnTo>
                  <a:lnTo>
                    <a:pt x="1824" y="1316"/>
                  </a:lnTo>
                  <a:lnTo>
                    <a:pt x="1827" y="1313"/>
                  </a:lnTo>
                  <a:lnTo>
                    <a:pt x="1833" y="1305"/>
                  </a:lnTo>
                  <a:lnTo>
                    <a:pt x="1836" y="1298"/>
                  </a:lnTo>
                  <a:lnTo>
                    <a:pt x="1839" y="1290"/>
                  </a:lnTo>
                  <a:lnTo>
                    <a:pt x="1845" y="1284"/>
                  </a:lnTo>
                  <a:lnTo>
                    <a:pt x="1849" y="1281"/>
                  </a:lnTo>
                  <a:lnTo>
                    <a:pt x="1854" y="1277"/>
                  </a:lnTo>
                  <a:lnTo>
                    <a:pt x="1861" y="1275"/>
                  </a:lnTo>
                  <a:lnTo>
                    <a:pt x="1870" y="1273"/>
                  </a:lnTo>
                  <a:lnTo>
                    <a:pt x="1875" y="1271"/>
                  </a:lnTo>
                  <a:lnTo>
                    <a:pt x="1880" y="1268"/>
                  </a:lnTo>
                  <a:lnTo>
                    <a:pt x="1885" y="1262"/>
                  </a:lnTo>
                  <a:lnTo>
                    <a:pt x="1889" y="1257"/>
                  </a:lnTo>
                  <a:lnTo>
                    <a:pt x="1888" y="1259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1" name="Freeform 105"/>
            <p:cNvSpPr>
              <a:spLocks/>
            </p:cNvSpPr>
            <p:nvPr/>
          </p:nvSpPr>
          <p:spPr bwMode="auto">
            <a:xfrm>
              <a:off x="3413485" y="4308850"/>
              <a:ext cx="862176" cy="673824"/>
            </a:xfrm>
            <a:custGeom>
              <a:avLst/>
              <a:gdLst>
                <a:gd name="T0" fmla="*/ 1983 w 2096"/>
                <a:gd name="T1" fmla="*/ 1192 h 2003"/>
                <a:gd name="T2" fmla="*/ 2065 w 2096"/>
                <a:gd name="T3" fmla="*/ 1056 h 2003"/>
                <a:gd name="T4" fmla="*/ 2020 w 2096"/>
                <a:gd name="T5" fmla="*/ 1046 h 2003"/>
                <a:gd name="T6" fmla="*/ 1915 w 2096"/>
                <a:gd name="T7" fmla="*/ 1069 h 2003"/>
                <a:gd name="T8" fmla="*/ 1800 w 2096"/>
                <a:gd name="T9" fmla="*/ 1060 h 2003"/>
                <a:gd name="T10" fmla="*/ 1739 w 2096"/>
                <a:gd name="T11" fmla="*/ 1062 h 2003"/>
                <a:gd name="T12" fmla="*/ 1715 w 2096"/>
                <a:gd name="T13" fmla="*/ 881 h 2003"/>
                <a:gd name="T14" fmla="*/ 1662 w 2096"/>
                <a:gd name="T15" fmla="*/ 839 h 2003"/>
                <a:gd name="T16" fmla="*/ 1609 w 2096"/>
                <a:gd name="T17" fmla="*/ 833 h 2003"/>
                <a:gd name="T18" fmla="*/ 1514 w 2096"/>
                <a:gd name="T19" fmla="*/ 642 h 2003"/>
                <a:gd name="T20" fmla="*/ 1438 w 2096"/>
                <a:gd name="T21" fmla="*/ 646 h 2003"/>
                <a:gd name="T22" fmla="*/ 1307 w 2096"/>
                <a:gd name="T23" fmla="*/ 593 h 2003"/>
                <a:gd name="T24" fmla="*/ 1252 w 2096"/>
                <a:gd name="T25" fmla="*/ 479 h 2003"/>
                <a:gd name="T26" fmla="*/ 1252 w 2096"/>
                <a:gd name="T27" fmla="*/ 234 h 2003"/>
                <a:gd name="T28" fmla="*/ 1123 w 2096"/>
                <a:gd name="T29" fmla="*/ 154 h 2003"/>
                <a:gd name="T30" fmla="*/ 1034 w 2096"/>
                <a:gd name="T31" fmla="*/ 191 h 2003"/>
                <a:gd name="T32" fmla="*/ 916 w 2096"/>
                <a:gd name="T33" fmla="*/ 153 h 2003"/>
                <a:gd name="T34" fmla="*/ 886 w 2096"/>
                <a:gd name="T35" fmla="*/ 219 h 2003"/>
                <a:gd name="T36" fmla="*/ 781 w 2096"/>
                <a:gd name="T37" fmla="*/ 210 h 2003"/>
                <a:gd name="T38" fmla="*/ 704 w 2096"/>
                <a:gd name="T39" fmla="*/ 106 h 2003"/>
                <a:gd name="T40" fmla="*/ 559 w 2096"/>
                <a:gd name="T41" fmla="*/ 39 h 2003"/>
                <a:gd name="T42" fmla="*/ 475 w 2096"/>
                <a:gd name="T43" fmla="*/ 25 h 2003"/>
                <a:gd name="T44" fmla="*/ 447 w 2096"/>
                <a:gd name="T45" fmla="*/ 180 h 2003"/>
                <a:gd name="T46" fmla="*/ 420 w 2096"/>
                <a:gd name="T47" fmla="*/ 265 h 2003"/>
                <a:gd name="T48" fmla="*/ 401 w 2096"/>
                <a:gd name="T49" fmla="*/ 345 h 2003"/>
                <a:gd name="T50" fmla="*/ 268 w 2096"/>
                <a:gd name="T51" fmla="*/ 317 h 2003"/>
                <a:gd name="T52" fmla="*/ 203 w 2096"/>
                <a:gd name="T53" fmla="*/ 482 h 2003"/>
                <a:gd name="T54" fmla="*/ 232 w 2096"/>
                <a:gd name="T55" fmla="*/ 593 h 2003"/>
                <a:gd name="T56" fmla="*/ 142 w 2096"/>
                <a:gd name="T57" fmla="*/ 714 h 2003"/>
                <a:gd name="T58" fmla="*/ 103 w 2096"/>
                <a:gd name="T59" fmla="*/ 826 h 2003"/>
                <a:gd name="T60" fmla="*/ 121 w 2096"/>
                <a:gd name="T61" fmla="*/ 946 h 2003"/>
                <a:gd name="T62" fmla="*/ 136 w 2096"/>
                <a:gd name="T63" fmla="*/ 1041 h 2003"/>
                <a:gd name="T64" fmla="*/ 68 w 2096"/>
                <a:gd name="T65" fmla="*/ 1179 h 2003"/>
                <a:gd name="T66" fmla="*/ 174 w 2096"/>
                <a:gd name="T67" fmla="*/ 1237 h 2003"/>
                <a:gd name="T68" fmla="*/ 78 w 2096"/>
                <a:gd name="T69" fmla="*/ 1316 h 2003"/>
                <a:gd name="T70" fmla="*/ 70 w 2096"/>
                <a:gd name="T71" fmla="*/ 1403 h 2003"/>
                <a:gd name="T72" fmla="*/ 93 w 2096"/>
                <a:gd name="T73" fmla="*/ 1504 h 2003"/>
                <a:gd name="T74" fmla="*/ 74 w 2096"/>
                <a:gd name="T75" fmla="*/ 1600 h 2003"/>
                <a:gd name="T76" fmla="*/ 1 w 2096"/>
                <a:gd name="T77" fmla="*/ 1712 h 2003"/>
                <a:gd name="T78" fmla="*/ 119 w 2096"/>
                <a:gd name="T79" fmla="*/ 1842 h 2003"/>
                <a:gd name="T80" fmla="*/ 215 w 2096"/>
                <a:gd name="T81" fmla="*/ 1990 h 2003"/>
                <a:gd name="T82" fmla="*/ 341 w 2096"/>
                <a:gd name="T83" fmla="*/ 1989 h 2003"/>
                <a:gd name="T84" fmla="*/ 502 w 2096"/>
                <a:gd name="T85" fmla="*/ 1901 h 2003"/>
                <a:gd name="T86" fmla="*/ 590 w 2096"/>
                <a:gd name="T87" fmla="*/ 1901 h 2003"/>
                <a:gd name="T88" fmla="*/ 683 w 2096"/>
                <a:gd name="T89" fmla="*/ 1918 h 2003"/>
                <a:gd name="T90" fmla="*/ 748 w 2096"/>
                <a:gd name="T91" fmla="*/ 1858 h 2003"/>
                <a:gd name="T92" fmla="*/ 818 w 2096"/>
                <a:gd name="T93" fmla="*/ 1811 h 2003"/>
                <a:gd name="T94" fmla="*/ 906 w 2096"/>
                <a:gd name="T95" fmla="*/ 1807 h 2003"/>
                <a:gd name="T96" fmla="*/ 912 w 2096"/>
                <a:gd name="T97" fmla="*/ 1704 h 2003"/>
                <a:gd name="T98" fmla="*/ 985 w 2096"/>
                <a:gd name="T99" fmla="*/ 1642 h 2003"/>
                <a:gd name="T100" fmla="*/ 1084 w 2096"/>
                <a:gd name="T101" fmla="*/ 1596 h 2003"/>
                <a:gd name="T102" fmla="*/ 1210 w 2096"/>
                <a:gd name="T103" fmla="*/ 1586 h 2003"/>
                <a:gd name="T104" fmla="*/ 1300 w 2096"/>
                <a:gd name="T105" fmla="*/ 1545 h 2003"/>
                <a:gd name="T106" fmla="*/ 1314 w 2096"/>
                <a:gd name="T107" fmla="*/ 1450 h 2003"/>
                <a:gd name="T108" fmla="*/ 1418 w 2096"/>
                <a:gd name="T109" fmla="*/ 1460 h 2003"/>
                <a:gd name="T110" fmla="*/ 1485 w 2096"/>
                <a:gd name="T111" fmla="*/ 1514 h 2003"/>
                <a:gd name="T112" fmla="*/ 1556 w 2096"/>
                <a:gd name="T113" fmla="*/ 1493 h 2003"/>
                <a:gd name="T114" fmla="*/ 1469 w 2096"/>
                <a:gd name="T115" fmla="*/ 1456 h 2003"/>
                <a:gd name="T116" fmla="*/ 1486 w 2096"/>
                <a:gd name="T117" fmla="*/ 1410 h 2003"/>
                <a:gd name="T118" fmla="*/ 1557 w 2096"/>
                <a:gd name="T119" fmla="*/ 1366 h 2003"/>
                <a:gd name="T120" fmla="*/ 1679 w 2096"/>
                <a:gd name="T121" fmla="*/ 1408 h 2003"/>
                <a:gd name="T122" fmla="*/ 1773 w 2096"/>
                <a:gd name="T123" fmla="*/ 1331 h 2003"/>
                <a:gd name="T124" fmla="*/ 1875 w 2096"/>
                <a:gd name="T125" fmla="*/ 1271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6" h="2003">
                  <a:moveTo>
                    <a:pt x="1888" y="1259"/>
                  </a:moveTo>
                  <a:lnTo>
                    <a:pt x="1938" y="1257"/>
                  </a:lnTo>
                  <a:lnTo>
                    <a:pt x="1941" y="1259"/>
                  </a:lnTo>
                  <a:lnTo>
                    <a:pt x="1944" y="1259"/>
                  </a:lnTo>
                  <a:lnTo>
                    <a:pt x="1947" y="1259"/>
                  </a:lnTo>
                  <a:lnTo>
                    <a:pt x="1951" y="1258"/>
                  </a:lnTo>
                  <a:lnTo>
                    <a:pt x="1957" y="1255"/>
                  </a:lnTo>
                  <a:lnTo>
                    <a:pt x="1962" y="1249"/>
                  </a:lnTo>
                  <a:lnTo>
                    <a:pt x="1968" y="1244"/>
                  </a:lnTo>
                  <a:lnTo>
                    <a:pt x="1971" y="1236"/>
                  </a:lnTo>
                  <a:lnTo>
                    <a:pt x="1974" y="1230"/>
                  </a:lnTo>
                  <a:lnTo>
                    <a:pt x="1976" y="1224"/>
                  </a:lnTo>
                  <a:lnTo>
                    <a:pt x="1979" y="1210"/>
                  </a:lnTo>
                  <a:lnTo>
                    <a:pt x="1982" y="1199"/>
                  </a:lnTo>
                  <a:lnTo>
                    <a:pt x="1983" y="1192"/>
                  </a:lnTo>
                  <a:lnTo>
                    <a:pt x="1985" y="1187"/>
                  </a:lnTo>
                  <a:lnTo>
                    <a:pt x="1988" y="1181"/>
                  </a:lnTo>
                  <a:lnTo>
                    <a:pt x="1993" y="1176"/>
                  </a:lnTo>
                  <a:lnTo>
                    <a:pt x="1997" y="1169"/>
                  </a:lnTo>
                  <a:lnTo>
                    <a:pt x="2000" y="1160"/>
                  </a:lnTo>
                  <a:lnTo>
                    <a:pt x="2003" y="1150"/>
                  </a:lnTo>
                  <a:lnTo>
                    <a:pt x="2006" y="1138"/>
                  </a:lnTo>
                  <a:lnTo>
                    <a:pt x="2011" y="1115"/>
                  </a:lnTo>
                  <a:lnTo>
                    <a:pt x="2015" y="1096"/>
                  </a:lnTo>
                  <a:lnTo>
                    <a:pt x="2019" y="1089"/>
                  </a:lnTo>
                  <a:lnTo>
                    <a:pt x="2023" y="1084"/>
                  </a:lnTo>
                  <a:lnTo>
                    <a:pt x="2028" y="1079"/>
                  </a:lnTo>
                  <a:lnTo>
                    <a:pt x="2035" y="1073"/>
                  </a:lnTo>
                  <a:lnTo>
                    <a:pt x="2050" y="1065"/>
                  </a:lnTo>
                  <a:lnTo>
                    <a:pt x="2065" y="1056"/>
                  </a:lnTo>
                  <a:lnTo>
                    <a:pt x="2072" y="1052"/>
                  </a:lnTo>
                  <a:lnTo>
                    <a:pt x="2079" y="1046"/>
                  </a:lnTo>
                  <a:lnTo>
                    <a:pt x="2084" y="1042"/>
                  </a:lnTo>
                  <a:lnTo>
                    <a:pt x="2090" y="1038"/>
                  </a:lnTo>
                  <a:lnTo>
                    <a:pt x="2093" y="1032"/>
                  </a:lnTo>
                  <a:lnTo>
                    <a:pt x="2095" y="1027"/>
                  </a:lnTo>
                  <a:lnTo>
                    <a:pt x="2096" y="1021"/>
                  </a:lnTo>
                  <a:lnTo>
                    <a:pt x="2094" y="1015"/>
                  </a:lnTo>
                  <a:lnTo>
                    <a:pt x="2094" y="1015"/>
                  </a:lnTo>
                  <a:lnTo>
                    <a:pt x="2077" y="1026"/>
                  </a:lnTo>
                  <a:lnTo>
                    <a:pt x="2059" y="1034"/>
                  </a:lnTo>
                  <a:lnTo>
                    <a:pt x="2049" y="1038"/>
                  </a:lnTo>
                  <a:lnTo>
                    <a:pt x="2039" y="1041"/>
                  </a:lnTo>
                  <a:lnTo>
                    <a:pt x="2029" y="1044"/>
                  </a:lnTo>
                  <a:lnTo>
                    <a:pt x="2020" y="1046"/>
                  </a:lnTo>
                  <a:lnTo>
                    <a:pt x="2010" y="1047"/>
                  </a:lnTo>
                  <a:lnTo>
                    <a:pt x="2000" y="1048"/>
                  </a:lnTo>
                  <a:lnTo>
                    <a:pt x="1991" y="1048"/>
                  </a:lnTo>
                  <a:lnTo>
                    <a:pt x="1981" y="1047"/>
                  </a:lnTo>
                  <a:lnTo>
                    <a:pt x="1971" y="1046"/>
                  </a:lnTo>
                  <a:lnTo>
                    <a:pt x="1961" y="1043"/>
                  </a:lnTo>
                  <a:lnTo>
                    <a:pt x="1952" y="1040"/>
                  </a:lnTo>
                  <a:lnTo>
                    <a:pt x="1942" y="1035"/>
                  </a:lnTo>
                  <a:lnTo>
                    <a:pt x="1942" y="1035"/>
                  </a:lnTo>
                  <a:lnTo>
                    <a:pt x="1937" y="1044"/>
                  </a:lnTo>
                  <a:lnTo>
                    <a:pt x="1931" y="1055"/>
                  </a:lnTo>
                  <a:lnTo>
                    <a:pt x="1928" y="1059"/>
                  </a:lnTo>
                  <a:lnTo>
                    <a:pt x="1925" y="1064"/>
                  </a:lnTo>
                  <a:lnTo>
                    <a:pt x="1920" y="1067"/>
                  </a:lnTo>
                  <a:lnTo>
                    <a:pt x="1915" y="1069"/>
                  </a:lnTo>
                  <a:lnTo>
                    <a:pt x="1910" y="1070"/>
                  </a:lnTo>
                  <a:lnTo>
                    <a:pt x="1903" y="1070"/>
                  </a:lnTo>
                  <a:lnTo>
                    <a:pt x="1898" y="1067"/>
                  </a:lnTo>
                  <a:lnTo>
                    <a:pt x="1891" y="1064"/>
                  </a:lnTo>
                  <a:lnTo>
                    <a:pt x="1880" y="1057"/>
                  </a:lnTo>
                  <a:lnTo>
                    <a:pt x="1868" y="1051"/>
                  </a:lnTo>
                  <a:lnTo>
                    <a:pt x="1863" y="1048"/>
                  </a:lnTo>
                  <a:lnTo>
                    <a:pt x="1859" y="1046"/>
                  </a:lnTo>
                  <a:lnTo>
                    <a:pt x="1853" y="1045"/>
                  </a:lnTo>
                  <a:lnTo>
                    <a:pt x="1848" y="1045"/>
                  </a:lnTo>
                  <a:lnTo>
                    <a:pt x="1838" y="1045"/>
                  </a:lnTo>
                  <a:lnTo>
                    <a:pt x="1829" y="1047"/>
                  </a:lnTo>
                  <a:lnTo>
                    <a:pt x="1819" y="1051"/>
                  </a:lnTo>
                  <a:lnTo>
                    <a:pt x="1809" y="1055"/>
                  </a:lnTo>
                  <a:lnTo>
                    <a:pt x="1800" y="1060"/>
                  </a:lnTo>
                  <a:lnTo>
                    <a:pt x="1792" y="1065"/>
                  </a:lnTo>
                  <a:lnTo>
                    <a:pt x="1783" y="1070"/>
                  </a:lnTo>
                  <a:lnTo>
                    <a:pt x="1776" y="1074"/>
                  </a:lnTo>
                  <a:lnTo>
                    <a:pt x="1768" y="1078"/>
                  </a:lnTo>
                  <a:lnTo>
                    <a:pt x="1760" y="1079"/>
                  </a:lnTo>
                  <a:lnTo>
                    <a:pt x="1757" y="1079"/>
                  </a:lnTo>
                  <a:lnTo>
                    <a:pt x="1754" y="1079"/>
                  </a:lnTo>
                  <a:lnTo>
                    <a:pt x="1751" y="1078"/>
                  </a:lnTo>
                  <a:lnTo>
                    <a:pt x="1749" y="1075"/>
                  </a:lnTo>
                  <a:lnTo>
                    <a:pt x="1745" y="1073"/>
                  </a:lnTo>
                  <a:lnTo>
                    <a:pt x="1743" y="1070"/>
                  </a:lnTo>
                  <a:lnTo>
                    <a:pt x="1741" y="1067"/>
                  </a:lnTo>
                  <a:lnTo>
                    <a:pt x="1739" y="1062"/>
                  </a:lnTo>
                  <a:lnTo>
                    <a:pt x="1739" y="1062"/>
                  </a:lnTo>
                  <a:lnTo>
                    <a:pt x="1739" y="1062"/>
                  </a:lnTo>
                  <a:lnTo>
                    <a:pt x="1739" y="1062"/>
                  </a:lnTo>
                  <a:lnTo>
                    <a:pt x="1735" y="1049"/>
                  </a:lnTo>
                  <a:lnTo>
                    <a:pt x="1731" y="1034"/>
                  </a:lnTo>
                  <a:lnTo>
                    <a:pt x="1728" y="1017"/>
                  </a:lnTo>
                  <a:lnTo>
                    <a:pt x="1726" y="999"/>
                  </a:lnTo>
                  <a:lnTo>
                    <a:pt x="1722" y="962"/>
                  </a:lnTo>
                  <a:lnTo>
                    <a:pt x="1718" y="932"/>
                  </a:lnTo>
                  <a:lnTo>
                    <a:pt x="1719" y="914"/>
                  </a:lnTo>
                  <a:lnTo>
                    <a:pt x="1723" y="895"/>
                  </a:lnTo>
                  <a:lnTo>
                    <a:pt x="1723" y="892"/>
                  </a:lnTo>
                  <a:lnTo>
                    <a:pt x="1723" y="887"/>
                  </a:lnTo>
                  <a:lnTo>
                    <a:pt x="1722" y="885"/>
                  </a:lnTo>
                  <a:lnTo>
                    <a:pt x="1721" y="883"/>
                  </a:lnTo>
                  <a:lnTo>
                    <a:pt x="1718" y="881"/>
                  </a:lnTo>
                  <a:lnTo>
                    <a:pt x="1715" y="881"/>
                  </a:lnTo>
                  <a:lnTo>
                    <a:pt x="1712" y="882"/>
                  </a:lnTo>
                  <a:lnTo>
                    <a:pt x="1706" y="884"/>
                  </a:lnTo>
                  <a:lnTo>
                    <a:pt x="1697" y="887"/>
                  </a:lnTo>
                  <a:lnTo>
                    <a:pt x="1689" y="889"/>
                  </a:lnTo>
                  <a:lnTo>
                    <a:pt x="1683" y="887"/>
                  </a:lnTo>
                  <a:lnTo>
                    <a:pt x="1678" y="885"/>
                  </a:lnTo>
                  <a:lnTo>
                    <a:pt x="1675" y="881"/>
                  </a:lnTo>
                  <a:lnTo>
                    <a:pt x="1672" y="876"/>
                  </a:lnTo>
                  <a:lnTo>
                    <a:pt x="1671" y="869"/>
                  </a:lnTo>
                  <a:lnTo>
                    <a:pt x="1670" y="863"/>
                  </a:lnTo>
                  <a:lnTo>
                    <a:pt x="1668" y="851"/>
                  </a:lnTo>
                  <a:lnTo>
                    <a:pt x="1667" y="841"/>
                  </a:lnTo>
                  <a:lnTo>
                    <a:pt x="1667" y="839"/>
                  </a:lnTo>
                  <a:lnTo>
                    <a:pt x="1664" y="838"/>
                  </a:lnTo>
                  <a:lnTo>
                    <a:pt x="1662" y="839"/>
                  </a:lnTo>
                  <a:lnTo>
                    <a:pt x="1659" y="842"/>
                  </a:lnTo>
                  <a:lnTo>
                    <a:pt x="1651" y="858"/>
                  </a:lnTo>
                  <a:lnTo>
                    <a:pt x="1646" y="876"/>
                  </a:lnTo>
                  <a:lnTo>
                    <a:pt x="1644" y="879"/>
                  </a:lnTo>
                  <a:lnTo>
                    <a:pt x="1642" y="881"/>
                  </a:lnTo>
                  <a:lnTo>
                    <a:pt x="1641" y="882"/>
                  </a:lnTo>
                  <a:lnTo>
                    <a:pt x="1637" y="883"/>
                  </a:lnTo>
                  <a:lnTo>
                    <a:pt x="1635" y="882"/>
                  </a:lnTo>
                  <a:lnTo>
                    <a:pt x="1632" y="880"/>
                  </a:lnTo>
                  <a:lnTo>
                    <a:pt x="1628" y="877"/>
                  </a:lnTo>
                  <a:lnTo>
                    <a:pt x="1623" y="871"/>
                  </a:lnTo>
                  <a:lnTo>
                    <a:pt x="1617" y="862"/>
                  </a:lnTo>
                  <a:lnTo>
                    <a:pt x="1614" y="852"/>
                  </a:lnTo>
                  <a:lnTo>
                    <a:pt x="1610" y="843"/>
                  </a:lnTo>
                  <a:lnTo>
                    <a:pt x="1609" y="833"/>
                  </a:lnTo>
                  <a:lnTo>
                    <a:pt x="1609" y="814"/>
                  </a:lnTo>
                  <a:lnTo>
                    <a:pt x="1611" y="795"/>
                  </a:lnTo>
                  <a:lnTo>
                    <a:pt x="1611" y="785"/>
                  </a:lnTo>
                  <a:lnTo>
                    <a:pt x="1611" y="775"/>
                  </a:lnTo>
                  <a:lnTo>
                    <a:pt x="1610" y="765"/>
                  </a:lnTo>
                  <a:lnTo>
                    <a:pt x="1608" y="755"/>
                  </a:lnTo>
                  <a:lnTo>
                    <a:pt x="1604" y="745"/>
                  </a:lnTo>
                  <a:lnTo>
                    <a:pt x="1598" y="735"/>
                  </a:lnTo>
                  <a:lnTo>
                    <a:pt x="1591" y="724"/>
                  </a:lnTo>
                  <a:lnTo>
                    <a:pt x="1580" y="714"/>
                  </a:lnTo>
                  <a:lnTo>
                    <a:pt x="1564" y="696"/>
                  </a:lnTo>
                  <a:lnTo>
                    <a:pt x="1541" y="670"/>
                  </a:lnTo>
                  <a:lnTo>
                    <a:pt x="1529" y="657"/>
                  </a:lnTo>
                  <a:lnTo>
                    <a:pt x="1519" y="647"/>
                  </a:lnTo>
                  <a:lnTo>
                    <a:pt x="1514" y="642"/>
                  </a:lnTo>
                  <a:lnTo>
                    <a:pt x="1510" y="639"/>
                  </a:lnTo>
                  <a:lnTo>
                    <a:pt x="1506" y="637"/>
                  </a:lnTo>
                  <a:lnTo>
                    <a:pt x="1502" y="636"/>
                  </a:lnTo>
                  <a:lnTo>
                    <a:pt x="1496" y="637"/>
                  </a:lnTo>
                  <a:lnTo>
                    <a:pt x="1488" y="639"/>
                  </a:lnTo>
                  <a:lnTo>
                    <a:pt x="1482" y="642"/>
                  </a:lnTo>
                  <a:lnTo>
                    <a:pt x="1475" y="647"/>
                  </a:lnTo>
                  <a:lnTo>
                    <a:pt x="1468" y="651"/>
                  </a:lnTo>
                  <a:lnTo>
                    <a:pt x="1461" y="653"/>
                  </a:lnTo>
                  <a:lnTo>
                    <a:pt x="1458" y="654"/>
                  </a:lnTo>
                  <a:lnTo>
                    <a:pt x="1455" y="655"/>
                  </a:lnTo>
                  <a:lnTo>
                    <a:pt x="1452" y="655"/>
                  </a:lnTo>
                  <a:lnTo>
                    <a:pt x="1448" y="654"/>
                  </a:lnTo>
                  <a:lnTo>
                    <a:pt x="1443" y="651"/>
                  </a:lnTo>
                  <a:lnTo>
                    <a:pt x="1438" y="646"/>
                  </a:lnTo>
                  <a:lnTo>
                    <a:pt x="1432" y="638"/>
                  </a:lnTo>
                  <a:lnTo>
                    <a:pt x="1428" y="629"/>
                  </a:lnTo>
                  <a:lnTo>
                    <a:pt x="1419" y="611"/>
                  </a:lnTo>
                  <a:lnTo>
                    <a:pt x="1414" y="597"/>
                  </a:lnTo>
                  <a:lnTo>
                    <a:pt x="1414" y="597"/>
                  </a:lnTo>
                  <a:lnTo>
                    <a:pt x="1393" y="598"/>
                  </a:lnTo>
                  <a:lnTo>
                    <a:pt x="1372" y="601"/>
                  </a:lnTo>
                  <a:lnTo>
                    <a:pt x="1362" y="603"/>
                  </a:lnTo>
                  <a:lnTo>
                    <a:pt x="1351" y="605"/>
                  </a:lnTo>
                  <a:lnTo>
                    <a:pt x="1340" y="606"/>
                  </a:lnTo>
                  <a:lnTo>
                    <a:pt x="1330" y="606"/>
                  </a:lnTo>
                  <a:lnTo>
                    <a:pt x="1323" y="603"/>
                  </a:lnTo>
                  <a:lnTo>
                    <a:pt x="1318" y="601"/>
                  </a:lnTo>
                  <a:lnTo>
                    <a:pt x="1312" y="597"/>
                  </a:lnTo>
                  <a:lnTo>
                    <a:pt x="1307" y="593"/>
                  </a:lnTo>
                  <a:lnTo>
                    <a:pt x="1302" y="587"/>
                  </a:lnTo>
                  <a:lnTo>
                    <a:pt x="1297" y="583"/>
                  </a:lnTo>
                  <a:lnTo>
                    <a:pt x="1292" y="579"/>
                  </a:lnTo>
                  <a:lnTo>
                    <a:pt x="1286" y="575"/>
                  </a:lnTo>
                  <a:lnTo>
                    <a:pt x="1279" y="573"/>
                  </a:lnTo>
                  <a:lnTo>
                    <a:pt x="1271" y="570"/>
                  </a:lnTo>
                  <a:lnTo>
                    <a:pt x="1265" y="567"/>
                  </a:lnTo>
                  <a:lnTo>
                    <a:pt x="1258" y="561"/>
                  </a:lnTo>
                  <a:lnTo>
                    <a:pt x="1255" y="557"/>
                  </a:lnTo>
                  <a:lnTo>
                    <a:pt x="1254" y="551"/>
                  </a:lnTo>
                  <a:lnTo>
                    <a:pt x="1253" y="542"/>
                  </a:lnTo>
                  <a:lnTo>
                    <a:pt x="1252" y="533"/>
                  </a:lnTo>
                  <a:lnTo>
                    <a:pt x="1253" y="515"/>
                  </a:lnTo>
                  <a:lnTo>
                    <a:pt x="1253" y="501"/>
                  </a:lnTo>
                  <a:lnTo>
                    <a:pt x="1252" y="479"/>
                  </a:lnTo>
                  <a:lnTo>
                    <a:pt x="1250" y="458"/>
                  </a:lnTo>
                  <a:lnTo>
                    <a:pt x="1246" y="437"/>
                  </a:lnTo>
                  <a:lnTo>
                    <a:pt x="1243" y="416"/>
                  </a:lnTo>
                  <a:lnTo>
                    <a:pt x="1241" y="395"/>
                  </a:lnTo>
                  <a:lnTo>
                    <a:pt x="1239" y="374"/>
                  </a:lnTo>
                  <a:lnTo>
                    <a:pt x="1238" y="364"/>
                  </a:lnTo>
                  <a:lnTo>
                    <a:pt x="1238" y="354"/>
                  </a:lnTo>
                  <a:lnTo>
                    <a:pt x="1239" y="343"/>
                  </a:lnTo>
                  <a:lnTo>
                    <a:pt x="1240" y="333"/>
                  </a:lnTo>
                  <a:lnTo>
                    <a:pt x="1250" y="296"/>
                  </a:lnTo>
                  <a:lnTo>
                    <a:pt x="1257" y="262"/>
                  </a:lnTo>
                  <a:lnTo>
                    <a:pt x="1257" y="255"/>
                  </a:lnTo>
                  <a:lnTo>
                    <a:pt x="1257" y="248"/>
                  </a:lnTo>
                  <a:lnTo>
                    <a:pt x="1255" y="241"/>
                  </a:lnTo>
                  <a:lnTo>
                    <a:pt x="1252" y="234"/>
                  </a:lnTo>
                  <a:lnTo>
                    <a:pt x="1248" y="229"/>
                  </a:lnTo>
                  <a:lnTo>
                    <a:pt x="1242" y="222"/>
                  </a:lnTo>
                  <a:lnTo>
                    <a:pt x="1233" y="218"/>
                  </a:lnTo>
                  <a:lnTo>
                    <a:pt x="1224" y="212"/>
                  </a:lnTo>
                  <a:lnTo>
                    <a:pt x="1215" y="208"/>
                  </a:lnTo>
                  <a:lnTo>
                    <a:pt x="1208" y="200"/>
                  </a:lnTo>
                  <a:lnTo>
                    <a:pt x="1199" y="191"/>
                  </a:lnTo>
                  <a:lnTo>
                    <a:pt x="1190" y="184"/>
                  </a:lnTo>
                  <a:lnTo>
                    <a:pt x="1172" y="170"/>
                  </a:lnTo>
                  <a:lnTo>
                    <a:pt x="1150" y="157"/>
                  </a:lnTo>
                  <a:lnTo>
                    <a:pt x="1145" y="155"/>
                  </a:lnTo>
                  <a:lnTo>
                    <a:pt x="1140" y="153"/>
                  </a:lnTo>
                  <a:lnTo>
                    <a:pt x="1134" y="153"/>
                  </a:lnTo>
                  <a:lnTo>
                    <a:pt x="1129" y="153"/>
                  </a:lnTo>
                  <a:lnTo>
                    <a:pt x="1123" y="154"/>
                  </a:lnTo>
                  <a:lnTo>
                    <a:pt x="1119" y="156"/>
                  </a:lnTo>
                  <a:lnTo>
                    <a:pt x="1114" y="161"/>
                  </a:lnTo>
                  <a:lnTo>
                    <a:pt x="1108" y="166"/>
                  </a:lnTo>
                  <a:lnTo>
                    <a:pt x="1100" y="176"/>
                  </a:lnTo>
                  <a:lnTo>
                    <a:pt x="1086" y="188"/>
                  </a:lnTo>
                  <a:lnTo>
                    <a:pt x="1078" y="193"/>
                  </a:lnTo>
                  <a:lnTo>
                    <a:pt x="1070" y="196"/>
                  </a:lnTo>
                  <a:lnTo>
                    <a:pt x="1067" y="197"/>
                  </a:lnTo>
                  <a:lnTo>
                    <a:pt x="1064" y="198"/>
                  </a:lnTo>
                  <a:lnTo>
                    <a:pt x="1061" y="198"/>
                  </a:lnTo>
                  <a:lnTo>
                    <a:pt x="1057" y="197"/>
                  </a:lnTo>
                  <a:lnTo>
                    <a:pt x="1046" y="192"/>
                  </a:lnTo>
                  <a:lnTo>
                    <a:pt x="1038" y="190"/>
                  </a:lnTo>
                  <a:lnTo>
                    <a:pt x="1036" y="190"/>
                  </a:lnTo>
                  <a:lnTo>
                    <a:pt x="1034" y="191"/>
                  </a:lnTo>
                  <a:lnTo>
                    <a:pt x="1032" y="192"/>
                  </a:lnTo>
                  <a:lnTo>
                    <a:pt x="1030" y="193"/>
                  </a:lnTo>
                  <a:lnTo>
                    <a:pt x="1027" y="197"/>
                  </a:lnTo>
                  <a:lnTo>
                    <a:pt x="1023" y="203"/>
                  </a:lnTo>
                  <a:lnTo>
                    <a:pt x="1015" y="208"/>
                  </a:lnTo>
                  <a:lnTo>
                    <a:pt x="1006" y="212"/>
                  </a:lnTo>
                  <a:lnTo>
                    <a:pt x="999" y="210"/>
                  </a:lnTo>
                  <a:lnTo>
                    <a:pt x="993" y="206"/>
                  </a:lnTo>
                  <a:lnTo>
                    <a:pt x="985" y="200"/>
                  </a:lnTo>
                  <a:lnTo>
                    <a:pt x="976" y="193"/>
                  </a:lnTo>
                  <a:lnTo>
                    <a:pt x="957" y="178"/>
                  </a:lnTo>
                  <a:lnTo>
                    <a:pt x="939" y="164"/>
                  </a:lnTo>
                  <a:lnTo>
                    <a:pt x="929" y="158"/>
                  </a:lnTo>
                  <a:lnTo>
                    <a:pt x="920" y="154"/>
                  </a:lnTo>
                  <a:lnTo>
                    <a:pt x="916" y="153"/>
                  </a:lnTo>
                  <a:lnTo>
                    <a:pt x="913" y="152"/>
                  </a:lnTo>
                  <a:lnTo>
                    <a:pt x="910" y="152"/>
                  </a:lnTo>
                  <a:lnTo>
                    <a:pt x="905" y="153"/>
                  </a:lnTo>
                  <a:lnTo>
                    <a:pt x="903" y="154"/>
                  </a:lnTo>
                  <a:lnTo>
                    <a:pt x="900" y="156"/>
                  </a:lnTo>
                  <a:lnTo>
                    <a:pt x="898" y="158"/>
                  </a:lnTo>
                  <a:lnTo>
                    <a:pt x="895" y="163"/>
                  </a:lnTo>
                  <a:lnTo>
                    <a:pt x="894" y="167"/>
                  </a:lnTo>
                  <a:lnTo>
                    <a:pt x="893" y="173"/>
                  </a:lnTo>
                  <a:lnTo>
                    <a:pt x="892" y="179"/>
                  </a:lnTo>
                  <a:lnTo>
                    <a:pt x="892" y="188"/>
                  </a:lnTo>
                  <a:lnTo>
                    <a:pt x="891" y="196"/>
                  </a:lnTo>
                  <a:lnTo>
                    <a:pt x="890" y="205"/>
                  </a:lnTo>
                  <a:lnTo>
                    <a:pt x="888" y="212"/>
                  </a:lnTo>
                  <a:lnTo>
                    <a:pt x="886" y="219"/>
                  </a:lnTo>
                  <a:lnTo>
                    <a:pt x="881" y="224"/>
                  </a:lnTo>
                  <a:lnTo>
                    <a:pt x="877" y="229"/>
                  </a:lnTo>
                  <a:lnTo>
                    <a:pt x="873" y="233"/>
                  </a:lnTo>
                  <a:lnTo>
                    <a:pt x="867" y="235"/>
                  </a:lnTo>
                  <a:lnTo>
                    <a:pt x="861" y="237"/>
                  </a:lnTo>
                  <a:lnTo>
                    <a:pt x="854" y="238"/>
                  </a:lnTo>
                  <a:lnTo>
                    <a:pt x="847" y="238"/>
                  </a:lnTo>
                  <a:lnTo>
                    <a:pt x="838" y="237"/>
                  </a:lnTo>
                  <a:lnTo>
                    <a:pt x="821" y="234"/>
                  </a:lnTo>
                  <a:lnTo>
                    <a:pt x="802" y="229"/>
                  </a:lnTo>
                  <a:lnTo>
                    <a:pt x="796" y="227"/>
                  </a:lnTo>
                  <a:lnTo>
                    <a:pt x="791" y="223"/>
                  </a:lnTo>
                  <a:lnTo>
                    <a:pt x="787" y="219"/>
                  </a:lnTo>
                  <a:lnTo>
                    <a:pt x="783" y="215"/>
                  </a:lnTo>
                  <a:lnTo>
                    <a:pt x="781" y="210"/>
                  </a:lnTo>
                  <a:lnTo>
                    <a:pt x="779" y="205"/>
                  </a:lnTo>
                  <a:lnTo>
                    <a:pt x="777" y="200"/>
                  </a:lnTo>
                  <a:lnTo>
                    <a:pt x="776" y="194"/>
                  </a:lnTo>
                  <a:lnTo>
                    <a:pt x="772" y="170"/>
                  </a:lnTo>
                  <a:lnTo>
                    <a:pt x="770" y="150"/>
                  </a:lnTo>
                  <a:lnTo>
                    <a:pt x="768" y="142"/>
                  </a:lnTo>
                  <a:lnTo>
                    <a:pt x="765" y="136"/>
                  </a:lnTo>
                  <a:lnTo>
                    <a:pt x="762" y="130"/>
                  </a:lnTo>
                  <a:lnTo>
                    <a:pt x="756" y="125"/>
                  </a:lnTo>
                  <a:lnTo>
                    <a:pt x="751" y="122"/>
                  </a:lnTo>
                  <a:lnTo>
                    <a:pt x="745" y="119"/>
                  </a:lnTo>
                  <a:lnTo>
                    <a:pt x="739" y="115"/>
                  </a:lnTo>
                  <a:lnTo>
                    <a:pt x="732" y="113"/>
                  </a:lnTo>
                  <a:lnTo>
                    <a:pt x="718" y="110"/>
                  </a:lnTo>
                  <a:lnTo>
                    <a:pt x="704" y="106"/>
                  </a:lnTo>
                  <a:lnTo>
                    <a:pt x="698" y="103"/>
                  </a:lnTo>
                  <a:lnTo>
                    <a:pt x="691" y="100"/>
                  </a:lnTo>
                  <a:lnTo>
                    <a:pt x="686" y="97"/>
                  </a:lnTo>
                  <a:lnTo>
                    <a:pt x="679" y="93"/>
                  </a:lnTo>
                  <a:lnTo>
                    <a:pt x="665" y="79"/>
                  </a:lnTo>
                  <a:lnTo>
                    <a:pt x="654" y="63"/>
                  </a:lnTo>
                  <a:lnTo>
                    <a:pt x="647" y="57"/>
                  </a:lnTo>
                  <a:lnTo>
                    <a:pt x="640" y="52"/>
                  </a:lnTo>
                  <a:lnTo>
                    <a:pt x="635" y="49"/>
                  </a:lnTo>
                  <a:lnTo>
                    <a:pt x="630" y="47"/>
                  </a:lnTo>
                  <a:lnTo>
                    <a:pt x="624" y="46"/>
                  </a:lnTo>
                  <a:lnTo>
                    <a:pt x="619" y="45"/>
                  </a:lnTo>
                  <a:lnTo>
                    <a:pt x="592" y="43"/>
                  </a:lnTo>
                  <a:lnTo>
                    <a:pt x="569" y="41"/>
                  </a:lnTo>
                  <a:lnTo>
                    <a:pt x="559" y="39"/>
                  </a:lnTo>
                  <a:lnTo>
                    <a:pt x="548" y="35"/>
                  </a:lnTo>
                  <a:lnTo>
                    <a:pt x="536" y="30"/>
                  </a:lnTo>
                  <a:lnTo>
                    <a:pt x="523" y="21"/>
                  </a:lnTo>
                  <a:lnTo>
                    <a:pt x="508" y="11"/>
                  </a:lnTo>
                  <a:lnTo>
                    <a:pt x="496" y="3"/>
                  </a:lnTo>
                  <a:lnTo>
                    <a:pt x="492" y="1"/>
                  </a:lnTo>
                  <a:lnTo>
                    <a:pt x="487" y="0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479" y="1"/>
                  </a:lnTo>
                  <a:lnTo>
                    <a:pt x="478" y="3"/>
                  </a:lnTo>
                  <a:lnTo>
                    <a:pt x="476" y="5"/>
                  </a:lnTo>
                  <a:lnTo>
                    <a:pt x="475" y="8"/>
                  </a:lnTo>
                  <a:lnTo>
                    <a:pt x="475" y="16"/>
                  </a:lnTo>
                  <a:lnTo>
                    <a:pt x="475" y="25"/>
                  </a:lnTo>
                  <a:lnTo>
                    <a:pt x="478" y="48"/>
                  </a:lnTo>
                  <a:lnTo>
                    <a:pt x="480" y="74"/>
                  </a:lnTo>
                  <a:lnTo>
                    <a:pt x="480" y="87"/>
                  </a:lnTo>
                  <a:lnTo>
                    <a:pt x="478" y="100"/>
                  </a:lnTo>
                  <a:lnTo>
                    <a:pt x="476" y="107"/>
                  </a:lnTo>
                  <a:lnTo>
                    <a:pt x="474" y="112"/>
                  </a:lnTo>
                  <a:lnTo>
                    <a:pt x="472" y="119"/>
                  </a:lnTo>
                  <a:lnTo>
                    <a:pt x="469" y="124"/>
                  </a:lnTo>
                  <a:lnTo>
                    <a:pt x="460" y="137"/>
                  </a:lnTo>
                  <a:lnTo>
                    <a:pt x="453" y="148"/>
                  </a:lnTo>
                  <a:lnTo>
                    <a:pt x="448" y="157"/>
                  </a:lnTo>
                  <a:lnTo>
                    <a:pt x="445" y="167"/>
                  </a:lnTo>
                  <a:lnTo>
                    <a:pt x="445" y="171"/>
                  </a:lnTo>
                  <a:lnTo>
                    <a:pt x="446" y="176"/>
                  </a:lnTo>
                  <a:lnTo>
                    <a:pt x="447" y="180"/>
                  </a:lnTo>
                  <a:lnTo>
                    <a:pt x="449" y="185"/>
                  </a:lnTo>
                  <a:lnTo>
                    <a:pt x="457" y="196"/>
                  </a:lnTo>
                  <a:lnTo>
                    <a:pt x="469" y="209"/>
                  </a:lnTo>
                  <a:lnTo>
                    <a:pt x="475" y="217"/>
                  </a:lnTo>
                  <a:lnTo>
                    <a:pt x="479" y="223"/>
                  </a:lnTo>
                  <a:lnTo>
                    <a:pt x="480" y="227"/>
                  </a:lnTo>
                  <a:lnTo>
                    <a:pt x="480" y="230"/>
                  </a:lnTo>
                  <a:lnTo>
                    <a:pt x="479" y="233"/>
                  </a:lnTo>
                  <a:lnTo>
                    <a:pt x="478" y="235"/>
                  </a:lnTo>
                  <a:lnTo>
                    <a:pt x="473" y="241"/>
                  </a:lnTo>
                  <a:lnTo>
                    <a:pt x="468" y="245"/>
                  </a:lnTo>
                  <a:lnTo>
                    <a:pt x="461" y="248"/>
                  </a:lnTo>
                  <a:lnTo>
                    <a:pt x="454" y="252"/>
                  </a:lnTo>
                  <a:lnTo>
                    <a:pt x="436" y="259"/>
                  </a:lnTo>
                  <a:lnTo>
                    <a:pt x="420" y="265"/>
                  </a:lnTo>
                  <a:lnTo>
                    <a:pt x="413" y="269"/>
                  </a:lnTo>
                  <a:lnTo>
                    <a:pt x="407" y="273"/>
                  </a:lnTo>
                  <a:lnTo>
                    <a:pt x="403" y="276"/>
                  </a:lnTo>
                  <a:lnTo>
                    <a:pt x="400" y="281"/>
                  </a:lnTo>
                  <a:lnTo>
                    <a:pt x="399" y="287"/>
                  </a:lnTo>
                  <a:lnTo>
                    <a:pt x="400" y="296"/>
                  </a:lnTo>
                  <a:lnTo>
                    <a:pt x="401" y="305"/>
                  </a:lnTo>
                  <a:lnTo>
                    <a:pt x="403" y="315"/>
                  </a:lnTo>
                  <a:lnTo>
                    <a:pt x="405" y="325"/>
                  </a:lnTo>
                  <a:lnTo>
                    <a:pt x="406" y="333"/>
                  </a:lnTo>
                  <a:lnTo>
                    <a:pt x="406" y="337"/>
                  </a:lnTo>
                  <a:lnTo>
                    <a:pt x="406" y="340"/>
                  </a:lnTo>
                  <a:lnTo>
                    <a:pt x="405" y="342"/>
                  </a:lnTo>
                  <a:lnTo>
                    <a:pt x="404" y="344"/>
                  </a:lnTo>
                  <a:lnTo>
                    <a:pt x="401" y="345"/>
                  </a:lnTo>
                  <a:lnTo>
                    <a:pt x="398" y="346"/>
                  </a:lnTo>
                  <a:lnTo>
                    <a:pt x="393" y="346"/>
                  </a:lnTo>
                  <a:lnTo>
                    <a:pt x="389" y="346"/>
                  </a:lnTo>
                  <a:lnTo>
                    <a:pt x="380" y="345"/>
                  </a:lnTo>
                  <a:lnTo>
                    <a:pt x="371" y="342"/>
                  </a:lnTo>
                  <a:lnTo>
                    <a:pt x="353" y="335"/>
                  </a:lnTo>
                  <a:lnTo>
                    <a:pt x="340" y="328"/>
                  </a:lnTo>
                  <a:lnTo>
                    <a:pt x="324" y="322"/>
                  </a:lnTo>
                  <a:lnTo>
                    <a:pt x="310" y="316"/>
                  </a:lnTo>
                  <a:lnTo>
                    <a:pt x="299" y="313"/>
                  </a:lnTo>
                  <a:lnTo>
                    <a:pt x="290" y="311"/>
                  </a:lnTo>
                  <a:lnTo>
                    <a:pt x="282" y="310"/>
                  </a:lnTo>
                  <a:lnTo>
                    <a:pt x="277" y="311"/>
                  </a:lnTo>
                  <a:lnTo>
                    <a:pt x="271" y="313"/>
                  </a:lnTo>
                  <a:lnTo>
                    <a:pt x="268" y="317"/>
                  </a:lnTo>
                  <a:lnTo>
                    <a:pt x="257" y="346"/>
                  </a:lnTo>
                  <a:lnTo>
                    <a:pt x="240" y="398"/>
                  </a:lnTo>
                  <a:lnTo>
                    <a:pt x="223" y="408"/>
                  </a:lnTo>
                  <a:lnTo>
                    <a:pt x="210" y="418"/>
                  </a:lnTo>
                  <a:lnTo>
                    <a:pt x="203" y="422"/>
                  </a:lnTo>
                  <a:lnTo>
                    <a:pt x="199" y="426"/>
                  </a:lnTo>
                  <a:lnTo>
                    <a:pt x="195" y="432"/>
                  </a:lnTo>
                  <a:lnTo>
                    <a:pt x="191" y="436"/>
                  </a:lnTo>
                  <a:lnTo>
                    <a:pt x="189" y="441"/>
                  </a:lnTo>
                  <a:lnTo>
                    <a:pt x="188" y="448"/>
                  </a:lnTo>
                  <a:lnTo>
                    <a:pt x="189" y="453"/>
                  </a:lnTo>
                  <a:lnTo>
                    <a:pt x="190" y="460"/>
                  </a:lnTo>
                  <a:lnTo>
                    <a:pt x="194" y="467"/>
                  </a:lnTo>
                  <a:lnTo>
                    <a:pt x="198" y="475"/>
                  </a:lnTo>
                  <a:lnTo>
                    <a:pt x="203" y="482"/>
                  </a:lnTo>
                  <a:lnTo>
                    <a:pt x="210" y="492"/>
                  </a:lnTo>
                  <a:lnTo>
                    <a:pt x="217" y="498"/>
                  </a:lnTo>
                  <a:lnTo>
                    <a:pt x="229" y="504"/>
                  </a:lnTo>
                  <a:lnTo>
                    <a:pt x="243" y="511"/>
                  </a:lnTo>
                  <a:lnTo>
                    <a:pt x="258" y="517"/>
                  </a:lnTo>
                  <a:lnTo>
                    <a:pt x="271" y="524"/>
                  </a:lnTo>
                  <a:lnTo>
                    <a:pt x="282" y="530"/>
                  </a:lnTo>
                  <a:lnTo>
                    <a:pt x="285" y="532"/>
                  </a:lnTo>
                  <a:lnTo>
                    <a:pt x="287" y="535"/>
                  </a:lnTo>
                  <a:lnTo>
                    <a:pt x="289" y="538"/>
                  </a:lnTo>
                  <a:lnTo>
                    <a:pt x="287" y="540"/>
                  </a:lnTo>
                  <a:lnTo>
                    <a:pt x="273" y="553"/>
                  </a:lnTo>
                  <a:lnTo>
                    <a:pt x="260" y="567"/>
                  </a:lnTo>
                  <a:lnTo>
                    <a:pt x="246" y="580"/>
                  </a:lnTo>
                  <a:lnTo>
                    <a:pt x="232" y="593"/>
                  </a:lnTo>
                  <a:lnTo>
                    <a:pt x="224" y="600"/>
                  </a:lnTo>
                  <a:lnTo>
                    <a:pt x="216" y="609"/>
                  </a:lnTo>
                  <a:lnTo>
                    <a:pt x="212" y="615"/>
                  </a:lnTo>
                  <a:lnTo>
                    <a:pt x="209" y="623"/>
                  </a:lnTo>
                  <a:lnTo>
                    <a:pt x="204" y="640"/>
                  </a:lnTo>
                  <a:lnTo>
                    <a:pt x="198" y="662"/>
                  </a:lnTo>
                  <a:lnTo>
                    <a:pt x="195" y="671"/>
                  </a:lnTo>
                  <a:lnTo>
                    <a:pt x="190" y="679"/>
                  </a:lnTo>
                  <a:lnTo>
                    <a:pt x="185" y="687"/>
                  </a:lnTo>
                  <a:lnTo>
                    <a:pt x="179" y="692"/>
                  </a:lnTo>
                  <a:lnTo>
                    <a:pt x="174" y="697"/>
                  </a:lnTo>
                  <a:lnTo>
                    <a:pt x="168" y="701"/>
                  </a:lnTo>
                  <a:lnTo>
                    <a:pt x="161" y="705"/>
                  </a:lnTo>
                  <a:lnTo>
                    <a:pt x="155" y="708"/>
                  </a:lnTo>
                  <a:lnTo>
                    <a:pt x="142" y="714"/>
                  </a:lnTo>
                  <a:lnTo>
                    <a:pt x="129" y="721"/>
                  </a:lnTo>
                  <a:lnTo>
                    <a:pt x="122" y="725"/>
                  </a:lnTo>
                  <a:lnTo>
                    <a:pt x="117" y="731"/>
                  </a:lnTo>
                  <a:lnTo>
                    <a:pt x="111" y="737"/>
                  </a:lnTo>
                  <a:lnTo>
                    <a:pt x="107" y="746"/>
                  </a:lnTo>
                  <a:lnTo>
                    <a:pt x="104" y="754"/>
                  </a:lnTo>
                  <a:lnTo>
                    <a:pt x="103" y="762"/>
                  </a:lnTo>
                  <a:lnTo>
                    <a:pt x="102" y="771"/>
                  </a:lnTo>
                  <a:lnTo>
                    <a:pt x="103" y="781"/>
                  </a:lnTo>
                  <a:lnTo>
                    <a:pt x="104" y="789"/>
                  </a:lnTo>
                  <a:lnTo>
                    <a:pt x="104" y="799"/>
                  </a:lnTo>
                  <a:lnTo>
                    <a:pt x="104" y="808"/>
                  </a:lnTo>
                  <a:lnTo>
                    <a:pt x="103" y="816"/>
                  </a:lnTo>
                  <a:lnTo>
                    <a:pt x="103" y="816"/>
                  </a:lnTo>
                  <a:lnTo>
                    <a:pt x="103" y="826"/>
                  </a:lnTo>
                  <a:lnTo>
                    <a:pt x="102" y="837"/>
                  </a:lnTo>
                  <a:lnTo>
                    <a:pt x="100" y="846"/>
                  </a:lnTo>
                  <a:lnTo>
                    <a:pt x="97" y="857"/>
                  </a:lnTo>
                  <a:lnTo>
                    <a:pt x="95" y="868"/>
                  </a:lnTo>
                  <a:lnTo>
                    <a:pt x="95" y="879"/>
                  </a:lnTo>
                  <a:lnTo>
                    <a:pt x="95" y="883"/>
                  </a:lnTo>
                  <a:lnTo>
                    <a:pt x="96" y="889"/>
                  </a:lnTo>
                  <a:lnTo>
                    <a:pt x="98" y="893"/>
                  </a:lnTo>
                  <a:lnTo>
                    <a:pt x="102" y="898"/>
                  </a:lnTo>
                  <a:lnTo>
                    <a:pt x="106" y="909"/>
                  </a:lnTo>
                  <a:lnTo>
                    <a:pt x="110" y="924"/>
                  </a:lnTo>
                  <a:lnTo>
                    <a:pt x="113" y="931"/>
                  </a:lnTo>
                  <a:lnTo>
                    <a:pt x="115" y="937"/>
                  </a:lnTo>
                  <a:lnTo>
                    <a:pt x="118" y="943"/>
                  </a:lnTo>
                  <a:lnTo>
                    <a:pt x="121" y="946"/>
                  </a:lnTo>
                  <a:lnTo>
                    <a:pt x="132" y="951"/>
                  </a:lnTo>
                  <a:lnTo>
                    <a:pt x="140" y="957"/>
                  </a:lnTo>
                  <a:lnTo>
                    <a:pt x="145" y="962"/>
                  </a:lnTo>
                  <a:lnTo>
                    <a:pt x="148" y="966"/>
                  </a:lnTo>
                  <a:lnTo>
                    <a:pt x="150" y="971"/>
                  </a:lnTo>
                  <a:lnTo>
                    <a:pt x="151" y="975"/>
                  </a:lnTo>
                  <a:lnTo>
                    <a:pt x="151" y="979"/>
                  </a:lnTo>
                  <a:lnTo>
                    <a:pt x="150" y="984"/>
                  </a:lnTo>
                  <a:lnTo>
                    <a:pt x="146" y="993"/>
                  </a:lnTo>
                  <a:lnTo>
                    <a:pt x="141" y="1004"/>
                  </a:lnTo>
                  <a:lnTo>
                    <a:pt x="138" y="1011"/>
                  </a:lnTo>
                  <a:lnTo>
                    <a:pt x="136" y="1017"/>
                  </a:lnTo>
                  <a:lnTo>
                    <a:pt x="135" y="1025"/>
                  </a:lnTo>
                  <a:lnTo>
                    <a:pt x="134" y="1032"/>
                  </a:lnTo>
                  <a:lnTo>
                    <a:pt x="136" y="1041"/>
                  </a:lnTo>
                  <a:lnTo>
                    <a:pt x="141" y="1048"/>
                  </a:lnTo>
                  <a:lnTo>
                    <a:pt x="142" y="1052"/>
                  </a:lnTo>
                  <a:lnTo>
                    <a:pt x="142" y="1056"/>
                  </a:lnTo>
                  <a:lnTo>
                    <a:pt x="141" y="1060"/>
                  </a:lnTo>
                  <a:lnTo>
                    <a:pt x="137" y="1066"/>
                  </a:lnTo>
                  <a:lnTo>
                    <a:pt x="121" y="1085"/>
                  </a:lnTo>
                  <a:lnTo>
                    <a:pt x="106" y="1102"/>
                  </a:lnTo>
                  <a:lnTo>
                    <a:pt x="100" y="1112"/>
                  </a:lnTo>
                  <a:lnTo>
                    <a:pt x="93" y="1122"/>
                  </a:lnTo>
                  <a:lnTo>
                    <a:pt x="88" y="1133"/>
                  </a:lnTo>
                  <a:lnTo>
                    <a:pt x="82" y="1146"/>
                  </a:lnTo>
                  <a:lnTo>
                    <a:pt x="75" y="1161"/>
                  </a:lnTo>
                  <a:lnTo>
                    <a:pt x="68" y="1174"/>
                  </a:lnTo>
                  <a:lnTo>
                    <a:pt x="68" y="1176"/>
                  </a:lnTo>
                  <a:lnTo>
                    <a:pt x="68" y="1179"/>
                  </a:lnTo>
                  <a:lnTo>
                    <a:pt x="69" y="1181"/>
                  </a:lnTo>
                  <a:lnTo>
                    <a:pt x="70" y="1183"/>
                  </a:lnTo>
                  <a:lnTo>
                    <a:pt x="73" y="1186"/>
                  </a:lnTo>
                  <a:lnTo>
                    <a:pt x="76" y="1188"/>
                  </a:lnTo>
                  <a:lnTo>
                    <a:pt x="80" y="1190"/>
                  </a:lnTo>
                  <a:lnTo>
                    <a:pt x="84" y="1192"/>
                  </a:lnTo>
                  <a:lnTo>
                    <a:pt x="108" y="1199"/>
                  </a:lnTo>
                  <a:lnTo>
                    <a:pt x="136" y="1206"/>
                  </a:lnTo>
                  <a:lnTo>
                    <a:pt x="149" y="1211"/>
                  </a:lnTo>
                  <a:lnTo>
                    <a:pt x="160" y="1218"/>
                  </a:lnTo>
                  <a:lnTo>
                    <a:pt x="165" y="1221"/>
                  </a:lnTo>
                  <a:lnTo>
                    <a:pt x="169" y="1226"/>
                  </a:lnTo>
                  <a:lnTo>
                    <a:pt x="172" y="1230"/>
                  </a:lnTo>
                  <a:lnTo>
                    <a:pt x="174" y="1235"/>
                  </a:lnTo>
                  <a:lnTo>
                    <a:pt x="174" y="1237"/>
                  </a:lnTo>
                  <a:lnTo>
                    <a:pt x="174" y="1241"/>
                  </a:lnTo>
                  <a:lnTo>
                    <a:pt x="173" y="1242"/>
                  </a:lnTo>
                  <a:lnTo>
                    <a:pt x="172" y="1244"/>
                  </a:lnTo>
                  <a:lnTo>
                    <a:pt x="168" y="1247"/>
                  </a:lnTo>
                  <a:lnTo>
                    <a:pt x="162" y="1250"/>
                  </a:lnTo>
                  <a:lnTo>
                    <a:pt x="151" y="1254"/>
                  </a:lnTo>
                  <a:lnTo>
                    <a:pt x="142" y="1256"/>
                  </a:lnTo>
                  <a:lnTo>
                    <a:pt x="132" y="1258"/>
                  </a:lnTo>
                  <a:lnTo>
                    <a:pt x="124" y="1261"/>
                  </a:lnTo>
                  <a:lnTo>
                    <a:pt x="118" y="1265"/>
                  </a:lnTo>
                  <a:lnTo>
                    <a:pt x="113" y="1270"/>
                  </a:lnTo>
                  <a:lnTo>
                    <a:pt x="102" y="1282"/>
                  </a:lnTo>
                  <a:lnTo>
                    <a:pt x="90" y="1295"/>
                  </a:lnTo>
                  <a:lnTo>
                    <a:pt x="84" y="1305"/>
                  </a:lnTo>
                  <a:lnTo>
                    <a:pt x="78" y="1316"/>
                  </a:lnTo>
                  <a:lnTo>
                    <a:pt x="71" y="1327"/>
                  </a:lnTo>
                  <a:lnTo>
                    <a:pt x="64" y="1337"/>
                  </a:lnTo>
                  <a:lnTo>
                    <a:pt x="57" y="1346"/>
                  </a:lnTo>
                  <a:lnTo>
                    <a:pt x="51" y="1356"/>
                  </a:lnTo>
                  <a:lnTo>
                    <a:pt x="44" y="1367"/>
                  </a:lnTo>
                  <a:lnTo>
                    <a:pt x="40" y="1378"/>
                  </a:lnTo>
                  <a:lnTo>
                    <a:pt x="38" y="1384"/>
                  </a:lnTo>
                  <a:lnTo>
                    <a:pt x="38" y="1389"/>
                  </a:lnTo>
                  <a:lnTo>
                    <a:pt x="39" y="1393"/>
                  </a:lnTo>
                  <a:lnTo>
                    <a:pt x="41" y="1396"/>
                  </a:lnTo>
                  <a:lnTo>
                    <a:pt x="44" y="1398"/>
                  </a:lnTo>
                  <a:lnTo>
                    <a:pt x="49" y="1399"/>
                  </a:lnTo>
                  <a:lnTo>
                    <a:pt x="53" y="1402"/>
                  </a:lnTo>
                  <a:lnTo>
                    <a:pt x="59" y="1402"/>
                  </a:lnTo>
                  <a:lnTo>
                    <a:pt x="70" y="1403"/>
                  </a:lnTo>
                  <a:lnTo>
                    <a:pt x="81" y="1404"/>
                  </a:lnTo>
                  <a:lnTo>
                    <a:pt x="87" y="1405"/>
                  </a:lnTo>
                  <a:lnTo>
                    <a:pt x="91" y="1406"/>
                  </a:lnTo>
                  <a:lnTo>
                    <a:pt x="95" y="1408"/>
                  </a:lnTo>
                  <a:lnTo>
                    <a:pt x="97" y="1411"/>
                  </a:lnTo>
                  <a:lnTo>
                    <a:pt x="98" y="1415"/>
                  </a:lnTo>
                  <a:lnTo>
                    <a:pt x="98" y="1422"/>
                  </a:lnTo>
                  <a:lnTo>
                    <a:pt x="96" y="1431"/>
                  </a:lnTo>
                  <a:lnTo>
                    <a:pt x="94" y="1442"/>
                  </a:lnTo>
                  <a:lnTo>
                    <a:pt x="89" y="1462"/>
                  </a:lnTo>
                  <a:lnTo>
                    <a:pt x="86" y="1478"/>
                  </a:lnTo>
                  <a:lnTo>
                    <a:pt x="87" y="1485"/>
                  </a:lnTo>
                  <a:lnTo>
                    <a:pt x="88" y="1491"/>
                  </a:lnTo>
                  <a:lnTo>
                    <a:pt x="90" y="1498"/>
                  </a:lnTo>
                  <a:lnTo>
                    <a:pt x="93" y="1504"/>
                  </a:lnTo>
                  <a:lnTo>
                    <a:pt x="95" y="1512"/>
                  </a:lnTo>
                  <a:lnTo>
                    <a:pt x="97" y="1518"/>
                  </a:lnTo>
                  <a:lnTo>
                    <a:pt x="98" y="1524"/>
                  </a:lnTo>
                  <a:lnTo>
                    <a:pt x="97" y="1529"/>
                  </a:lnTo>
                  <a:lnTo>
                    <a:pt x="96" y="1534"/>
                  </a:lnTo>
                  <a:lnTo>
                    <a:pt x="93" y="1539"/>
                  </a:lnTo>
                  <a:lnTo>
                    <a:pt x="90" y="1543"/>
                  </a:lnTo>
                  <a:lnTo>
                    <a:pt x="87" y="1547"/>
                  </a:lnTo>
                  <a:lnTo>
                    <a:pt x="83" y="1551"/>
                  </a:lnTo>
                  <a:lnTo>
                    <a:pt x="80" y="1556"/>
                  </a:lnTo>
                  <a:lnTo>
                    <a:pt x="78" y="1561"/>
                  </a:lnTo>
                  <a:lnTo>
                    <a:pt x="76" y="1568"/>
                  </a:lnTo>
                  <a:lnTo>
                    <a:pt x="74" y="1579"/>
                  </a:lnTo>
                  <a:lnTo>
                    <a:pt x="74" y="1589"/>
                  </a:lnTo>
                  <a:lnTo>
                    <a:pt x="74" y="1600"/>
                  </a:lnTo>
                  <a:lnTo>
                    <a:pt x="75" y="1611"/>
                  </a:lnTo>
                  <a:lnTo>
                    <a:pt x="76" y="1632"/>
                  </a:lnTo>
                  <a:lnTo>
                    <a:pt x="76" y="1650"/>
                  </a:lnTo>
                  <a:lnTo>
                    <a:pt x="75" y="1659"/>
                  </a:lnTo>
                  <a:lnTo>
                    <a:pt x="73" y="1666"/>
                  </a:lnTo>
                  <a:lnTo>
                    <a:pt x="68" y="1674"/>
                  </a:lnTo>
                  <a:lnTo>
                    <a:pt x="63" y="1681"/>
                  </a:lnTo>
                  <a:lnTo>
                    <a:pt x="54" y="1688"/>
                  </a:lnTo>
                  <a:lnTo>
                    <a:pt x="44" y="1693"/>
                  </a:lnTo>
                  <a:lnTo>
                    <a:pt x="32" y="1699"/>
                  </a:lnTo>
                  <a:lnTo>
                    <a:pt x="15" y="1703"/>
                  </a:lnTo>
                  <a:lnTo>
                    <a:pt x="10" y="1705"/>
                  </a:lnTo>
                  <a:lnTo>
                    <a:pt x="6" y="1707"/>
                  </a:lnTo>
                  <a:lnTo>
                    <a:pt x="3" y="1709"/>
                  </a:lnTo>
                  <a:lnTo>
                    <a:pt x="1" y="1712"/>
                  </a:lnTo>
                  <a:lnTo>
                    <a:pt x="0" y="1714"/>
                  </a:lnTo>
                  <a:lnTo>
                    <a:pt x="0" y="1716"/>
                  </a:lnTo>
                  <a:lnTo>
                    <a:pt x="1" y="1719"/>
                  </a:lnTo>
                  <a:lnTo>
                    <a:pt x="3" y="1721"/>
                  </a:lnTo>
                  <a:lnTo>
                    <a:pt x="9" y="1727"/>
                  </a:lnTo>
                  <a:lnTo>
                    <a:pt x="17" y="1733"/>
                  </a:lnTo>
                  <a:lnTo>
                    <a:pt x="28" y="1740"/>
                  </a:lnTo>
                  <a:lnTo>
                    <a:pt x="40" y="1745"/>
                  </a:lnTo>
                  <a:lnTo>
                    <a:pt x="66" y="1757"/>
                  </a:lnTo>
                  <a:lnTo>
                    <a:pt x="92" y="1767"/>
                  </a:lnTo>
                  <a:lnTo>
                    <a:pt x="113" y="1774"/>
                  </a:lnTo>
                  <a:lnTo>
                    <a:pt x="124" y="1778"/>
                  </a:lnTo>
                  <a:lnTo>
                    <a:pt x="123" y="1799"/>
                  </a:lnTo>
                  <a:lnTo>
                    <a:pt x="122" y="1821"/>
                  </a:lnTo>
                  <a:lnTo>
                    <a:pt x="119" y="1842"/>
                  </a:lnTo>
                  <a:lnTo>
                    <a:pt x="116" y="1865"/>
                  </a:lnTo>
                  <a:lnTo>
                    <a:pt x="114" y="1888"/>
                  </a:lnTo>
                  <a:lnTo>
                    <a:pt x="111" y="1910"/>
                  </a:lnTo>
                  <a:lnTo>
                    <a:pt x="110" y="1933"/>
                  </a:lnTo>
                  <a:lnTo>
                    <a:pt x="110" y="1956"/>
                  </a:lnTo>
                  <a:lnTo>
                    <a:pt x="110" y="1961"/>
                  </a:lnTo>
                  <a:lnTo>
                    <a:pt x="108" y="1965"/>
                  </a:lnTo>
                  <a:lnTo>
                    <a:pt x="108" y="1965"/>
                  </a:lnTo>
                  <a:lnTo>
                    <a:pt x="152" y="1976"/>
                  </a:lnTo>
                  <a:lnTo>
                    <a:pt x="162" y="1976"/>
                  </a:lnTo>
                  <a:lnTo>
                    <a:pt x="173" y="1978"/>
                  </a:lnTo>
                  <a:lnTo>
                    <a:pt x="184" y="1982"/>
                  </a:lnTo>
                  <a:lnTo>
                    <a:pt x="194" y="1985"/>
                  </a:lnTo>
                  <a:lnTo>
                    <a:pt x="204" y="1987"/>
                  </a:lnTo>
                  <a:lnTo>
                    <a:pt x="215" y="1990"/>
                  </a:lnTo>
                  <a:lnTo>
                    <a:pt x="226" y="1991"/>
                  </a:lnTo>
                  <a:lnTo>
                    <a:pt x="238" y="1992"/>
                  </a:lnTo>
                  <a:lnTo>
                    <a:pt x="254" y="1988"/>
                  </a:lnTo>
                  <a:lnTo>
                    <a:pt x="272" y="1983"/>
                  </a:lnTo>
                  <a:lnTo>
                    <a:pt x="281" y="1980"/>
                  </a:lnTo>
                  <a:lnTo>
                    <a:pt x="290" y="1980"/>
                  </a:lnTo>
                  <a:lnTo>
                    <a:pt x="294" y="1980"/>
                  </a:lnTo>
                  <a:lnTo>
                    <a:pt x="298" y="1980"/>
                  </a:lnTo>
                  <a:lnTo>
                    <a:pt x="303" y="1982"/>
                  </a:lnTo>
                  <a:lnTo>
                    <a:pt x="306" y="1984"/>
                  </a:lnTo>
                  <a:lnTo>
                    <a:pt x="312" y="1987"/>
                  </a:lnTo>
                  <a:lnTo>
                    <a:pt x="319" y="1989"/>
                  </a:lnTo>
                  <a:lnTo>
                    <a:pt x="324" y="1990"/>
                  </a:lnTo>
                  <a:lnTo>
                    <a:pt x="330" y="1990"/>
                  </a:lnTo>
                  <a:lnTo>
                    <a:pt x="341" y="1989"/>
                  </a:lnTo>
                  <a:lnTo>
                    <a:pt x="353" y="1990"/>
                  </a:lnTo>
                  <a:lnTo>
                    <a:pt x="371" y="1997"/>
                  </a:lnTo>
                  <a:lnTo>
                    <a:pt x="383" y="2002"/>
                  </a:lnTo>
                  <a:lnTo>
                    <a:pt x="389" y="2003"/>
                  </a:lnTo>
                  <a:lnTo>
                    <a:pt x="395" y="2002"/>
                  </a:lnTo>
                  <a:lnTo>
                    <a:pt x="402" y="1999"/>
                  </a:lnTo>
                  <a:lnTo>
                    <a:pt x="411" y="1992"/>
                  </a:lnTo>
                  <a:lnTo>
                    <a:pt x="424" y="1978"/>
                  </a:lnTo>
                  <a:lnTo>
                    <a:pt x="438" y="1965"/>
                  </a:lnTo>
                  <a:lnTo>
                    <a:pt x="453" y="1952"/>
                  </a:lnTo>
                  <a:lnTo>
                    <a:pt x="468" y="1939"/>
                  </a:lnTo>
                  <a:lnTo>
                    <a:pt x="476" y="1928"/>
                  </a:lnTo>
                  <a:lnTo>
                    <a:pt x="484" y="1918"/>
                  </a:lnTo>
                  <a:lnTo>
                    <a:pt x="493" y="1908"/>
                  </a:lnTo>
                  <a:lnTo>
                    <a:pt x="502" y="1901"/>
                  </a:lnTo>
                  <a:lnTo>
                    <a:pt x="508" y="1898"/>
                  </a:lnTo>
                  <a:lnTo>
                    <a:pt x="513" y="1896"/>
                  </a:lnTo>
                  <a:lnTo>
                    <a:pt x="519" y="1894"/>
                  </a:lnTo>
                  <a:lnTo>
                    <a:pt x="524" y="1893"/>
                  </a:lnTo>
                  <a:lnTo>
                    <a:pt x="530" y="1893"/>
                  </a:lnTo>
                  <a:lnTo>
                    <a:pt x="537" y="1894"/>
                  </a:lnTo>
                  <a:lnTo>
                    <a:pt x="544" y="1895"/>
                  </a:lnTo>
                  <a:lnTo>
                    <a:pt x="551" y="1897"/>
                  </a:lnTo>
                  <a:lnTo>
                    <a:pt x="561" y="1901"/>
                  </a:lnTo>
                  <a:lnTo>
                    <a:pt x="568" y="1903"/>
                  </a:lnTo>
                  <a:lnTo>
                    <a:pt x="575" y="1904"/>
                  </a:lnTo>
                  <a:lnTo>
                    <a:pt x="579" y="1904"/>
                  </a:lnTo>
                  <a:lnTo>
                    <a:pt x="583" y="1904"/>
                  </a:lnTo>
                  <a:lnTo>
                    <a:pt x="588" y="1903"/>
                  </a:lnTo>
                  <a:lnTo>
                    <a:pt x="590" y="1901"/>
                  </a:lnTo>
                  <a:lnTo>
                    <a:pt x="593" y="1898"/>
                  </a:lnTo>
                  <a:lnTo>
                    <a:pt x="597" y="1894"/>
                  </a:lnTo>
                  <a:lnTo>
                    <a:pt x="603" y="1890"/>
                  </a:lnTo>
                  <a:lnTo>
                    <a:pt x="605" y="1888"/>
                  </a:lnTo>
                  <a:lnTo>
                    <a:pt x="609" y="1886"/>
                  </a:lnTo>
                  <a:lnTo>
                    <a:pt x="614" y="1885"/>
                  </a:lnTo>
                  <a:lnTo>
                    <a:pt x="619" y="1885"/>
                  </a:lnTo>
                  <a:lnTo>
                    <a:pt x="625" y="1885"/>
                  </a:lnTo>
                  <a:lnTo>
                    <a:pt x="632" y="1888"/>
                  </a:lnTo>
                  <a:lnTo>
                    <a:pt x="637" y="1891"/>
                  </a:lnTo>
                  <a:lnTo>
                    <a:pt x="644" y="1895"/>
                  </a:lnTo>
                  <a:lnTo>
                    <a:pt x="657" y="1904"/>
                  </a:lnTo>
                  <a:lnTo>
                    <a:pt x="670" y="1912"/>
                  </a:lnTo>
                  <a:lnTo>
                    <a:pt x="676" y="1916"/>
                  </a:lnTo>
                  <a:lnTo>
                    <a:pt x="683" y="1918"/>
                  </a:lnTo>
                  <a:lnTo>
                    <a:pt x="688" y="1920"/>
                  </a:lnTo>
                  <a:lnTo>
                    <a:pt x="695" y="1920"/>
                  </a:lnTo>
                  <a:lnTo>
                    <a:pt x="701" y="1919"/>
                  </a:lnTo>
                  <a:lnTo>
                    <a:pt x="706" y="1916"/>
                  </a:lnTo>
                  <a:lnTo>
                    <a:pt x="712" y="1910"/>
                  </a:lnTo>
                  <a:lnTo>
                    <a:pt x="717" y="1903"/>
                  </a:lnTo>
                  <a:lnTo>
                    <a:pt x="722" y="1891"/>
                  </a:lnTo>
                  <a:lnTo>
                    <a:pt x="727" y="1876"/>
                  </a:lnTo>
                  <a:lnTo>
                    <a:pt x="729" y="1868"/>
                  </a:lnTo>
                  <a:lnTo>
                    <a:pt x="732" y="1862"/>
                  </a:lnTo>
                  <a:lnTo>
                    <a:pt x="735" y="1859"/>
                  </a:lnTo>
                  <a:lnTo>
                    <a:pt x="736" y="1858"/>
                  </a:lnTo>
                  <a:lnTo>
                    <a:pt x="738" y="1857"/>
                  </a:lnTo>
                  <a:lnTo>
                    <a:pt x="740" y="1857"/>
                  </a:lnTo>
                  <a:lnTo>
                    <a:pt x="748" y="1858"/>
                  </a:lnTo>
                  <a:lnTo>
                    <a:pt x="753" y="1858"/>
                  </a:lnTo>
                  <a:lnTo>
                    <a:pt x="758" y="1856"/>
                  </a:lnTo>
                  <a:lnTo>
                    <a:pt x="762" y="1853"/>
                  </a:lnTo>
                  <a:lnTo>
                    <a:pt x="766" y="1849"/>
                  </a:lnTo>
                  <a:lnTo>
                    <a:pt x="768" y="1843"/>
                  </a:lnTo>
                  <a:lnTo>
                    <a:pt x="771" y="1838"/>
                  </a:lnTo>
                  <a:lnTo>
                    <a:pt x="773" y="1832"/>
                  </a:lnTo>
                  <a:lnTo>
                    <a:pt x="779" y="1832"/>
                  </a:lnTo>
                  <a:lnTo>
                    <a:pt x="785" y="1831"/>
                  </a:lnTo>
                  <a:lnTo>
                    <a:pt x="790" y="1829"/>
                  </a:lnTo>
                  <a:lnTo>
                    <a:pt x="794" y="1827"/>
                  </a:lnTo>
                  <a:lnTo>
                    <a:pt x="803" y="1822"/>
                  </a:lnTo>
                  <a:lnTo>
                    <a:pt x="810" y="1815"/>
                  </a:lnTo>
                  <a:lnTo>
                    <a:pt x="813" y="1813"/>
                  </a:lnTo>
                  <a:lnTo>
                    <a:pt x="818" y="1811"/>
                  </a:lnTo>
                  <a:lnTo>
                    <a:pt x="822" y="1810"/>
                  </a:lnTo>
                  <a:lnTo>
                    <a:pt x="826" y="1809"/>
                  </a:lnTo>
                  <a:lnTo>
                    <a:pt x="832" y="1809"/>
                  </a:lnTo>
                  <a:lnTo>
                    <a:pt x="837" y="1810"/>
                  </a:lnTo>
                  <a:lnTo>
                    <a:pt x="844" y="1812"/>
                  </a:lnTo>
                  <a:lnTo>
                    <a:pt x="851" y="1816"/>
                  </a:lnTo>
                  <a:lnTo>
                    <a:pt x="859" y="1820"/>
                  </a:lnTo>
                  <a:lnTo>
                    <a:pt x="866" y="1822"/>
                  </a:lnTo>
                  <a:lnTo>
                    <a:pt x="874" y="1823"/>
                  </a:lnTo>
                  <a:lnTo>
                    <a:pt x="880" y="1823"/>
                  </a:lnTo>
                  <a:lnTo>
                    <a:pt x="887" y="1822"/>
                  </a:lnTo>
                  <a:lnTo>
                    <a:pt x="892" y="1818"/>
                  </a:lnTo>
                  <a:lnTo>
                    <a:pt x="898" y="1815"/>
                  </a:lnTo>
                  <a:lnTo>
                    <a:pt x="902" y="1811"/>
                  </a:lnTo>
                  <a:lnTo>
                    <a:pt x="906" y="1807"/>
                  </a:lnTo>
                  <a:lnTo>
                    <a:pt x="908" y="1801"/>
                  </a:lnTo>
                  <a:lnTo>
                    <a:pt x="912" y="1795"/>
                  </a:lnTo>
                  <a:lnTo>
                    <a:pt x="913" y="1788"/>
                  </a:lnTo>
                  <a:lnTo>
                    <a:pt x="914" y="1781"/>
                  </a:lnTo>
                  <a:lnTo>
                    <a:pt x="914" y="1773"/>
                  </a:lnTo>
                  <a:lnTo>
                    <a:pt x="913" y="1766"/>
                  </a:lnTo>
                  <a:lnTo>
                    <a:pt x="911" y="1758"/>
                  </a:lnTo>
                  <a:lnTo>
                    <a:pt x="907" y="1742"/>
                  </a:lnTo>
                  <a:lnTo>
                    <a:pt x="904" y="1729"/>
                  </a:lnTo>
                  <a:lnTo>
                    <a:pt x="903" y="1723"/>
                  </a:lnTo>
                  <a:lnTo>
                    <a:pt x="904" y="1717"/>
                  </a:lnTo>
                  <a:lnTo>
                    <a:pt x="905" y="1714"/>
                  </a:lnTo>
                  <a:lnTo>
                    <a:pt x="906" y="1710"/>
                  </a:lnTo>
                  <a:lnTo>
                    <a:pt x="908" y="1707"/>
                  </a:lnTo>
                  <a:lnTo>
                    <a:pt x="912" y="1704"/>
                  </a:lnTo>
                  <a:lnTo>
                    <a:pt x="916" y="1700"/>
                  </a:lnTo>
                  <a:lnTo>
                    <a:pt x="918" y="1695"/>
                  </a:lnTo>
                  <a:lnTo>
                    <a:pt x="919" y="1691"/>
                  </a:lnTo>
                  <a:lnTo>
                    <a:pt x="919" y="1687"/>
                  </a:lnTo>
                  <a:lnTo>
                    <a:pt x="920" y="1681"/>
                  </a:lnTo>
                  <a:lnTo>
                    <a:pt x="921" y="1676"/>
                  </a:lnTo>
                  <a:lnTo>
                    <a:pt x="924" y="1672"/>
                  </a:lnTo>
                  <a:lnTo>
                    <a:pt x="928" y="1666"/>
                  </a:lnTo>
                  <a:lnTo>
                    <a:pt x="933" y="1662"/>
                  </a:lnTo>
                  <a:lnTo>
                    <a:pt x="939" y="1658"/>
                  </a:lnTo>
                  <a:lnTo>
                    <a:pt x="944" y="1654"/>
                  </a:lnTo>
                  <a:lnTo>
                    <a:pt x="951" y="1651"/>
                  </a:lnTo>
                  <a:lnTo>
                    <a:pt x="962" y="1648"/>
                  </a:lnTo>
                  <a:lnTo>
                    <a:pt x="974" y="1645"/>
                  </a:lnTo>
                  <a:lnTo>
                    <a:pt x="985" y="1642"/>
                  </a:lnTo>
                  <a:lnTo>
                    <a:pt x="996" y="1640"/>
                  </a:lnTo>
                  <a:lnTo>
                    <a:pt x="1001" y="1639"/>
                  </a:lnTo>
                  <a:lnTo>
                    <a:pt x="1006" y="1637"/>
                  </a:lnTo>
                  <a:lnTo>
                    <a:pt x="1010" y="1634"/>
                  </a:lnTo>
                  <a:lnTo>
                    <a:pt x="1014" y="1631"/>
                  </a:lnTo>
                  <a:lnTo>
                    <a:pt x="1022" y="1625"/>
                  </a:lnTo>
                  <a:lnTo>
                    <a:pt x="1028" y="1622"/>
                  </a:lnTo>
                  <a:lnTo>
                    <a:pt x="1036" y="1619"/>
                  </a:lnTo>
                  <a:lnTo>
                    <a:pt x="1042" y="1616"/>
                  </a:lnTo>
                  <a:lnTo>
                    <a:pt x="1050" y="1614"/>
                  </a:lnTo>
                  <a:lnTo>
                    <a:pt x="1057" y="1611"/>
                  </a:lnTo>
                  <a:lnTo>
                    <a:pt x="1065" y="1607"/>
                  </a:lnTo>
                  <a:lnTo>
                    <a:pt x="1073" y="1601"/>
                  </a:lnTo>
                  <a:lnTo>
                    <a:pt x="1079" y="1597"/>
                  </a:lnTo>
                  <a:lnTo>
                    <a:pt x="1084" y="1596"/>
                  </a:lnTo>
                  <a:lnTo>
                    <a:pt x="1089" y="1596"/>
                  </a:lnTo>
                  <a:lnTo>
                    <a:pt x="1094" y="1598"/>
                  </a:lnTo>
                  <a:lnTo>
                    <a:pt x="1098" y="1599"/>
                  </a:lnTo>
                  <a:lnTo>
                    <a:pt x="1103" y="1600"/>
                  </a:lnTo>
                  <a:lnTo>
                    <a:pt x="1108" y="1601"/>
                  </a:lnTo>
                  <a:lnTo>
                    <a:pt x="1115" y="1599"/>
                  </a:lnTo>
                  <a:lnTo>
                    <a:pt x="1129" y="1593"/>
                  </a:lnTo>
                  <a:lnTo>
                    <a:pt x="1149" y="1584"/>
                  </a:lnTo>
                  <a:lnTo>
                    <a:pt x="1169" y="1577"/>
                  </a:lnTo>
                  <a:lnTo>
                    <a:pt x="1178" y="1573"/>
                  </a:lnTo>
                  <a:lnTo>
                    <a:pt x="1186" y="1580"/>
                  </a:lnTo>
                  <a:lnTo>
                    <a:pt x="1194" y="1583"/>
                  </a:lnTo>
                  <a:lnTo>
                    <a:pt x="1199" y="1584"/>
                  </a:lnTo>
                  <a:lnTo>
                    <a:pt x="1204" y="1584"/>
                  </a:lnTo>
                  <a:lnTo>
                    <a:pt x="1210" y="1586"/>
                  </a:lnTo>
                  <a:lnTo>
                    <a:pt x="1214" y="1589"/>
                  </a:lnTo>
                  <a:lnTo>
                    <a:pt x="1219" y="1596"/>
                  </a:lnTo>
                  <a:lnTo>
                    <a:pt x="1226" y="1607"/>
                  </a:lnTo>
                  <a:lnTo>
                    <a:pt x="1235" y="1609"/>
                  </a:lnTo>
                  <a:lnTo>
                    <a:pt x="1242" y="1609"/>
                  </a:lnTo>
                  <a:lnTo>
                    <a:pt x="1251" y="1608"/>
                  </a:lnTo>
                  <a:lnTo>
                    <a:pt x="1258" y="1605"/>
                  </a:lnTo>
                  <a:lnTo>
                    <a:pt x="1266" y="1600"/>
                  </a:lnTo>
                  <a:lnTo>
                    <a:pt x="1272" y="1595"/>
                  </a:lnTo>
                  <a:lnTo>
                    <a:pt x="1279" y="1588"/>
                  </a:lnTo>
                  <a:lnTo>
                    <a:pt x="1285" y="1581"/>
                  </a:lnTo>
                  <a:lnTo>
                    <a:pt x="1291" y="1572"/>
                  </a:lnTo>
                  <a:lnTo>
                    <a:pt x="1295" y="1564"/>
                  </a:lnTo>
                  <a:lnTo>
                    <a:pt x="1298" y="1555"/>
                  </a:lnTo>
                  <a:lnTo>
                    <a:pt x="1300" y="1545"/>
                  </a:lnTo>
                  <a:lnTo>
                    <a:pt x="1303" y="1537"/>
                  </a:lnTo>
                  <a:lnTo>
                    <a:pt x="1303" y="1527"/>
                  </a:lnTo>
                  <a:lnTo>
                    <a:pt x="1303" y="1518"/>
                  </a:lnTo>
                  <a:lnTo>
                    <a:pt x="1300" y="1511"/>
                  </a:lnTo>
                  <a:lnTo>
                    <a:pt x="1295" y="1510"/>
                  </a:lnTo>
                  <a:lnTo>
                    <a:pt x="1291" y="1508"/>
                  </a:lnTo>
                  <a:lnTo>
                    <a:pt x="1287" y="1506"/>
                  </a:lnTo>
                  <a:lnTo>
                    <a:pt x="1285" y="1504"/>
                  </a:lnTo>
                  <a:lnTo>
                    <a:pt x="1284" y="1501"/>
                  </a:lnTo>
                  <a:lnTo>
                    <a:pt x="1284" y="1497"/>
                  </a:lnTo>
                  <a:lnTo>
                    <a:pt x="1285" y="1493"/>
                  </a:lnTo>
                  <a:lnTo>
                    <a:pt x="1286" y="1489"/>
                  </a:lnTo>
                  <a:lnTo>
                    <a:pt x="1294" y="1471"/>
                  </a:lnTo>
                  <a:lnTo>
                    <a:pt x="1302" y="1454"/>
                  </a:lnTo>
                  <a:lnTo>
                    <a:pt x="1314" y="1450"/>
                  </a:lnTo>
                  <a:lnTo>
                    <a:pt x="1332" y="1446"/>
                  </a:lnTo>
                  <a:lnTo>
                    <a:pt x="1361" y="1424"/>
                  </a:lnTo>
                  <a:lnTo>
                    <a:pt x="1366" y="1427"/>
                  </a:lnTo>
                  <a:lnTo>
                    <a:pt x="1372" y="1429"/>
                  </a:lnTo>
                  <a:lnTo>
                    <a:pt x="1377" y="1430"/>
                  </a:lnTo>
                  <a:lnTo>
                    <a:pt x="1384" y="1430"/>
                  </a:lnTo>
                  <a:lnTo>
                    <a:pt x="1389" y="1430"/>
                  </a:lnTo>
                  <a:lnTo>
                    <a:pt x="1394" y="1431"/>
                  </a:lnTo>
                  <a:lnTo>
                    <a:pt x="1400" y="1432"/>
                  </a:lnTo>
                  <a:lnTo>
                    <a:pt x="1405" y="1434"/>
                  </a:lnTo>
                  <a:lnTo>
                    <a:pt x="1408" y="1436"/>
                  </a:lnTo>
                  <a:lnTo>
                    <a:pt x="1412" y="1439"/>
                  </a:lnTo>
                  <a:lnTo>
                    <a:pt x="1414" y="1444"/>
                  </a:lnTo>
                  <a:lnTo>
                    <a:pt x="1415" y="1449"/>
                  </a:lnTo>
                  <a:lnTo>
                    <a:pt x="1418" y="1460"/>
                  </a:lnTo>
                  <a:lnTo>
                    <a:pt x="1421" y="1472"/>
                  </a:lnTo>
                  <a:lnTo>
                    <a:pt x="1424" y="1477"/>
                  </a:lnTo>
                  <a:lnTo>
                    <a:pt x="1426" y="1483"/>
                  </a:lnTo>
                  <a:lnTo>
                    <a:pt x="1428" y="1487"/>
                  </a:lnTo>
                  <a:lnTo>
                    <a:pt x="1431" y="1491"/>
                  </a:lnTo>
                  <a:lnTo>
                    <a:pt x="1435" y="1494"/>
                  </a:lnTo>
                  <a:lnTo>
                    <a:pt x="1441" y="1498"/>
                  </a:lnTo>
                  <a:lnTo>
                    <a:pt x="1446" y="1499"/>
                  </a:lnTo>
                  <a:lnTo>
                    <a:pt x="1453" y="1500"/>
                  </a:lnTo>
                  <a:lnTo>
                    <a:pt x="1459" y="1500"/>
                  </a:lnTo>
                  <a:lnTo>
                    <a:pt x="1465" y="1501"/>
                  </a:lnTo>
                  <a:lnTo>
                    <a:pt x="1470" y="1502"/>
                  </a:lnTo>
                  <a:lnTo>
                    <a:pt x="1473" y="1504"/>
                  </a:lnTo>
                  <a:lnTo>
                    <a:pt x="1480" y="1508"/>
                  </a:lnTo>
                  <a:lnTo>
                    <a:pt x="1485" y="1514"/>
                  </a:lnTo>
                  <a:lnTo>
                    <a:pt x="1493" y="1528"/>
                  </a:lnTo>
                  <a:lnTo>
                    <a:pt x="1503" y="1542"/>
                  </a:lnTo>
                  <a:lnTo>
                    <a:pt x="1506" y="1544"/>
                  </a:lnTo>
                  <a:lnTo>
                    <a:pt x="1508" y="1545"/>
                  </a:lnTo>
                  <a:lnTo>
                    <a:pt x="1511" y="1546"/>
                  </a:lnTo>
                  <a:lnTo>
                    <a:pt x="1514" y="1546"/>
                  </a:lnTo>
                  <a:lnTo>
                    <a:pt x="1521" y="1545"/>
                  </a:lnTo>
                  <a:lnTo>
                    <a:pt x="1527" y="1542"/>
                  </a:lnTo>
                  <a:lnTo>
                    <a:pt x="1534" y="1538"/>
                  </a:lnTo>
                  <a:lnTo>
                    <a:pt x="1540" y="1531"/>
                  </a:lnTo>
                  <a:lnTo>
                    <a:pt x="1546" y="1525"/>
                  </a:lnTo>
                  <a:lnTo>
                    <a:pt x="1550" y="1517"/>
                  </a:lnTo>
                  <a:lnTo>
                    <a:pt x="1554" y="1508"/>
                  </a:lnTo>
                  <a:lnTo>
                    <a:pt x="1556" y="1501"/>
                  </a:lnTo>
                  <a:lnTo>
                    <a:pt x="1556" y="1493"/>
                  </a:lnTo>
                  <a:lnTo>
                    <a:pt x="1555" y="1487"/>
                  </a:lnTo>
                  <a:lnTo>
                    <a:pt x="1554" y="1484"/>
                  </a:lnTo>
                  <a:lnTo>
                    <a:pt x="1552" y="1481"/>
                  </a:lnTo>
                  <a:lnTo>
                    <a:pt x="1549" y="1478"/>
                  </a:lnTo>
                  <a:lnTo>
                    <a:pt x="1546" y="1477"/>
                  </a:lnTo>
                  <a:lnTo>
                    <a:pt x="1541" y="1475"/>
                  </a:lnTo>
                  <a:lnTo>
                    <a:pt x="1537" y="1474"/>
                  </a:lnTo>
                  <a:lnTo>
                    <a:pt x="1532" y="1473"/>
                  </a:lnTo>
                  <a:lnTo>
                    <a:pt x="1525" y="1473"/>
                  </a:lnTo>
                  <a:lnTo>
                    <a:pt x="1511" y="1472"/>
                  </a:lnTo>
                  <a:lnTo>
                    <a:pt x="1498" y="1471"/>
                  </a:lnTo>
                  <a:lnTo>
                    <a:pt x="1486" y="1466"/>
                  </a:lnTo>
                  <a:lnTo>
                    <a:pt x="1476" y="1462"/>
                  </a:lnTo>
                  <a:lnTo>
                    <a:pt x="1472" y="1459"/>
                  </a:lnTo>
                  <a:lnTo>
                    <a:pt x="1469" y="1456"/>
                  </a:lnTo>
                  <a:lnTo>
                    <a:pt x="1466" y="1451"/>
                  </a:lnTo>
                  <a:lnTo>
                    <a:pt x="1464" y="1447"/>
                  </a:lnTo>
                  <a:lnTo>
                    <a:pt x="1462" y="1442"/>
                  </a:lnTo>
                  <a:lnTo>
                    <a:pt x="1461" y="1436"/>
                  </a:lnTo>
                  <a:lnTo>
                    <a:pt x="1461" y="1430"/>
                  </a:lnTo>
                  <a:lnTo>
                    <a:pt x="1462" y="1423"/>
                  </a:lnTo>
                  <a:lnTo>
                    <a:pt x="1465" y="1415"/>
                  </a:lnTo>
                  <a:lnTo>
                    <a:pt x="1467" y="1409"/>
                  </a:lnTo>
                  <a:lnTo>
                    <a:pt x="1469" y="1406"/>
                  </a:lnTo>
                  <a:lnTo>
                    <a:pt x="1471" y="1404"/>
                  </a:lnTo>
                  <a:lnTo>
                    <a:pt x="1473" y="1404"/>
                  </a:lnTo>
                  <a:lnTo>
                    <a:pt x="1476" y="1405"/>
                  </a:lnTo>
                  <a:lnTo>
                    <a:pt x="1480" y="1406"/>
                  </a:lnTo>
                  <a:lnTo>
                    <a:pt x="1482" y="1408"/>
                  </a:lnTo>
                  <a:lnTo>
                    <a:pt x="1486" y="1410"/>
                  </a:lnTo>
                  <a:lnTo>
                    <a:pt x="1489" y="1411"/>
                  </a:lnTo>
                  <a:lnTo>
                    <a:pt x="1494" y="1412"/>
                  </a:lnTo>
                  <a:lnTo>
                    <a:pt x="1497" y="1411"/>
                  </a:lnTo>
                  <a:lnTo>
                    <a:pt x="1502" y="1410"/>
                  </a:lnTo>
                  <a:lnTo>
                    <a:pt x="1507" y="1406"/>
                  </a:lnTo>
                  <a:lnTo>
                    <a:pt x="1512" y="1400"/>
                  </a:lnTo>
                  <a:lnTo>
                    <a:pt x="1518" y="1393"/>
                  </a:lnTo>
                  <a:lnTo>
                    <a:pt x="1523" y="1385"/>
                  </a:lnTo>
                  <a:lnTo>
                    <a:pt x="1528" y="1379"/>
                  </a:lnTo>
                  <a:lnTo>
                    <a:pt x="1535" y="1373"/>
                  </a:lnTo>
                  <a:lnTo>
                    <a:pt x="1542" y="1369"/>
                  </a:lnTo>
                  <a:lnTo>
                    <a:pt x="1546" y="1367"/>
                  </a:lnTo>
                  <a:lnTo>
                    <a:pt x="1550" y="1366"/>
                  </a:lnTo>
                  <a:lnTo>
                    <a:pt x="1553" y="1366"/>
                  </a:lnTo>
                  <a:lnTo>
                    <a:pt x="1557" y="1366"/>
                  </a:lnTo>
                  <a:lnTo>
                    <a:pt x="1562" y="1367"/>
                  </a:lnTo>
                  <a:lnTo>
                    <a:pt x="1565" y="1369"/>
                  </a:lnTo>
                  <a:lnTo>
                    <a:pt x="1569" y="1371"/>
                  </a:lnTo>
                  <a:lnTo>
                    <a:pt x="1573" y="1375"/>
                  </a:lnTo>
                  <a:lnTo>
                    <a:pt x="1581" y="1381"/>
                  </a:lnTo>
                  <a:lnTo>
                    <a:pt x="1592" y="1389"/>
                  </a:lnTo>
                  <a:lnTo>
                    <a:pt x="1605" y="1396"/>
                  </a:lnTo>
                  <a:lnTo>
                    <a:pt x="1620" y="1403"/>
                  </a:lnTo>
                  <a:lnTo>
                    <a:pt x="1635" y="1408"/>
                  </a:lnTo>
                  <a:lnTo>
                    <a:pt x="1649" y="1412"/>
                  </a:lnTo>
                  <a:lnTo>
                    <a:pt x="1656" y="1413"/>
                  </a:lnTo>
                  <a:lnTo>
                    <a:pt x="1662" y="1413"/>
                  </a:lnTo>
                  <a:lnTo>
                    <a:pt x="1668" y="1413"/>
                  </a:lnTo>
                  <a:lnTo>
                    <a:pt x="1673" y="1411"/>
                  </a:lnTo>
                  <a:lnTo>
                    <a:pt x="1679" y="1408"/>
                  </a:lnTo>
                  <a:lnTo>
                    <a:pt x="1684" y="1404"/>
                  </a:lnTo>
                  <a:lnTo>
                    <a:pt x="1688" y="1399"/>
                  </a:lnTo>
                  <a:lnTo>
                    <a:pt x="1690" y="1393"/>
                  </a:lnTo>
                  <a:lnTo>
                    <a:pt x="1694" y="1381"/>
                  </a:lnTo>
                  <a:lnTo>
                    <a:pt x="1696" y="1367"/>
                  </a:lnTo>
                  <a:lnTo>
                    <a:pt x="1698" y="1361"/>
                  </a:lnTo>
                  <a:lnTo>
                    <a:pt x="1700" y="1354"/>
                  </a:lnTo>
                  <a:lnTo>
                    <a:pt x="1703" y="1349"/>
                  </a:lnTo>
                  <a:lnTo>
                    <a:pt x="1708" y="1344"/>
                  </a:lnTo>
                  <a:lnTo>
                    <a:pt x="1713" y="1340"/>
                  </a:lnTo>
                  <a:lnTo>
                    <a:pt x="1721" y="1337"/>
                  </a:lnTo>
                  <a:lnTo>
                    <a:pt x="1730" y="1335"/>
                  </a:lnTo>
                  <a:lnTo>
                    <a:pt x="1742" y="1334"/>
                  </a:lnTo>
                  <a:lnTo>
                    <a:pt x="1758" y="1334"/>
                  </a:lnTo>
                  <a:lnTo>
                    <a:pt x="1773" y="1331"/>
                  </a:lnTo>
                  <a:lnTo>
                    <a:pt x="1787" y="1328"/>
                  </a:lnTo>
                  <a:lnTo>
                    <a:pt x="1804" y="1325"/>
                  </a:lnTo>
                  <a:lnTo>
                    <a:pt x="1812" y="1322"/>
                  </a:lnTo>
                  <a:lnTo>
                    <a:pt x="1819" y="1319"/>
                  </a:lnTo>
                  <a:lnTo>
                    <a:pt x="1824" y="1316"/>
                  </a:lnTo>
                  <a:lnTo>
                    <a:pt x="1827" y="1313"/>
                  </a:lnTo>
                  <a:lnTo>
                    <a:pt x="1833" y="1305"/>
                  </a:lnTo>
                  <a:lnTo>
                    <a:pt x="1836" y="1298"/>
                  </a:lnTo>
                  <a:lnTo>
                    <a:pt x="1839" y="1290"/>
                  </a:lnTo>
                  <a:lnTo>
                    <a:pt x="1845" y="1284"/>
                  </a:lnTo>
                  <a:lnTo>
                    <a:pt x="1849" y="1281"/>
                  </a:lnTo>
                  <a:lnTo>
                    <a:pt x="1854" y="1277"/>
                  </a:lnTo>
                  <a:lnTo>
                    <a:pt x="1861" y="1275"/>
                  </a:lnTo>
                  <a:lnTo>
                    <a:pt x="1870" y="1273"/>
                  </a:lnTo>
                  <a:lnTo>
                    <a:pt x="1875" y="1271"/>
                  </a:lnTo>
                  <a:lnTo>
                    <a:pt x="1880" y="1268"/>
                  </a:lnTo>
                  <a:lnTo>
                    <a:pt x="1885" y="1262"/>
                  </a:lnTo>
                  <a:lnTo>
                    <a:pt x="1889" y="1257"/>
                  </a:lnTo>
                  <a:lnTo>
                    <a:pt x="1888" y="1259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2" name="Freeform 106"/>
            <p:cNvSpPr>
              <a:spLocks/>
            </p:cNvSpPr>
            <p:nvPr/>
          </p:nvSpPr>
          <p:spPr bwMode="auto">
            <a:xfrm>
              <a:off x="3298310" y="4436622"/>
              <a:ext cx="1564750" cy="1080000"/>
            </a:xfrm>
            <a:custGeom>
              <a:avLst/>
              <a:gdLst>
                <a:gd name="T0" fmla="*/ 2587 w 3803"/>
                <a:gd name="T1" fmla="*/ 578 h 3212"/>
                <a:gd name="T2" fmla="*/ 2692 w 3803"/>
                <a:gd name="T3" fmla="*/ 344 h 3212"/>
                <a:gd name="T4" fmla="*/ 2780 w 3803"/>
                <a:gd name="T5" fmla="*/ 407 h 3212"/>
                <a:gd name="T6" fmla="*/ 2896 w 3803"/>
                <a:gd name="T7" fmla="*/ 372 h 3212"/>
                <a:gd name="T8" fmla="*/ 3000 w 3803"/>
                <a:gd name="T9" fmla="*/ 283 h 3212"/>
                <a:gd name="T10" fmla="*/ 3149 w 3803"/>
                <a:gd name="T11" fmla="*/ 137 h 3212"/>
                <a:gd name="T12" fmla="*/ 3195 w 3803"/>
                <a:gd name="T13" fmla="*/ 55 h 3212"/>
                <a:gd name="T14" fmla="*/ 3272 w 3803"/>
                <a:gd name="T15" fmla="*/ 0 h 3212"/>
                <a:gd name="T16" fmla="*/ 3368 w 3803"/>
                <a:gd name="T17" fmla="*/ 134 h 3212"/>
                <a:gd name="T18" fmla="*/ 3610 w 3803"/>
                <a:gd name="T19" fmla="*/ 114 h 3212"/>
                <a:gd name="T20" fmla="*/ 3793 w 3803"/>
                <a:gd name="T21" fmla="*/ 20 h 3212"/>
                <a:gd name="T22" fmla="*/ 3518 w 3803"/>
                <a:gd name="T23" fmla="*/ 406 h 3212"/>
                <a:gd name="T24" fmla="*/ 3020 w 3803"/>
                <a:gd name="T25" fmla="*/ 792 h 3212"/>
                <a:gd name="T26" fmla="*/ 2636 w 3803"/>
                <a:gd name="T27" fmla="*/ 1214 h 3212"/>
                <a:gd name="T28" fmla="*/ 2402 w 3803"/>
                <a:gd name="T29" fmla="*/ 1368 h 3212"/>
                <a:gd name="T30" fmla="*/ 2231 w 3803"/>
                <a:gd name="T31" fmla="*/ 1382 h 3212"/>
                <a:gd name="T32" fmla="*/ 2093 w 3803"/>
                <a:gd name="T33" fmla="*/ 1574 h 3212"/>
                <a:gd name="T34" fmla="*/ 1971 w 3803"/>
                <a:gd name="T35" fmla="*/ 1681 h 3212"/>
                <a:gd name="T36" fmla="*/ 1694 w 3803"/>
                <a:gd name="T37" fmla="*/ 1694 h 3212"/>
                <a:gd name="T38" fmla="*/ 1579 w 3803"/>
                <a:gd name="T39" fmla="*/ 1986 h 3212"/>
                <a:gd name="T40" fmla="*/ 1617 w 3803"/>
                <a:gd name="T41" fmla="*/ 2406 h 3212"/>
                <a:gd name="T42" fmla="*/ 1658 w 3803"/>
                <a:gd name="T43" fmla="*/ 2731 h 3212"/>
                <a:gd name="T44" fmla="*/ 1603 w 3803"/>
                <a:gd name="T45" fmla="*/ 2779 h 3212"/>
                <a:gd name="T46" fmla="*/ 1367 w 3803"/>
                <a:gd name="T47" fmla="*/ 2900 h 3212"/>
                <a:gd name="T48" fmla="*/ 1146 w 3803"/>
                <a:gd name="T49" fmla="*/ 2993 h 3212"/>
                <a:gd name="T50" fmla="*/ 911 w 3803"/>
                <a:gd name="T51" fmla="*/ 3005 h 3212"/>
                <a:gd name="T52" fmla="*/ 852 w 3803"/>
                <a:gd name="T53" fmla="*/ 3146 h 3212"/>
                <a:gd name="T54" fmla="*/ 752 w 3803"/>
                <a:gd name="T55" fmla="*/ 3072 h 3212"/>
                <a:gd name="T56" fmla="*/ 847 w 3803"/>
                <a:gd name="T57" fmla="*/ 2870 h 3212"/>
                <a:gd name="T58" fmla="*/ 763 w 3803"/>
                <a:gd name="T59" fmla="*/ 2712 h 3212"/>
                <a:gd name="T60" fmla="*/ 639 w 3803"/>
                <a:gd name="T61" fmla="*/ 2615 h 3212"/>
                <a:gd name="T62" fmla="*/ 582 w 3803"/>
                <a:gd name="T63" fmla="*/ 2557 h 3212"/>
                <a:gd name="T64" fmla="*/ 448 w 3803"/>
                <a:gd name="T65" fmla="*/ 2653 h 3212"/>
                <a:gd name="T66" fmla="*/ 268 w 3803"/>
                <a:gd name="T67" fmla="*/ 2613 h 3212"/>
                <a:gd name="T68" fmla="*/ 161 w 3803"/>
                <a:gd name="T69" fmla="*/ 2654 h 3212"/>
                <a:gd name="T70" fmla="*/ 93 w 3803"/>
                <a:gd name="T71" fmla="*/ 2471 h 3212"/>
                <a:gd name="T72" fmla="*/ 147 w 3803"/>
                <a:gd name="T73" fmla="*/ 2506 h 3212"/>
                <a:gd name="T74" fmla="*/ 311 w 3803"/>
                <a:gd name="T75" fmla="*/ 2587 h 3212"/>
                <a:gd name="T76" fmla="*/ 306 w 3803"/>
                <a:gd name="T77" fmla="*/ 2478 h 3212"/>
                <a:gd name="T78" fmla="*/ 258 w 3803"/>
                <a:gd name="T79" fmla="*/ 2387 h 3212"/>
                <a:gd name="T80" fmla="*/ 101 w 3803"/>
                <a:gd name="T81" fmla="*/ 2335 h 3212"/>
                <a:gd name="T82" fmla="*/ 41 w 3803"/>
                <a:gd name="T83" fmla="*/ 2137 h 3212"/>
                <a:gd name="T84" fmla="*/ 54 w 3803"/>
                <a:gd name="T85" fmla="*/ 2052 h 3212"/>
                <a:gd name="T86" fmla="*/ 163 w 3803"/>
                <a:gd name="T87" fmla="*/ 1877 h 3212"/>
                <a:gd name="T88" fmla="*/ 154 w 3803"/>
                <a:gd name="T89" fmla="*/ 1729 h 3212"/>
                <a:gd name="T90" fmla="*/ 245 w 3803"/>
                <a:gd name="T91" fmla="*/ 1585 h 3212"/>
                <a:gd name="T92" fmla="*/ 517 w 3803"/>
                <a:gd name="T93" fmla="*/ 1614 h 3212"/>
                <a:gd name="T94" fmla="*/ 717 w 3803"/>
                <a:gd name="T95" fmla="*/ 1587 h 3212"/>
                <a:gd name="T96" fmla="*/ 872 w 3803"/>
                <a:gd name="T97" fmla="*/ 1520 h 3212"/>
                <a:gd name="T98" fmla="*/ 1006 w 3803"/>
                <a:gd name="T99" fmla="*/ 1498 h 3212"/>
                <a:gd name="T100" fmla="*/ 1097 w 3803"/>
                <a:gd name="T101" fmla="*/ 1433 h 3212"/>
                <a:gd name="T102" fmla="*/ 1190 w 3803"/>
                <a:gd name="T103" fmla="*/ 1380 h 3212"/>
                <a:gd name="T104" fmla="*/ 1253 w 3803"/>
                <a:gd name="T105" fmla="*/ 1267 h 3212"/>
                <a:gd name="T106" fmla="*/ 1394 w 3803"/>
                <a:gd name="T107" fmla="*/ 1221 h 3212"/>
                <a:gd name="T108" fmla="*/ 1574 w 3803"/>
                <a:gd name="T109" fmla="*/ 1186 h 3212"/>
                <a:gd name="T110" fmla="*/ 1656 w 3803"/>
                <a:gd name="T111" fmla="*/ 1052 h 3212"/>
                <a:gd name="T112" fmla="*/ 1749 w 3803"/>
                <a:gd name="T113" fmla="*/ 1124 h 3212"/>
                <a:gd name="T114" fmla="*/ 1828 w 3803"/>
                <a:gd name="T115" fmla="*/ 1100 h 3212"/>
                <a:gd name="T116" fmla="*/ 1752 w 3803"/>
                <a:gd name="T117" fmla="*/ 1026 h 3212"/>
                <a:gd name="T118" fmla="*/ 1848 w 3803"/>
                <a:gd name="T119" fmla="*/ 993 h 3212"/>
                <a:gd name="T120" fmla="*/ 1992 w 3803"/>
                <a:gd name="T121" fmla="*/ 962 h 3212"/>
                <a:gd name="T122" fmla="*/ 2164 w 3803"/>
                <a:gd name="T123" fmla="*/ 885 h 3212"/>
                <a:gd name="T124" fmla="*/ 2285 w 3803"/>
                <a:gd name="T125" fmla="*/ 760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03" h="3212">
                  <a:moveTo>
                    <a:pt x="2373" y="637"/>
                  </a:moveTo>
                  <a:lnTo>
                    <a:pt x="2383" y="632"/>
                  </a:lnTo>
                  <a:lnTo>
                    <a:pt x="2392" y="625"/>
                  </a:lnTo>
                  <a:lnTo>
                    <a:pt x="2403" y="616"/>
                  </a:lnTo>
                  <a:lnTo>
                    <a:pt x="2416" y="610"/>
                  </a:lnTo>
                  <a:lnTo>
                    <a:pt x="2429" y="602"/>
                  </a:lnTo>
                  <a:lnTo>
                    <a:pt x="2443" y="596"/>
                  </a:lnTo>
                  <a:lnTo>
                    <a:pt x="2457" y="588"/>
                  </a:lnTo>
                  <a:lnTo>
                    <a:pt x="2470" y="582"/>
                  </a:lnTo>
                  <a:lnTo>
                    <a:pt x="2483" y="574"/>
                  </a:lnTo>
                  <a:lnTo>
                    <a:pt x="2496" y="566"/>
                  </a:lnTo>
                  <a:lnTo>
                    <a:pt x="2507" y="560"/>
                  </a:lnTo>
                  <a:lnTo>
                    <a:pt x="2517" y="556"/>
                  </a:lnTo>
                  <a:lnTo>
                    <a:pt x="2525" y="555"/>
                  </a:lnTo>
                  <a:lnTo>
                    <a:pt x="2534" y="555"/>
                  </a:lnTo>
                  <a:lnTo>
                    <a:pt x="2543" y="557"/>
                  </a:lnTo>
                  <a:lnTo>
                    <a:pt x="2550" y="560"/>
                  </a:lnTo>
                  <a:lnTo>
                    <a:pt x="2558" y="563"/>
                  </a:lnTo>
                  <a:lnTo>
                    <a:pt x="2565" y="567"/>
                  </a:lnTo>
                  <a:lnTo>
                    <a:pt x="2572" y="571"/>
                  </a:lnTo>
                  <a:lnTo>
                    <a:pt x="2579" y="574"/>
                  </a:lnTo>
                  <a:lnTo>
                    <a:pt x="2587" y="578"/>
                  </a:lnTo>
                  <a:lnTo>
                    <a:pt x="2593" y="579"/>
                  </a:lnTo>
                  <a:lnTo>
                    <a:pt x="2601" y="580"/>
                  </a:lnTo>
                  <a:lnTo>
                    <a:pt x="2609" y="578"/>
                  </a:lnTo>
                  <a:lnTo>
                    <a:pt x="2617" y="574"/>
                  </a:lnTo>
                  <a:lnTo>
                    <a:pt x="2626" y="568"/>
                  </a:lnTo>
                  <a:lnTo>
                    <a:pt x="2637" y="557"/>
                  </a:lnTo>
                  <a:lnTo>
                    <a:pt x="2644" y="547"/>
                  </a:lnTo>
                  <a:lnTo>
                    <a:pt x="2650" y="538"/>
                  </a:lnTo>
                  <a:lnTo>
                    <a:pt x="2654" y="527"/>
                  </a:lnTo>
                  <a:lnTo>
                    <a:pt x="2656" y="517"/>
                  </a:lnTo>
                  <a:lnTo>
                    <a:pt x="2657" y="507"/>
                  </a:lnTo>
                  <a:lnTo>
                    <a:pt x="2656" y="498"/>
                  </a:lnTo>
                  <a:lnTo>
                    <a:pt x="2656" y="488"/>
                  </a:lnTo>
                  <a:lnTo>
                    <a:pt x="2653" y="467"/>
                  </a:lnTo>
                  <a:lnTo>
                    <a:pt x="2651" y="446"/>
                  </a:lnTo>
                  <a:lnTo>
                    <a:pt x="2652" y="434"/>
                  </a:lnTo>
                  <a:lnTo>
                    <a:pt x="2653" y="422"/>
                  </a:lnTo>
                  <a:lnTo>
                    <a:pt x="2656" y="410"/>
                  </a:lnTo>
                  <a:lnTo>
                    <a:pt x="2660" y="397"/>
                  </a:lnTo>
                  <a:lnTo>
                    <a:pt x="2669" y="385"/>
                  </a:lnTo>
                  <a:lnTo>
                    <a:pt x="2680" y="366"/>
                  </a:lnTo>
                  <a:lnTo>
                    <a:pt x="2692" y="344"/>
                  </a:lnTo>
                  <a:lnTo>
                    <a:pt x="2705" y="324"/>
                  </a:lnTo>
                  <a:lnTo>
                    <a:pt x="2712" y="316"/>
                  </a:lnTo>
                  <a:lnTo>
                    <a:pt x="2719" y="310"/>
                  </a:lnTo>
                  <a:lnTo>
                    <a:pt x="2722" y="309"/>
                  </a:lnTo>
                  <a:lnTo>
                    <a:pt x="2724" y="308"/>
                  </a:lnTo>
                  <a:lnTo>
                    <a:pt x="2727" y="306"/>
                  </a:lnTo>
                  <a:lnTo>
                    <a:pt x="2731" y="308"/>
                  </a:lnTo>
                  <a:lnTo>
                    <a:pt x="2734" y="310"/>
                  </a:lnTo>
                  <a:lnTo>
                    <a:pt x="2736" y="312"/>
                  </a:lnTo>
                  <a:lnTo>
                    <a:pt x="2739" y="316"/>
                  </a:lnTo>
                  <a:lnTo>
                    <a:pt x="2741" y="320"/>
                  </a:lnTo>
                  <a:lnTo>
                    <a:pt x="2746" y="335"/>
                  </a:lnTo>
                  <a:lnTo>
                    <a:pt x="2750" y="355"/>
                  </a:lnTo>
                  <a:lnTo>
                    <a:pt x="2752" y="362"/>
                  </a:lnTo>
                  <a:lnTo>
                    <a:pt x="2755" y="367"/>
                  </a:lnTo>
                  <a:lnTo>
                    <a:pt x="2760" y="371"/>
                  </a:lnTo>
                  <a:lnTo>
                    <a:pt x="2765" y="374"/>
                  </a:lnTo>
                  <a:lnTo>
                    <a:pt x="2770" y="379"/>
                  </a:lnTo>
                  <a:lnTo>
                    <a:pt x="2775" y="382"/>
                  </a:lnTo>
                  <a:lnTo>
                    <a:pt x="2778" y="386"/>
                  </a:lnTo>
                  <a:lnTo>
                    <a:pt x="2779" y="393"/>
                  </a:lnTo>
                  <a:lnTo>
                    <a:pt x="2780" y="407"/>
                  </a:lnTo>
                  <a:lnTo>
                    <a:pt x="2781" y="421"/>
                  </a:lnTo>
                  <a:lnTo>
                    <a:pt x="2781" y="435"/>
                  </a:lnTo>
                  <a:lnTo>
                    <a:pt x="2784" y="450"/>
                  </a:lnTo>
                  <a:lnTo>
                    <a:pt x="2789" y="450"/>
                  </a:lnTo>
                  <a:lnTo>
                    <a:pt x="2793" y="449"/>
                  </a:lnTo>
                  <a:lnTo>
                    <a:pt x="2797" y="448"/>
                  </a:lnTo>
                  <a:lnTo>
                    <a:pt x="2801" y="447"/>
                  </a:lnTo>
                  <a:lnTo>
                    <a:pt x="2807" y="441"/>
                  </a:lnTo>
                  <a:lnTo>
                    <a:pt x="2813" y="434"/>
                  </a:lnTo>
                  <a:lnTo>
                    <a:pt x="2824" y="417"/>
                  </a:lnTo>
                  <a:lnTo>
                    <a:pt x="2833" y="397"/>
                  </a:lnTo>
                  <a:lnTo>
                    <a:pt x="2839" y="387"/>
                  </a:lnTo>
                  <a:lnTo>
                    <a:pt x="2845" y="380"/>
                  </a:lnTo>
                  <a:lnTo>
                    <a:pt x="2852" y="372"/>
                  </a:lnTo>
                  <a:lnTo>
                    <a:pt x="2859" y="368"/>
                  </a:lnTo>
                  <a:lnTo>
                    <a:pt x="2863" y="366"/>
                  </a:lnTo>
                  <a:lnTo>
                    <a:pt x="2868" y="366"/>
                  </a:lnTo>
                  <a:lnTo>
                    <a:pt x="2873" y="365"/>
                  </a:lnTo>
                  <a:lnTo>
                    <a:pt x="2878" y="366"/>
                  </a:lnTo>
                  <a:lnTo>
                    <a:pt x="2884" y="367"/>
                  </a:lnTo>
                  <a:lnTo>
                    <a:pt x="2889" y="369"/>
                  </a:lnTo>
                  <a:lnTo>
                    <a:pt x="2896" y="372"/>
                  </a:lnTo>
                  <a:lnTo>
                    <a:pt x="2903" y="377"/>
                  </a:lnTo>
                  <a:lnTo>
                    <a:pt x="2914" y="382"/>
                  </a:lnTo>
                  <a:lnTo>
                    <a:pt x="2932" y="389"/>
                  </a:lnTo>
                  <a:lnTo>
                    <a:pt x="2952" y="394"/>
                  </a:lnTo>
                  <a:lnTo>
                    <a:pt x="2974" y="397"/>
                  </a:lnTo>
                  <a:lnTo>
                    <a:pt x="2984" y="398"/>
                  </a:lnTo>
                  <a:lnTo>
                    <a:pt x="2994" y="397"/>
                  </a:lnTo>
                  <a:lnTo>
                    <a:pt x="3003" y="396"/>
                  </a:lnTo>
                  <a:lnTo>
                    <a:pt x="3010" y="393"/>
                  </a:lnTo>
                  <a:lnTo>
                    <a:pt x="3014" y="392"/>
                  </a:lnTo>
                  <a:lnTo>
                    <a:pt x="3017" y="389"/>
                  </a:lnTo>
                  <a:lnTo>
                    <a:pt x="3019" y="386"/>
                  </a:lnTo>
                  <a:lnTo>
                    <a:pt x="3020" y="383"/>
                  </a:lnTo>
                  <a:lnTo>
                    <a:pt x="3021" y="380"/>
                  </a:lnTo>
                  <a:lnTo>
                    <a:pt x="3022" y="376"/>
                  </a:lnTo>
                  <a:lnTo>
                    <a:pt x="3022" y="371"/>
                  </a:lnTo>
                  <a:lnTo>
                    <a:pt x="3021" y="366"/>
                  </a:lnTo>
                  <a:lnTo>
                    <a:pt x="3015" y="343"/>
                  </a:lnTo>
                  <a:lnTo>
                    <a:pt x="3008" y="318"/>
                  </a:lnTo>
                  <a:lnTo>
                    <a:pt x="3005" y="306"/>
                  </a:lnTo>
                  <a:lnTo>
                    <a:pt x="3002" y="295"/>
                  </a:lnTo>
                  <a:lnTo>
                    <a:pt x="3000" y="283"/>
                  </a:lnTo>
                  <a:lnTo>
                    <a:pt x="2998" y="272"/>
                  </a:lnTo>
                  <a:lnTo>
                    <a:pt x="2998" y="260"/>
                  </a:lnTo>
                  <a:lnTo>
                    <a:pt x="3000" y="249"/>
                  </a:lnTo>
                  <a:lnTo>
                    <a:pt x="3003" y="239"/>
                  </a:lnTo>
                  <a:lnTo>
                    <a:pt x="3007" y="230"/>
                  </a:lnTo>
                  <a:lnTo>
                    <a:pt x="3010" y="225"/>
                  </a:lnTo>
                  <a:lnTo>
                    <a:pt x="3015" y="221"/>
                  </a:lnTo>
                  <a:lnTo>
                    <a:pt x="3019" y="218"/>
                  </a:lnTo>
                  <a:lnTo>
                    <a:pt x="3023" y="214"/>
                  </a:lnTo>
                  <a:lnTo>
                    <a:pt x="3029" y="210"/>
                  </a:lnTo>
                  <a:lnTo>
                    <a:pt x="3035" y="207"/>
                  </a:lnTo>
                  <a:lnTo>
                    <a:pt x="3042" y="204"/>
                  </a:lnTo>
                  <a:lnTo>
                    <a:pt x="3049" y="202"/>
                  </a:lnTo>
                  <a:lnTo>
                    <a:pt x="3075" y="193"/>
                  </a:lnTo>
                  <a:lnTo>
                    <a:pt x="3099" y="183"/>
                  </a:lnTo>
                  <a:lnTo>
                    <a:pt x="3110" y="178"/>
                  </a:lnTo>
                  <a:lnTo>
                    <a:pt x="3120" y="170"/>
                  </a:lnTo>
                  <a:lnTo>
                    <a:pt x="3130" y="162"/>
                  </a:lnTo>
                  <a:lnTo>
                    <a:pt x="3141" y="152"/>
                  </a:lnTo>
                  <a:lnTo>
                    <a:pt x="3144" y="147"/>
                  </a:lnTo>
                  <a:lnTo>
                    <a:pt x="3146" y="141"/>
                  </a:lnTo>
                  <a:lnTo>
                    <a:pt x="3149" y="137"/>
                  </a:lnTo>
                  <a:lnTo>
                    <a:pt x="3149" y="133"/>
                  </a:lnTo>
                  <a:lnTo>
                    <a:pt x="3149" y="128"/>
                  </a:lnTo>
                  <a:lnTo>
                    <a:pt x="3147" y="124"/>
                  </a:lnTo>
                  <a:lnTo>
                    <a:pt x="3145" y="120"/>
                  </a:lnTo>
                  <a:lnTo>
                    <a:pt x="3143" y="115"/>
                  </a:lnTo>
                  <a:lnTo>
                    <a:pt x="3139" y="107"/>
                  </a:lnTo>
                  <a:lnTo>
                    <a:pt x="3133" y="98"/>
                  </a:lnTo>
                  <a:lnTo>
                    <a:pt x="3131" y="94"/>
                  </a:lnTo>
                  <a:lnTo>
                    <a:pt x="3130" y="88"/>
                  </a:lnTo>
                  <a:lnTo>
                    <a:pt x="3129" y="83"/>
                  </a:lnTo>
                  <a:lnTo>
                    <a:pt x="3129" y="77"/>
                  </a:lnTo>
                  <a:lnTo>
                    <a:pt x="3135" y="74"/>
                  </a:lnTo>
                  <a:lnTo>
                    <a:pt x="3141" y="73"/>
                  </a:lnTo>
                  <a:lnTo>
                    <a:pt x="3149" y="73"/>
                  </a:lnTo>
                  <a:lnTo>
                    <a:pt x="3157" y="73"/>
                  </a:lnTo>
                  <a:lnTo>
                    <a:pt x="3165" y="73"/>
                  </a:lnTo>
                  <a:lnTo>
                    <a:pt x="3173" y="72"/>
                  </a:lnTo>
                  <a:lnTo>
                    <a:pt x="3178" y="71"/>
                  </a:lnTo>
                  <a:lnTo>
                    <a:pt x="3181" y="69"/>
                  </a:lnTo>
                  <a:lnTo>
                    <a:pt x="3185" y="68"/>
                  </a:lnTo>
                  <a:lnTo>
                    <a:pt x="3189" y="65"/>
                  </a:lnTo>
                  <a:lnTo>
                    <a:pt x="3195" y="55"/>
                  </a:lnTo>
                  <a:lnTo>
                    <a:pt x="3203" y="44"/>
                  </a:lnTo>
                  <a:lnTo>
                    <a:pt x="3206" y="40"/>
                  </a:lnTo>
                  <a:lnTo>
                    <a:pt x="3210" y="38"/>
                  </a:lnTo>
                  <a:lnTo>
                    <a:pt x="3212" y="38"/>
                  </a:lnTo>
                  <a:lnTo>
                    <a:pt x="3214" y="39"/>
                  </a:lnTo>
                  <a:lnTo>
                    <a:pt x="3218" y="41"/>
                  </a:lnTo>
                  <a:lnTo>
                    <a:pt x="3220" y="44"/>
                  </a:lnTo>
                  <a:lnTo>
                    <a:pt x="3227" y="53"/>
                  </a:lnTo>
                  <a:lnTo>
                    <a:pt x="3233" y="58"/>
                  </a:lnTo>
                  <a:lnTo>
                    <a:pt x="3238" y="61"/>
                  </a:lnTo>
                  <a:lnTo>
                    <a:pt x="3243" y="61"/>
                  </a:lnTo>
                  <a:lnTo>
                    <a:pt x="3246" y="60"/>
                  </a:lnTo>
                  <a:lnTo>
                    <a:pt x="3248" y="57"/>
                  </a:lnTo>
                  <a:lnTo>
                    <a:pt x="3250" y="52"/>
                  </a:lnTo>
                  <a:lnTo>
                    <a:pt x="3252" y="46"/>
                  </a:lnTo>
                  <a:lnTo>
                    <a:pt x="3255" y="32"/>
                  </a:lnTo>
                  <a:lnTo>
                    <a:pt x="3259" y="18"/>
                  </a:lnTo>
                  <a:lnTo>
                    <a:pt x="3261" y="12"/>
                  </a:lnTo>
                  <a:lnTo>
                    <a:pt x="3263" y="6"/>
                  </a:lnTo>
                  <a:lnTo>
                    <a:pt x="3266" y="3"/>
                  </a:lnTo>
                  <a:lnTo>
                    <a:pt x="3270" y="0"/>
                  </a:lnTo>
                  <a:lnTo>
                    <a:pt x="3272" y="0"/>
                  </a:lnTo>
                  <a:lnTo>
                    <a:pt x="3273" y="2"/>
                  </a:lnTo>
                  <a:lnTo>
                    <a:pt x="3275" y="4"/>
                  </a:lnTo>
                  <a:lnTo>
                    <a:pt x="3276" y="7"/>
                  </a:lnTo>
                  <a:lnTo>
                    <a:pt x="3279" y="17"/>
                  </a:lnTo>
                  <a:lnTo>
                    <a:pt x="3282" y="28"/>
                  </a:lnTo>
                  <a:lnTo>
                    <a:pt x="3285" y="41"/>
                  </a:lnTo>
                  <a:lnTo>
                    <a:pt x="3288" y="52"/>
                  </a:lnTo>
                  <a:lnTo>
                    <a:pt x="3291" y="61"/>
                  </a:lnTo>
                  <a:lnTo>
                    <a:pt x="3295" y="68"/>
                  </a:lnTo>
                  <a:lnTo>
                    <a:pt x="3302" y="73"/>
                  </a:lnTo>
                  <a:lnTo>
                    <a:pt x="3307" y="76"/>
                  </a:lnTo>
                  <a:lnTo>
                    <a:pt x="3313" y="80"/>
                  </a:lnTo>
                  <a:lnTo>
                    <a:pt x="3318" y="82"/>
                  </a:lnTo>
                  <a:lnTo>
                    <a:pt x="3330" y="85"/>
                  </a:lnTo>
                  <a:lnTo>
                    <a:pt x="3342" y="90"/>
                  </a:lnTo>
                  <a:lnTo>
                    <a:pt x="3346" y="93"/>
                  </a:lnTo>
                  <a:lnTo>
                    <a:pt x="3348" y="96"/>
                  </a:lnTo>
                  <a:lnTo>
                    <a:pt x="3352" y="99"/>
                  </a:lnTo>
                  <a:lnTo>
                    <a:pt x="3354" y="103"/>
                  </a:lnTo>
                  <a:lnTo>
                    <a:pt x="3359" y="112"/>
                  </a:lnTo>
                  <a:lnTo>
                    <a:pt x="3363" y="123"/>
                  </a:lnTo>
                  <a:lnTo>
                    <a:pt x="3368" y="134"/>
                  </a:lnTo>
                  <a:lnTo>
                    <a:pt x="3373" y="144"/>
                  </a:lnTo>
                  <a:lnTo>
                    <a:pt x="3380" y="154"/>
                  </a:lnTo>
                  <a:lnTo>
                    <a:pt x="3386" y="162"/>
                  </a:lnTo>
                  <a:lnTo>
                    <a:pt x="3393" y="166"/>
                  </a:lnTo>
                  <a:lnTo>
                    <a:pt x="3399" y="170"/>
                  </a:lnTo>
                  <a:lnTo>
                    <a:pt x="3407" y="174"/>
                  </a:lnTo>
                  <a:lnTo>
                    <a:pt x="3414" y="177"/>
                  </a:lnTo>
                  <a:lnTo>
                    <a:pt x="3432" y="181"/>
                  </a:lnTo>
                  <a:lnTo>
                    <a:pt x="3450" y="184"/>
                  </a:lnTo>
                  <a:lnTo>
                    <a:pt x="3487" y="189"/>
                  </a:lnTo>
                  <a:lnTo>
                    <a:pt x="3518" y="190"/>
                  </a:lnTo>
                  <a:lnTo>
                    <a:pt x="3546" y="191"/>
                  </a:lnTo>
                  <a:lnTo>
                    <a:pt x="3564" y="190"/>
                  </a:lnTo>
                  <a:lnTo>
                    <a:pt x="3569" y="189"/>
                  </a:lnTo>
                  <a:lnTo>
                    <a:pt x="3572" y="187"/>
                  </a:lnTo>
                  <a:lnTo>
                    <a:pt x="3575" y="184"/>
                  </a:lnTo>
                  <a:lnTo>
                    <a:pt x="3578" y="181"/>
                  </a:lnTo>
                  <a:lnTo>
                    <a:pt x="3584" y="171"/>
                  </a:lnTo>
                  <a:lnTo>
                    <a:pt x="3590" y="157"/>
                  </a:lnTo>
                  <a:lnTo>
                    <a:pt x="3597" y="140"/>
                  </a:lnTo>
                  <a:lnTo>
                    <a:pt x="3605" y="123"/>
                  </a:lnTo>
                  <a:lnTo>
                    <a:pt x="3610" y="114"/>
                  </a:lnTo>
                  <a:lnTo>
                    <a:pt x="3614" y="107"/>
                  </a:lnTo>
                  <a:lnTo>
                    <a:pt x="3619" y="99"/>
                  </a:lnTo>
                  <a:lnTo>
                    <a:pt x="3625" y="94"/>
                  </a:lnTo>
                  <a:lnTo>
                    <a:pt x="3630" y="89"/>
                  </a:lnTo>
                  <a:lnTo>
                    <a:pt x="3636" y="86"/>
                  </a:lnTo>
                  <a:lnTo>
                    <a:pt x="3641" y="84"/>
                  </a:lnTo>
                  <a:lnTo>
                    <a:pt x="3645" y="83"/>
                  </a:lnTo>
                  <a:lnTo>
                    <a:pt x="3656" y="82"/>
                  </a:lnTo>
                  <a:lnTo>
                    <a:pt x="3668" y="80"/>
                  </a:lnTo>
                  <a:lnTo>
                    <a:pt x="3676" y="76"/>
                  </a:lnTo>
                  <a:lnTo>
                    <a:pt x="3683" y="72"/>
                  </a:lnTo>
                  <a:lnTo>
                    <a:pt x="3690" y="67"/>
                  </a:lnTo>
                  <a:lnTo>
                    <a:pt x="3696" y="59"/>
                  </a:lnTo>
                  <a:lnTo>
                    <a:pt x="3708" y="45"/>
                  </a:lnTo>
                  <a:lnTo>
                    <a:pt x="3719" y="32"/>
                  </a:lnTo>
                  <a:lnTo>
                    <a:pt x="3727" y="27"/>
                  </a:lnTo>
                  <a:lnTo>
                    <a:pt x="3736" y="22"/>
                  </a:lnTo>
                  <a:lnTo>
                    <a:pt x="3747" y="20"/>
                  </a:lnTo>
                  <a:lnTo>
                    <a:pt x="3759" y="18"/>
                  </a:lnTo>
                  <a:lnTo>
                    <a:pt x="3771" y="18"/>
                  </a:lnTo>
                  <a:lnTo>
                    <a:pt x="3782" y="18"/>
                  </a:lnTo>
                  <a:lnTo>
                    <a:pt x="3793" y="20"/>
                  </a:lnTo>
                  <a:lnTo>
                    <a:pt x="3803" y="22"/>
                  </a:lnTo>
                  <a:lnTo>
                    <a:pt x="3791" y="44"/>
                  </a:lnTo>
                  <a:lnTo>
                    <a:pt x="3778" y="67"/>
                  </a:lnTo>
                  <a:lnTo>
                    <a:pt x="3765" y="87"/>
                  </a:lnTo>
                  <a:lnTo>
                    <a:pt x="3749" y="109"/>
                  </a:lnTo>
                  <a:lnTo>
                    <a:pt x="3624" y="266"/>
                  </a:lnTo>
                  <a:lnTo>
                    <a:pt x="3614" y="278"/>
                  </a:lnTo>
                  <a:lnTo>
                    <a:pt x="3606" y="287"/>
                  </a:lnTo>
                  <a:lnTo>
                    <a:pt x="3600" y="292"/>
                  </a:lnTo>
                  <a:lnTo>
                    <a:pt x="3596" y="296"/>
                  </a:lnTo>
                  <a:lnTo>
                    <a:pt x="3584" y="300"/>
                  </a:lnTo>
                  <a:lnTo>
                    <a:pt x="3566" y="309"/>
                  </a:lnTo>
                  <a:lnTo>
                    <a:pt x="3562" y="313"/>
                  </a:lnTo>
                  <a:lnTo>
                    <a:pt x="3559" y="317"/>
                  </a:lnTo>
                  <a:lnTo>
                    <a:pt x="3556" y="323"/>
                  </a:lnTo>
                  <a:lnTo>
                    <a:pt x="3554" y="328"/>
                  </a:lnTo>
                  <a:lnTo>
                    <a:pt x="3548" y="343"/>
                  </a:lnTo>
                  <a:lnTo>
                    <a:pt x="3543" y="359"/>
                  </a:lnTo>
                  <a:lnTo>
                    <a:pt x="3537" y="376"/>
                  </a:lnTo>
                  <a:lnTo>
                    <a:pt x="3529" y="392"/>
                  </a:lnTo>
                  <a:lnTo>
                    <a:pt x="3524" y="399"/>
                  </a:lnTo>
                  <a:lnTo>
                    <a:pt x="3518" y="406"/>
                  </a:lnTo>
                  <a:lnTo>
                    <a:pt x="3511" y="411"/>
                  </a:lnTo>
                  <a:lnTo>
                    <a:pt x="3503" y="417"/>
                  </a:lnTo>
                  <a:lnTo>
                    <a:pt x="3287" y="527"/>
                  </a:lnTo>
                  <a:lnTo>
                    <a:pt x="3279" y="531"/>
                  </a:lnTo>
                  <a:lnTo>
                    <a:pt x="3271" y="536"/>
                  </a:lnTo>
                  <a:lnTo>
                    <a:pt x="3263" y="543"/>
                  </a:lnTo>
                  <a:lnTo>
                    <a:pt x="3255" y="548"/>
                  </a:lnTo>
                  <a:lnTo>
                    <a:pt x="3243" y="561"/>
                  </a:lnTo>
                  <a:lnTo>
                    <a:pt x="3230" y="575"/>
                  </a:lnTo>
                  <a:lnTo>
                    <a:pt x="3217" y="588"/>
                  </a:lnTo>
                  <a:lnTo>
                    <a:pt x="3204" y="602"/>
                  </a:lnTo>
                  <a:lnTo>
                    <a:pt x="3190" y="614"/>
                  </a:lnTo>
                  <a:lnTo>
                    <a:pt x="3176" y="625"/>
                  </a:lnTo>
                  <a:lnTo>
                    <a:pt x="3155" y="655"/>
                  </a:lnTo>
                  <a:lnTo>
                    <a:pt x="3135" y="683"/>
                  </a:lnTo>
                  <a:lnTo>
                    <a:pt x="3115" y="708"/>
                  </a:lnTo>
                  <a:lnTo>
                    <a:pt x="3095" y="731"/>
                  </a:lnTo>
                  <a:lnTo>
                    <a:pt x="3084" y="742"/>
                  </a:lnTo>
                  <a:lnTo>
                    <a:pt x="3072" y="752"/>
                  </a:lnTo>
                  <a:lnTo>
                    <a:pt x="3060" y="762"/>
                  </a:lnTo>
                  <a:lnTo>
                    <a:pt x="3048" y="773"/>
                  </a:lnTo>
                  <a:lnTo>
                    <a:pt x="3020" y="792"/>
                  </a:lnTo>
                  <a:lnTo>
                    <a:pt x="2989" y="813"/>
                  </a:lnTo>
                  <a:lnTo>
                    <a:pt x="2697" y="988"/>
                  </a:lnTo>
                  <a:lnTo>
                    <a:pt x="2692" y="992"/>
                  </a:lnTo>
                  <a:lnTo>
                    <a:pt x="2685" y="998"/>
                  </a:lnTo>
                  <a:lnTo>
                    <a:pt x="2679" y="1005"/>
                  </a:lnTo>
                  <a:lnTo>
                    <a:pt x="2671" y="1014"/>
                  </a:lnTo>
                  <a:lnTo>
                    <a:pt x="2656" y="1034"/>
                  </a:lnTo>
                  <a:lnTo>
                    <a:pt x="2641" y="1058"/>
                  </a:lnTo>
                  <a:lnTo>
                    <a:pt x="2628" y="1082"/>
                  </a:lnTo>
                  <a:lnTo>
                    <a:pt x="2617" y="1105"/>
                  </a:lnTo>
                  <a:lnTo>
                    <a:pt x="2614" y="1115"/>
                  </a:lnTo>
                  <a:lnTo>
                    <a:pt x="2612" y="1125"/>
                  </a:lnTo>
                  <a:lnTo>
                    <a:pt x="2610" y="1133"/>
                  </a:lnTo>
                  <a:lnTo>
                    <a:pt x="2611" y="1139"/>
                  </a:lnTo>
                  <a:lnTo>
                    <a:pt x="2613" y="1150"/>
                  </a:lnTo>
                  <a:lnTo>
                    <a:pt x="2617" y="1161"/>
                  </a:lnTo>
                  <a:lnTo>
                    <a:pt x="2622" y="1172"/>
                  </a:lnTo>
                  <a:lnTo>
                    <a:pt x="2627" y="1182"/>
                  </a:lnTo>
                  <a:lnTo>
                    <a:pt x="2631" y="1193"/>
                  </a:lnTo>
                  <a:lnTo>
                    <a:pt x="2633" y="1204"/>
                  </a:lnTo>
                  <a:lnTo>
                    <a:pt x="2635" y="1208"/>
                  </a:lnTo>
                  <a:lnTo>
                    <a:pt x="2636" y="1214"/>
                  </a:lnTo>
                  <a:lnTo>
                    <a:pt x="2636" y="1219"/>
                  </a:lnTo>
                  <a:lnTo>
                    <a:pt x="2635" y="1223"/>
                  </a:lnTo>
                  <a:lnTo>
                    <a:pt x="2632" y="1228"/>
                  </a:lnTo>
                  <a:lnTo>
                    <a:pt x="2630" y="1232"/>
                  </a:lnTo>
                  <a:lnTo>
                    <a:pt x="2626" y="1235"/>
                  </a:lnTo>
                  <a:lnTo>
                    <a:pt x="2622" y="1240"/>
                  </a:lnTo>
                  <a:lnTo>
                    <a:pt x="2610" y="1246"/>
                  </a:lnTo>
                  <a:lnTo>
                    <a:pt x="2596" y="1253"/>
                  </a:lnTo>
                  <a:lnTo>
                    <a:pt x="2566" y="1262"/>
                  </a:lnTo>
                  <a:lnTo>
                    <a:pt x="2544" y="1268"/>
                  </a:lnTo>
                  <a:lnTo>
                    <a:pt x="2525" y="1292"/>
                  </a:lnTo>
                  <a:lnTo>
                    <a:pt x="2506" y="1318"/>
                  </a:lnTo>
                  <a:lnTo>
                    <a:pt x="2495" y="1330"/>
                  </a:lnTo>
                  <a:lnTo>
                    <a:pt x="2483" y="1342"/>
                  </a:lnTo>
                  <a:lnTo>
                    <a:pt x="2471" y="1352"/>
                  </a:lnTo>
                  <a:lnTo>
                    <a:pt x="2458" y="1361"/>
                  </a:lnTo>
                  <a:lnTo>
                    <a:pt x="2452" y="1364"/>
                  </a:lnTo>
                  <a:lnTo>
                    <a:pt x="2447" y="1366"/>
                  </a:lnTo>
                  <a:lnTo>
                    <a:pt x="2440" y="1367"/>
                  </a:lnTo>
                  <a:lnTo>
                    <a:pt x="2433" y="1368"/>
                  </a:lnTo>
                  <a:lnTo>
                    <a:pt x="2417" y="1368"/>
                  </a:lnTo>
                  <a:lnTo>
                    <a:pt x="2402" y="1368"/>
                  </a:lnTo>
                  <a:lnTo>
                    <a:pt x="2386" y="1368"/>
                  </a:lnTo>
                  <a:lnTo>
                    <a:pt x="2371" y="1368"/>
                  </a:lnTo>
                  <a:lnTo>
                    <a:pt x="2363" y="1369"/>
                  </a:lnTo>
                  <a:lnTo>
                    <a:pt x="2356" y="1370"/>
                  </a:lnTo>
                  <a:lnTo>
                    <a:pt x="2348" y="1371"/>
                  </a:lnTo>
                  <a:lnTo>
                    <a:pt x="2342" y="1373"/>
                  </a:lnTo>
                  <a:lnTo>
                    <a:pt x="2338" y="1375"/>
                  </a:lnTo>
                  <a:lnTo>
                    <a:pt x="2333" y="1376"/>
                  </a:lnTo>
                  <a:lnTo>
                    <a:pt x="2329" y="1376"/>
                  </a:lnTo>
                  <a:lnTo>
                    <a:pt x="2326" y="1376"/>
                  </a:lnTo>
                  <a:lnTo>
                    <a:pt x="2319" y="1373"/>
                  </a:lnTo>
                  <a:lnTo>
                    <a:pt x="2313" y="1370"/>
                  </a:lnTo>
                  <a:lnTo>
                    <a:pt x="2306" y="1367"/>
                  </a:lnTo>
                  <a:lnTo>
                    <a:pt x="2301" y="1365"/>
                  </a:lnTo>
                  <a:lnTo>
                    <a:pt x="2294" y="1363"/>
                  </a:lnTo>
                  <a:lnTo>
                    <a:pt x="2287" y="1364"/>
                  </a:lnTo>
                  <a:lnTo>
                    <a:pt x="2272" y="1369"/>
                  </a:lnTo>
                  <a:lnTo>
                    <a:pt x="2259" y="1375"/>
                  </a:lnTo>
                  <a:lnTo>
                    <a:pt x="2252" y="1378"/>
                  </a:lnTo>
                  <a:lnTo>
                    <a:pt x="2246" y="1380"/>
                  </a:lnTo>
                  <a:lnTo>
                    <a:pt x="2238" y="1381"/>
                  </a:lnTo>
                  <a:lnTo>
                    <a:pt x="2231" y="1382"/>
                  </a:lnTo>
                  <a:lnTo>
                    <a:pt x="2223" y="1381"/>
                  </a:lnTo>
                  <a:lnTo>
                    <a:pt x="2216" y="1380"/>
                  </a:lnTo>
                  <a:lnTo>
                    <a:pt x="2209" y="1378"/>
                  </a:lnTo>
                  <a:lnTo>
                    <a:pt x="2203" y="1376"/>
                  </a:lnTo>
                  <a:lnTo>
                    <a:pt x="2193" y="1370"/>
                  </a:lnTo>
                  <a:lnTo>
                    <a:pt x="2184" y="1366"/>
                  </a:lnTo>
                  <a:lnTo>
                    <a:pt x="2181" y="1366"/>
                  </a:lnTo>
                  <a:lnTo>
                    <a:pt x="2177" y="1366"/>
                  </a:lnTo>
                  <a:lnTo>
                    <a:pt x="2172" y="1367"/>
                  </a:lnTo>
                  <a:lnTo>
                    <a:pt x="2169" y="1370"/>
                  </a:lnTo>
                  <a:lnTo>
                    <a:pt x="2165" y="1376"/>
                  </a:lnTo>
                  <a:lnTo>
                    <a:pt x="2159" y="1383"/>
                  </a:lnTo>
                  <a:lnTo>
                    <a:pt x="2154" y="1392"/>
                  </a:lnTo>
                  <a:lnTo>
                    <a:pt x="2149" y="1404"/>
                  </a:lnTo>
                  <a:lnTo>
                    <a:pt x="2139" y="1426"/>
                  </a:lnTo>
                  <a:lnTo>
                    <a:pt x="2131" y="1450"/>
                  </a:lnTo>
                  <a:lnTo>
                    <a:pt x="2124" y="1475"/>
                  </a:lnTo>
                  <a:lnTo>
                    <a:pt x="2117" y="1501"/>
                  </a:lnTo>
                  <a:lnTo>
                    <a:pt x="2111" y="1526"/>
                  </a:lnTo>
                  <a:lnTo>
                    <a:pt x="2102" y="1551"/>
                  </a:lnTo>
                  <a:lnTo>
                    <a:pt x="2098" y="1562"/>
                  </a:lnTo>
                  <a:lnTo>
                    <a:pt x="2093" y="1574"/>
                  </a:lnTo>
                  <a:lnTo>
                    <a:pt x="2088" y="1585"/>
                  </a:lnTo>
                  <a:lnTo>
                    <a:pt x="2083" y="1596"/>
                  </a:lnTo>
                  <a:lnTo>
                    <a:pt x="2079" y="1600"/>
                  </a:lnTo>
                  <a:lnTo>
                    <a:pt x="2075" y="1605"/>
                  </a:lnTo>
                  <a:lnTo>
                    <a:pt x="2071" y="1608"/>
                  </a:lnTo>
                  <a:lnTo>
                    <a:pt x="2066" y="1611"/>
                  </a:lnTo>
                  <a:lnTo>
                    <a:pt x="2057" y="1616"/>
                  </a:lnTo>
                  <a:lnTo>
                    <a:pt x="2046" y="1621"/>
                  </a:lnTo>
                  <a:lnTo>
                    <a:pt x="2034" y="1625"/>
                  </a:lnTo>
                  <a:lnTo>
                    <a:pt x="2024" y="1631"/>
                  </a:lnTo>
                  <a:lnTo>
                    <a:pt x="2019" y="1634"/>
                  </a:lnTo>
                  <a:lnTo>
                    <a:pt x="2015" y="1637"/>
                  </a:lnTo>
                  <a:lnTo>
                    <a:pt x="2010" y="1641"/>
                  </a:lnTo>
                  <a:lnTo>
                    <a:pt x="2006" y="1647"/>
                  </a:lnTo>
                  <a:lnTo>
                    <a:pt x="1997" y="1661"/>
                  </a:lnTo>
                  <a:lnTo>
                    <a:pt x="1990" y="1672"/>
                  </a:lnTo>
                  <a:lnTo>
                    <a:pt x="1987" y="1676"/>
                  </a:lnTo>
                  <a:lnTo>
                    <a:pt x="1983" y="1679"/>
                  </a:lnTo>
                  <a:lnTo>
                    <a:pt x="1980" y="1681"/>
                  </a:lnTo>
                  <a:lnTo>
                    <a:pt x="1978" y="1682"/>
                  </a:lnTo>
                  <a:lnTo>
                    <a:pt x="1975" y="1682"/>
                  </a:lnTo>
                  <a:lnTo>
                    <a:pt x="1971" y="1681"/>
                  </a:lnTo>
                  <a:lnTo>
                    <a:pt x="1968" y="1678"/>
                  </a:lnTo>
                  <a:lnTo>
                    <a:pt x="1965" y="1675"/>
                  </a:lnTo>
                  <a:lnTo>
                    <a:pt x="1956" y="1663"/>
                  </a:lnTo>
                  <a:lnTo>
                    <a:pt x="1947" y="1645"/>
                  </a:lnTo>
                  <a:lnTo>
                    <a:pt x="1942" y="1640"/>
                  </a:lnTo>
                  <a:lnTo>
                    <a:pt x="1939" y="1636"/>
                  </a:lnTo>
                  <a:lnTo>
                    <a:pt x="1934" y="1633"/>
                  </a:lnTo>
                  <a:lnTo>
                    <a:pt x="1928" y="1629"/>
                  </a:lnTo>
                  <a:lnTo>
                    <a:pt x="1923" y="1627"/>
                  </a:lnTo>
                  <a:lnTo>
                    <a:pt x="1916" y="1626"/>
                  </a:lnTo>
                  <a:lnTo>
                    <a:pt x="1909" y="1625"/>
                  </a:lnTo>
                  <a:lnTo>
                    <a:pt x="1901" y="1624"/>
                  </a:lnTo>
                  <a:lnTo>
                    <a:pt x="1885" y="1625"/>
                  </a:lnTo>
                  <a:lnTo>
                    <a:pt x="1868" y="1627"/>
                  </a:lnTo>
                  <a:lnTo>
                    <a:pt x="1850" y="1632"/>
                  </a:lnTo>
                  <a:lnTo>
                    <a:pt x="1832" y="1636"/>
                  </a:lnTo>
                  <a:lnTo>
                    <a:pt x="1794" y="1648"/>
                  </a:lnTo>
                  <a:lnTo>
                    <a:pt x="1760" y="1662"/>
                  </a:lnTo>
                  <a:lnTo>
                    <a:pt x="1731" y="1674"/>
                  </a:lnTo>
                  <a:lnTo>
                    <a:pt x="1710" y="1683"/>
                  </a:lnTo>
                  <a:lnTo>
                    <a:pt x="1701" y="1688"/>
                  </a:lnTo>
                  <a:lnTo>
                    <a:pt x="1694" y="1694"/>
                  </a:lnTo>
                  <a:lnTo>
                    <a:pt x="1687" y="1702"/>
                  </a:lnTo>
                  <a:lnTo>
                    <a:pt x="1682" y="1712"/>
                  </a:lnTo>
                  <a:lnTo>
                    <a:pt x="1677" y="1721"/>
                  </a:lnTo>
                  <a:lnTo>
                    <a:pt x="1672" y="1732"/>
                  </a:lnTo>
                  <a:lnTo>
                    <a:pt x="1668" y="1743"/>
                  </a:lnTo>
                  <a:lnTo>
                    <a:pt x="1664" y="1755"/>
                  </a:lnTo>
                  <a:lnTo>
                    <a:pt x="1657" y="1778"/>
                  </a:lnTo>
                  <a:lnTo>
                    <a:pt x="1650" y="1801"/>
                  </a:lnTo>
                  <a:lnTo>
                    <a:pt x="1646" y="1812"/>
                  </a:lnTo>
                  <a:lnTo>
                    <a:pt x="1642" y="1822"/>
                  </a:lnTo>
                  <a:lnTo>
                    <a:pt x="1638" y="1830"/>
                  </a:lnTo>
                  <a:lnTo>
                    <a:pt x="1632" y="1838"/>
                  </a:lnTo>
                  <a:lnTo>
                    <a:pt x="1624" y="1853"/>
                  </a:lnTo>
                  <a:lnTo>
                    <a:pt x="1616" y="1868"/>
                  </a:lnTo>
                  <a:lnTo>
                    <a:pt x="1610" y="1883"/>
                  </a:lnTo>
                  <a:lnTo>
                    <a:pt x="1603" y="1897"/>
                  </a:lnTo>
                  <a:lnTo>
                    <a:pt x="1598" y="1912"/>
                  </a:lnTo>
                  <a:lnTo>
                    <a:pt x="1592" y="1928"/>
                  </a:lnTo>
                  <a:lnTo>
                    <a:pt x="1588" y="1942"/>
                  </a:lnTo>
                  <a:lnTo>
                    <a:pt x="1585" y="1957"/>
                  </a:lnTo>
                  <a:lnTo>
                    <a:pt x="1583" y="1971"/>
                  </a:lnTo>
                  <a:lnTo>
                    <a:pt x="1579" y="1986"/>
                  </a:lnTo>
                  <a:lnTo>
                    <a:pt x="1578" y="2000"/>
                  </a:lnTo>
                  <a:lnTo>
                    <a:pt x="1577" y="2014"/>
                  </a:lnTo>
                  <a:lnTo>
                    <a:pt x="1576" y="2043"/>
                  </a:lnTo>
                  <a:lnTo>
                    <a:pt x="1578" y="2071"/>
                  </a:lnTo>
                  <a:lnTo>
                    <a:pt x="1582" y="2100"/>
                  </a:lnTo>
                  <a:lnTo>
                    <a:pt x="1586" y="2128"/>
                  </a:lnTo>
                  <a:lnTo>
                    <a:pt x="1592" y="2158"/>
                  </a:lnTo>
                  <a:lnTo>
                    <a:pt x="1600" y="2186"/>
                  </a:lnTo>
                  <a:lnTo>
                    <a:pt x="1609" y="2215"/>
                  </a:lnTo>
                  <a:lnTo>
                    <a:pt x="1618" y="2245"/>
                  </a:lnTo>
                  <a:lnTo>
                    <a:pt x="1628" y="2275"/>
                  </a:lnTo>
                  <a:lnTo>
                    <a:pt x="1639" y="2306"/>
                  </a:lnTo>
                  <a:lnTo>
                    <a:pt x="1643" y="2316"/>
                  </a:lnTo>
                  <a:lnTo>
                    <a:pt x="1644" y="2326"/>
                  </a:lnTo>
                  <a:lnTo>
                    <a:pt x="1644" y="2336"/>
                  </a:lnTo>
                  <a:lnTo>
                    <a:pt x="1644" y="2344"/>
                  </a:lnTo>
                  <a:lnTo>
                    <a:pt x="1642" y="2353"/>
                  </a:lnTo>
                  <a:lnTo>
                    <a:pt x="1640" y="2361"/>
                  </a:lnTo>
                  <a:lnTo>
                    <a:pt x="1637" y="2368"/>
                  </a:lnTo>
                  <a:lnTo>
                    <a:pt x="1632" y="2376"/>
                  </a:lnTo>
                  <a:lnTo>
                    <a:pt x="1625" y="2391"/>
                  </a:lnTo>
                  <a:lnTo>
                    <a:pt x="1617" y="2406"/>
                  </a:lnTo>
                  <a:lnTo>
                    <a:pt x="1614" y="2414"/>
                  </a:lnTo>
                  <a:lnTo>
                    <a:pt x="1612" y="2422"/>
                  </a:lnTo>
                  <a:lnTo>
                    <a:pt x="1610" y="2431"/>
                  </a:lnTo>
                  <a:lnTo>
                    <a:pt x="1610" y="2441"/>
                  </a:lnTo>
                  <a:lnTo>
                    <a:pt x="1612" y="2468"/>
                  </a:lnTo>
                  <a:lnTo>
                    <a:pt x="1615" y="2496"/>
                  </a:lnTo>
                  <a:lnTo>
                    <a:pt x="1616" y="2510"/>
                  </a:lnTo>
                  <a:lnTo>
                    <a:pt x="1616" y="2524"/>
                  </a:lnTo>
                  <a:lnTo>
                    <a:pt x="1615" y="2537"/>
                  </a:lnTo>
                  <a:lnTo>
                    <a:pt x="1612" y="2550"/>
                  </a:lnTo>
                  <a:lnTo>
                    <a:pt x="1619" y="2571"/>
                  </a:lnTo>
                  <a:lnTo>
                    <a:pt x="1635" y="2601"/>
                  </a:lnTo>
                  <a:lnTo>
                    <a:pt x="1650" y="2631"/>
                  </a:lnTo>
                  <a:lnTo>
                    <a:pt x="1662" y="2649"/>
                  </a:lnTo>
                  <a:lnTo>
                    <a:pt x="1658" y="2654"/>
                  </a:lnTo>
                  <a:lnTo>
                    <a:pt x="1656" y="2659"/>
                  </a:lnTo>
                  <a:lnTo>
                    <a:pt x="1654" y="2664"/>
                  </a:lnTo>
                  <a:lnTo>
                    <a:pt x="1653" y="2668"/>
                  </a:lnTo>
                  <a:lnTo>
                    <a:pt x="1653" y="2679"/>
                  </a:lnTo>
                  <a:lnTo>
                    <a:pt x="1653" y="2690"/>
                  </a:lnTo>
                  <a:lnTo>
                    <a:pt x="1656" y="2711"/>
                  </a:lnTo>
                  <a:lnTo>
                    <a:pt x="1658" y="2731"/>
                  </a:lnTo>
                  <a:lnTo>
                    <a:pt x="1656" y="2731"/>
                  </a:lnTo>
                  <a:lnTo>
                    <a:pt x="1653" y="2729"/>
                  </a:lnTo>
                  <a:lnTo>
                    <a:pt x="1650" y="2728"/>
                  </a:lnTo>
                  <a:lnTo>
                    <a:pt x="1646" y="2726"/>
                  </a:lnTo>
                  <a:lnTo>
                    <a:pt x="1641" y="2719"/>
                  </a:lnTo>
                  <a:lnTo>
                    <a:pt x="1635" y="2712"/>
                  </a:lnTo>
                  <a:lnTo>
                    <a:pt x="1625" y="2696"/>
                  </a:lnTo>
                  <a:lnTo>
                    <a:pt x="1617" y="2685"/>
                  </a:lnTo>
                  <a:lnTo>
                    <a:pt x="1614" y="2681"/>
                  </a:lnTo>
                  <a:lnTo>
                    <a:pt x="1612" y="2679"/>
                  </a:lnTo>
                  <a:lnTo>
                    <a:pt x="1610" y="2679"/>
                  </a:lnTo>
                  <a:lnTo>
                    <a:pt x="1606" y="2681"/>
                  </a:lnTo>
                  <a:lnTo>
                    <a:pt x="1603" y="2688"/>
                  </a:lnTo>
                  <a:lnTo>
                    <a:pt x="1600" y="2698"/>
                  </a:lnTo>
                  <a:lnTo>
                    <a:pt x="1595" y="2721"/>
                  </a:lnTo>
                  <a:lnTo>
                    <a:pt x="1593" y="2735"/>
                  </a:lnTo>
                  <a:lnTo>
                    <a:pt x="1593" y="2745"/>
                  </a:lnTo>
                  <a:lnTo>
                    <a:pt x="1595" y="2754"/>
                  </a:lnTo>
                  <a:lnTo>
                    <a:pt x="1596" y="2761"/>
                  </a:lnTo>
                  <a:lnTo>
                    <a:pt x="1598" y="2768"/>
                  </a:lnTo>
                  <a:lnTo>
                    <a:pt x="1601" y="2774"/>
                  </a:lnTo>
                  <a:lnTo>
                    <a:pt x="1603" y="2779"/>
                  </a:lnTo>
                  <a:lnTo>
                    <a:pt x="1608" y="2783"/>
                  </a:lnTo>
                  <a:lnTo>
                    <a:pt x="1611" y="2786"/>
                  </a:lnTo>
                  <a:lnTo>
                    <a:pt x="1619" y="2793"/>
                  </a:lnTo>
                  <a:lnTo>
                    <a:pt x="1629" y="2797"/>
                  </a:lnTo>
                  <a:lnTo>
                    <a:pt x="1640" y="2801"/>
                  </a:lnTo>
                  <a:lnTo>
                    <a:pt x="1651" y="2806"/>
                  </a:lnTo>
                  <a:lnTo>
                    <a:pt x="1624" y="2814"/>
                  </a:lnTo>
                  <a:lnTo>
                    <a:pt x="1590" y="2824"/>
                  </a:lnTo>
                  <a:lnTo>
                    <a:pt x="1558" y="2835"/>
                  </a:lnTo>
                  <a:lnTo>
                    <a:pt x="1531" y="2842"/>
                  </a:lnTo>
                  <a:lnTo>
                    <a:pt x="1506" y="2860"/>
                  </a:lnTo>
                  <a:lnTo>
                    <a:pt x="1483" y="2877"/>
                  </a:lnTo>
                  <a:lnTo>
                    <a:pt x="1473" y="2884"/>
                  </a:lnTo>
                  <a:lnTo>
                    <a:pt x="1462" y="2892"/>
                  </a:lnTo>
                  <a:lnTo>
                    <a:pt x="1450" y="2897"/>
                  </a:lnTo>
                  <a:lnTo>
                    <a:pt x="1439" y="2903"/>
                  </a:lnTo>
                  <a:lnTo>
                    <a:pt x="1428" y="2907"/>
                  </a:lnTo>
                  <a:lnTo>
                    <a:pt x="1416" y="2909"/>
                  </a:lnTo>
                  <a:lnTo>
                    <a:pt x="1404" y="2910"/>
                  </a:lnTo>
                  <a:lnTo>
                    <a:pt x="1393" y="2909"/>
                  </a:lnTo>
                  <a:lnTo>
                    <a:pt x="1380" y="2905"/>
                  </a:lnTo>
                  <a:lnTo>
                    <a:pt x="1367" y="2900"/>
                  </a:lnTo>
                  <a:lnTo>
                    <a:pt x="1353" y="2891"/>
                  </a:lnTo>
                  <a:lnTo>
                    <a:pt x="1338" y="2880"/>
                  </a:lnTo>
                  <a:lnTo>
                    <a:pt x="1334" y="2878"/>
                  </a:lnTo>
                  <a:lnTo>
                    <a:pt x="1330" y="2876"/>
                  </a:lnTo>
                  <a:lnTo>
                    <a:pt x="1326" y="2876"/>
                  </a:lnTo>
                  <a:lnTo>
                    <a:pt x="1322" y="2875"/>
                  </a:lnTo>
                  <a:lnTo>
                    <a:pt x="1313" y="2876"/>
                  </a:lnTo>
                  <a:lnTo>
                    <a:pt x="1304" y="2879"/>
                  </a:lnTo>
                  <a:lnTo>
                    <a:pt x="1294" y="2884"/>
                  </a:lnTo>
                  <a:lnTo>
                    <a:pt x="1285" y="2892"/>
                  </a:lnTo>
                  <a:lnTo>
                    <a:pt x="1274" y="2900"/>
                  </a:lnTo>
                  <a:lnTo>
                    <a:pt x="1264" y="2908"/>
                  </a:lnTo>
                  <a:lnTo>
                    <a:pt x="1245" y="2928"/>
                  </a:lnTo>
                  <a:lnTo>
                    <a:pt x="1228" y="2947"/>
                  </a:lnTo>
                  <a:lnTo>
                    <a:pt x="1214" y="2964"/>
                  </a:lnTo>
                  <a:lnTo>
                    <a:pt x="1204" y="2976"/>
                  </a:lnTo>
                  <a:lnTo>
                    <a:pt x="1199" y="2982"/>
                  </a:lnTo>
                  <a:lnTo>
                    <a:pt x="1193" y="2985"/>
                  </a:lnTo>
                  <a:lnTo>
                    <a:pt x="1186" y="2988"/>
                  </a:lnTo>
                  <a:lnTo>
                    <a:pt x="1179" y="2990"/>
                  </a:lnTo>
                  <a:lnTo>
                    <a:pt x="1164" y="2992"/>
                  </a:lnTo>
                  <a:lnTo>
                    <a:pt x="1146" y="2993"/>
                  </a:lnTo>
                  <a:lnTo>
                    <a:pt x="1129" y="2995"/>
                  </a:lnTo>
                  <a:lnTo>
                    <a:pt x="1112" y="2996"/>
                  </a:lnTo>
                  <a:lnTo>
                    <a:pt x="1103" y="2997"/>
                  </a:lnTo>
                  <a:lnTo>
                    <a:pt x="1096" y="2999"/>
                  </a:lnTo>
                  <a:lnTo>
                    <a:pt x="1089" y="3001"/>
                  </a:lnTo>
                  <a:lnTo>
                    <a:pt x="1083" y="3004"/>
                  </a:lnTo>
                  <a:lnTo>
                    <a:pt x="1071" y="3010"/>
                  </a:lnTo>
                  <a:lnTo>
                    <a:pt x="1061" y="3015"/>
                  </a:lnTo>
                  <a:lnTo>
                    <a:pt x="1052" y="3017"/>
                  </a:lnTo>
                  <a:lnTo>
                    <a:pt x="1044" y="3019"/>
                  </a:lnTo>
                  <a:lnTo>
                    <a:pt x="1036" y="3019"/>
                  </a:lnTo>
                  <a:lnTo>
                    <a:pt x="1030" y="3018"/>
                  </a:lnTo>
                  <a:lnTo>
                    <a:pt x="1023" y="3017"/>
                  </a:lnTo>
                  <a:lnTo>
                    <a:pt x="1017" y="3015"/>
                  </a:lnTo>
                  <a:lnTo>
                    <a:pt x="1004" y="3011"/>
                  </a:lnTo>
                  <a:lnTo>
                    <a:pt x="989" y="3005"/>
                  </a:lnTo>
                  <a:lnTo>
                    <a:pt x="980" y="3003"/>
                  </a:lnTo>
                  <a:lnTo>
                    <a:pt x="970" y="3001"/>
                  </a:lnTo>
                  <a:lnTo>
                    <a:pt x="960" y="3000"/>
                  </a:lnTo>
                  <a:lnTo>
                    <a:pt x="948" y="3000"/>
                  </a:lnTo>
                  <a:lnTo>
                    <a:pt x="927" y="3002"/>
                  </a:lnTo>
                  <a:lnTo>
                    <a:pt x="911" y="3005"/>
                  </a:lnTo>
                  <a:lnTo>
                    <a:pt x="904" y="3008"/>
                  </a:lnTo>
                  <a:lnTo>
                    <a:pt x="900" y="3010"/>
                  </a:lnTo>
                  <a:lnTo>
                    <a:pt x="896" y="3012"/>
                  </a:lnTo>
                  <a:lnTo>
                    <a:pt x="892" y="3015"/>
                  </a:lnTo>
                  <a:lnTo>
                    <a:pt x="889" y="3018"/>
                  </a:lnTo>
                  <a:lnTo>
                    <a:pt x="887" y="3023"/>
                  </a:lnTo>
                  <a:lnTo>
                    <a:pt x="885" y="3026"/>
                  </a:lnTo>
                  <a:lnTo>
                    <a:pt x="885" y="3030"/>
                  </a:lnTo>
                  <a:lnTo>
                    <a:pt x="884" y="3039"/>
                  </a:lnTo>
                  <a:lnTo>
                    <a:pt x="885" y="3047"/>
                  </a:lnTo>
                  <a:lnTo>
                    <a:pt x="888" y="3067"/>
                  </a:lnTo>
                  <a:lnTo>
                    <a:pt x="890" y="3087"/>
                  </a:lnTo>
                  <a:lnTo>
                    <a:pt x="889" y="3093"/>
                  </a:lnTo>
                  <a:lnTo>
                    <a:pt x="889" y="3097"/>
                  </a:lnTo>
                  <a:lnTo>
                    <a:pt x="887" y="3103"/>
                  </a:lnTo>
                  <a:lnTo>
                    <a:pt x="885" y="3107"/>
                  </a:lnTo>
                  <a:lnTo>
                    <a:pt x="883" y="3112"/>
                  </a:lnTo>
                  <a:lnTo>
                    <a:pt x="880" y="3117"/>
                  </a:lnTo>
                  <a:lnTo>
                    <a:pt x="875" y="3121"/>
                  </a:lnTo>
                  <a:lnTo>
                    <a:pt x="870" y="3125"/>
                  </a:lnTo>
                  <a:lnTo>
                    <a:pt x="861" y="3133"/>
                  </a:lnTo>
                  <a:lnTo>
                    <a:pt x="852" y="3146"/>
                  </a:lnTo>
                  <a:lnTo>
                    <a:pt x="840" y="3161"/>
                  </a:lnTo>
                  <a:lnTo>
                    <a:pt x="829" y="3176"/>
                  </a:lnTo>
                  <a:lnTo>
                    <a:pt x="817" y="3191"/>
                  </a:lnTo>
                  <a:lnTo>
                    <a:pt x="806" y="3202"/>
                  </a:lnTo>
                  <a:lnTo>
                    <a:pt x="801" y="3206"/>
                  </a:lnTo>
                  <a:lnTo>
                    <a:pt x="795" y="3209"/>
                  </a:lnTo>
                  <a:lnTo>
                    <a:pt x="791" y="3212"/>
                  </a:lnTo>
                  <a:lnTo>
                    <a:pt x="787" y="3211"/>
                  </a:lnTo>
                  <a:lnTo>
                    <a:pt x="780" y="3208"/>
                  </a:lnTo>
                  <a:lnTo>
                    <a:pt x="774" y="3205"/>
                  </a:lnTo>
                  <a:lnTo>
                    <a:pt x="767" y="3201"/>
                  </a:lnTo>
                  <a:lnTo>
                    <a:pt x="761" y="3195"/>
                  </a:lnTo>
                  <a:lnTo>
                    <a:pt x="748" y="3184"/>
                  </a:lnTo>
                  <a:lnTo>
                    <a:pt x="734" y="3170"/>
                  </a:lnTo>
                  <a:lnTo>
                    <a:pt x="709" y="3141"/>
                  </a:lnTo>
                  <a:lnTo>
                    <a:pt x="688" y="3117"/>
                  </a:lnTo>
                  <a:lnTo>
                    <a:pt x="701" y="3104"/>
                  </a:lnTo>
                  <a:lnTo>
                    <a:pt x="712" y="3094"/>
                  </a:lnTo>
                  <a:lnTo>
                    <a:pt x="722" y="3086"/>
                  </a:lnTo>
                  <a:lnTo>
                    <a:pt x="731" y="3080"/>
                  </a:lnTo>
                  <a:lnTo>
                    <a:pt x="740" y="3076"/>
                  </a:lnTo>
                  <a:lnTo>
                    <a:pt x="752" y="3072"/>
                  </a:lnTo>
                  <a:lnTo>
                    <a:pt x="767" y="3069"/>
                  </a:lnTo>
                  <a:lnTo>
                    <a:pt x="786" y="3066"/>
                  </a:lnTo>
                  <a:lnTo>
                    <a:pt x="796" y="3064"/>
                  </a:lnTo>
                  <a:lnTo>
                    <a:pt x="804" y="3059"/>
                  </a:lnTo>
                  <a:lnTo>
                    <a:pt x="812" y="3055"/>
                  </a:lnTo>
                  <a:lnTo>
                    <a:pt x="817" y="3050"/>
                  </a:lnTo>
                  <a:lnTo>
                    <a:pt x="821" y="3044"/>
                  </a:lnTo>
                  <a:lnTo>
                    <a:pt x="825" y="3038"/>
                  </a:lnTo>
                  <a:lnTo>
                    <a:pt x="827" y="3030"/>
                  </a:lnTo>
                  <a:lnTo>
                    <a:pt x="828" y="3023"/>
                  </a:lnTo>
                  <a:lnTo>
                    <a:pt x="830" y="2990"/>
                  </a:lnTo>
                  <a:lnTo>
                    <a:pt x="833" y="2957"/>
                  </a:lnTo>
                  <a:lnTo>
                    <a:pt x="839" y="2938"/>
                  </a:lnTo>
                  <a:lnTo>
                    <a:pt x="847" y="2919"/>
                  </a:lnTo>
                  <a:lnTo>
                    <a:pt x="852" y="2909"/>
                  </a:lnTo>
                  <a:lnTo>
                    <a:pt x="855" y="2900"/>
                  </a:lnTo>
                  <a:lnTo>
                    <a:pt x="857" y="2890"/>
                  </a:lnTo>
                  <a:lnTo>
                    <a:pt x="858" y="2881"/>
                  </a:lnTo>
                  <a:lnTo>
                    <a:pt x="857" y="2877"/>
                  </a:lnTo>
                  <a:lnTo>
                    <a:pt x="855" y="2874"/>
                  </a:lnTo>
                  <a:lnTo>
                    <a:pt x="852" y="2873"/>
                  </a:lnTo>
                  <a:lnTo>
                    <a:pt x="847" y="2870"/>
                  </a:lnTo>
                  <a:lnTo>
                    <a:pt x="838" y="2870"/>
                  </a:lnTo>
                  <a:lnTo>
                    <a:pt x="826" y="2870"/>
                  </a:lnTo>
                  <a:lnTo>
                    <a:pt x="819" y="2870"/>
                  </a:lnTo>
                  <a:lnTo>
                    <a:pt x="813" y="2869"/>
                  </a:lnTo>
                  <a:lnTo>
                    <a:pt x="807" y="2867"/>
                  </a:lnTo>
                  <a:lnTo>
                    <a:pt x="802" y="2865"/>
                  </a:lnTo>
                  <a:lnTo>
                    <a:pt x="798" y="2862"/>
                  </a:lnTo>
                  <a:lnTo>
                    <a:pt x="793" y="2856"/>
                  </a:lnTo>
                  <a:lnTo>
                    <a:pt x="791" y="2850"/>
                  </a:lnTo>
                  <a:lnTo>
                    <a:pt x="789" y="2841"/>
                  </a:lnTo>
                  <a:lnTo>
                    <a:pt x="789" y="2812"/>
                  </a:lnTo>
                  <a:lnTo>
                    <a:pt x="788" y="2773"/>
                  </a:lnTo>
                  <a:lnTo>
                    <a:pt x="788" y="2754"/>
                  </a:lnTo>
                  <a:lnTo>
                    <a:pt x="786" y="2736"/>
                  </a:lnTo>
                  <a:lnTo>
                    <a:pt x="785" y="2729"/>
                  </a:lnTo>
                  <a:lnTo>
                    <a:pt x="782" y="2722"/>
                  </a:lnTo>
                  <a:lnTo>
                    <a:pt x="780" y="2717"/>
                  </a:lnTo>
                  <a:lnTo>
                    <a:pt x="777" y="2713"/>
                  </a:lnTo>
                  <a:lnTo>
                    <a:pt x="775" y="2711"/>
                  </a:lnTo>
                  <a:lnTo>
                    <a:pt x="772" y="2709"/>
                  </a:lnTo>
                  <a:lnTo>
                    <a:pt x="767" y="2711"/>
                  </a:lnTo>
                  <a:lnTo>
                    <a:pt x="763" y="2712"/>
                  </a:lnTo>
                  <a:lnTo>
                    <a:pt x="753" y="2717"/>
                  </a:lnTo>
                  <a:lnTo>
                    <a:pt x="742" y="2725"/>
                  </a:lnTo>
                  <a:lnTo>
                    <a:pt x="733" y="2733"/>
                  </a:lnTo>
                  <a:lnTo>
                    <a:pt x="723" y="2742"/>
                  </a:lnTo>
                  <a:lnTo>
                    <a:pt x="717" y="2748"/>
                  </a:lnTo>
                  <a:lnTo>
                    <a:pt x="712" y="2754"/>
                  </a:lnTo>
                  <a:lnTo>
                    <a:pt x="709" y="2757"/>
                  </a:lnTo>
                  <a:lnTo>
                    <a:pt x="706" y="2757"/>
                  </a:lnTo>
                  <a:lnTo>
                    <a:pt x="701" y="2756"/>
                  </a:lnTo>
                  <a:lnTo>
                    <a:pt x="697" y="2754"/>
                  </a:lnTo>
                  <a:lnTo>
                    <a:pt x="687" y="2744"/>
                  </a:lnTo>
                  <a:lnTo>
                    <a:pt x="678" y="2732"/>
                  </a:lnTo>
                  <a:lnTo>
                    <a:pt x="660" y="2705"/>
                  </a:lnTo>
                  <a:lnTo>
                    <a:pt x="651" y="2688"/>
                  </a:lnTo>
                  <a:lnTo>
                    <a:pt x="649" y="2679"/>
                  </a:lnTo>
                  <a:lnTo>
                    <a:pt x="647" y="2669"/>
                  </a:lnTo>
                  <a:lnTo>
                    <a:pt x="646" y="2659"/>
                  </a:lnTo>
                  <a:lnTo>
                    <a:pt x="645" y="2649"/>
                  </a:lnTo>
                  <a:lnTo>
                    <a:pt x="644" y="2639"/>
                  </a:lnTo>
                  <a:lnTo>
                    <a:pt x="643" y="2630"/>
                  </a:lnTo>
                  <a:lnTo>
                    <a:pt x="641" y="2622"/>
                  </a:lnTo>
                  <a:lnTo>
                    <a:pt x="639" y="2615"/>
                  </a:lnTo>
                  <a:lnTo>
                    <a:pt x="636" y="2613"/>
                  </a:lnTo>
                  <a:lnTo>
                    <a:pt x="632" y="2612"/>
                  </a:lnTo>
                  <a:lnTo>
                    <a:pt x="629" y="2612"/>
                  </a:lnTo>
                  <a:lnTo>
                    <a:pt x="625" y="2612"/>
                  </a:lnTo>
                  <a:lnTo>
                    <a:pt x="615" y="2615"/>
                  </a:lnTo>
                  <a:lnTo>
                    <a:pt x="606" y="2618"/>
                  </a:lnTo>
                  <a:lnTo>
                    <a:pt x="602" y="2620"/>
                  </a:lnTo>
                  <a:lnTo>
                    <a:pt x="598" y="2620"/>
                  </a:lnTo>
                  <a:lnTo>
                    <a:pt x="595" y="2620"/>
                  </a:lnTo>
                  <a:lnTo>
                    <a:pt x="591" y="2620"/>
                  </a:lnTo>
                  <a:lnTo>
                    <a:pt x="590" y="2618"/>
                  </a:lnTo>
                  <a:lnTo>
                    <a:pt x="589" y="2614"/>
                  </a:lnTo>
                  <a:lnTo>
                    <a:pt x="589" y="2610"/>
                  </a:lnTo>
                  <a:lnTo>
                    <a:pt x="590" y="2604"/>
                  </a:lnTo>
                  <a:lnTo>
                    <a:pt x="593" y="2595"/>
                  </a:lnTo>
                  <a:lnTo>
                    <a:pt x="597" y="2582"/>
                  </a:lnTo>
                  <a:lnTo>
                    <a:pt x="598" y="2576"/>
                  </a:lnTo>
                  <a:lnTo>
                    <a:pt x="599" y="2570"/>
                  </a:lnTo>
                  <a:lnTo>
                    <a:pt x="598" y="2565"/>
                  </a:lnTo>
                  <a:lnTo>
                    <a:pt x="596" y="2561"/>
                  </a:lnTo>
                  <a:lnTo>
                    <a:pt x="589" y="2559"/>
                  </a:lnTo>
                  <a:lnTo>
                    <a:pt x="582" y="2557"/>
                  </a:lnTo>
                  <a:lnTo>
                    <a:pt x="572" y="2556"/>
                  </a:lnTo>
                  <a:lnTo>
                    <a:pt x="562" y="2556"/>
                  </a:lnTo>
                  <a:lnTo>
                    <a:pt x="542" y="2556"/>
                  </a:lnTo>
                  <a:lnTo>
                    <a:pt x="525" y="2554"/>
                  </a:lnTo>
                  <a:lnTo>
                    <a:pt x="522" y="2554"/>
                  </a:lnTo>
                  <a:lnTo>
                    <a:pt x="519" y="2554"/>
                  </a:lnTo>
                  <a:lnTo>
                    <a:pt x="517" y="2556"/>
                  </a:lnTo>
                  <a:lnTo>
                    <a:pt x="515" y="2558"/>
                  </a:lnTo>
                  <a:lnTo>
                    <a:pt x="509" y="2564"/>
                  </a:lnTo>
                  <a:lnTo>
                    <a:pt x="505" y="2572"/>
                  </a:lnTo>
                  <a:lnTo>
                    <a:pt x="497" y="2588"/>
                  </a:lnTo>
                  <a:lnTo>
                    <a:pt x="493" y="2601"/>
                  </a:lnTo>
                  <a:lnTo>
                    <a:pt x="489" y="2614"/>
                  </a:lnTo>
                  <a:lnTo>
                    <a:pt x="484" y="2626"/>
                  </a:lnTo>
                  <a:lnTo>
                    <a:pt x="479" y="2636"/>
                  </a:lnTo>
                  <a:lnTo>
                    <a:pt x="474" y="2645"/>
                  </a:lnTo>
                  <a:lnTo>
                    <a:pt x="470" y="2648"/>
                  </a:lnTo>
                  <a:lnTo>
                    <a:pt x="467" y="2651"/>
                  </a:lnTo>
                  <a:lnTo>
                    <a:pt x="463" y="2653"/>
                  </a:lnTo>
                  <a:lnTo>
                    <a:pt x="458" y="2654"/>
                  </a:lnTo>
                  <a:lnTo>
                    <a:pt x="453" y="2654"/>
                  </a:lnTo>
                  <a:lnTo>
                    <a:pt x="448" y="2653"/>
                  </a:lnTo>
                  <a:lnTo>
                    <a:pt x="441" y="2651"/>
                  </a:lnTo>
                  <a:lnTo>
                    <a:pt x="434" y="2648"/>
                  </a:lnTo>
                  <a:lnTo>
                    <a:pt x="430" y="2647"/>
                  </a:lnTo>
                  <a:lnTo>
                    <a:pt x="427" y="2646"/>
                  </a:lnTo>
                  <a:lnTo>
                    <a:pt x="424" y="2647"/>
                  </a:lnTo>
                  <a:lnTo>
                    <a:pt x="421" y="2648"/>
                  </a:lnTo>
                  <a:lnTo>
                    <a:pt x="415" y="2652"/>
                  </a:lnTo>
                  <a:lnTo>
                    <a:pt x="411" y="2659"/>
                  </a:lnTo>
                  <a:lnTo>
                    <a:pt x="403" y="2673"/>
                  </a:lnTo>
                  <a:lnTo>
                    <a:pt x="396" y="2684"/>
                  </a:lnTo>
                  <a:lnTo>
                    <a:pt x="393" y="2686"/>
                  </a:lnTo>
                  <a:lnTo>
                    <a:pt x="387" y="2686"/>
                  </a:lnTo>
                  <a:lnTo>
                    <a:pt x="382" y="2685"/>
                  </a:lnTo>
                  <a:lnTo>
                    <a:pt x="375" y="2682"/>
                  </a:lnTo>
                  <a:lnTo>
                    <a:pt x="360" y="2674"/>
                  </a:lnTo>
                  <a:lnTo>
                    <a:pt x="343" y="2663"/>
                  </a:lnTo>
                  <a:lnTo>
                    <a:pt x="311" y="2638"/>
                  </a:lnTo>
                  <a:lnTo>
                    <a:pt x="287" y="2620"/>
                  </a:lnTo>
                  <a:lnTo>
                    <a:pt x="281" y="2617"/>
                  </a:lnTo>
                  <a:lnTo>
                    <a:pt x="276" y="2614"/>
                  </a:lnTo>
                  <a:lnTo>
                    <a:pt x="273" y="2613"/>
                  </a:lnTo>
                  <a:lnTo>
                    <a:pt x="268" y="2613"/>
                  </a:lnTo>
                  <a:lnTo>
                    <a:pt x="262" y="2613"/>
                  </a:lnTo>
                  <a:lnTo>
                    <a:pt x="255" y="2613"/>
                  </a:lnTo>
                  <a:lnTo>
                    <a:pt x="250" y="2613"/>
                  </a:lnTo>
                  <a:lnTo>
                    <a:pt x="245" y="2611"/>
                  </a:lnTo>
                  <a:lnTo>
                    <a:pt x="240" y="2609"/>
                  </a:lnTo>
                  <a:lnTo>
                    <a:pt x="237" y="2606"/>
                  </a:lnTo>
                  <a:lnTo>
                    <a:pt x="233" y="2601"/>
                  </a:lnTo>
                  <a:lnTo>
                    <a:pt x="228" y="2595"/>
                  </a:lnTo>
                  <a:lnTo>
                    <a:pt x="226" y="2593"/>
                  </a:lnTo>
                  <a:lnTo>
                    <a:pt x="224" y="2591"/>
                  </a:lnTo>
                  <a:lnTo>
                    <a:pt x="222" y="2590"/>
                  </a:lnTo>
                  <a:lnTo>
                    <a:pt x="220" y="2588"/>
                  </a:lnTo>
                  <a:lnTo>
                    <a:pt x="214" y="2590"/>
                  </a:lnTo>
                  <a:lnTo>
                    <a:pt x="210" y="2592"/>
                  </a:lnTo>
                  <a:lnTo>
                    <a:pt x="205" y="2596"/>
                  </a:lnTo>
                  <a:lnTo>
                    <a:pt x="200" y="2601"/>
                  </a:lnTo>
                  <a:lnTo>
                    <a:pt x="195" y="2608"/>
                  </a:lnTo>
                  <a:lnTo>
                    <a:pt x="190" y="2614"/>
                  </a:lnTo>
                  <a:lnTo>
                    <a:pt x="180" y="2630"/>
                  </a:lnTo>
                  <a:lnTo>
                    <a:pt x="170" y="2644"/>
                  </a:lnTo>
                  <a:lnTo>
                    <a:pt x="166" y="2649"/>
                  </a:lnTo>
                  <a:lnTo>
                    <a:pt x="161" y="2654"/>
                  </a:lnTo>
                  <a:lnTo>
                    <a:pt x="157" y="2657"/>
                  </a:lnTo>
                  <a:lnTo>
                    <a:pt x="153" y="2658"/>
                  </a:lnTo>
                  <a:lnTo>
                    <a:pt x="145" y="2658"/>
                  </a:lnTo>
                  <a:lnTo>
                    <a:pt x="140" y="2654"/>
                  </a:lnTo>
                  <a:lnTo>
                    <a:pt x="136" y="2651"/>
                  </a:lnTo>
                  <a:lnTo>
                    <a:pt x="131" y="2646"/>
                  </a:lnTo>
                  <a:lnTo>
                    <a:pt x="129" y="2639"/>
                  </a:lnTo>
                  <a:lnTo>
                    <a:pt x="127" y="2633"/>
                  </a:lnTo>
                  <a:lnTo>
                    <a:pt x="127" y="2625"/>
                  </a:lnTo>
                  <a:lnTo>
                    <a:pt x="126" y="2618"/>
                  </a:lnTo>
                  <a:lnTo>
                    <a:pt x="128" y="2584"/>
                  </a:lnTo>
                  <a:lnTo>
                    <a:pt x="130" y="2560"/>
                  </a:lnTo>
                  <a:lnTo>
                    <a:pt x="130" y="2551"/>
                  </a:lnTo>
                  <a:lnTo>
                    <a:pt x="127" y="2542"/>
                  </a:lnTo>
                  <a:lnTo>
                    <a:pt x="123" y="2532"/>
                  </a:lnTo>
                  <a:lnTo>
                    <a:pt x="118" y="2524"/>
                  </a:lnTo>
                  <a:lnTo>
                    <a:pt x="108" y="2506"/>
                  </a:lnTo>
                  <a:lnTo>
                    <a:pt x="98" y="2490"/>
                  </a:lnTo>
                  <a:lnTo>
                    <a:pt x="96" y="2485"/>
                  </a:lnTo>
                  <a:lnTo>
                    <a:pt x="93" y="2479"/>
                  </a:lnTo>
                  <a:lnTo>
                    <a:pt x="93" y="2475"/>
                  </a:lnTo>
                  <a:lnTo>
                    <a:pt x="93" y="2471"/>
                  </a:lnTo>
                  <a:lnTo>
                    <a:pt x="95" y="2468"/>
                  </a:lnTo>
                  <a:lnTo>
                    <a:pt x="97" y="2465"/>
                  </a:lnTo>
                  <a:lnTo>
                    <a:pt x="99" y="2463"/>
                  </a:lnTo>
                  <a:lnTo>
                    <a:pt x="101" y="2462"/>
                  </a:lnTo>
                  <a:lnTo>
                    <a:pt x="103" y="2462"/>
                  </a:lnTo>
                  <a:lnTo>
                    <a:pt x="106" y="2462"/>
                  </a:lnTo>
                  <a:lnTo>
                    <a:pt x="109" y="2462"/>
                  </a:lnTo>
                  <a:lnTo>
                    <a:pt x="112" y="2463"/>
                  </a:lnTo>
                  <a:lnTo>
                    <a:pt x="114" y="2465"/>
                  </a:lnTo>
                  <a:lnTo>
                    <a:pt x="115" y="2469"/>
                  </a:lnTo>
                  <a:lnTo>
                    <a:pt x="116" y="2472"/>
                  </a:lnTo>
                  <a:lnTo>
                    <a:pt x="117" y="2475"/>
                  </a:lnTo>
                  <a:lnTo>
                    <a:pt x="117" y="2483"/>
                  </a:lnTo>
                  <a:lnTo>
                    <a:pt x="118" y="2488"/>
                  </a:lnTo>
                  <a:lnTo>
                    <a:pt x="119" y="2493"/>
                  </a:lnTo>
                  <a:lnTo>
                    <a:pt x="122" y="2497"/>
                  </a:lnTo>
                  <a:lnTo>
                    <a:pt x="124" y="2499"/>
                  </a:lnTo>
                  <a:lnTo>
                    <a:pt x="126" y="2501"/>
                  </a:lnTo>
                  <a:lnTo>
                    <a:pt x="129" y="2502"/>
                  </a:lnTo>
                  <a:lnTo>
                    <a:pt x="132" y="2503"/>
                  </a:lnTo>
                  <a:lnTo>
                    <a:pt x="139" y="2505"/>
                  </a:lnTo>
                  <a:lnTo>
                    <a:pt x="147" y="2506"/>
                  </a:lnTo>
                  <a:lnTo>
                    <a:pt x="152" y="2509"/>
                  </a:lnTo>
                  <a:lnTo>
                    <a:pt x="156" y="2511"/>
                  </a:lnTo>
                  <a:lnTo>
                    <a:pt x="160" y="2514"/>
                  </a:lnTo>
                  <a:lnTo>
                    <a:pt x="166" y="2517"/>
                  </a:lnTo>
                  <a:lnTo>
                    <a:pt x="172" y="2523"/>
                  </a:lnTo>
                  <a:lnTo>
                    <a:pt x="179" y="2526"/>
                  </a:lnTo>
                  <a:lnTo>
                    <a:pt x="186" y="2528"/>
                  </a:lnTo>
                  <a:lnTo>
                    <a:pt x="194" y="2530"/>
                  </a:lnTo>
                  <a:lnTo>
                    <a:pt x="209" y="2530"/>
                  </a:lnTo>
                  <a:lnTo>
                    <a:pt x="225" y="2530"/>
                  </a:lnTo>
                  <a:lnTo>
                    <a:pt x="240" y="2529"/>
                  </a:lnTo>
                  <a:lnTo>
                    <a:pt x="254" y="2529"/>
                  </a:lnTo>
                  <a:lnTo>
                    <a:pt x="261" y="2531"/>
                  </a:lnTo>
                  <a:lnTo>
                    <a:pt x="266" y="2533"/>
                  </a:lnTo>
                  <a:lnTo>
                    <a:pt x="272" y="2537"/>
                  </a:lnTo>
                  <a:lnTo>
                    <a:pt x="276" y="2542"/>
                  </a:lnTo>
                  <a:lnTo>
                    <a:pt x="287" y="2560"/>
                  </a:lnTo>
                  <a:lnTo>
                    <a:pt x="298" y="2580"/>
                  </a:lnTo>
                  <a:lnTo>
                    <a:pt x="300" y="2583"/>
                  </a:lnTo>
                  <a:lnTo>
                    <a:pt x="303" y="2585"/>
                  </a:lnTo>
                  <a:lnTo>
                    <a:pt x="306" y="2587"/>
                  </a:lnTo>
                  <a:lnTo>
                    <a:pt x="311" y="2587"/>
                  </a:lnTo>
                  <a:lnTo>
                    <a:pt x="314" y="2586"/>
                  </a:lnTo>
                  <a:lnTo>
                    <a:pt x="318" y="2583"/>
                  </a:lnTo>
                  <a:lnTo>
                    <a:pt x="322" y="2578"/>
                  </a:lnTo>
                  <a:lnTo>
                    <a:pt x="327" y="2571"/>
                  </a:lnTo>
                  <a:lnTo>
                    <a:pt x="329" y="2567"/>
                  </a:lnTo>
                  <a:lnTo>
                    <a:pt x="329" y="2564"/>
                  </a:lnTo>
                  <a:lnTo>
                    <a:pt x="329" y="2559"/>
                  </a:lnTo>
                  <a:lnTo>
                    <a:pt x="327" y="2555"/>
                  </a:lnTo>
                  <a:lnTo>
                    <a:pt x="322" y="2546"/>
                  </a:lnTo>
                  <a:lnTo>
                    <a:pt x="316" y="2539"/>
                  </a:lnTo>
                  <a:lnTo>
                    <a:pt x="308" y="2530"/>
                  </a:lnTo>
                  <a:lnTo>
                    <a:pt x="302" y="2523"/>
                  </a:lnTo>
                  <a:lnTo>
                    <a:pt x="300" y="2519"/>
                  </a:lnTo>
                  <a:lnTo>
                    <a:pt x="298" y="2515"/>
                  </a:lnTo>
                  <a:lnTo>
                    <a:pt x="296" y="2512"/>
                  </a:lnTo>
                  <a:lnTo>
                    <a:pt x="295" y="2509"/>
                  </a:lnTo>
                  <a:lnTo>
                    <a:pt x="296" y="2496"/>
                  </a:lnTo>
                  <a:lnTo>
                    <a:pt x="299" y="2487"/>
                  </a:lnTo>
                  <a:lnTo>
                    <a:pt x="300" y="2484"/>
                  </a:lnTo>
                  <a:lnTo>
                    <a:pt x="302" y="2482"/>
                  </a:lnTo>
                  <a:lnTo>
                    <a:pt x="304" y="2479"/>
                  </a:lnTo>
                  <a:lnTo>
                    <a:pt x="306" y="2478"/>
                  </a:lnTo>
                  <a:lnTo>
                    <a:pt x="318" y="2478"/>
                  </a:lnTo>
                  <a:lnTo>
                    <a:pt x="338" y="2479"/>
                  </a:lnTo>
                  <a:lnTo>
                    <a:pt x="352" y="2462"/>
                  </a:lnTo>
                  <a:lnTo>
                    <a:pt x="369" y="2444"/>
                  </a:lnTo>
                  <a:lnTo>
                    <a:pt x="372" y="2438"/>
                  </a:lnTo>
                  <a:lnTo>
                    <a:pt x="375" y="2434"/>
                  </a:lnTo>
                  <a:lnTo>
                    <a:pt x="377" y="2429"/>
                  </a:lnTo>
                  <a:lnTo>
                    <a:pt x="379" y="2424"/>
                  </a:lnTo>
                  <a:lnTo>
                    <a:pt x="377" y="2419"/>
                  </a:lnTo>
                  <a:lnTo>
                    <a:pt x="376" y="2414"/>
                  </a:lnTo>
                  <a:lnTo>
                    <a:pt x="373" y="2408"/>
                  </a:lnTo>
                  <a:lnTo>
                    <a:pt x="369" y="2404"/>
                  </a:lnTo>
                  <a:lnTo>
                    <a:pt x="363" y="2399"/>
                  </a:lnTo>
                  <a:lnTo>
                    <a:pt x="358" y="2395"/>
                  </a:lnTo>
                  <a:lnTo>
                    <a:pt x="353" y="2393"/>
                  </a:lnTo>
                  <a:lnTo>
                    <a:pt x="347" y="2391"/>
                  </a:lnTo>
                  <a:lnTo>
                    <a:pt x="336" y="2389"/>
                  </a:lnTo>
                  <a:lnTo>
                    <a:pt x="326" y="2388"/>
                  </a:lnTo>
                  <a:lnTo>
                    <a:pt x="302" y="2388"/>
                  </a:lnTo>
                  <a:lnTo>
                    <a:pt x="277" y="2387"/>
                  </a:lnTo>
                  <a:lnTo>
                    <a:pt x="267" y="2387"/>
                  </a:lnTo>
                  <a:lnTo>
                    <a:pt x="258" y="2387"/>
                  </a:lnTo>
                  <a:lnTo>
                    <a:pt x="248" y="2389"/>
                  </a:lnTo>
                  <a:lnTo>
                    <a:pt x="237" y="2391"/>
                  </a:lnTo>
                  <a:lnTo>
                    <a:pt x="218" y="2396"/>
                  </a:lnTo>
                  <a:lnTo>
                    <a:pt x="198" y="2401"/>
                  </a:lnTo>
                  <a:lnTo>
                    <a:pt x="170" y="2409"/>
                  </a:lnTo>
                  <a:lnTo>
                    <a:pt x="145" y="2418"/>
                  </a:lnTo>
                  <a:lnTo>
                    <a:pt x="140" y="2419"/>
                  </a:lnTo>
                  <a:lnTo>
                    <a:pt x="133" y="2420"/>
                  </a:lnTo>
                  <a:lnTo>
                    <a:pt x="128" y="2420"/>
                  </a:lnTo>
                  <a:lnTo>
                    <a:pt x="122" y="2419"/>
                  </a:lnTo>
                  <a:lnTo>
                    <a:pt x="116" y="2417"/>
                  </a:lnTo>
                  <a:lnTo>
                    <a:pt x="111" y="2412"/>
                  </a:lnTo>
                  <a:lnTo>
                    <a:pt x="104" y="2408"/>
                  </a:lnTo>
                  <a:lnTo>
                    <a:pt x="99" y="2402"/>
                  </a:lnTo>
                  <a:lnTo>
                    <a:pt x="96" y="2397"/>
                  </a:lnTo>
                  <a:lnTo>
                    <a:pt x="95" y="2392"/>
                  </a:lnTo>
                  <a:lnTo>
                    <a:pt x="95" y="2385"/>
                  </a:lnTo>
                  <a:lnTo>
                    <a:pt x="95" y="2379"/>
                  </a:lnTo>
                  <a:lnTo>
                    <a:pt x="97" y="2365"/>
                  </a:lnTo>
                  <a:lnTo>
                    <a:pt x="100" y="2349"/>
                  </a:lnTo>
                  <a:lnTo>
                    <a:pt x="101" y="2342"/>
                  </a:lnTo>
                  <a:lnTo>
                    <a:pt x="101" y="2335"/>
                  </a:lnTo>
                  <a:lnTo>
                    <a:pt x="101" y="2328"/>
                  </a:lnTo>
                  <a:lnTo>
                    <a:pt x="100" y="2323"/>
                  </a:lnTo>
                  <a:lnTo>
                    <a:pt x="99" y="2318"/>
                  </a:lnTo>
                  <a:lnTo>
                    <a:pt x="96" y="2315"/>
                  </a:lnTo>
                  <a:lnTo>
                    <a:pt x="91" y="2313"/>
                  </a:lnTo>
                  <a:lnTo>
                    <a:pt x="85" y="2313"/>
                  </a:lnTo>
                  <a:lnTo>
                    <a:pt x="75" y="2313"/>
                  </a:lnTo>
                  <a:lnTo>
                    <a:pt x="66" y="2312"/>
                  </a:lnTo>
                  <a:lnTo>
                    <a:pt x="60" y="2309"/>
                  </a:lnTo>
                  <a:lnTo>
                    <a:pt x="54" y="2306"/>
                  </a:lnTo>
                  <a:lnTo>
                    <a:pt x="48" y="2300"/>
                  </a:lnTo>
                  <a:lnTo>
                    <a:pt x="44" y="2295"/>
                  </a:lnTo>
                  <a:lnTo>
                    <a:pt x="39" y="2287"/>
                  </a:lnTo>
                  <a:lnTo>
                    <a:pt x="35" y="2277"/>
                  </a:lnTo>
                  <a:lnTo>
                    <a:pt x="36" y="2283"/>
                  </a:lnTo>
                  <a:lnTo>
                    <a:pt x="32" y="2248"/>
                  </a:lnTo>
                  <a:lnTo>
                    <a:pt x="30" y="2217"/>
                  </a:lnTo>
                  <a:lnTo>
                    <a:pt x="30" y="2201"/>
                  </a:lnTo>
                  <a:lnTo>
                    <a:pt x="31" y="2185"/>
                  </a:lnTo>
                  <a:lnTo>
                    <a:pt x="33" y="2168"/>
                  </a:lnTo>
                  <a:lnTo>
                    <a:pt x="36" y="2151"/>
                  </a:lnTo>
                  <a:lnTo>
                    <a:pt x="41" y="2137"/>
                  </a:lnTo>
                  <a:lnTo>
                    <a:pt x="45" y="2124"/>
                  </a:lnTo>
                  <a:lnTo>
                    <a:pt x="48" y="2112"/>
                  </a:lnTo>
                  <a:lnTo>
                    <a:pt x="49" y="2102"/>
                  </a:lnTo>
                  <a:lnTo>
                    <a:pt x="48" y="2097"/>
                  </a:lnTo>
                  <a:lnTo>
                    <a:pt x="47" y="2093"/>
                  </a:lnTo>
                  <a:lnTo>
                    <a:pt x="45" y="2088"/>
                  </a:lnTo>
                  <a:lnTo>
                    <a:pt x="41" y="2085"/>
                  </a:lnTo>
                  <a:lnTo>
                    <a:pt x="36" y="2081"/>
                  </a:lnTo>
                  <a:lnTo>
                    <a:pt x="30" y="2078"/>
                  </a:lnTo>
                  <a:lnTo>
                    <a:pt x="23" y="2073"/>
                  </a:lnTo>
                  <a:lnTo>
                    <a:pt x="14" y="2070"/>
                  </a:lnTo>
                  <a:lnTo>
                    <a:pt x="7" y="2068"/>
                  </a:lnTo>
                  <a:lnTo>
                    <a:pt x="3" y="2066"/>
                  </a:lnTo>
                  <a:lnTo>
                    <a:pt x="1" y="2064"/>
                  </a:lnTo>
                  <a:lnTo>
                    <a:pt x="0" y="2063"/>
                  </a:lnTo>
                  <a:lnTo>
                    <a:pt x="1" y="2060"/>
                  </a:lnTo>
                  <a:lnTo>
                    <a:pt x="2" y="2059"/>
                  </a:lnTo>
                  <a:lnTo>
                    <a:pt x="5" y="2058"/>
                  </a:lnTo>
                  <a:lnTo>
                    <a:pt x="8" y="2057"/>
                  </a:lnTo>
                  <a:lnTo>
                    <a:pt x="27" y="2055"/>
                  </a:lnTo>
                  <a:lnTo>
                    <a:pt x="42" y="2054"/>
                  </a:lnTo>
                  <a:lnTo>
                    <a:pt x="54" y="2052"/>
                  </a:lnTo>
                  <a:lnTo>
                    <a:pt x="64" y="2051"/>
                  </a:lnTo>
                  <a:lnTo>
                    <a:pt x="74" y="2051"/>
                  </a:lnTo>
                  <a:lnTo>
                    <a:pt x="84" y="2052"/>
                  </a:lnTo>
                  <a:lnTo>
                    <a:pt x="102" y="2054"/>
                  </a:lnTo>
                  <a:lnTo>
                    <a:pt x="124" y="2055"/>
                  </a:lnTo>
                  <a:lnTo>
                    <a:pt x="134" y="2055"/>
                  </a:lnTo>
                  <a:lnTo>
                    <a:pt x="143" y="2053"/>
                  </a:lnTo>
                  <a:lnTo>
                    <a:pt x="151" y="2050"/>
                  </a:lnTo>
                  <a:lnTo>
                    <a:pt x="157" y="2046"/>
                  </a:lnTo>
                  <a:lnTo>
                    <a:pt x="161" y="2041"/>
                  </a:lnTo>
                  <a:lnTo>
                    <a:pt x="165" y="2036"/>
                  </a:lnTo>
                  <a:lnTo>
                    <a:pt x="168" y="2029"/>
                  </a:lnTo>
                  <a:lnTo>
                    <a:pt x="169" y="2023"/>
                  </a:lnTo>
                  <a:lnTo>
                    <a:pt x="170" y="1991"/>
                  </a:lnTo>
                  <a:lnTo>
                    <a:pt x="171" y="1961"/>
                  </a:lnTo>
                  <a:lnTo>
                    <a:pt x="174" y="1939"/>
                  </a:lnTo>
                  <a:lnTo>
                    <a:pt x="174" y="1921"/>
                  </a:lnTo>
                  <a:lnTo>
                    <a:pt x="174" y="1912"/>
                  </a:lnTo>
                  <a:lnTo>
                    <a:pt x="173" y="1905"/>
                  </a:lnTo>
                  <a:lnTo>
                    <a:pt x="171" y="1897"/>
                  </a:lnTo>
                  <a:lnTo>
                    <a:pt x="169" y="1891"/>
                  </a:lnTo>
                  <a:lnTo>
                    <a:pt x="163" y="1877"/>
                  </a:lnTo>
                  <a:lnTo>
                    <a:pt x="154" y="1862"/>
                  </a:lnTo>
                  <a:lnTo>
                    <a:pt x="143" y="1845"/>
                  </a:lnTo>
                  <a:lnTo>
                    <a:pt x="130" y="1826"/>
                  </a:lnTo>
                  <a:lnTo>
                    <a:pt x="127" y="1821"/>
                  </a:lnTo>
                  <a:lnTo>
                    <a:pt x="124" y="1815"/>
                  </a:lnTo>
                  <a:lnTo>
                    <a:pt x="123" y="1810"/>
                  </a:lnTo>
                  <a:lnTo>
                    <a:pt x="122" y="1805"/>
                  </a:lnTo>
                  <a:lnTo>
                    <a:pt x="123" y="1802"/>
                  </a:lnTo>
                  <a:lnTo>
                    <a:pt x="124" y="1799"/>
                  </a:lnTo>
                  <a:lnTo>
                    <a:pt x="125" y="1796"/>
                  </a:lnTo>
                  <a:lnTo>
                    <a:pt x="127" y="1793"/>
                  </a:lnTo>
                  <a:lnTo>
                    <a:pt x="131" y="1787"/>
                  </a:lnTo>
                  <a:lnTo>
                    <a:pt x="136" y="1781"/>
                  </a:lnTo>
                  <a:lnTo>
                    <a:pt x="138" y="1776"/>
                  </a:lnTo>
                  <a:lnTo>
                    <a:pt x="140" y="1773"/>
                  </a:lnTo>
                  <a:lnTo>
                    <a:pt x="141" y="1768"/>
                  </a:lnTo>
                  <a:lnTo>
                    <a:pt x="141" y="1763"/>
                  </a:lnTo>
                  <a:lnTo>
                    <a:pt x="141" y="1756"/>
                  </a:lnTo>
                  <a:lnTo>
                    <a:pt x="143" y="1749"/>
                  </a:lnTo>
                  <a:lnTo>
                    <a:pt x="145" y="1744"/>
                  </a:lnTo>
                  <a:lnTo>
                    <a:pt x="147" y="1739"/>
                  </a:lnTo>
                  <a:lnTo>
                    <a:pt x="154" y="1729"/>
                  </a:lnTo>
                  <a:lnTo>
                    <a:pt x="161" y="1720"/>
                  </a:lnTo>
                  <a:lnTo>
                    <a:pt x="168" y="1713"/>
                  </a:lnTo>
                  <a:lnTo>
                    <a:pt x="172" y="1706"/>
                  </a:lnTo>
                  <a:lnTo>
                    <a:pt x="173" y="1703"/>
                  </a:lnTo>
                  <a:lnTo>
                    <a:pt x="173" y="1700"/>
                  </a:lnTo>
                  <a:lnTo>
                    <a:pt x="173" y="1696"/>
                  </a:lnTo>
                  <a:lnTo>
                    <a:pt x="171" y="1693"/>
                  </a:lnTo>
                  <a:lnTo>
                    <a:pt x="160" y="1677"/>
                  </a:lnTo>
                  <a:lnTo>
                    <a:pt x="154" y="1665"/>
                  </a:lnTo>
                  <a:lnTo>
                    <a:pt x="150" y="1651"/>
                  </a:lnTo>
                  <a:lnTo>
                    <a:pt x="145" y="1632"/>
                  </a:lnTo>
                  <a:lnTo>
                    <a:pt x="155" y="1627"/>
                  </a:lnTo>
                  <a:lnTo>
                    <a:pt x="164" y="1622"/>
                  </a:lnTo>
                  <a:lnTo>
                    <a:pt x="172" y="1615"/>
                  </a:lnTo>
                  <a:lnTo>
                    <a:pt x="181" y="1608"/>
                  </a:lnTo>
                  <a:lnTo>
                    <a:pt x="188" y="1601"/>
                  </a:lnTo>
                  <a:lnTo>
                    <a:pt x="198" y="1596"/>
                  </a:lnTo>
                  <a:lnTo>
                    <a:pt x="207" y="1591"/>
                  </a:lnTo>
                  <a:lnTo>
                    <a:pt x="217" y="1587"/>
                  </a:lnTo>
                  <a:lnTo>
                    <a:pt x="225" y="1586"/>
                  </a:lnTo>
                  <a:lnTo>
                    <a:pt x="235" y="1585"/>
                  </a:lnTo>
                  <a:lnTo>
                    <a:pt x="245" y="1585"/>
                  </a:lnTo>
                  <a:lnTo>
                    <a:pt x="254" y="1586"/>
                  </a:lnTo>
                  <a:lnTo>
                    <a:pt x="275" y="1587"/>
                  </a:lnTo>
                  <a:lnTo>
                    <a:pt x="293" y="1587"/>
                  </a:lnTo>
                  <a:lnTo>
                    <a:pt x="306" y="1587"/>
                  </a:lnTo>
                  <a:lnTo>
                    <a:pt x="319" y="1588"/>
                  </a:lnTo>
                  <a:lnTo>
                    <a:pt x="333" y="1591"/>
                  </a:lnTo>
                  <a:lnTo>
                    <a:pt x="347" y="1593"/>
                  </a:lnTo>
                  <a:lnTo>
                    <a:pt x="360" y="1595"/>
                  </a:lnTo>
                  <a:lnTo>
                    <a:pt x="372" y="1595"/>
                  </a:lnTo>
                  <a:lnTo>
                    <a:pt x="377" y="1594"/>
                  </a:lnTo>
                  <a:lnTo>
                    <a:pt x="382" y="1593"/>
                  </a:lnTo>
                  <a:lnTo>
                    <a:pt x="385" y="1591"/>
                  </a:lnTo>
                  <a:lnTo>
                    <a:pt x="387" y="1587"/>
                  </a:lnTo>
                  <a:lnTo>
                    <a:pt x="431" y="1598"/>
                  </a:lnTo>
                  <a:lnTo>
                    <a:pt x="441" y="1598"/>
                  </a:lnTo>
                  <a:lnTo>
                    <a:pt x="452" y="1600"/>
                  </a:lnTo>
                  <a:lnTo>
                    <a:pt x="463" y="1604"/>
                  </a:lnTo>
                  <a:lnTo>
                    <a:pt x="473" y="1607"/>
                  </a:lnTo>
                  <a:lnTo>
                    <a:pt x="483" y="1609"/>
                  </a:lnTo>
                  <a:lnTo>
                    <a:pt x="494" y="1612"/>
                  </a:lnTo>
                  <a:lnTo>
                    <a:pt x="505" y="1613"/>
                  </a:lnTo>
                  <a:lnTo>
                    <a:pt x="517" y="1614"/>
                  </a:lnTo>
                  <a:lnTo>
                    <a:pt x="533" y="1610"/>
                  </a:lnTo>
                  <a:lnTo>
                    <a:pt x="551" y="1605"/>
                  </a:lnTo>
                  <a:lnTo>
                    <a:pt x="560" y="1602"/>
                  </a:lnTo>
                  <a:lnTo>
                    <a:pt x="569" y="1602"/>
                  </a:lnTo>
                  <a:lnTo>
                    <a:pt x="573" y="1602"/>
                  </a:lnTo>
                  <a:lnTo>
                    <a:pt x="577" y="1602"/>
                  </a:lnTo>
                  <a:lnTo>
                    <a:pt x="582" y="1604"/>
                  </a:lnTo>
                  <a:lnTo>
                    <a:pt x="585" y="1606"/>
                  </a:lnTo>
                  <a:lnTo>
                    <a:pt x="591" y="1609"/>
                  </a:lnTo>
                  <a:lnTo>
                    <a:pt x="598" y="1611"/>
                  </a:lnTo>
                  <a:lnTo>
                    <a:pt x="603" y="1612"/>
                  </a:lnTo>
                  <a:lnTo>
                    <a:pt x="609" y="1612"/>
                  </a:lnTo>
                  <a:lnTo>
                    <a:pt x="620" y="1611"/>
                  </a:lnTo>
                  <a:lnTo>
                    <a:pt x="632" y="1612"/>
                  </a:lnTo>
                  <a:lnTo>
                    <a:pt x="650" y="1619"/>
                  </a:lnTo>
                  <a:lnTo>
                    <a:pt x="662" y="1624"/>
                  </a:lnTo>
                  <a:lnTo>
                    <a:pt x="668" y="1625"/>
                  </a:lnTo>
                  <a:lnTo>
                    <a:pt x="674" y="1624"/>
                  </a:lnTo>
                  <a:lnTo>
                    <a:pt x="681" y="1621"/>
                  </a:lnTo>
                  <a:lnTo>
                    <a:pt x="690" y="1614"/>
                  </a:lnTo>
                  <a:lnTo>
                    <a:pt x="703" y="1600"/>
                  </a:lnTo>
                  <a:lnTo>
                    <a:pt x="717" y="1587"/>
                  </a:lnTo>
                  <a:lnTo>
                    <a:pt x="732" y="1574"/>
                  </a:lnTo>
                  <a:lnTo>
                    <a:pt x="747" y="1561"/>
                  </a:lnTo>
                  <a:lnTo>
                    <a:pt x="755" y="1550"/>
                  </a:lnTo>
                  <a:lnTo>
                    <a:pt x="763" y="1540"/>
                  </a:lnTo>
                  <a:lnTo>
                    <a:pt x="772" y="1530"/>
                  </a:lnTo>
                  <a:lnTo>
                    <a:pt x="781" y="1523"/>
                  </a:lnTo>
                  <a:lnTo>
                    <a:pt x="787" y="1520"/>
                  </a:lnTo>
                  <a:lnTo>
                    <a:pt x="792" y="1518"/>
                  </a:lnTo>
                  <a:lnTo>
                    <a:pt x="798" y="1516"/>
                  </a:lnTo>
                  <a:lnTo>
                    <a:pt x="803" y="1515"/>
                  </a:lnTo>
                  <a:lnTo>
                    <a:pt x="809" y="1515"/>
                  </a:lnTo>
                  <a:lnTo>
                    <a:pt x="816" y="1516"/>
                  </a:lnTo>
                  <a:lnTo>
                    <a:pt x="823" y="1517"/>
                  </a:lnTo>
                  <a:lnTo>
                    <a:pt x="830" y="1519"/>
                  </a:lnTo>
                  <a:lnTo>
                    <a:pt x="840" y="1523"/>
                  </a:lnTo>
                  <a:lnTo>
                    <a:pt x="847" y="1525"/>
                  </a:lnTo>
                  <a:lnTo>
                    <a:pt x="854" y="1526"/>
                  </a:lnTo>
                  <a:lnTo>
                    <a:pt x="858" y="1526"/>
                  </a:lnTo>
                  <a:lnTo>
                    <a:pt x="862" y="1526"/>
                  </a:lnTo>
                  <a:lnTo>
                    <a:pt x="867" y="1525"/>
                  </a:lnTo>
                  <a:lnTo>
                    <a:pt x="869" y="1523"/>
                  </a:lnTo>
                  <a:lnTo>
                    <a:pt x="872" y="1520"/>
                  </a:lnTo>
                  <a:lnTo>
                    <a:pt x="876" y="1516"/>
                  </a:lnTo>
                  <a:lnTo>
                    <a:pt x="882" y="1512"/>
                  </a:lnTo>
                  <a:lnTo>
                    <a:pt x="884" y="1510"/>
                  </a:lnTo>
                  <a:lnTo>
                    <a:pt x="888" y="1508"/>
                  </a:lnTo>
                  <a:lnTo>
                    <a:pt x="893" y="1507"/>
                  </a:lnTo>
                  <a:lnTo>
                    <a:pt x="898" y="1507"/>
                  </a:lnTo>
                  <a:lnTo>
                    <a:pt x="904" y="1507"/>
                  </a:lnTo>
                  <a:lnTo>
                    <a:pt x="911" y="1510"/>
                  </a:lnTo>
                  <a:lnTo>
                    <a:pt x="916" y="1513"/>
                  </a:lnTo>
                  <a:lnTo>
                    <a:pt x="923" y="1517"/>
                  </a:lnTo>
                  <a:lnTo>
                    <a:pt x="936" y="1526"/>
                  </a:lnTo>
                  <a:lnTo>
                    <a:pt x="949" y="1534"/>
                  </a:lnTo>
                  <a:lnTo>
                    <a:pt x="955" y="1538"/>
                  </a:lnTo>
                  <a:lnTo>
                    <a:pt x="962" y="1540"/>
                  </a:lnTo>
                  <a:lnTo>
                    <a:pt x="967" y="1542"/>
                  </a:lnTo>
                  <a:lnTo>
                    <a:pt x="974" y="1542"/>
                  </a:lnTo>
                  <a:lnTo>
                    <a:pt x="980" y="1541"/>
                  </a:lnTo>
                  <a:lnTo>
                    <a:pt x="985" y="1538"/>
                  </a:lnTo>
                  <a:lnTo>
                    <a:pt x="991" y="1532"/>
                  </a:lnTo>
                  <a:lnTo>
                    <a:pt x="996" y="1525"/>
                  </a:lnTo>
                  <a:lnTo>
                    <a:pt x="1001" y="1513"/>
                  </a:lnTo>
                  <a:lnTo>
                    <a:pt x="1006" y="1498"/>
                  </a:lnTo>
                  <a:lnTo>
                    <a:pt x="1008" y="1490"/>
                  </a:lnTo>
                  <a:lnTo>
                    <a:pt x="1011" y="1484"/>
                  </a:lnTo>
                  <a:lnTo>
                    <a:pt x="1014" y="1481"/>
                  </a:lnTo>
                  <a:lnTo>
                    <a:pt x="1015" y="1480"/>
                  </a:lnTo>
                  <a:lnTo>
                    <a:pt x="1017" y="1479"/>
                  </a:lnTo>
                  <a:lnTo>
                    <a:pt x="1019" y="1479"/>
                  </a:lnTo>
                  <a:lnTo>
                    <a:pt x="1027" y="1480"/>
                  </a:lnTo>
                  <a:lnTo>
                    <a:pt x="1032" y="1480"/>
                  </a:lnTo>
                  <a:lnTo>
                    <a:pt x="1037" y="1478"/>
                  </a:lnTo>
                  <a:lnTo>
                    <a:pt x="1041" y="1475"/>
                  </a:lnTo>
                  <a:lnTo>
                    <a:pt x="1045" y="1471"/>
                  </a:lnTo>
                  <a:lnTo>
                    <a:pt x="1047" y="1465"/>
                  </a:lnTo>
                  <a:lnTo>
                    <a:pt x="1050" y="1460"/>
                  </a:lnTo>
                  <a:lnTo>
                    <a:pt x="1052" y="1454"/>
                  </a:lnTo>
                  <a:lnTo>
                    <a:pt x="1058" y="1454"/>
                  </a:lnTo>
                  <a:lnTo>
                    <a:pt x="1064" y="1453"/>
                  </a:lnTo>
                  <a:lnTo>
                    <a:pt x="1069" y="1451"/>
                  </a:lnTo>
                  <a:lnTo>
                    <a:pt x="1073" y="1449"/>
                  </a:lnTo>
                  <a:lnTo>
                    <a:pt x="1082" y="1444"/>
                  </a:lnTo>
                  <a:lnTo>
                    <a:pt x="1089" y="1437"/>
                  </a:lnTo>
                  <a:lnTo>
                    <a:pt x="1092" y="1435"/>
                  </a:lnTo>
                  <a:lnTo>
                    <a:pt x="1097" y="1433"/>
                  </a:lnTo>
                  <a:lnTo>
                    <a:pt x="1101" y="1432"/>
                  </a:lnTo>
                  <a:lnTo>
                    <a:pt x="1105" y="1431"/>
                  </a:lnTo>
                  <a:lnTo>
                    <a:pt x="1111" y="1431"/>
                  </a:lnTo>
                  <a:lnTo>
                    <a:pt x="1116" y="1432"/>
                  </a:lnTo>
                  <a:lnTo>
                    <a:pt x="1123" y="1434"/>
                  </a:lnTo>
                  <a:lnTo>
                    <a:pt x="1130" y="1438"/>
                  </a:lnTo>
                  <a:lnTo>
                    <a:pt x="1138" y="1442"/>
                  </a:lnTo>
                  <a:lnTo>
                    <a:pt x="1145" y="1444"/>
                  </a:lnTo>
                  <a:lnTo>
                    <a:pt x="1153" y="1445"/>
                  </a:lnTo>
                  <a:lnTo>
                    <a:pt x="1159" y="1445"/>
                  </a:lnTo>
                  <a:lnTo>
                    <a:pt x="1166" y="1444"/>
                  </a:lnTo>
                  <a:lnTo>
                    <a:pt x="1171" y="1440"/>
                  </a:lnTo>
                  <a:lnTo>
                    <a:pt x="1177" y="1437"/>
                  </a:lnTo>
                  <a:lnTo>
                    <a:pt x="1181" y="1433"/>
                  </a:lnTo>
                  <a:lnTo>
                    <a:pt x="1185" y="1429"/>
                  </a:lnTo>
                  <a:lnTo>
                    <a:pt x="1187" y="1423"/>
                  </a:lnTo>
                  <a:lnTo>
                    <a:pt x="1191" y="1417"/>
                  </a:lnTo>
                  <a:lnTo>
                    <a:pt x="1192" y="1410"/>
                  </a:lnTo>
                  <a:lnTo>
                    <a:pt x="1193" y="1403"/>
                  </a:lnTo>
                  <a:lnTo>
                    <a:pt x="1193" y="1395"/>
                  </a:lnTo>
                  <a:lnTo>
                    <a:pt x="1192" y="1388"/>
                  </a:lnTo>
                  <a:lnTo>
                    <a:pt x="1190" y="1380"/>
                  </a:lnTo>
                  <a:lnTo>
                    <a:pt x="1186" y="1364"/>
                  </a:lnTo>
                  <a:lnTo>
                    <a:pt x="1183" y="1351"/>
                  </a:lnTo>
                  <a:lnTo>
                    <a:pt x="1182" y="1345"/>
                  </a:lnTo>
                  <a:lnTo>
                    <a:pt x="1183" y="1339"/>
                  </a:lnTo>
                  <a:lnTo>
                    <a:pt x="1184" y="1336"/>
                  </a:lnTo>
                  <a:lnTo>
                    <a:pt x="1185" y="1332"/>
                  </a:lnTo>
                  <a:lnTo>
                    <a:pt x="1187" y="1329"/>
                  </a:lnTo>
                  <a:lnTo>
                    <a:pt x="1191" y="1326"/>
                  </a:lnTo>
                  <a:lnTo>
                    <a:pt x="1195" y="1322"/>
                  </a:lnTo>
                  <a:lnTo>
                    <a:pt x="1197" y="1317"/>
                  </a:lnTo>
                  <a:lnTo>
                    <a:pt x="1198" y="1313"/>
                  </a:lnTo>
                  <a:lnTo>
                    <a:pt x="1198" y="1309"/>
                  </a:lnTo>
                  <a:lnTo>
                    <a:pt x="1199" y="1303"/>
                  </a:lnTo>
                  <a:lnTo>
                    <a:pt x="1200" y="1298"/>
                  </a:lnTo>
                  <a:lnTo>
                    <a:pt x="1203" y="1294"/>
                  </a:lnTo>
                  <a:lnTo>
                    <a:pt x="1207" y="1288"/>
                  </a:lnTo>
                  <a:lnTo>
                    <a:pt x="1212" y="1284"/>
                  </a:lnTo>
                  <a:lnTo>
                    <a:pt x="1218" y="1280"/>
                  </a:lnTo>
                  <a:lnTo>
                    <a:pt x="1223" y="1276"/>
                  </a:lnTo>
                  <a:lnTo>
                    <a:pt x="1230" y="1273"/>
                  </a:lnTo>
                  <a:lnTo>
                    <a:pt x="1241" y="1270"/>
                  </a:lnTo>
                  <a:lnTo>
                    <a:pt x="1253" y="1267"/>
                  </a:lnTo>
                  <a:lnTo>
                    <a:pt x="1264" y="1264"/>
                  </a:lnTo>
                  <a:lnTo>
                    <a:pt x="1275" y="1262"/>
                  </a:lnTo>
                  <a:lnTo>
                    <a:pt x="1280" y="1261"/>
                  </a:lnTo>
                  <a:lnTo>
                    <a:pt x="1285" y="1259"/>
                  </a:lnTo>
                  <a:lnTo>
                    <a:pt x="1289" y="1256"/>
                  </a:lnTo>
                  <a:lnTo>
                    <a:pt x="1293" y="1253"/>
                  </a:lnTo>
                  <a:lnTo>
                    <a:pt x="1301" y="1247"/>
                  </a:lnTo>
                  <a:lnTo>
                    <a:pt x="1307" y="1244"/>
                  </a:lnTo>
                  <a:lnTo>
                    <a:pt x="1315" y="1241"/>
                  </a:lnTo>
                  <a:lnTo>
                    <a:pt x="1321" y="1238"/>
                  </a:lnTo>
                  <a:lnTo>
                    <a:pt x="1329" y="1236"/>
                  </a:lnTo>
                  <a:lnTo>
                    <a:pt x="1336" y="1233"/>
                  </a:lnTo>
                  <a:lnTo>
                    <a:pt x="1344" y="1229"/>
                  </a:lnTo>
                  <a:lnTo>
                    <a:pt x="1352" y="1223"/>
                  </a:lnTo>
                  <a:lnTo>
                    <a:pt x="1358" y="1219"/>
                  </a:lnTo>
                  <a:lnTo>
                    <a:pt x="1363" y="1218"/>
                  </a:lnTo>
                  <a:lnTo>
                    <a:pt x="1368" y="1218"/>
                  </a:lnTo>
                  <a:lnTo>
                    <a:pt x="1373" y="1220"/>
                  </a:lnTo>
                  <a:lnTo>
                    <a:pt x="1377" y="1221"/>
                  </a:lnTo>
                  <a:lnTo>
                    <a:pt x="1382" y="1222"/>
                  </a:lnTo>
                  <a:lnTo>
                    <a:pt x="1387" y="1223"/>
                  </a:lnTo>
                  <a:lnTo>
                    <a:pt x="1394" y="1221"/>
                  </a:lnTo>
                  <a:lnTo>
                    <a:pt x="1408" y="1215"/>
                  </a:lnTo>
                  <a:lnTo>
                    <a:pt x="1428" y="1206"/>
                  </a:lnTo>
                  <a:lnTo>
                    <a:pt x="1448" y="1199"/>
                  </a:lnTo>
                  <a:lnTo>
                    <a:pt x="1457" y="1195"/>
                  </a:lnTo>
                  <a:lnTo>
                    <a:pt x="1465" y="1202"/>
                  </a:lnTo>
                  <a:lnTo>
                    <a:pt x="1473" y="1205"/>
                  </a:lnTo>
                  <a:lnTo>
                    <a:pt x="1478" y="1206"/>
                  </a:lnTo>
                  <a:lnTo>
                    <a:pt x="1483" y="1206"/>
                  </a:lnTo>
                  <a:lnTo>
                    <a:pt x="1489" y="1208"/>
                  </a:lnTo>
                  <a:lnTo>
                    <a:pt x="1493" y="1211"/>
                  </a:lnTo>
                  <a:lnTo>
                    <a:pt x="1498" y="1218"/>
                  </a:lnTo>
                  <a:lnTo>
                    <a:pt x="1505" y="1229"/>
                  </a:lnTo>
                  <a:lnTo>
                    <a:pt x="1514" y="1231"/>
                  </a:lnTo>
                  <a:lnTo>
                    <a:pt x="1521" y="1231"/>
                  </a:lnTo>
                  <a:lnTo>
                    <a:pt x="1530" y="1230"/>
                  </a:lnTo>
                  <a:lnTo>
                    <a:pt x="1537" y="1227"/>
                  </a:lnTo>
                  <a:lnTo>
                    <a:pt x="1545" y="1222"/>
                  </a:lnTo>
                  <a:lnTo>
                    <a:pt x="1551" y="1217"/>
                  </a:lnTo>
                  <a:lnTo>
                    <a:pt x="1558" y="1210"/>
                  </a:lnTo>
                  <a:lnTo>
                    <a:pt x="1564" y="1203"/>
                  </a:lnTo>
                  <a:lnTo>
                    <a:pt x="1570" y="1194"/>
                  </a:lnTo>
                  <a:lnTo>
                    <a:pt x="1574" y="1186"/>
                  </a:lnTo>
                  <a:lnTo>
                    <a:pt x="1577" y="1177"/>
                  </a:lnTo>
                  <a:lnTo>
                    <a:pt x="1579" y="1167"/>
                  </a:lnTo>
                  <a:lnTo>
                    <a:pt x="1582" y="1159"/>
                  </a:lnTo>
                  <a:lnTo>
                    <a:pt x="1582" y="1149"/>
                  </a:lnTo>
                  <a:lnTo>
                    <a:pt x="1582" y="1140"/>
                  </a:lnTo>
                  <a:lnTo>
                    <a:pt x="1579" y="1133"/>
                  </a:lnTo>
                  <a:lnTo>
                    <a:pt x="1574" y="1132"/>
                  </a:lnTo>
                  <a:lnTo>
                    <a:pt x="1570" y="1130"/>
                  </a:lnTo>
                  <a:lnTo>
                    <a:pt x="1566" y="1128"/>
                  </a:lnTo>
                  <a:lnTo>
                    <a:pt x="1564" y="1126"/>
                  </a:lnTo>
                  <a:lnTo>
                    <a:pt x="1563" y="1123"/>
                  </a:lnTo>
                  <a:lnTo>
                    <a:pt x="1563" y="1119"/>
                  </a:lnTo>
                  <a:lnTo>
                    <a:pt x="1564" y="1115"/>
                  </a:lnTo>
                  <a:lnTo>
                    <a:pt x="1565" y="1111"/>
                  </a:lnTo>
                  <a:lnTo>
                    <a:pt x="1573" y="1093"/>
                  </a:lnTo>
                  <a:lnTo>
                    <a:pt x="1581" y="1076"/>
                  </a:lnTo>
                  <a:lnTo>
                    <a:pt x="1593" y="1072"/>
                  </a:lnTo>
                  <a:lnTo>
                    <a:pt x="1611" y="1068"/>
                  </a:lnTo>
                  <a:lnTo>
                    <a:pt x="1640" y="1046"/>
                  </a:lnTo>
                  <a:lnTo>
                    <a:pt x="1645" y="1049"/>
                  </a:lnTo>
                  <a:lnTo>
                    <a:pt x="1651" y="1051"/>
                  </a:lnTo>
                  <a:lnTo>
                    <a:pt x="1656" y="1052"/>
                  </a:lnTo>
                  <a:lnTo>
                    <a:pt x="1663" y="1052"/>
                  </a:lnTo>
                  <a:lnTo>
                    <a:pt x="1668" y="1052"/>
                  </a:lnTo>
                  <a:lnTo>
                    <a:pt x="1673" y="1053"/>
                  </a:lnTo>
                  <a:lnTo>
                    <a:pt x="1679" y="1054"/>
                  </a:lnTo>
                  <a:lnTo>
                    <a:pt x="1684" y="1056"/>
                  </a:lnTo>
                  <a:lnTo>
                    <a:pt x="1687" y="1058"/>
                  </a:lnTo>
                  <a:lnTo>
                    <a:pt x="1691" y="1061"/>
                  </a:lnTo>
                  <a:lnTo>
                    <a:pt x="1693" y="1066"/>
                  </a:lnTo>
                  <a:lnTo>
                    <a:pt x="1694" y="1071"/>
                  </a:lnTo>
                  <a:lnTo>
                    <a:pt x="1697" y="1082"/>
                  </a:lnTo>
                  <a:lnTo>
                    <a:pt x="1700" y="1094"/>
                  </a:lnTo>
                  <a:lnTo>
                    <a:pt x="1703" y="1099"/>
                  </a:lnTo>
                  <a:lnTo>
                    <a:pt x="1705" y="1105"/>
                  </a:lnTo>
                  <a:lnTo>
                    <a:pt x="1707" y="1109"/>
                  </a:lnTo>
                  <a:lnTo>
                    <a:pt x="1710" y="1113"/>
                  </a:lnTo>
                  <a:lnTo>
                    <a:pt x="1714" y="1116"/>
                  </a:lnTo>
                  <a:lnTo>
                    <a:pt x="1720" y="1120"/>
                  </a:lnTo>
                  <a:lnTo>
                    <a:pt x="1725" y="1121"/>
                  </a:lnTo>
                  <a:lnTo>
                    <a:pt x="1732" y="1122"/>
                  </a:lnTo>
                  <a:lnTo>
                    <a:pt x="1738" y="1122"/>
                  </a:lnTo>
                  <a:lnTo>
                    <a:pt x="1744" y="1123"/>
                  </a:lnTo>
                  <a:lnTo>
                    <a:pt x="1749" y="1124"/>
                  </a:lnTo>
                  <a:lnTo>
                    <a:pt x="1752" y="1126"/>
                  </a:lnTo>
                  <a:lnTo>
                    <a:pt x="1759" y="1130"/>
                  </a:lnTo>
                  <a:lnTo>
                    <a:pt x="1764" y="1136"/>
                  </a:lnTo>
                  <a:lnTo>
                    <a:pt x="1772" y="1150"/>
                  </a:lnTo>
                  <a:lnTo>
                    <a:pt x="1782" y="1164"/>
                  </a:lnTo>
                  <a:lnTo>
                    <a:pt x="1785" y="1166"/>
                  </a:lnTo>
                  <a:lnTo>
                    <a:pt x="1787" y="1167"/>
                  </a:lnTo>
                  <a:lnTo>
                    <a:pt x="1790" y="1168"/>
                  </a:lnTo>
                  <a:lnTo>
                    <a:pt x="1793" y="1168"/>
                  </a:lnTo>
                  <a:lnTo>
                    <a:pt x="1800" y="1167"/>
                  </a:lnTo>
                  <a:lnTo>
                    <a:pt x="1806" y="1164"/>
                  </a:lnTo>
                  <a:lnTo>
                    <a:pt x="1813" y="1160"/>
                  </a:lnTo>
                  <a:lnTo>
                    <a:pt x="1819" y="1153"/>
                  </a:lnTo>
                  <a:lnTo>
                    <a:pt x="1825" y="1147"/>
                  </a:lnTo>
                  <a:lnTo>
                    <a:pt x="1829" y="1139"/>
                  </a:lnTo>
                  <a:lnTo>
                    <a:pt x="1833" y="1130"/>
                  </a:lnTo>
                  <a:lnTo>
                    <a:pt x="1835" y="1123"/>
                  </a:lnTo>
                  <a:lnTo>
                    <a:pt x="1835" y="1115"/>
                  </a:lnTo>
                  <a:lnTo>
                    <a:pt x="1834" y="1109"/>
                  </a:lnTo>
                  <a:lnTo>
                    <a:pt x="1833" y="1106"/>
                  </a:lnTo>
                  <a:lnTo>
                    <a:pt x="1831" y="1103"/>
                  </a:lnTo>
                  <a:lnTo>
                    <a:pt x="1828" y="1100"/>
                  </a:lnTo>
                  <a:lnTo>
                    <a:pt x="1825" y="1099"/>
                  </a:lnTo>
                  <a:lnTo>
                    <a:pt x="1820" y="1097"/>
                  </a:lnTo>
                  <a:lnTo>
                    <a:pt x="1816" y="1096"/>
                  </a:lnTo>
                  <a:lnTo>
                    <a:pt x="1811" y="1095"/>
                  </a:lnTo>
                  <a:lnTo>
                    <a:pt x="1804" y="1095"/>
                  </a:lnTo>
                  <a:lnTo>
                    <a:pt x="1790" y="1094"/>
                  </a:lnTo>
                  <a:lnTo>
                    <a:pt x="1777" y="1093"/>
                  </a:lnTo>
                  <a:lnTo>
                    <a:pt x="1765" y="1088"/>
                  </a:lnTo>
                  <a:lnTo>
                    <a:pt x="1755" y="1084"/>
                  </a:lnTo>
                  <a:lnTo>
                    <a:pt x="1751" y="1081"/>
                  </a:lnTo>
                  <a:lnTo>
                    <a:pt x="1748" y="1078"/>
                  </a:lnTo>
                  <a:lnTo>
                    <a:pt x="1745" y="1073"/>
                  </a:lnTo>
                  <a:lnTo>
                    <a:pt x="1743" y="1069"/>
                  </a:lnTo>
                  <a:lnTo>
                    <a:pt x="1741" y="1064"/>
                  </a:lnTo>
                  <a:lnTo>
                    <a:pt x="1740" y="1058"/>
                  </a:lnTo>
                  <a:lnTo>
                    <a:pt x="1740" y="1052"/>
                  </a:lnTo>
                  <a:lnTo>
                    <a:pt x="1741" y="1045"/>
                  </a:lnTo>
                  <a:lnTo>
                    <a:pt x="1744" y="1037"/>
                  </a:lnTo>
                  <a:lnTo>
                    <a:pt x="1746" y="1031"/>
                  </a:lnTo>
                  <a:lnTo>
                    <a:pt x="1748" y="1028"/>
                  </a:lnTo>
                  <a:lnTo>
                    <a:pt x="1750" y="1026"/>
                  </a:lnTo>
                  <a:lnTo>
                    <a:pt x="1752" y="1026"/>
                  </a:lnTo>
                  <a:lnTo>
                    <a:pt x="1755" y="1027"/>
                  </a:lnTo>
                  <a:lnTo>
                    <a:pt x="1759" y="1028"/>
                  </a:lnTo>
                  <a:lnTo>
                    <a:pt x="1761" y="1030"/>
                  </a:lnTo>
                  <a:lnTo>
                    <a:pt x="1765" y="1032"/>
                  </a:lnTo>
                  <a:lnTo>
                    <a:pt x="1768" y="1033"/>
                  </a:lnTo>
                  <a:lnTo>
                    <a:pt x="1773" y="1034"/>
                  </a:lnTo>
                  <a:lnTo>
                    <a:pt x="1776" y="1033"/>
                  </a:lnTo>
                  <a:lnTo>
                    <a:pt x="1781" y="1032"/>
                  </a:lnTo>
                  <a:lnTo>
                    <a:pt x="1786" y="1028"/>
                  </a:lnTo>
                  <a:lnTo>
                    <a:pt x="1791" y="1022"/>
                  </a:lnTo>
                  <a:lnTo>
                    <a:pt x="1797" y="1015"/>
                  </a:lnTo>
                  <a:lnTo>
                    <a:pt x="1802" y="1007"/>
                  </a:lnTo>
                  <a:lnTo>
                    <a:pt x="1807" y="1001"/>
                  </a:lnTo>
                  <a:lnTo>
                    <a:pt x="1814" y="995"/>
                  </a:lnTo>
                  <a:lnTo>
                    <a:pt x="1821" y="991"/>
                  </a:lnTo>
                  <a:lnTo>
                    <a:pt x="1825" y="989"/>
                  </a:lnTo>
                  <a:lnTo>
                    <a:pt x="1829" y="988"/>
                  </a:lnTo>
                  <a:lnTo>
                    <a:pt x="1832" y="988"/>
                  </a:lnTo>
                  <a:lnTo>
                    <a:pt x="1836" y="988"/>
                  </a:lnTo>
                  <a:lnTo>
                    <a:pt x="1841" y="989"/>
                  </a:lnTo>
                  <a:lnTo>
                    <a:pt x="1844" y="991"/>
                  </a:lnTo>
                  <a:lnTo>
                    <a:pt x="1848" y="993"/>
                  </a:lnTo>
                  <a:lnTo>
                    <a:pt x="1852" y="997"/>
                  </a:lnTo>
                  <a:lnTo>
                    <a:pt x="1860" y="1003"/>
                  </a:lnTo>
                  <a:lnTo>
                    <a:pt x="1871" y="1011"/>
                  </a:lnTo>
                  <a:lnTo>
                    <a:pt x="1884" y="1018"/>
                  </a:lnTo>
                  <a:lnTo>
                    <a:pt x="1899" y="1025"/>
                  </a:lnTo>
                  <a:lnTo>
                    <a:pt x="1914" y="1030"/>
                  </a:lnTo>
                  <a:lnTo>
                    <a:pt x="1928" y="1034"/>
                  </a:lnTo>
                  <a:lnTo>
                    <a:pt x="1935" y="1035"/>
                  </a:lnTo>
                  <a:lnTo>
                    <a:pt x="1941" y="1035"/>
                  </a:lnTo>
                  <a:lnTo>
                    <a:pt x="1947" y="1035"/>
                  </a:lnTo>
                  <a:lnTo>
                    <a:pt x="1952" y="1033"/>
                  </a:lnTo>
                  <a:lnTo>
                    <a:pt x="1958" y="1030"/>
                  </a:lnTo>
                  <a:lnTo>
                    <a:pt x="1963" y="1026"/>
                  </a:lnTo>
                  <a:lnTo>
                    <a:pt x="1967" y="1021"/>
                  </a:lnTo>
                  <a:lnTo>
                    <a:pt x="1969" y="1015"/>
                  </a:lnTo>
                  <a:lnTo>
                    <a:pt x="1973" y="1003"/>
                  </a:lnTo>
                  <a:lnTo>
                    <a:pt x="1975" y="989"/>
                  </a:lnTo>
                  <a:lnTo>
                    <a:pt x="1977" y="983"/>
                  </a:lnTo>
                  <a:lnTo>
                    <a:pt x="1979" y="976"/>
                  </a:lnTo>
                  <a:lnTo>
                    <a:pt x="1982" y="971"/>
                  </a:lnTo>
                  <a:lnTo>
                    <a:pt x="1987" y="966"/>
                  </a:lnTo>
                  <a:lnTo>
                    <a:pt x="1992" y="962"/>
                  </a:lnTo>
                  <a:lnTo>
                    <a:pt x="2000" y="959"/>
                  </a:lnTo>
                  <a:lnTo>
                    <a:pt x="2009" y="957"/>
                  </a:lnTo>
                  <a:lnTo>
                    <a:pt x="2021" y="956"/>
                  </a:lnTo>
                  <a:lnTo>
                    <a:pt x="2037" y="956"/>
                  </a:lnTo>
                  <a:lnTo>
                    <a:pt x="2052" y="953"/>
                  </a:lnTo>
                  <a:lnTo>
                    <a:pt x="2066" y="950"/>
                  </a:lnTo>
                  <a:lnTo>
                    <a:pt x="2083" y="947"/>
                  </a:lnTo>
                  <a:lnTo>
                    <a:pt x="2091" y="944"/>
                  </a:lnTo>
                  <a:lnTo>
                    <a:pt x="2098" y="941"/>
                  </a:lnTo>
                  <a:lnTo>
                    <a:pt x="2103" y="938"/>
                  </a:lnTo>
                  <a:lnTo>
                    <a:pt x="2106" y="935"/>
                  </a:lnTo>
                  <a:lnTo>
                    <a:pt x="2112" y="927"/>
                  </a:lnTo>
                  <a:lnTo>
                    <a:pt x="2115" y="920"/>
                  </a:lnTo>
                  <a:lnTo>
                    <a:pt x="2118" y="912"/>
                  </a:lnTo>
                  <a:lnTo>
                    <a:pt x="2124" y="906"/>
                  </a:lnTo>
                  <a:lnTo>
                    <a:pt x="2128" y="903"/>
                  </a:lnTo>
                  <a:lnTo>
                    <a:pt x="2133" y="899"/>
                  </a:lnTo>
                  <a:lnTo>
                    <a:pt x="2140" y="897"/>
                  </a:lnTo>
                  <a:lnTo>
                    <a:pt x="2149" y="895"/>
                  </a:lnTo>
                  <a:lnTo>
                    <a:pt x="2154" y="893"/>
                  </a:lnTo>
                  <a:lnTo>
                    <a:pt x="2158" y="890"/>
                  </a:lnTo>
                  <a:lnTo>
                    <a:pt x="2164" y="885"/>
                  </a:lnTo>
                  <a:lnTo>
                    <a:pt x="2167" y="881"/>
                  </a:lnTo>
                  <a:lnTo>
                    <a:pt x="2217" y="879"/>
                  </a:lnTo>
                  <a:lnTo>
                    <a:pt x="2220" y="881"/>
                  </a:lnTo>
                  <a:lnTo>
                    <a:pt x="2223" y="881"/>
                  </a:lnTo>
                  <a:lnTo>
                    <a:pt x="2226" y="881"/>
                  </a:lnTo>
                  <a:lnTo>
                    <a:pt x="2230" y="880"/>
                  </a:lnTo>
                  <a:lnTo>
                    <a:pt x="2236" y="877"/>
                  </a:lnTo>
                  <a:lnTo>
                    <a:pt x="2241" y="871"/>
                  </a:lnTo>
                  <a:lnTo>
                    <a:pt x="2247" y="866"/>
                  </a:lnTo>
                  <a:lnTo>
                    <a:pt x="2250" y="858"/>
                  </a:lnTo>
                  <a:lnTo>
                    <a:pt x="2253" y="852"/>
                  </a:lnTo>
                  <a:lnTo>
                    <a:pt x="2255" y="846"/>
                  </a:lnTo>
                  <a:lnTo>
                    <a:pt x="2258" y="832"/>
                  </a:lnTo>
                  <a:lnTo>
                    <a:pt x="2261" y="821"/>
                  </a:lnTo>
                  <a:lnTo>
                    <a:pt x="2262" y="814"/>
                  </a:lnTo>
                  <a:lnTo>
                    <a:pt x="2264" y="809"/>
                  </a:lnTo>
                  <a:lnTo>
                    <a:pt x="2267" y="803"/>
                  </a:lnTo>
                  <a:lnTo>
                    <a:pt x="2272" y="798"/>
                  </a:lnTo>
                  <a:lnTo>
                    <a:pt x="2276" y="791"/>
                  </a:lnTo>
                  <a:lnTo>
                    <a:pt x="2279" y="782"/>
                  </a:lnTo>
                  <a:lnTo>
                    <a:pt x="2282" y="772"/>
                  </a:lnTo>
                  <a:lnTo>
                    <a:pt x="2285" y="760"/>
                  </a:lnTo>
                  <a:lnTo>
                    <a:pt x="2290" y="737"/>
                  </a:lnTo>
                  <a:lnTo>
                    <a:pt x="2294" y="718"/>
                  </a:lnTo>
                  <a:lnTo>
                    <a:pt x="2298" y="711"/>
                  </a:lnTo>
                  <a:lnTo>
                    <a:pt x="2302" y="706"/>
                  </a:lnTo>
                  <a:lnTo>
                    <a:pt x="2307" y="701"/>
                  </a:lnTo>
                  <a:lnTo>
                    <a:pt x="2314" y="695"/>
                  </a:lnTo>
                  <a:lnTo>
                    <a:pt x="2329" y="687"/>
                  </a:lnTo>
                  <a:lnTo>
                    <a:pt x="2344" y="678"/>
                  </a:lnTo>
                  <a:lnTo>
                    <a:pt x="2351" y="674"/>
                  </a:lnTo>
                  <a:lnTo>
                    <a:pt x="2358" y="668"/>
                  </a:lnTo>
                  <a:lnTo>
                    <a:pt x="2363" y="664"/>
                  </a:lnTo>
                  <a:lnTo>
                    <a:pt x="2369" y="660"/>
                  </a:lnTo>
                  <a:lnTo>
                    <a:pt x="2372" y="654"/>
                  </a:lnTo>
                  <a:lnTo>
                    <a:pt x="2374" y="649"/>
                  </a:lnTo>
                  <a:lnTo>
                    <a:pt x="2375" y="643"/>
                  </a:lnTo>
                  <a:lnTo>
                    <a:pt x="2373" y="637"/>
                  </a:lnTo>
                  <a:close/>
                </a:path>
              </a:pathLst>
            </a:custGeom>
            <a:solidFill>
              <a:srgbClr val="ED5929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3" name="Freeform 107"/>
            <p:cNvSpPr>
              <a:spLocks/>
            </p:cNvSpPr>
            <p:nvPr/>
          </p:nvSpPr>
          <p:spPr bwMode="auto">
            <a:xfrm>
              <a:off x="3298310" y="4436622"/>
              <a:ext cx="1564750" cy="1080000"/>
            </a:xfrm>
            <a:custGeom>
              <a:avLst/>
              <a:gdLst>
                <a:gd name="T0" fmla="*/ 2593 w 3803"/>
                <a:gd name="T1" fmla="*/ 579 h 3212"/>
                <a:gd name="T2" fmla="*/ 2712 w 3803"/>
                <a:gd name="T3" fmla="*/ 316 h 3212"/>
                <a:gd name="T4" fmla="*/ 2784 w 3803"/>
                <a:gd name="T5" fmla="*/ 450 h 3212"/>
                <a:gd name="T6" fmla="*/ 2952 w 3803"/>
                <a:gd name="T7" fmla="*/ 394 h 3212"/>
                <a:gd name="T8" fmla="*/ 3007 w 3803"/>
                <a:gd name="T9" fmla="*/ 230 h 3212"/>
                <a:gd name="T10" fmla="*/ 3139 w 3803"/>
                <a:gd name="T11" fmla="*/ 107 h 3212"/>
                <a:gd name="T12" fmla="*/ 3220 w 3803"/>
                <a:gd name="T13" fmla="*/ 44 h 3212"/>
                <a:gd name="T14" fmla="*/ 3291 w 3803"/>
                <a:gd name="T15" fmla="*/ 61 h 3212"/>
                <a:gd name="T16" fmla="*/ 3450 w 3803"/>
                <a:gd name="T17" fmla="*/ 184 h 3212"/>
                <a:gd name="T18" fmla="*/ 3676 w 3803"/>
                <a:gd name="T19" fmla="*/ 76 h 3212"/>
                <a:gd name="T20" fmla="*/ 3596 w 3803"/>
                <a:gd name="T21" fmla="*/ 296 h 3212"/>
                <a:gd name="T22" fmla="*/ 3204 w 3803"/>
                <a:gd name="T23" fmla="*/ 602 h 3212"/>
                <a:gd name="T24" fmla="*/ 2612 w 3803"/>
                <a:gd name="T25" fmla="*/ 1125 h 3212"/>
                <a:gd name="T26" fmla="*/ 2495 w 3803"/>
                <a:gd name="T27" fmla="*/ 1330 h 3212"/>
                <a:gd name="T28" fmla="*/ 2301 w 3803"/>
                <a:gd name="T29" fmla="*/ 1365 h 3212"/>
                <a:gd name="T30" fmla="*/ 2139 w 3803"/>
                <a:gd name="T31" fmla="*/ 1426 h 3212"/>
                <a:gd name="T32" fmla="*/ 1990 w 3803"/>
                <a:gd name="T33" fmla="*/ 1672 h 3212"/>
                <a:gd name="T34" fmla="*/ 1794 w 3803"/>
                <a:gd name="T35" fmla="*/ 1648 h 3212"/>
                <a:gd name="T36" fmla="*/ 1592 w 3803"/>
                <a:gd name="T37" fmla="*/ 1928 h 3212"/>
                <a:gd name="T38" fmla="*/ 1637 w 3803"/>
                <a:gd name="T39" fmla="*/ 2368 h 3212"/>
                <a:gd name="T40" fmla="*/ 1653 w 3803"/>
                <a:gd name="T41" fmla="*/ 2690 h 3212"/>
                <a:gd name="T42" fmla="*/ 1601 w 3803"/>
                <a:gd name="T43" fmla="*/ 2774 h 3212"/>
                <a:gd name="T44" fmla="*/ 1380 w 3803"/>
                <a:gd name="T45" fmla="*/ 2905 h 3212"/>
                <a:gd name="T46" fmla="*/ 1146 w 3803"/>
                <a:gd name="T47" fmla="*/ 2993 h 3212"/>
                <a:gd name="T48" fmla="*/ 904 w 3803"/>
                <a:gd name="T49" fmla="*/ 3008 h 3212"/>
                <a:gd name="T50" fmla="*/ 829 w 3803"/>
                <a:gd name="T51" fmla="*/ 3176 h 3212"/>
                <a:gd name="T52" fmla="*/ 786 w 3803"/>
                <a:gd name="T53" fmla="*/ 3066 h 3212"/>
                <a:gd name="T54" fmla="*/ 819 w 3803"/>
                <a:gd name="T55" fmla="*/ 2870 h 3212"/>
                <a:gd name="T56" fmla="*/ 723 w 3803"/>
                <a:gd name="T57" fmla="*/ 2742 h 3212"/>
                <a:gd name="T58" fmla="*/ 615 w 3803"/>
                <a:gd name="T59" fmla="*/ 2615 h 3212"/>
                <a:gd name="T60" fmla="*/ 519 w 3803"/>
                <a:gd name="T61" fmla="*/ 2554 h 3212"/>
                <a:gd name="T62" fmla="*/ 415 w 3803"/>
                <a:gd name="T63" fmla="*/ 2652 h 3212"/>
                <a:gd name="T64" fmla="*/ 228 w 3803"/>
                <a:gd name="T65" fmla="*/ 2595 h 3212"/>
                <a:gd name="T66" fmla="*/ 127 w 3803"/>
                <a:gd name="T67" fmla="*/ 2625 h 3212"/>
                <a:gd name="T68" fmla="*/ 115 w 3803"/>
                <a:gd name="T69" fmla="*/ 2469 h 3212"/>
                <a:gd name="T70" fmla="*/ 240 w 3803"/>
                <a:gd name="T71" fmla="*/ 2529 h 3212"/>
                <a:gd name="T72" fmla="*/ 302 w 3803"/>
                <a:gd name="T73" fmla="*/ 2523 h 3212"/>
                <a:gd name="T74" fmla="*/ 363 w 3803"/>
                <a:gd name="T75" fmla="*/ 2399 h 3212"/>
                <a:gd name="T76" fmla="*/ 99 w 3803"/>
                <a:gd name="T77" fmla="*/ 2402 h 3212"/>
                <a:gd name="T78" fmla="*/ 36 w 3803"/>
                <a:gd name="T79" fmla="*/ 2283 h 3212"/>
                <a:gd name="T80" fmla="*/ 1 w 3803"/>
                <a:gd name="T81" fmla="*/ 2060 h 3212"/>
                <a:gd name="T82" fmla="*/ 174 w 3803"/>
                <a:gd name="T83" fmla="*/ 1921 h 3212"/>
                <a:gd name="T84" fmla="*/ 141 w 3803"/>
                <a:gd name="T85" fmla="*/ 1756 h 3212"/>
                <a:gd name="T86" fmla="*/ 217 w 3803"/>
                <a:gd name="T87" fmla="*/ 1587 h 3212"/>
                <a:gd name="T88" fmla="*/ 483 w 3803"/>
                <a:gd name="T89" fmla="*/ 1609 h 3212"/>
                <a:gd name="T90" fmla="*/ 690 w 3803"/>
                <a:gd name="T91" fmla="*/ 1614 h 3212"/>
                <a:gd name="T92" fmla="*/ 869 w 3803"/>
                <a:gd name="T93" fmla="*/ 1523 h 3212"/>
                <a:gd name="T94" fmla="*/ 1006 w 3803"/>
                <a:gd name="T95" fmla="*/ 1498 h 3212"/>
                <a:gd name="T96" fmla="*/ 1101 w 3803"/>
                <a:gd name="T97" fmla="*/ 1432 h 3212"/>
                <a:gd name="T98" fmla="*/ 1183 w 3803"/>
                <a:gd name="T99" fmla="*/ 1351 h 3212"/>
                <a:gd name="T100" fmla="*/ 1280 w 3803"/>
                <a:gd name="T101" fmla="*/ 1261 h 3212"/>
                <a:gd name="T102" fmla="*/ 1457 w 3803"/>
                <a:gd name="T103" fmla="*/ 1195 h 3212"/>
                <a:gd name="T104" fmla="*/ 1582 w 3803"/>
                <a:gd name="T105" fmla="*/ 1140 h 3212"/>
                <a:gd name="T106" fmla="*/ 1687 w 3803"/>
                <a:gd name="T107" fmla="*/ 1058 h 3212"/>
                <a:gd name="T108" fmla="*/ 1787 w 3803"/>
                <a:gd name="T109" fmla="*/ 1167 h 3212"/>
                <a:gd name="T110" fmla="*/ 1765 w 3803"/>
                <a:gd name="T111" fmla="*/ 1088 h 3212"/>
                <a:gd name="T112" fmla="*/ 1786 w 3803"/>
                <a:gd name="T113" fmla="*/ 1028 h 3212"/>
                <a:gd name="T114" fmla="*/ 1947 w 3803"/>
                <a:gd name="T115" fmla="*/ 1035 h 3212"/>
                <a:gd name="T116" fmla="*/ 2106 w 3803"/>
                <a:gd name="T117" fmla="*/ 935 h 3212"/>
                <a:gd name="T118" fmla="*/ 2253 w 3803"/>
                <a:gd name="T119" fmla="*/ 852 h 3212"/>
                <a:gd name="T120" fmla="*/ 2369 w 3803"/>
                <a:gd name="T121" fmla="*/ 660 h 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03" h="3212">
                  <a:moveTo>
                    <a:pt x="2373" y="637"/>
                  </a:moveTo>
                  <a:lnTo>
                    <a:pt x="2383" y="632"/>
                  </a:lnTo>
                  <a:lnTo>
                    <a:pt x="2392" y="625"/>
                  </a:lnTo>
                  <a:lnTo>
                    <a:pt x="2403" y="616"/>
                  </a:lnTo>
                  <a:lnTo>
                    <a:pt x="2416" y="610"/>
                  </a:lnTo>
                  <a:lnTo>
                    <a:pt x="2429" y="602"/>
                  </a:lnTo>
                  <a:lnTo>
                    <a:pt x="2443" y="596"/>
                  </a:lnTo>
                  <a:lnTo>
                    <a:pt x="2457" y="588"/>
                  </a:lnTo>
                  <a:lnTo>
                    <a:pt x="2470" y="582"/>
                  </a:lnTo>
                  <a:lnTo>
                    <a:pt x="2483" y="574"/>
                  </a:lnTo>
                  <a:lnTo>
                    <a:pt x="2496" y="566"/>
                  </a:lnTo>
                  <a:lnTo>
                    <a:pt x="2507" y="560"/>
                  </a:lnTo>
                  <a:lnTo>
                    <a:pt x="2517" y="556"/>
                  </a:lnTo>
                  <a:lnTo>
                    <a:pt x="2525" y="555"/>
                  </a:lnTo>
                  <a:lnTo>
                    <a:pt x="2534" y="555"/>
                  </a:lnTo>
                  <a:lnTo>
                    <a:pt x="2543" y="557"/>
                  </a:lnTo>
                  <a:lnTo>
                    <a:pt x="2550" y="560"/>
                  </a:lnTo>
                  <a:lnTo>
                    <a:pt x="2558" y="563"/>
                  </a:lnTo>
                  <a:lnTo>
                    <a:pt x="2565" y="567"/>
                  </a:lnTo>
                  <a:lnTo>
                    <a:pt x="2572" y="571"/>
                  </a:lnTo>
                  <a:lnTo>
                    <a:pt x="2579" y="574"/>
                  </a:lnTo>
                  <a:lnTo>
                    <a:pt x="2587" y="578"/>
                  </a:lnTo>
                  <a:lnTo>
                    <a:pt x="2593" y="579"/>
                  </a:lnTo>
                  <a:lnTo>
                    <a:pt x="2601" y="580"/>
                  </a:lnTo>
                  <a:lnTo>
                    <a:pt x="2609" y="578"/>
                  </a:lnTo>
                  <a:lnTo>
                    <a:pt x="2617" y="574"/>
                  </a:lnTo>
                  <a:lnTo>
                    <a:pt x="2626" y="568"/>
                  </a:lnTo>
                  <a:lnTo>
                    <a:pt x="2637" y="557"/>
                  </a:lnTo>
                  <a:lnTo>
                    <a:pt x="2644" y="547"/>
                  </a:lnTo>
                  <a:lnTo>
                    <a:pt x="2650" y="538"/>
                  </a:lnTo>
                  <a:lnTo>
                    <a:pt x="2654" y="527"/>
                  </a:lnTo>
                  <a:lnTo>
                    <a:pt x="2656" y="517"/>
                  </a:lnTo>
                  <a:lnTo>
                    <a:pt x="2657" y="507"/>
                  </a:lnTo>
                  <a:lnTo>
                    <a:pt x="2656" y="498"/>
                  </a:lnTo>
                  <a:lnTo>
                    <a:pt x="2656" y="488"/>
                  </a:lnTo>
                  <a:lnTo>
                    <a:pt x="2653" y="467"/>
                  </a:lnTo>
                  <a:lnTo>
                    <a:pt x="2651" y="446"/>
                  </a:lnTo>
                  <a:lnTo>
                    <a:pt x="2652" y="434"/>
                  </a:lnTo>
                  <a:lnTo>
                    <a:pt x="2653" y="422"/>
                  </a:lnTo>
                  <a:lnTo>
                    <a:pt x="2656" y="410"/>
                  </a:lnTo>
                  <a:lnTo>
                    <a:pt x="2660" y="397"/>
                  </a:lnTo>
                  <a:lnTo>
                    <a:pt x="2669" y="385"/>
                  </a:lnTo>
                  <a:lnTo>
                    <a:pt x="2680" y="366"/>
                  </a:lnTo>
                  <a:lnTo>
                    <a:pt x="2692" y="344"/>
                  </a:lnTo>
                  <a:lnTo>
                    <a:pt x="2705" y="324"/>
                  </a:lnTo>
                  <a:lnTo>
                    <a:pt x="2712" y="316"/>
                  </a:lnTo>
                  <a:lnTo>
                    <a:pt x="2719" y="310"/>
                  </a:lnTo>
                  <a:lnTo>
                    <a:pt x="2722" y="309"/>
                  </a:lnTo>
                  <a:lnTo>
                    <a:pt x="2724" y="308"/>
                  </a:lnTo>
                  <a:lnTo>
                    <a:pt x="2727" y="306"/>
                  </a:lnTo>
                  <a:lnTo>
                    <a:pt x="2731" y="308"/>
                  </a:lnTo>
                  <a:lnTo>
                    <a:pt x="2734" y="310"/>
                  </a:lnTo>
                  <a:lnTo>
                    <a:pt x="2736" y="312"/>
                  </a:lnTo>
                  <a:lnTo>
                    <a:pt x="2739" y="316"/>
                  </a:lnTo>
                  <a:lnTo>
                    <a:pt x="2741" y="320"/>
                  </a:lnTo>
                  <a:lnTo>
                    <a:pt x="2746" y="335"/>
                  </a:lnTo>
                  <a:lnTo>
                    <a:pt x="2750" y="355"/>
                  </a:lnTo>
                  <a:lnTo>
                    <a:pt x="2752" y="362"/>
                  </a:lnTo>
                  <a:lnTo>
                    <a:pt x="2755" y="367"/>
                  </a:lnTo>
                  <a:lnTo>
                    <a:pt x="2760" y="371"/>
                  </a:lnTo>
                  <a:lnTo>
                    <a:pt x="2765" y="374"/>
                  </a:lnTo>
                  <a:lnTo>
                    <a:pt x="2770" y="379"/>
                  </a:lnTo>
                  <a:lnTo>
                    <a:pt x="2775" y="382"/>
                  </a:lnTo>
                  <a:lnTo>
                    <a:pt x="2778" y="386"/>
                  </a:lnTo>
                  <a:lnTo>
                    <a:pt x="2779" y="393"/>
                  </a:lnTo>
                  <a:lnTo>
                    <a:pt x="2780" y="407"/>
                  </a:lnTo>
                  <a:lnTo>
                    <a:pt x="2781" y="421"/>
                  </a:lnTo>
                  <a:lnTo>
                    <a:pt x="2781" y="435"/>
                  </a:lnTo>
                  <a:lnTo>
                    <a:pt x="2784" y="450"/>
                  </a:lnTo>
                  <a:lnTo>
                    <a:pt x="2789" y="450"/>
                  </a:lnTo>
                  <a:lnTo>
                    <a:pt x="2793" y="449"/>
                  </a:lnTo>
                  <a:lnTo>
                    <a:pt x="2797" y="448"/>
                  </a:lnTo>
                  <a:lnTo>
                    <a:pt x="2801" y="447"/>
                  </a:lnTo>
                  <a:lnTo>
                    <a:pt x="2807" y="441"/>
                  </a:lnTo>
                  <a:lnTo>
                    <a:pt x="2813" y="434"/>
                  </a:lnTo>
                  <a:lnTo>
                    <a:pt x="2824" y="417"/>
                  </a:lnTo>
                  <a:lnTo>
                    <a:pt x="2833" y="397"/>
                  </a:lnTo>
                  <a:lnTo>
                    <a:pt x="2839" y="387"/>
                  </a:lnTo>
                  <a:lnTo>
                    <a:pt x="2845" y="380"/>
                  </a:lnTo>
                  <a:lnTo>
                    <a:pt x="2852" y="372"/>
                  </a:lnTo>
                  <a:lnTo>
                    <a:pt x="2859" y="368"/>
                  </a:lnTo>
                  <a:lnTo>
                    <a:pt x="2863" y="366"/>
                  </a:lnTo>
                  <a:lnTo>
                    <a:pt x="2868" y="366"/>
                  </a:lnTo>
                  <a:lnTo>
                    <a:pt x="2873" y="365"/>
                  </a:lnTo>
                  <a:lnTo>
                    <a:pt x="2878" y="366"/>
                  </a:lnTo>
                  <a:lnTo>
                    <a:pt x="2884" y="367"/>
                  </a:lnTo>
                  <a:lnTo>
                    <a:pt x="2889" y="369"/>
                  </a:lnTo>
                  <a:lnTo>
                    <a:pt x="2896" y="372"/>
                  </a:lnTo>
                  <a:lnTo>
                    <a:pt x="2903" y="377"/>
                  </a:lnTo>
                  <a:lnTo>
                    <a:pt x="2914" y="382"/>
                  </a:lnTo>
                  <a:lnTo>
                    <a:pt x="2932" y="389"/>
                  </a:lnTo>
                  <a:lnTo>
                    <a:pt x="2952" y="394"/>
                  </a:lnTo>
                  <a:lnTo>
                    <a:pt x="2974" y="397"/>
                  </a:lnTo>
                  <a:lnTo>
                    <a:pt x="2984" y="398"/>
                  </a:lnTo>
                  <a:lnTo>
                    <a:pt x="2994" y="397"/>
                  </a:lnTo>
                  <a:lnTo>
                    <a:pt x="3003" y="396"/>
                  </a:lnTo>
                  <a:lnTo>
                    <a:pt x="3010" y="393"/>
                  </a:lnTo>
                  <a:lnTo>
                    <a:pt x="3014" y="392"/>
                  </a:lnTo>
                  <a:lnTo>
                    <a:pt x="3017" y="389"/>
                  </a:lnTo>
                  <a:lnTo>
                    <a:pt x="3019" y="386"/>
                  </a:lnTo>
                  <a:lnTo>
                    <a:pt x="3020" y="383"/>
                  </a:lnTo>
                  <a:lnTo>
                    <a:pt x="3021" y="380"/>
                  </a:lnTo>
                  <a:lnTo>
                    <a:pt x="3022" y="376"/>
                  </a:lnTo>
                  <a:lnTo>
                    <a:pt x="3022" y="371"/>
                  </a:lnTo>
                  <a:lnTo>
                    <a:pt x="3021" y="366"/>
                  </a:lnTo>
                  <a:lnTo>
                    <a:pt x="3015" y="343"/>
                  </a:lnTo>
                  <a:lnTo>
                    <a:pt x="3008" y="318"/>
                  </a:lnTo>
                  <a:lnTo>
                    <a:pt x="3005" y="306"/>
                  </a:lnTo>
                  <a:lnTo>
                    <a:pt x="3002" y="295"/>
                  </a:lnTo>
                  <a:lnTo>
                    <a:pt x="3000" y="283"/>
                  </a:lnTo>
                  <a:lnTo>
                    <a:pt x="2998" y="272"/>
                  </a:lnTo>
                  <a:lnTo>
                    <a:pt x="2998" y="260"/>
                  </a:lnTo>
                  <a:lnTo>
                    <a:pt x="3000" y="249"/>
                  </a:lnTo>
                  <a:lnTo>
                    <a:pt x="3003" y="239"/>
                  </a:lnTo>
                  <a:lnTo>
                    <a:pt x="3007" y="230"/>
                  </a:lnTo>
                  <a:lnTo>
                    <a:pt x="3010" y="225"/>
                  </a:lnTo>
                  <a:lnTo>
                    <a:pt x="3015" y="221"/>
                  </a:lnTo>
                  <a:lnTo>
                    <a:pt x="3019" y="218"/>
                  </a:lnTo>
                  <a:lnTo>
                    <a:pt x="3023" y="214"/>
                  </a:lnTo>
                  <a:lnTo>
                    <a:pt x="3029" y="210"/>
                  </a:lnTo>
                  <a:lnTo>
                    <a:pt x="3035" y="207"/>
                  </a:lnTo>
                  <a:lnTo>
                    <a:pt x="3042" y="204"/>
                  </a:lnTo>
                  <a:lnTo>
                    <a:pt x="3049" y="202"/>
                  </a:lnTo>
                  <a:lnTo>
                    <a:pt x="3075" y="193"/>
                  </a:lnTo>
                  <a:lnTo>
                    <a:pt x="3099" y="183"/>
                  </a:lnTo>
                  <a:lnTo>
                    <a:pt x="3110" y="178"/>
                  </a:lnTo>
                  <a:lnTo>
                    <a:pt x="3120" y="170"/>
                  </a:lnTo>
                  <a:lnTo>
                    <a:pt x="3130" y="162"/>
                  </a:lnTo>
                  <a:lnTo>
                    <a:pt x="3141" y="152"/>
                  </a:lnTo>
                  <a:lnTo>
                    <a:pt x="3144" y="147"/>
                  </a:lnTo>
                  <a:lnTo>
                    <a:pt x="3146" y="141"/>
                  </a:lnTo>
                  <a:lnTo>
                    <a:pt x="3149" y="137"/>
                  </a:lnTo>
                  <a:lnTo>
                    <a:pt x="3149" y="133"/>
                  </a:lnTo>
                  <a:lnTo>
                    <a:pt x="3149" y="128"/>
                  </a:lnTo>
                  <a:lnTo>
                    <a:pt x="3147" y="124"/>
                  </a:lnTo>
                  <a:lnTo>
                    <a:pt x="3145" y="120"/>
                  </a:lnTo>
                  <a:lnTo>
                    <a:pt x="3143" y="115"/>
                  </a:lnTo>
                  <a:lnTo>
                    <a:pt x="3139" y="107"/>
                  </a:lnTo>
                  <a:lnTo>
                    <a:pt x="3133" y="98"/>
                  </a:lnTo>
                  <a:lnTo>
                    <a:pt x="3131" y="94"/>
                  </a:lnTo>
                  <a:lnTo>
                    <a:pt x="3130" y="88"/>
                  </a:lnTo>
                  <a:lnTo>
                    <a:pt x="3129" y="83"/>
                  </a:lnTo>
                  <a:lnTo>
                    <a:pt x="3129" y="77"/>
                  </a:lnTo>
                  <a:lnTo>
                    <a:pt x="3135" y="74"/>
                  </a:lnTo>
                  <a:lnTo>
                    <a:pt x="3141" y="73"/>
                  </a:lnTo>
                  <a:lnTo>
                    <a:pt x="3149" y="73"/>
                  </a:lnTo>
                  <a:lnTo>
                    <a:pt x="3157" y="73"/>
                  </a:lnTo>
                  <a:lnTo>
                    <a:pt x="3165" y="73"/>
                  </a:lnTo>
                  <a:lnTo>
                    <a:pt x="3173" y="72"/>
                  </a:lnTo>
                  <a:lnTo>
                    <a:pt x="3178" y="71"/>
                  </a:lnTo>
                  <a:lnTo>
                    <a:pt x="3181" y="69"/>
                  </a:lnTo>
                  <a:lnTo>
                    <a:pt x="3185" y="68"/>
                  </a:lnTo>
                  <a:lnTo>
                    <a:pt x="3189" y="65"/>
                  </a:lnTo>
                  <a:lnTo>
                    <a:pt x="3195" y="55"/>
                  </a:lnTo>
                  <a:lnTo>
                    <a:pt x="3203" y="44"/>
                  </a:lnTo>
                  <a:lnTo>
                    <a:pt x="3206" y="40"/>
                  </a:lnTo>
                  <a:lnTo>
                    <a:pt x="3210" y="38"/>
                  </a:lnTo>
                  <a:lnTo>
                    <a:pt x="3212" y="38"/>
                  </a:lnTo>
                  <a:lnTo>
                    <a:pt x="3214" y="39"/>
                  </a:lnTo>
                  <a:lnTo>
                    <a:pt x="3218" y="41"/>
                  </a:lnTo>
                  <a:lnTo>
                    <a:pt x="3220" y="44"/>
                  </a:lnTo>
                  <a:lnTo>
                    <a:pt x="3227" y="53"/>
                  </a:lnTo>
                  <a:lnTo>
                    <a:pt x="3233" y="58"/>
                  </a:lnTo>
                  <a:lnTo>
                    <a:pt x="3238" y="61"/>
                  </a:lnTo>
                  <a:lnTo>
                    <a:pt x="3243" y="61"/>
                  </a:lnTo>
                  <a:lnTo>
                    <a:pt x="3246" y="60"/>
                  </a:lnTo>
                  <a:lnTo>
                    <a:pt x="3248" y="57"/>
                  </a:lnTo>
                  <a:lnTo>
                    <a:pt x="3250" y="52"/>
                  </a:lnTo>
                  <a:lnTo>
                    <a:pt x="3252" y="46"/>
                  </a:lnTo>
                  <a:lnTo>
                    <a:pt x="3255" y="32"/>
                  </a:lnTo>
                  <a:lnTo>
                    <a:pt x="3259" y="18"/>
                  </a:lnTo>
                  <a:lnTo>
                    <a:pt x="3261" y="12"/>
                  </a:lnTo>
                  <a:lnTo>
                    <a:pt x="3263" y="6"/>
                  </a:lnTo>
                  <a:lnTo>
                    <a:pt x="3266" y="3"/>
                  </a:lnTo>
                  <a:lnTo>
                    <a:pt x="3270" y="0"/>
                  </a:lnTo>
                  <a:lnTo>
                    <a:pt x="3272" y="0"/>
                  </a:lnTo>
                  <a:lnTo>
                    <a:pt x="3273" y="2"/>
                  </a:lnTo>
                  <a:lnTo>
                    <a:pt x="3275" y="4"/>
                  </a:lnTo>
                  <a:lnTo>
                    <a:pt x="3276" y="7"/>
                  </a:lnTo>
                  <a:lnTo>
                    <a:pt x="3279" y="17"/>
                  </a:lnTo>
                  <a:lnTo>
                    <a:pt x="3282" y="28"/>
                  </a:lnTo>
                  <a:lnTo>
                    <a:pt x="3285" y="41"/>
                  </a:lnTo>
                  <a:lnTo>
                    <a:pt x="3288" y="52"/>
                  </a:lnTo>
                  <a:lnTo>
                    <a:pt x="3291" y="61"/>
                  </a:lnTo>
                  <a:lnTo>
                    <a:pt x="3295" y="68"/>
                  </a:lnTo>
                  <a:lnTo>
                    <a:pt x="3302" y="73"/>
                  </a:lnTo>
                  <a:lnTo>
                    <a:pt x="3307" y="76"/>
                  </a:lnTo>
                  <a:lnTo>
                    <a:pt x="3313" y="80"/>
                  </a:lnTo>
                  <a:lnTo>
                    <a:pt x="3318" y="82"/>
                  </a:lnTo>
                  <a:lnTo>
                    <a:pt x="3330" y="85"/>
                  </a:lnTo>
                  <a:lnTo>
                    <a:pt x="3342" y="90"/>
                  </a:lnTo>
                  <a:lnTo>
                    <a:pt x="3346" y="93"/>
                  </a:lnTo>
                  <a:lnTo>
                    <a:pt x="3348" y="96"/>
                  </a:lnTo>
                  <a:lnTo>
                    <a:pt x="3352" y="99"/>
                  </a:lnTo>
                  <a:lnTo>
                    <a:pt x="3354" y="103"/>
                  </a:lnTo>
                  <a:lnTo>
                    <a:pt x="3359" y="112"/>
                  </a:lnTo>
                  <a:lnTo>
                    <a:pt x="3363" y="123"/>
                  </a:lnTo>
                  <a:lnTo>
                    <a:pt x="3368" y="134"/>
                  </a:lnTo>
                  <a:lnTo>
                    <a:pt x="3373" y="144"/>
                  </a:lnTo>
                  <a:lnTo>
                    <a:pt x="3380" y="154"/>
                  </a:lnTo>
                  <a:lnTo>
                    <a:pt x="3386" y="162"/>
                  </a:lnTo>
                  <a:lnTo>
                    <a:pt x="3393" y="166"/>
                  </a:lnTo>
                  <a:lnTo>
                    <a:pt x="3399" y="170"/>
                  </a:lnTo>
                  <a:lnTo>
                    <a:pt x="3407" y="174"/>
                  </a:lnTo>
                  <a:lnTo>
                    <a:pt x="3414" y="177"/>
                  </a:lnTo>
                  <a:lnTo>
                    <a:pt x="3432" y="181"/>
                  </a:lnTo>
                  <a:lnTo>
                    <a:pt x="3450" y="184"/>
                  </a:lnTo>
                  <a:lnTo>
                    <a:pt x="3487" y="189"/>
                  </a:lnTo>
                  <a:lnTo>
                    <a:pt x="3518" y="190"/>
                  </a:lnTo>
                  <a:lnTo>
                    <a:pt x="3546" y="191"/>
                  </a:lnTo>
                  <a:lnTo>
                    <a:pt x="3564" y="190"/>
                  </a:lnTo>
                  <a:lnTo>
                    <a:pt x="3569" y="189"/>
                  </a:lnTo>
                  <a:lnTo>
                    <a:pt x="3572" y="187"/>
                  </a:lnTo>
                  <a:lnTo>
                    <a:pt x="3575" y="184"/>
                  </a:lnTo>
                  <a:lnTo>
                    <a:pt x="3578" y="181"/>
                  </a:lnTo>
                  <a:lnTo>
                    <a:pt x="3584" y="171"/>
                  </a:lnTo>
                  <a:lnTo>
                    <a:pt x="3590" y="157"/>
                  </a:lnTo>
                  <a:lnTo>
                    <a:pt x="3597" y="140"/>
                  </a:lnTo>
                  <a:lnTo>
                    <a:pt x="3605" y="123"/>
                  </a:lnTo>
                  <a:lnTo>
                    <a:pt x="3610" y="114"/>
                  </a:lnTo>
                  <a:lnTo>
                    <a:pt x="3614" y="107"/>
                  </a:lnTo>
                  <a:lnTo>
                    <a:pt x="3619" y="99"/>
                  </a:lnTo>
                  <a:lnTo>
                    <a:pt x="3625" y="94"/>
                  </a:lnTo>
                  <a:lnTo>
                    <a:pt x="3630" y="89"/>
                  </a:lnTo>
                  <a:lnTo>
                    <a:pt x="3636" y="86"/>
                  </a:lnTo>
                  <a:lnTo>
                    <a:pt x="3641" y="84"/>
                  </a:lnTo>
                  <a:lnTo>
                    <a:pt x="3645" y="83"/>
                  </a:lnTo>
                  <a:lnTo>
                    <a:pt x="3656" y="82"/>
                  </a:lnTo>
                  <a:lnTo>
                    <a:pt x="3668" y="80"/>
                  </a:lnTo>
                  <a:lnTo>
                    <a:pt x="3676" y="76"/>
                  </a:lnTo>
                  <a:lnTo>
                    <a:pt x="3683" y="72"/>
                  </a:lnTo>
                  <a:lnTo>
                    <a:pt x="3690" y="67"/>
                  </a:lnTo>
                  <a:lnTo>
                    <a:pt x="3696" y="59"/>
                  </a:lnTo>
                  <a:lnTo>
                    <a:pt x="3708" y="45"/>
                  </a:lnTo>
                  <a:lnTo>
                    <a:pt x="3719" y="32"/>
                  </a:lnTo>
                  <a:lnTo>
                    <a:pt x="3727" y="27"/>
                  </a:lnTo>
                  <a:lnTo>
                    <a:pt x="3736" y="22"/>
                  </a:lnTo>
                  <a:lnTo>
                    <a:pt x="3747" y="20"/>
                  </a:lnTo>
                  <a:lnTo>
                    <a:pt x="3759" y="18"/>
                  </a:lnTo>
                  <a:lnTo>
                    <a:pt x="3771" y="18"/>
                  </a:lnTo>
                  <a:lnTo>
                    <a:pt x="3782" y="18"/>
                  </a:lnTo>
                  <a:lnTo>
                    <a:pt x="3793" y="20"/>
                  </a:lnTo>
                  <a:lnTo>
                    <a:pt x="3803" y="22"/>
                  </a:lnTo>
                  <a:lnTo>
                    <a:pt x="3803" y="22"/>
                  </a:lnTo>
                  <a:lnTo>
                    <a:pt x="3791" y="44"/>
                  </a:lnTo>
                  <a:lnTo>
                    <a:pt x="3778" y="67"/>
                  </a:lnTo>
                  <a:lnTo>
                    <a:pt x="3765" y="87"/>
                  </a:lnTo>
                  <a:lnTo>
                    <a:pt x="3749" y="109"/>
                  </a:lnTo>
                  <a:lnTo>
                    <a:pt x="3624" y="266"/>
                  </a:lnTo>
                  <a:lnTo>
                    <a:pt x="3614" y="278"/>
                  </a:lnTo>
                  <a:lnTo>
                    <a:pt x="3606" y="287"/>
                  </a:lnTo>
                  <a:lnTo>
                    <a:pt x="3600" y="292"/>
                  </a:lnTo>
                  <a:lnTo>
                    <a:pt x="3596" y="296"/>
                  </a:lnTo>
                  <a:lnTo>
                    <a:pt x="3584" y="300"/>
                  </a:lnTo>
                  <a:lnTo>
                    <a:pt x="3566" y="309"/>
                  </a:lnTo>
                  <a:lnTo>
                    <a:pt x="3562" y="313"/>
                  </a:lnTo>
                  <a:lnTo>
                    <a:pt x="3559" y="317"/>
                  </a:lnTo>
                  <a:lnTo>
                    <a:pt x="3556" y="323"/>
                  </a:lnTo>
                  <a:lnTo>
                    <a:pt x="3554" y="328"/>
                  </a:lnTo>
                  <a:lnTo>
                    <a:pt x="3548" y="343"/>
                  </a:lnTo>
                  <a:lnTo>
                    <a:pt x="3543" y="359"/>
                  </a:lnTo>
                  <a:lnTo>
                    <a:pt x="3537" y="376"/>
                  </a:lnTo>
                  <a:lnTo>
                    <a:pt x="3529" y="392"/>
                  </a:lnTo>
                  <a:lnTo>
                    <a:pt x="3524" y="399"/>
                  </a:lnTo>
                  <a:lnTo>
                    <a:pt x="3518" y="406"/>
                  </a:lnTo>
                  <a:lnTo>
                    <a:pt x="3511" y="411"/>
                  </a:lnTo>
                  <a:lnTo>
                    <a:pt x="3503" y="417"/>
                  </a:lnTo>
                  <a:lnTo>
                    <a:pt x="3287" y="527"/>
                  </a:lnTo>
                  <a:lnTo>
                    <a:pt x="3279" y="531"/>
                  </a:lnTo>
                  <a:lnTo>
                    <a:pt x="3271" y="536"/>
                  </a:lnTo>
                  <a:lnTo>
                    <a:pt x="3263" y="543"/>
                  </a:lnTo>
                  <a:lnTo>
                    <a:pt x="3255" y="548"/>
                  </a:lnTo>
                  <a:lnTo>
                    <a:pt x="3243" y="561"/>
                  </a:lnTo>
                  <a:lnTo>
                    <a:pt x="3230" y="575"/>
                  </a:lnTo>
                  <a:lnTo>
                    <a:pt x="3217" y="588"/>
                  </a:lnTo>
                  <a:lnTo>
                    <a:pt x="3204" y="602"/>
                  </a:lnTo>
                  <a:lnTo>
                    <a:pt x="3190" y="614"/>
                  </a:lnTo>
                  <a:lnTo>
                    <a:pt x="3176" y="625"/>
                  </a:lnTo>
                  <a:lnTo>
                    <a:pt x="3155" y="655"/>
                  </a:lnTo>
                  <a:lnTo>
                    <a:pt x="3135" y="683"/>
                  </a:lnTo>
                  <a:lnTo>
                    <a:pt x="3115" y="708"/>
                  </a:lnTo>
                  <a:lnTo>
                    <a:pt x="3095" y="731"/>
                  </a:lnTo>
                  <a:lnTo>
                    <a:pt x="3084" y="742"/>
                  </a:lnTo>
                  <a:lnTo>
                    <a:pt x="3072" y="752"/>
                  </a:lnTo>
                  <a:lnTo>
                    <a:pt x="3060" y="762"/>
                  </a:lnTo>
                  <a:lnTo>
                    <a:pt x="3048" y="773"/>
                  </a:lnTo>
                  <a:lnTo>
                    <a:pt x="3020" y="792"/>
                  </a:lnTo>
                  <a:lnTo>
                    <a:pt x="2989" y="813"/>
                  </a:lnTo>
                  <a:lnTo>
                    <a:pt x="2697" y="988"/>
                  </a:lnTo>
                  <a:lnTo>
                    <a:pt x="2692" y="992"/>
                  </a:lnTo>
                  <a:lnTo>
                    <a:pt x="2685" y="998"/>
                  </a:lnTo>
                  <a:lnTo>
                    <a:pt x="2679" y="1005"/>
                  </a:lnTo>
                  <a:lnTo>
                    <a:pt x="2671" y="1014"/>
                  </a:lnTo>
                  <a:lnTo>
                    <a:pt x="2656" y="1034"/>
                  </a:lnTo>
                  <a:lnTo>
                    <a:pt x="2641" y="1058"/>
                  </a:lnTo>
                  <a:lnTo>
                    <a:pt x="2628" y="1082"/>
                  </a:lnTo>
                  <a:lnTo>
                    <a:pt x="2617" y="1105"/>
                  </a:lnTo>
                  <a:lnTo>
                    <a:pt x="2614" y="1115"/>
                  </a:lnTo>
                  <a:lnTo>
                    <a:pt x="2612" y="1125"/>
                  </a:lnTo>
                  <a:lnTo>
                    <a:pt x="2610" y="1133"/>
                  </a:lnTo>
                  <a:lnTo>
                    <a:pt x="2611" y="1139"/>
                  </a:lnTo>
                  <a:lnTo>
                    <a:pt x="2613" y="1150"/>
                  </a:lnTo>
                  <a:lnTo>
                    <a:pt x="2617" y="1161"/>
                  </a:lnTo>
                  <a:lnTo>
                    <a:pt x="2622" y="1172"/>
                  </a:lnTo>
                  <a:lnTo>
                    <a:pt x="2627" y="1182"/>
                  </a:lnTo>
                  <a:lnTo>
                    <a:pt x="2631" y="1193"/>
                  </a:lnTo>
                  <a:lnTo>
                    <a:pt x="2633" y="1204"/>
                  </a:lnTo>
                  <a:lnTo>
                    <a:pt x="2635" y="1208"/>
                  </a:lnTo>
                  <a:lnTo>
                    <a:pt x="2636" y="1214"/>
                  </a:lnTo>
                  <a:lnTo>
                    <a:pt x="2636" y="1219"/>
                  </a:lnTo>
                  <a:lnTo>
                    <a:pt x="2635" y="1223"/>
                  </a:lnTo>
                  <a:lnTo>
                    <a:pt x="2632" y="1228"/>
                  </a:lnTo>
                  <a:lnTo>
                    <a:pt x="2630" y="1232"/>
                  </a:lnTo>
                  <a:lnTo>
                    <a:pt x="2626" y="1235"/>
                  </a:lnTo>
                  <a:lnTo>
                    <a:pt x="2622" y="1240"/>
                  </a:lnTo>
                  <a:lnTo>
                    <a:pt x="2610" y="1246"/>
                  </a:lnTo>
                  <a:lnTo>
                    <a:pt x="2596" y="1253"/>
                  </a:lnTo>
                  <a:lnTo>
                    <a:pt x="2566" y="1262"/>
                  </a:lnTo>
                  <a:lnTo>
                    <a:pt x="2544" y="1268"/>
                  </a:lnTo>
                  <a:lnTo>
                    <a:pt x="2525" y="1292"/>
                  </a:lnTo>
                  <a:lnTo>
                    <a:pt x="2506" y="1318"/>
                  </a:lnTo>
                  <a:lnTo>
                    <a:pt x="2495" y="1330"/>
                  </a:lnTo>
                  <a:lnTo>
                    <a:pt x="2483" y="1342"/>
                  </a:lnTo>
                  <a:lnTo>
                    <a:pt x="2471" y="1352"/>
                  </a:lnTo>
                  <a:lnTo>
                    <a:pt x="2458" y="1361"/>
                  </a:lnTo>
                  <a:lnTo>
                    <a:pt x="2452" y="1364"/>
                  </a:lnTo>
                  <a:lnTo>
                    <a:pt x="2447" y="1366"/>
                  </a:lnTo>
                  <a:lnTo>
                    <a:pt x="2440" y="1367"/>
                  </a:lnTo>
                  <a:lnTo>
                    <a:pt x="2433" y="1368"/>
                  </a:lnTo>
                  <a:lnTo>
                    <a:pt x="2417" y="1368"/>
                  </a:lnTo>
                  <a:lnTo>
                    <a:pt x="2402" y="1368"/>
                  </a:lnTo>
                  <a:lnTo>
                    <a:pt x="2386" y="1368"/>
                  </a:lnTo>
                  <a:lnTo>
                    <a:pt x="2371" y="1368"/>
                  </a:lnTo>
                  <a:lnTo>
                    <a:pt x="2363" y="1369"/>
                  </a:lnTo>
                  <a:lnTo>
                    <a:pt x="2356" y="1370"/>
                  </a:lnTo>
                  <a:lnTo>
                    <a:pt x="2348" y="1371"/>
                  </a:lnTo>
                  <a:lnTo>
                    <a:pt x="2342" y="1373"/>
                  </a:lnTo>
                  <a:lnTo>
                    <a:pt x="2338" y="1375"/>
                  </a:lnTo>
                  <a:lnTo>
                    <a:pt x="2333" y="1376"/>
                  </a:lnTo>
                  <a:lnTo>
                    <a:pt x="2329" y="1376"/>
                  </a:lnTo>
                  <a:lnTo>
                    <a:pt x="2326" y="1376"/>
                  </a:lnTo>
                  <a:lnTo>
                    <a:pt x="2319" y="1373"/>
                  </a:lnTo>
                  <a:lnTo>
                    <a:pt x="2313" y="1370"/>
                  </a:lnTo>
                  <a:lnTo>
                    <a:pt x="2306" y="1367"/>
                  </a:lnTo>
                  <a:lnTo>
                    <a:pt x="2301" y="1365"/>
                  </a:lnTo>
                  <a:lnTo>
                    <a:pt x="2294" y="1363"/>
                  </a:lnTo>
                  <a:lnTo>
                    <a:pt x="2287" y="1364"/>
                  </a:lnTo>
                  <a:lnTo>
                    <a:pt x="2272" y="1369"/>
                  </a:lnTo>
                  <a:lnTo>
                    <a:pt x="2259" y="1375"/>
                  </a:lnTo>
                  <a:lnTo>
                    <a:pt x="2252" y="1378"/>
                  </a:lnTo>
                  <a:lnTo>
                    <a:pt x="2246" y="1380"/>
                  </a:lnTo>
                  <a:lnTo>
                    <a:pt x="2238" y="1381"/>
                  </a:lnTo>
                  <a:lnTo>
                    <a:pt x="2231" y="1382"/>
                  </a:lnTo>
                  <a:lnTo>
                    <a:pt x="2223" y="1381"/>
                  </a:lnTo>
                  <a:lnTo>
                    <a:pt x="2216" y="1380"/>
                  </a:lnTo>
                  <a:lnTo>
                    <a:pt x="2209" y="1378"/>
                  </a:lnTo>
                  <a:lnTo>
                    <a:pt x="2203" y="1376"/>
                  </a:lnTo>
                  <a:lnTo>
                    <a:pt x="2193" y="1370"/>
                  </a:lnTo>
                  <a:lnTo>
                    <a:pt x="2184" y="1366"/>
                  </a:lnTo>
                  <a:lnTo>
                    <a:pt x="2181" y="1366"/>
                  </a:lnTo>
                  <a:lnTo>
                    <a:pt x="2177" y="1366"/>
                  </a:lnTo>
                  <a:lnTo>
                    <a:pt x="2172" y="1367"/>
                  </a:lnTo>
                  <a:lnTo>
                    <a:pt x="2169" y="1370"/>
                  </a:lnTo>
                  <a:lnTo>
                    <a:pt x="2165" y="1376"/>
                  </a:lnTo>
                  <a:lnTo>
                    <a:pt x="2159" y="1383"/>
                  </a:lnTo>
                  <a:lnTo>
                    <a:pt x="2154" y="1392"/>
                  </a:lnTo>
                  <a:lnTo>
                    <a:pt x="2149" y="1404"/>
                  </a:lnTo>
                  <a:lnTo>
                    <a:pt x="2139" y="1426"/>
                  </a:lnTo>
                  <a:lnTo>
                    <a:pt x="2131" y="1450"/>
                  </a:lnTo>
                  <a:lnTo>
                    <a:pt x="2124" y="1475"/>
                  </a:lnTo>
                  <a:lnTo>
                    <a:pt x="2117" y="1501"/>
                  </a:lnTo>
                  <a:lnTo>
                    <a:pt x="2111" y="1526"/>
                  </a:lnTo>
                  <a:lnTo>
                    <a:pt x="2102" y="1551"/>
                  </a:lnTo>
                  <a:lnTo>
                    <a:pt x="2098" y="1562"/>
                  </a:lnTo>
                  <a:lnTo>
                    <a:pt x="2093" y="1574"/>
                  </a:lnTo>
                  <a:lnTo>
                    <a:pt x="2088" y="1585"/>
                  </a:lnTo>
                  <a:lnTo>
                    <a:pt x="2083" y="1596"/>
                  </a:lnTo>
                  <a:lnTo>
                    <a:pt x="2079" y="1600"/>
                  </a:lnTo>
                  <a:lnTo>
                    <a:pt x="2075" y="1605"/>
                  </a:lnTo>
                  <a:lnTo>
                    <a:pt x="2071" y="1608"/>
                  </a:lnTo>
                  <a:lnTo>
                    <a:pt x="2066" y="1611"/>
                  </a:lnTo>
                  <a:lnTo>
                    <a:pt x="2057" y="1616"/>
                  </a:lnTo>
                  <a:lnTo>
                    <a:pt x="2046" y="1621"/>
                  </a:lnTo>
                  <a:lnTo>
                    <a:pt x="2034" y="1625"/>
                  </a:lnTo>
                  <a:lnTo>
                    <a:pt x="2024" y="1631"/>
                  </a:lnTo>
                  <a:lnTo>
                    <a:pt x="2019" y="1634"/>
                  </a:lnTo>
                  <a:lnTo>
                    <a:pt x="2015" y="1637"/>
                  </a:lnTo>
                  <a:lnTo>
                    <a:pt x="2010" y="1641"/>
                  </a:lnTo>
                  <a:lnTo>
                    <a:pt x="2006" y="1647"/>
                  </a:lnTo>
                  <a:lnTo>
                    <a:pt x="1997" y="1661"/>
                  </a:lnTo>
                  <a:lnTo>
                    <a:pt x="1990" y="1672"/>
                  </a:lnTo>
                  <a:lnTo>
                    <a:pt x="1987" y="1676"/>
                  </a:lnTo>
                  <a:lnTo>
                    <a:pt x="1983" y="1679"/>
                  </a:lnTo>
                  <a:lnTo>
                    <a:pt x="1980" y="1681"/>
                  </a:lnTo>
                  <a:lnTo>
                    <a:pt x="1978" y="1682"/>
                  </a:lnTo>
                  <a:lnTo>
                    <a:pt x="1975" y="1682"/>
                  </a:lnTo>
                  <a:lnTo>
                    <a:pt x="1971" y="1681"/>
                  </a:lnTo>
                  <a:lnTo>
                    <a:pt x="1968" y="1678"/>
                  </a:lnTo>
                  <a:lnTo>
                    <a:pt x="1965" y="1675"/>
                  </a:lnTo>
                  <a:lnTo>
                    <a:pt x="1956" y="1663"/>
                  </a:lnTo>
                  <a:lnTo>
                    <a:pt x="1947" y="1645"/>
                  </a:lnTo>
                  <a:lnTo>
                    <a:pt x="1942" y="1640"/>
                  </a:lnTo>
                  <a:lnTo>
                    <a:pt x="1939" y="1636"/>
                  </a:lnTo>
                  <a:lnTo>
                    <a:pt x="1934" y="1633"/>
                  </a:lnTo>
                  <a:lnTo>
                    <a:pt x="1928" y="1629"/>
                  </a:lnTo>
                  <a:lnTo>
                    <a:pt x="1923" y="1627"/>
                  </a:lnTo>
                  <a:lnTo>
                    <a:pt x="1916" y="1626"/>
                  </a:lnTo>
                  <a:lnTo>
                    <a:pt x="1909" y="1625"/>
                  </a:lnTo>
                  <a:lnTo>
                    <a:pt x="1901" y="1624"/>
                  </a:lnTo>
                  <a:lnTo>
                    <a:pt x="1885" y="1625"/>
                  </a:lnTo>
                  <a:lnTo>
                    <a:pt x="1868" y="1627"/>
                  </a:lnTo>
                  <a:lnTo>
                    <a:pt x="1850" y="1632"/>
                  </a:lnTo>
                  <a:lnTo>
                    <a:pt x="1832" y="1636"/>
                  </a:lnTo>
                  <a:lnTo>
                    <a:pt x="1794" y="1648"/>
                  </a:lnTo>
                  <a:lnTo>
                    <a:pt x="1760" y="1662"/>
                  </a:lnTo>
                  <a:lnTo>
                    <a:pt x="1731" y="1674"/>
                  </a:lnTo>
                  <a:lnTo>
                    <a:pt x="1710" y="1683"/>
                  </a:lnTo>
                  <a:lnTo>
                    <a:pt x="1701" y="1688"/>
                  </a:lnTo>
                  <a:lnTo>
                    <a:pt x="1694" y="1694"/>
                  </a:lnTo>
                  <a:lnTo>
                    <a:pt x="1687" y="1702"/>
                  </a:lnTo>
                  <a:lnTo>
                    <a:pt x="1682" y="1712"/>
                  </a:lnTo>
                  <a:lnTo>
                    <a:pt x="1677" y="1721"/>
                  </a:lnTo>
                  <a:lnTo>
                    <a:pt x="1672" y="1732"/>
                  </a:lnTo>
                  <a:lnTo>
                    <a:pt x="1668" y="1743"/>
                  </a:lnTo>
                  <a:lnTo>
                    <a:pt x="1664" y="1755"/>
                  </a:lnTo>
                  <a:lnTo>
                    <a:pt x="1657" y="1778"/>
                  </a:lnTo>
                  <a:lnTo>
                    <a:pt x="1650" y="1801"/>
                  </a:lnTo>
                  <a:lnTo>
                    <a:pt x="1646" y="1812"/>
                  </a:lnTo>
                  <a:lnTo>
                    <a:pt x="1642" y="1822"/>
                  </a:lnTo>
                  <a:lnTo>
                    <a:pt x="1638" y="1830"/>
                  </a:lnTo>
                  <a:lnTo>
                    <a:pt x="1632" y="1838"/>
                  </a:lnTo>
                  <a:lnTo>
                    <a:pt x="1624" y="1853"/>
                  </a:lnTo>
                  <a:lnTo>
                    <a:pt x="1616" y="1868"/>
                  </a:lnTo>
                  <a:lnTo>
                    <a:pt x="1610" y="1883"/>
                  </a:lnTo>
                  <a:lnTo>
                    <a:pt x="1603" y="1897"/>
                  </a:lnTo>
                  <a:lnTo>
                    <a:pt x="1598" y="1912"/>
                  </a:lnTo>
                  <a:lnTo>
                    <a:pt x="1592" y="1928"/>
                  </a:lnTo>
                  <a:lnTo>
                    <a:pt x="1588" y="1942"/>
                  </a:lnTo>
                  <a:lnTo>
                    <a:pt x="1585" y="1957"/>
                  </a:lnTo>
                  <a:lnTo>
                    <a:pt x="1583" y="1971"/>
                  </a:lnTo>
                  <a:lnTo>
                    <a:pt x="1579" y="1986"/>
                  </a:lnTo>
                  <a:lnTo>
                    <a:pt x="1578" y="2000"/>
                  </a:lnTo>
                  <a:lnTo>
                    <a:pt x="1577" y="2014"/>
                  </a:lnTo>
                  <a:lnTo>
                    <a:pt x="1576" y="2043"/>
                  </a:lnTo>
                  <a:lnTo>
                    <a:pt x="1578" y="2071"/>
                  </a:lnTo>
                  <a:lnTo>
                    <a:pt x="1582" y="2100"/>
                  </a:lnTo>
                  <a:lnTo>
                    <a:pt x="1586" y="2128"/>
                  </a:lnTo>
                  <a:lnTo>
                    <a:pt x="1592" y="2158"/>
                  </a:lnTo>
                  <a:lnTo>
                    <a:pt x="1600" y="2186"/>
                  </a:lnTo>
                  <a:lnTo>
                    <a:pt x="1609" y="2215"/>
                  </a:lnTo>
                  <a:lnTo>
                    <a:pt x="1618" y="2245"/>
                  </a:lnTo>
                  <a:lnTo>
                    <a:pt x="1628" y="2275"/>
                  </a:lnTo>
                  <a:lnTo>
                    <a:pt x="1639" y="2306"/>
                  </a:lnTo>
                  <a:lnTo>
                    <a:pt x="1643" y="2316"/>
                  </a:lnTo>
                  <a:lnTo>
                    <a:pt x="1644" y="2326"/>
                  </a:lnTo>
                  <a:lnTo>
                    <a:pt x="1644" y="2336"/>
                  </a:lnTo>
                  <a:lnTo>
                    <a:pt x="1644" y="2344"/>
                  </a:lnTo>
                  <a:lnTo>
                    <a:pt x="1642" y="2353"/>
                  </a:lnTo>
                  <a:lnTo>
                    <a:pt x="1640" y="2361"/>
                  </a:lnTo>
                  <a:lnTo>
                    <a:pt x="1637" y="2368"/>
                  </a:lnTo>
                  <a:lnTo>
                    <a:pt x="1632" y="2376"/>
                  </a:lnTo>
                  <a:lnTo>
                    <a:pt x="1625" y="2391"/>
                  </a:lnTo>
                  <a:lnTo>
                    <a:pt x="1617" y="2406"/>
                  </a:lnTo>
                  <a:lnTo>
                    <a:pt x="1614" y="2414"/>
                  </a:lnTo>
                  <a:lnTo>
                    <a:pt x="1612" y="2422"/>
                  </a:lnTo>
                  <a:lnTo>
                    <a:pt x="1610" y="2431"/>
                  </a:lnTo>
                  <a:lnTo>
                    <a:pt x="1610" y="2441"/>
                  </a:lnTo>
                  <a:lnTo>
                    <a:pt x="1612" y="2468"/>
                  </a:lnTo>
                  <a:lnTo>
                    <a:pt x="1615" y="2496"/>
                  </a:lnTo>
                  <a:lnTo>
                    <a:pt x="1616" y="2510"/>
                  </a:lnTo>
                  <a:lnTo>
                    <a:pt x="1616" y="2524"/>
                  </a:lnTo>
                  <a:lnTo>
                    <a:pt x="1615" y="2537"/>
                  </a:lnTo>
                  <a:lnTo>
                    <a:pt x="1612" y="2550"/>
                  </a:lnTo>
                  <a:lnTo>
                    <a:pt x="1619" y="2571"/>
                  </a:lnTo>
                  <a:lnTo>
                    <a:pt x="1635" y="2601"/>
                  </a:lnTo>
                  <a:lnTo>
                    <a:pt x="1650" y="2631"/>
                  </a:lnTo>
                  <a:lnTo>
                    <a:pt x="1662" y="2649"/>
                  </a:lnTo>
                  <a:lnTo>
                    <a:pt x="1658" y="2654"/>
                  </a:lnTo>
                  <a:lnTo>
                    <a:pt x="1656" y="2659"/>
                  </a:lnTo>
                  <a:lnTo>
                    <a:pt x="1654" y="2664"/>
                  </a:lnTo>
                  <a:lnTo>
                    <a:pt x="1653" y="2668"/>
                  </a:lnTo>
                  <a:lnTo>
                    <a:pt x="1653" y="2679"/>
                  </a:lnTo>
                  <a:lnTo>
                    <a:pt x="1653" y="2690"/>
                  </a:lnTo>
                  <a:lnTo>
                    <a:pt x="1656" y="2711"/>
                  </a:lnTo>
                  <a:lnTo>
                    <a:pt x="1658" y="2731"/>
                  </a:lnTo>
                  <a:lnTo>
                    <a:pt x="1656" y="2731"/>
                  </a:lnTo>
                  <a:lnTo>
                    <a:pt x="1653" y="2729"/>
                  </a:lnTo>
                  <a:lnTo>
                    <a:pt x="1650" y="2728"/>
                  </a:lnTo>
                  <a:lnTo>
                    <a:pt x="1646" y="2726"/>
                  </a:lnTo>
                  <a:lnTo>
                    <a:pt x="1641" y="2719"/>
                  </a:lnTo>
                  <a:lnTo>
                    <a:pt x="1635" y="2712"/>
                  </a:lnTo>
                  <a:lnTo>
                    <a:pt x="1625" y="2696"/>
                  </a:lnTo>
                  <a:lnTo>
                    <a:pt x="1617" y="2685"/>
                  </a:lnTo>
                  <a:lnTo>
                    <a:pt x="1614" y="2681"/>
                  </a:lnTo>
                  <a:lnTo>
                    <a:pt x="1612" y="2679"/>
                  </a:lnTo>
                  <a:lnTo>
                    <a:pt x="1610" y="2679"/>
                  </a:lnTo>
                  <a:lnTo>
                    <a:pt x="1606" y="2681"/>
                  </a:lnTo>
                  <a:lnTo>
                    <a:pt x="1603" y="2688"/>
                  </a:lnTo>
                  <a:lnTo>
                    <a:pt x="1600" y="2698"/>
                  </a:lnTo>
                  <a:lnTo>
                    <a:pt x="1595" y="2721"/>
                  </a:lnTo>
                  <a:lnTo>
                    <a:pt x="1593" y="2735"/>
                  </a:lnTo>
                  <a:lnTo>
                    <a:pt x="1593" y="2745"/>
                  </a:lnTo>
                  <a:lnTo>
                    <a:pt x="1595" y="2754"/>
                  </a:lnTo>
                  <a:lnTo>
                    <a:pt x="1596" y="2761"/>
                  </a:lnTo>
                  <a:lnTo>
                    <a:pt x="1598" y="2768"/>
                  </a:lnTo>
                  <a:lnTo>
                    <a:pt x="1601" y="2774"/>
                  </a:lnTo>
                  <a:lnTo>
                    <a:pt x="1603" y="2779"/>
                  </a:lnTo>
                  <a:lnTo>
                    <a:pt x="1608" y="2783"/>
                  </a:lnTo>
                  <a:lnTo>
                    <a:pt x="1611" y="2786"/>
                  </a:lnTo>
                  <a:lnTo>
                    <a:pt x="1619" y="2793"/>
                  </a:lnTo>
                  <a:lnTo>
                    <a:pt x="1629" y="2797"/>
                  </a:lnTo>
                  <a:lnTo>
                    <a:pt x="1640" y="2801"/>
                  </a:lnTo>
                  <a:lnTo>
                    <a:pt x="1651" y="2806"/>
                  </a:lnTo>
                  <a:lnTo>
                    <a:pt x="1651" y="2806"/>
                  </a:lnTo>
                  <a:lnTo>
                    <a:pt x="1624" y="2814"/>
                  </a:lnTo>
                  <a:lnTo>
                    <a:pt x="1590" y="2824"/>
                  </a:lnTo>
                  <a:lnTo>
                    <a:pt x="1558" y="2835"/>
                  </a:lnTo>
                  <a:lnTo>
                    <a:pt x="1531" y="2842"/>
                  </a:lnTo>
                  <a:lnTo>
                    <a:pt x="1506" y="2860"/>
                  </a:lnTo>
                  <a:lnTo>
                    <a:pt x="1483" y="2877"/>
                  </a:lnTo>
                  <a:lnTo>
                    <a:pt x="1473" y="2884"/>
                  </a:lnTo>
                  <a:lnTo>
                    <a:pt x="1462" y="2892"/>
                  </a:lnTo>
                  <a:lnTo>
                    <a:pt x="1450" y="2897"/>
                  </a:lnTo>
                  <a:lnTo>
                    <a:pt x="1439" y="2903"/>
                  </a:lnTo>
                  <a:lnTo>
                    <a:pt x="1428" y="2907"/>
                  </a:lnTo>
                  <a:lnTo>
                    <a:pt x="1416" y="2909"/>
                  </a:lnTo>
                  <a:lnTo>
                    <a:pt x="1404" y="2910"/>
                  </a:lnTo>
                  <a:lnTo>
                    <a:pt x="1393" y="2909"/>
                  </a:lnTo>
                  <a:lnTo>
                    <a:pt x="1380" y="2905"/>
                  </a:lnTo>
                  <a:lnTo>
                    <a:pt x="1367" y="2900"/>
                  </a:lnTo>
                  <a:lnTo>
                    <a:pt x="1353" y="2891"/>
                  </a:lnTo>
                  <a:lnTo>
                    <a:pt x="1338" y="2880"/>
                  </a:lnTo>
                  <a:lnTo>
                    <a:pt x="1334" y="2878"/>
                  </a:lnTo>
                  <a:lnTo>
                    <a:pt x="1330" y="2876"/>
                  </a:lnTo>
                  <a:lnTo>
                    <a:pt x="1326" y="2876"/>
                  </a:lnTo>
                  <a:lnTo>
                    <a:pt x="1322" y="2875"/>
                  </a:lnTo>
                  <a:lnTo>
                    <a:pt x="1313" y="2876"/>
                  </a:lnTo>
                  <a:lnTo>
                    <a:pt x="1304" y="2879"/>
                  </a:lnTo>
                  <a:lnTo>
                    <a:pt x="1294" y="2884"/>
                  </a:lnTo>
                  <a:lnTo>
                    <a:pt x="1285" y="2892"/>
                  </a:lnTo>
                  <a:lnTo>
                    <a:pt x="1274" y="2900"/>
                  </a:lnTo>
                  <a:lnTo>
                    <a:pt x="1264" y="2908"/>
                  </a:lnTo>
                  <a:lnTo>
                    <a:pt x="1245" y="2928"/>
                  </a:lnTo>
                  <a:lnTo>
                    <a:pt x="1228" y="2947"/>
                  </a:lnTo>
                  <a:lnTo>
                    <a:pt x="1214" y="2964"/>
                  </a:lnTo>
                  <a:lnTo>
                    <a:pt x="1204" y="2976"/>
                  </a:lnTo>
                  <a:lnTo>
                    <a:pt x="1199" y="2982"/>
                  </a:lnTo>
                  <a:lnTo>
                    <a:pt x="1193" y="2985"/>
                  </a:lnTo>
                  <a:lnTo>
                    <a:pt x="1186" y="2988"/>
                  </a:lnTo>
                  <a:lnTo>
                    <a:pt x="1179" y="2990"/>
                  </a:lnTo>
                  <a:lnTo>
                    <a:pt x="1164" y="2992"/>
                  </a:lnTo>
                  <a:lnTo>
                    <a:pt x="1146" y="2993"/>
                  </a:lnTo>
                  <a:lnTo>
                    <a:pt x="1129" y="2995"/>
                  </a:lnTo>
                  <a:lnTo>
                    <a:pt x="1112" y="2996"/>
                  </a:lnTo>
                  <a:lnTo>
                    <a:pt x="1103" y="2997"/>
                  </a:lnTo>
                  <a:lnTo>
                    <a:pt x="1096" y="2999"/>
                  </a:lnTo>
                  <a:lnTo>
                    <a:pt x="1089" y="3001"/>
                  </a:lnTo>
                  <a:lnTo>
                    <a:pt x="1083" y="3004"/>
                  </a:lnTo>
                  <a:lnTo>
                    <a:pt x="1071" y="3010"/>
                  </a:lnTo>
                  <a:lnTo>
                    <a:pt x="1061" y="3015"/>
                  </a:lnTo>
                  <a:lnTo>
                    <a:pt x="1052" y="3017"/>
                  </a:lnTo>
                  <a:lnTo>
                    <a:pt x="1044" y="3019"/>
                  </a:lnTo>
                  <a:lnTo>
                    <a:pt x="1036" y="3019"/>
                  </a:lnTo>
                  <a:lnTo>
                    <a:pt x="1030" y="3018"/>
                  </a:lnTo>
                  <a:lnTo>
                    <a:pt x="1023" y="3017"/>
                  </a:lnTo>
                  <a:lnTo>
                    <a:pt x="1017" y="3015"/>
                  </a:lnTo>
                  <a:lnTo>
                    <a:pt x="1004" y="3011"/>
                  </a:lnTo>
                  <a:lnTo>
                    <a:pt x="989" y="3005"/>
                  </a:lnTo>
                  <a:lnTo>
                    <a:pt x="980" y="3003"/>
                  </a:lnTo>
                  <a:lnTo>
                    <a:pt x="970" y="3001"/>
                  </a:lnTo>
                  <a:lnTo>
                    <a:pt x="960" y="3000"/>
                  </a:lnTo>
                  <a:lnTo>
                    <a:pt x="948" y="3000"/>
                  </a:lnTo>
                  <a:lnTo>
                    <a:pt x="927" y="3002"/>
                  </a:lnTo>
                  <a:lnTo>
                    <a:pt x="911" y="3005"/>
                  </a:lnTo>
                  <a:lnTo>
                    <a:pt x="904" y="3008"/>
                  </a:lnTo>
                  <a:lnTo>
                    <a:pt x="900" y="3010"/>
                  </a:lnTo>
                  <a:lnTo>
                    <a:pt x="896" y="3012"/>
                  </a:lnTo>
                  <a:lnTo>
                    <a:pt x="892" y="3015"/>
                  </a:lnTo>
                  <a:lnTo>
                    <a:pt x="889" y="3018"/>
                  </a:lnTo>
                  <a:lnTo>
                    <a:pt x="887" y="3023"/>
                  </a:lnTo>
                  <a:lnTo>
                    <a:pt x="885" y="3026"/>
                  </a:lnTo>
                  <a:lnTo>
                    <a:pt x="885" y="3030"/>
                  </a:lnTo>
                  <a:lnTo>
                    <a:pt x="884" y="3039"/>
                  </a:lnTo>
                  <a:lnTo>
                    <a:pt x="885" y="3047"/>
                  </a:lnTo>
                  <a:lnTo>
                    <a:pt x="888" y="3067"/>
                  </a:lnTo>
                  <a:lnTo>
                    <a:pt x="890" y="3087"/>
                  </a:lnTo>
                  <a:lnTo>
                    <a:pt x="889" y="3093"/>
                  </a:lnTo>
                  <a:lnTo>
                    <a:pt x="889" y="3097"/>
                  </a:lnTo>
                  <a:lnTo>
                    <a:pt x="887" y="3103"/>
                  </a:lnTo>
                  <a:lnTo>
                    <a:pt x="885" y="3107"/>
                  </a:lnTo>
                  <a:lnTo>
                    <a:pt x="883" y="3112"/>
                  </a:lnTo>
                  <a:lnTo>
                    <a:pt x="880" y="3117"/>
                  </a:lnTo>
                  <a:lnTo>
                    <a:pt x="875" y="3121"/>
                  </a:lnTo>
                  <a:lnTo>
                    <a:pt x="870" y="3125"/>
                  </a:lnTo>
                  <a:lnTo>
                    <a:pt x="861" y="3133"/>
                  </a:lnTo>
                  <a:lnTo>
                    <a:pt x="852" y="3146"/>
                  </a:lnTo>
                  <a:lnTo>
                    <a:pt x="840" y="3161"/>
                  </a:lnTo>
                  <a:lnTo>
                    <a:pt x="829" y="3176"/>
                  </a:lnTo>
                  <a:lnTo>
                    <a:pt x="817" y="3191"/>
                  </a:lnTo>
                  <a:lnTo>
                    <a:pt x="806" y="3202"/>
                  </a:lnTo>
                  <a:lnTo>
                    <a:pt x="801" y="3206"/>
                  </a:lnTo>
                  <a:lnTo>
                    <a:pt x="795" y="3209"/>
                  </a:lnTo>
                  <a:lnTo>
                    <a:pt x="791" y="3212"/>
                  </a:lnTo>
                  <a:lnTo>
                    <a:pt x="787" y="3211"/>
                  </a:lnTo>
                  <a:lnTo>
                    <a:pt x="780" y="3208"/>
                  </a:lnTo>
                  <a:lnTo>
                    <a:pt x="774" y="3205"/>
                  </a:lnTo>
                  <a:lnTo>
                    <a:pt x="767" y="3201"/>
                  </a:lnTo>
                  <a:lnTo>
                    <a:pt x="761" y="3195"/>
                  </a:lnTo>
                  <a:lnTo>
                    <a:pt x="748" y="3184"/>
                  </a:lnTo>
                  <a:lnTo>
                    <a:pt x="734" y="3170"/>
                  </a:lnTo>
                  <a:lnTo>
                    <a:pt x="709" y="3141"/>
                  </a:lnTo>
                  <a:lnTo>
                    <a:pt x="688" y="3117"/>
                  </a:lnTo>
                  <a:lnTo>
                    <a:pt x="688" y="3117"/>
                  </a:lnTo>
                  <a:lnTo>
                    <a:pt x="701" y="3104"/>
                  </a:lnTo>
                  <a:lnTo>
                    <a:pt x="712" y="3094"/>
                  </a:lnTo>
                  <a:lnTo>
                    <a:pt x="722" y="3086"/>
                  </a:lnTo>
                  <a:lnTo>
                    <a:pt x="731" y="3080"/>
                  </a:lnTo>
                  <a:lnTo>
                    <a:pt x="740" y="3076"/>
                  </a:lnTo>
                  <a:lnTo>
                    <a:pt x="752" y="3072"/>
                  </a:lnTo>
                  <a:lnTo>
                    <a:pt x="767" y="3069"/>
                  </a:lnTo>
                  <a:lnTo>
                    <a:pt x="786" y="3066"/>
                  </a:lnTo>
                  <a:lnTo>
                    <a:pt x="796" y="3064"/>
                  </a:lnTo>
                  <a:lnTo>
                    <a:pt x="804" y="3059"/>
                  </a:lnTo>
                  <a:lnTo>
                    <a:pt x="812" y="3055"/>
                  </a:lnTo>
                  <a:lnTo>
                    <a:pt x="817" y="3050"/>
                  </a:lnTo>
                  <a:lnTo>
                    <a:pt x="821" y="3044"/>
                  </a:lnTo>
                  <a:lnTo>
                    <a:pt x="825" y="3038"/>
                  </a:lnTo>
                  <a:lnTo>
                    <a:pt x="827" y="3030"/>
                  </a:lnTo>
                  <a:lnTo>
                    <a:pt x="828" y="3023"/>
                  </a:lnTo>
                  <a:lnTo>
                    <a:pt x="830" y="2990"/>
                  </a:lnTo>
                  <a:lnTo>
                    <a:pt x="833" y="2957"/>
                  </a:lnTo>
                  <a:lnTo>
                    <a:pt x="839" y="2938"/>
                  </a:lnTo>
                  <a:lnTo>
                    <a:pt x="847" y="2919"/>
                  </a:lnTo>
                  <a:lnTo>
                    <a:pt x="852" y="2909"/>
                  </a:lnTo>
                  <a:lnTo>
                    <a:pt x="855" y="2900"/>
                  </a:lnTo>
                  <a:lnTo>
                    <a:pt x="857" y="2890"/>
                  </a:lnTo>
                  <a:lnTo>
                    <a:pt x="858" y="2881"/>
                  </a:lnTo>
                  <a:lnTo>
                    <a:pt x="857" y="2877"/>
                  </a:lnTo>
                  <a:lnTo>
                    <a:pt x="855" y="2874"/>
                  </a:lnTo>
                  <a:lnTo>
                    <a:pt x="852" y="2873"/>
                  </a:lnTo>
                  <a:lnTo>
                    <a:pt x="847" y="2870"/>
                  </a:lnTo>
                  <a:lnTo>
                    <a:pt x="838" y="2870"/>
                  </a:lnTo>
                  <a:lnTo>
                    <a:pt x="826" y="2870"/>
                  </a:lnTo>
                  <a:lnTo>
                    <a:pt x="819" y="2870"/>
                  </a:lnTo>
                  <a:lnTo>
                    <a:pt x="813" y="2869"/>
                  </a:lnTo>
                  <a:lnTo>
                    <a:pt x="807" y="2867"/>
                  </a:lnTo>
                  <a:lnTo>
                    <a:pt x="802" y="2865"/>
                  </a:lnTo>
                  <a:lnTo>
                    <a:pt x="798" y="2862"/>
                  </a:lnTo>
                  <a:lnTo>
                    <a:pt x="793" y="2856"/>
                  </a:lnTo>
                  <a:lnTo>
                    <a:pt x="791" y="2850"/>
                  </a:lnTo>
                  <a:lnTo>
                    <a:pt x="789" y="2841"/>
                  </a:lnTo>
                  <a:lnTo>
                    <a:pt x="789" y="2812"/>
                  </a:lnTo>
                  <a:lnTo>
                    <a:pt x="788" y="2773"/>
                  </a:lnTo>
                  <a:lnTo>
                    <a:pt x="788" y="2754"/>
                  </a:lnTo>
                  <a:lnTo>
                    <a:pt x="786" y="2736"/>
                  </a:lnTo>
                  <a:lnTo>
                    <a:pt x="785" y="2729"/>
                  </a:lnTo>
                  <a:lnTo>
                    <a:pt x="782" y="2722"/>
                  </a:lnTo>
                  <a:lnTo>
                    <a:pt x="780" y="2717"/>
                  </a:lnTo>
                  <a:lnTo>
                    <a:pt x="777" y="2713"/>
                  </a:lnTo>
                  <a:lnTo>
                    <a:pt x="775" y="2711"/>
                  </a:lnTo>
                  <a:lnTo>
                    <a:pt x="772" y="2709"/>
                  </a:lnTo>
                  <a:lnTo>
                    <a:pt x="767" y="2711"/>
                  </a:lnTo>
                  <a:lnTo>
                    <a:pt x="763" y="2712"/>
                  </a:lnTo>
                  <a:lnTo>
                    <a:pt x="753" y="2717"/>
                  </a:lnTo>
                  <a:lnTo>
                    <a:pt x="742" y="2725"/>
                  </a:lnTo>
                  <a:lnTo>
                    <a:pt x="733" y="2733"/>
                  </a:lnTo>
                  <a:lnTo>
                    <a:pt x="723" y="2742"/>
                  </a:lnTo>
                  <a:lnTo>
                    <a:pt x="717" y="2748"/>
                  </a:lnTo>
                  <a:lnTo>
                    <a:pt x="712" y="2754"/>
                  </a:lnTo>
                  <a:lnTo>
                    <a:pt x="709" y="2757"/>
                  </a:lnTo>
                  <a:lnTo>
                    <a:pt x="706" y="2757"/>
                  </a:lnTo>
                  <a:lnTo>
                    <a:pt x="701" y="2756"/>
                  </a:lnTo>
                  <a:lnTo>
                    <a:pt x="697" y="2754"/>
                  </a:lnTo>
                  <a:lnTo>
                    <a:pt x="687" y="2744"/>
                  </a:lnTo>
                  <a:lnTo>
                    <a:pt x="678" y="2732"/>
                  </a:lnTo>
                  <a:lnTo>
                    <a:pt x="660" y="2705"/>
                  </a:lnTo>
                  <a:lnTo>
                    <a:pt x="651" y="2688"/>
                  </a:lnTo>
                  <a:lnTo>
                    <a:pt x="649" y="2679"/>
                  </a:lnTo>
                  <a:lnTo>
                    <a:pt x="647" y="2669"/>
                  </a:lnTo>
                  <a:lnTo>
                    <a:pt x="646" y="2659"/>
                  </a:lnTo>
                  <a:lnTo>
                    <a:pt x="645" y="2649"/>
                  </a:lnTo>
                  <a:lnTo>
                    <a:pt x="644" y="2639"/>
                  </a:lnTo>
                  <a:lnTo>
                    <a:pt x="643" y="2630"/>
                  </a:lnTo>
                  <a:lnTo>
                    <a:pt x="641" y="2622"/>
                  </a:lnTo>
                  <a:lnTo>
                    <a:pt x="639" y="2615"/>
                  </a:lnTo>
                  <a:lnTo>
                    <a:pt x="636" y="2613"/>
                  </a:lnTo>
                  <a:lnTo>
                    <a:pt x="632" y="2612"/>
                  </a:lnTo>
                  <a:lnTo>
                    <a:pt x="629" y="2612"/>
                  </a:lnTo>
                  <a:lnTo>
                    <a:pt x="625" y="2612"/>
                  </a:lnTo>
                  <a:lnTo>
                    <a:pt x="615" y="2615"/>
                  </a:lnTo>
                  <a:lnTo>
                    <a:pt x="606" y="2618"/>
                  </a:lnTo>
                  <a:lnTo>
                    <a:pt x="602" y="2620"/>
                  </a:lnTo>
                  <a:lnTo>
                    <a:pt x="598" y="2620"/>
                  </a:lnTo>
                  <a:lnTo>
                    <a:pt x="595" y="2620"/>
                  </a:lnTo>
                  <a:lnTo>
                    <a:pt x="591" y="2620"/>
                  </a:lnTo>
                  <a:lnTo>
                    <a:pt x="590" y="2618"/>
                  </a:lnTo>
                  <a:lnTo>
                    <a:pt x="589" y="2614"/>
                  </a:lnTo>
                  <a:lnTo>
                    <a:pt x="589" y="2610"/>
                  </a:lnTo>
                  <a:lnTo>
                    <a:pt x="590" y="2604"/>
                  </a:lnTo>
                  <a:lnTo>
                    <a:pt x="593" y="2595"/>
                  </a:lnTo>
                  <a:lnTo>
                    <a:pt x="597" y="2582"/>
                  </a:lnTo>
                  <a:lnTo>
                    <a:pt x="598" y="2576"/>
                  </a:lnTo>
                  <a:lnTo>
                    <a:pt x="599" y="2570"/>
                  </a:lnTo>
                  <a:lnTo>
                    <a:pt x="598" y="2565"/>
                  </a:lnTo>
                  <a:lnTo>
                    <a:pt x="596" y="2561"/>
                  </a:lnTo>
                  <a:lnTo>
                    <a:pt x="589" y="2559"/>
                  </a:lnTo>
                  <a:lnTo>
                    <a:pt x="582" y="2557"/>
                  </a:lnTo>
                  <a:lnTo>
                    <a:pt x="572" y="2556"/>
                  </a:lnTo>
                  <a:lnTo>
                    <a:pt x="562" y="2556"/>
                  </a:lnTo>
                  <a:lnTo>
                    <a:pt x="542" y="2556"/>
                  </a:lnTo>
                  <a:lnTo>
                    <a:pt x="525" y="2554"/>
                  </a:lnTo>
                  <a:lnTo>
                    <a:pt x="522" y="2554"/>
                  </a:lnTo>
                  <a:lnTo>
                    <a:pt x="519" y="2554"/>
                  </a:lnTo>
                  <a:lnTo>
                    <a:pt x="517" y="2556"/>
                  </a:lnTo>
                  <a:lnTo>
                    <a:pt x="515" y="2558"/>
                  </a:lnTo>
                  <a:lnTo>
                    <a:pt x="509" y="2564"/>
                  </a:lnTo>
                  <a:lnTo>
                    <a:pt x="505" y="2572"/>
                  </a:lnTo>
                  <a:lnTo>
                    <a:pt x="497" y="2588"/>
                  </a:lnTo>
                  <a:lnTo>
                    <a:pt x="493" y="2601"/>
                  </a:lnTo>
                  <a:lnTo>
                    <a:pt x="489" y="2614"/>
                  </a:lnTo>
                  <a:lnTo>
                    <a:pt x="484" y="2626"/>
                  </a:lnTo>
                  <a:lnTo>
                    <a:pt x="479" y="2636"/>
                  </a:lnTo>
                  <a:lnTo>
                    <a:pt x="474" y="2645"/>
                  </a:lnTo>
                  <a:lnTo>
                    <a:pt x="470" y="2648"/>
                  </a:lnTo>
                  <a:lnTo>
                    <a:pt x="467" y="2651"/>
                  </a:lnTo>
                  <a:lnTo>
                    <a:pt x="463" y="2653"/>
                  </a:lnTo>
                  <a:lnTo>
                    <a:pt x="458" y="2654"/>
                  </a:lnTo>
                  <a:lnTo>
                    <a:pt x="453" y="2654"/>
                  </a:lnTo>
                  <a:lnTo>
                    <a:pt x="448" y="2653"/>
                  </a:lnTo>
                  <a:lnTo>
                    <a:pt x="441" y="2651"/>
                  </a:lnTo>
                  <a:lnTo>
                    <a:pt x="434" y="2648"/>
                  </a:lnTo>
                  <a:lnTo>
                    <a:pt x="430" y="2647"/>
                  </a:lnTo>
                  <a:lnTo>
                    <a:pt x="427" y="2646"/>
                  </a:lnTo>
                  <a:lnTo>
                    <a:pt x="424" y="2647"/>
                  </a:lnTo>
                  <a:lnTo>
                    <a:pt x="421" y="2648"/>
                  </a:lnTo>
                  <a:lnTo>
                    <a:pt x="415" y="2652"/>
                  </a:lnTo>
                  <a:lnTo>
                    <a:pt x="411" y="2659"/>
                  </a:lnTo>
                  <a:lnTo>
                    <a:pt x="403" y="2673"/>
                  </a:lnTo>
                  <a:lnTo>
                    <a:pt x="396" y="2684"/>
                  </a:lnTo>
                  <a:lnTo>
                    <a:pt x="393" y="2686"/>
                  </a:lnTo>
                  <a:lnTo>
                    <a:pt x="387" y="2686"/>
                  </a:lnTo>
                  <a:lnTo>
                    <a:pt x="382" y="2685"/>
                  </a:lnTo>
                  <a:lnTo>
                    <a:pt x="375" y="2682"/>
                  </a:lnTo>
                  <a:lnTo>
                    <a:pt x="360" y="2674"/>
                  </a:lnTo>
                  <a:lnTo>
                    <a:pt x="343" y="2663"/>
                  </a:lnTo>
                  <a:lnTo>
                    <a:pt x="311" y="2638"/>
                  </a:lnTo>
                  <a:lnTo>
                    <a:pt x="287" y="2620"/>
                  </a:lnTo>
                  <a:lnTo>
                    <a:pt x="281" y="2617"/>
                  </a:lnTo>
                  <a:lnTo>
                    <a:pt x="276" y="2614"/>
                  </a:lnTo>
                  <a:lnTo>
                    <a:pt x="273" y="2613"/>
                  </a:lnTo>
                  <a:lnTo>
                    <a:pt x="268" y="2613"/>
                  </a:lnTo>
                  <a:lnTo>
                    <a:pt x="262" y="2613"/>
                  </a:lnTo>
                  <a:lnTo>
                    <a:pt x="255" y="2613"/>
                  </a:lnTo>
                  <a:lnTo>
                    <a:pt x="250" y="2613"/>
                  </a:lnTo>
                  <a:lnTo>
                    <a:pt x="245" y="2611"/>
                  </a:lnTo>
                  <a:lnTo>
                    <a:pt x="240" y="2609"/>
                  </a:lnTo>
                  <a:lnTo>
                    <a:pt x="237" y="2606"/>
                  </a:lnTo>
                  <a:lnTo>
                    <a:pt x="233" y="2601"/>
                  </a:lnTo>
                  <a:lnTo>
                    <a:pt x="228" y="2595"/>
                  </a:lnTo>
                  <a:lnTo>
                    <a:pt x="226" y="2593"/>
                  </a:lnTo>
                  <a:lnTo>
                    <a:pt x="224" y="2591"/>
                  </a:lnTo>
                  <a:lnTo>
                    <a:pt x="222" y="2590"/>
                  </a:lnTo>
                  <a:lnTo>
                    <a:pt x="220" y="2588"/>
                  </a:lnTo>
                  <a:lnTo>
                    <a:pt x="214" y="2590"/>
                  </a:lnTo>
                  <a:lnTo>
                    <a:pt x="210" y="2592"/>
                  </a:lnTo>
                  <a:lnTo>
                    <a:pt x="205" y="2596"/>
                  </a:lnTo>
                  <a:lnTo>
                    <a:pt x="200" y="2601"/>
                  </a:lnTo>
                  <a:lnTo>
                    <a:pt x="195" y="2608"/>
                  </a:lnTo>
                  <a:lnTo>
                    <a:pt x="190" y="2614"/>
                  </a:lnTo>
                  <a:lnTo>
                    <a:pt x="180" y="2630"/>
                  </a:lnTo>
                  <a:lnTo>
                    <a:pt x="170" y="2644"/>
                  </a:lnTo>
                  <a:lnTo>
                    <a:pt x="166" y="2649"/>
                  </a:lnTo>
                  <a:lnTo>
                    <a:pt x="161" y="2654"/>
                  </a:lnTo>
                  <a:lnTo>
                    <a:pt x="157" y="2657"/>
                  </a:lnTo>
                  <a:lnTo>
                    <a:pt x="153" y="2658"/>
                  </a:lnTo>
                  <a:lnTo>
                    <a:pt x="145" y="2658"/>
                  </a:lnTo>
                  <a:lnTo>
                    <a:pt x="140" y="2654"/>
                  </a:lnTo>
                  <a:lnTo>
                    <a:pt x="136" y="2651"/>
                  </a:lnTo>
                  <a:lnTo>
                    <a:pt x="131" y="2646"/>
                  </a:lnTo>
                  <a:lnTo>
                    <a:pt x="129" y="2639"/>
                  </a:lnTo>
                  <a:lnTo>
                    <a:pt x="127" y="2633"/>
                  </a:lnTo>
                  <a:lnTo>
                    <a:pt x="127" y="2625"/>
                  </a:lnTo>
                  <a:lnTo>
                    <a:pt x="126" y="2618"/>
                  </a:lnTo>
                  <a:lnTo>
                    <a:pt x="128" y="2584"/>
                  </a:lnTo>
                  <a:lnTo>
                    <a:pt x="130" y="2560"/>
                  </a:lnTo>
                  <a:lnTo>
                    <a:pt x="130" y="2551"/>
                  </a:lnTo>
                  <a:lnTo>
                    <a:pt x="127" y="2542"/>
                  </a:lnTo>
                  <a:lnTo>
                    <a:pt x="123" y="2532"/>
                  </a:lnTo>
                  <a:lnTo>
                    <a:pt x="118" y="2524"/>
                  </a:lnTo>
                  <a:lnTo>
                    <a:pt x="108" y="2506"/>
                  </a:lnTo>
                  <a:lnTo>
                    <a:pt x="98" y="2490"/>
                  </a:lnTo>
                  <a:lnTo>
                    <a:pt x="96" y="2485"/>
                  </a:lnTo>
                  <a:lnTo>
                    <a:pt x="93" y="2479"/>
                  </a:lnTo>
                  <a:lnTo>
                    <a:pt x="93" y="2475"/>
                  </a:lnTo>
                  <a:lnTo>
                    <a:pt x="93" y="2471"/>
                  </a:lnTo>
                  <a:lnTo>
                    <a:pt x="95" y="2468"/>
                  </a:lnTo>
                  <a:lnTo>
                    <a:pt x="97" y="2465"/>
                  </a:lnTo>
                  <a:lnTo>
                    <a:pt x="99" y="2463"/>
                  </a:lnTo>
                  <a:lnTo>
                    <a:pt x="101" y="2462"/>
                  </a:lnTo>
                  <a:lnTo>
                    <a:pt x="103" y="2462"/>
                  </a:lnTo>
                  <a:lnTo>
                    <a:pt x="106" y="2462"/>
                  </a:lnTo>
                  <a:lnTo>
                    <a:pt x="109" y="2462"/>
                  </a:lnTo>
                  <a:lnTo>
                    <a:pt x="112" y="2463"/>
                  </a:lnTo>
                  <a:lnTo>
                    <a:pt x="114" y="2465"/>
                  </a:lnTo>
                  <a:lnTo>
                    <a:pt x="115" y="2469"/>
                  </a:lnTo>
                  <a:lnTo>
                    <a:pt x="116" y="2472"/>
                  </a:lnTo>
                  <a:lnTo>
                    <a:pt x="117" y="2475"/>
                  </a:lnTo>
                  <a:lnTo>
                    <a:pt x="117" y="2483"/>
                  </a:lnTo>
                  <a:lnTo>
                    <a:pt x="118" y="2488"/>
                  </a:lnTo>
                  <a:lnTo>
                    <a:pt x="119" y="2493"/>
                  </a:lnTo>
                  <a:lnTo>
                    <a:pt x="122" y="2497"/>
                  </a:lnTo>
                  <a:lnTo>
                    <a:pt x="124" y="2499"/>
                  </a:lnTo>
                  <a:lnTo>
                    <a:pt x="126" y="2501"/>
                  </a:lnTo>
                  <a:lnTo>
                    <a:pt x="129" y="2502"/>
                  </a:lnTo>
                  <a:lnTo>
                    <a:pt x="132" y="2503"/>
                  </a:lnTo>
                  <a:lnTo>
                    <a:pt x="139" y="2505"/>
                  </a:lnTo>
                  <a:lnTo>
                    <a:pt x="147" y="2506"/>
                  </a:lnTo>
                  <a:lnTo>
                    <a:pt x="152" y="2509"/>
                  </a:lnTo>
                  <a:lnTo>
                    <a:pt x="156" y="2511"/>
                  </a:lnTo>
                  <a:lnTo>
                    <a:pt x="160" y="2514"/>
                  </a:lnTo>
                  <a:lnTo>
                    <a:pt x="166" y="2517"/>
                  </a:lnTo>
                  <a:lnTo>
                    <a:pt x="172" y="2523"/>
                  </a:lnTo>
                  <a:lnTo>
                    <a:pt x="179" y="2526"/>
                  </a:lnTo>
                  <a:lnTo>
                    <a:pt x="186" y="2528"/>
                  </a:lnTo>
                  <a:lnTo>
                    <a:pt x="194" y="2530"/>
                  </a:lnTo>
                  <a:lnTo>
                    <a:pt x="209" y="2530"/>
                  </a:lnTo>
                  <a:lnTo>
                    <a:pt x="225" y="2530"/>
                  </a:lnTo>
                  <a:lnTo>
                    <a:pt x="240" y="2529"/>
                  </a:lnTo>
                  <a:lnTo>
                    <a:pt x="254" y="2529"/>
                  </a:lnTo>
                  <a:lnTo>
                    <a:pt x="261" y="2531"/>
                  </a:lnTo>
                  <a:lnTo>
                    <a:pt x="266" y="2533"/>
                  </a:lnTo>
                  <a:lnTo>
                    <a:pt x="272" y="2537"/>
                  </a:lnTo>
                  <a:lnTo>
                    <a:pt x="276" y="2542"/>
                  </a:lnTo>
                  <a:lnTo>
                    <a:pt x="287" y="2560"/>
                  </a:lnTo>
                  <a:lnTo>
                    <a:pt x="298" y="2580"/>
                  </a:lnTo>
                  <a:lnTo>
                    <a:pt x="300" y="2583"/>
                  </a:lnTo>
                  <a:lnTo>
                    <a:pt x="303" y="2585"/>
                  </a:lnTo>
                  <a:lnTo>
                    <a:pt x="306" y="2587"/>
                  </a:lnTo>
                  <a:lnTo>
                    <a:pt x="311" y="2587"/>
                  </a:lnTo>
                  <a:lnTo>
                    <a:pt x="314" y="2586"/>
                  </a:lnTo>
                  <a:lnTo>
                    <a:pt x="318" y="2583"/>
                  </a:lnTo>
                  <a:lnTo>
                    <a:pt x="322" y="2578"/>
                  </a:lnTo>
                  <a:lnTo>
                    <a:pt x="327" y="2571"/>
                  </a:lnTo>
                  <a:lnTo>
                    <a:pt x="329" y="2567"/>
                  </a:lnTo>
                  <a:lnTo>
                    <a:pt x="329" y="2564"/>
                  </a:lnTo>
                  <a:lnTo>
                    <a:pt x="329" y="2559"/>
                  </a:lnTo>
                  <a:lnTo>
                    <a:pt x="327" y="2555"/>
                  </a:lnTo>
                  <a:lnTo>
                    <a:pt x="322" y="2546"/>
                  </a:lnTo>
                  <a:lnTo>
                    <a:pt x="316" y="2539"/>
                  </a:lnTo>
                  <a:lnTo>
                    <a:pt x="308" y="2530"/>
                  </a:lnTo>
                  <a:lnTo>
                    <a:pt x="302" y="2523"/>
                  </a:lnTo>
                  <a:lnTo>
                    <a:pt x="300" y="2519"/>
                  </a:lnTo>
                  <a:lnTo>
                    <a:pt x="298" y="2515"/>
                  </a:lnTo>
                  <a:lnTo>
                    <a:pt x="296" y="2512"/>
                  </a:lnTo>
                  <a:lnTo>
                    <a:pt x="295" y="2509"/>
                  </a:lnTo>
                  <a:lnTo>
                    <a:pt x="296" y="2496"/>
                  </a:lnTo>
                  <a:lnTo>
                    <a:pt x="299" y="2487"/>
                  </a:lnTo>
                  <a:lnTo>
                    <a:pt x="300" y="2484"/>
                  </a:lnTo>
                  <a:lnTo>
                    <a:pt x="302" y="2482"/>
                  </a:lnTo>
                  <a:lnTo>
                    <a:pt x="304" y="2479"/>
                  </a:lnTo>
                  <a:lnTo>
                    <a:pt x="306" y="2478"/>
                  </a:lnTo>
                  <a:lnTo>
                    <a:pt x="318" y="2478"/>
                  </a:lnTo>
                  <a:lnTo>
                    <a:pt x="338" y="2479"/>
                  </a:lnTo>
                  <a:lnTo>
                    <a:pt x="352" y="2462"/>
                  </a:lnTo>
                  <a:lnTo>
                    <a:pt x="369" y="2444"/>
                  </a:lnTo>
                  <a:lnTo>
                    <a:pt x="372" y="2438"/>
                  </a:lnTo>
                  <a:lnTo>
                    <a:pt x="375" y="2434"/>
                  </a:lnTo>
                  <a:lnTo>
                    <a:pt x="377" y="2429"/>
                  </a:lnTo>
                  <a:lnTo>
                    <a:pt x="379" y="2424"/>
                  </a:lnTo>
                  <a:lnTo>
                    <a:pt x="377" y="2419"/>
                  </a:lnTo>
                  <a:lnTo>
                    <a:pt x="376" y="2414"/>
                  </a:lnTo>
                  <a:lnTo>
                    <a:pt x="373" y="2408"/>
                  </a:lnTo>
                  <a:lnTo>
                    <a:pt x="369" y="2404"/>
                  </a:lnTo>
                  <a:lnTo>
                    <a:pt x="363" y="2399"/>
                  </a:lnTo>
                  <a:lnTo>
                    <a:pt x="358" y="2395"/>
                  </a:lnTo>
                  <a:lnTo>
                    <a:pt x="353" y="2393"/>
                  </a:lnTo>
                  <a:lnTo>
                    <a:pt x="347" y="2391"/>
                  </a:lnTo>
                  <a:lnTo>
                    <a:pt x="336" y="2389"/>
                  </a:lnTo>
                  <a:lnTo>
                    <a:pt x="326" y="2388"/>
                  </a:lnTo>
                  <a:lnTo>
                    <a:pt x="302" y="2388"/>
                  </a:lnTo>
                  <a:lnTo>
                    <a:pt x="277" y="2387"/>
                  </a:lnTo>
                  <a:lnTo>
                    <a:pt x="267" y="2387"/>
                  </a:lnTo>
                  <a:lnTo>
                    <a:pt x="258" y="2387"/>
                  </a:lnTo>
                  <a:lnTo>
                    <a:pt x="248" y="2389"/>
                  </a:lnTo>
                  <a:lnTo>
                    <a:pt x="237" y="2391"/>
                  </a:lnTo>
                  <a:lnTo>
                    <a:pt x="218" y="2396"/>
                  </a:lnTo>
                  <a:lnTo>
                    <a:pt x="198" y="2401"/>
                  </a:lnTo>
                  <a:lnTo>
                    <a:pt x="170" y="2409"/>
                  </a:lnTo>
                  <a:lnTo>
                    <a:pt x="145" y="2418"/>
                  </a:lnTo>
                  <a:lnTo>
                    <a:pt x="140" y="2419"/>
                  </a:lnTo>
                  <a:lnTo>
                    <a:pt x="133" y="2420"/>
                  </a:lnTo>
                  <a:lnTo>
                    <a:pt x="128" y="2420"/>
                  </a:lnTo>
                  <a:lnTo>
                    <a:pt x="122" y="2419"/>
                  </a:lnTo>
                  <a:lnTo>
                    <a:pt x="116" y="2417"/>
                  </a:lnTo>
                  <a:lnTo>
                    <a:pt x="111" y="2412"/>
                  </a:lnTo>
                  <a:lnTo>
                    <a:pt x="104" y="2408"/>
                  </a:lnTo>
                  <a:lnTo>
                    <a:pt x="99" y="2402"/>
                  </a:lnTo>
                  <a:lnTo>
                    <a:pt x="96" y="2397"/>
                  </a:lnTo>
                  <a:lnTo>
                    <a:pt x="95" y="2392"/>
                  </a:lnTo>
                  <a:lnTo>
                    <a:pt x="95" y="2385"/>
                  </a:lnTo>
                  <a:lnTo>
                    <a:pt x="95" y="2379"/>
                  </a:lnTo>
                  <a:lnTo>
                    <a:pt x="97" y="2365"/>
                  </a:lnTo>
                  <a:lnTo>
                    <a:pt x="100" y="2349"/>
                  </a:lnTo>
                  <a:lnTo>
                    <a:pt x="101" y="2342"/>
                  </a:lnTo>
                  <a:lnTo>
                    <a:pt x="101" y="2335"/>
                  </a:lnTo>
                  <a:lnTo>
                    <a:pt x="101" y="2328"/>
                  </a:lnTo>
                  <a:lnTo>
                    <a:pt x="100" y="2323"/>
                  </a:lnTo>
                  <a:lnTo>
                    <a:pt x="99" y="2318"/>
                  </a:lnTo>
                  <a:lnTo>
                    <a:pt x="96" y="2315"/>
                  </a:lnTo>
                  <a:lnTo>
                    <a:pt x="91" y="2313"/>
                  </a:lnTo>
                  <a:lnTo>
                    <a:pt x="85" y="2313"/>
                  </a:lnTo>
                  <a:lnTo>
                    <a:pt x="75" y="2313"/>
                  </a:lnTo>
                  <a:lnTo>
                    <a:pt x="66" y="2312"/>
                  </a:lnTo>
                  <a:lnTo>
                    <a:pt x="60" y="2309"/>
                  </a:lnTo>
                  <a:lnTo>
                    <a:pt x="54" y="2306"/>
                  </a:lnTo>
                  <a:lnTo>
                    <a:pt x="48" y="2300"/>
                  </a:lnTo>
                  <a:lnTo>
                    <a:pt x="44" y="2295"/>
                  </a:lnTo>
                  <a:lnTo>
                    <a:pt x="39" y="2287"/>
                  </a:lnTo>
                  <a:lnTo>
                    <a:pt x="35" y="2277"/>
                  </a:lnTo>
                  <a:lnTo>
                    <a:pt x="36" y="2283"/>
                  </a:lnTo>
                  <a:lnTo>
                    <a:pt x="32" y="2248"/>
                  </a:lnTo>
                  <a:lnTo>
                    <a:pt x="30" y="2217"/>
                  </a:lnTo>
                  <a:lnTo>
                    <a:pt x="30" y="2201"/>
                  </a:lnTo>
                  <a:lnTo>
                    <a:pt x="31" y="2185"/>
                  </a:lnTo>
                  <a:lnTo>
                    <a:pt x="33" y="2168"/>
                  </a:lnTo>
                  <a:lnTo>
                    <a:pt x="36" y="2151"/>
                  </a:lnTo>
                  <a:lnTo>
                    <a:pt x="41" y="2137"/>
                  </a:lnTo>
                  <a:lnTo>
                    <a:pt x="45" y="2124"/>
                  </a:lnTo>
                  <a:lnTo>
                    <a:pt x="48" y="2112"/>
                  </a:lnTo>
                  <a:lnTo>
                    <a:pt x="49" y="2102"/>
                  </a:lnTo>
                  <a:lnTo>
                    <a:pt x="48" y="2097"/>
                  </a:lnTo>
                  <a:lnTo>
                    <a:pt x="47" y="2093"/>
                  </a:lnTo>
                  <a:lnTo>
                    <a:pt x="45" y="2088"/>
                  </a:lnTo>
                  <a:lnTo>
                    <a:pt x="41" y="2085"/>
                  </a:lnTo>
                  <a:lnTo>
                    <a:pt x="36" y="2081"/>
                  </a:lnTo>
                  <a:lnTo>
                    <a:pt x="30" y="2078"/>
                  </a:lnTo>
                  <a:lnTo>
                    <a:pt x="23" y="2073"/>
                  </a:lnTo>
                  <a:lnTo>
                    <a:pt x="14" y="2070"/>
                  </a:lnTo>
                  <a:lnTo>
                    <a:pt x="7" y="2068"/>
                  </a:lnTo>
                  <a:lnTo>
                    <a:pt x="3" y="2066"/>
                  </a:lnTo>
                  <a:lnTo>
                    <a:pt x="1" y="2064"/>
                  </a:lnTo>
                  <a:lnTo>
                    <a:pt x="0" y="2063"/>
                  </a:lnTo>
                  <a:lnTo>
                    <a:pt x="1" y="2060"/>
                  </a:lnTo>
                  <a:lnTo>
                    <a:pt x="2" y="2059"/>
                  </a:lnTo>
                  <a:lnTo>
                    <a:pt x="5" y="2058"/>
                  </a:lnTo>
                  <a:lnTo>
                    <a:pt x="8" y="2057"/>
                  </a:lnTo>
                  <a:lnTo>
                    <a:pt x="27" y="2055"/>
                  </a:lnTo>
                  <a:lnTo>
                    <a:pt x="42" y="2054"/>
                  </a:lnTo>
                  <a:lnTo>
                    <a:pt x="54" y="2052"/>
                  </a:lnTo>
                  <a:lnTo>
                    <a:pt x="64" y="2051"/>
                  </a:lnTo>
                  <a:lnTo>
                    <a:pt x="74" y="2051"/>
                  </a:lnTo>
                  <a:lnTo>
                    <a:pt x="84" y="2052"/>
                  </a:lnTo>
                  <a:lnTo>
                    <a:pt x="102" y="2054"/>
                  </a:lnTo>
                  <a:lnTo>
                    <a:pt x="124" y="2055"/>
                  </a:lnTo>
                  <a:lnTo>
                    <a:pt x="134" y="2055"/>
                  </a:lnTo>
                  <a:lnTo>
                    <a:pt x="143" y="2053"/>
                  </a:lnTo>
                  <a:lnTo>
                    <a:pt x="151" y="2050"/>
                  </a:lnTo>
                  <a:lnTo>
                    <a:pt x="157" y="2046"/>
                  </a:lnTo>
                  <a:lnTo>
                    <a:pt x="161" y="2041"/>
                  </a:lnTo>
                  <a:lnTo>
                    <a:pt x="165" y="2036"/>
                  </a:lnTo>
                  <a:lnTo>
                    <a:pt x="168" y="2029"/>
                  </a:lnTo>
                  <a:lnTo>
                    <a:pt x="169" y="2023"/>
                  </a:lnTo>
                  <a:lnTo>
                    <a:pt x="170" y="1991"/>
                  </a:lnTo>
                  <a:lnTo>
                    <a:pt x="171" y="1961"/>
                  </a:lnTo>
                  <a:lnTo>
                    <a:pt x="174" y="1939"/>
                  </a:lnTo>
                  <a:lnTo>
                    <a:pt x="174" y="1921"/>
                  </a:lnTo>
                  <a:lnTo>
                    <a:pt x="174" y="1912"/>
                  </a:lnTo>
                  <a:lnTo>
                    <a:pt x="173" y="1905"/>
                  </a:lnTo>
                  <a:lnTo>
                    <a:pt x="171" y="1897"/>
                  </a:lnTo>
                  <a:lnTo>
                    <a:pt x="169" y="1891"/>
                  </a:lnTo>
                  <a:lnTo>
                    <a:pt x="163" y="1877"/>
                  </a:lnTo>
                  <a:lnTo>
                    <a:pt x="154" y="1862"/>
                  </a:lnTo>
                  <a:lnTo>
                    <a:pt x="143" y="1845"/>
                  </a:lnTo>
                  <a:lnTo>
                    <a:pt x="130" y="1826"/>
                  </a:lnTo>
                  <a:lnTo>
                    <a:pt x="127" y="1821"/>
                  </a:lnTo>
                  <a:lnTo>
                    <a:pt x="124" y="1815"/>
                  </a:lnTo>
                  <a:lnTo>
                    <a:pt x="123" y="1810"/>
                  </a:lnTo>
                  <a:lnTo>
                    <a:pt x="122" y="1805"/>
                  </a:lnTo>
                  <a:lnTo>
                    <a:pt x="123" y="1802"/>
                  </a:lnTo>
                  <a:lnTo>
                    <a:pt x="124" y="1799"/>
                  </a:lnTo>
                  <a:lnTo>
                    <a:pt x="125" y="1796"/>
                  </a:lnTo>
                  <a:lnTo>
                    <a:pt x="127" y="1793"/>
                  </a:lnTo>
                  <a:lnTo>
                    <a:pt x="131" y="1787"/>
                  </a:lnTo>
                  <a:lnTo>
                    <a:pt x="136" y="1781"/>
                  </a:lnTo>
                  <a:lnTo>
                    <a:pt x="138" y="1776"/>
                  </a:lnTo>
                  <a:lnTo>
                    <a:pt x="140" y="1773"/>
                  </a:lnTo>
                  <a:lnTo>
                    <a:pt x="141" y="1768"/>
                  </a:lnTo>
                  <a:lnTo>
                    <a:pt x="141" y="1763"/>
                  </a:lnTo>
                  <a:lnTo>
                    <a:pt x="141" y="1756"/>
                  </a:lnTo>
                  <a:lnTo>
                    <a:pt x="143" y="1749"/>
                  </a:lnTo>
                  <a:lnTo>
                    <a:pt x="145" y="1744"/>
                  </a:lnTo>
                  <a:lnTo>
                    <a:pt x="147" y="1739"/>
                  </a:lnTo>
                  <a:lnTo>
                    <a:pt x="154" y="1729"/>
                  </a:lnTo>
                  <a:lnTo>
                    <a:pt x="161" y="1720"/>
                  </a:lnTo>
                  <a:lnTo>
                    <a:pt x="168" y="1713"/>
                  </a:lnTo>
                  <a:lnTo>
                    <a:pt x="172" y="1706"/>
                  </a:lnTo>
                  <a:lnTo>
                    <a:pt x="173" y="1703"/>
                  </a:lnTo>
                  <a:lnTo>
                    <a:pt x="173" y="1700"/>
                  </a:lnTo>
                  <a:lnTo>
                    <a:pt x="173" y="1696"/>
                  </a:lnTo>
                  <a:lnTo>
                    <a:pt x="171" y="1693"/>
                  </a:lnTo>
                  <a:lnTo>
                    <a:pt x="160" y="1677"/>
                  </a:lnTo>
                  <a:lnTo>
                    <a:pt x="154" y="1665"/>
                  </a:lnTo>
                  <a:lnTo>
                    <a:pt x="150" y="1651"/>
                  </a:lnTo>
                  <a:lnTo>
                    <a:pt x="145" y="1632"/>
                  </a:lnTo>
                  <a:lnTo>
                    <a:pt x="155" y="1627"/>
                  </a:lnTo>
                  <a:lnTo>
                    <a:pt x="164" y="1622"/>
                  </a:lnTo>
                  <a:lnTo>
                    <a:pt x="172" y="1615"/>
                  </a:lnTo>
                  <a:lnTo>
                    <a:pt x="181" y="1608"/>
                  </a:lnTo>
                  <a:lnTo>
                    <a:pt x="188" y="1601"/>
                  </a:lnTo>
                  <a:lnTo>
                    <a:pt x="198" y="1596"/>
                  </a:lnTo>
                  <a:lnTo>
                    <a:pt x="207" y="1591"/>
                  </a:lnTo>
                  <a:lnTo>
                    <a:pt x="217" y="1587"/>
                  </a:lnTo>
                  <a:lnTo>
                    <a:pt x="225" y="1586"/>
                  </a:lnTo>
                  <a:lnTo>
                    <a:pt x="235" y="1585"/>
                  </a:lnTo>
                  <a:lnTo>
                    <a:pt x="245" y="1585"/>
                  </a:lnTo>
                  <a:lnTo>
                    <a:pt x="254" y="1586"/>
                  </a:lnTo>
                  <a:lnTo>
                    <a:pt x="275" y="1587"/>
                  </a:lnTo>
                  <a:lnTo>
                    <a:pt x="293" y="1587"/>
                  </a:lnTo>
                  <a:lnTo>
                    <a:pt x="306" y="1587"/>
                  </a:lnTo>
                  <a:lnTo>
                    <a:pt x="319" y="1588"/>
                  </a:lnTo>
                  <a:lnTo>
                    <a:pt x="333" y="1591"/>
                  </a:lnTo>
                  <a:lnTo>
                    <a:pt x="347" y="1593"/>
                  </a:lnTo>
                  <a:lnTo>
                    <a:pt x="360" y="1595"/>
                  </a:lnTo>
                  <a:lnTo>
                    <a:pt x="372" y="1595"/>
                  </a:lnTo>
                  <a:lnTo>
                    <a:pt x="377" y="1594"/>
                  </a:lnTo>
                  <a:lnTo>
                    <a:pt x="382" y="1593"/>
                  </a:lnTo>
                  <a:lnTo>
                    <a:pt x="385" y="1591"/>
                  </a:lnTo>
                  <a:lnTo>
                    <a:pt x="387" y="1587"/>
                  </a:lnTo>
                  <a:lnTo>
                    <a:pt x="387" y="1587"/>
                  </a:lnTo>
                  <a:lnTo>
                    <a:pt x="431" y="1598"/>
                  </a:lnTo>
                  <a:lnTo>
                    <a:pt x="441" y="1598"/>
                  </a:lnTo>
                  <a:lnTo>
                    <a:pt x="452" y="1600"/>
                  </a:lnTo>
                  <a:lnTo>
                    <a:pt x="463" y="1604"/>
                  </a:lnTo>
                  <a:lnTo>
                    <a:pt x="473" y="1607"/>
                  </a:lnTo>
                  <a:lnTo>
                    <a:pt x="483" y="1609"/>
                  </a:lnTo>
                  <a:lnTo>
                    <a:pt x="494" y="1612"/>
                  </a:lnTo>
                  <a:lnTo>
                    <a:pt x="505" y="1613"/>
                  </a:lnTo>
                  <a:lnTo>
                    <a:pt x="517" y="1614"/>
                  </a:lnTo>
                  <a:lnTo>
                    <a:pt x="533" y="1610"/>
                  </a:lnTo>
                  <a:lnTo>
                    <a:pt x="551" y="1605"/>
                  </a:lnTo>
                  <a:lnTo>
                    <a:pt x="560" y="1602"/>
                  </a:lnTo>
                  <a:lnTo>
                    <a:pt x="569" y="1602"/>
                  </a:lnTo>
                  <a:lnTo>
                    <a:pt x="573" y="1602"/>
                  </a:lnTo>
                  <a:lnTo>
                    <a:pt x="577" y="1602"/>
                  </a:lnTo>
                  <a:lnTo>
                    <a:pt x="582" y="1604"/>
                  </a:lnTo>
                  <a:lnTo>
                    <a:pt x="585" y="1606"/>
                  </a:lnTo>
                  <a:lnTo>
                    <a:pt x="591" y="1609"/>
                  </a:lnTo>
                  <a:lnTo>
                    <a:pt x="598" y="1611"/>
                  </a:lnTo>
                  <a:lnTo>
                    <a:pt x="603" y="1612"/>
                  </a:lnTo>
                  <a:lnTo>
                    <a:pt x="609" y="1612"/>
                  </a:lnTo>
                  <a:lnTo>
                    <a:pt x="620" y="1611"/>
                  </a:lnTo>
                  <a:lnTo>
                    <a:pt x="632" y="1612"/>
                  </a:lnTo>
                  <a:lnTo>
                    <a:pt x="650" y="1619"/>
                  </a:lnTo>
                  <a:lnTo>
                    <a:pt x="662" y="1624"/>
                  </a:lnTo>
                  <a:lnTo>
                    <a:pt x="668" y="1625"/>
                  </a:lnTo>
                  <a:lnTo>
                    <a:pt x="674" y="1624"/>
                  </a:lnTo>
                  <a:lnTo>
                    <a:pt x="681" y="1621"/>
                  </a:lnTo>
                  <a:lnTo>
                    <a:pt x="690" y="1614"/>
                  </a:lnTo>
                  <a:lnTo>
                    <a:pt x="703" y="1600"/>
                  </a:lnTo>
                  <a:lnTo>
                    <a:pt x="717" y="1587"/>
                  </a:lnTo>
                  <a:lnTo>
                    <a:pt x="732" y="1574"/>
                  </a:lnTo>
                  <a:lnTo>
                    <a:pt x="747" y="1561"/>
                  </a:lnTo>
                  <a:lnTo>
                    <a:pt x="755" y="1550"/>
                  </a:lnTo>
                  <a:lnTo>
                    <a:pt x="763" y="1540"/>
                  </a:lnTo>
                  <a:lnTo>
                    <a:pt x="772" y="1530"/>
                  </a:lnTo>
                  <a:lnTo>
                    <a:pt x="781" y="1523"/>
                  </a:lnTo>
                  <a:lnTo>
                    <a:pt x="787" y="1520"/>
                  </a:lnTo>
                  <a:lnTo>
                    <a:pt x="792" y="1518"/>
                  </a:lnTo>
                  <a:lnTo>
                    <a:pt x="798" y="1516"/>
                  </a:lnTo>
                  <a:lnTo>
                    <a:pt x="803" y="1515"/>
                  </a:lnTo>
                  <a:lnTo>
                    <a:pt x="809" y="1515"/>
                  </a:lnTo>
                  <a:lnTo>
                    <a:pt x="816" y="1516"/>
                  </a:lnTo>
                  <a:lnTo>
                    <a:pt x="823" y="1517"/>
                  </a:lnTo>
                  <a:lnTo>
                    <a:pt x="830" y="1519"/>
                  </a:lnTo>
                  <a:lnTo>
                    <a:pt x="840" y="1523"/>
                  </a:lnTo>
                  <a:lnTo>
                    <a:pt x="847" y="1525"/>
                  </a:lnTo>
                  <a:lnTo>
                    <a:pt x="854" y="1526"/>
                  </a:lnTo>
                  <a:lnTo>
                    <a:pt x="858" y="1526"/>
                  </a:lnTo>
                  <a:lnTo>
                    <a:pt x="862" y="1526"/>
                  </a:lnTo>
                  <a:lnTo>
                    <a:pt x="867" y="1525"/>
                  </a:lnTo>
                  <a:lnTo>
                    <a:pt x="869" y="1523"/>
                  </a:lnTo>
                  <a:lnTo>
                    <a:pt x="872" y="1520"/>
                  </a:lnTo>
                  <a:lnTo>
                    <a:pt x="876" y="1516"/>
                  </a:lnTo>
                  <a:lnTo>
                    <a:pt x="882" y="1512"/>
                  </a:lnTo>
                  <a:lnTo>
                    <a:pt x="884" y="1510"/>
                  </a:lnTo>
                  <a:lnTo>
                    <a:pt x="888" y="1508"/>
                  </a:lnTo>
                  <a:lnTo>
                    <a:pt x="893" y="1507"/>
                  </a:lnTo>
                  <a:lnTo>
                    <a:pt x="898" y="1507"/>
                  </a:lnTo>
                  <a:lnTo>
                    <a:pt x="904" y="1507"/>
                  </a:lnTo>
                  <a:lnTo>
                    <a:pt x="911" y="1510"/>
                  </a:lnTo>
                  <a:lnTo>
                    <a:pt x="916" y="1513"/>
                  </a:lnTo>
                  <a:lnTo>
                    <a:pt x="923" y="1517"/>
                  </a:lnTo>
                  <a:lnTo>
                    <a:pt x="936" y="1526"/>
                  </a:lnTo>
                  <a:lnTo>
                    <a:pt x="949" y="1534"/>
                  </a:lnTo>
                  <a:lnTo>
                    <a:pt x="955" y="1538"/>
                  </a:lnTo>
                  <a:lnTo>
                    <a:pt x="962" y="1540"/>
                  </a:lnTo>
                  <a:lnTo>
                    <a:pt x="967" y="1542"/>
                  </a:lnTo>
                  <a:lnTo>
                    <a:pt x="974" y="1542"/>
                  </a:lnTo>
                  <a:lnTo>
                    <a:pt x="980" y="1541"/>
                  </a:lnTo>
                  <a:lnTo>
                    <a:pt x="985" y="1538"/>
                  </a:lnTo>
                  <a:lnTo>
                    <a:pt x="991" y="1532"/>
                  </a:lnTo>
                  <a:lnTo>
                    <a:pt x="996" y="1525"/>
                  </a:lnTo>
                  <a:lnTo>
                    <a:pt x="1001" y="1513"/>
                  </a:lnTo>
                  <a:lnTo>
                    <a:pt x="1006" y="1498"/>
                  </a:lnTo>
                  <a:lnTo>
                    <a:pt x="1008" y="1490"/>
                  </a:lnTo>
                  <a:lnTo>
                    <a:pt x="1011" y="1484"/>
                  </a:lnTo>
                  <a:lnTo>
                    <a:pt x="1014" y="1481"/>
                  </a:lnTo>
                  <a:lnTo>
                    <a:pt x="1015" y="1480"/>
                  </a:lnTo>
                  <a:lnTo>
                    <a:pt x="1017" y="1479"/>
                  </a:lnTo>
                  <a:lnTo>
                    <a:pt x="1019" y="1479"/>
                  </a:lnTo>
                  <a:lnTo>
                    <a:pt x="1027" y="1480"/>
                  </a:lnTo>
                  <a:lnTo>
                    <a:pt x="1032" y="1480"/>
                  </a:lnTo>
                  <a:lnTo>
                    <a:pt x="1037" y="1478"/>
                  </a:lnTo>
                  <a:lnTo>
                    <a:pt x="1041" y="1475"/>
                  </a:lnTo>
                  <a:lnTo>
                    <a:pt x="1045" y="1471"/>
                  </a:lnTo>
                  <a:lnTo>
                    <a:pt x="1047" y="1465"/>
                  </a:lnTo>
                  <a:lnTo>
                    <a:pt x="1050" y="1460"/>
                  </a:lnTo>
                  <a:lnTo>
                    <a:pt x="1052" y="1454"/>
                  </a:lnTo>
                  <a:lnTo>
                    <a:pt x="1058" y="1454"/>
                  </a:lnTo>
                  <a:lnTo>
                    <a:pt x="1064" y="1453"/>
                  </a:lnTo>
                  <a:lnTo>
                    <a:pt x="1069" y="1451"/>
                  </a:lnTo>
                  <a:lnTo>
                    <a:pt x="1073" y="1449"/>
                  </a:lnTo>
                  <a:lnTo>
                    <a:pt x="1082" y="1444"/>
                  </a:lnTo>
                  <a:lnTo>
                    <a:pt x="1089" y="1437"/>
                  </a:lnTo>
                  <a:lnTo>
                    <a:pt x="1092" y="1435"/>
                  </a:lnTo>
                  <a:lnTo>
                    <a:pt x="1097" y="1433"/>
                  </a:lnTo>
                  <a:lnTo>
                    <a:pt x="1101" y="1432"/>
                  </a:lnTo>
                  <a:lnTo>
                    <a:pt x="1105" y="1431"/>
                  </a:lnTo>
                  <a:lnTo>
                    <a:pt x="1111" y="1431"/>
                  </a:lnTo>
                  <a:lnTo>
                    <a:pt x="1116" y="1432"/>
                  </a:lnTo>
                  <a:lnTo>
                    <a:pt x="1123" y="1434"/>
                  </a:lnTo>
                  <a:lnTo>
                    <a:pt x="1130" y="1438"/>
                  </a:lnTo>
                  <a:lnTo>
                    <a:pt x="1138" y="1442"/>
                  </a:lnTo>
                  <a:lnTo>
                    <a:pt x="1145" y="1444"/>
                  </a:lnTo>
                  <a:lnTo>
                    <a:pt x="1153" y="1445"/>
                  </a:lnTo>
                  <a:lnTo>
                    <a:pt x="1159" y="1445"/>
                  </a:lnTo>
                  <a:lnTo>
                    <a:pt x="1166" y="1444"/>
                  </a:lnTo>
                  <a:lnTo>
                    <a:pt x="1171" y="1440"/>
                  </a:lnTo>
                  <a:lnTo>
                    <a:pt x="1177" y="1437"/>
                  </a:lnTo>
                  <a:lnTo>
                    <a:pt x="1181" y="1433"/>
                  </a:lnTo>
                  <a:lnTo>
                    <a:pt x="1185" y="1429"/>
                  </a:lnTo>
                  <a:lnTo>
                    <a:pt x="1187" y="1423"/>
                  </a:lnTo>
                  <a:lnTo>
                    <a:pt x="1191" y="1417"/>
                  </a:lnTo>
                  <a:lnTo>
                    <a:pt x="1192" y="1410"/>
                  </a:lnTo>
                  <a:lnTo>
                    <a:pt x="1193" y="1403"/>
                  </a:lnTo>
                  <a:lnTo>
                    <a:pt x="1193" y="1395"/>
                  </a:lnTo>
                  <a:lnTo>
                    <a:pt x="1192" y="1388"/>
                  </a:lnTo>
                  <a:lnTo>
                    <a:pt x="1190" y="1380"/>
                  </a:lnTo>
                  <a:lnTo>
                    <a:pt x="1186" y="1364"/>
                  </a:lnTo>
                  <a:lnTo>
                    <a:pt x="1183" y="1351"/>
                  </a:lnTo>
                  <a:lnTo>
                    <a:pt x="1182" y="1345"/>
                  </a:lnTo>
                  <a:lnTo>
                    <a:pt x="1183" y="1339"/>
                  </a:lnTo>
                  <a:lnTo>
                    <a:pt x="1184" y="1336"/>
                  </a:lnTo>
                  <a:lnTo>
                    <a:pt x="1185" y="1332"/>
                  </a:lnTo>
                  <a:lnTo>
                    <a:pt x="1187" y="1329"/>
                  </a:lnTo>
                  <a:lnTo>
                    <a:pt x="1191" y="1326"/>
                  </a:lnTo>
                  <a:lnTo>
                    <a:pt x="1195" y="1322"/>
                  </a:lnTo>
                  <a:lnTo>
                    <a:pt x="1197" y="1317"/>
                  </a:lnTo>
                  <a:lnTo>
                    <a:pt x="1198" y="1313"/>
                  </a:lnTo>
                  <a:lnTo>
                    <a:pt x="1198" y="1309"/>
                  </a:lnTo>
                  <a:lnTo>
                    <a:pt x="1199" y="1303"/>
                  </a:lnTo>
                  <a:lnTo>
                    <a:pt x="1200" y="1298"/>
                  </a:lnTo>
                  <a:lnTo>
                    <a:pt x="1203" y="1294"/>
                  </a:lnTo>
                  <a:lnTo>
                    <a:pt x="1207" y="1288"/>
                  </a:lnTo>
                  <a:lnTo>
                    <a:pt x="1212" y="1284"/>
                  </a:lnTo>
                  <a:lnTo>
                    <a:pt x="1218" y="1280"/>
                  </a:lnTo>
                  <a:lnTo>
                    <a:pt x="1223" y="1276"/>
                  </a:lnTo>
                  <a:lnTo>
                    <a:pt x="1230" y="1273"/>
                  </a:lnTo>
                  <a:lnTo>
                    <a:pt x="1241" y="1270"/>
                  </a:lnTo>
                  <a:lnTo>
                    <a:pt x="1253" y="1267"/>
                  </a:lnTo>
                  <a:lnTo>
                    <a:pt x="1264" y="1264"/>
                  </a:lnTo>
                  <a:lnTo>
                    <a:pt x="1275" y="1262"/>
                  </a:lnTo>
                  <a:lnTo>
                    <a:pt x="1280" y="1261"/>
                  </a:lnTo>
                  <a:lnTo>
                    <a:pt x="1285" y="1259"/>
                  </a:lnTo>
                  <a:lnTo>
                    <a:pt x="1289" y="1256"/>
                  </a:lnTo>
                  <a:lnTo>
                    <a:pt x="1293" y="1253"/>
                  </a:lnTo>
                  <a:lnTo>
                    <a:pt x="1301" y="1247"/>
                  </a:lnTo>
                  <a:lnTo>
                    <a:pt x="1307" y="1244"/>
                  </a:lnTo>
                  <a:lnTo>
                    <a:pt x="1315" y="1241"/>
                  </a:lnTo>
                  <a:lnTo>
                    <a:pt x="1321" y="1238"/>
                  </a:lnTo>
                  <a:lnTo>
                    <a:pt x="1329" y="1236"/>
                  </a:lnTo>
                  <a:lnTo>
                    <a:pt x="1336" y="1233"/>
                  </a:lnTo>
                  <a:lnTo>
                    <a:pt x="1344" y="1229"/>
                  </a:lnTo>
                  <a:lnTo>
                    <a:pt x="1352" y="1223"/>
                  </a:lnTo>
                  <a:lnTo>
                    <a:pt x="1358" y="1219"/>
                  </a:lnTo>
                  <a:lnTo>
                    <a:pt x="1363" y="1218"/>
                  </a:lnTo>
                  <a:lnTo>
                    <a:pt x="1368" y="1218"/>
                  </a:lnTo>
                  <a:lnTo>
                    <a:pt x="1373" y="1220"/>
                  </a:lnTo>
                  <a:lnTo>
                    <a:pt x="1377" y="1221"/>
                  </a:lnTo>
                  <a:lnTo>
                    <a:pt x="1382" y="1222"/>
                  </a:lnTo>
                  <a:lnTo>
                    <a:pt x="1387" y="1223"/>
                  </a:lnTo>
                  <a:lnTo>
                    <a:pt x="1394" y="1221"/>
                  </a:lnTo>
                  <a:lnTo>
                    <a:pt x="1408" y="1215"/>
                  </a:lnTo>
                  <a:lnTo>
                    <a:pt x="1428" y="1206"/>
                  </a:lnTo>
                  <a:lnTo>
                    <a:pt x="1448" y="1199"/>
                  </a:lnTo>
                  <a:lnTo>
                    <a:pt x="1457" y="1195"/>
                  </a:lnTo>
                  <a:lnTo>
                    <a:pt x="1465" y="1202"/>
                  </a:lnTo>
                  <a:lnTo>
                    <a:pt x="1473" y="1205"/>
                  </a:lnTo>
                  <a:lnTo>
                    <a:pt x="1478" y="1206"/>
                  </a:lnTo>
                  <a:lnTo>
                    <a:pt x="1483" y="1206"/>
                  </a:lnTo>
                  <a:lnTo>
                    <a:pt x="1489" y="1208"/>
                  </a:lnTo>
                  <a:lnTo>
                    <a:pt x="1493" y="1211"/>
                  </a:lnTo>
                  <a:lnTo>
                    <a:pt x="1498" y="1218"/>
                  </a:lnTo>
                  <a:lnTo>
                    <a:pt x="1505" y="1229"/>
                  </a:lnTo>
                  <a:lnTo>
                    <a:pt x="1514" y="1231"/>
                  </a:lnTo>
                  <a:lnTo>
                    <a:pt x="1521" y="1231"/>
                  </a:lnTo>
                  <a:lnTo>
                    <a:pt x="1530" y="1230"/>
                  </a:lnTo>
                  <a:lnTo>
                    <a:pt x="1537" y="1227"/>
                  </a:lnTo>
                  <a:lnTo>
                    <a:pt x="1545" y="1222"/>
                  </a:lnTo>
                  <a:lnTo>
                    <a:pt x="1551" y="1217"/>
                  </a:lnTo>
                  <a:lnTo>
                    <a:pt x="1558" y="1210"/>
                  </a:lnTo>
                  <a:lnTo>
                    <a:pt x="1564" y="1203"/>
                  </a:lnTo>
                  <a:lnTo>
                    <a:pt x="1570" y="1194"/>
                  </a:lnTo>
                  <a:lnTo>
                    <a:pt x="1574" y="1186"/>
                  </a:lnTo>
                  <a:lnTo>
                    <a:pt x="1577" y="1177"/>
                  </a:lnTo>
                  <a:lnTo>
                    <a:pt x="1579" y="1167"/>
                  </a:lnTo>
                  <a:lnTo>
                    <a:pt x="1582" y="1159"/>
                  </a:lnTo>
                  <a:lnTo>
                    <a:pt x="1582" y="1149"/>
                  </a:lnTo>
                  <a:lnTo>
                    <a:pt x="1582" y="1140"/>
                  </a:lnTo>
                  <a:lnTo>
                    <a:pt x="1579" y="1133"/>
                  </a:lnTo>
                  <a:lnTo>
                    <a:pt x="1574" y="1132"/>
                  </a:lnTo>
                  <a:lnTo>
                    <a:pt x="1570" y="1130"/>
                  </a:lnTo>
                  <a:lnTo>
                    <a:pt x="1566" y="1128"/>
                  </a:lnTo>
                  <a:lnTo>
                    <a:pt x="1564" y="1126"/>
                  </a:lnTo>
                  <a:lnTo>
                    <a:pt x="1563" y="1123"/>
                  </a:lnTo>
                  <a:lnTo>
                    <a:pt x="1563" y="1119"/>
                  </a:lnTo>
                  <a:lnTo>
                    <a:pt x="1564" y="1115"/>
                  </a:lnTo>
                  <a:lnTo>
                    <a:pt x="1565" y="1111"/>
                  </a:lnTo>
                  <a:lnTo>
                    <a:pt x="1573" y="1093"/>
                  </a:lnTo>
                  <a:lnTo>
                    <a:pt x="1581" y="1076"/>
                  </a:lnTo>
                  <a:lnTo>
                    <a:pt x="1593" y="1072"/>
                  </a:lnTo>
                  <a:lnTo>
                    <a:pt x="1611" y="1068"/>
                  </a:lnTo>
                  <a:lnTo>
                    <a:pt x="1640" y="1046"/>
                  </a:lnTo>
                  <a:lnTo>
                    <a:pt x="1645" y="1049"/>
                  </a:lnTo>
                  <a:lnTo>
                    <a:pt x="1651" y="1051"/>
                  </a:lnTo>
                  <a:lnTo>
                    <a:pt x="1656" y="1052"/>
                  </a:lnTo>
                  <a:lnTo>
                    <a:pt x="1663" y="1052"/>
                  </a:lnTo>
                  <a:lnTo>
                    <a:pt x="1668" y="1052"/>
                  </a:lnTo>
                  <a:lnTo>
                    <a:pt x="1673" y="1053"/>
                  </a:lnTo>
                  <a:lnTo>
                    <a:pt x="1679" y="1054"/>
                  </a:lnTo>
                  <a:lnTo>
                    <a:pt x="1684" y="1056"/>
                  </a:lnTo>
                  <a:lnTo>
                    <a:pt x="1687" y="1058"/>
                  </a:lnTo>
                  <a:lnTo>
                    <a:pt x="1691" y="1061"/>
                  </a:lnTo>
                  <a:lnTo>
                    <a:pt x="1693" y="1066"/>
                  </a:lnTo>
                  <a:lnTo>
                    <a:pt x="1694" y="1071"/>
                  </a:lnTo>
                  <a:lnTo>
                    <a:pt x="1697" y="1082"/>
                  </a:lnTo>
                  <a:lnTo>
                    <a:pt x="1700" y="1094"/>
                  </a:lnTo>
                  <a:lnTo>
                    <a:pt x="1703" y="1099"/>
                  </a:lnTo>
                  <a:lnTo>
                    <a:pt x="1705" y="1105"/>
                  </a:lnTo>
                  <a:lnTo>
                    <a:pt x="1707" y="1109"/>
                  </a:lnTo>
                  <a:lnTo>
                    <a:pt x="1710" y="1113"/>
                  </a:lnTo>
                  <a:lnTo>
                    <a:pt x="1714" y="1116"/>
                  </a:lnTo>
                  <a:lnTo>
                    <a:pt x="1720" y="1120"/>
                  </a:lnTo>
                  <a:lnTo>
                    <a:pt x="1725" y="1121"/>
                  </a:lnTo>
                  <a:lnTo>
                    <a:pt x="1732" y="1122"/>
                  </a:lnTo>
                  <a:lnTo>
                    <a:pt x="1738" y="1122"/>
                  </a:lnTo>
                  <a:lnTo>
                    <a:pt x="1744" y="1123"/>
                  </a:lnTo>
                  <a:lnTo>
                    <a:pt x="1749" y="1124"/>
                  </a:lnTo>
                  <a:lnTo>
                    <a:pt x="1752" y="1126"/>
                  </a:lnTo>
                  <a:lnTo>
                    <a:pt x="1759" y="1130"/>
                  </a:lnTo>
                  <a:lnTo>
                    <a:pt x="1764" y="1136"/>
                  </a:lnTo>
                  <a:lnTo>
                    <a:pt x="1772" y="1150"/>
                  </a:lnTo>
                  <a:lnTo>
                    <a:pt x="1782" y="1164"/>
                  </a:lnTo>
                  <a:lnTo>
                    <a:pt x="1785" y="1166"/>
                  </a:lnTo>
                  <a:lnTo>
                    <a:pt x="1787" y="1167"/>
                  </a:lnTo>
                  <a:lnTo>
                    <a:pt x="1790" y="1168"/>
                  </a:lnTo>
                  <a:lnTo>
                    <a:pt x="1793" y="1168"/>
                  </a:lnTo>
                  <a:lnTo>
                    <a:pt x="1800" y="1167"/>
                  </a:lnTo>
                  <a:lnTo>
                    <a:pt x="1806" y="1164"/>
                  </a:lnTo>
                  <a:lnTo>
                    <a:pt x="1813" y="1160"/>
                  </a:lnTo>
                  <a:lnTo>
                    <a:pt x="1819" y="1153"/>
                  </a:lnTo>
                  <a:lnTo>
                    <a:pt x="1825" y="1147"/>
                  </a:lnTo>
                  <a:lnTo>
                    <a:pt x="1829" y="1139"/>
                  </a:lnTo>
                  <a:lnTo>
                    <a:pt x="1833" y="1130"/>
                  </a:lnTo>
                  <a:lnTo>
                    <a:pt x="1835" y="1123"/>
                  </a:lnTo>
                  <a:lnTo>
                    <a:pt x="1835" y="1115"/>
                  </a:lnTo>
                  <a:lnTo>
                    <a:pt x="1834" y="1109"/>
                  </a:lnTo>
                  <a:lnTo>
                    <a:pt x="1833" y="1106"/>
                  </a:lnTo>
                  <a:lnTo>
                    <a:pt x="1831" y="1103"/>
                  </a:lnTo>
                  <a:lnTo>
                    <a:pt x="1828" y="1100"/>
                  </a:lnTo>
                  <a:lnTo>
                    <a:pt x="1825" y="1099"/>
                  </a:lnTo>
                  <a:lnTo>
                    <a:pt x="1820" y="1097"/>
                  </a:lnTo>
                  <a:lnTo>
                    <a:pt x="1816" y="1096"/>
                  </a:lnTo>
                  <a:lnTo>
                    <a:pt x="1811" y="1095"/>
                  </a:lnTo>
                  <a:lnTo>
                    <a:pt x="1804" y="1095"/>
                  </a:lnTo>
                  <a:lnTo>
                    <a:pt x="1790" y="1094"/>
                  </a:lnTo>
                  <a:lnTo>
                    <a:pt x="1777" y="1093"/>
                  </a:lnTo>
                  <a:lnTo>
                    <a:pt x="1765" y="1088"/>
                  </a:lnTo>
                  <a:lnTo>
                    <a:pt x="1755" y="1084"/>
                  </a:lnTo>
                  <a:lnTo>
                    <a:pt x="1751" y="1081"/>
                  </a:lnTo>
                  <a:lnTo>
                    <a:pt x="1748" y="1078"/>
                  </a:lnTo>
                  <a:lnTo>
                    <a:pt x="1745" y="1073"/>
                  </a:lnTo>
                  <a:lnTo>
                    <a:pt x="1743" y="1069"/>
                  </a:lnTo>
                  <a:lnTo>
                    <a:pt x="1741" y="1064"/>
                  </a:lnTo>
                  <a:lnTo>
                    <a:pt x="1740" y="1058"/>
                  </a:lnTo>
                  <a:lnTo>
                    <a:pt x="1740" y="1052"/>
                  </a:lnTo>
                  <a:lnTo>
                    <a:pt x="1741" y="1045"/>
                  </a:lnTo>
                  <a:lnTo>
                    <a:pt x="1744" y="1037"/>
                  </a:lnTo>
                  <a:lnTo>
                    <a:pt x="1746" y="1031"/>
                  </a:lnTo>
                  <a:lnTo>
                    <a:pt x="1748" y="1028"/>
                  </a:lnTo>
                  <a:lnTo>
                    <a:pt x="1750" y="1026"/>
                  </a:lnTo>
                  <a:lnTo>
                    <a:pt x="1752" y="1026"/>
                  </a:lnTo>
                  <a:lnTo>
                    <a:pt x="1755" y="1027"/>
                  </a:lnTo>
                  <a:lnTo>
                    <a:pt x="1759" y="1028"/>
                  </a:lnTo>
                  <a:lnTo>
                    <a:pt x="1761" y="1030"/>
                  </a:lnTo>
                  <a:lnTo>
                    <a:pt x="1765" y="1032"/>
                  </a:lnTo>
                  <a:lnTo>
                    <a:pt x="1768" y="1033"/>
                  </a:lnTo>
                  <a:lnTo>
                    <a:pt x="1773" y="1034"/>
                  </a:lnTo>
                  <a:lnTo>
                    <a:pt x="1776" y="1033"/>
                  </a:lnTo>
                  <a:lnTo>
                    <a:pt x="1781" y="1032"/>
                  </a:lnTo>
                  <a:lnTo>
                    <a:pt x="1786" y="1028"/>
                  </a:lnTo>
                  <a:lnTo>
                    <a:pt x="1791" y="1022"/>
                  </a:lnTo>
                  <a:lnTo>
                    <a:pt x="1797" y="1015"/>
                  </a:lnTo>
                  <a:lnTo>
                    <a:pt x="1802" y="1007"/>
                  </a:lnTo>
                  <a:lnTo>
                    <a:pt x="1807" y="1001"/>
                  </a:lnTo>
                  <a:lnTo>
                    <a:pt x="1814" y="995"/>
                  </a:lnTo>
                  <a:lnTo>
                    <a:pt x="1821" y="991"/>
                  </a:lnTo>
                  <a:lnTo>
                    <a:pt x="1825" y="989"/>
                  </a:lnTo>
                  <a:lnTo>
                    <a:pt x="1829" y="988"/>
                  </a:lnTo>
                  <a:lnTo>
                    <a:pt x="1832" y="988"/>
                  </a:lnTo>
                  <a:lnTo>
                    <a:pt x="1836" y="988"/>
                  </a:lnTo>
                  <a:lnTo>
                    <a:pt x="1841" y="989"/>
                  </a:lnTo>
                  <a:lnTo>
                    <a:pt x="1844" y="991"/>
                  </a:lnTo>
                  <a:lnTo>
                    <a:pt x="1848" y="993"/>
                  </a:lnTo>
                  <a:lnTo>
                    <a:pt x="1852" y="997"/>
                  </a:lnTo>
                  <a:lnTo>
                    <a:pt x="1860" y="1003"/>
                  </a:lnTo>
                  <a:lnTo>
                    <a:pt x="1871" y="1011"/>
                  </a:lnTo>
                  <a:lnTo>
                    <a:pt x="1884" y="1018"/>
                  </a:lnTo>
                  <a:lnTo>
                    <a:pt x="1899" y="1025"/>
                  </a:lnTo>
                  <a:lnTo>
                    <a:pt x="1914" y="1030"/>
                  </a:lnTo>
                  <a:lnTo>
                    <a:pt x="1928" y="1034"/>
                  </a:lnTo>
                  <a:lnTo>
                    <a:pt x="1935" y="1035"/>
                  </a:lnTo>
                  <a:lnTo>
                    <a:pt x="1941" y="1035"/>
                  </a:lnTo>
                  <a:lnTo>
                    <a:pt x="1947" y="1035"/>
                  </a:lnTo>
                  <a:lnTo>
                    <a:pt x="1952" y="1033"/>
                  </a:lnTo>
                  <a:lnTo>
                    <a:pt x="1958" y="1030"/>
                  </a:lnTo>
                  <a:lnTo>
                    <a:pt x="1963" y="1026"/>
                  </a:lnTo>
                  <a:lnTo>
                    <a:pt x="1967" y="1021"/>
                  </a:lnTo>
                  <a:lnTo>
                    <a:pt x="1969" y="1015"/>
                  </a:lnTo>
                  <a:lnTo>
                    <a:pt x="1973" y="1003"/>
                  </a:lnTo>
                  <a:lnTo>
                    <a:pt x="1975" y="989"/>
                  </a:lnTo>
                  <a:lnTo>
                    <a:pt x="1977" y="983"/>
                  </a:lnTo>
                  <a:lnTo>
                    <a:pt x="1979" y="976"/>
                  </a:lnTo>
                  <a:lnTo>
                    <a:pt x="1982" y="971"/>
                  </a:lnTo>
                  <a:lnTo>
                    <a:pt x="1987" y="966"/>
                  </a:lnTo>
                  <a:lnTo>
                    <a:pt x="1992" y="962"/>
                  </a:lnTo>
                  <a:lnTo>
                    <a:pt x="2000" y="959"/>
                  </a:lnTo>
                  <a:lnTo>
                    <a:pt x="2009" y="957"/>
                  </a:lnTo>
                  <a:lnTo>
                    <a:pt x="2021" y="956"/>
                  </a:lnTo>
                  <a:lnTo>
                    <a:pt x="2037" y="956"/>
                  </a:lnTo>
                  <a:lnTo>
                    <a:pt x="2052" y="953"/>
                  </a:lnTo>
                  <a:lnTo>
                    <a:pt x="2066" y="950"/>
                  </a:lnTo>
                  <a:lnTo>
                    <a:pt x="2083" y="947"/>
                  </a:lnTo>
                  <a:lnTo>
                    <a:pt x="2091" y="944"/>
                  </a:lnTo>
                  <a:lnTo>
                    <a:pt x="2098" y="941"/>
                  </a:lnTo>
                  <a:lnTo>
                    <a:pt x="2103" y="938"/>
                  </a:lnTo>
                  <a:lnTo>
                    <a:pt x="2106" y="935"/>
                  </a:lnTo>
                  <a:lnTo>
                    <a:pt x="2112" y="927"/>
                  </a:lnTo>
                  <a:lnTo>
                    <a:pt x="2115" y="920"/>
                  </a:lnTo>
                  <a:lnTo>
                    <a:pt x="2118" y="912"/>
                  </a:lnTo>
                  <a:lnTo>
                    <a:pt x="2124" y="906"/>
                  </a:lnTo>
                  <a:lnTo>
                    <a:pt x="2128" y="903"/>
                  </a:lnTo>
                  <a:lnTo>
                    <a:pt x="2133" y="899"/>
                  </a:lnTo>
                  <a:lnTo>
                    <a:pt x="2140" y="897"/>
                  </a:lnTo>
                  <a:lnTo>
                    <a:pt x="2149" y="895"/>
                  </a:lnTo>
                  <a:lnTo>
                    <a:pt x="2154" y="893"/>
                  </a:lnTo>
                  <a:lnTo>
                    <a:pt x="2158" y="890"/>
                  </a:lnTo>
                  <a:lnTo>
                    <a:pt x="2164" y="885"/>
                  </a:lnTo>
                  <a:lnTo>
                    <a:pt x="2167" y="881"/>
                  </a:lnTo>
                  <a:lnTo>
                    <a:pt x="2167" y="881"/>
                  </a:lnTo>
                  <a:lnTo>
                    <a:pt x="2217" y="879"/>
                  </a:lnTo>
                  <a:lnTo>
                    <a:pt x="2220" y="881"/>
                  </a:lnTo>
                  <a:lnTo>
                    <a:pt x="2223" y="881"/>
                  </a:lnTo>
                  <a:lnTo>
                    <a:pt x="2226" y="881"/>
                  </a:lnTo>
                  <a:lnTo>
                    <a:pt x="2230" y="880"/>
                  </a:lnTo>
                  <a:lnTo>
                    <a:pt x="2236" y="877"/>
                  </a:lnTo>
                  <a:lnTo>
                    <a:pt x="2241" y="871"/>
                  </a:lnTo>
                  <a:lnTo>
                    <a:pt x="2247" y="866"/>
                  </a:lnTo>
                  <a:lnTo>
                    <a:pt x="2250" y="858"/>
                  </a:lnTo>
                  <a:lnTo>
                    <a:pt x="2253" y="852"/>
                  </a:lnTo>
                  <a:lnTo>
                    <a:pt x="2255" y="846"/>
                  </a:lnTo>
                  <a:lnTo>
                    <a:pt x="2258" y="832"/>
                  </a:lnTo>
                  <a:lnTo>
                    <a:pt x="2261" y="821"/>
                  </a:lnTo>
                  <a:lnTo>
                    <a:pt x="2262" y="814"/>
                  </a:lnTo>
                  <a:lnTo>
                    <a:pt x="2264" y="809"/>
                  </a:lnTo>
                  <a:lnTo>
                    <a:pt x="2267" y="803"/>
                  </a:lnTo>
                  <a:lnTo>
                    <a:pt x="2272" y="798"/>
                  </a:lnTo>
                  <a:lnTo>
                    <a:pt x="2276" y="791"/>
                  </a:lnTo>
                  <a:lnTo>
                    <a:pt x="2279" y="782"/>
                  </a:lnTo>
                  <a:lnTo>
                    <a:pt x="2282" y="772"/>
                  </a:lnTo>
                  <a:lnTo>
                    <a:pt x="2285" y="760"/>
                  </a:lnTo>
                  <a:lnTo>
                    <a:pt x="2290" y="737"/>
                  </a:lnTo>
                  <a:lnTo>
                    <a:pt x="2294" y="718"/>
                  </a:lnTo>
                  <a:lnTo>
                    <a:pt x="2298" y="711"/>
                  </a:lnTo>
                  <a:lnTo>
                    <a:pt x="2302" y="706"/>
                  </a:lnTo>
                  <a:lnTo>
                    <a:pt x="2307" y="701"/>
                  </a:lnTo>
                  <a:lnTo>
                    <a:pt x="2314" y="695"/>
                  </a:lnTo>
                  <a:lnTo>
                    <a:pt x="2329" y="687"/>
                  </a:lnTo>
                  <a:lnTo>
                    <a:pt x="2344" y="678"/>
                  </a:lnTo>
                  <a:lnTo>
                    <a:pt x="2351" y="674"/>
                  </a:lnTo>
                  <a:lnTo>
                    <a:pt x="2358" y="668"/>
                  </a:lnTo>
                  <a:lnTo>
                    <a:pt x="2363" y="664"/>
                  </a:lnTo>
                  <a:lnTo>
                    <a:pt x="2369" y="660"/>
                  </a:lnTo>
                  <a:lnTo>
                    <a:pt x="2372" y="654"/>
                  </a:lnTo>
                  <a:lnTo>
                    <a:pt x="2374" y="649"/>
                  </a:lnTo>
                  <a:lnTo>
                    <a:pt x="2375" y="643"/>
                  </a:lnTo>
                  <a:lnTo>
                    <a:pt x="2373" y="637"/>
                  </a:lnTo>
                  <a:lnTo>
                    <a:pt x="2373" y="637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5" name="Freeform 109"/>
            <p:cNvSpPr>
              <a:spLocks/>
            </p:cNvSpPr>
            <p:nvPr/>
          </p:nvSpPr>
          <p:spPr bwMode="auto">
            <a:xfrm>
              <a:off x="6399836" y="5370021"/>
              <a:ext cx="64170" cy="192329"/>
            </a:xfrm>
            <a:custGeom>
              <a:avLst/>
              <a:gdLst>
                <a:gd name="T0" fmla="*/ 64 w 157"/>
                <a:gd name="T1" fmla="*/ 543 h 575"/>
                <a:gd name="T2" fmla="*/ 63 w 157"/>
                <a:gd name="T3" fmla="*/ 525 h 575"/>
                <a:gd name="T4" fmla="*/ 66 w 157"/>
                <a:gd name="T5" fmla="*/ 518 h 575"/>
                <a:gd name="T6" fmla="*/ 84 w 157"/>
                <a:gd name="T7" fmla="*/ 512 h 575"/>
                <a:gd name="T8" fmla="*/ 101 w 157"/>
                <a:gd name="T9" fmla="*/ 517 h 575"/>
                <a:gd name="T10" fmla="*/ 121 w 157"/>
                <a:gd name="T11" fmla="*/ 516 h 575"/>
                <a:gd name="T12" fmla="*/ 134 w 157"/>
                <a:gd name="T13" fmla="*/ 502 h 575"/>
                <a:gd name="T14" fmla="*/ 135 w 157"/>
                <a:gd name="T15" fmla="*/ 479 h 575"/>
                <a:gd name="T16" fmla="*/ 120 w 157"/>
                <a:gd name="T17" fmla="*/ 412 h 575"/>
                <a:gd name="T18" fmla="*/ 130 w 157"/>
                <a:gd name="T19" fmla="*/ 369 h 575"/>
                <a:gd name="T20" fmla="*/ 129 w 157"/>
                <a:gd name="T21" fmla="*/ 344 h 575"/>
                <a:gd name="T22" fmla="*/ 119 w 157"/>
                <a:gd name="T23" fmla="*/ 324 h 575"/>
                <a:gd name="T24" fmla="*/ 102 w 157"/>
                <a:gd name="T25" fmla="*/ 306 h 575"/>
                <a:gd name="T26" fmla="*/ 95 w 157"/>
                <a:gd name="T27" fmla="*/ 296 h 575"/>
                <a:gd name="T28" fmla="*/ 97 w 157"/>
                <a:gd name="T29" fmla="*/ 281 h 575"/>
                <a:gd name="T30" fmla="*/ 104 w 157"/>
                <a:gd name="T31" fmla="*/ 261 h 575"/>
                <a:gd name="T32" fmla="*/ 104 w 157"/>
                <a:gd name="T33" fmla="*/ 244 h 575"/>
                <a:gd name="T34" fmla="*/ 104 w 157"/>
                <a:gd name="T35" fmla="*/ 228 h 575"/>
                <a:gd name="T36" fmla="*/ 110 w 157"/>
                <a:gd name="T37" fmla="*/ 217 h 575"/>
                <a:gd name="T38" fmla="*/ 124 w 157"/>
                <a:gd name="T39" fmla="*/ 216 h 575"/>
                <a:gd name="T40" fmla="*/ 146 w 157"/>
                <a:gd name="T41" fmla="*/ 219 h 575"/>
                <a:gd name="T42" fmla="*/ 155 w 157"/>
                <a:gd name="T43" fmla="*/ 215 h 575"/>
                <a:gd name="T44" fmla="*/ 156 w 157"/>
                <a:gd name="T45" fmla="*/ 200 h 575"/>
                <a:gd name="T46" fmla="*/ 151 w 157"/>
                <a:gd name="T47" fmla="*/ 157 h 575"/>
                <a:gd name="T48" fmla="*/ 149 w 157"/>
                <a:gd name="T49" fmla="*/ 131 h 575"/>
                <a:gd name="T50" fmla="*/ 143 w 157"/>
                <a:gd name="T51" fmla="*/ 118 h 575"/>
                <a:gd name="T52" fmla="*/ 126 w 157"/>
                <a:gd name="T53" fmla="*/ 105 h 575"/>
                <a:gd name="T54" fmla="*/ 118 w 157"/>
                <a:gd name="T55" fmla="*/ 90 h 575"/>
                <a:gd name="T56" fmla="*/ 127 w 157"/>
                <a:gd name="T57" fmla="*/ 78 h 575"/>
                <a:gd name="T58" fmla="*/ 146 w 157"/>
                <a:gd name="T59" fmla="*/ 64 h 575"/>
                <a:gd name="T60" fmla="*/ 154 w 157"/>
                <a:gd name="T61" fmla="*/ 52 h 575"/>
                <a:gd name="T62" fmla="*/ 152 w 157"/>
                <a:gd name="T63" fmla="*/ 21 h 575"/>
                <a:gd name="T64" fmla="*/ 142 w 157"/>
                <a:gd name="T65" fmla="*/ 5 h 575"/>
                <a:gd name="T66" fmla="*/ 133 w 157"/>
                <a:gd name="T67" fmla="*/ 6 h 575"/>
                <a:gd name="T68" fmla="*/ 112 w 157"/>
                <a:gd name="T69" fmla="*/ 31 h 575"/>
                <a:gd name="T70" fmla="*/ 80 w 157"/>
                <a:gd name="T71" fmla="*/ 70 h 575"/>
                <a:gd name="T72" fmla="*/ 75 w 157"/>
                <a:gd name="T73" fmla="*/ 87 h 575"/>
                <a:gd name="T74" fmla="*/ 79 w 157"/>
                <a:gd name="T75" fmla="*/ 115 h 575"/>
                <a:gd name="T76" fmla="*/ 87 w 157"/>
                <a:gd name="T77" fmla="*/ 146 h 575"/>
                <a:gd name="T78" fmla="*/ 84 w 157"/>
                <a:gd name="T79" fmla="*/ 171 h 575"/>
                <a:gd name="T80" fmla="*/ 72 w 157"/>
                <a:gd name="T81" fmla="*/ 209 h 575"/>
                <a:gd name="T82" fmla="*/ 67 w 157"/>
                <a:gd name="T83" fmla="*/ 246 h 575"/>
                <a:gd name="T84" fmla="*/ 66 w 157"/>
                <a:gd name="T85" fmla="*/ 281 h 575"/>
                <a:gd name="T86" fmla="*/ 60 w 157"/>
                <a:gd name="T87" fmla="*/ 311 h 575"/>
                <a:gd name="T88" fmla="*/ 47 w 157"/>
                <a:gd name="T89" fmla="*/ 329 h 575"/>
                <a:gd name="T90" fmla="*/ 24 w 157"/>
                <a:gd name="T91" fmla="*/ 360 h 575"/>
                <a:gd name="T92" fmla="*/ 22 w 157"/>
                <a:gd name="T93" fmla="*/ 381 h 575"/>
                <a:gd name="T94" fmla="*/ 39 w 157"/>
                <a:gd name="T95" fmla="*/ 402 h 575"/>
                <a:gd name="T96" fmla="*/ 50 w 157"/>
                <a:gd name="T97" fmla="*/ 415 h 575"/>
                <a:gd name="T98" fmla="*/ 43 w 157"/>
                <a:gd name="T99" fmla="*/ 423 h 575"/>
                <a:gd name="T100" fmla="*/ 22 w 157"/>
                <a:gd name="T101" fmla="*/ 428 h 575"/>
                <a:gd name="T102" fmla="*/ 8 w 157"/>
                <a:gd name="T103" fmla="*/ 441 h 575"/>
                <a:gd name="T104" fmla="*/ 8 w 157"/>
                <a:gd name="T105" fmla="*/ 457 h 575"/>
                <a:gd name="T106" fmla="*/ 14 w 157"/>
                <a:gd name="T107" fmla="*/ 487 h 575"/>
                <a:gd name="T108" fmla="*/ 8 w 157"/>
                <a:gd name="T109" fmla="*/ 511 h 575"/>
                <a:gd name="T110" fmla="*/ 0 w 157"/>
                <a:gd name="T111" fmla="*/ 536 h 575"/>
                <a:gd name="T112" fmla="*/ 0 w 157"/>
                <a:gd name="T113" fmla="*/ 554 h 575"/>
                <a:gd name="T114" fmla="*/ 6 w 157"/>
                <a:gd name="T115" fmla="*/ 565 h 575"/>
                <a:gd name="T116" fmla="*/ 16 w 157"/>
                <a:gd name="T117" fmla="*/ 572 h 575"/>
                <a:gd name="T118" fmla="*/ 40 w 157"/>
                <a:gd name="T11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7" h="575">
                  <a:moveTo>
                    <a:pt x="71" y="573"/>
                  </a:moveTo>
                  <a:lnTo>
                    <a:pt x="68" y="559"/>
                  </a:lnTo>
                  <a:lnTo>
                    <a:pt x="64" y="543"/>
                  </a:lnTo>
                  <a:lnTo>
                    <a:pt x="63" y="535"/>
                  </a:lnTo>
                  <a:lnTo>
                    <a:pt x="62" y="529"/>
                  </a:lnTo>
                  <a:lnTo>
                    <a:pt x="63" y="525"/>
                  </a:lnTo>
                  <a:lnTo>
                    <a:pt x="63" y="522"/>
                  </a:lnTo>
                  <a:lnTo>
                    <a:pt x="64" y="520"/>
                  </a:lnTo>
                  <a:lnTo>
                    <a:pt x="66" y="518"/>
                  </a:lnTo>
                  <a:lnTo>
                    <a:pt x="72" y="513"/>
                  </a:lnTo>
                  <a:lnTo>
                    <a:pt x="78" y="512"/>
                  </a:lnTo>
                  <a:lnTo>
                    <a:pt x="84" y="512"/>
                  </a:lnTo>
                  <a:lnTo>
                    <a:pt x="89" y="513"/>
                  </a:lnTo>
                  <a:lnTo>
                    <a:pt x="95" y="516"/>
                  </a:lnTo>
                  <a:lnTo>
                    <a:pt x="101" y="517"/>
                  </a:lnTo>
                  <a:lnTo>
                    <a:pt x="107" y="518"/>
                  </a:lnTo>
                  <a:lnTo>
                    <a:pt x="114" y="518"/>
                  </a:lnTo>
                  <a:lnTo>
                    <a:pt x="121" y="516"/>
                  </a:lnTo>
                  <a:lnTo>
                    <a:pt x="127" y="511"/>
                  </a:lnTo>
                  <a:lnTo>
                    <a:pt x="131" y="507"/>
                  </a:lnTo>
                  <a:lnTo>
                    <a:pt x="134" y="502"/>
                  </a:lnTo>
                  <a:lnTo>
                    <a:pt x="135" y="494"/>
                  </a:lnTo>
                  <a:lnTo>
                    <a:pt x="135" y="486"/>
                  </a:lnTo>
                  <a:lnTo>
                    <a:pt x="135" y="479"/>
                  </a:lnTo>
                  <a:lnTo>
                    <a:pt x="134" y="471"/>
                  </a:lnTo>
                  <a:lnTo>
                    <a:pt x="126" y="438"/>
                  </a:lnTo>
                  <a:lnTo>
                    <a:pt x="120" y="412"/>
                  </a:lnTo>
                  <a:lnTo>
                    <a:pt x="124" y="396"/>
                  </a:lnTo>
                  <a:lnTo>
                    <a:pt x="128" y="377"/>
                  </a:lnTo>
                  <a:lnTo>
                    <a:pt x="130" y="369"/>
                  </a:lnTo>
                  <a:lnTo>
                    <a:pt x="131" y="360"/>
                  </a:lnTo>
                  <a:lnTo>
                    <a:pt x="131" y="351"/>
                  </a:lnTo>
                  <a:lnTo>
                    <a:pt x="129" y="344"/>
                  </a:lnTo>
                  <a:lnTo>
                    <a:pt x="127" y="336"/>
                  </a:lnTo>
                  <a:lnTo>
                    <a:pt x="122" y="330"/>
                  </a:lnTo>
                  <a:lnTo>
                    <a:pt x="119" y="324"/>
                  </a:lnTo>
                  <a:lnTo>
                    <a:pt x="116" y="319"/>
                  </a:lnTo>
                  <a:lnTo>
                    <a:pt x="108" y="313"/>
                  </a:lnTo>
                  <a:lnTo>
                    <a:pt x="102" y="306"/>
                  </a:lnTo>
                  <a:lnTo>
                    <a:pt x="99" y="303"/>
                  </a:lnTo>
                  <a:lnTo>
                    <a:pt x="97" y="300"/>
                  </a:lnTo>
                  <a:lnTo>
                    <a:pt x="95" y="296"/>
                  </a:lnTo>
                  <a:lnTo>
                    <a:pt x="95" y="292"/>
                  </a:lnTo>
                  <a:lnTo>
                    <a:pt x="95" y="287"/>
                  </a:lnTo>
                  <a:lnTo>
                    <a:pt x="97" y="281"/>
                  </a:lnTo>
                  <a:lnTo>
                    <a:pt x="99" y="274"/>
                  </a:lnTo>
                  <a:lnTo>
                    <a:pt x="103" y="265"/>
                  </a:lnTo>
                  <a:lnTo>
                    <a:pt x="104" y="261"/>
                  </a:lnTo>
                  <a:lnTo>
                    <a:pt x="105" y="255"/>
                  </a:lnTo>
                  <a:lnTo>
                    <a:pt x="104" y="250"/>
                  </a:lnTo>
                  <a:lnTo>
                    <a:pt x="104" y="244"/>
                  </a:lnTo>
                  <a:lnTo>
                    <a:pt x="103" y="239"/>
                  </a:lnTo>
                  <a:lnTo>
                    <a:pt x="103" y="234"/>
                  </a:lnTo>
                  <a:lnTo>
                    <a:pt x="104" y="228"/>
                  </a:lnTo>
                  <a:lnTo>
                    <a:pt x="105" y="223"/>
                  </a:lnTo>
                  <a:lnTo>
                    <a:pt x="107" y="220"/>
                  </a:lnTo>
                  <a:lnTo>
                    <a:pt x="110" y="217"/>
                  </a:lnTo>
                  <a:lnTo>
                    <a:pt x="113" y="216"/>
                  </a:lnTo>
                  <a:lnTo>
                    <a:pt x="116" y="216"/>
                  </a:lnTo>
                  <a:lnTo>
                    <a:pt x="124" y="216"/>
                  </a:lnTo>
                  <a:lnTo>
                    <a:pt x="131" y="217"/>
                  </a:lnTo>
                  <a:lnTo>
                    <a:pt x="140" y="219"/>
                  </a:lnTo>
                  <a:lnTo>
                    <a:pt x="146" y="219"/>
                  </a:lnTo>
                  <a:lnTo>
                    <a:pt x="149" y="217"/>
                  </a:lnTo>
                  <a:lnTo>
                    <a:pt x="153" y="217"/>
                  </a:lnTo>
                  <a:lnTo>
                    <a:pt x="155" y="215"/>
                  </a:lnTo>
                  <a:lnTo>
                    <a:pt x="156" y="213"/>
                  </a:lnTo>
                  <a:lnTo>
                    <a:pt x="157" y="208"/>
                  </a:lnTo>
                  <a:lnTo>
                    <a:pt x="156" y="200"/>
                  </a:lnTo>
                  <a:lnTo>
                    <a:pt x="155" y="190"/>
                  </a:lnTo>
                  <a:lnTo>
                    <a:pt x="154" y="180"/>
                  </a:lnTo>
                  <a:lnTo>
                    <a:pt x="151" y="157"/>
                  </a:lnTo>
                  <a:lnTo>
                    <a:pt x="149" y="141"/>
                  </a:lnTo>
                  <a:lnTo>
                    <a:pt x="149" y="135"/>
                  </a:lnTo>
                  <a:lnTo>
                    <a:pt x="149" y="131"/>
                  </a:lnTo>
                  <a:lnTo>
                    <a:pt x="148" y="127"/>
                  </a:lnTo>
                  <a:lnTo>
                    <a:pt x="147" y="124"/>
                  </a:lnTo>
                  <a:lnTo>
                    <a:pt x="143" y="118"/>
                  </a:lnTo>
                  <a:lnTo>
                    <a:pt x="138" y="114"/>
                  </a:lnTo>
                  <a:lnTo>
                    <a:pt x="132" y="109"/>
                  </a:lnTo>
                  <a:lnTo>
                    <a:pt x="126" y="105"/>
                  </a:lnTo>
                  <a:lnTo>
                    <a:pt x="121" y="101"/>
                  </a:lnTo>
                  <a:lnTo>
                    <a:pt x="118" y="94"/>
                  </a:lnTo>
                  <a:lnTo>
                    <a:pt x="118" y="90"/>
                  </a:lnTo>
                  <a:lnTo>
                    <a:pt x="119" y="86"/>
                  </a:lnTo>
                  <a:lnTo>
                    <a:pt x="122" y="81"/>
                  </a:lnTo>
                  <a:lnTo>
                    <a:pt x="127" y="78"/>
                  </a:lnTo>
                  <a:lnTo>
                    <a:pt x="135" y="72"/>
                  </a:lnTo>
                  <a:lnTo>
                    <a:pt x="143" y="67"/>
                  </a:lnTo>
                  <a:lnTo>
                    <a:pt x="146" y="64"/>
                  </a:lnTo>
                  <a:lnTo>
                    <a:pt x="149" y="61"/>
                  </a:lnTo>
                  <a:lnTo>
                    <a:pt x="152" y="57"/>
                  </a:lnTo>
                  <a:lnTo>
                    <a:pt x="154" y="52"/>
                  </a:lnTo>
                  <a:lnTo>
                    <a:pt x="155" y="41"/>
                  </a:lnTo>
                  <a:lnTo>
                    <a:pt x="154" y="31"/>
                  </a:lnTo>
                  <a:lnTo>
                    <a:pt x="152" y="21"/>
                  </a:lnTo>
                  <a:lnTo>
                    <a:pt x="147" y="12"/>
                  </a:lnTo>
                  <a:lnTo>
                    <a:pt x="145" y="8"/>
                  </a:lnTo>
                  <a:lnTo>
                    <a:pt x="142" y="5"/>
                  </a:lnTo>
                  <a:lnTo>
                    <a:pt x="140" y="3"/>
                  </a:lnTo>
                  <a:lnTo>
                    <a:pt x="137" y="0"/>
                  </a:lnTo>
                  <a:lnTo>
                    <a:pt x="133" y="6"/>
                  </a:lnTo>
                  <a:lnTo>
                    <a:pt x="128" y="13"/>
                  </a:lnTo>
                  <a:lnTo>
                    <a:pt x="120" y="21"/>
                  </a:lnTo>
                  <a:lnTo>
                    <a:pt x="112" y="31"/>
                  </a:lnTo>
                  <a:lnTo>
                    <a:pt x="95" y="49"/>
                  </a:lnTo>
                  <a:lnTo>
                    <a:pt x="84" y="63"/>
                  </a:lnTo>
                  <a:lnTo>
                    <a:pt x="80" y="70"/>
                  </a:lnTo>
                  <a:lnTo>
                    <a:pt x="77" y="76"/>
                  </a:lnTo>
                  <a:lnTo>
                    <a:pt x="76" y="81"/>
                  </a:lnTo>
                  <a:lnTo>
                    <a:pt x="75" y="87"/>
                  </a:lnTo>
                  <a:lnTo>
                    <a:pt x="74" y="97"/>
                  </a:lnTo>
                  <a:lnTo>
                    <a:pt x="76" y="106"/>
                  </a:lnTo>
                  <a:lnTo>
                    <a:pt x="79" y="115"/>
                  </a:lnTo>
                  <a:lnTo>
                    <a:pt x="83" y="125"/>
                  </a:lnTo>
                  <a:lnTo>
                    <a:pt x="85" y="135"/>
                  </a:lnTo>
                  <a:lnTo>
                    <a:pt x="87" y="146"/>
                  </a:lnTo>
                  <a:lnTo>
                    <a:pt x="86" y="155"/>
                  </a:lnTo>
                  <a:lnTo>
                    <a:pt x="86" y="162"/>
                  </a:lnTo>
                  <a:lnTo>
                    <a:pt x="84" y="171"/>
                  </a:lnTo>
                  <a:lnTo>
                    <a:pt x="81" y="179"/>
                  </a:lnTo>
                  <a:lnTo>
                    <a:pt x="77" y="194"/>
                  </a:lnTo>
                  <a:lnTo>
                    <a:pt x="72" y="209"/>
                  </a:lnTo>
                  <a:lnTo>
                    <a:pt x="70" y="221"/>
                  </a:lnTo>
                  <a:lnTo>
                    <a:pt x="67" y="234"/>
                  </a:lnTo>
                  <a:lnTo>
                    <a:pt x="67" y="246"/>
                  </a:lnTo>
                  <a:lnTo>
                    <a:pt x="67" y="257"/>
                  </a:lnTo>
                  <a:lnTo>
                    <a:pt x="67" y="269"/>
                  </a:lnTo>
                  <a:lnTo>
                    <a:pt x="66" y="281"/>
                  </a:lnTo>
                  <a:lnTo>
                    <a:pt x="65" y="294"/>
                  </a:lnTo>
                  <a:lnTo>
                    <a:pt x="62" y="306"/>
                  </a:lnTo>
                  <a:lnTo>
                    <a:pt x="60" y="311"/>
                  </a:lnTo>
                  <a:lnTo>
                    <a:pt x="57" y="317"/>
                  </a:lnTo>
                  <a:lnTo>
                    <a:pt x="52" y="323"/>
                  </a:lnTo>
                  <a:lnTo>
                    <a:pt x="47" y="329"/>
                  </a:lnTo>
                  <a:lnTo>
                    <a:pt x="37" y="342"/>
                  </a:lnTo>
                  <a:lnTo>
                    <a:pt x="27" y="354"/>
                  </a:lnTo>
                  <a:lnTo>
                    <a:pt x="24" y="360"/>
                  </a:lnTo>
                  <a:lnTo>
                    <a:pt x="22" y="368"/>
                  </a:lnTo>
                  <a:lnTo>
                    <a:pt x="21" y="374"/>
                  </a:lnTo>
                  <a:lnTo>
                    <a:pt x="22" y="381"/>
                  </a:lnTo>
                  <a:lnTo>
                    <a:pt x="25" y="388"/>
                  </a:lnTo>
                  <a:lnTo>
                    <a:pt x="31" y="395"/>
                  </a:lnTo>
                  <a:lnTo>
                    <a:pt x="39" y="402"/>
                  </a:lnTo>
                  <a:lnTo>
                    <a:pt x="50" y="410"/>
                  </a:lnTo>
                  <a:lnTo>
                    <a:pt x="50" y="413"/>
                  </a:lnTo>
                  <a:lnTo>
                    <a:pt x="50" y="415"/>
                  </a:lnTo>
                  <a:lnTo>
                    <a:pt x="49" y="417"/>
                  </a:lnTo>
                  <a:lnTo>
                    <a:pt x="48" y="419"/>
                  </a:lnTo>
                  <a:lnTo>
                    <a:pt x="43" y="423"/>
                  </a:lnTo>
                  <a:lnTo>
                    <a:pt x="36" y="425"/>
                  </a:lnTo>
                  <a:lnTo>
                    <a:pt x="30" y="426"/>
                  </a:lnTo>
                  <a:lnTo>
                    <a:pt x="22" y="428"/>
                  </a:lnTo>
                  <a:lnTo>
                    <a:pt x="16" y="431"/>
                  </a:lnTo>
                  <a:lnTo>
                    <a:pt x="10" y="437"/>
                  </a:lnTo>
                  <a:lnTo>
                    <a:pt x="8" y="441"/>
                  </a:lnTo>
                  <a:lnTo>
                    <a:pt x="7" y="445"/>
                  </a:lnTo>
                  <a:lnTo>
                    <a:pt x="7" y="451"/>
                  </a:lnTo>
                  <a:lnTo>
                    <a:pt x="8" y="457"/>
                  </a:lnTo>
                  <a:lnTo>
                    <a:pt x="11" y="468"/>
                  </a:lnTo>
                  <a:lnTo>
                    <a:pt x="13" y="478"/>
                  </a:lnTo>
                  <a:lnTo>
                    <a:pt x="14" y="487"/>
                  </a:lnTo>
                  <a:lnTo>
                    <a:pt x="13" y="496"/>
                  </a:lnTo>
                  <a:lnTo>
                    <a:pt x="11" y="504"/>
                  </a:lnTo>
                  <a:lnTo>
                    <a:pt x="8" y="511"/>
                  </a:lnTo>
                  <a:lnTo>
                    <a:pt x="6" y="520"/>
                  </a:lnTo>
                  <a:lnTo>
                    <a:pt x="3" y="527"/>
                  </a:lnTo>
                  <a:lnTo>
                    <a:pt x="0" y="536"/>
                  </a:lnTo>
                  <a:lnTo>
                    <a:pt x="0" y="545"/>
                  </a:lnTo>
                  <a:lnTo>
                    <a:pt x="0" y="550"/>
                  </a:lnTo>
                  <a:lnTo>
                    <a:pt x="0" y="554"/>
                  </a:lnTo>
                  <a:lnTo>
                    <a:pt x="3" y="559"/>
                  </a:lnTo>
                  <a:lnTo>
                    <a:pt x="4" y="562"/>
                  </a:lnTo>
                  <a:lnTo>
                    <a:pt x="6" y="565"/>
                  </a:lnTo>
                  <a:lnTo>
                    <a:pt x="9" y="567"/>
                  </a:lnTo>
                  <a:lnTo>
                    <a:pt x="12" y="570"/>
                  </a:lnTo>
                  <a:lnTo>
                    <a:pt x="16" y="572"/>
                  </a:lnTo>
                  <a:lnTo>
                    <a:pt x="23" y="574"/>
                  </a:lnTo>
                  <a:lnTo>
                    <a:pt x="32" y="575"/>
                  </a:lnTo>
                  <a:lnTo>
                    <a:pt x="40" y="575"/>
                  </a:lnTo>
                  <a:lnTo>
                    <a:pt x="50" y="575"/>
                  </a:lnTo>
                  <a:lnTo>
                    <a:pt x="71" y="57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6" name="Freeform 110"/>
            <p:cNvSpPr>
              <a:spLocks/>
            </p:cNvSpPr>
            <p:nvPr/>
          </p:nvSpPr>
          <p:spPr bwMode="auto">
            <a:xfrm>
              <a:off x="6411354" y="5569074"/>
              <a:ext cx="26326" cy="37659"/>
            </a:xfrm>
            <a:custGeom>
              <a:avLst/>
              <a:gdLst>
                <a:gd name="T0" fmla="*/ 14 w 62"/>
                <a:gd name="T1" fmla="*/ 66 h 113"/>
                <a:gd name="T2" fmla="*/ 15 w 62"/>
                <a:gd name="T3" fmla="*/ 55 h 113"/>
                <a:gd name="T4" fmla="*/ 18 w 62"/>
                <a:gd name="T5" fmla="*/ 43 h 113"/>
                <a:gd name="T6" fmla="*/ 17 w 62"/>
                <a:gd name="T7" fmla="*/ 32 h 113"/>
                <a:gd name="T8" fmla="*/ 15 w 62"/>
                <a:gd name="T9" fmla="*/ 20 h 113"/>
                <a:gd name="T10" fmla="*/ 17 w 62"/>
                <a:gd name="T11" fmla="*/ 10 h 113"/>
                <a:gd name="T12" fmla="*/ 20 w 62"/>
                <a:gd name="T13" fmla="*/ 0 h 113"/>
                <a:gd name="T14" fmla="*/ 29 w 62"/>
                <a:gd name="T15" fmla="*/ 1 h 113"/>
                <a:gd name="T16" fmla="*/ 40 w 62"/>
                <a:gd name="T17" fmla="*/ 2 h 113"/>
                <a:gd name="T18" fmla="*/ 50 w 62"/>
                <a:gd name="T19" fmla="*/ 1 h 113"/>
                <a:gd name="T20" fmla="*/ 62 w 62"/>
                <a:gd name="T21" fmla="*/ 1 h 113"/>
                <a:gd name="T22" fmla="*/ 60 w 62"/>
                <a:gd name="T23" fmla="*/ 10 h 113"/>
                <a:gd name="T24" fmla="*/ 56 w 62"/>
                <a:gd name="T25" fmla="*/ 19 h 113"/>
                <a:gd name="T26" fmla="*/ 51 w 62"/>
                <a:gd name="T27" fmla="*/ 27 h 113"/>
                <a:gd name="T28" fmla="*/ 48 w 62"/>
                <a:gd name="T29" fmla="*/ 36 h 113"/>
                <a:gd name="T30" fmla="*/ 44 w 62"/>
                <a:gd name="T31" fmla="*/ 48 h 113"/>
                <a:gd name="T32" fmla="*/ 40 w 62"/>
                <a:gd name="T33" fmla="*/ 60 h 113"/>
                <a:gd name="T34" fmla="*/ 35 w 62"/>
                <a:gd name="T35" fmla="*/ 72 h 113"/>
                <a:gd name="T36" fmla="*/ 31 w 62"/>
                <a:gd name="T37" fmla="*/ 83 h 113"/>
                <a:gd name="T38" fmla="*/ 26 w 62"/>
                <a:gd name="T39" fmla="*/ 95 h 113"/>
                <a:gd name="T40" fmla="*/ 20 w 62"/>
                <a:gd name="T41" fmla="*/ 108 h 113"/>
                <a:gd name="T42" fmla="*/ 17 w 62"/>
                <a:gd name="T43" fmla="*/ 111 h 113"/>
                <a:gd name="T44" fmla="*/ 14 w 62"/>
                <a:gd name="T45" fmla="*/ 113 h 113"/>
                <a:gd name="T46" fmla="*/ 10 w 62"/>
                <a:gd name="T47" fmla="*/ 113 h 113"/>
                <a:gd name="T48" fmla="*/ 8 w 62"/>
                <a:gd name="T49" fmla="*/ 111 h 113"/>
                <a:gd name="T50" fmla="*/ 5 w 62"/>
                <a:gd name="T51" fmla="*/ 109 h 113"/>
                <a:gd name="T52" fmla="*/ 3 w 62"/>
                <a:gd name="T53" fmla="*/ 107 h 113"/>
                <a:gd name="T54" fmla="*/ 1 w 62"/>
                <a:gd name="T55" fmla="*/ 103 h 113"/>
                <a:gd name="T56" fmla="*/ 0 w 62"/>
                <a:gd name="T57" fmla="*/ 100 h 113"/>
                <a:gd name="T58" fmla="*/ 14 w 62"/>
                <a:gd name="T59" fmla="*/ 6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113">
                  <a:moveTo>
                    <a:pt x="14" y="66"/>
                  </a:moveTo>
                  <a:lnTo>
                    <a:pt x="15" y="55"/>
                  </a:lnTo>
                  <a:lnTo>
                    <a:pt x="18" y="43"/>
                  </a:lnTo>
                  <a:lnTo>
                    <a:pt x="17" y="32"/>
                  </a:lnTo>
                  <a:lnTo>
                    <a:pt x="15" y="20"/>
                  </a:lnTo>
                  <a:lnTo>
                    <a:pt x="17" y="10"/>
                  </a:lnTo>
                  <a:lnTo>
                    <a:pt x="20" y="0"/>
                  </a:lnTo>
                  <a:lnTo>
                    <a:pt x="29" y="1"/>
                  </a:lnTo>
                  <a:lnTo>
                    <a:pt x="40" y="2"/>
                  </a:lnTo>
                  <a:lnTo>
                    <a:pt x="50" y="1"/>
                  </a:lnTo>
                  <a:lnTo>
                    <a:pt x="62" y="1"/>
                  </a:lnTo>
                  <a:lnTo>
                    <a:pt x="60" y="10"/>
                  </a:lnTo>
                  <a:lnTo>
                    <a:pt x="56" y="19"/>
                  </a:lnTo>
                  <a:lnTo>
                    <a:pt x="51" y="27"/>
                  </a:lnTo>
                  <a:lnTo>
                    <a:pt x="48" y="36"/>
                  </a:lnTo>
                  <a:lnTo>
                    <a:pt x="44" y="48"/>
                  </a:lnTo>
                  <a:lnTo>
                    <a:pt x="40" y="60"/>
                  </a:lnTo>
                  <a:lnTo>
                    <a:pt x="35" y="72"/>
                  </a:lnTo>
                  <a:lnTo>
                    <a:pt x="31" y="83"/>
                  </a:lnTo>
                  <a:lnTo>
                    <a:pt x="26" y="95"/>
                  </a:lnTo>
                  <a:lnTo>
                    <a:pt x="20" y="108"/>
                  </a:lnTo>
                  <a:lnTo>
                    <a:pt x="17" y="111"/>
                  </a:lnTo>
                  <a:lnTo>
                    <a:pt x="14" y="113"/>
                  </a:lnTo>
                  <a:lnTo>
                    <a:pt x="10" y="113"/>
                  </a:lnTo>
                  <a:lnTo>
                    <a:pt x="8" y="111"/>
                  </a:lnTo>
                  <a:lnTo>
                    <a:pt x="5" y="109"/>
                  </a:lnTo>
                  <a:lnTo>
                    <a:pt x="3" y="107"/>
                  </a:lnTo>
                  <a:lnTo>
                    <a:pt x="1" y="103"/>
                  </a:lnTo>
                  <a:lnTo>
                    <a:pt x="0" y="100"/>
                  </a:lnTo>
                  <a:lnTo>
                    <a:pt x="14" y="66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7" name="Freeform 111"/>
            <p:cNvSpPr>
              <a:spLocks/>
            </p:cNvSpPr>
            <p:nvPr/>
          </p:nvSpPr>
          <p:spPr bwMode="auto">
            <a:xfrm>
              <a:off x="6371865" y="5585214"/>
              <a:ext cx="49362" cy="83388"/>
            </a:xfrm>
            <a:custGeom>
              <a:avLst/>
              <a:gdLst>
                <a:gd name="T0" fmla="*/ 78 w 120"/>
                <a:gd name="T1" fmla="*/ 16 h 246"/>
                <a:gd name="T2" fmla="*/ 72 w 120"/>
                <a:gd name="T3" fmla="*/ 13 h 246"/>
                <a:gd name="T4" fmla="*/ 66 w 120"/>
                <a:gd name="T5" fmla="*/ 6 h 246"/>
                <a:gd name="T6" fmla="*/ 61 w 120"/>
                <a:gd name="T7" fmla="*/ 1 h 246"/>
                <a:gd name="T8" fmla="*/ 54 w 120"/>
                <a:gd name="T9" fmla="*/ 1 h 246"/>
                <a:gd name="T10" fmla="*/ 49 w 120"/>
                <a:gd name="T11" fmla="*/ 6 h 246"/>
                <a:gd name="T12" fmla="*/ 46 w 120"/>
                <a:gd name="T13" fmla="*/ 20 h 246"/>
                <a:gd name="T14" fmla="*/ 45 w 120"/>
                <a:gd name="T15" fmla="*/ 58 h 246"/>
                <a:gd name="T16" fmla="*/ 41 w 120"/>
                <a:gd name="T17" fmla="*/ 92 h 246"/>
                <a:gd name="T18" fmla="*/ 38 w 120"/>
                <a:gd name="T19" fmla="*/ 126 h 246"/>
                <a:gd name="T20" fmla="*/ 37 w 120"/>
                <a:gd name="T21" fmla="*/ 155 h 246"/>
                <a:gd name="T22" fmla="*/ 35 w 120"/>
                <a:gd name="T23" fmla="*/ 166 h 246"/>
                <a:gd name="T24" fmla="*/ 33 w 120"/>
                <a:gd name="T25" fmla="*/ 166 h 246"/>
                <a:gd name="T26" fmla="*/ 27 w 120"/>
                <a:gd name="T27" fmla="*/ 163 h 246"/>
                <a:gd name="T28" fmla="*/ 14 w 120"/>
                <a:gd name="T29" fmla="*/ 149 h 246"/>
                <a:gd name="T30" fmla="*/ 7 w 120"/>
                <a:gd name="T31" fmla="*/ 138 h 246"/>
                <a:gd name="T32" fmla="*/ 4 w 120"/>
                <a:gd name="T33" fmla="*/ 137 h 246"/>
                <a:gd name="T34" fmla="*/ 2 w 120"/>
                <a:gd name="T35" fmla="*/ 142 h 246"/>
                <a:gd name="T36" fmla="*/ 3 w 120"/>
                <a:gd name="T37" fmla="*/ 161 h 246"/>
                <a:gd name="T38" fmla="*/ 10 w 120"/>
                <a:gd name="T39" fmla="*/ 181 h 246"/>
                <a:gd name="T40" fmla="*/ 24 w 120"/>
                <a:gd name="T41" fmla="*/ 196 h 246"/>
                <a:gd name="T42" fmla="*/ 37 w 120"/>
                <a:gd name="T43" fmla="*/ 214 h 246"/>
                <a:gd name="T44" fmla="*/ 41 w 120"/>
                <a:gd name="T45" fmla="*/ 234 h 246"/>
                <a:gd name="T46" fmla="*/ 45 w 120"/>
                <a:gd name="T47" fmla="*/ 243 h 246"/>
                <a:gd name="T48" fmla="*/ 49 w 120"/>
                <a:gd name="T49" fmla="*/ 245 h 246"/>
                <a:gd name="T50" fmla="*/ 54 w 120"/>
                <a:gd name="T51" fmla="*/ 242 h 246"/>
                <a:gd name="T52" fmla="*/ 62 w 120"/>
                <a:gd name="T53" fmla="*/ 226 h 246"/>
                <a:gd name="T54" fmla="*/ 68 w 120"/>
                <a:gd name="T55" fmla="*/ 216 h 246"/>
                <a:gd name="T56" fmla="*/ 74 w 120"/>
                <a:gd name="T57" fmla="*/ 213 h 246"/>
                <a:gd name="T58" fmla="*/ 78 w 120"/>
                <a:gd name="T59" fmla="*/ 214 h 246"/>
                <a:gd name="T60" fmla="*/ 84 w 120"/>
                <a:gd name="T61" fmla="*/ 220 h 246"/>
                <a:gd name="T62" fmla="*/ 88 w 120"/>
                <a:gd name="T63" fmla="*/ 231 h 246"/>
                <a:gd name="T64" fmla="*/ 92 w 120"/>
                <a:gd name="T65" fmla="*/ 241 h 246"/>
                <a:gd name="T66" fmla="*/ 95 w 120"/>
                <a:gd name="T67" fmla="*/ 243 h 246"/>
                <a:gd name="T68" fmla="*/ 98 w 120"/>
                <a:gd name="T69" fmla="*/ 243 h 246"/>
                <a:gd name="T70" fmla="*/ 100 w 120"/>
                <a:gd name="T71" fmla="*/ 236 h 246"/>
                <a:gd name="T72" fmla="*/ 105 w 120"/>
                <a:gd name="T73" fmla="*/ 211 h 246"/>
                <a:gd name="T74" fmla="*/ 116 w 120"/>
                <a:gd name="T75" fmla="*/ 175 h 246"/>
                <a:gd name="T76" fmla="*/ 113 w 120"/>
                <a:gd name="T77" fmla="*/ 163 h 246"/>
                <a:gd name="T78" fmla="*/ 93 w 120"/>
                <a:gd name="T79" fmla="*/ 175 h 246"/>
                <a:gd name="T80" fmla="*/ 85 w 120"/>
                <a:gd name="T81" fmla="*/ 176 h 246"/>
                <a:gd name="T82" fmla="*/ 81 w 120"/>
                <a:gd name="T83" fmla="*/ 174 h 246"/>
                <a:gd name="T84" fmla="*/ 79 w 120"/>
                <a:gd name="T85" fmla="*/ 162 h 246"/>
                <a:gd name="T86" fmla="*/ 84 w 120"/>
                <a:gd name="T87" fmla="*/ 140 h 246"/>
                <a:gd name="T88" fmla="*/ 90 w 120"/>
                <a:gd name="T89" fmla="*/ 120 h 246"/>
                <a:gd name="T90" fmla="*/ 95 w 120"/>
                <a:gd name="T91" fmla="*/ 98 h 246"/>
                <a:gd name="T92" fmla="*/ 95 w 120"/>
                <a:gd name="T93" fmla="*/ 81 h 246"/>
                <a:gd name="T94" fmla="*/ 90 w 120"/>
                <a:gd name="T95" fmla="*/ 70 h 246"/>
                <a:gd name="T96" fmla="*/ 85 w 120"/>
                <a:gd name="T97" fmla="*/ 55 h 246"/>
                <a:gd name="T98" fmla="*/ 85 w 120"/>
                <a:gd name="T99" fmla="*/ 36 h 246"/>
                <a:gd name="T100" fmla="*/ 84 w 120"/>
                <a:gd name="T101" fmla="*/ 1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0" h="246">
                  <a:moveTo>
                    <a:pt x="84" y="15"/>
                  </a:moveTo>
                  <a:lnTo>
                    <a:pt x="78" y="16"/>
                  </a:lnTo>
                  <a:lnTo>
                    <a:pt x="75" y="15"/>
                  </a:lnTo>
                  <a:lnTo>
                    <a:pt x="72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4" y="3"/>
                  </a:lnTo>
                  <a:lnTo>
                    <a:pt x="61" y="1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8" y="11"/>
                  </a:lnTo>
                  <a:lnTo>
                    <a:pt x="46" y="20"/>
                  </a:lnTo>
                  <a:lnTo>
                    <a:pt x="45" y="33"/>
                  </a:lnTo>
                  <a:lnTo>
                    <a:pt x="45" y="58"/>
                  </a:lnTo>
                  <a:lnTo>
                    <a:pt x="44" y="76"/>
                  </a:lnTo>
                  <a:lnTo>
                    <a:pt x="41" y="92"/>
                  </a:lnTo>
                  <a:lnTo>
                    <a:pt x="39" y="109"/>
                  </a:lnTo>
                  <a:lnTo>
                    <a:pt x="38" y="126"/>
                  </a:lnTo>
                  <a:lnTo>
                    <a:pt x="37" y="144"/>
                  </a:lnTo>
                  <a:lnTo>
                    <a:pt x="37" y="155"/>
                  </a:lnTo>
                  <a:lnTo>
                    <a:pt x="36" y="164"/>
                  </a:lnTo>
                  <a:lnTo>
                    <a:pt x="35" y="166"/>
                  </a:lnTo>
                  <a:lnTo>
                    <a:pt x="34" y="166"/>
                  </a:lnTo>
                  <a:lnTo>
                    <a:pt x="33" y="166"/>
                  </a:lnTo>
                  <a:lnTo>
                    <a:pt x="31" y="166"/>
                  </a:lnTo>
                  <a:lnTo>
                    <a:pt x="27" y="163"/>
                  </a:lnTo>
                  <a:lnTo>
                    <a:pt x="21" y="158"/>
                  </a:lnTo>
                  <a:lnTo>
                    <a:pt x="14" y="149"/>
                  </a:lnTo>
                  <a:lnTo>
                    <a:pt x="8" y="140"/>
                  </a:lnTo>
                  <a:lnTo>
                    <a:pt x="7" y="138"/>
                  </a:lnTo>
                  <a:lnTo>
                    <a:pt x="5" y="138"/>
                  </a:lnTo>
                  <a:lnTo>
                    <a:pt x="4" y="137"/>
                  </a:lnTo>
                  <a:lnTo>
                    <a:pt x="3" y="138"/>
                  </a:lnTo>
                  <a:lnTo>
                    <a:pt x="2" y="142"/>
                  </a:lnTo>
                  <a:lnTo>
                    <a:pt x="0" y="152"/>
                  </a:lnTo>
                  <a:lnTo>
                    <a:pt x="3" y="161"/>
                  </a:lnTo>
                  <a:lnTo>
                    <a:pt x="6" y="172"/>
                  </a:lnTo>
                  <a:lnTo>
                    <a:pt x="10" y="181"/>
                  </a:lnTo>
                  <a:lnTo>
                    <a:pt x="14" y="189"/>
                  </a:lnTo>
                  <a:lnTo>
                    <a:pt x="24" y="196"/>
                  </a:lnTo>
                  <a:lnTo>
                    <a:pt x="34" y="204"/>
                  </a:lnTo>
                  <a:lnTo>
                    <a:pt x="37" y="214"/>
                  </a:lnTo>
                  <a:lnTo>
                    <a:pt x="39" y="228"/>
                  </a:lnTo>
                  <a:lnTo>
                    <a:pt x="41" y="234"/>
                  </a:lnTo>
                  <a:lnTo>
                    <a:pt x="44" y="241"/>
                  </a:lnTo>
                  <a:lnTo>
                    <a:pt x="45" y="243"/>
                  </a:lnTo>
                  <a:lnTo>
                    <a:pt x="47" y="244"/>
                  </a:lnTo>
                  <a:lnTo>
                    <a:pt x="49" y="245"/>
                  </a:lnTo>
                  <a:lnTo>
                    <a:pt x="51" y="246"/>
                  </a:lnTo>
                  <a:lnTo>
                    <a:pt x="54" y="242"/>
                  </a:lnTo>
                  <a:lnTo>
                    <a:pt x="59" y="232"/>
                  </a:lnTo>
                  <a:lnTo>
                    <a:pt x="62" y="226"/>
                  </a:lnTo>
                  <a:lnTo>
                    <a:pt x="65" y="220"/>
                  </a:lnTo>
                  <a:lnTo>
                    <a:pt x="68" y="216"/>
                  </a:lnTo>
                  <a:lnTo>
                    <a:pt x="72" y="213"/>
                  </a:lnTo>
                  <a:lnTo>
                    <a:pt x="74" y="213"/>
                  </a:lnTo>
                  <a:lnTo>
                    <a:pt x="76" y="213"/>
                  </a:lnTo>
                  <a:lnTo>
                    <a:pt x="78" y="214"/>
                  </a:lnTo>
                  <a:lnTo>
                    <a:pt x="80" y="216"/>
                  </a:lnTo>
                  <a:lnTo>
                    <a:pt x="84" y="220"/>
                  </a:lnTo>
                  <a:lnTo>
                    <a:pt x="86" y="225"/>
                  </a:lnTo>
                  <a:lnTo>
                    <a:pt x="88" y="231"/>
                  </a:lnTo>
                  <a:lnTo>
                    <a:pt x="90" y="236"/>
                  </a:lnTo>
                  <a:lnTo>
                    <a:pt x="92" y="241"/>
                  </a:lnTo>
                  <a:lnTo>
                    <a:pt x="94" y="243"/>
                  </a:lnTo>
                  <a:lnTo>
                    <a:pt x="95" y="243"/>
                  </a:lnTo>
                  <a:lnTo>
                    <a:pt x="97" y="243"/>
                  </a:lnTo>
                  <a:lnTo>
                    <a:pt x="98" y="243"/>
                  </a:lnTo>
                  <a:lnTo>
                    <a:pt x="99" y="242"/>
                  </a:lnTo>
                  <a:lnTo>
                    <a:pt x="100" y="236"/>
                  </a:lnTo>
                  <a:lnTo>
                    <a:pt x="102" y="230"/>
                  </a:lnTo>
                  <a:lnTo>
                    <a:pt x="105" y="211"/>
                  </a:lnTo>
                  <a:lnTo>
                    <a:pt x="111" y="192"/>
                  </a:lnTo>
                  <a:lnTo>
                    <a:pt x="116" y="175"/>
                  </a:lnTo>
                  <a:lnTo>
                    <a:pt x="120" y="157"/>
                  </a:lnTo>
                  <a:lnTo>
                    <a:pt x="113" y="163"/>
                  </a:lnTo>
                  <a:lnTo>
                    <a:pt x="100" y="172"/>
                  </a:lnTo>
                  <a:lnTo>
                    <a:pt x="93" y="175"/>
                  </a:lnTo>
                  <a:lnTo>
                    <a:pt x="87" y="176"/>
                  </a:lnTo>
                  <a:lnTo>
                    <a:pt x="85" y="176"/>
                  </a:lnTo>
                  <a:lnTo>
                    <a:pt x="82" y="175"/>
                  </a:lnTo>
                  <a:lnTo>
                    <a:pt x="81" y="174"/>
                  </a:lnTo>
                  <a:lnTo>
                    <a:pt x="80" y="172"/>
                  </a:lnTo>
                  <a:lnTo>
                    <a:pt x="79" y="162"/>
                  </a:lnTo>
                  <a:lnTo>
                    <a:pt x="80" y="151"/>
                  </a:lnTo>
                  <a:lnTo>
                    <a:pt x="84" y="140"/>
                  </a:lnTo>
                  <a:lnTo>
                    <a:pt x="86" y="130"/>
                  </a:lnTo>
                  <a:lnTo>
                    <a:pt x="90" y="120"/>
                  </a:lnTo>
                  <a:lnTo>
                    <a:pt x="92" y="109"/>
                  </a:lnTo>
                  <a:lnTo>
                    <a:pt x="95" y="98"/>
                  </a:lnTo>
                  <a:lnTo>
                    <a:pt x="95" y="88"/>
                  </a:lnTo>
                  <a:lnTo>
                    <a:pt x="95" y="81"/>
                  </a:lnTo>
                  <a:lnTo>
                    <a:pt x="93" y="76"/>
                  </a:lnTo>
                  <a:lnTo>
                    <a:pt x="90" y="70"/>
                  </a:lnTo>
                  <a:lnTo>
                    <a:pt x="87" y="65"/>
                  </a:lnTo>
                  <a:lnTo>
                    <a:pt x="85" y="55"/>
                  </a:lnTo>
                  <a:lnTo>
                    <a:pt x="84" y="45"/>
                  </a:lnTo>
                  <a:lnTo>
                    <a:pt x="85" y="36"/>
                  </a:lnTo>
                  <a:lnTo>
                    <a:pt x="86" y="26"/>
                  </a:lnTo>
                  <a:lnTo>
                    <a:pt x="84" y="1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8" name="Freeform 112"/>
            <p:cNvSpPr>
              <a:spLocks/>
            </p:cNvSpPr>
            <p:nvPr/>
          </p:nvSpPr>
          <p:spPr bwMode="auto">
            <a:xfrm>
              <a:off x="6393255" y="5676671"/>
              <a:ext cx="16453" cy="18830"/>
            </a:xfrm>
            <a:custGeom>
              <a:avLst/>
              <a:gdLst>
                <a:gd name="T0" fmla="*/ 40 w 42"/>
                <a:gd name="T1" fmla="*/ 0 h 55"/>
                <a:gd name="T2" fmla="*/ 36 w 42"/>
                <a:gd name="T3" fmla="*/ 4 h 55"/>
                <a:gd name="T4" fmla="*/ 32 w 42"/>
                <a:gd name="T5" fmla="*/ 9 h 55"/>
                <a:gd name="T6" fmla="*/ 25 w 42"/>
                <a:gd name="T7" fmla="*/ 14 h 55"/>
                <a:gd name="T8" fmla="*/ 18 w 42"/>
                <a:gd name="T9" fmla="*/ 18 h 55"/>
                <a:gd name="T10" fmla="*/ 13 w 42"/>
                <a:gd name="T11" fmla="*/ 17 h 55"/>
                <a:gd name="T12" fmla="*/ 7 w 42"/>
                <a:gd name="T13" fmla="*/ 16 h 55"/>
                <a:gd name="T14" fmla="*/ 5 w 42"/>
                <a:gd name="T15" fmla="*/ 16 h 55"/>
                <a:gd name="T16" fmla="*/ 2 w 42"/>
                <a:gd name="T17" fmla="*/ 16 h 55"/>
                <a:gd name="T18" fmla="*/ 0 w 42"/>
                <a:gd name="T19" fmla="*/ 17 h 55"/>
                <a:gd name="T20" fmla="*/ 0 w 42"/>
                <a:gd name="T21" fmla="*/ 19 h 55"/>
                <a:gd name="T22" fmla="*/ 1 w 42"/>
                <a:gd name="T23" fmla="*/ 29 h 55"/>
                <a:gd name="T24" fmla="*/ 1 w 42"/>
                <a:gd name="T25" fmla="*/ 39 h 55"/>
                <a:gd name="T26" fmla="*/ 2 w 42"/>
                <a:gd name="T27" fmla="*/ 43 h 55"/>
                <a:gd name="T28" fmla="*/ 2 w 42"/>
                <a:gd name="T29" fmla="*/ 47 h 55"/>
                <a:gd name="T30" fmla="*/ 5 w 42"/>
                <a:gd name="T31" fmla="*/ 51 h 55"/>
                <a:gd name="T32" fmla="*/ 9 w 42"/>
                <a:gd name="T33" fmla="*/ 54 h 55"/>
                <a:gd name="T34" fmla="*/ 13 w 42"/>
                <a:gd name="T35" fmla="*/ 55 h 55"/>
                <a:gd name="T36" fmla="*/ 19 w 42"/>
                <a:gd name="T37" fmla="*/ 55 h 55"/>
                <a:gd name="T38" fmla="*/ 26 w 42"/>
                <a:gd name="T39" fmla="*/ 53 h 55"/>
                <a:gd name="T40" fmla="*/ 33 w 42"/>
                <a:gd name="T41" fmla="*/ 49 h 55"/>
                <a:gd name="T42" fmla="*/ 35 w 42"/>
                <a:gd name="T43" fmla="*/ 41 h 55"/>
                <a:gd name="T44" fmla="*/ 37 w 42"/>
                <a:gd name="T45" fmla="*/ 33 h 55"/>
                <a:gd name="T46" fmla="*/ 40 w 42"/>
                <a:gd name="T47" fmla="*/ 28 h 55"/>
                <a:gd name="T48" fmla="*/ 42 w 42"/>
                <a:gd name="T49" fmla="*/ 23 h 55"/>
                <a:gd name="T50" fmla="*/ 40 w 42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55">
                  <a:moveTo>
                    <a:pt x="40" y="0"/>
                  </a:moveTo>
                  <a:lnTo>
                    <a:pt x="36" y="4"/>
                  </a:lnTo>
                  <a:lnTo>
                    <a:pt x="32" y="9"/>
                  </a:lnTo>
                  <a:lnTo>
                    <a:pt x="25" y="14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9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2" y="47"/>
                  </a:lnTo>
                  <a:lnTo>
                    <a:pt x="5" y="51"/>
                  </a:lnTo>
                  <a:lnTo>
                    <a:pt x="9" y="54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6" y="53"/>
                  </a:lnTo>
                  <a:lnTo>
                    <a:pt x="33" y="49"/>
                  </a:lnTo>
                  <a:lnTo>
                    <a:pt x="35" y="41"/>
                  </a:lnTo>
                  <a:lnTo>
                    <a:pt x="37" y="33"/>
                  </a:lnTo>
                  <a:lnTo>
                    <a:pt x="40" y="28"/>
                  </a:lnTo>
                  <a:lnTo>
                    <a:pt x="42" y="23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9" name="Freeform 113"/>
            <p:cNvSpPr>
              <a:spLocks/>
            </p:cNvSpPr>
            <p:nvPr/>
          </p:nvSpPr>
          <p:spPr bwMode="auto">
            <a:xfrm>
              <a:off x="6332376" y="5799062"/>
              <a:ext cx="36199" cy="56488"/>
            </a:xfrm>
            <a:custGeom>
              <a:avLst/>
              <a:gdLst>
                <a:gd name="T0" fmla="*/ 7 w 86"/>
                <a:gd name="T1" fmla="*/ 139 h 168"/>
                <a:gd name="T2" fmla="*/ 4 w 86"/>
                <a:gd name="T3" fmla="*/ 116 h 168"/>
                <a:gd name="T4" fmla="*/ 0 w 86"/>
                <a:gd name="T5" fmla="*/ 87 h 168"/>
                <a:gd name="T6" fmla="*/ 0 w 86"/>
                <a:gd name="T7" fmla="*/ 72 h 168"/>
                <a:gd name="T8" fmla="*/ 1 w 86"/>
                <a:gd name="T9" fmla="*/ 59 h 168"/>
                <a:gd name="T10" fmla="*/ 3 w 86"/>
                <a:gd name="T11" fmla="*/ 54 h 168"/>
                <a:gd name="T12" fmla="*/ 5 w 86"/>
                <a:gd name="T13" fmla="*/ 49 h 168"/>
                <a:gd name="T14" fmla="*/ 8 w 86"/>
                <a:gd name="T15" fmla="*/ 44 h 168"/>
                <a:gd name="T16" fmla="*/ 13 w 86"/>
                <a:gd name="T17" fmla="*/ 40 h 168"/>
                <a:gd name="T18" fmla="*/ 25 w 86"/>
                <a:gd name="T19" fmla="*/ 31 h 168"/>
                <a:gd name="T20" fmla="*/ 40 w 86"/>
                <a:gd name="T21" fmla="*/ 23 h 168"/>
                <a:gd name="T22" fmla="*/ 48 w 86"/>
                <a:gd name="T23" fmla="*/ 15 h 168"/>
                <a:gd name="T24" fmla="*/ 60 w 86"/>
                <a:gd name="T25" fmla="*/ 5 h 168"/>
                <a:gd name="T26" fmla="*/ 67 w 86"/>
                <a:gd name="T27" fmla="*/ 1 h 168"/>
                <a:gd name="T28" fmla="*/ 71 w 86"/>
                <a:gd name="T29" fmla="*/ 0 h 168"/>
                <a:gd name="T30" fmla="*/ 74 w 86"/>
                <a:gd name="T31" fmla="*/ 0 h 168"/>
                <a:gd name="T32" fmla="*/ 75 w 86"/>
                <a:gd name="T33" fmla="*/ 1 h 168"/>
                <a:gd name="T34" fmla="*/ 77 w 86"/>
                <a:gd name="T35" fmla="*/ 4 h 168"/>
                <a:gd name="T36" fmla="*/ 78 w 86"/>
                <a:gd name="T37" fmla="*/ 8 h 168"/>
                <a:gd name="T38" fmla="*/ 82 w 86"/>
                <a:gd name="T39" fmla="*/ 22 h 168"/>
                <a:gd name="T40" fmla="*/ 84 w 86"/>
                <a:gd name="T41" fmla="*/ 35 h 168"/>
                <a:gd name="T42" fmla="*/ 85 w 86"/>
                <a:gd name="T43" fmla="*/ 49 h 168"/>
                <a:gd name="T44" fmla="*/ 86 w 86"/>
                <a:gd name="T45" fmla="*/ 63 h 168"/>
                <a:gd name="T46" fmla="*/ 86 w 86"/>
                <a:gd name="T47" fmla="*/ 90 h 168"/>
                <a:gd name="T48" fmla="*/ 85 w 86"/>
                <a:gd name="T49" fmla="*/ 118 h 168"/>
                <a:gd name="T50" fmla="*/ 85 w 86"/>
                <a:gd name="T51" fmla="*/ 128 h 168"/>
                <a:gd name="T52" fmla="*/ 85 w 86"/>
                <a:gd name="T53" fmla="*/ 141 h 168"/>
                <a:gd name="T54" fmla="*/ 84 w 86"/>
                <a:gd name="T55" fmla="*/ 147 h 168"/>
                <a:gd name="T56" fmla="*/ 83 w 86"/>
                <a:gd name="T57" fmla="*/ 152 h 168"/>
                <a:gd name="T58" fmla="*/ 82 w 86"/>
                <a:gd name="T59" fmla="*/ 158 h 168"/>
                <a:gd name="T60" fmla="*/ 78 w 86"/>
                <a:gd name="T61" fmla="*/ 161 h 168"/>
                <a:gd name="T62" fmla="*/ 75 w 86"/>
                <a:gd name="T63" fmla="*/ 163 h 168"/>
                <a:gd name="T64" fmla="*/ 72 w 86"/>
                <a:gd name="T65" fmla="*/ 165 h 168"/>
                <a:gd name="T66" fmla="*/ 69 w 86"/>
                <a:gd name="T67" fmla="*/ 167 h 168"/>
                <a:gd name="T68" fmla="*/ 65 w 86"/>
                <a:gd name="T69" fmla="*/ 167 h 168"/>
                <a:gd name="T70" fmla="*/ 58 w 86"/>
                <a:gd name="T71" fmla="*/ 168 h 168"/>
                <a:gd name="T72" fmla="*/ 49 w 86"/>
                <a:gd name="T73" fmla="*/ 167 h 168"/>
                <a:gd name="T74" fmla="*/ 42 w 86"/>
                <a:gd name="T75" fmla="*/ 164 h 168"/>
                <a:gd name="T76" fmla="*/ 34 w 86"/>
                <a:gd name="T77" fmla="*/ 161 h 168"/>
                <a:gd name="T78" fmla="*/ 27 w 86"/>
                <a:gd name="T79" fmla="*/ 157 h 168"/>
                <a:gd name="T80" fmla="*/ 21 w 86"/>
                <a:gd name="T81" fmla="*/ 151 h 168"/>
                <a:gd name="T82" fmla="*/ 7 w 86"/>
                <a:gd name="T8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68">
                  <a:moveTo>
                    <a:pt x="7" y="139"/>
                  </a:moveTo>
                  <a:lnTo>
                    <a:pt x="4" y="116"/>
                  </a:lnTo>
                  <a:lnTo>
                    <a:pt x="0" y="87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3" y="54"/>
                  </a:lnTo>
                  <a:lnTo>
                    <a:pt x="5" y="49"/>
                  </a:lnTo>
                  <a:lnTo>
                    <a:pt x="8" y="44"/>
                  </a:lnTo>
                  <a:lnTo>
                    <a:pt x="13" y="40"/>
                  </a:lnTo>
                  <a:lnTo>
                    <a:pt x="25" y="31"/>
                  </a:lnTo>
                  <a:lnTo>
                    <a:pt x="40" y="23"/>
                  </a:lnTo>
                  <a:lnTo>
                    <a:pt x="48" y="15"/>
                  </a:lnTo>
                  <a:lnTo>
                    <a:pt x="60" y="5"/>
                  </a:lnTo>
                  <a:lnTo>
                    <a:pt x="67" y="1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5" y="1"/>
                  </a:lnTo>
                  <a:lnTo>
                    <a:pt x="77" y="4"/>
                  </a:lnTo>
                  <a:lnTo>
                    <a:pt x="78" y="8"/>
                  </a:lnTo>
                  <a:lnTo>
                    <a:pt x="82" y="22"/>
                  </a:lnTo>
                  <a:lnTo>
                    <a:pt x="84" y="35"/>
                  </a:lnTo>
                  <a:lnTo>
                    <a:pt x="85" y="49"/>
                  </a:lnTo>
                  <a:lnTo>
                    <a:pt x="86" y="63"/>
                  </a:lnTo>
                  <a:lnTo>
                    <a:pt x="86" y="90"/>
                  </a:lnTo>
                  <a:lnTo>
                    <a:pt x="85" y="118"/>
                  </a:lnTo>
                  <a:lnTo>
                    <a:pt x="85" y="128"/>
                  </a:lnTo>
                  <a:lnTo>
                    <a:pt x="85" y="141"/>
                  </a:lnTo>
                  <a:lnTo>
                    <a:pt x="84" y="147"/>
                  </a:lnTo>
                  <a:lnTo>
                    <a:pt x="83" y="152"/>
                  </a:lnTo>
                  <a:lnTo>
                    <a:pt x="82" y="158"/>
                  </a:lnTo>
                  <a:lnTo>
                    <a:pt x="78" y="161"/>
                  </a:lnTo>
                  <a:lnTo>
                    <a:pt x="75" y="163"/>
                  </a:lnTo>
                  <a:lnTo>
                    <a:pt x="72" y="165"/>
                  </a:lnTo>
                  <a:lnTo>
                    <a:pt x="69" y="167"/>
                  </a:lnTo>
                  <a:lnTo>
                    <a:pt x="65" y="167"/>
                  </a:lnTo>
                  <a:lnTo>
                    <a:pt x="58" y="168"/>
                  </a:lnTo>
                  <a:lnTo>
                    <a:pt x="49" y="167"/>
                  </a:lnTo>
                  <a:lnTo>
                    <a:pt x="42" y="164"/>
                  </a:lnTo>
                  <a:lnTo>
                    <a:pt x="34" y="161"/>
                  </a:lnTo>
                  <a:lnTo>
                    <a:pt x="27" y="157"/>
                  </a:lnTo>
                  <a:lnTo>
                    <a:pt x="21" y="151"/>
                  </a:lnTo>
                  <a:lnTo>
                    <a:pt x="7" y="139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0" name="Freeform 114"/>
            <p:cNvSpPr>
              <a:spLocks/>
            </p:cNvSpPr>
            <p:nvPr/>
          </p:nvSpPr>
          <p:spPr bwMode="auto">
            <a:xfrm>
              <a:off x="6406418" y="6061328"/>
              <a:ext cx="14809" cy="18830"/>
            </a:xfrm>
            <a:custGeom>
              <a:avLst/>
              <a:gdLst>
                <a:gd name="T0" fmla="*/ 23 w 36"/>
                <a:gd name="T1" fmla="*/ 47 h 55"/>
                <a:gd name="T2" fmla="*/ 18 w 36"/>
                <a:gd name="T3" fmla="*/ 51 h 55"/>
                <a:gd name="T4" fmla="*/ 12 w 36"/>
                <a:gd name="T5" fmla="*/ 54 h 55"/>
                <a:gd name="T6" fmla="*/ 7 w 36"/>
                <a:gd name="T7" fmla="*/ 55 h 55"/>
                <a:gd name="T8" fmla="*/ 5 w 36"/>
                <a:gd name="T9" fmla="*/ 54 h 55"/>
                <a:gd name="T10" fmla="*/ 3 w 36"/>
                <a:gd name="T11" fmla="*/ 53 h 55"/>
                <a:gd name="T12" fmla="*/ 2 w 36"/>
                <a:gd name="T13" fmla="*/ 50 h 55"/>
                <a:gd name="T14" fmla="*/ 1 w 36"/>
                <a:gd name="T15" fmla="*/ 43 h 55"/>
                <a:gd name="T16" fmla="*/ 1 w 36"/>
                <a:gd name="T17" fmla="*/ 37 h 55"/>
                <a:gd name="T18" fmla="*/ 0 w 36"/>
                <a:gd name="T19" fmla="*/ 32 h 55"/>
                <a:gd name="T20" fmla="*/ 1 w 36"/>
                <a:gd name="T21" fmla="*/ 29 h 55"/>
                <a:gd name="T22" fmla="*/ 2 w 36"/>
                <a:gd name="T23" fmla="*/ 27 h 55"/>
                <a:gd name="T24" fmla="*/ 4 w 36"/>
                <a:gd name="T25" fmla="*/ 25 h 55"/>
                <a:gd name="T26" fmla="*/ 8 w 36"/>
                <a:gd name="T27" fmla="*/ 20 h 55"/>
                <a:gd name="T28" fmla="*/ 13 w 36"/>
                <a:gd name="T29" fmla="*/ 16 h 55"/>
                <a:gd name="T30" fmla="*/ 17 w 36"/>
                <a:gd name="T31" fmla="*/ 7 h 55"/>
                <a:gd name="T32" fmla="*/ 21 w 36"/>
                <a:gd name="T33" fmla="*/ 1 h 55"/>
                <a:gd name="T34" fmla="*/ 23 w 36"/>
                <a:gd name="T35" fmla="*/ 0 h 55"/>
                <a:gd name="T36" fmla="*/ 25 w 36"/>
                <a:gd name="T37" fmla="*/ 2 h 55"/>
                <a:gd name="T38" fmla="*/ 27 w 36"/>
                <a:gd name="T39" fmla="*/ 4 h 55"/>
                <a:gd name="T40" fmla="*/ 28 w 36"/>
                <a:gd name="T41" fmla="*/ 7 h 55"/>
                <a:gd name="T42" fmla="*/ 31 w 36"/>
                <a:gd name="T43" fmla="*/ 15 h 55"/>
                <a:gd name="T44" fmla="*/ 32 w 36"/>
                <a:gd name="T45" fmla="*/ 19 h 55"/>
                <a:gd name="T46" fmla="*/ 35 w 36"/>
                <a:gd name="T47" fmla="*/ 25 h 55"/>
                <a:gd name="T48" fmla="*/ 36 w 36"/>
                <a:gd name="T49" fmla="*/ 30 h 55"/>
                <a:gd name="T50" fmla="*/ 36 w 36"/>
                <a:gd name="T51" fmla="*/ 32 h 55"/>
                <a:gd name="T52" fmla="*/ 35 w 36"/>
                <a:gd name="T53" fmla="*/ 36 h 55"/>
                <a:gd name="T54" fmla="*/ 34 w 36"/>
                <a:gd name="T55" fmla="*/ 38 h 55"/>
                <a:gd name="T56" fmla="*/ 32 w 36"/>
                <a:gd name="T57" fmla="*/ 40 h 55"/>
                <a:gd name="T58" fmla="*/ 23 w 36"/>
                <a:gd name="T5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55">
                  <a:moveTo>
                    <a:pt x="23" y="47"/>
                  </a:moveTo>
                  <a:lnTo>
                    <a:pt x="18" y="51"/>
                  </a:lnTo>
                  <a:lnTo>
                    <a:pt x="12" y="54"/>
                  </a:lnTo>
                  <a:lnTo>
                    <a:pt x="7" y="55"/>
                  </a:lnTo>
                  <a:lnTo>
                    <a:pt x="5" y="54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1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5"/>
                  </a:lnTo>
                  <a:lnTo>
                    <a:pt x="8" y="20"/>
                  </a:lnTo>
                  <a:lnTo>
                    <a:pt x="13" y="16"/>
                  </a:lnTo>
                  <a:lnTo>
                    <a:pt x="17" y="7"/>
                  </a:lnTo>
                  <a:lnTo>
                    <a:pt x="21" y="1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8" y="7"/>
                  </a:lnTo>
                  <a:lnTo>
                    <a:pt x="31" y="15"/>
                  </a:lnTo>
                  <a:lnTo>
                    <a:pt x="32" y="19"/>
                  </a:lnTo>
                  <a:lnTo>
                    <a:pt x="35" y="25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5" y="36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23" y="47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1" name="Freeform 115"/>
            <p:cNvSpPr>
              <a:spLocks/>
            </p:cNvSpPr>
            <p:nvPr/>
          </p:nvSpPr>
          <p:spPr bwMode="auto">
            <a:xfrm>
              <a:off x="6470587" y="6207928"/>
              <a:ext cx="21391" cy="22865"/>
            </a:xfrm>
            <a:custGeom>
              <a:avLst/>
              <a:gdLst>
                <a:gd name="T0" fmla="*/ 30 w 51"/>
                <a:gd name="T1" fmla="*/ 70 h 70"/>
                <a:gd name="T2" fmla="*/ 28 w 51"/>
                <a:gd name="T3" fmla="*/ 65 h 70"/>
                <a:gd name="T4" fmla="*/ 25 w 51"/>
                <a:gd name="T5" fmla="*/ 59 h 70"/>
                <a:gd name="T6" fmla="*/ 23 w 51"/>
                <a:gd name="T7" fmla="*/ 54 h 70"/>
                <a:gd name="T8" fmla="*/ 19 w 51"/>
                <a:gd name="T9" fmla="*/ 50 h 70"/>
                <a:gd name="T10" fmla="*/ 12 w 51"/>
                <a:gd name="T11" fmla="*/ 45 h 70"/>
                <a:gd name="T12" fmla="*/ 6 w 51"/>
                <a:gd name="T13" fmla="*/ 42 h 70"/>
                <a:gd name="T14" fmla="*/ 3 w 51"/>
                <a:gd name="T15" fmla="*/ 40 h 70"/>
                <a:gd name="T16" fmla="*/ 0 w 51"/>
                <a:gd name="T17" fmla="*/ 37 h 70"/>
                <a:gd name="T18" fmla="*/ 0 w 51"/>
                <a:gd name="T19" fmla="*/ 32 h 70"/>
                <a:gd name="T20" fmla="*/ 0 w 51"/>
                <a:gd name="T21" fmla="*/ 27 h 70"/>
                <a:gd name="T22" fmla="*/ 3 w 51"/>
                <a:gd name="T23" fmla="*/ 20 h 70"/>
                <a:gd name="T24" fmla="*/ 6 w 51"/>
                <a:gd name="T25" fmla="*/ 14 h 70"/>
                <a:gd name="T26" fmla="*/ 10 w 51"/>
                <a:gd name="T27" fmla="*/ 6 h 70"/>
                <a:gd name="T28" fmla="*/ 14 w 51"/>
                <a:gd name="T29" fmla="*/ 1 h 70"/>
                <a:gd name="T30" fmla="*/ 16 w 51"/>
                <a:gd name="T31" fmla="*/ 0 h 70"/>
                <a:gd name="T32" fmla="*/ 17 w 51"/>
                <a:gd name="T33" fmla="*/ 0 h 70"/>
                <a:gd name="T34" fmla="*/ 19 w 51"/>
                <a:gd name="T35" fmla="*/ 0 h 70"/>
                <a:gd name="T36" fmla="*/ 20 w 51"/>
                <a:gd name="T37" fmla="*/ 2 h 70"/>
                <a:gd name="T38" fmla="*/ 23 w 51"/>
                <a:gd name="T39" fmla="*/ 5 h 70"/>
                <a:gd name="T40" fmla="*/ 27 w 51"/>
                <a:gd name="T41" fmla="*/ 11 h 70"/>
                <a:gd name="T42" fmla="*/ 34 w 51"/>
                <a:gd name="T43" fmla="*/ 23 h 70"/>
                <a:gd name="T44" fmla="*/ 38 w 51"/>
                <a:gd name="T45" fmla="*/ 30 h 70"/>
                <a:gd name="T46" fmla="*/ 45 w 51"/>
                <a:gd name="T47" fmla="*/ 38 h 70"/>
                <a:gd name="T48" fmla="*/ 50 w 51"/>
                <a:gd name="T49" fmla="*/ 45 h 70"/>
                <a:gd name="T50" fmla="*/ 51 w 51"/>
                <a:gd name="T51" fmla="*/ 47 h 70"/>
                <a:gd name="T52" fmla="*/ 50 w 51"/>
                <a:gd name="T53" fmla="*/ 51 h 70"/>
                <a:gd name="T54" fmla="*/ 49 w 51"/>
                <a:gd name="T55" fmla="*/ 53 h 70"/>
                <a:gd name="T56" fmla="*/ 48 w 51"/>
                <a:gd name="T57" fmla="*/ 55 h 70"/>
                <a:gd name="T58" fmla="*/ 43 w 51"/>
                <a:gd name="T59" fmla="*/ 59 h 70"/>
                <a:gd name="T60" fmla="*/ 38 w 51"/>
                <a:gd name="T61" fmla="*/ 63 h 70"/>
                <a:gd name="T62" fmla="*/ 30 w 51"/>
                <a:gd name="T6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70">
                  <a:moveTo>
                    <a:pt x="30" y="70"/>
                  </a:moveTo>
                  <a:lnTo>
                    <a:pt x="28" y="65"/>
                  </a:lnTo>
                  <a:lnTo>
                    <a:pt x="25" y="59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2" y="45"/>
                  </a:lnTo>
                  <a:lnTo>
                    <a:pt x="6" y="42"/>
                  </a:lnTo>
                  <a:lnTo>
                    <a:pt x="3" y="40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6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7" y="11"/>
                  </a:lnTo>
                  <a:lnTo>
                    <a:pt x="34" y="23"/>
                  </a:lnTo>
                  <a:lnTo>
                    <a:pt x="38" y="30"/>
                  </a:lnTo>
                  <a:lnTo>
                    <a:pt x="45" y="38"/>
                  </a:lnTo>
                  <a:lnTo>
                    <a:pt x="50" y="45"/>
                  </a:lnTo>
                  <a:lnTo>
                    <a:pt x="51" y="47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8" y="55"/>
                  </a:lnTo>
                  <a:lnTo>
                    <a:pt x="43" y="59"/>
                  </a:lnTo>
                  <a:lnTo>
                    <a:pt x="38" y="63"/>
                  </a:lnTo>
                  <a:lnTo>
                    <a:pt x="30" y="7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2" name="Freeform 116"/>
            <p:cNvSpPr>
              <a:spLocks/>
            </p:cNvSpPr>
            <p:nvPr/>
          </p:nvSpPr>
          <p:spPr bwMode="auto">
            <a:xfrm>
              <a:off x="6546274" y="6222723"/>
              <a:ext cx="13163" cy="24209"/>
            </a:xfrm>
            <a:custGeom>
              <a:avLst/>
              <a:gdLst>
                <a:gd name="T0" fmla="*/ 17 w 33"/>
                <a:gd name="T1" fmla="*/ 63 h 70"/>
                <a:gd name="T2" fmla="*/ 12 w 33"/>
                <a:gd name="T3" fmla="*/ 58 h 70"/>
                <a:gd name="T4" fmla="*/ 6 w 33"/>
                <a:gd name="T5" fmla="*/ 50 h 70"/>
                <a:gd name="T6" fmla="*/ 2 w 33"/>
                <a:gd name="T7" fmla="*/ 43 h 70"/>
                <a:gd name="T8" fmla="*/ 1 w 33"/>
                <a:gd name="T9" fmla="*/ 35 h 70"/>
                <a:gd name="T10" fmla="*/ 0 w 33"/>
                <a:gd name="T11" fmla="*/ 31 h 70"/>
                <a:gd name="T12" fmla="*/ 1 w 33"/>
                <a:gd name="T13" fmla="*/ 28 h 70"/>
                <a:gd name="T14" fmla="*/ 2 w 33"/>
                <a:gd name="T15" fmla="*/ 27 h 70"/>
                <a:gd name="T16" fmla="*/ 5 w 33"/>
                <a:gd name="T17" fmla="*/ 24 h 70"/>
                <a:gd name="T18" fmla="*/ 10 w 33"/>
                <a:gd name="T19" fmla="*/ 18 h 70"/>
                <a:gd name="T20" fmla="*/ 14 w 33"/>
                <a:gd name="T21" fmla="*/ 9 h 70"/>
                <a:gd name="T22" fmla="*/ 17 w 33"/>
                <a:gd name="T23" fmla="*/ 6 h 70"/>
                <a:gd name="T24" fmla="*/ 20 w 33"/>
                <a:gd name="T25" fmla="*/ 3 h 70"/>
                <a:gd name="T26" fmla="*/ 24 w 33"/>
                <a:gd name="T27" fmla="*/ 1 h 70"/>
                <a:gd name="T28" fmla="*/ 28 w 33"/>
                <a:gd name="T29" fmla="*/ 0 h 70"/>
                <a:gd name="T30" fmla="*/ 30 w 33"/>
                <a:gd name="T31" fmla="*/ 0 h 70"/>
                <a:gd name="T32" fmla="*/ 31 w 33"/>
                <a:gd name="T33" fmla="*/ 1 h 70"/>
                <a:gd name="T34" fmla="*/ 32 w 33"/>
                <a:gd name="T35" fmla="*/ 4 h 70"/>
                <a:gd name="T36" fmla="*/ 33 w 33"/>
                <a:gd name="T37" fmla="*/ 5 h 70"/>
                <a:gd name="T38" fmla="*/ 33 w 33"/>
                <a:gd name="T39" fmla="*/ 9 h 70"/>
                <a:gd name="T40" fmla="*/ 32 w 33"/>
                <a:gd name="T41" fmla="*/ 13 h 70"/>
                <a:gd name="T42" fmla="*/ 28 w 33"/>
                <a:gd name="T43" fmla="*/ 22 h 70"/>
                <a:gd name="T44" fmla="*/ 24 w 33"/>
                <a:gd name="T45" fmla="*/ 28 h 70"/>
                <a:gd name="T46" fmla="*/ 22 w 33"/>
                <a:gd name="T47" fmla="*/ 32 h 70"/>
                <a:gd name="T48" fmla="*/ 22 w 33"/>
                <a:gd name="T49" fmla="*/ 35 h 70"/>
                <a:gd name="T50" fmla="*/ 22 w 33"/>
                <a:gd name="T51" fmla="*/ 38 h 70"/>
                <a:gd name="T52" fmla="*/ 23 w 33"/>
                <a:gd name="T53" fmla="*/ 40 h 70"/>
                <a:gd name="T54" fmla="*/ 25 w 33"/>
                <a:gd name="T55" fmla="*/ 46 h 70"/>
                <a:gd name="T56" fmla="*/ 28 w 33"/>
                <a:gd name="T57" fmla="*/ 51 h 70"/>
                <a:gd name="T58" fmla="*/ 30 w 33"/>
                <a:gd name="T59" fmla="*/ 54 h 70"/>
                <a:gd name="T60" fmla="*/ 31 w 33"/>
                <a:gd name="T61" fmla="*/ 57 h 70"/>
                <a:gd name="T62" fmla="*/ 31 w 33"/>
                <a:gd name="T63" fmla="*/ 59 h 70"/>
                <a:gd name="T64" fmla="*/ 31 w 33"/>
                <a:gd name="T65" fmla="*/ 62 h 70"/>
                <a:gd name="T66" fmla="*/ 29 w 33"/>
                <a:gd name="T67" fmla="*/ 65 h 70"/>
                <a:gd name="T68" fmla="*/ 26 w 33"/>
                <a:gd name="T69" fmla="*/ 67 h 70"/>
                <a:gd name="T70" fmla="*/ 24 w 33"/>
                <a:gd name="T71" fmla="*/ 68 h 70"/>
                <a:gd name="T72" fmla="*/ 19 w 33"/>
                <a:gd name="T73" fmla="*/ 70 h 70"/>
                <a:gd name="T74" fmla="*/ 17 w 33"/>
                <a:gd name="T75" fmla="*/ 6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0">
                  <a:moveTo>
                    <a:pt x="17" y="63"/>
                  </a:moveTo>
                  <a:lnTo>
                    <a:pt x="12" y="58"/>
                  </a:lnTo>
                  <a:lnTo>
                    <a:pt x="6" y="50"/>
                  </a:lnTo>
                  <a:lnTo>
                    <a:pt x="2" y="43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7"/>
                  </a:lnTo>
                  <a:lnTo>
                    <a:pt x="5" y="24"/>
                  </a:lnTo>
                  <a:lnTo>
                    <a:pt x="10" y="18"/>
                  </a:lnTo>
                  <a:lnTo>
                    <a:pt x="14" y="9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24" y="1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3" y="9"/>
                  </a:lnTo>
                  <a:lnTo>
                    <a:pt x="32" y="13"/>
                  </a:lnTo>
                  <a:lnTo>
                    <a:pt x="28" y="22"/>
                  </a:lnTo>
                  <a:lnTo>
                    <a:pt x="24" y="28"/>
                  </a:lnTo>
                  <a:lnTo>
                    <a:pt x="22" y="32"/>
                  </a:lnTo>
                  <a:lnTo>
                    <a:pt x="22" y="35"/>
                  </a:lnTo>
                  <a:lnTo>
                    <a:pt x="22" y="38"/>
                  </a:lnTo>
                  <a:lnTo>
                    <a:pt x="23" y="40"/>
                  </a:lnTo>
                  <a:lnTo>
                    <a:pt x="25" y="46"/>
                  </a:lnTo>
                  <a:lnTo>
                    <a:pt x="28" y="51"/>
                  </a:lnTo>
                  <a:lnTo>
                    <a:pt x="30" y="54"/>
                  </a:lnTo>
                  <a:lnTo>
                    <a:pt x="31" y="57"/>
                  </a:lnTo>
                  <a:lnTo>
                    <a:pt x="31" y="59"/>
                  </a:lnTo>
                  <a:lnTo>
                    <a:pt x="31" y="62"/>
                  </a:lnTo>
                  <a:lnTo>
                    <a:pt x="29" y="65"/>
                  </a:lnTo>
                  <a:lnTo>
                    <a:pt x="26" y="67"/>
                  </a:lnTo>
                  <a:lnTo>
                    <a:pt x="24" y="68"/>
                  </a:lnTo>
                  <a:lnTo>
                    <a:pt x="19" y="70"/>
                  </a:lnTo>
                  <a:lnTo>
                    <a:pt x="17" y="6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7" name="Freeform 121"/>
            <p:cNvSpPr>
              <a:spLocks/>
            </p:cNvSpPr>
            <p:nvPr/>
          </p:nvSpPr>
          <p:spPr bwMode="auto">
            <a:xfrm>
              <a:off x="2426263" y="5920108"/>
              <a:ext cx="18099" cy="20175"/>
            </a:xfrm>
            <a:custGeom>
              <a:avLst/>
              <a:gdLst>
                <a:gd name="T0" fmla="*/ 42 w 45"/>
                <a:gd name="T1" fmla="*/ 0 h 59"/>
                <a:gd name="T2" fmla="*/ 33 w 45"/>
                <a:gd name="T3" fmla="*/ 7 h 59"/>
                <a:gd name="T4" fmla="*/ 24 w 45"/>
                <a:gd name="T5" fmla="*/ 16 h 59"/>
                <a:gd name="T6" fmla="*/ 21 w 45"/>
                <a:gd name="T7" fmla="*/ 18 h 59"/>
                <a:gd name="T8" fmla="*/ 17 w 45"/>
                <a:gd name="T9" fmla="*/ 22 h 59"/>
                <a:gd name="T10" fmla="*/ 11 w 45"/>
                <a:gd name="T11" fmla="*/ 28 h 59"/>
                <a:gd name="T12" fmla="*/ 5 w 45"/>
                <a:gd name="T13" fmla="*/ 34 h 59"/>
                <a:gd name="T14" fmla="*/ 3 w 45"/>
                <a:gd name="T15" fmla="*/ 36 h 59"/>
                <a:gd name="T16" fmla="*/ 1 w 45"/>
                <a:gd name="T17" fmla="*/ 40 h 59"/>
                <a:gd name="T18" fmla="*/ 0 w 45"/>
                <a:gd name="T19" fmla="*/ 43 h 59"/>
                <a:gd name="T20" fmla="*/ 1 w 45"/>
                <a:gd name="T21" fmla="*/ 46 h 59"/>
                <a:gd name="T22" fmla="*/ 1 w 45"/>
                <a:gd name="T23" fmla="*/ 59 h 59"/>
                <a:gd name="T24" fmla="*/ 4 w 45"/>
                <a:gd name="T25" fmla="*/ 58 h 59"/>
                <a:gd name="T26" fmla="*/ 8 w 45"/>
                <a:gd name="T27" fmla="*/ 56 h 59"/>
                <a:gd name="T28" fmla="*/ 14 w 45"/>
                <a:gd name="T29" fmla="*/ 54 h 59"/>
                <a:gd name="T30" fmla="*/ 20 w 45"/>
                <a:gd name="T31" fmla="*/ 51 h 59"/>
                <a:gd name="T32" fmla="*/ 23 w 45"/>
                <a:gd name="T33" fmla="*/ 49 h 59"/>
                <a:gd name="T34" fmla="*/ 28 w 45"/>
                <a:gd name="T35" fmla="*/ 46 h 59"/>
                <a:gd name="T36" fmla="*/ 32 w 45"/>
                <a:gd name="T37" fmla="*/ 44 h 59"/>
                <a:gd name="T38" fmla="*/ 35 w 45"/>
                <a:gd name="T39" fmla="*/ 42 h 59"/>
                <a:gd name="T40" fmla="*/ 39 w 45"/>
                <a:gd name="T41" fmla="*/ 40 h 59"/>
                <a:gd name="T42" fmla="*/ 43 w 45"/>
                <a:gd name="T43" fmla="*/ 36 h 59"/>
                <a:gd name="T44" fmla="*/ 45 w 45"/>
                <a:gd name="T45" fmla="*/ 32 h 59"/>
                <a:gd name="T46" fmla="*/ 45 w 45"/>
                <a:gd name="T47" fmla="*/ 27 h 59"/>
                <a:gd name="T48" fmla="*/ 45 w 45"/>
                <a:gd name="T49" fmla="*/ 13 h 59"/>
                <a:gd name="T50" fmla="*/ 42 w 45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59">
                  <a:moveTo>
                    <a:pt x="42" y="0"/>
                  </a:moveTo>
                  <a:lnTo>
                    <a:pt x="33" y="7"/>
                  </a:lnTo>
                  <a:lnTo>
                    <a:pt x="24" y="16"/>
                  </a:lnTo>
                  <a:lnTo>
                    <a:pt x="21" y="18"/>
                  </a:lnTo>
                  <a:lnTo>
                    <a:pt x="17" y="22"/>
                  </a:lnTo>
                  <a:lnTo>
                    <a:pt x="11" y="28"/>
                  </a:lnTo>
                  <a:lnTo>
                    <a:pt x="5" y="34"/>
                  </a:lnTo>
                  <a:lnTo>
                    <a:pt x="3" y="36"/>
                  </a:lnTo>
                  <a:lnTo>
                    <a:pt x="1" y="40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1" y="59"/>
                  </a:lnTo>
                  <a:lnTo>
                    <a:pt x="4" y="58"/>
                  </a:lnTo>
                  <a:lnTo>
                    <a:pt x="8" y="56"/>
                  </a:lnTo>
                  <a:lnTo>
                    <a:pt x="14" y="54"/>
                  </a:lnTo>
                  <a:lnTo>
                    <a:pt x="20" y="51"/>
                  </a:lnTo>
                  <a:lnTo>
                    <a:pt x="23" y="49"/>
                  </a:lnTo>
                  <a:lnTo>
                    <a:pt x="28" y="46"/>
                  </a:lnTo>
                  <a:lnTo>
                    <a:pt x="32" y="44"/>
                  </a:lnTo>
                  <a:lnTo>
                    <a:pt x="35" y="42"/>
                  </a:lnTo>
                  <a:lnTo>
                    <a:pt x="39" y="40"/>
                  </a:lnTo>
                  <a:lnTo>
                    <a:pt x="43" y="36"/>
                  </a:lnTo>
                  <a:lnTo>
                    <a:pt x="45" y="32"/>
                  </a:lnTo>
                  <a:lnTo>
                    <a:pt x="45" y="27"/>
                  </a:lnTo>
                  <a:lnTo>
                    <a:pt x="45" y="13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8" name="Freeform 122"/>
            <p:cNvSpPr>
              <a:spLocks/>
            </p:cNvSpPr>
            <p:nvPr/>
          </p:nvSpPr>
          <p:spPr bwMode="auto">
            <a:xfrm>
              <a:off x="2385127" y="5750643"/>
              <a:ext cx="6582" cy="6726"/>
            </a:xfrm>
            <a:custGeom>
              <a:avLst/>
              <a:gdLst>
                <a:gd name="T0" fmla="*/ 13 w 19"/>
                <a:gd name="T1" fmla="*/ 2 h 19"/>
                <a:gd name="T2" fmla="*/ 9 w 19"/>
                <a:gd name="T3" fmla="*/ 4 h 19"/>
                <a:gd name="T4" fmla="*/ 6 w 19"/>
                <a:gd name="T5" fmla="*/ 6 h 19"/>
                <a:gd name="T6" fmla="*/ 1 w 19"/>
                <a:gd name="T7" fmla="*/ 7 h 19"/>
                <a:gd name="T8" fmla="*/ 0 w 19"/>
                <a:gd name="T9" fmla="*/ 9 h 19"/>
                <a:gd name="T10" fmla="*/ 1 w 19"/>
                <a:gd name="T11" fmla="*/ 13 h 19"/>
                <a:gd name="T12" fmla="*/ 3 w 19"/>
                <a:gd name="T13" fmla="*/ 15 h 19"/>
                <a:gd name="T14" fmla="*/ 5 w 19"/>
                <a:gd name="T15" fmla="*/ 18 h 19"/>
                <a:gd name="T16" fmla="*/ 7 w 19"/>
                <a:gd name="T17" fmla="*/ 19 h 19"/>
                <a:gd name="T18" fmla="*/ 8 w 19"/>
                <a:gd name="T19" fmla="*/ 18 h 19"/>
                <a:gd name="T20" fmla="*/ 10 w 19"/>
                <a:gd name="T21" fmla="*/ 15 h 19"/>
                <a:gd name="T22" fmla="*/ 13 w 19"/>
                <a:gd name="T23" fmla="*/ 14 h 19"/>
                <a:gd name="T24" fmla="*/ 15 w 19"/>
                <a:gd name="T25" fmla="*/ 11 h 19"/>
                <a:gd name="T26" fmla="*/ 16 w 19"/>
                <a:gd name="T27" fmla="*/ 7 h 19"/>
                <a:gd name="T28" fmla="*/ 19 w 19"/>
                <a:gd name="T29" fmla="*/ 1 h 19"/>
                <a:gd name="T30" fmla="*/ 19 w 19"/>
                <a:gd name="T31" fmla="*/ 0 h 19"/>
                <a:gd name="T32" fmla="*/ 17 w 19"/>
                <a:gd name="T33" fmla="*/ 0 h 19"/>
                <a:gd name="T34" fmla="*/ 15 w 19"/>
                <a:gd name="T35" fmla="*/ 0 h 19"/>
                <a:gd name="T36" fmla="*/ 13 w 19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19">
                  <a:moveTo>
                    <a:pt x="13" y="2"/>
                  </a:moveTo>
                  <a:lnTo>
                    <a:pt x="9" y="4"/>
                  </a:lnTo>
                  <a:lnTo>
                    <a:pt x="6" y="6"/>
                  </a:lnTo>
                  <a:lnTo>
                    <a:pt x="1" y="7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5" y="18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10" y="15"/>
                  </a:lnTo>
                  <a:lnTo>
                    <a:pt x="13" y="14"/>
                  </a:lnTo>
                  <a:lnTo>
                    <a:pt x="15" y="11"/>
                  </a:lnTo>
                  <a:lnTo>
                    <a:pt x="16" y="7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9" name="Freeform 123"/>
            <p:cNvSpPr>
              <a:spLocks/>
            </p:cNvSpPr>
            <p:nvPr/>
          </p:nvSpPr>
          <p:spPr bwMode="auto">
            <a:xfrm>
              <a:off x="2429552" y="5785611"/>
              <a:ext cx="8228" cy="6726"/>
            </a:xfrm>
            <a:custGeom>
              <a:avLst/>
              <a:gdLst>
                <a:gd name="T0" fmla="*/ 6 w 20"/>
                <a:gd name="T1" fmla="*/ 0 h 21"/>
                <a:gd name="T2" fmla="*/ 4 w 20"/>
                <a:gd name="T3" fmla="*/ 0 h 21"/>
                <a:gd name="T4" fmla="*/ 2 w 20"/>
                <a:gd name="T5" fmla="*/ 1 h 21"/>
                <a:gd name="T6" fmla="*/ 1 w 20"/>
                <a:gd name="T7" fmla="*/ 3 h 21"/>
                <a:gd name="T8" fmla="*/ 0 w 20"/>
                <a:gd name="T9" fmla="*/ 4 h 21"/>
                <a:gd name="T10" fmla="*/ 2 w 20"/>
                <a:gd name="T11" fmla="*/ 8 h 21"/>
                <a:gd name="T12" fmla="*/ 4 w 20"/>
                <a:gd name="T13" fmla="*/ 10 h 21"/>
                <a:gd name="T14" fmla="*/ 4 w 20"/>
                <a:gd name="T15" fmla="*/ 15 h 21"/>
                <a:gd name="T16" fmla="*/ 4 w 20"/>
                <a:gd name="T17" fmla="*/ 21 h 21"/>
                <a:gd name="T18" fmla="*/ 7 w 20"/>
                <a:gd name="T19" fmla="*/ 21 h 21"/>
                <a:gd name="T20" fmla="*/ 9 w 20"/>
                <a:gd name="T21" fmla="*/ 18 h 21"/>
                <a:gd name="T22" fmla="*/ 12 w 20"/>
                <a:gd name="T23" fmla="*/ 17 h 21"/>
                <a:gd name="T24" fmla="*/ 15 w 20"/>
                <a:gd name="T25" fmla="*/ 16 h 21"/>
                <a:gd name="T26" fmla="*/ 19 w 20"/>
                <a:gd name="T27" fmla="*/ 16 h 21"/>
                <a:gd name="T28" fmla="*/ 20 w 20"/>
                <a:gd name="T29" fmla="*/ 15 h 21"/>
                <a:gd name="T30" fmla="*/ 20 w 20"/>
                <a:gd name="T31" fmla="*/ 14 h 21"/>
                <a:gd name="T32" fmla="*/ 19 w 20"/>
                <a:gd name="T33" fmla="*/ 11 h 21"/>
                <a:gd name="T34" fmla="*/ 18 w 20"/>
                <a:gd name="T35" fmla="*/ 9 h 21"/>
                <a:gd name="T36" fmla="*/ 18 w 20"/>
                <a:gd name="T37" fmla="*/ 4 h 21"/>
                <a:gd name="T38" fmla="*/ 15 w 20"/>
                <a:gd name="T39" fmla="*/ 2 h 21"/>
                <a:gd name="T40" fmla="*/ 13 w 20"/>
                <a:gd name="T41" fmla="*/ 2 h 21"/>
                <a:gd name="T42" fmla="*/ 10 w 20"/>
                <a:gd name="T43" fmla="*/ 2 h 21"/>
                <a:gd name="T44" fmla="*/ 8 w 20"/>
                <a:gd name="T45" fmla="*/ 1 h 21"/>
                <a:gd name="T46" fmla="*/ 6 w 20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21">
                  <a:moveTo>
                    <a:pt x="6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9" y="18"/>
                  </a:lnTo>
                  <a:lnTo>
                    <a:pt x="12" y="17"/>
                  </a:lnTo>
                  <a:lnTo>
                    <a:pt x="15" y="16"/>
                  </a:lnTo>
                  <a:lnTo>
                    <a:pt x="19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19" y="11"/>
                  </a:lnTo>
                  <a:lnTo>
                    <a:pt x="18" y="9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0" name="Freeform 124"/>
            <p:cNvSpPr>
              <a:spLocks/>
            </p:cNvSpPr>
            <p:nvPr/>
          </p:nvSpPr>
          <p:spPr bwMode="auto">
            <a:xfrm>
              <a:off x="2413100" y="5800407"/>
              <a:ext cx="4936" cy="4035"/>
            </a:xfrm>
            <a:custGeom>
              <a:avLst/>
              <a:gdLst>
                <a:gd name="T0" fmla="*/ 0 w 11"/>
                <a:gd name="T1" fmla="*/ 1 h 14"/>
                <a:gd name="T2" fmla="*/ 0 w 11"/>
                <a:gd name="T3" fmla="*/ 14 h 14"/>
                <a:gd name="T4" fmla="*/ 5 w 11"/>
                <a:gd name="T5" fmla="*/ 13 h 14"/>
                <a:gd name="T6" fmla="*/ 8 w 11"/>
                <a:gd name="T7" fmla="*/ 13 h 14"/>
                <a:gd name="T8" fmla="*/ 10 w 11"/>
                <a:gd name="T9" fmla="*/ 11 h 14"/>
                <a:gd name="T10" fmla="*/ 11 w 11"/>
                <a:gd name="T11" fmla="*/ 8 h 14"/>
                <a:gd name="T12" fmla="*/ 11 w 11"/>
                <a:gd name="T13" fmla="*/ 7 h 14"/>
                <a:gd name="T14" fmla="*/ 11 w 11"/>
                <a:gd name="T15" fmla="*/ 6 h 14"/>
                <a:gd name="T16" fmla="*/ 11 w 11"/>
                <a:gd name="T17" fmla="*/ 2 h 14"/>
                <a:gd name="T18" fmla="*/ 11 w 11"/>
                <a:gd name="T19" fmla="*/ 1 h 14"/>
                <a:gd name="T20" fmla="*/ 6 w 11"/>
                <a:gd name="T21" fmla="*/ 0 h 14"/>
                <a:gd name="T22" fmla="*/ 0 w 11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4">
                  <a:moveTo>
                    <a:pt x="0" y="1"/>
                  </a:moveTo>
                  <a:lnTo>
                    <a:pt x="0" y="14"/>
                  </a:lnTo>
                  <a:lnTo>
                    <a:pt x="5" y="13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1" name="Freeform 125"/>
            <p:cNvSpPr>
              <a:spLocks/>
            </p:cNvSpPr>
            <p:nvPr/>
          </p:nvSpPr>
          <p:spPr bwMode="auto">
            <a:xfrm>
              <a:off x="2696104" y="5918763"/>
              <a:ext cx="3290" cy="13449"/>
            </a:xfrm>
            <a:custGeom>
              <a:avLst/>
              <a:gdLst>
                <a:gd name="T0" fmla="*/ 11 w 11"/>
                <a:gd name="T1" fmla="*/ 11 h 40"/>
                <a:gd name="T2" fmla="*/ 11 w 11"/>
                <a:gd name="T3" fmla="*/ 6 h 40"/>
                <a:gd name="T4" fmla="*/ 8 w 11"/>
                <a:gd name="T5" fmla="*/ 0 h 40"/>
                <a:gd name="T6" fmla="*/ 7 w 11"/>
                <a:gd name="T7" fmla="*/ 0 h 40"/>
                <a:gd name="T8" fmla="*/ 6 w 11"/>
                <a:gd name="T9" fmla="*/ 1 h 40"/>
                <a:gd name="T10" fmla="*/ 3 w 11"/>
                <a:gd name="T11" fmla="*/ 5 h 40"/>
                <a:gd name="T12" fmla="*/ 1 w 11"/>
                <a:gd name="T13" fmla="*/ 9 h 40"/>
                <a:gd name="T14" fmla="*/ 0 w 11"/>
                <a:gd name="T15" fmla="*/ 13 h 40"/>
                <a:gd name="T16" fmla="*/ 0 w 11"/>
                <a:gd name="T17" fmla="*/ 18 h 40"/>
                <a:gd name="T18" fmla="*/ 0 w 11"/>
                <a:gd name="T19" fmla="*/ 23 h 40"/>
                <a:gd name="T20" fmla="*/ 1 w 11"/>
                <a:gd name="T21" fmla="*/ 27 h 40"/>
                <a:gd name="T22" fmla="*/ 2 w 11"/>
                <a:gd name="T23" fmla="*/ 28 h 40"/>
                <a:gd name="T24" fmla="*/ 2 w 11"/>
                <a:gd name="T25" fmla="*/ 30 h 40"/>
                <a:gd name="T26" fmla="*/ 3 w 11"/>
                <a:gd name="T27" fmla="*/ 33 h 40"/>
                <a:gd name="T28" fmla="*/ 6 w 11"/>
                <a:gd name="T29" fmla="*/ 37 h 40"/>
                <a:gd name="T30" fmla="*/ 7 w 11"/>
                <a:gd name="T31" fmla="*/ 39 h 40"/>
                <a:gd name="T32" fmla="*/ 8 w 11"/>
                <a:gd name="T33" fmla="*/ 40 h 40"/>
                <a:gd name="T34" fmla="*/ 8 w 11"/>
                <a:gd name="T35" fmla="*/ 40 h 40"/>
                <a:gd name="T36" fmla="*/ 8 w 11"/>
                <a:gd name="T37" fmla="*/ 37 h 40"/>
                <a:gd name="T38" fmla="*/ 8 w 11"/>
                <a:gd name="T39" fmla="*/ 34 h 40"/>
                <a:gd name="T40" fmla="*/ 7 w 11"/>
                <a:gd name="T41" fmla="*/ 31 h 40"/>
                <a:gd name="T42" fmla="*/ 9 w 11"/>
                <a:gd name="T43" fmla="*/ 21 h 40"/>
                <a:gd name="T44" fmla="*/ 11 w 11"/>
                <a:gd name="T4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" h="40">
                  <a:moveTo>
                    <a:pt x="11" y="11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5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7" y="39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7"/>
                  </a:lnTo>
                  <a:lnTo>
                    <a:pt x="8" y="34"/>
                  </a:lnTo>
                  <a:lnTo>
                    <a:pt x="7" y="31"/>
                  </a:lnTo>
                  <a:lnTo>
                    <a:pt x="9" y="21"/>
                  </a:lnTo>
                  <a:lnTo>
                    <a:pt x="11" y="1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2" name="Freeform 126"/>
            <p:cNvSpPr>
              <a:spLocks/>
            </p:cNvSpPr>
            <p:nvPr/>
          </p:nvSpPr>
          <p:spPr bwMode="auto">
            <a:xfrm>
              <a:off x="2577636" y="6211963"/>
              <a:ext cx="8228" cy="6726"/>
            </a:xfrm>
            <a:custGeom>
              <a:avLst/>
              <a:gdLst>
                <a:gd name="T0" fmla="*/ 13 w 19"/>
                <a:gd name="T1" fmla="*/ 0 h 19"/>
                <a:gd name="T2" fmla="*/ 6 w 19"/>
                <a:gd name="T3" fmla="*/ 4 h 19"/>
                <a:gd name="T4" fmla="*/ 0 w 19"/>
                <a:gd name="T5" fmla="*/ 9 h 19"/>
                <a:gd name="T6" fmla="*/ 0 w 19"/>
                <a:gd name="T7" fmla="*/ 19 h 19"/>
                <a:gd name="T8" fmla="*/ 2 w 19"/>
                <a:gd name="T9" fmla="*/ 19 h 19"/>
                <a:gd name="T10" fmla="*/ 4 w 19"/>
                <a:gd name="T11" fmla="*/ 19 h 19"/>
                <a:gd name="T12" fmla="*/ 6 w 19"/>
                <a:gd name="T13" fmla="*/ 18 h 19"/>
                <a:gd name="T14" fmla="*/ 7 w 19"/>
                <a:gd name="T15" fmla="*/ 17 h 19"/>
                <a:gd name="T16" fmla="*/ 13 w 19"/>
                <a:gd name="T17" fmla="*/ 15 h 19"/>
                <a:gd name="T18" fmla="*/ 18 w 19"/>
                <a:gd name="T19" fmla="*/ 16 h 19"/>
                <a:gd name="T20" fmla="*/ 18 w 19"/>
                <a:gd name="T21" fmla="*/ 13 h 19"/>
                <a:gd name="T22" fmla="*/ 19 w 19"/>
                <a:gd name="T23" fmla="*/ 11 h 19"/>
                <a:gd name="T24" fmla="*/ 18 w 19"/>
                <a:gd name="T25" fmla="*/ 8 h 19"/>
                <a:gd name="T26" fmla="*/ 17 w 19"/>
                <a:gd name="T27" fmla="*/ 4 h 19"/>
                <a:gd name="T28" fmla="*/ 15 w 19"/>
                <a:gd name="T29" fmla="*/ 2 h 19"/>
                <a:gd name="T30" fmla="*/ 13 w 1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19">
                  <a:moveTo>
                    <a:pt x="13" y="0"/>
                  </a:moveTo>
                  <a:lnTo>
                    <a:pt x="6" y="4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7"/>
                  </a:lnTo>
                  <a:lnTo>
                    <a:pt x="13" y="15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18" y="8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3" name="Freeform 137"/>
            <p:cNvSpPr>
              <a:spLocks/>
            </p:cNvSpPr>
            <p:nvPr/>
          </p:nvSpPr>
          <p:spPr bwMode="auto">
            <a:xfrm>
              <a:off x="2335766" y="5639011"/>
              <a:ext cx="14809" cy="6726"/>
            </a:xfrm>
            <a:custGeom>
              <a:avLst/>
              <a:gdLst>
                <a:gd name="T0" fmla="*/ 15 w 34"/>
                <a:gd name="T1" fmla="*/ 3 h 20"/>
                <a:gd name="T2" fmla="*/ 4 w 34"/>
                <a:gd name="T3" fmla="*/ 0 h 20"/>
                <a:gd name="T4" fmla="*/ 2 w 34"/>
                <a:gd name="T5" fmla="*/ 0 h 20"/>
                <a:gd name="T6" fmla="*/ 0 w 34"/>
                <a:gd name="T7" fmla="*/ 5 h 20"/>
                <a:gd name="T8" fmla="*/ 2 w 34"/>
                <a:gd name="T9" fmla="*/ 8 h 20"/>
                <a:gd name="T10" fmla="*/ 3 w 34"/>
                <a:gd name="T11" fmla="*/ 10 h 20"/>
                <a:gd name="T12" fmla="*/ 5 w 34"/>
                <a:gd name="T13" fmla="*/ 13 h 20"/>
                <a:gd name="T14" fmla="*/ 8 w 34"/>
                <a:gd name="T15" fmla="*/ 14 h 20"/>
                <a:gd name="T16" fmla="*/ 13 w 34"/>
                <a:gd name="T17" fmla="*/ 13 h 20"/>
                <a:gd name="T18" fmla="*/ 19 w 34"/>
                <a:gd name="T19" fmla="*/ 15 h 20"/>
                <a:gd name="T20" fmla="*/ 24 w 34"/>
                <a:gd name="T21" fmla="*/ 17 h 20"/>
                <a:gd name="T22" fmla="*/ 26 w 34"/>
                <a:gd name="T23" fmla="*/ 19 h 20"/>
                <a:gd name="T24" fmla="*/ 30 w 34"/>
                <a:gd name="T25" fmla="*/ 20 h 20"/>
                <a:gd name="T26" fmla="*/ 32 w 34"/>
                <a:gd name="T27" fmla="*/ 19 h 20"/>
                <a:gd name="T28" fmla="*/ 34 w 34"/>
                <a:gd name="T29" fmla="*/ 17 h 20"/>
                <a:gd name="T30" fmla="*/ 30 w 34"/>
                <a:gd name="T31" fmla="*/ 13 h 20"/>
                <a:gd name="T32" fmla="*/ 25 w 34"/>
                <a:gd name="T33" fmla="*/ 8 h 20"/>
                <a:gd name="T34" fmla="*/ 20 w 34"/>
                <a:gd name="T35" fmla="*/ 6 h 20"/>
                <a:gd name="T36" fmla="*/ 15 w 34"/>
                <a:gd name="T3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20">
                  <a:moveTo>
                    <a:pt x="15" y="3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3"/>
                  </a:lnTo>
                  <a:lnTo>
                    <a:pt x="8" y="14"/>
                  </a:lnTo>
                  <a:lnTo>
                    <a:pt x="13" y="13"/>
                  </a:lnTo>
                  <a:lnTo>
                    <a:pt x="19" y="15"/>
                  </a:lnTo>
                  <a:lnTo>
                    <a:pt x="24" y="17"/>
                  </a:lnTo>
                  <a:lnTo>
                    <a:pt x="26" y="19"/>
                  </a:lnTo>
                  <a:lnTo>
                    <a:pt x="30" y="20"/>
                  </a:lnTo>
                  <a:lnTo>
                    <a:pt x="32" y="19"/>
                  </a:lnTo>
                  <a:lnTo>
                    <a:pt x="34" y="17"/>
                  </a:lnTo>
                  <a:lnTo>
                    <a:pt x="30" y="13"/>
                  </a:lnTo>
                  <a:lnTo>
                    <a:pt x="25" y="8"/>
                  </a:lnTo>
                  <a:lnTo>
                    <a:pt x="20" y="6"/>
                  </a:lnTo>
                  <a:lnTo>
                    <a:pt x="15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4" name="Freeform 138"/>
            <p:cNvSpPr>
              <a:spLocks/>
            </p:cNvSpPr>
            <p:nvPr/>
          </p:nvSpPr>
          <p:spPr bwMode="auto">
            <a:xfrm>
              <a:off x="2498659" y="5843446"/>
              <a:ext cx="9873" cy="10760"/>
            </a:xfrm>
            <a:custGeom>
              <a:avLst/>
              <a:gdLst>
                <a:gd name="T0" fmla="*/ 22 w 22"/>
                <a:gd name="T1" fmla="*/ 15 h 32"/>
                <a:gd name="T2" fmla="*/ 20 w 22"/>
                <a:gd name="T3" fmla="*/ 11 h 32"/>
                <a:gd name="T4" fmla="*/ 18 w 22"/>
                <a:gd name="T5" fmla="*/ 6 h 32"/>
                <a:gd name="T6" fmla="*/ 15 w 22"/>
                <a:gd name="T7" fmla="*/ 2 h 32"/>
                <a:gd name="T8" fmla="*/ 11 w 22"/>
                <a:gd name="T9" fmla="*/ 0 h 32"/>
                <a:gd name="T10" fmla="*/ 8 w 22"/>
                <a:gd name="T11" fmla="*/ 0 h 32"/>
                <a:gd name="T12" fmla="*/ 5 w 22"/>
                <a:gd name="T13" fmla="*/ 0 h 32"/>
                <a:gd name="T14" fmla="*/ 3 w 22"/>
                <a:gd name="T15" fmla="*/ 4 h 32"/>
                <a:gd name="T16" fmla="*/ 2 w 22"/>
                <a:gd name="T17" fmla="*/ 10 h 32"/>
                <a:gd name="T18" fmla="*/ 1 w 22"/>
                <a:gd name="T19" fmla="*/ 14 h 32"/>
                <a:gd name="T20" fmla="*/ 0 w 22"/>
                <a:gd name="T21" fmla="*/ 20 h 32"/>
                <a:gd name="T22" fmla="*/ 1 w 22"/>
                <a:gd name="T23" fmla="*/ 26 h 32"/>
                <a:gd name="T24" fmla="*/ 2 w 22"/>
                <a:gd name="T25" fmla="*/ 31 h 32"/>
                <a:gd name="T26" fmla="*/ 12 w 22"/>
                <a:gd name="T27" fmla="*/ 31 h 32"/>
                <a:gd name="T28" fmla="*/ 20 w 22"/>
                <a:gd name="T29" fmla="*/ 32 h 32"/>
                <a:gd name="T30" fmla="*/ 20 w 22"/>
                <a:gd name="T31" fmla="*/ 20 h 32"/>
                <a:gd name="T32" fmla="*/ 21 w 22"/>
                <a:gd name="T33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2">
                  <a:moveTo>
                    <a:pt x="22" y="15"/>
                  </a:moveTo>
                  <a:lnTo>
                    <a:pt x="20" y="11"/>
                  </a:lnTo>
                  <a:lnTo>
                    <a:pt x="18" y="6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2" y="10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1" y="26"/>
                  </a:lnTo>
                  <a:lnTo>
                    <a:pt x="2" y="31"/>
                  </a:lnTo>
                  <a:lnTo>
                    <a:pt x="12" y="31"/>
                  </a:lnTo>
                  <a:lnTo>
                    <a:pt x="20" y="32"/>
                  </a:lnTo>
                  <a:lnTo>
                    <a:pt x="20" y="20"/>
                  </a:lnTo>
                  <a:lnTo>
                    <a:pt x="21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5" name="Freeform 139"/>
            <p:cNvSpPr>
              <a:spLocks/>
            </p:cNvSpPr>
            <p:nvPr/>
          </p:nvSpPr>
          <p:spPr bwMode="auto">
            <a:xfrm>
              <a:off x="2041245" y="3766834"/>
              <a:ext cx="23036" cy="22865"/>
            </a:xfrm>
            <a:custGeom>
              <a:avLst/>
              <a:gdLst>
                <a:gd name="T0" fmla="*/ 56 w 56"/>
                <a:gd name="T1" fmla="*/ 32 h 69"/>
                <a:gd name="T2" fmla="*/ 52 w 56"/>
                <a:gd name="T3" fmla="*/ 33 h 69"/>
                <a:gd name="T4" fmla="*/ 49 w 56"/>
                <a:gd name="T5" fmla="*/ 33 h 69"/>
                <a:gd name="T6" fmla="*/ 46 w 56"/>
                <a:gd name="T7" fmla="*/ 31 h 69"/>
                <a:gd name="T8" fmla="*/ 42 w 56"/>
                <a:gd name="T9" fmla="*/ 27 h 69"/>
                <a:gd name="T10" fmla="*/ 36 w 56"/>
                <a:gd name="T11" fmla="*/ 19 h 69"/>
                <a:gd name="T12" fmla="*/ 29 w 56"/>
                <a:gd name="T13" fmla="*/ 10 h 69"/>
                <a:gd name="T14" fmla="*/ 25 w 56"/>
                <a:gd name="T15" fmla="*/ 7 h 69"/>
                <a:gd name="T16" fmla="*/ 22 w 56"/>
                <a:gd name="T17" fmla="*/ 4 h 69"/>
                <a:gd name="T18" fmla="*/ 18 w 56"/>
                <a:gd name="T19" fmla="*/ 1 h 69"/>
                <a:gd name="T20" fmla="*/ 12 w 56"/>
                <a:gd name="T21" fmla="*/ 0 h 69"/>
                <a:gd name="T22" fmla="*/ 8 w 56"/>
                <a:gd name="T23" fmla="*/ 0 h 69"/>
                <a:gd name="T24" fmla="*/ 5 w 56"/>
                <a:gd name="T25" fmla="*/ 1 h 69"/>
                <a:gd name="T26" fmla="*/ 2 w 56"/>
                <a:gd name="T27" fmla="*/ 4 h 69"/>
                <a:gd name="T28" fmla="*/ 1 w 56"/>
                <a:gd name="T29" fmla="*/ 6 h 69"/>
                <a:gd name="T30" fmla="*/ 0 w 56"/>
                <a:gd name="T31" fmla="*/ 12 h 69"/>
                <a:gd name="T32" fmla="*/ 0 w 56"/>
                <a:gd name="T33" fmla="*/ 20 h 69"/>
                <a:gd name="T34" fmla="*/ 1 w 56"/>
                <a:gd name="T35" fmla="*/ 32 h 69"/>
                <a:gd name="T36" fmla="*/ 1 w 56"/>
                <a:gd name="T37" fmla="*/ 42 h 69"/>
                <a:gd name="T38" fmla="*/ 1 w 56"/>
                <a:gd name="T39" fmla="*/ 50 h 69"/>
                <a:gd name="T40" fmla="*/ 1 w 56"/>
                <a:gd name="T41" fmla="*/ 56 h 69"/>
                <a:gd name="T42" fmla="*/ 2 w 56"/>
                <a:gd name="T43" fmla="*/ 60 h 69"/>
                <a:gd name="T44" fmla="*/ 4 w 56"/>
                <a:gd name="T45" fmla="*/ 63 h 69"/>
                <a:gd name="T46" fmla="*/ 7 w 56"/>
                <a:gd name="T47" fmla="*/ 65 h 69"/>
                <a:gd name="T48" fmla="*/ 10 w 56"/>
                <a:gd name="T49" fmla="*/ 67 h 69"/>
                <a:gd name="T50" fmla="*/ 17 w 56"/>
                <a:gd name="T51" fmla="*/ 68 h 69"/>
                <a:gd name="T52" fmla="*/ 22 w 56"/>
                <a:gd name="T53" fmla="*/ 69 h 69"/>
                <a:gd name="T54" fmla="*/ 28 w 56"/>
                <a:gd name="T55" fmla="*/ 69 h 69"/>
                <a:gd name="T56" fmla="*/ 34 w 56"/>
                <a:gd name="T57" fmla="*/ 68 h 69"/>
                <a:gd name="T58" fmla="*/ 45 w 56"/>
                <a:gd name="T59" fmla="*/ 65 h 69"/>
                <a:gd name="T60" fmla="*/ 56 w 56"/>
                <a:gd name="T61" fmla="*/ 60 h 69"/>
                <a:gd name="T62" fmla="*/ 56 w 56"/>
                <a:gd name="T63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69">
                  <a:moveTo>
                    <a:pt x="56" y="32"/>
                  </a:moveTo>
                  <a:lnTo>
                    <a:pt x="52" y="33"/>
                  </a:lnTo>
                  <a:lnTo>
                    <a:pt x="49" y="33"/>
                  </a:lnTo>
                  <a:lnTo>
                    <a:pt x="46" y="31"/>
                  </a:lnTo>
                  <a:lnTo>
                    <a:pt x="42" y="27"/>
                  </a:lnTo>
                  <a:lnTo>
                    <a:pt x="36" y="19"/>
                  </a:lnTo>
                  <a:lnTo>
                    <a:pt x="29" y="10"/>
                  </a:lnTo>
                  <a:lnTo>
                    <a:pt x="25" y="7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1" y="32"/>
                  </a:lnTo>
                  <a:lnTo>
                    <a:pt x="1" y="42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2" y="60"/>
                  </a:lnTo>
                  <a:lnTo>
                    <a:pt x="4" y="63"/>
                  </a:lnTo>
                  <a:lnTo>
                    <a:pt x="7" y="65"/>
                  </a:lnTo>
                  <a:lnTo>
                    <a:pt x="10" y="67"/>
                  </a:lnTo>
                  <a:lnTo>
                    <a:pt x="17" y="68"/>
                  </a:lnTo>
                  <a:lnTo>
                    <a:pt x="22" y="69"/>
                  </a:lnTo>
                  <a:lnTo>
                    <a:pt x="28" y="69"/>
                  </a:lnTo>
                  <a:lnTo>
                    <a:pt x="34" y="68"/>
                  </a:lnTo>
                  <a:lnTo>
                    <a:pt x="45" y="65"/>
                  </a:lnTo>
                  <a:lnTo>
                    <a:pt x="56" y="60"/>
                  </a:lnTo>
                  <a:lnTo>
                    <a:pt x="56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6" name="Freeform 140"/>
            <p:cNvSpPr>
              <a:spLocks/>
            </p:cNvSpPr>
            <p:nvPr/>
          </p:nvSpPr>
          <p:spPr bwMode="auto">
            <a:xfrm>
              <a:off x="1643064" y="1185863"/>
              <a:ext cx="5666663" cy="5061069"/>
            </a:xfrm>
            <a:custGeom>
              <a:avLst/>
              <a:gdLst>
                <a:gd name="T0" fmla="*/ 5689 w 13772"/>
                <a:gd name="T1" fmla="*/ 4488 h 15053"/>
                <a:gd name="T2" fmla="*/ 6519 w 13772"/>
                <a:gd name="T3" fmla="*/ 5135 h 15053"/>
                <a:gd name="T4" fmla="*/ 7374 w 13772"/>
                <a:gd name="T5" fmla="*/ 5427 h 15053"/>
                <a:gd name="T6" fmla="*/ 8136 w 13772"/>
                <a:gd name="T7" fmla="*/ 5748 h 15053"/>
                <a:gd name="T8" fmla="*/ 9049 w 13772"/>
                <a:gd name="T9" fmla="*/ 5960 h 15053"/>
                <a:gd name="T10" fmla="*/ 9356 w 13772"/>
                <a:gd name="T11" fmla="*/ 5395 h 15053"/>
                <a:gd name="T12" fmla="*/ 9806 w 13772"/>
                <a:gd name="T13" fmla="*/ 5663 h 15053"/>
                <a:gd name="T14" fmla="*/ 10974 w 13772"/>
                <a:gd name="T15" fmla="*/ 5704 h 15053"/>
                <a:gd name="T16" fmla="*/ 11221 w 13772"/>
                <a:gd name="T17" fmla="*/ 5391 h 15053"/>
                <a:gd name="T18" fmla="*/ 11886 w 13772"/>
                <a:gd name="T19" fmla="*/ 4754 h 15053"/>
                <a:gd name="T20" fmla="*/ 13203 w 13772"/>
                <a:gd name="T21" fmla="*/ 4375 h 15053"/>
                <a:gd name="T22" fmla="*/ 13450 w 13772"/>
                <a:gd name="T23" fmla="*/ 4890 h 15053"/>
                <a:gd name="T24" fmla="*/ 13510 w 13772"/>
                <a:gd name="T25" fmla="*/ 5489 h 15053"/>
                <a:gd name="T26" fmla="*/ 12670 w 13772"/>
                <a:gd name="T27" fmla="*/ 6248 h 15053"/>
                <a:gd name="T28" fmla="*/ 12136 w 13772"/>
                <a:gd name="T29" fmla="*/ 7236 h 15053"/>
                <a:gd name="T30" fmla="*/ 11758 w 13772"/>
                <a:gd name="T31" fmla="*/ 7904 h 15053"/>
                <a:gd name="T32" fmla="*/ 11364 w 13772"/>
                <a:gd name="T33" fmla="*/ 7445 h 15053"/>
                <a:gd name="T34" fmla="*/ 10944 w 13772"/>
                <a:gd name="T35" fmla="*/ 7623 h 15053"/>
                <a:gd name="T36" fmla="*/ 11116 w 13772"/>
                <a:gd name="T37" fmla="*/ 7138 h 15053"/>
                <a:gd name="T38" fmla="*/ 11446 w 13772"/>
                <a:gd name="T39" fmla="*/ 6711 h 15053"/>
                <a:gd name="T40" fmla="*/ 10208 w 13772"/>
                <a:gd name="T41" fmla="*/ 6335 h 15053"/>
                <a:gd name="T42" fmla="*/ 9713 w 13772"/>
                <a:gd name="T43" fmla="*/ 5998 h 15053"/>
                <a:gd name="T44" fmla="*/ 9525 w 13772"/>
                <a:gd name="T45" fmla="*/ 6316 h 15053"/>
                <a:gd name="T46" fmla="*/ 9370 w 13772"/>
                <a:gd name="T47" fmla="*/ 6854 h 15053"/>
                <a:gd name="T48" fmla="*/ 9785 w 13772"/>
                <a:gd name="T49" fmla="*/ 7610 h 15053"/>
                <a:gd name="T50" fmla="*/ 9748 w 13772"/>
                <a:gd name="T51" fmla="*/ 8364 h 15053"/>
                <a:gd name="T52" fmla="*/ 8822 w 13772"/>
                <a:gd name="T53" fmla="*/ 8586 h 15053"/>
                <a:gd name="T54" fmla="*/ 8097 w 13772"/>
                <a:gd name="T55" fmla="*/ 9434 h 15053"/>
                <a:gd name="T56" fmla="*/ 7293 w 13772"/>
                <a:gd name="T57" fmla="*/ 10204 h 15053"/>
                <a:gd name="T58" fmla="*/ 6153 w 13772"/>
                <a:gd name="T59" fmla="*/ 11118 h 15053"/>
                <a:gd name="T60" fmla="*/ 5634 w 13772"/>
                <a:gd name="T61" fmla="*/ 12136 h 15053"/>
                <a:gd name="T62" fmla="*/ 5450 w 13772"/>
                <a:gd name="T63" fmla="*/ 13387 h 15053"/>
                <a:gd name="T64" fmla="*/ 5206 w 13772"/>
                <a:gd name="T65" fmla="*/ 14145 h 15053"/>
                <a:gd name="T66" fmla="*/ 4371 w 13772"/>
                <a:gd name="T67" fmla="*/ 15053 h 15053"/>
                <a:gd name="T68" fmla="*/ 3850 w 13772"/>
                <a:gd name="T69" fmla="*/ 14328 h 15053"/>
                <a:gd name="T70" fmla="*/ 3071 w 13772"/>
                <a:gd name="T71" fmla="*/ 12466 h 15053"/>
                <a:gd name="T72" fmla="*/ 2678 w 13772"/>
                <a:gd name="T73" fmla="*/ 11512 h 15053"/>
                <a:gd name="T74" fmla="*/ 2200 w 13772"/>
                <a:gd name="T75" fmla="*/ 9849 h 15053"/>
                <a:gd name="T76" fmla="*/ 2155 w 13772"/>
                <a:gd name="T77" fmla="*/ 9550 h 15053"/>
                <a:gd name="T78" fmla="*/ 2139 w 13772"/>
                <a:gd name="T79" fmla="*/ 8596 h 15053"/>
                <a:gd name="T80" fmla="*/ 2149 w 13772"/>
                <a:gd name="T81" fmla="*/ 8127 h 15053"/>
                <a:gd name="T82" fmla="*/ 1658 w 13772"/>
                <a:gd name="T83" fmla="*/ 8745 h 15053"/>
                <a:gd name="T84" fmla="*/ 580 w 13772"/>
                <a:gd name="T85" fmla="*/ 8067 h 15053"/>
                <a:gd name="T86" fmla="*/ 958 w 13772"/>
                <a:gd name="T87" fmla="*/ 7649 h 15053"/>
                <a:gd name="T88" fmla="*/ 204 w 13772"/>
                <a:gd name="T89" fmla="*/ 7300 h 15053"/>
                <a:gd name="T90" fmla="*/ 328 w 13772"/>
                <a:gd name="T91" fmla="*/ 7083 h 15053"/>
                <a:gd name="T92" fmla="*/ 1323 w 13772"/>
                <a:gd name="T93" fmla="*/ 6975 h 15053"/>
                <a:gd name="T94" fmla="*/ 943 w 13772"/>
                <a:gd name="T95" fmla="*/ 5984 h 15053"/>
                <a:gd name="T96" fmla="*/ 1300 w 13772"/>
                <a:gd name="T97" fmla="*/ 5256 h 15053"/>
                <a:gd name="T98" fmla="*/ 2441 w 13772"/>
                <a:gd name="T99" fmla="*/ 4106 h 15053"/>
                <a:gd name="T100" fmla="*/ 2978 w 13772"/>
                <a:gd name="T101" fmla="*/ 3335 h 15053"/>
                <a:gd name="T102" fmla="*/ 3045 w 13772"/>
                <a:gd name="T103" fmla="*/ 2540 h 15053"/>
                <a:gd name="T104" fmla="*/ 2505 w 13772"/>
                <a:gd name="T105" fmla="*/ 1785 h 15053"/>
                <a:gd name="T106" fmla="*/ 2463 w 13772"/>
                <a:gd name="T107" fmla="*/ 894 h 15053"/>
                <a:gd name="T108" fmla="*/ 2304 w 13772"/>
                <a:gd name="T109" fmla="*/ 253 h 15053"/>
                <a:gd name="T110" fmla="*/ 3136 w 13772"/>
                <a:gd name="T111" fmla="*/ 50 h 15053"/>
                <a:gd name="T112" fmla="*/ 3761 w 13772"/>
                <a:gd name="T113" fmla="*/ 712 h 15053"/>
                <a:gd name="T114" fmla="*/ 4653 w 13772"/>
                <a:gd name="T115" fmla="*/ 882 h 15053"/>
                <a:gd name="T116" fmla="*/ 5753 w 13772"/>
                <a:gd name="T117" fmla="*/ 981 h 15053"/>
                <a:gd name="T118" fmla="*/ 5191 w 13772"/>
                <a:gd name="T119" fmla="*/ 1797 h 15053"/>
                <a:gd name="T120" fmla="*/ 5283 w 13772"/>
                <a:gd name="T121" fmla="*/ 2416 h 15053"/>
                <a:gd name="T122" fmla="*/ 4854 w 13772"/>
                <a:gd name="T123" fmla="*/ 2786 h 15053"/>
                <a:gd name="T124" fmla="*/ 5306 w 13772"/>
                <a:gd name="T125" fmla="*/ 3453 h 15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72" h="15053">
                  <a:moveTo>
                    <a:pt x="6077" y="3928"/>
                  </a:moveTo>
                  <a:lnTo>
                    <a:pt x="6071" y="3930"/>
                  </a:lnTo>
                  <a:lnTo>
                    <a:pt x="6066" y="3931"/>
                  </a:lnTo>
                  <a:lnTo>
                    <a:pt x="6060" y="3932"/>
                  </a:lnTo>
                  <a:lnTo>
                    <a:pt x="6054" y="3933"/>
                  </a:lnTo>
                  <a:lnTo>
                    <a:pt x="6043" y="3932"/>
                  </a:lnTo>
                  <a:lnTo>
                    <a:pt x="6031" y="3930"/>
                  </a:lnTo>
                  <a:lnTo>
                    <a:pt x="6019" y="3926"/>
                  </a:lnTo>
                  <a:lnTo>
                    <a:pt x="6007" y="3924"/>
                  </a:lnTo>
                  <a:lnTo>
                    <a:pt x="5996" y="3922"/>
                  </a:lnTo>
                  <a:lnTo>
                    <a:pt x="5985" y="3921"/>
                  </a:lnTo>
                  <a:lnTo>
                    <a:pt x="5984" y="3922"/>
                  </a:lnTo>
                  <a:lnTo>
                    <a:pt x="5984" y="3923"/>
                  </a:lnTo>
                  <a:lnTo>
                    <a:pt x="5980" y="3925"/>
                  </a:lnTo>
                  <a:lnTo>
                    <a:pt x="5978" y="3928"/>
                  </a:lnTo>
                  <a:lnTo>
                    <a:pt x="5976" y="3931"/>
                  </a:lnTo>
                  <a:lnTo>
                    <a:pt x="5975" y="3935"/>
                  </a:lnTo>
                  <a:lnTo>
                    <a:pt x="5972" y="3946"/>
                  </a:lnTo>
                  <a:lnTo>
                    <a:pt x="5968" y="3958"/>
                  </a:lnTo>
                  <a:lnTo>
                    <a:pt x="5965" y="3963"/>
                  </a:lnTo>
                  <a:lnTo>
                    <a:pt x="5962" y="3970"/>
                  </a:lnTo>
                  <a:lnTo>
                    <a:pt x="5959" y="3976"/>
                  </a:lnTo>
                  <a:lnTo>
                    <a:pt x="5955" y="3982"/>
                  </a:lnTo>
                  <a:lnTo>
                    <a:pt x="5949" y="3987"/>
                  </a:lnTo>
                  <a:lnTo>
                    <a:pt x="5944" y="3991"/>
                  </a:lnTo>
                  <a:lnTo>
                    <a:pt x="5936" y="3996"/>
                  </a:lnTo>
                  <a:lnTo>
                    <a:pt x="5929" y="3999"/>
                  </a:lnTo>
                  <a:lnTo>
                    <a:pt x="5925" y="4000"/>
                  </a:lnTo>
                  <a:lnTo>
                    <a:pt x="5922" y="4002"/>
                  </a:lnTo>
                  <a:lnTo>
                    <a:pt x="5920" y="4004"/>
                  </a:lnTo>
                  <a:lnTo>
                    <a:pt x="5918" y="4006"/>
                  </a:lnTo>
                  <a:lnTo>
                    <a:pt x="5916" y="4011"/>
                  </a:lnTo>
                  <a:lnTo>
                    <a:pt x="5915" y="4016"/>
                  </a:lnTo>
                  <a:lnTo>
                    <a:pt x="5914" y="4021"/>
                  </a:lnTo>
                  <a:lnTo>
                    <a:pt x="5912" y="4028"/>
                  </a:lnTo>
                  <a:lnTo>
                    <a:pt x="5908" y="4033"/>
                  </a:lnTo>
                  <a:lnTo>
                    <a:pt x="5903" y="4038"/>
                  </a:lnTo>
                  <a:lnTo>
                    <a:pt x="5897" y="4041"/>
                  </a:lnTo>
                  <a:lnTo>
                    <a:pt x="5891" y="4043"/>
                  </a:lnTo>
                  <a:lnTo>
                    <a:pt x="5884" y="4045"/>
                  </a:lnTo>
                  <a:lnTo>
                    <a:pt x="5878" y="4047"/>
                  </a:lnTo>
                  <a:lnTo>
                    <a:pt x="5866" y="4050"/>
                  </a:lnTo>
                  <a:lnTo>
                    <a:pt x="5853" y="4051"/>
                  </a:lnTo>
                  <a:lnTo>
                    <a:pt x="5851" y="4064"/>
                  </a:lnTo>
                  <a:lnTo>
                    <a:pt x="5847" y="4078"/>
                  </a:lnTo>
                  <a:lnTo>
                    <a:pt x="5840" y="4093"/>
                  </a:lnTo>
                  <a:lnTo>
                    <a:pt x="5833" y="4107"/>
                  </a:lnTo>
                  <a:lnTo>
                    <a:pt x="5828" y="4113"/>
                  </a:lnTo>
                  <a:lnTo>
                    <a:pt x="5823" y="4120"/>
                  </a:lnTo>
                  <a:lnTo>
                    <a:pt x="5817" y="4125"/>
                  </a:lnTo>
                  <a:lnTo>
                    <a:pt x="5812" y="4131"/>
                  </a:lnTo>
                  <a:lnTo>
                    <a:pt x="5807" y="4135"/>
                  </a:lnTo>
                  <a:lnTo>
                    <a:pt x="5801" y="4138"/>
                  </a:lnTo>
                  <a:lnTo>
                    <a:pt x="5795" y="4140"/>
                  </a:lnTo>
                  <a:lnTo>
                    <a:pt x="5788" y="4141"/>
                  </a:lnTo>
                  <a:lnTo>
                    <a:pt x="5782" y="4142"/>
                  </a:lnTo>
                  <a:lnTo>
                    <a:pt x="5775" y="4144"/>
                  </a:lnTo>
                  <a:lnTo>
                    <a:pt x="5771" y="4146"/>
                  </a:lnTo>
                  <a:lnTo>
                    <a:pt x="5767" y="4148"/>
                  </a:lnTo>
                  <a:lnTo>
                    <a:pt x="5762" y="4151"/>
                  </a:lnTo>
                  <a:lnTo>
                    <a:pt x="5759" y="4154"/>
                  </a:lnTo>
                  <a:lnTo>
                    <a:pt x="5757" y="4158"/>
                  </a:lnTo>
                  <a:lnTo>
                    <a:pt x="5755" y="4162"/>
                  </a:lnTo>
                  <a:lnTo>
                    <a:pt x="5753" y="4171"/>
                  </a:lnTo>
                  <a:lnTo>
                    <a:pt x="5752" y="4181"/>
                  </a:lnTo>
                  <a:lnTo>
                    <a:pt x="5752" y="4192"/>
                  </a:lnTo>
                  <a:lnTo>
                    <a:pt x="5754" y="4203"/>
                  </a:lnTo>
                  <a:lnTo>
                    <a:pt x="5755" y="4210"/>
                  </a:lnTo>
                  <a:lnTo>
                    <a:pt x="5755" y="4219"/>
                  </a:lnTo>
                  <a:lnTo>
                    <a:pt x="5755" y="4228"/>
                  </a:lnTo>
                  <a:lnTo>
                    <a:pt x="5754" y="4235"/>
                  </a:lnTo>
                  <a:lnTo>
                    <a:pt x="5752" y="4244"/>
                  </a:lnTo>
                  <a:lnTo>
                    <a:pt x="5749" y="4253"/>
                  </a:lnTo>
                  <a:lnTo>
                    <a:pt x="5746" y="4260"/>
                  </a:lnTo>
                  <a:lnTo>
                    <a:pt x="5742" y="4268"/>
                  </a:lnTo>
                  <a:lnTo>
                    <a:pt x="5734" y="4284"/>
                  </a:lnTo>
                  <a:lnTo>
                    <a:pt x="5725" y="4299"/>
                  </a:lnTo>
                  <a:lnTo>
                    <a:pt x="5715" y="4314"/>
                  </a:lnTo>
                  <a:lnTo>
                    <a:pt x="5704" y="4328"/>
                  </a:lnTo>
                  <a:lnTo>
                    <a:pt x="5699" y="4337"/>
                  </a:lnTo>
                  <a:lnTo>
                    <a:pt x="5695" y="4345"/>
                  </a:lnTo>
                  <a:lnTo>
                    <a:pt x="5693" y="4353"/>
                  </a:lnTo>
                  <a:lnTo>
                    <a:pt x="5693" y="4361"/>
                  </a:lnTo>
                  <a:lnTo>
                    <a:pt x="5694" y="4367"/>
                  </a:lnTo>
                  <a:lnTo>
                    <a:pt x="5696" y="4374"/>
                  </a:lnTo>
                  <a:lnTo>
                    <a:pt x="5699" y="4380"/>
                  </a:lnTo>
                  <a:lnTo>
                    <a:pt x="5701" y="4387"/>
                  </a:lnTo>
                  <a:lnTo>
                    <a:pt x="5704" y="4393"/>
                  </a:lnTo>
                  <a:lnTo>
                    <a:pt x="5706" y="4399"/>
                  </a:lnTo>
                  <a:lnTo>
                    <a:pt x="5708" y="4407"/>
                  </a:lnTo>
                  <a:lnTo>
                    <a:pt x="5709" y="4415"/>
                  </a:lnTo>
                  <a:lnTo>
                    <a:pt x="5709" y="4423"/>
                  </a:lnTo>
                  <a:lnTo>
                    <a:pt x="5707" y="4433"/>
                  </a:lnTo>
                  <a:lnTo>
                    <a:pt x="5705" y="4444"/>
                  </a:lnTo>
                  <a:lnTo>
                    <a:pt x="5700" y="4455"/>
                  </a:lnTo>
                  <a:lnTo>
                    <a:pt x="5699" y="4465"/>
                  </a:lnTo>
                  <a:lnTo>
                    <a:pt x="5695" y="4475"/>
                  </a:lnTo>
                  <a:lnTo>
                    <a:pt x="5692" y="4482"/>
                  </a:lnTo>
                  <a:lnTo>
                    <a:pt x="5689" y="4488"/>
                  </a:lnTo>
                  <a:lnTo>
                    <a:pt x="5685" y="4492"/>
                  </a:lnTo>
                  <a:lnTo>
                    <a:pt x="5679" y="4497"/>
                  </a:lnTo>
                  <a:lnTo>
                    <a:pt x="5675" y="4500"/>
                  </a:lnTo>
                  <a:lnTo>
                    <a:pt x="5669" y="4502"/>
                  </a:lnTo>
                  <a:lnTo>
                    <a:pt x="5659" y="4507"/>
                  </a:lnTo>
                  <a:lnTo>
                    <a:pt x="5650" y="4515"/>
                  </a:lnTo>
                  <a:lnTo>
                    <a:pt x="5646" y="4520"/>
                  </a:lnTo>
                  <a:lnTo>
                    <a:pt x="5644" y="4526"/>
                  </a:lnTo>
                  <a:lnTo>
                    <a:pt x="5640" y="4533"/>
                  </a:lnTo>
                  <a:lnTo>
                    <a:pt x="5639" y="4543"/>
                  </a:lnTo>
                  <a:lnTo>
                    <a:pt x="5638" y="4550"/>
                  </a:lnTo>
                  <a:lnTo>
                    <a:pt x="5636" y="4555"/>
                  </a:lnTo>
                  <a:lnTo>
                    <a:pt x="5634" y="4561"/>
                  </a:lnTo>
                  <a:lnTo>
                    <a:pt x="5630" y="4568"/>
                  </a:lnTo>
                  <a:lnTo>
                    <a:pt x="5622" y="4582"/>
                  </a:lnTo>
                  <a:lnTo>
                    <a:pt x="5613" y="4595"/>
                  </a:lnTo>
                  <a:lnTo>
                    <a:pt x="5606" y="4607"/>
                  </a:lnTo>
                  <a:lnTo>
                    <a:pt x="5600" y="4618"/>
                  </a:lnTo>
                  <a:lnTo>
                    <a:pt x="5599" y="4623"/>
                  </a:lnTo>
                  <a:lnTo>
                    <a:pt x="5599" y="4627"/>
                  </a:lnTo>
                  <a:lnTo>
                    <a:pt x="5601" y="4632"/>
                  </a:lnTo>
                  <a:lnTo>
                    <a:pt x="5604" y="4635"/>
                  </a:lnTo>
                  <a:lnTo>
                    <a:pt x="5759" y="4769"/>
                  </a:lnTo>
                  <a:lnTo>
                    <a:pt x="5763" y="4772"/>
                  </a:lnTo>
                  <a:lnTo>
                    <a:pt x="5772" y="4775"/>
                  </a:lnTo>
                  <a:lnTo>
                    <a:pt x="5782" y="4779"/>
                  </a:lnTo>
                  <a:lnTo>
                    <a:pt x="5793" y="4782"/>
                  </a:lnTo>
                  <a:lnTo>
                    <a:pt x="5803" y="4784"/>
                  </a:lnTo>
                  <a:lnTo>
                    <a:pt x="5812" y="4785"/>
                  </a:lnTo>
                  <a:lnTo>
                    <a:pt x="5816" y="4785"/>
                  </a:lnTo>
                  <a:lnTo>
                    <a:pt x="5820" y="4785"/>
                  </a:lnTo>
                  <a:lnTo>
                    <a:pt x="5822" y="4784"/>
                  </a:lnTo>
                  <a:lnTo>
                    <a:pt x="5823" y="4783"/>
                  </a:lnTo>
                  <a:lnTo>
                    <a:pt x="5824" y="4774"/>
                  </a:lnTo>
                  <a:lnTo>
                    <a:pt x="5823" y="4765"/>
                  </a:lnTo>
                  <a:lnTo>
                    <a:pt x="5822" y="4756"/>
                  </a:lnTo>
                  <a:lnTo>
                    <a:pt x="5821" y="4747"/>
                  </a:lnTo>
                  <a:lnTo>
                    <a:pt x="5820" y="4744"/>
                  </a:lnTo>
                  <a:lnTo>
                    <a:pt x="5820" y="4741"/>
                  </a:lnTo>
                  <a:lnTo>
                    <a:pt x="5821" y="4739"/>
                  </a:lnTo>
                  <a:lnTo>
                    <a:pt x="5822" y="4738"/>
                  </a:lnTo>
                  <a:lnTo>
                    <a:pt x="5824" y="4736"/>
                  </a:lnTo>
                  <a:lnTo>
                    <a:pt x="5827" y="4738"/>
                  </a:lnTo>
                  <a:lnTo>
                    <a:pt x="5830" y="4740"/>
                  </a:lnTo>
                  <a:lnTo>
                    <a:pt x="5836" y="4743"/>
                  </a:lnTo>
                  <a:lnTo>
                    <a:pt x="5864" y="4763"/>
                  </a:lnTo>
                  <a:lnTo>
                    <a:pt x="5893" y="4787"/>
                  </a:lnTo>
                  <a:lnTo>
                    <a:pt x="5925" y="4813"/>
                  </a:lnTo>
                  <a:lnTo>
                    <a:pt x="5958" y="4838"/>
                  </a:lnTo>
                  <a:lnTo>
                    <a:pt x="5974" y="4850"/>
                  </a:lnTo>
                  <a:lnTo>
                    <a:pt x="5991" y="4862"/>
                  </a:lnTo>
                  <a:lnTo>
                    <a:pt x="6009" y="4873"/>
                  </a:lnTo>
                  <a:lnTo>
                    <a:pt x="6026" y="4882"/>
                  </a:lnTo>
                  <a:lnTo>
                    <a:pt x="6042" y="4891"/>
                  </a:lnTo>
                  <a:lnTo>
                    <a:pt x="6059" y="4898"/>
                  </a:lnTo>
                  <a:lnTo>
                    <a:pt x="6077" y="4904"/>
                  </a:lnTo>
                  <a:lnTo>
                    <a:pt x="6093" y="4907"/>
                  </a:lnTo>
                  <a:lnTo>
                    <a:pt x="6104" y="4909"/>
                  </a:lnTo>
                  <a:lnTo>
                    <a:pt x="6113" y="4911"/>
                  </a:lnTo>
                  <a:lnTo>
                    <a:pt x="6121" y="4914"/>
                  </a:lnTo>
                  <a:lnTo>
                    <a:pt x="6127" y="4917"/>
                  </a:lnTo>
                  <a:lnTo>
                    <a:pt x="6132" y="4920"/>
                  </a:lnTo>
                  <a:lnTo>
                    <a:pt x="6136" y="4922"/>
                  </a:lnTo>
                  <a:lnTo>
                    <a:pt x="6139" y="4927"/>
                  </a:lnTo>
                  <a:lnTo>
                    <a:pt x="6142" y="4931"/>
                  </a:lnTo>
                  <a:lnTo>
                    <a:pt x="6147" y="4939"/>
                  </a:lnTo>
                  <a:lnTo>
                    <a:pt x="6152" y="4951"/>
                  </a:lnTo>
                  <a:lnTo>
                    <a:pt x="6160" y="4965"/>
                  </a:lnTo>
                  <a:lnTo>
                    <a:pt x="6171" y="4982"/>
                  </a:lnTo>
                  <a:lnTo>
                    <a:pt x="6177" y="4990"/>
                  </a:lnTo>
                  <a:lnTo>
                    <a:pt x="6184" y="4998"/>
                  </a:lnTo>
                  <a:lnTo>
                    <a:pt x="6192" y="5005"/>
                  </a:lnTo>
                  <a:lnTo>
                    <a:pt x="6201" y="5013"/>
                  </a:lnTo>
                  <a:lnTo>
                    <a:pt x="6219" y="5026"/>
                  </a:lnTo>
                  <a:lnTo>
                    <a:pt x="6239" y="5039"/>
                  </a:lnTo>
                  <a:lnTo>
                    <a:pt x="6280" y="5062"/>
                  </a:lnTo>
                  <a:lnTo>
                    <a:pt x="6319" y="5084"/>
                  </a:lnTo>
                  <a:lnTo>
                    <a:pt x="6337" y="5095"/>
                  </a:lnTo>
                  <a:lnTo>
                    <a:pt x="6354" y="5107"/>
                  </a:lnTo>
                  <a:lnTo>
                    <a:pt x="6370" y="5120"/>
                  </a:lnTo>
                  <a:lnTo>
                    <a:pt x="6387" y="5133"/>
                  </a:lnTo>
                  <a:lnTo>
                    <a:pt x="6403" y="5146"/>
                  </a:lnTo>
                  <a:lnTo>
                    <a:pt x="6419" y="5159"/>
                  </a:lnTo>
                  <a:lnTo>
                    <a:pt x="6435" y="5171"/>
                  </a:lnTo>
                  <a:lnTo>
                    <a:pt x="6452" y="5181"/>
                  </a:lnTo>
                  <a:lnTo>
                    <a:pt x="6461" y="5186"/>
                  </a:lnTo>
                  <a:lnTo>
                    <a:pt x="6469" y="5187"/>
                  </a:lnTo>
                  <a:lnTo>
                    <a:pt x="6474" y="5187"/>
                  </a:lnTo>
                  <a:lnTo>
                    <a:pt x="6479" y="5184"/>
                  </a:lnTo>
                  <a:lnTo>
                    <a:pt x="6484" y="5179"/>
                  </a:lnTo>
                  <a:lnTo>
                    <a:pt x="6488" y="5174"/>
                  </a:lnTo>
                  <a:lnTo>
                    <a:pt x="6491" y="5168"/>
                  </a:lnTo>
                  <a:lnTo>
                    <a:pt x="6495" y="5162"/>
                  </a:lnTo>
                  <a:lnTo>
                    <a:pt x="6498" y="5155"/>
                  </a:lnTo>
                  <a:lnTo>
                    <a:pt x="6501" y="5149"/>
                  </a:lnTo>
                  <a:lnTo>
                    <a:pt x="6505" y="5144"/>
                  </a:lnTo>
                  <a:lnTo>
                    <a:pt x="6509" y="5139"/>
                  </a:lnTo>
                  <a:lnTo>
                    <a:pt x="6514" y="5136"/>
                  </a:lnTo>
                  <a:lnTo>
                    <a:pt x="6519" y="5135"/>
                  </a:lnTo>
                  <a:lnTo>
                    <a:pt x="6526" y="5136"/>
                  </a:lnTo>
                  <a:lnTo>
                    <a:pt x="6533" y="5139"/>
                  </a:lnTo>
                  <a:lnTo>
                    <a:pt x="6554" y="5153"/>
                  </a:lnTo>
                  <a:lnTo>
                    <a:pt x="6580" y="5174"/>
                  </a:lnTo>
                  <a:lnTo>
                    <a:pt x="6610" y="5199"/>
                  </a:lnTo>
                  <a:lnTo>
                    <a:pt x="6642" y="5226"/>
                  </a:lnTo>
                  <a:lnTo>
                    <a:pt x="6674" y="5251"/>
                  </a:lnTo>
                  <a:lnTo>
                    <a:pt x="6702" y="5271"/>
                  </a:lnTo>
                  <a:lnTo>
                    <a:pt x="6715" y="5279"/>
                  </a:lnTo>
                  <a:lnTo>
                    <a:pt x="6726" y="5285"/>
                  </a:lnTo>
                  <a:lnTo>
                    <a:pt x="6731" y="5287"/>
                  </a:lnTo>
                  <a:lnTo>
                    <a:pt x="6735" y="5288"/>
                  </a:lnTo>
                  <a:lnTo>
                    <a:pt x="6740" y="5289"/>
                  </a:lnTo>
                  <a:lnTo>
                    <a:pt x="6743" y="5289"/>
                  </a:lnTo>
                  <a:lnTo>
                    <a:pt x="6754" y="5286"/>
                  </a:lnTo>
                  <a:lnTo>
                    <a:pt x="6766" y="5283"/>
                  </a:lnTo>
                  <a:lnTo>
                    <a:pt x="6775" y="5279"/>
                  </a:lnTo>
                  <a:lnTo>
                    <a:pt x="6786" y="5274"/>
                  </a:lnTo>
                  <a:lnTo>
                    <a:pt x="6804" y="5266"/>
                  </a:lnTo>
                  <a:lnTo>
                    <a:pt x="6822" y="5259"/>
                  </a:lnTo>
                  <a:lnTo>
                    <a:pt x="6829" y="5257"/>
                  </a:lnTo>
                  <a:lnTo>
                    <a:pt x="6837" y="5257"/>
                  </a:lnTo>
                  <a:lnTo>
                    <a:pt x="6840" y="5258"/>
                  </a:lnTo>
                  <a:lnTo>
                    <a:pt x="6843" y="5259"/>
                  </a:lnTo>
                  <a:lnTo>
                    <a:pt x="6847" y="5261"/>
                  </a:lnTo>
                  <a:lnTo>
                    <a:pt x="6850" y="5263"/>
                  </a:lnTo>
                  <a:lnTo>
                    <a:pt x="6855" y="5271"/>
                  </a:lnTo>
                  <a:lnTo>
                    <a:pt x="6860" y="5281"/>
                  </a:lnTo>
                  <a:lnTo>
                    <a:pt x="6864" y="5294"/>
                  </a:lnTo>
                  <a:lnTo>
                    <a:pt x="6867" y="5311"/>
                  </a:lnTo>
                  <a:lnTo>
                    <a:pt x="6870" y="5324"/>
                  </a:lnTo>
                  <a:lnTo>
                    <a:pt x="6873" y="5334"/>
                  </a:lnTo>
                  <a:lnTo>
                    <a:pt x="6876" y="5342"/>
                  </a:lnTo>
                  <a:lnTo>
                    <a:pt x="6879" y="5349"/>
                  </a:lnTo>
                  <a:lnTo>
                    <a:pt x="6883" y="5354"/>
                  </a:lnTo>
                  <a:lnTo>
                    <a:pt x="6888" y="5359"/>
                  </a:lnTo>
                  <a:lnTo>
                    <a:pt x="6892" y="5361"/>
                  </a:lnTo>
                  <a:lnTo>
                    <a:pt x="6896" y="5363"/>
                  </a:lnTo>
                  <a:lnTo>
                    <a:pt x="6920" y="5365"/>
                  </a:lnTo>
                  <a:lnTo>
                    <a:pt x="6948" y="5368"/>
                  </a:lnTo>
                  <a:lnTo>
                    <a:pt x="6954" y="5370"/>
                  </a:lnTo>
                  <a:lnTo>
                    <a:pt x="6958" y="5373"/>
                  </a:lnTo>
                  <a:lnTo>
                    <a:pt x="6961" y="5375"/>
                  </a:lnTo>
                  <a:lnTo>
                    <a:pt x="6963" y="5378"/>
                  </a:lnTo>
                  <a:lnTo>
                    <a:pt x="6968" y="5383"/>
                  </a:lnTo>
                  <a:lnTo>
                    <a:pt x="6972" y="5390"/>
                  </a:lnTo>
                  <a:lnTo>
                    <a:pt x="6974" y="5392"/>
                  </a:lnTo>
                  <a:lnTo>
                    <a:pt x="6976" y="5394"/>
                  </a:lnTo>
                  <a:lnTo>
                    <a:pt x="6979" y="5396"/>
                  </a:lnTo>
                  <a:lnTo>
                    <a:pt x="6984" y="5397"/>
                  </a:lnTo>
                  <a:lnTo>
                    <a:pt x="6988" y="5398"/>
                  </a:lnTo>
                  <a:lnTo>
                    <a:pt x="6995" y="5398"/>
                  </a:lnTo>
                  <a:lnTo>
                    <a:pt x="7002" y="5398"/>
                  </a:lnTo>
                  <a:lnTo>
                    <a:pt x="7011" y="5397"/>
                  </a:lnTo>
                  <a:lnTo>
                    <a:pt x="7025" y="5395"/>
                  </a:lnTo>
                  <a:lnTo>
                    <a:pt x="7036" y="5394"/>
                  </a:lnTo>
                  <a:lnTo>
                    <a:pt x="7045" y="5394"/>
                  </a:lnTo>
                  <a:lnTo>
                    <a:pt x="7053" y="5395"/>
                  </a:lnTo>
                  <a:lnTo>
                    <a:pt x="7060" y="5397"/>
                  </a:lnTo>
                  <a:lnTo>
                    <a:pt x="7066" y="5400"/>
                  </a:lnTo>
                  <a:lnTo>
                    <a:pt x="7071" y="5403"/>
                  </a:lnTo>
                  <a:lnTo>
                    <a:pt x="7076" y="5407"/>
                  </a:lnTo>
                  <a:lnTo>
                    <a:pt x="7083" y="5416"/>
                  </a:lnTo>
                  <a:lnTo>
                    <a:pt x="7092" y="5428"/>
                  </a:lnTo>
                  <a:lnTo>
                    <a:pt x="7096" y="5434"/>
                  </a:lnTo>
                  <a:lnTo>
                    <a:pt x="7103" y="5441"/>
                  </a:lnTo>
                  <a:lnTo>
                    <a:pt x="7109" y="5447"/>
                  </a:lnTo>
                  <a:lnTo>
                    <a:pt x="7117" y="5454"/>
                  </a:lnTo>
                  <a:lnTo>
                    <a:pt x="7130" y="5463"/>
                  </a:lnTo>
                  <a:lnTo>
                    <a:pt x="7139" y="5469"/>
                  </a:lnTo>
                  <a:lnTo>
                    <a:pt x="7145" y="5470"/>
                  </a:lnTo>
                  <a:lnTo>
                    <a:pt x="7148" y="5471"/>
                  </a:lnTo>
                  <a:lnTo>
                    <a:pt x="7152" y="5471"/>
                  </a:lnTo>
                  <a:lnTo>
                    <a:pt x="7155" y="5470"/>
                  </a:lnTo>
                  <a:lnTo>
                    <a:pt x="7159" y="5469"/>
                  </a:lnTo>
                  <a:lnTo>
                    <a:pt x="7161" y="5467"/>
                  </a:lnTo>
                  <a:lnTo>
                    <a:pt x="7163" y="5464"/>
                  </a:lnTo>
                  <a:lnTo>
                    <a:pt x="7165" y="5462"/>
                  </a:lnTo>
                  <a:lnTo>
                    <a:pt x="7168" y="5456"/>
                  </a:lnTo>
                  <a:lnTo>
                    <a:pt x="7171" y="5447"/>
                  </a:lnTo>
                  <a:lnTo>
                    <a:pt x="7173" y="5429"/>
                  </a:lnTo>
                  <a:lnTo>
                    <a:pt x="7173" y="5409"/>
                  </a:lnTo>
                  <a:lnTo>
                    <a:pt x="7173" y="5393"/>
                  </a:lnTo>
                  <a:lnTo>
                    <a:pt x="7173" y="5382"/>
                  </a:lnTo>
                  <a:lnTo>
                    <a:pt x="7272" y="5383"/>
                  </a:lnTo>
                  <a:lnTo>
                    <a:pt x="7280" y="5384"/>
                  </a:lnTo>
                  <a:lnTo>
                    <a:pt x="7286" y="5386"/>
                  </a:lnTo>
                  <a:lnTo>
                    <a:pt x="7293" y="5388"/>
                  </a:lnTo>
                  <a:lnTo>
                    <a:pt x="7298" y="5391"/>
                  </a:lnTo>
                  <a:lnTo>
                    <a:pt x="7309" y="5397"/>
                  </a:lnTo>
                  <a:lnTo>
                    <a:pt x="7317" y="5405"/>
                  </a:lnTo>
                  <a:lnTo>
                    <a:pt x="7327" y="5414"/>
                  </a:lnTo>
                  <a:lnTo>
                    <a:pt x="7337" y="5420"/>
                  </a:lnTo>
                  <a:lnTo>
                    <a:pt x="7342" y="5423"/>
                  </a:lnTo>
                  <a:lnTo>
                    <a:pt x="7349" y="5427"/>
                  </a:lnTo>
                  <a:lnTo>
                    <a:pt x="7355" y="5428"/>
                  </a:lnTo>
                  <a:lnTo>
                    <a:pt x="7362" y="5429"/>
                  </a:lnTo>
                  <a:lnTo>
                    <a:pt x="7368" y="5428"/>
                  </a:lnTo>
                  <a:lnTo>
                    <a:pt x="7374" y="5427"/>
                  </a:lnTo>
                  <a:lnTo>
                    <a:pt x="7378" y="5424"/>
                  </a:lnTo>
                  <a:lnTo>
                    <a:pt x="7382" y="5422"/>
                  </a:lnTo>
                  <a:lnTo>
                    <a:pt x="7390" y="5416"/>
                  </a:lnTo>
                  <a:lnTo>
                    <a:pt x="7397" y="5410"/>
                  </a:lnTo>
                  <a:lnTo>
                    <a:pt x="7401" y="5407"/>
                  </a:lnTo>
                  <a:lnTo>
                    <a:pt x="7404" y="5405"/>
                  </a:lnTo>
                  <a:lnTo>
                    <a:pt x="7408" y="5403"/>
                  </a:lnTo>
                  <a:lnTo>
                    <a:pt x="7412" y="5402"/>
                  </a:lnTo>
                  <a:lnTo>
                    <a:pt x="7418" y="5401"/>
                  </a:lnTo>
                  <a:lnTo>
                    <a:pt x="7423" y="5401"/>
                  </a:lnTo>
                  <a:lnTo>
                    <a:pt x="7430" y="5402"/>
                  </a:lnTo>
                  <a:lnTo>
                    <a:pt x="7437" y="5404"/>
                  </a:lnTo>
                  <a:lnTo>
                    <a:pt x="7447" y="5406"/>
                  </a:lnTo>
                  <a:lnTo>
                    <a:pt x="7457" y="5407"/>
                  </a:lnTo>
                  <a:lnTo>
                    <a:pt x="7466" y="5406"/>
                  </a:lnTo>
                  <a:lnTo>
                    <a:pt x="7475" y="5403"/>
                  </a:lnTo>
                  <a:lnTo>
                    <a:pt x="7479" y="5401"/>
                  </a:lnTo>
                  <a:lnTo>
                    <a:pt x="7483" y="5397"/>
                  </a:lnTo>
                  <a:lnTo>
                    <a:pt x="7486" y="5394"/>
                  </a:lnTo>
                  <a:lnTo>
                    <a:pt x="7489" y="5391"/>
                  </a:lnTo>
                  <a:lnTo>
                    <a:pt x="7492" y="5387"/>
                  </a:lnTo>
                  <a:lnTo>
                    <a:pt x="7495" y="5382"/>
                  </a:lnTo>
                  <a:lnTo>
                    <a:pt x="7496" y="5378"/>
                  </a:lnTo>
                  <a:lnTo>
                    <a:pt x="7497" y="5373"/>
                  </a:lnTo>
                  <a:lnTo>
                    <a:pt x="7498" y="5370"/>
                  </a:lnTo>
                  <a:lnTo>
                    <a:pt x="7499" y="5369"/>
                  </a:lnTo>
                  <a:lnTo>
                    <a:pt x="7500" y="5368"/>
                  </a:lnTo>
                  <a:lnTo>
                    <a:pt x="7502" y="5367"/>
                  </a:lnTo>
                  <a:lnTo>
                    <a:pt x="7506" y="5368"/>
                  </a:lnTo>
                  <a:lnTo>
                    <a:pt x="7513" y="5370"/>
                  </a:lnTo>
                  <a:lnTo>
                    <a:pt x="7527" y="5379"/>
                  </a:lnTo>
                  <a:lnTo>
                    <a:pt x="7543" y="5391"/>
                  </a:lnTo>
                  <a:lnTo>
                    <a:pt x="7578" y="5418"/>
                  </a:lnTo>
                  <a:lnTo>
                    <a:pt x="7601" y="5435"/>
                  </a:lnTo>
                  <a:lnTo>
                    <a:pt x="7615" y="5442"/>
                  </a:lnTo>
                  <a:lnTo>
                    <a:pt x="7632" y="5447"/>
                  </a:lnTo>
                  <a:lnTo>
                    <a:pt x="7649" y="5452"/>
                  </a:lnTo>
                  <a:lnTo>
                    <a:pt x="7666" y="5456"/>
                  </a:lnTo>
                  <a:lnTo>
                    <a:pt x="7702" y="5461"/>
                  </a:lnTo>
                  <a:lnTo>
                    <a:pt x="7734" y="5465"/>
                  </a:lnTo>
                  <a:lnTo>
                    <a:pt x="7745" y="5468"/>
                  </a:lnTo>
                  <a:lnTo>
                    <a:pt x="7755" y="5470"/>
                  </a:lnTo>
                  <a:lnTo>
                    <a:pt x="7762" y="5474"/>
                  </a:lnTo>
                  <a:lnTo>
                    <a:pt x="7770" y="5478"/>
                  </a:lnTo>
                  <a:lnTo>
                    <a:pt x="7775" y="5484"/>
                  </a:lnTo>
                  <a:lnTo>
                    <a:pt x="7781" y="5490"/>
                  </a:lnTo>
                  <a:lnTo>
                    <a:pt x="7784" y="5498"/>
                  </a:lnTo>
                  <a:lnTo>
                    <a:pt x="7787" y="5505"/>
                  </a:lnTo>
                  <a:lnTo>
                    <a:pt x="7788" y="5513"/>
                  </a:lnTo>
                  <a:lnTo>
                    <a:pt x="7789" y="5522"/>
                  </a:lnTo>
                  <a:lnTo>
                    <a:pt x="7789" y="5530"/>
                  </a:lnTo>
                  <a:lnTo>
                    <a:pt x="7789" y="5540"/>
                  </a:lnTo>
                  <a:lnTo>
                    <a:pt x="7787" y="5549"/>
                  </a:lnTo>
                  <a:lnTo>
                    <a:pt x="7785" y="5558"/>
                  </a:lnTo>
                  <a:lnTo>
                    <a:pt x="7783" y="5568"/>
                  </a:lnTo>
                  <a:lnTo>
                    <a:pt x="7779" y="5578"/>
                  </a:lnTo>
                  <a:lnTo>
                    <a:pt x="7776" y="5586"/>
                  </a:lnTo>
                  <a:lnTo>
                    <a:pt x="7776" y="5594"/>
                  </a:lnTo>
                  <a:lnTo>
                    <a:pt x="7779" y="5600"/>
                  </a:lnTo>
                  <a:lnTo>
                    <a:pt x="7782" y="5607"/>
                  </a:lnTo>
                  <a:lnTo>
                    <a:pt x="7787" y="5612"/>
                  </a:lnTo>
                  <a:lnTo>
                    <a:pt x="7793" y="5618"/>
                  </a:lnTo>
                  <a:lnTo>
                    <a:pt x="7800" y="5622"/>
                  </a:lnTo>
                  <a:lnTo>
                    <a:pt x="7809" y="5626"/>
                  </a:lnTo>
                  <a:lnTo>
                    <a:pt x="7847" y="5639"/>
                  </a:lnTo>
                  <a:lnTo>
                    <a:pt x="7881" y="5650"/>
                  </a:lnTo>
                  <a:lnTo>
                    <a:pt x="7890" y="5652"/>
                  </a:lnTo>
                  <a:lnTo>
                    <a:pt x="7897" y="5656"/>
                  </a:lnTo>
                  <a:lnTo>
                    <a:pt x="7904" y="5659"/>
                  </a:lnTo>
                  <a:lnTo>
                    <a:pt x="7910" y="5663"/>
                  </a:lnTo>
                  <a:lnTo>
                    <a:pt x="7920" y="5674"/>
                  </a:lnTo>
                  <a:lnTo>
                    <a:pt x="7929" y="5685"/>
                  </a:lnTo>
                  <a:lnTo>
                    <a:pt x="7936" y="5695"/>
                  </a:lnTo>
                  <a:lnTo>
                    <a:pt x="7943" y="5705"/>
                  </a:lnTo>
                  <a:lnTo>
                    <a:pt x="7946" y="5708"/>
                  </a:lnTo>
                  <a:lnTo>
                    <a:pt x="7949" y="5712"/>
                  </a:lnTo>
                  <a:lnTo>
                    <a:pt x="7952" y="5713"/>
                  </a:lnTo>
                  <a:lnTo>
                    <a:pt x="7957" y="5714"/>
                  </a:lnTo>
                  <a:lnTo>
                    <a:pt x="7976" y="5711"/>
                  </a:lnTo>
                  <a:lnTo>
                    <a:pt x="7990" y="5707"/>
                  </a:lnTo>
                  <a:lnTo>
                    <a:pt x="7993" y="5707"/>
                  </a:lnTo>
                  <a:lnTo>
                    <a:pt x="7996" y="5708"/>
                  </a:lnTo>
                  <a:lnTo>
                    <a:pt x="7999" y="5710"/>
                  </a:lnTo>
                  <a:lnTo>
                    <a:pt x="8002" y="5712"/>
                  </a:lnTo>
                  <a:lnTo>
                    <a:pt x="8008" y="5720"/>
                  </a:lnTo>
                  <a:lnTo>
                    <a:pt x="8015" y="5733"/>
                  </a:lnTo>
                  <a:lnTo>
                    <a:pt x="8020" y="5744"/>
                  </a:lnTo>
                  <a:lnTo>
                    <a:pt x="8027" y="5753"/>
                  </a:lnTo>
                  <a:lnTo>
                    <a:pt x="8033" y="5759"/>
                  </a:lnTo>
                  <a:lnTo>
                    <a:pt x="8041" y="5765"/>
                  </a:lnTo>
                  <a:lnTo>
                    <a:pt x="8049" y="5768"/>
                  </a:lnTo>
                  <a:lnTo>
                    <a:pt x="8057" y="5769"/>
                  </a:lnTo>
                  <a:lnTo>
                    <a:pt x="8066" y="5770"/>
                  </a:lnTo>
                  <a:lnTo>
                    <a:pt x="8076" y="5769"/>
                  </a:lnTo>
                  <a:lnTo>
                    <a:pt x="8085" y="5767"/>
                  </a:lnTo>
                  <a:lnTo>
                    <a:pt x="8095" y="5765"/>
                  </a:lnTo>
                  <a:lnTo>
                    <a:pt x="8106" y="5761"/>
                  </a:lnTo>
                  <a:lnTo>
                    <a:pt x="8115" y="5757"/>
                  </a:lnTo>
                  <a:lnTo>
                    <a:pt x="8136" y="5748"/>
                  </a:lnTo>
                  <a:lnTo>
                    <a:pt x="8158" y="5739"/>
                  </a:lnTo>
                  <a:lnTo>
                    <a:pt x="8178" y="5729"/>
                  </a:lnTo>
                  <a:lnTo>
                    <a:pt x="8198" y="5721"/>
                  </a:lnTo>
                  <a:lnTo>
                    <a:pt x="8207" y="5719"/>
                  </a:lnTo>
                  <a:lnTo>
                    <a:pt x="8216" y="5717"/>
                  </a:lnTo>
                  <a:lnTo>
                    <a:pt x="8225" y="5716"/>
                  </a:lnTo>
                  <a:lnTo>
                    <a:pt x="8232" y="5716"/>
                  </a:lnTo>
                  <a:lnTo>
                    <a:pt x="8240" y="5718"/>
                  </a:lnTo>
                  <a:lnTo>
                    <a:pt x="8247" y="5721"/>
                  </a:lnTo>
                  <a:lnTo>
                    <a:pt x="8254" y="5726"/>
                  </a:lnTo>
                  <a:lnTo>
                    <a:pt x="8259" y="5732"/>
                  </a:lnTo>
                  <a:lnTo>
                    <a:pt x="8265" y="5740"/>
                  </a:lnTo>
                  <a:lnTo>
                    <a:pt x="8268" y="5751"/>
                  </a:lnTo>
                  <a:lnTo>
                    <a:pt x="8271" y="5762"/>
                  </a:lnTo>
                  <a:lnTo>
                    <a:pt x="8274" y="5776"/>
                  </a:lnTo>
                  <a:lnTo>
                    <a:pt x="8275" y="5791"/>
                  </a:lnTo>
                  <a:lnTo>
                    <a:pt x="8277" y="5802"/>
                  </a:lnTo>
                  <a:lnTo>
                    <a:pt x="8281" y="5813"/>
                  </a:lnTo>
                  <a:lnTo>
                    <a:pt x="8284" y="5822"/>
                  </a:lnTo>
                  <a:lnTo>
                    <a:pt x="8287" y="5829"/>
                  </a:lnTo>
                  <a:lnTo>
                    <a:pt x="8290" y="5836"/>
                  </a:lnTo>
                  <a:lnTo>
                    <a:pt x="8295" y="5841"/>
                  </a:lnTo>
                  <a:lnTo>
                    <a:pt x="8299" y="5846"/>
                  </a:lnTo>
                  <a:lnTo>
                    <a:pt x="8303" y="5849"/>
                  </a:lnTo>
                  <a:lnTo>
                    <a:pt x="8309" y="5851"/>
                  </a:lnTo>
                  <a:lnTo>
                    <a:pt x="8314" y="5853"/>
                  </a:lnTo>
                  <a:lnTo>
                    <a:pt x="8320" y="5853"/>
                  </a:lnTo>
                  <a:lnTo>
                    <a:pt x="8330" y="5853"/>
                  </a:lnTo>
                  <a:lnTo>
                    <a:pt x="8342" y="5851"/>
                  </a:lnTo>
                  <a:lnTo>
                    <a:pt x="8368" y="5841"/>
                  </a:lnTo>
                  <a:lnTo>
                    <a:pt x="8395" y="5833"/>
                  </a:lnTo>
                  <a:lnTo>
                    <a:pt x="8408" y="5829"/>
                  </a:lnTo>
                  <a:lnTo>
                    <a:pt x="8421" y="5827"/>
                  </a:lnTo>
                  <a:lnTo>
                    <a:pt x="8428" y="5827"/>
                  </a:lnTo>
                  <a:lnTo>
                    <a:pt x="8434" y="5828"/>
                  </a:lnTo>
                  <a:lnTo>
                    <a:pt x="8441" y="5829"/>
                  </a:lnTo>
                  <a:lnTo>
                    <a:pt x="8446" y="5832"/>
                  </a:lnTo>
                  <a:lnTo>
                    <a:pt x="8460" y="5837"/>
                  </a:lnTo>
                  <a:lnTo>
                    <a:pt x="8473" y="5841"/>
                  </a:lnTo>
                  <a:lnTo>
                    <a:pt x="8486" y="5845"/>
                  </a:lnTo>
                  <a:lnTo>
                    <a:pt x="8499" y="5847"/>
                  </a:lnTo>
                  <a:lnTo>
                    <a:pt x="8525" y="5850"/>
                  </a:lnTo>
                  <a:lnTo>
                    <a:pt x="8552" y="5852"/>
                  </a:lnTo>
                  <a:lnTo>
                    <a:pt x="8578" y="5855"/>
                  </a:lnTo>
                  <a:lnTo>
                    <a:pt x="8605" y="5861"/>
                  </a:lnTo>
                  <a:lnTo>
                    <a:pt x="8619" y="5865"/>
                  </a:lnTo>
                  <a:lnTo>
                    <a:pt x="8633" y="5870"/>
                  </a:lnTo>
                  <a:lnTo>
                    <a:pt x="8647" y="5877"/>
                  </a:lnTo>
                  <a:lnTo>
                    <a:pt x="8661" y="5884"/>
                  </a:lnTo>
                  <a:lnTo>
                    <a:pt x="8680" y="5896"/>
                  </a:lnTo>
                  <a:lnTo>
                    <a:pt x="8698" y="5907"/>
                  </a:lnTo>
                  <a:lnTo>
                    <a:pt x="8713" y="5917"/>
                  </a:lnTo>
                  <a:lnTo>
                    <a:pt x="8727" y="5924"/>
                  </a:lnTo>
                  <a:lnTo>
                    <a:pt x="8734" y="5927"/>
                  </a:lnTo>
                  <a:lnTo>
                    <a:pt x="8742" y="5929"/>
                  </a:lnTo>
                  <a:lnTo>
                    <a:pt x="8750" y="5929"/>
                  </a:lnTo>
                  <a:lnTo>
                    <a:pt x="8759" y="5929"/>
                  </a:lnTo>
                  <a:lnTo>
                    <a:pt x="8769" y="5929"/>
                  </a:lnTo>
                  <a:lnTo>
                    <a:pt x="8779" y="5927"/>
                  </a:lnTo>
                  <a:lnTo>
                    <a:pt x="8789" y="5923"/>
                  </a:lnTo>
                  <a:lnTo>
                    <a:pt x="8802" y="5919"/>
                  </a:lnTo>
                  <a:lnTo>
                    <a:pt x="8812" y="5914"/>
                  </a:lnTo>
                  <a:lnTo>
                    <a:pt x="8824" y="5906"/>
                  </a:lnTo>
                  <a:lnTo>
                    <a:pt x="8837" y="5896"/>
                  </a:lnTo>
                  <a:lnTo>
                    <a:pt x="8850" y="5887"/>
                  </a:lnTo>
                  <a:lnTo>
                    <a:pt x="8863" y="5877"/>
                  </a:lnTo>
                  <a:lnTo>
                    <a:pt x="8875" y="5868"/>
                  </a:lnTo>
                  <a:lnTo>
                    <a:pt x="8880" y="5865"/>
                  </a:lnTo>
                  <a:lnTo>
                    <a:pt x="8885" y="5863"/>
                  </a:lnTo>
                  <a:lnTo>
                    <a:pt x="8890" y="5862"/>
                  </a:lnTo>
                  <a:lnTo>
                    <a:pt x="8893" y="5862"/>
                  </a:lnTo>
                  <a:lnTo>
                    <a:pt x="8895" y="5862"/>
                  </a:lnTo>
                  <a:lnTo>
                    <a:pt x="8896" y="5864"/>
                  </a:lnTo>
                  <a:lnTo>
                    <a:pt x="8898" y="5866"/>
                  </a:lnTo>
                  <a:lnTo>
                    <a:pt x="8900" y="5869"/>
                  </a:lnTo>
                  <a:lnTo>
                    <a:pt x="8903" y="5877"/>
                  </a:lnTo>
                  <a:lnTo>
                    <a:pt x="8905" y="5887"/>
                  </a:lnTo>
                  <a:lnTo>
                    <a:pt x="8910" y="5905"/>
                  </a:lnTo>
                  <a:lnTo>
                    <a:pt x="8914" y="5919"/>
                  </a:lnTo>
                  <a:lnTo>
                    <a:pt x="8916" y="5924"/>
                  </a:lnTo>
                  <a:lnTo>
                    <a:pt x="8919" y="5929"/>
                  </a:lnTo>
                  <a:lnTo>
                    <a:pt x="8923" y="5932"/>
                  </a:lnTo>
                  <a:lnTo>
                    <a:pt x="8929" y="5934"/>
                  </a:lnTo>
                  <a:lnTo>
                    <a:pt x="8941" y="5938"/>
                  </a:lnTo>
                  <a:lnTo>
                    <a:pt x="8955" y="5941"/>
                  </a:lnTo>
                  <a:lnTo>
                    <a:pt x="8969" y="5943"/>
                  </a:lnTo>
                  <a:lnTo>
                    <a:pt x="8983" y="5946"/>
                  </a:lnTo>
                  <a:lnTo>
                    <a:pt x="8989" y="5948"/>
                  </a:lnTo>
                  <a:lnTo>
                    <a:pt x="8996" y="5950"/>
                  </a:lnTo>
                  <a:lnTo>
                    <a:pt x="9002" y="5955"/>
                  </a:lnTo>
                  <a:lnTo>
                    <a:pt x="9008" y="5959"/>
                  </a:lnTo>
                  <a:lnTo>
                    <a:pt x="9015" y="5965"/>
                  </a:lnTo>
                  <a:lnTo>
                    <a:pt x="9022" y="5970"/>
                  </a:lnTo>
                  <a:lnTo>
                    <a:pt x="9027" y="5972"/>
                  </a:lnTo>
                  <a:lnTo>
                    <a:pt x="9032" y="5972"/>
                  </a:lnTo>
                  <a:lnTo>
                    <a:pt x="9037" y="5971"/>
                  </a:lnTo>
                  <a:lnTo>
                    <a:pt x="9041" y="5969"/>
                  </a:lnTo>
                  <a:lnTo>
                    <a:pt x="9044" y="5965"/>
                  </a:lnTo>
                  <a:lnTo>
                    <a:pt x="9049" y="5960"/>
                  </a:lnTo>
                  <a:lnTo>
                    <a:pt x="9056" y="5950"/>
                  </a:lnTo>
                  <a:lnTo>
                    <a:pt x="9065" y="5941"/>
                  </a:lnTo>
                  <a:lnTo>
                    <a:pt x="9069" y="5936"/>
                  </a:lnTo>
                  <a:lnTo>
                    <a:pt x="9074" y="5933"/>
                  </a:lnTo>
                  <a:lnTo>
                    <a:pt x="9081" y="5931"/>
                  </a:lnTo>
                  <a:lnTo>
                    <a:pt x="9089" y="5930"/>
                  </a:lnTo>
                  <a:lnTo>
                    <a:pt x="9104" y="5930"/>
                  </a:lnTo>
                  <a:lnTo>
                    <a:pt x="9114" y="5931"/>
                  </a:lnTo>
                  <a:lnTo>
                    <a:pt x="9121" y="5934"/>
                  </a:lnTo>
                  <a:lnTo>
                    <a:pt x="9126" y="5937"/>
                  </a:lnTo>
                  <a:lnTo>
                    <a:pt x="9131" y="5943"/>
                  </a:lnTo>
                  <a:lnTo>
                    <a:pt x="9136" y="5948"/>
                  </a:lnTo>
                  <a:lnTo>
                    <a:pt x="9144" y="5955"/>
                  </a:lnTo>
                  <a:lnTo>
                    <a:pt x="9153" y="5961"/>
                  </a:lnTo>
                  <a:lnTo>
                    <a:pt x="9158" y="5963"/>
                  </a:lnTo>
                  <a:lnTo>
                    <a:pt x="9162" y="5964"/>
                  </a:lnTo>
                  <a:lnTo>
                    <a:pt x="9165" y="5964"/>
                  </a:lnTo>
                  <a:lnTo>
                    <a:pt x="9168" y="5964"/>
                  </a:lnTo>
                  <a:lnTo>
                    <a:pt x="9175" y="5963"/>
                  </a:lnTo>
                  <a:lnTo>
                    <a:pt x="9180" y="5960"/>
                  </a:lnTo>
                  <a:lnTo>
                    <a:pt x="9191" y="5953"/>
                  </a:lnTo>
                  <a:lnTo>
                    <a:pt x="9203" y="5945"/>
                  </a:lnTo>
                  <a:lnTo>
                    <a:pt x="9209" y="5943"/>
                  </a:lnTo>
                  <a:lnTo>
                    <a:pt x="9217" y="5943"/>
                  </a:lnTo>
                  <a:lnTo>
                    <a:pt x="9226" y="5944"/>
                  </a:lnTo>
                  <a:lnTo>
                    <a:pt x="9234" y="5946"/>
                  </a:lnTo>
                  <a:lnTo>
                    <a:pt x="9243" y="5946"/>
                  </a:lnTo>
                  <a:lnTo>
                    <a:pt x="9250" y="5946"/>
                  </a:lnTo>
                  <a:lnTo>
                    <a:pt x="9254" y="5944"/>
                  </a:lnTo>
                  <a:lnTo>
                    <a:pt x="9256" y="5943"/>
                  </a:lnTo>
                  <a:lnTo>
                    <a:pt x="9259" y="5940"/>
                  </a:lnTo>
                  <a:lnTo>
                    <a:pt x="9261" y="5936"/>
                  </a:lnTo>
                  <a:lnTo>
                    <a:pt x="9263" y="5931"/>
                  </a:lnTo>
                  <a:lnTo>
                    <a:pt x="9267" y="5928"/>
                  </a:lnTo>
                  <a:lnTo>
                    <a:pt x="9269" y="5926"/>
                  </a:lnTo>
                  <a:lnTo>
                    <a:pt x="9272" y="5923"/>
                  </a:lnTo>
                  <a:lnTo>
                    <a:pt x="9274" y="5922"/>
                  </a:lnTo>
                  <a:lnTo>
                    <a:pt x="9277" y="5922"/>
                  </a:lnTo>
                  <a:lnTo>
                    <a:pt x="9281" y="5922"/>
                  </a:lnTo>
                  <a:lnTo>
                    <a:pt x="9284" y="5923"/>
                  </a:lnTo>
                  <a:lnTo>
                    <a:pt x="9290" y="5927"/>
                  </a:lnTo>
                  <a:lnTo>
                    <a:pt x="9298" y="5932"/>
                  </a:lnTo>
                  <a:lnTo>
                    <a:pt x="9304" y="5938"/>
                  </a:lnTo>
                  <a:lnTo>
                    <a:pt x="9313" y="5945"/>
                  </a:lnTo>
                  <a:lnTo>
                    <a:pt x="9321" y="5951"/>
                  </a:lnTo>
                  <a:lnTo>
                    <a:pt x="9329" y="5958"/>
                  </a:lnTo>
                  <a:lnTo>
                    <a:pt x="9338" y="5963"/>
                  </a:lnTo>
                  <a:lnTo>
                    <a:pt x="9347" y="5967"/>
                  </a:lnTo>
                  <a:lnTo>
                    <a:pt x="9352" y="5969"/>
                  </a:lnTo>
                  <a:lnTo>
                    <a:pt x="9356" y="5969"/>
                  </a:lnTo>
                  <a:lnTo>
                    <a:pt x="9361" y="5969"/>
                  </a:lnTo>
                  <a:lnTo>
                    <a:pt x="9366" y="5968"/>
                  </a:lnTo>
                  <a:lnTo>
                    <a:pt x="9370" y="5967"/>
                  </a:lnTo>
                  <a:lnTo>
                    <a:pt x="9376" y="5963"/>
                  </a:lnTo>
                  <a:lnTo>
                    <a:pt x="9381" y="5960"/>
                  </a:lnTo>
                  <a:lnTo>
                    <a:pt x="9385" y="5956"/>
                  </a:lnTo>
                  <a:lnTo>
                    <a:pt x="9390" y="5951"/>
                  </a:lnTo>
                  <a:lnTo>
                    <a:pt x="9392" y="5947"/>
                  </a:lnTo>
                  <a:lnTo>
                    <a:pt x="9394" y="5941"/>
                  </a:lnTo>
                  <a:lnTo>
                    <a:pt x="9395" y="5934"/>
                  </a:lnTo>
                  <a:lnTo>
                    <a:pt x="9396" y="5919"/>
                  </a:lnTo>
                  <a:lnTo>
                    <a:pt x="9396" y="5903"/>
                  </a:lnTo>
                  <a:lnTo>
                    <a:pt x="9396" y="5886"/>
                  </a:lnTo>
                  <a:lnTo>
                    <a:pt x="9397" y="5868"/>
                  </a:lnTo>
                  <a:lnTo>
                    <a:pt x="9398" y="5861"/>
                  </a:lnTo>
                  <a:lnTo>
                    <a:pt x="9400" y="5853"/>
                  </a:lnTo>
                  <a:lnTo>
                    <a:pt x="9402" y="5847"/>
                  </a:lnTo>
                  <a:lnTo>
                    <a:pt x="9404" y="5840"/>
                  </a:lnTo>
                  <a:lnTo>
                    <a:pt x="9415" y="5821"/>
                  </a:lnTo>
                  <a:lnTo>
                    <a:pt x="9423" y="5806"/>
                  </a:lnTo>
                  <a:lnTo>
                    <a:pt x="9429" y="5794"/>
                  </a:lnTo>
                  <a:lnTo>
                    <a:pt x="9432" y="5782"/>
                  </a:lnTo>
                  <a:lnTo>
                    <a:pt x="9433" y="5776"/>
                  </a:lnTo>
                  <a:lnTo>
                    <a:pt x="9433" y="5771"/>
                  </a:lnTo>
                  <a:lnTo>
                    <a:pt x="9432" y="5764"/>
                  </a:lnTo>
                  <a:lnTo>
                    <a:pt x="9431" y="5757"/>
                  </a:lnTo>
                  <a:lnTo>
                    <a:pt x="9425" y="5739"/>
                  </a:lnTo>
                  <a:lnTo>
                    <a:pt x="9418" y="5716"/>
                  </a:lnTo>
                  <a:lnTo>
                    <a:pt x="9414" y="5701"/>
                  </a:lnTo>
                  <a:lnTo>
                    <a:pt x="9407" y="5688"/>
                  </a:lnTo>
                  <a:lnTo>
                    <a:pt x="9401" y="5676"/>
                  </a:lnTo>
                  <a:lnTo>
                    <a:pt x="9394" y="5664"/>
                  </a:lnTo>
                  <a:lnTo>
                    <a:pt x="9381" y="5641"/>
                  </a:lnTo>
                  <a:lnTo>
                    <a:pt x="9369" y="5621"/>
                  </a:lnTo>
                  <a:lnTo>
                    <a:pt x="9364" y="5610"/>
                  </a:lnTo>
                  <a:lnTo>
                    <a:pt x="9360" y="5599"/>
                  </a:lnTo>
                  <a:lnTo>
                    <a:pt x="9355" y="5587"/>
                  </a:lnTo>
                  <a:lnTo>
                    <a:pt x="9353" y="5576"/>
                  </a:lnTo>
                  <a:lnTo>
                    <a:pt x="9352" y="5563"/>
                  </a:lnTo>
                  <a:lnTo>
                    <a:pt x="9352" y="5550"/>
                  </a:lnTo>
                  <a:lnTo>
                    <a:pt x="9353" y="5535"/>
                  </a:lnTo>
                  <a:lnTo>
                    <a:pt x="9356" y="5518"/>
                  </a:lnTo>
                  <a:lnTo>
                    <a:pt x="9358" y="5502"/>
                  </a:lnTo>
                  <a:lnTo>
                    <a:pt x="9360" y="5488"/>
                  </a:lnTo>
                  <a:lnTo>
                    <a:pt x="9361" y="5474"/>
                  </a:lnTo>
                  <a:lnTo>
                    <a:pt x="9360" y="5461"/>
                  </a:lnTo>
                  <a:lnTo>
                    <a:pt x="9357" y="5434"/>
                  </a:lnTo>
                  <a:lnTo>
                    <a:pt x="9356" y="5405"/>
                  </a:lnTo>
                  <a:lnTo>
                    <a:pt x="9356" y="5395"/>
                  </a:lnTo>
                  <a:lnTo>
                    <a:pt x="9356" y="5386"/>
                  </a:lnTo>
                  <a:lnTo>
                    <a:pt x="9357" y="5376"/>
                  </a:lnTo>
                  <a:lnTo>
                    <a:pt x="9360" y="5366"/>
                  </a:lnTo>
                  <a:lnTo>
                    <a:pt x="9365" y="5349"/>
                  </a:lnTo>
                  <a:lnTo>
                    <a:pt x="9371" y="5332"/>
                  </a:lnTo>
                  <a:lnTo>
                    <a:pt x="9385" y="5298"/>
                  </a:lnTo>
                  <a:lnTo>
                    <a:pt x="9401" y="5263"/>
                  </a:lnTo>
                  <a:lnTo>
                    <a:pt x="9407" y="5248"/>
                  </a:lnTo>
                  <a:lnTo>
                    <a:pt x="9415" y="5233"/>
                  </a:lnTo>
                  <a:lnTo>
                    <a:pt x="9418" y="5225"/>
                  </a:lnTo>
                  <a:lnTo>
                    <a:pt x="9421" y="5217"/>
                  </a:lnTo>
                  <a:lnTo>
                    <a:pt x="9423" y="5209"/>
                  </a:lnTo>
                  <a:lnTo>
                    <a:pt x="9424" y="5202"/>
                  </a:lnTo>
                  <a:lnTo>
                    <a:pt x="9424" y="5194"/>
                  </a:lnTo>
                  <a:lnTo>
                    <a:pt x="9422" y="5188"/>
                  </a:lnTo>
                  <a:lnTo>
                    <a:pt x="9420" y="5185"/>
                  </a:lnTo>
                  <a:lnTo>
                    <a:pt x="9417" y="5181"/>
                  </a:lnTo>
                  <a:lnTo>
                    <a:pt x="9408" y="5176"/>
                  </a:lnTo>
                  <a:lnTo>
                    <a:pt x="9396" y="5170"/>
                  </a:lnTo>
                  <a:lnTo>
                    <a:pt x="9396" y="5170"/>
                  </a:lnTo>
                  <a:lnTo>
                    <a:pt x="9404" y="5154"/>
                  </a:lnTo>
                  <a:lnTo>
                    <a:pt x="9409" y="5137"/>
                  </a:lnTo>
                  <a:lnTo>
                    <a:pt x="9414" y="5130"/>
                  </a:lnTo>
                  <a:lnTo>
                    <a:pt x="9418" y="5123"/>
                  </a:lnTo>
                  <a:lnTo>
                    <a:pt x="9421" y="5121"/>
                  </a:lnTo>
                  <a:lnTo>
                    <a:pt x="9425" y="5119"/>
                  </a:lnTo>
                  <a:lnTo>
                    <a:pt x="9430" y="5118"/>
                  </a:lnTo>
                  <a:lnTo>
                    <a:pt x="9435" y="5118"/>
                  </a:lnTo>
                  <a:lnTo>
                    <a:pt x="9463" y="5117"/>
                  </a:lnTo>
                  <a:lnTo>
                    <a:pt x="9492" y="5113"/>
                  </a:lnTo>
                  <a:lnTo>
                    <a:pt x="9506" y="5111"/>
                  </a:lnTo>
                  <a:lnTo>
                    <a:pt x="9520" y="5109"/>
                  </a:lnTo>
                  <a:lnTo>
                    <a:pt x="9535" y="5106"/>
                  </a:lnTo>
                  <a:lnTo>
                    <a:pt x="9547" y="5101"/>
                  </a:lnTo>
                  <a:lnTo>
                    <a:pt x="9560" y="5096"/>
                  </a:lnTo>
                  <a:lnTo>
                    <a:pt x="9573" y="5091"/>
                  </a:lnTo>
                  <a:lnTo>
                    <a:pt x="9586" y="5084"/>
                  </a:lnTo>
                  <a:lnTo>
                    <a:pt x="9598" y="5077"/>
                  </a:lnTo>
                  <a:lnTo>
                    <a:pt x="9609" y="5068"/>
                  </a:lnTo>
                  <a:lnTo>
                    <a:pt x="9620" y="5059"/>
                  </a:lnTo>
                  <a:lnTo>
                    <a:pt x="9630" y="5049"/>
                  </a:lnTo>
                  <a:lnTo>
                    <a:pt x="9639" y="5037"/>
                  </a:lnTo>
                  <a:lnTo>
                    <a:pt x="9645" y="5037"/>
                  </a:lnTo>
                  <a:lnTo>
                    <a:pt x="9650" y="5039"/>
                  </a:lnTo>
                  <a:lnTo>
                    <a:pt x="9658" y="5041"/>
                  </a:lnTo>
                  <a:lnTo>
                    <a:pt x="9664" y="5045"/>
                  </a:lnTo>
                  <a:lnTo>
                    <a:pt x="9679" y="5055"/>
                  </a:lnTo>
                  <a:lnTo>
                    <a:pt x="9694" y="5068"/>
                  </a:lnTo>
                  <a:lnTo>
                    <a:pt x="9722" y="5096"/>
                  </a:lnTo>
                  <a:lnTo>
                    <a:pt x="9743" y="5118"/>
                  </a:lnTo>
                  <a:lnTo>
                    <a:pt x="9745" y="5133"/>
                  </a:lnTo>
                  <a:lnTo>
                    <a:pt x="9747" y="5153"/>
                  </a:lnTo>
                  <a:lnTo>
                    <a:pt x="9749" y="5177"/>
                  </a:lnTo>
                  <a:lnTo>
                    <a:pt x="9752" y="5202"/>
                  </a:lnTo>
                  <a:lnTo>
                    <a:pt x="9752" y="5226"/>
                  </a:lnTo>
                  <a:lnTo>
                    <a:pt x="9749" y="5248"/>
                  </a:lnTo>
                  <a:lnTo>
                    <a:pt x="9748" y="5259"/>
                  </a:lnTo>
                  <a:lnTo>
                    <a:pt x="9746" y="5268"/>
                  </a:lnTo>
                  <a:lnTo>
                    <a:pt x="9743" y="5275"/>
                  </a:lnTo>
                  <a:lnTo>
                    <a:pt x="9740" y="5281"/>
                  </a:lnTo>
                  <a:lnTo>
                    <a:pt x="9739" y="5313"/>
                  </a:lnTo>
                  <a:lnTo>
                    <a:pt x="9738" y="5341"/>
                  </a:lnTo>
                  <a:lnTo>
                    <a:pt x="9736" y="5366"/>
                  </a:lnTo>
                  <a:lnTo>
                    <a:pt x="9738" y="5389"/>
                  </a:lnTo>
                  <a:lnTo>
                    <a:pt x="9739" y="5400"/>
                  </a:lnTo>
                  <a:lnTo>
                    <a:pt x="9741" y="5410"/>
                  </a:lnTo>
                  <a:lnTo>
                    <a:pt x="9745" y="5422"/>
                  </a:lnTo>
                  <a:lnTo>
                    <a:pt x="9749" y="5433"/>
                  </a:lnTo>
                  <a:lnTo>
                    <a:pt x="9755" y="5445"/>
                  </a:lnTo>
                  <a:lnTo>
                    <a:pt x="9762" y="5458"/>
                  </a:lnTo>
                  <a:lnTo>
                    <a:pt x="9772" y="5471"/>
                  </a:lnTo>
                  <a:lnTo>
                    <a:pt x="9783" y="5486"/>
                  </a:lnTo>
                  <a:lnTo>
                    <a:pt x="9783" y="5486"/>
                  </a:lnTo>
                  <a:lnTo>
                    <a:pt x="9779" y="5492"/>
                  </a:lnTo>
                  <a:lnTo>
                    <a:pt x="9773" y="5498"/>
                  </a:lnTo>
                  <a:lnTo>
                    <a:pt x="9768" y="5503"/>
                  </a:lnTo>
                  <a:lnTo>
                    <a:pt x="9761" y="5508"/>
                  </a:lnTo>
                  <a:lnTo>
                    <a:pt x="9748" y="5516"/>
                  </a:lnTo>
                  <a:lnTo>
                    <a:pt x="9735" y="5524"/>
                  </a:lnTo>
                  <a:lnTo>
                    <a:pt x="9730" y="5528"/>
                  </a:lnTo>
                  <a:lnTo>
                    <a:pt x="9725" y="5532"/>
                  </a:lnTo>
                  <a:lnTo>
                    <a:pt x="9721" y="5537"/>
                  </a:lnTo>
                  <a:lnTo>
                    <a:pt x="9719" y="5541"/>
                  </a:lnTo>
                  <a:lnTo>
                    <a:pt x="9719" y="5546"/>
                  </a:lnTo>
                  <a:lnTo>
                    <a:pt x="9719" y="5553"/>
                  </a:lnTo>
                  <a:lnTo>
                    <a:pt x="9722" y="5560"/>
                  </a:lnTo>
                  <a:lnTo>
                    <a:pt x="9728" y="5568"/>
                  </a:lnTo>
                  <a:lnTo>
                    <a:pt x="9739" y="5584"/>
                  </a:lnTo>
                  <a:lnTo>
                    <a:pt x="9746" y="5598"/>
                  </a:lnTo>
                  <a:lnTo>
                    <a:pt x="9752" y="5610"/>
                  </a:lnTo>
                  <a:lnTo>
                    <a:pt x="9757" y="5621"/>
                  </a:lnTo>
                  <a:lnTo>
                    <a:pt x="9760" y="5626"/>
                  </a:lnTo>
                  <a:lnTo>
                    <a:pt x="9763" y="5632"/>
                  </a:lnTo>
                  <a:lnTo>
                    <a:pt x="9768" y="5637"/>
                  </a:lnTo>
                  <a:lnTo>
                    <a:pt x="9773" y="5643"/>
                  </a:lnTo>
                  <a:lnTo>
                    <a:pt x="9779" y="5647"/>
                  </a:lnTo>
                  <a:lnTo>
                    <a:pt x="9786" y="5652"/>
                  </a:lnTo>
                  <a:lnTo>
                    <a:pt x="9795" y="5658"/>
                  </a:lnTo>
                  <a:lnTo>
                    <a:pt x="9806" y="5663"/>
                  </a:lnTo>
                  <a:lnTo>
                    <a:pt x="9819" y="5671"/>
                  </a:lnTo>
                  <a:lnTo>
                    <a:pt x="9830" y="5679"/>
                  </a:lnTo>
                  <a:lnTo>
                    <a:pt x="9841" y="5690"/>
                  </a:lnTo>
                  <a:lnTo>
                    <a:pt x="9852" y="5700"/>
                  </a:lnTo>
                  <a:lnTo>
                    <a:pt x="9863" y="5711"/>
                  </a:lnTo>
                  <a:lnTo>
                    <a:pt x="9874" y="5719"/>
                  </a:lnTo>
                  <a:lnTo>
                    <a:pt x="9880" y="5724"/>
                  </a:lnTo>
                  <a:lnTo>
                    <a:pt x="9887" y="5727"/>
                  </a:lnTo>
                  <a:lnTo>
                    <a:pt x="9893" y="5730"/>
                  </a:lnTo>
                  <a:lnTo>
                    <a:pt x="9901" y="5732"/>
                  </a:lnTo>
                  <a:lnTo>
                    <a:pt x="9908" y="5733"/>
                  </a:lnTo>
                  <a:lnTo>
                    <a:pt x="9915" y="5733"/>
                  </a:lnTo>
                  <a:lnTo>
                    <a:pt x="9921" y="5733"/>
                  </a:lnTo>
                  <a:lnTo>
                    <a:pt x="9928" y="5733"/>
                  </a:lnTo>
                  <a:lnTo>
                    <a:pt x="9941" y="5730"/>
                  </a:lnTo>
                  <a:lnTo>
                    <a:pt x="9954" y="5727"/>
                  </a:lnTo>
                  <a:lnTo>
                    <a:pt x="9966" y="5724"/>
                  </a:lnTo>
                  <a:lnTo>
                    <a:pt x="9979" y="5721"/>
                  </a:lnTo>
                  <a:lnTo>
                    <a:pt x="9986" y="5721"/>
                  </a:lnTo>
                  <a:lnTo>
                    <a:pt x="9993" y="5721"/>
                  </a:lnTo>
                  <a:lnTo>
                    <a:pt x="10000" y="5721"/>
                  </a:lnTo>
                  <a:lnTo>
                    <a:pt x="10008" y="5724"/>
                  </a:lnTo>
                  <a:lnTo>
                    <a:pt x="10026" y="5729"/>
                  </a:lnTo>
                  <a:lnTo>
                    <a:pt x="10047" y="5738"/>
                  </a:lnTo>
                  <a:lnTo>
                    <a:pt x="10071" y="5748"/>
                  </a:lnTo>
                  <a:lnTo>
                    <a:pt x="10097" y="5759"/>
                  </a:lnTo>
                  <a:lnTo>
                    <a:pt x="10122" y="5769"/>
                  </a:lnTo>
                  <a:lnTo>
                    <a:pt x="10145" y="5776"/>
                  </a:lnTo>
                  <a:lnTo>
                    <a:pt x="10155" y="5780"/>
                  </a:lnTo>
                  <a:lnTo>
                    <a:pt x="10165" y="5781"/>
                  </a:lnTo>
                  <a:lnTo>
                    <a:pt x="10174" y="5782"/>
                  </a:lnTo>
                  <a:lnTo>
                    <a:pt x="10181" y="5781"/>
                  </a:lnTo>
                  <a:lnTo>
                    <a:pt x="10192" y="5779"/>
                  </a:lnTo>
                  <a:lnTo>
                    <a:pt x="10204" y="5778"/>
                  </a:lnTo>
                  <a:lnTo>
                    <a:pt x="10215" y="5776"/>
                  </a:lnTo>
                  <a:lnTo>
                    <a:pt x="10226" y="5776"/>
                  </a:lnTo>
                  <a:lnTo>
                    <a:pt x="10248" y="5776"/>
                  </a:lnTo>
                  <a:lnTo>
                    <a:pt x="10270" y="5778"/>
                  </a:lnTo>
                  <a:lnTo>
                    <a:pt x="10293" y="5778"/>
                  </a:lnTo>
                  <a:lnTo>
                    <a:pt x="10314" y="5776"/>
                  </a:lnTo>
                  <a:lnTo>
                    <a:pt x="10325" y="5774"/>
                  </a:lnTo>
                  <a:lnTo>
                    <a:pt x="10336" y="5772"/>
                  </a:lnTo>
                  <a:lnTo>
                    <a:pt x="10347" y="5769"/>
                  </a:lnTo>
                  <a:lnTo>
                    <a:pt x="10357" y="5765"/>
                  </a:lnTo>
                  <a:lnTo>
                    <a:pt x="10364" y="5760"/>
                  </a:lnTo>
                  <a:lnTo>
                    <a:pt x="10371" y="5756"/>
                  </a:lnTo>
                  <a:lnTo>
                    <a:pt x="10377" y="5751"/>
                  </a:lnTo>
                  <a:lnTo>
                    <a:pt x="10383" y="5745"/>
                  </a:lnTo>
                  <a:lnTo>
                    <a:pt x="10394" y="5734"/>
                  </a:lnTo>
                  <a:lnTo>
                    <a:pt x="10405" y="5724"/>
                  </a:lnTo>
                  <a:lnTo>
                    <a:pt x="10410" y="5718"/>
                  </a:lnTo>
                  <a:lnTo>
                    <a:pt x="10416" y="5713"/>
                  </a:lnTo>
                  <a:lnTo>
                    <a:pt x="10421" y="5708"/>
                  </a:lnTo>
                  <a:lnTo>
                    <a:pt x="10428" y="5704"/>
                  </a:lnTo>
                  <a:lnTo>
                    <a:pt x="10435" y="5701"/>
                  </a:lnTo>
                  <a:lnTo>
                    <a:pt x="10443" y="5699"/>
                  </a:lnTo>
                  <a:lnTo>
                    <a:pt x="10450" y="5697"/>
                  </a:lnTo>
                  <a:lnTo>
                    <a:pt x="10460" y="5697"/>
                  </a:lnTo>
                  <a:lnTo>
                    <a:pt x="10468" y="5697"/>
                  </a:lnTo>
                  <a:lnTo>
                    <a:pt x="10475" y="5699"/>
                  </a:lnTo>
                  <a:lnTo>
                    <a:pt x="10484" y="5702"/>
                  </a:lnTo>
                  <a:lnTo>
                    <a:pt x="10491" y="5705"/>
                  </a:lnTo>
                  <a:lnTo>
                    <a:pt x="10509" y="5715"/>
                  </a:lnTo>
                  <a:lnTo>
                    <a:pt x="10527" y="5726"/>
                  </a:lnTo>
                  <a:lnTo>
                    <a:pt x="10545" y="5738"/>
                  </a:lnTo>
                  <a:lnTo>
                    <a:pt x="10565" y="5747"/>
                  </a:lnTo>
                  <a:lnTo>
                    <a:pt x="10576" y="5752"/>
                  </a:lnTo>
                  <a:lnTo>
                    <a:pt x="10586" y="5755"/>
                  </a:lnTo>
                  <a:lnTo>
                    <a:pt x="10597" y="5758"/>
                  </a:lnTo>
                  <a:lnTo>
                    <a:pt x="10608" y="5759"/>
                  </a:lnTo>
                  <a:lnTo>
                    <a:pt x="10622" y="5760"/>
                  </a:lnTo>
                  <a:lnTo>
                    <a:pt x="10636" y="5761"/>
                  </a:lnTo>
                  <a:lnTo>
                    <a:pt x="10650" y="5760"/>
                  </a:lnTo>
                  <a:lnTo>
                    <a:pt x="10665" y="5760"/>
                  </a:lnTo>
                  <a:lnTo>
                    <a:pt x="10694" y="5757"/>
                  </a:lnTo>
                  <a:lnTo>
                    <a:pt x="10724" y="5754"/>
                  </a:lnTo>
                  <a:lnTo>
                    <a:pt x="10754" y="5749"/>
                  </a:lnTo>
                  <a:lnTo>
                    <a:pt x="10783" y="5746"/>
                  </a:lnTo>
                  <a:lnTo>
                    <a:pt x="10811" y="5743"/>
                  </a:lnTo>
                  <a:lnTo>
                    <a:pt x="10837" y="5742"/>
                  </a:lnTo>
                  <a:lnTo>
                    <a:pt x="10860" y="5748"/>
                  </a:lnTo>
                  <a:lnTo>
                    <a:pt x="10878" y="5755"/>
                  </a:lnTo>
                  <a:lnTo>
                    <a:pt x="10887" y="5757"/>
                  </a:lnTo>
                  <a:lnTo>
                    <a:pt x="10894" y="5758"/>
                  </a:lnTo>
                  <a:lnTo>
                    <a:pt x="10902" y="5759"/>
                  </a:lnTo>
                  <a:lnTo>
                    <a:pt x="10909" y="5760"/>
                  </a:lnTo>
                  <a:lnTo>
                    <a:pt x="10916" y="5759"/>
                  </a:lnTo>
                  <a:lnTo>
                    <a:pt x="10922" y="5757"/>
                  </a:lnTo>
                  <a:lnTo>
                    <a:pt x="10929" y="5754"/>
                  </a:lnTo>
                  <a:lnTo>
                    <a:pt x="10934" y="5749"/>
                  </a:lnTo>
                  <a:lnTo>
                    <a:pt x="10941" y="5744"/>
                  </a:lnTo>
                  <a:lnTo>
                    <a:pt x="10946" y="5737"/>
                  </a:lnTo>
                  <a:lnTo>
                    <a:pt x="10951" y="5727"/>
                  </a:lnTo>
                  <a:lnTo>
                    <a:pt x="10957" y="5716"/>
                  </a:lnTo>
                  <a:lnTo>
                    <a:pt x="10960" y="5711"/>
                  </a:lnTo>
                  <a:lnTo>
                    <a:pt x="10963" y="5706"/>
                  </a:lnTo>
                  <a:lnTo>
                    <a:pt x="10966" y="5704"/>
                  </a:lnTo>
                  <a:lnTo>
                    <a:pt x="10971" y="5703"/>
                  </a:lnTo>
                  <a:lnTo>
                    <a:pt x="10974" y="5704"/>
                  </a:lnTo>
                  <a:lnTo>
                    <a:pt x="10978" y="5705"/>
                  </a:lnTo>
                  <a:lnTo>
                    <a:pt x="10983" y="5706"/>
                  </a:lnTo>
                  <a:lnTo>
                    <a:pt x="10987" y="5710"/>
                  </a:lnTo>
                  <a:lnTo>
                    <a:pt x="11003" y="5724"/>
                  </a:lnTo>
                  <a:lnTo>
                    <a:pt x="11016" y="5737"/>
                  </a:lnTo>
                  <a:lnTo>
                    <a:pt x="11023" y="5741"/>
                  </a:lnTo>
                  <a:lnTo>
                    <a:pt x="11031" y="5743"/>
                  </a:lnTo>
                  <a:lnTo>
                    <a:pt x="11040" y="5745"/>
                  </a:lnTo>
                  <a:lnTo>
                    <a:pt x="11051" y="5746"/>
                  </a:lnTo>
                  <a:lnTo>
                    <a:pt x="11071" y="5746"/>
                  </a:lnTo>
                  <a:lnTo>
                    <a:pt x="11087" y="5746"/>
                  </a:lnTo>
                  <a:lnTo>
                    <a:pt x="11094" y="5746"/>
                  </a:lnTo>
                  <a:lnTo>
                    <a:pt x="11100" y="5745"/>
                  </a:lnTo>
                  <a:lnTo>
                    <a:pt x="11106" y="5743"/>
                  </a:lnTo>
                  <a:lnTo>
                    <a:pt x="11111" y="5741"/>
                  </a:lnTo>
                  <a:lnTo>
                    <a:pt x="11120" y="5734"/>
                  </a:lnTo>
                  <a:lnTo>
                    <a:pt x="11128" y="5728"/>
                  </a:lnTo>
                  <a:lnTo>
                    <a:pt x="11136" y="5720"/>
                  </a:lnTo>
                  <a:lnTo>
                    <a:pt x="11143" y="5714"/>
                  </a:lnTo>
                  <a:lnTo>
                    <a:pt x="11147" y="5711"/>
                  </a:lnTo>
                  <a:lnTo>
                    <a:pt x="11150" y="5708"/>
                  </a:lnTo>
                  <a:lnTo>
                    <a:pt x="11154" y="5707"/>
                  </a:lnTo>
                  <a:lnTo>
                    <a:pt x="11159" y="5706"/>
                  </a:lnTo>
                  <a:lnTo>
                    <a:pt x="11161" y="5706"/>
                  </a:lnTo>
                  <a:lnTo>
                    <a:pt x="11163" y="5707"/>
                  </a:lnTo>
                  <a:lnTo>
                    <a:pt x="11165" y="5708"/>
                  </a:lnTo>
                  <a:lnTo>
                    <a:pt x="11167" y="5711"/>
                  </a:lnTo>
                  <a:lnTo>
                    <a:pt x="11172" y="5716"/>
                  </a:lnTo>
                  <a:lnTo>
                    <a:pt x="11176" y="5722"/>
                  </a:lnTo>
                  <a:lnTo>
                    <a:pt x="11180" y="5728"/>
                  </a:lnTo>
                  <a:lnTo>
                    <a:pt x="11185" y="5732"/>
                  </a:lnTo>
                  <a:lnTo>
                    <a:pt x="11187" y="5733"/>
                  </a:lnTo>
                  <a:lnTo>
                    <a:pt x="11189" y="5733"/>
                  </a:lnTo>
                  <a:lnTo>
                    <a:pt x="11192" y="5732"/>
                  </a:lnTo>
                  <a:lnTo>
                    <a:pt x="11194" y="5731"/>
                  </a:lnTo>
                  <a:lnTo>
                    <a:pt x="11199" y="5727"/>
                  </a:lnTo>
                  <a:lnTo>
                    <a:pt x="11200" y="5721"/>
                  </a:lnTo>
                  <a:lnTo>
                    <a:pt x="11201" y="5716"/>
                  </a:lnTo>
                  <a:lnTo>
                    <a:pt x="11201" y="5711"/>
                  </a:lnTo>
                  <a:lnTo>
                    <a:pt x="11201" y="5705"/>
                  </a:lnTo>
                  <a:lnTo>
                    <a:pt x="11202" y="5701"/>
                  </a:lnTo>
                  <a:lnTo>
                    <a:pt x="11203" y="5700"/>
                  </a:lnTo>
                  <a:lnTo>
                    <a:pt x="11204" y="5699"/>
                  </a:lnTo>
                  <a:lnTo>
                    <a:pt x="11206" y="5698"/>
                  </a:lnTo>
                  <a:lnTo>
                    <a:pt x="11209" y="5698"/>
                  </a:lnTo>
                  <a:lnTo>
                    <a:pt x="11216" y="5699"/>
                  </a:lnTo>
                  <a:lnTo>
                    <a:pt x="11222" y="5701"/>
                  </a:lnTo>
                  <a:lnTo>
                    <a:pt x="11229" y="5705"/>
                  </a:lnTo>
                  <a:lnTo>
                    <a:pt x="11235" y="5710"/>
                  </a:lnTo>
                  <a:lnTo>
                    <a:pt x="11243" y="5713"/>
                  </a:lnTo>
                  <a:lnTo>
                    <a:pt x="11249" y="5716"/>
                  </a:lnTo>
                  <a:lnTo>
                    <a:pt x="11253" y="5717"/>
                  </a:lnTo>
                  <a:lnTo>
                    <a:pt x="11257" y="5718"/>
                  </a:lnTo>
                  <a:lnTo>
                    <a:pt x="11260" y="5718"/>
                  </a:lnTo>
                  <a:lnTo>
                    <a:pt x="11265" y="5717"/>
                  </a:lnTo>
                  <a:lnTo>
                    <a:pt x="11274" y="5715"/>
                  </a:lnTo>
                  <a:lnTo>
                    <a:pt x="11281" y="5711"/>
                  </a:lnTo>
                  <a:lnTo>
                    <a:pt x="11285" y="5705"/>
                  </a:lnTo>
                  <a:lnTo>
                    <a:pt x="11288" y="5699"/>
                  </a:lnTo>
                  <a:lnTo>
                    <a:pt x="11290" y="5691"/>
                  </a:lnTo>
                  <a:lnTo>
                    <a:pt x="11292" y="5684"/>
                  </a:lnTo>
                  <a:lnTo>
                    <a:pt x="11292" y="5676"/>
                  </a:lnTo>
                  <a:lnTo>
                    <a:pt x="11290" y="5667"/>
                  </a:lnTo>
                  <a:lnTo>
                    <a:pt x="11288" y="5657"/>
                  </a:lnTo>
                  <a:lnTo>
                    <a:pt x="11284" y="5646"/>
                  </a:lnTo>
                  <a:lnTo>
                    <a:pt x="11279" y="5635"/>
                  </a:lnTo>
                  <a:lnTo>
                    <a:pt x="11272" y="5624"/>
                  </a:lnTo>
                  <a:lnTo>
                    <a:pt x="11266" y="5613"/>
                  </a:lnTo>
                  <a:lnTo>
                    <a:pt x="11259" y="5603"/>
                  </a:lnTo>
                  <a:lnTo>
                    <a:pt x="11253" y="5592"/>
                  </a:lnTo>
                  <a:lnTo>
                    <a:pt x="11247" y="5580"/>
                  </a:lnTo>
                  <a:lnTo>
                    <a:pt x="11246" y="5572"/>
                  </a:lnTo>
                  <a:lnTo>
                    <a:pt x="11245" y="5566"/>
                  </a:lnTo>
                  <a:lnTo>
                    <a:pt x="11246" y="5558"/>
                  </a:lnTo>
                  <a:lnTo>
                    <a:pt x="11248" y="5553"/>
                  </a:lnTo>
                  <a:lnTo>
                    <a:pt x="11251" y="5546"/>
                  </a:lnTo>
                  <a:lnTo>
                    <a:pt x="11255" y="5541"/>
                  </a:lnTo>
                  <a:lnTo>
                    <a:pt x="11258" y="5536"/>
                  </a:lnTo>
                  <a:lnTo>
                    <a:pt x="11262" y="5530"/>
                  </a:lnTo>
                  <a:lnTo>
                    <a:pt x="11271" y="5521"/>
                  </a:lnTo>
                  <a:lnTo>
                    <a:pt x="11279" y="5510"/>
                  </a:lnTo>
                  <a:lnTo>
                    <a:pt x="11282" y="5504"/>
                  </a:lnTo>
                  <a:lnTo>
                    <a:pt x="11285" y="5499"/>
                  </a:lnTo>
                  <a:lnTo>
                    <a:pt x="11286" y="5494"/>
                  </a:lnTo>
                  <a:lnTo>
                    <a:pt x="11287" y="5487"/>
                  </a:lnTo>
                  <a:lnTo>
                    <a:pt x="11286" y="5483"/>
                  </a:lnTo>
                  <a:lnTo>
                    <a:pt x="11285" y="5477"/>
                  </a:lnTo>
                  <a:lnTo>
                    <a:pt x="11284" y="5473"/>
                  </a:lnTo>
                  <a:lnTo>
                    <a:pt x="11282" y="5469"/>
                  </a:lnTo>
                  <a:lnTo>
                    <a:pt x="11276" y="5460"/>
                  </a:lnTo>
                  <a:lnTo>
                    <a:pt x="11270" y="5451"/>
                  </a:lnTo>
                  <a:lnTo>
                    <a:pt x="11263" y="5443"/>
                  </a:lnTo>
                  <a:lnTo>
                    <a:pt x="11256" y="5435"/>
                  </a:lnTo>
                  <a:lnTo>
                    <a:pt x="11251" y="5427"/>
                  </a:lnTo>
                  <a:lnTo>
                    <a:pt x="11245" y="5417"/>
                  </a:lnTo>
                  <a:lnTo>
                    <a:pt x="11241" y="5407"/>
                  </a:lnTo>
                  <a:lnTo>
                    <a:pt x="11234" y="5400"/>
                  </a:lnTo>
                  <a:lnTo>
                    <a:pt x="11228" y="5394"/>
                  </a:lnTo>
                  <a:lnTo>
                    <a:pt x="11221" y="5391"/>
                  </a:lnTo>
                  <a:lnTo>
                    <a:pt x="11214" y="5390"/>
                  </a:lnTo>
                  <a:lnTo>
                    <a:pt x="11206" y="5391"/>
                  </a:lnTo>
                  <a:lnTo>
                    <a:pt x="11198" y="5392"/>
                  </a:lnTo>
                  <a:lnTo>
                    <a:pt x="11189" y="5394"/>
                  </a:lnTo>
                  <a:lnTo>
                    <a:pt x="11171" y="5400"/>
                  </a:lnTo>
                  <a:lnTo>
                    <a:pt x="11150" y="5404"/>
                  </a:lnTo>
                  <a:lnTo>
                    <a:pt x="11140" y="5404"/>
                  </a:lnTo>
                  <a:lnTo>
                    <a:pt x="11130" y="5404"/>
                  </a:lnTo>
                  <a:lnTo>
                    <a:pt x="11119" y="5402"/>
                  </a:lnTo>
                  <a:lnTo>
                    <a:pt x="11108" y="5397"/>
                  </a:lnTo>
                  <a:lnTo>
                    <a:pt x="11097" y="5392"/>
                  </a:lnTo>
                  <a:lnTo>
                    <a:pt x="11089" y="5386"/>
                  </a:lnTo>
                  <a:lnTo>
                    <a:pt x="11082" y="5380"/>
                  </a:lnTo>
                  <a:lnTo>
                    <a:pt x="11076" y="5373"/>
                  </a:lnTo>
                  <a:lnTo>
                    <a:pt x="11070" y="5366"/>
                  </a:lnTo>
                  <a:lnTo>
                    <a:pt x="11066" y="5357"/>
                  </a:lnTo>
                  <a:lnTo>
                    <a:pt x="11063" y="5350"/>
                  </a:lnTo>
                  <a:lnTo>
                    <a:pt x="11060" y="5341"/>
                  </a:lnTo>
                  <a:lnTo>
                    <a:pt x="11058" y="5333"/>
                  </a:lnTo>
                  <a:lnTo>
                    <a:pt x="11058" y="5324"/>
                  </a:lnTo>
                  <a:lnTo>
                    <a:pt x="11058" y="5315"/>
                  </a:lnTo>
                  <a:lnTo>
                    <a:pt x="11058" y="5306"/>
                  </a:lnTo>
                  <a:lnTo>
                    <a:pt x="11060" y="5287"/>
                  </a:lnTo>
                  <a:lnTo>
                    <a:pt x="11064" y="5268"/>
                  </a:lnTo>
                  <a:lnTo>
                    <a:pt x="11064" y="5268"/>
                  </a:lnTo>
                  <a:lnTo>
                    <a:pt x="11219" y="5241"/>
                  </a:lnTo>
                  <a:lnTo>
                    <a:pt x="11227" y="5240"/>
                  </a:lnTo>
                  <a:lnTo>
                    <a:pt x="11235" y="5238"/>
                  </a:lnTo>
                  <a:lnTo>
                    <a:pt x="11243" y="5235"/>
                  </a:lnTo>
                  <a:lnTo>
                    <a:pt x="11249" y="5232"/>
                  </a:lnTo>
                  <a:lnTo>
                    <a:pt x="11263" y="5225"/>
                  </a:lnTo>
                  <a:lnTo>
                    <a:pt x="11276" y="5216"/>
                  </a:lnTo>
                  <a:lnTo>
                    <a:pt x="11289" y="5206"/>
                  </a:lnTo>
                  <a:lnTo>
                    <a:pt x="11303" y="5198"/>
                  </a:lnTo>
                  <a:lnTo>
                    <a:pt x="11310" y="5194"/>
                  </a:lnTo>
                  <a:lnTo>
                    <a:pt x="11317" y="5191"/>
                  </a:lnTo>
                  <a:lnTo>
                    <a:pt x="11326" y="5188"/>
                  </a:lnTo>
                  <a:lnTo>
                    <a:pt x="11335" y="5187"/>
                  </a:lnTo>
                  <a:lnTo>
                    <a:pt x="11340" y="5186"/>
                  </a:lnTo>
                  <a:lnTo>
                    <a:pt x="11344" y="5186"/>
                  </a:lnTo>
                  <a:lnTo>
                    <a:pt x="11350" y="5187"/>
                  </a:lnTo>
                  <a:lnTo>
                    <a:pt x="11355" y="5188"/>
                  </a:lnTo>
                  <a:lnTo>
                    <a:pt x="11365" y="5191"/>
                  </a:lnTo>
                  <a:lnTo>
                    <a:pt x="11376" y="5194"/>
                  </a:lnTo>
                  <a:lnTo>
                    <a:pt x="11386" y="5198"/>
                  </a:lnTo>
                  <a:lnTo>
                    <a:pt x="11397" y="5200"/>
                  </a:lnTo>
                  <a:lnTo>
                    <a:pt x="11403" y="5200"/>
                  </a:lnTo>
                  <a:lnTo>
                    <a:pt x="11409" y="5200"/>
                  </a:lnTo>
                  <a:lnTo>
                    <a:pt x="11415" y="5199"/>
                  </a:lnTo>
                  <a:lnTo>
                    <a:pt x="11421" y="5197"/>
                  </a:lnTo>
                  <a:lnTo>
                    <a:pt x="11444" y="5189"/>
                  </a:lnTo>
                  <a:lnTo>
                    <a:pt x="11468" y="5182"/>
                  </a:lnTo>
                  <a:lnTo>
                    <a:pt x="11479" y="5179"/>
                  </a:lnTo>
                  <a:lnTo>
                    <a:pt x="11490" y="5175"/>
                  </a:lnTo>
                  <a:lnTo>
                    <a:pt x="11501" y="5172"/>
                  </a:lnTo>
                  <a:lnTo>
                    <a:pt x="11512" y="5166"/>
                  </a:lnTo>
                  <a:lnTo>
                    <a:pt x="11522" y="5161"/>
                  </a:lnTo>
                  <a:lnTo>
                    <a:pt x="11530" y="5154"/>
                  </a:lnTo>
                  <a:lnTo>
                    <a:pt x="11538" y="5147"/>
                  </a:lnTo>
                  <a:lnTo>
                    <a:pt x="11544" y="5138"/>
                  </a:lnTo>
                  <a:lnTo>
                    <a:pt x="11550" y="5128"/>
                  </a:lnTo>
                  <a:lnTo>
                    <a:pt x="11554" y="5118"/>
                  </a:lnTo>
                  <a:lnTo>
                    <a:pt x="11556" y="5105"/>
                  </a:lnTo>
                  <a:lnTo>
                    <a:pt x="11557" y="5090"/>
                  </a:lnTo>
                  <a:lnTo>
                    <a:pt x="11557" y="5081"/>
                  </a:lnTo>
                  <a:lnTo>
                    <a:pt x="11559" y="5073"/>
                  </a:lnTo>
                  <a:lnTo>
                    <a:pt x="11562" y="5066"/>
                  </a:lnTo>
                  <a:lnTo>
                    <a:pt x="11565" y="5058"/>
                  </a:lnTo>
                  <a:lnTo>
                    <a:pt x="11569" y="5052"/>
                  </a:lnTo>
                  <a:lnTo>
                    <a:pt x="11574" y="5045"/>
                  </a:lnTo>
                  <a:lnTo>
                    <a:pt x="11580" y="5039"/>
                  </a:lnTo>
                  <a:lnTo>
                    <a:pt x="11586" y="5033"/>
                  </a:lnTo>
                  <a:lnTo>
                    <a:pt x="11601" y="5023"/>
                  </a:lnTo>
                  <a:lnTo>
                    <a:pt x="11618" y="5012"/>
                  </a:lnTo>
                  <a:lnTo>
                    <a:pt x="11636" y="5002"/>
                  </a:lnTo>
                  <a:lnTo>
                    <a:pt x="11655" y="4993"/>
                  </a:lnTo>
                  <a:lnTo>
                    <a:pt x="11676" y="4984"/>
                  </a:lnTo>
                  <a:lnTo>
                    <a:pt x="11695" y="4974"/>
                  </a:lnTo>
                  <a:lnTo>
                    <a:pt x="11716" y="4964"/>
                  </a:lnTo>
                  <a:lnTo>
                    <a:pt x="11734" y="4954"/>
                  </a:lnTo>
                  <a:lnTo>
                    <a:pt x="11753" y="4941"/>
                  </a:lnTo>
                  <a:lnTo>
                    <a:pt x="11769" y="4928"/>
                  </a:lnTo>
                  <a:lnTo>
                    <a:pt x="11775" y="4920"/>
                  </a:lnTo>
                  <a:lnTo>
                    <a:pt x="11783" y="4912"/>
                  </a:lnTo>
                  <a:lnTo>
                    <a:pt x="11788" y="4905"/>
                  </a:lnTo>
                  <a:lnTo>
                    <a:pt x="11794" y="4896"/>
                  </a:lnTo>
                  <a:lnTo>
                    <a:pt x="11801" y="4879"/>
                  </a:lnTo>
                  <a:lnTo>
                    <a:pt x="11808" y="4860"/>
                  </a:lnTo>
                  <a:lnTo>
                    <a:pt x="11814" y="4837"/>
                  </a:lnTo>
                  <a:lnTo>
                    <a:pt x="11821" y="4815"/>
                  </a:lnTo>
                  <a:lnTo>
                    <a:pt x="11825" y="4804"/>
                  </a:lnTo>
                  <a:lnTo>
                    <a:pt x="11829" y="4794"/>
                  </a:lnTo>
                  <a:lnTo>
                    <a:pt x="11835" y="4785"/>
                  </a:lnTo>
                  <a:lnTo>
                    <a:pt x="11840" y="4776"/>
                  </a:lnTo>
                  <a:lnTo>
                    <a:pt x="11846" y="4769"/>
                  </a:lnTo>
                  <a:lnTo>
                    <a:pt x="11853" y="4763"/>
                  </a:lnTo>
                  <a:lnTo>
                    <a:pt x="11861" y="4758"/>
                  </a:lnTo>
                  <a:lnTo>
                    <a:pt x="11869" y="4756"/>
                  </a:lnTo>
                  <a:lnTo>
                    <a:pt x="11886" y="4754"/>
                  </a:lnTo>
                  <a:lnTo>
                    <a:pt x="11902" y="4752"/>
                  </a:lnTo>
                  <a:lnTo>
                    <a:pt x="11917" y="4750"/>
                  </a:lnTo>
                  <a:lnTo>
                    <a:pt x="11932" y="4750"/>
                  </a:lnTo>
                  <a:lnTo>
                    <a:pt x="11962" y="4749"/>
                  </a:lnTo>
                  <a:lnTo>
                    <a:pt x="11991" y="4747"/>
                  </a:lnTo>
                  <a:lnTo>
                    <a:pt x="12006" y="4746"/>
                  </a:lnTo>
                  <a:lnTo>
                    <a:pt x="12021" y="4744"/>
                  </a:lnTo>
                  <a:lnTo>
                    <a:pt x="12036" y="4741"/>
                  </a:lnTo>
                  <a:lnTo>
                    <a:pt x="12050" y="4736"/>
                  </a:lnTo>
                  <a:lnTo>
                    <a:pt x="12064" y="4731"/>
                  </a:lnTo>
                  <a:lnTo>
                    <a:pt x="12079" y="4723"/>
                  </a:lnTo>
                  <a:lnTo>
                    <a:pt x="12093" y="4715"/>
                  </a:lnTo>
                  <a:lnTo>
                    <a:pt x="12108" y="4704"/>
                  </a:lnTo>
                  <a:lnTo>
                    <a:pt x="12121" y="4699"/>
                  </a:lnTo>
                  <a:lnTo>
                    <a:pt x="12134" y="4691"/>
                  </a:lnTo>
                  <a:lnTo>
                    <a:pt x="12146" y="4682"/>
                  </a:lnTo>
                  <a:lnTo>
                    <a:pt x="12158" y="4673"/>
                  </a:lnTo>
                  <a:lnTo>
                    <a:pt x="12168" y="4661"/>
                  </a:lnTo>
                  <a:lnTo>
                    <a:pt x="12177" y="4649"/>
                  </a:lnTo>
                  <a:lnTo>
                    <a:pt x="12181" y="4642"/>
                  </a:lnTo>
                  <a:lnTo>
                    <a:pt x="12185" y="4636"/>
                  </a:lnTo>
                  <a:lnTo>
                    <a:pt x="12187" y="4630"/>
                  </a:lnTo>
                  <a:lnTo>
                    <a:pt x="12189" y="4623"/>
                  </a:lnTo>
                  <a:lnTo>
                    <a:pt x="12193" y="4599"/>
                  </a:lnTo>
                  <a:lnTo>
                    <a:pt x="12198" y="4584"/>
                  </a:lnTo>
                  <a:lnTo>
                    <a:pt x="12200" y="4582"/>
                  </a:lnTo>
                  <a:lnTo>
                    <a:pt x="12202" y="4580"/>
                  </a:lnTo>
                  <a:lnTo>
                    <a:pt x="12204" y="4578"/>
                  </a:lnTo>
                  <a:lnTo>
                    <a:pt x="12207" y="4577"/>
                  </a:lnTo>
                  <a:lnTo>
                    <a:pt x="12217" y="4576"/>
                  </a:lnTo>
                  <a:lnTo>
                    <a:pt x="12230" y="4577"/>
                  </a:lnTo>
                  <a:lnTo>
                    <a:pt x="12238" y="4577"/>
                  </a:lnTo>
                  <a:lnTo>
                    <a:pt x="12243" y="4577"/>
                  </a:lnTo>
                  <a:lnTo>
                    <a:pt x="12248" y="4576"/>
                  </a:lnTo>
                  <a:lnTo>
                    <a:pt x="12253" y="4573"/>
                  </a:lnTo>
                  <a:lnTo>
                    <a:pt x="12256" y="4570"/>
                  </a:lnTo>
                  <a:lnTo>
                    <a:pt x="12259" y="4567"/>
                  </a:lnTo>
                  <a:lnTo>
                    <a:pt x="12261" y="4564"/>
                  </a:lnTo>
                  <a:lnTo>
                    <a:pt x="12263" y="4559"/>
                  </a:lnTo>
                  <a:lnTo>
                    <a:pt x="12267" y="4550"/>
                  </a:lnTo>
                  <a:lnTo>
                    <a:pt x="12270" y="4540"/>
                  </a:lnTo>
                  <a:lnTo>
                    <a:pt x="12273" y="4531"/>
                  </a:lnTo>
                  <a:lnTo>
                    <a:pt x="12279" y="4523"/>
                  </a:lnTo>
                  <a:lnTo>
                    <a:pt x="12285" y="4517"/>
                  </a:lnTo>
                  <a:lnTo>
                    <a:pt x="12293" y="4511"/>
                  </a:lnTo>
                  <a:lnTo>
                    <a:pt x="12300" y="4504"/>
                  </a:lnTo>
                  <a:lnTo>
                    <a:pt x="12310" y="4498"/>
                  </a:lnTo>
                  <a:lnTo>
                    <a:pt x="12332" y="4485"/>
                  </a:lnTo>
                  <a:lnTo>
                    <a:pt x="12354" y="4472"/>
                  </a:lnTo>
                  <a:lnTo>
                    <a:pt x="12401" y="4447"/>
                  </a:lnTo>
                  <a:lnTo>
                    <a:pt x="12438" y="4428"/>
                  </a:lnTo>
                  <a:lnTo>
                    <a:pt x="12457" y="4419"/>
                  </a:lnTo>
                  <a:lnTo>
                    <a:pt x="12472" y="4412"/>
                  </a:lnTo>
                  <a:lnTo>
                    <a:pt x="12479" y="4411"/>
                  </a:lnTo>
                  <a:lnTo>
                    <a:pt x="12486" y="4410"/>
                  </a:lnTo>
                  <a:lnTo>
                    <a:pt x="12491" y="4410"/>
                  </a:lnTo>
                  <a:lnTo>
                    <a:pt x="12498" y="4410"/>
                  </a:lnTo>
                  <a:lnTo>
                    <a:pt x="12503" y="4411"/>
                  </a:lnTo>
                  <a:lnTo>
                    <a:pt x="12510" y="4414"/>
                  </a:lnTo>
                  <a:lnTo>
                    <a:pt x="12515" y="4416"/>
                  </a:lnTo>
                  <a:lnTo>
                    <a:pt x="12522" y="4420"/>
                  </a:lnTo>
                  <a:lnTo>
                    <a:pt x="12536" y="4429"/>
                  </a:lnTo>
                  <a:lnTo>
                    <a:pt x="12552" y="4441"/>
                  </a:lnTo>
                  <a:lnTo>
                    <a:pt x="12567" y="4450"/>
                  </a:lnTo>
                  <a:lnTo>
                    <a:pt x="12582" y="4460"/>
                  </a:lnTo>
                  <a:lnTo>
                    <a:pt x="12597" y="4468"/>
                  </a:lnTo>
                  <a:lnTo>
                    <a:pt x="12612" y="4474"/>
                  </a:lnTo>
                  <a:lnTo>
                    <a:pt x="12627" y="4479"/>
                  </a:lnTo>
                  <a:lnTo>
                    <a:pt x="12643" y="4485"/>
                  </a:lnTo>
                  <a:lnTo>
                    <a:pt x="12659" y="4488"/>
                  </a:lnTo>
                  <a:lnTo>
                    <a:pt x="12674" y="4491"/>
                  </a:lnTo>
                  <a:lnTo>
                    <a:pt x="12690" y="4493"/>
                  </a:lnTo>
                  <a:lnTo>
                    <a:pt x="12706" y="4495"/>
                  </a:lnTo>
                  <a:lnTo>
                    <a:pt x="12721" y="4495"/>
                  </a:lnTo>
                  <a:lnTo>
                    <a:pt x="12738" y="4495"/>
                  </a:lnTo>
                  <a:lnTo>
                    <a:pt x="12754" y="4493"/>
                  </a:lnTo>
                  <a:lnTo>
                    <a:pt x="12770" y="4491"/>
                  </a:lnTo>
                  <a:lnTo>
                    <a:pt x="12786" y="4489"/>
                  </a:lnTo>
                  <a:lnTo>
                    <a:pt x="12801" y="4487"/>
                  </a:lnTo>
                  <a:lnTo>
                    <a:pt x="12834" y="4479"/>
                  </a:lnTo>
                  <a:lnTo>
                    <a:pt x="12865" y="4471"/>
                  </a:lnTo>
                  <a:lnTo>
                    <a:pt x="12897" y="4460"/>
                  </a:lnTo>
                  <a:lnTo>
                    <a:pt x="12928" y="4449"/>
                  </a:lnTo>
                  <a:lnTo>
                    <a:pt x="12988" y="4425"/>
                  </a:lnTo>
                  <a:lnTo>
                    <a:pt x="13046" y="4402"/>
                  </a:lnTo>
                  <a:lnTo>
                    <a:pt x="13059" y="4395"/>
                  </a:lnTo>
                  <a:lnTo>
                    <a:pt x="13075" y="4384"/>
                  </a:lnTo>
                  <a:lnTo>
                    <a:pt x="13090" y="4372"/>
                  </a:lnTo>
                  <a:lnTo>
                    <a:pt x="13107" y="4360"/>
                  </a:lnTo>
                  <a:lnTo>
                    <a:pt x="13123" y="4348"/>
                  </a:lnTo>
                  <a:lnTo>
                    <a:pt x="13138" y="4338"/>
                  </a:lnTo>
                  <a:lnTo>
                    <a:pt x="13145" y="4335"/>
                  </a:lnTo>
                  <a:lnTo>
                    <a:pt x="13151" y="4331"/>
                  </a:lnTo>
                  <a:lnTo>
                    <a:pt x="13157" y="4330"/>
                  </a:lnTo>
                  <a:lnTo>
                    <a:pt x="13162" y="4330"/>
                  </a:lnTo>
                  <a:lnTo>
                    <a:pt x="13167" y="4335"/>
                  </a:lnTo>
                  <a:lnTo>
                    <a:pt x="13177" y="4344"/>
                  </a:lnTo>
                  <a:lnTo>
                    <a:pt x="13189" y="4358"/>
                  </a:lnTo>
                  <a:lnTo>
                    <a:pt x="13203" y="4375"/>
                  </a:lnTo>
                  <a:lnTo>
                    <a:pt x="13230" y="4407"/>
                  </a:lnTo>
                  <a:lnTo>
                    <a:pt x="13247" y="4426"/>
                  </a:lnTo>
                  <a:lnTo>
                    <a:pt x="13251" y="4432"/>
                  </a:lnTo>
                  <a:lnTo>
                    <a:pt x="13253" y="4436"/>
                  </a:lnTo>
                  <a:lnTo>
                    <a:pt x="13252" y="4442"/>
                  </a:lnTo>
                  <a:lnTo>
                    <a:pt x="13251" y="4448"/>
                  </a:lnTo>
                  <a:lnTo>
                    <a:pt x="13247" y="4455"/>
                  </a:lnTo>
                  <a:lnTo>
                    <a:pt x="13243" y="4461"/>
                  </a:lnTo>
                  <a:lnTo>
                    <a:pt x="13239" y="4468"/>
                  </a:lnTo>
                  <a:lnTo>
                    <a:pt x="13233" y="4474"/>
                  </a:lnTo>
                  <a:lnTo>
                    <a:pt x="13221" y="4487"/>
                  </a:lnTo>
                  <a:lnTo>
                    <a:pt x="13211" y="4500"/>
                  </a:lnTo>
                  <a:lnTo>
                    <a:pt x="13203" y="4510"/>
                  </a:lnTo>
                  <a:lnTo>
                    <a:pt x="13199" y="4518"/>
                  </a:lnTo>
                  <a:lnTo>
                    <a:pt x="13198" y="4527"/>
                  </a:lnTo>
                  <a:lnTo>
                    <a:pt x="13197" y="4537"/>
                  </a:lnTo>
                  <a:lnTo>
                    <a:pt x="13198" y="4546"/>
                  </a:lnTo>
                  <a:lnTo>
                    <a:pt x="13200" y="4556"/>
                  </a:lnTo>
                  <a:lnTo>
                    <a:pt x="13203" y="4566"/>
                  </a:lnTo>
                  <a:lnTo>
                    <a:pt x="13206" y="4574"/>
                  </a:lnTo>
                  <a:lnTo>
                    <a:pt x="13211" y="4581"/>
                  </a:lnTo>
                  <a:lnTo>
                    <a:pt x="13215" y="4587"/>
                  </a:lnTo>
                  <a:lnTo>
                    <a:pt x="13219" y="4592"/>
                  </a:lnTo>
                  <a:lnTo>
                    <a:pt x="13225" y="4595"/>
                  </a:lnTo>
                  <a:lnTo>
                    <a:pt x="13227" y="4595"/>
                  </a:lnTo>
                  <a:lnTo>
                    <a:pt x="13230" y="4595"/>
                  </a:lnTo>
                  <a:lnTo>
                    <a:pt x="13232" y="4594"/>
                  </a:lnTo>
                  <a:lnTo>
                    <a:pt x="13234" y="4593"/>
                  </a:lnTo>
                  <a:lnTo>
                    <a:pt x="13239" y="4588"/>
                  </a:lnTo>
                  <a:lnTo>
                    <a:pt x="13243" y="4581"/>
                  </a:lnTo>
                  <a:lnTo>
                    <a:pt x="13247" y="4569"/>
                  </a:lnTo>
                  <a:lnTo>
                    <a:pt x="13251" y="4555"/>
                  </a:lnTo>
                  <a:lnTo>
                    <a:pt x="13252" y="4544"/>
                  </a:lnTo>
                  <a:lnTo>
                    <a:pt x="13254" y="4533"/>
                  </a:lnTo>
                  <a:lnTo>
                    <a:pt x="13257" y="4524"/>
                  </a:lnTo>
                  <a:lnTo>
                    <a:pt x="13261" y="4515"/>
                  </a:lnTo>
                  <a:lnTo>
                    <a:pt x="13263" y="4513"/>
                  </a:lnTo>
                  <a:lnTo>
                    <a:pt x="13266" y="4511"/>
                  </a:lnTo>
                  <a:lnTo>
                    <a:pt x="13269" y="4510"/>
                  </a:lnTo>
                  <a:lnTo>
                    <a:pt x="13273" y="4510"/>
                  </a:lnTo>
                  <a:lnTo>
                    <a:pt x="13276" y="4511"/>
                  </a:lnTo>
                  <a:lnTo>
                    <a:pt x="13282" y="4513"/>
                  </a:lnTo>
                  <a:lnTo>
                    <a:pt x="13286" y="4516"/>
                  </a:lnTo>
                  <a:lnTo>
                    <a:pt x="13293" y="4522"/>
                  </a:lnTo>
                  <a:lnTo>
                    <a:pt x="13301" y="4529"/>
                  </a:lnTo>
                  <a:lnTo>
                    <a:pt x="13309" y="4536"/>
                  </a:lnTo>
                  <a:lnTo>
                    <a:pt x="13316" y="4541"/>
                  </a:lnTo>
                  <a:lnTo>
                    <a:pt x="13324" y="4545"/>
                  </a:lnTo>
                  <a:lnTo>
                    <a:pt x="13332" y="4550"/>
                  </a:lnTo>
                  <a:lnTo>
                    <a:pt x="13339" y="4554"/>
                  </a:lnTo>
                  <a:lnTo>
                    <a:pt x="13347" y="4559"/>
                  </a:lnTo>
                  <a:lnTo>
                    <a:pt x="13354" y="4566"/>
                  </a:lnTo>
                  <a:lnTo>
                    <a:pt x="13360" y="4571"/>
                  </a:lnTo>
                  <a:lnTo>
                    <a:pt x="13364" y="4578"/>
                  </a:lnTo>
                  <a:lnTo>
                    <a:pt x="13368" y="4586"/>
                  </a:lnTo>
                  <a:lnTo>
                    <a:pt x="13373" y="4597"/>
                  </a:lnTo>
                  <a:lnTo>
                    <a:pt x="13380" y="4620"/>
                  </a:lnTo>
                  <a:lnTo>
                    <a:pt x="13387" y="4646"/>
                  </a:lnTo>
                  <a:lnTo>
                    <a:pt x="13390" y="4659"/>
                  </a:lnTo>
                  <a:lnTo>
                    <a:pt x="13391" y="4671"/>
                  </a:lnTo>
                  <a:lnTo>
                    <a:pt x="13392" y="4682"/>
                  </a:lnTo>
                  <a:lnTo>
                    <a:pt x="13393" y="4694"/>
                  </a:lnTo>
                  <a:lnTo>
                    <a:pt x="13392" y="4704"/>
                  </a:lnTo>
                  <a:lnTo>
                    <a:pt x="13391" y="4714"/>
                  </a:lnTo>
                  <a:lnTo>
                    <a:pt x="13388" y="4720"/>
                  </a:lnTo>
                  <a:lnTo>
                    <a:pt x="13384" y="4726"/>
                  </a:lnTo>
                  <a:lnTo>
                    <a:pt x="13360" y="4747"/>
                  </a:lnTo>
                  <a:lnTo>
                    <a:pt x="13334" y="4769"/>
                  </a:lnTo>
                  <a:lnTo>
                    <a:pt x="13321" y="4780"/>
                  </a:lnTo>
                  <a:lnTo>
                    <a:pt x="13310" y="4793"/>
                  </a:lnTo>
                  <a:lnTo>
                    <a:pt x="13306" y="4799"/>
                  </a:lnTo>
                  <a:lnTo>
                    <a:pt x="13301" y="4806"/>
                  </a:lnTo>
                  <a:lnTo>
                    <a:pt x="13297" y="4813"/>
                  </a:lnTo>
                  <a:lnTo>
                    <a:pt x="13295" y="4821"/>
                  </a:lnTo>
                  <a:lnTo>
                    <a:pt x="13292" y="4830"/>
                  </a:lnTo>
                  <a:lnTo>
                    <a:pt x="13290" y="4839"/>
                  </a:lnTo>
                  <a:lnTo>
                    <a:pt x="13290" y="4847"/>
                  </a:lnTo>
                  <a:lnTo>
                    <a:pt x="13290" y="4854"/>
                  </a:lnTo>
                  <a:lnTo>
                    <a:pt x="13293" y="4861"/>
                  </a:lnTo>
                  <a:lnTo>
                    <a:pt x="13295" y="4866"/>
                  </a:lnTo>
                  <a:lnTo>
                    <a:pt x="13298" y="4870"/>
                  </a:lnTo>
                  <a:lnTo>
                    <a:pt x="13302" y="4875"/>
                  </a:lnTo>
                  <a:lnTo>
                    <a:pt x="13308" y="4878"/>
                  </a:lnTo>
                  <a:lnTo>
                    <a:pt x="13313" y="4881"/>
                  </a:lnTo>
                  <a:lnTo>
                    <a:pt x="13320" y="4882"/>
                  </a:lnTo>
                  <a:lnTo>
                    <a:pt x="13326" y="4883"/>
                  </a:lnTo>
                  <a:lnTo>
                    <a:pt x="13334" y="4883"/>
                  </a:lnTo>
                  <a:lnTo>
                    <a:pt x="13341" y="4883"/>
                  </a:lnTo>
                  <a:lnTo>
                    <a:pt x="13350" y="4881"/>
                  </a:lnTo>
                  <a:lnTo>
                    <a:pt x="13359" y="4879"/>
                  </a:lnTo>
                  <a:lnTo>
                    <a:pt x="13376" y="4874"/>
                  </a:lnTo>
                  <a:lnTo>
                    <a:pt x="13391" y="4869"/>
                  </a:lnTo>
                  <a:lnTo>
                    <a:pt x="13403" y="4868"/>
                  </a:lnTo>
                  <a:lnTo>
                    <a:pt x="13414" y="4868"/>
                  </a:lnTo>
                  <a:lnTo>
                    <a:pt x="13421" y="4869"/>
                  </a:lnTo>
                  <a:lnTo>
                    <a:pt x="13429" y="4871"/>
                  </a:lnTo>
                  <a:lnTo>
                    <a:pt x="13434" y="4875"/>
                  </a:lnTo>
                  <a:lnTo>
                    <a:pt x="13440" y="4879"/>
                  </a:lnTo>
                  <a:lnTo>
                    <a:pt x="13450" y="4890"/>
                  </a:lnTo>
                  <a:lnTo>
                    <a:pt x="13462" y="4901"/>
                  </a:lnTo>
                  <a:lnTo>
                    <a:pt x="13471" y="4906"/>
                  </a:lnTo>
                  <a:lnTo>
                    <a:pt x="13481" y="4911"/>
                  </a:lnTo>
                  <a:lnTo>
                    <a:pt x="13492" y="4916"/>
                  </a:lnTo>
                  <a:lnTo>
                    <a:pt x="13506" y="4920"/>
                  </a:lnTo>
                  <a:lnTo>
                    <a:pt x="13519" y="4921"/>
                  </a:lnTo>
                  <a:lnTo>
                    <a:pt x="13531" y="4921"/>
                  </a:lnTo>
                  <a:lnTo>
                    <a:pt x="13543" y="4920"/>
                  </a:lnTo>
                  <a:lnTo>
                    <a:pt x="13555" y="4917"/>
                  </a:lnTo>
                  <a:lnTo>
                    <a:pt x="13567" y="4914"/>
                  </a:lnTo>
                  <a:lnTo>
                    <a:pt x="13579" y="4911"/>
                  </a:lnTo>
                  <a:lnTo>
                    <a:pt x="13591" y="4909"/>
                  </a:lnTo>
                  <a:lnTo>
                    <a:pt x="13604" y="4908"/>
                  </a:lnTo>
                  <a:lnTo>
                    <a:pt x="13610" y="4908"/>
                  </a:lnTo>
                  <a:lnTo>
                    <a:pt x="13617" y="4909"/>
                  </a:lnTo>
                  <a:lnTo>
                    <a:pt x="13622" y="4911"/>
                  </a:lnTo>
                  <a:lnTo>
                    <a:pt x="13629" y="4914"/>
                  </a:lnTo>
                  <a:lnTo>
                    <a:pt x="13640" y="4920"/>
                  </a:lnTo>
                  <a:lnTo>
                    <a:pt x="13651" y="4927"/>
                  </a:lnTo>
                  <a:lnTo>
                    <a:pt x="13674" y="4943"/>
                  </a:lnTo>
                  <a:lnTo>
                    <a:pt x="13695" y="4957"/>
                  </a:lnTo>
                  <a:lnTo>
                    <a:pt x="13761" y="4988"/>
                  </a:lnTo>
                  <a:lnTo>
                    <a:pt x="13761" y="4988"/>
                  </a:lnTo>
                  <a:lnTo>
                    <a:pt x="13746" y="5023"/>
                  </a:lnTo>
                  <a:lnTo>
                    <a:pt x="13744" y="5030"/>
                  </a:lnTo>
                  <a:lnTo>
                    <a:pt x="13743" y="5038"/>
                  </a:lnTo>
                  <a:lnTo>
                    <a:pt x="13743" y="5045"/>
                  </a:lnTo>
                  <a:lnTo>
                    <a:pt x="13744" y="5052"/>
                  </a:lnTo>
                  <a:lnTo>
                    <a:pt x="13747" y="5065"/>
                  </a:lnTo>
                  <a:lnTo>
                    <a:pt x="13753" y="5078"/>
                  </a:lnTo>
                  <a:lnTo>
                    <a:pt x="13759" y="5090"/>
                  </a:lnTo>
                  <a:lnTo>
                    <a:pt x="13766" y="5104"/>
                  </a:lnTo>
                  <a:lnTo>
                    <a:pt x="13768" y="5110"/>
                  </a:lnTo>
                  <a:lnTo>
                    <a:pt x="13770" y="5118"/>
                  </a:lnTo>
                  <a:lnTo>
                    <a:pt x="13772" y="5125"/>
                  </a:lnTo>
                  <a:lnTo>
                    <a:pt x="13772" y="5133"/>
                  </a:lnTo>
                  <a:lnTo>
                    <a:pt x="13772" y="5141"/>
                  </a:lnTo>
                  <a:lnTo>
                    <a:pt x="13772" y="5148"/>
                  </a:lnTo>
                  <a:lnTo>
                    <a:pt x="13770" y="5153"/>
                  </a:lnTo>
                  <a:lnTo>
                    <a:pt x="13768" y="5158"/>
                  </a:lnTo>
                  <a:lnTo>
                    <a:pt x="13765" y="5162"/>
                  </a:lnTo>
                  <a:lnTo>
                    <a:pt x="13760" y="5164"/>
                  </a:lnTo>
                  <a:lnTo>
                    <a:pt x="13756" y="5166"/>
                  </a:lnTo>
                  <a:lnTo>
                    <a:pt x="13752" y="5167"/>
                  </a:lnTo>
                  <a:lnTo>
                    <a:pt x="13741" y="5170"/>
                  </a:lnTo>
                  <a:lnTo>
                    <a:pt x="13729" y="5172"/>
                  </a:lnTo>
                  <a:lnTo>
                    <a:pt x="13724" y="5174"/>
                  </a:lnTo>
                  <a:lnTo>
                    <a:pt x="13718" y="5176"/>
                  </a:lnTo>
                  <a:lnTo>
                    <a:pt x="13713" y="5178"/>
                  </a:lnTo>
                  <a:lnTo>
                    <a:pt x="13707" y="5182"/>
                  </a:lnTo>
                  <a:lnTo>
                    <a:pt x="13693" y="5198"/>
                  </a:lnTo>
                  <a:lnTo>
                    <a:pt x="13681" y="5212"/>
                  </a:lnTo>
                  <a:lnTo>
                    <a:pt x="13675" y="5218"/>
                  </a:lnTo>
                  <a:lnTo>
                    <a:pt x="13667" y="5224"/>
                  </a:lnTo>
                  <a:lnTo>
                    <a:pt x="13658" y="5228"/>
                  </a:lnTo>
                  <a:lnTo>
                    <a:pt x="13646" y="5231"/>
                  </a:lnTo>
                  <a:lnTo>
                    <a:pt x="13639" y="5233"/>
                  </a:lnTo>
                  <a:lnTo>
                    <a:pt x="13634" y="5235"/>
                  </a:lnTo>
                  <a:lnTo>
                    <a:pt x="13629" y="5238"/>
                  </a:lnTo>
                  <a:lnTo>
                    <a:pt x="13623" y="5241"/>
                  </a:lnTo>
                  <a:lnTo>
                    <a:pt x="13614" y="5247"/>
                  </a:lnTo>
                  <a:lnTo>
                    <a:pt x="13608" y="5255"/>
                  </a:lnTo>
                  <a:lnTo>
                    <a:pt x="13594" y="5272"/>
                  </a:lnTo>
                  <a:lnTo>
                    <a:pt x="13578" y="5292"/>
                  </a:lnTo>
                  <a:lnTo>
                    <a:pt x="13566" y="5301"/>
                  </a:lnTo>
                  <a:lnTo>
                    <a:pt x="13553" y="5310"/>
                  </a:lnTo>
                  <a:lnTo>
                    <a:pt x="13542" y="5315"/>
                  </a:lnTo>
                  <a:lnTo>
                    <a:pt x="13538" y="5317"/>
                  </a:lnTo>
                  <a:lnTo>
                    <a:pt x="13537" y="5325"/>
                  </a:lnTo>
                  <a:lnTo>
                    <a:pt x="13536" y="5334"/>
                  </a:lnTo>
                  <a:lnTo>
                    <a:pt x="13537" y="5343"/>
                  </a:lnTo>
                  <a:lnTo>
                    <a:pt x="13539" y="5354"/>
                  </a:lnTo>
                  <a:lnTo>
                    <a:pt x="13543" y="5374"/>
                  </a:lnTo>
                  <a:lnTo>
                    <a:pt x="13550" y="5390"/>
                  </a:lnTo>
                  <a:lnTo>
                    <a:pt x="13668" y="5575"/>
                  </a:lnTo>
                  <a:lnTo>
                    <a:pt x="13670" y="5578"/>
                  </a:lnTo>
                  <a:lnTo>
                    <a:pt x="13671" y="5580"/>
                  </a:lnTo>
                  <a:lnTo>
                    <a:pt x="13671" y="5582"/>
                  </a:lnTo>
                  <a:lnTo>
                    <a:pt x="13671" y="5584"/>
                  </a:lnTo>
                  <a:lnTo>
                    <a:pt x="13667" y="5586"/>
                  </a:lnTo>
                  <a:lnTo>
                    <a:pt x="13662" y="5586"/>
                  </a:lnTo>
                  <a:lnTo>
                    <a:pt x="13656" y="5586"/>
                  </a:lnTo>
                  <a:lnTo>
                    <a:pt x="13647" y="5585"/>
                  </a:lnTo>
                  <a:lnTo>
                    <a:pt x="13636" y="5583"/>
                  </a:lnTo>
                  <a:lnTo>
                    <a:pt x="13625" y="5580"/>
                  </a:lnTo>
                  <a:lnTo>
                    <a:pt x="13602" y="5571"/>
                  </a:lnTo>
                  <a:lnTo>
                    <a:pt x="13579" y="5564"/>
                  </a:lnTo>
                  <a:lnTo>
                    <a:pt x="13558" y="5555"/>
                  </a:lnTo>
                  <a:lnTo>
                    <a:pt x="13543" y="5549"/>
                  </a:lnTo>
                  <a:lnTo>
                    <a:pt x="13538" y="5545"/>
                  </a:lnTo>
                  <a:lnTo>
                    <a:pt x="13533" y="5542"/>
                  </a:lnTo>
                  <a:lnTo>
                    <a:pt x="13530" y="5539"/>
                  </a:lnTo>
                  <a:lnTo>
                    <a:pt x="13528" y="5535"/>
                  </a:lnTo>
                  <a:lnTo>
                    <a:pt x="13525" y="5527"/>
                  </a:lnTo>
                  <a:lnTo>
                    <a:pt x="13523" y="5517"/>
                  </a:lnTo>
                  <a:lnTo>
                    <a:pt x="13519" y="5508"/>
                  </a:lnTo>
                  <a:lnTo>
                    <a:pt x="13516" y="5498"/>
                  </a:lnTo>
                  <a:lnTo>
                    <a:pt x="13514" y="5494"/>
                  </a:lnTo>
                  <a:lnTo>
                    <a:pt x="13510" y="5489"/>
                  </a:lnTo>
                  <a:lnTo>
                    <a:pt x="13505" y="5485"/>
                  </a:lnTo>
                  <a:lnTo>
                    <a:pt x="13500" y="5481"/>
                  </a:lnTo>
                  <a:lnTo>
                    <a:pt x="13488" y="5473"/>
                  </a:lnTo>
                  <a:lnTo>
                    <a:pt x="13476" y="5467"/>
                  </a:lnTo>
                  <a:lnTo>
                    <a:pt x="13467" y="5462"/>
                  </a:lnTo>
                  <a:lnTo>
                    <a:pt x="13458" y="5459"/>
                  </a:lnTo>
                  <a:lnTo>
                    <a:pt x="13450" y="5457"/>
                  </a:lnTo>
                  <a:lnTo>
                    <a:pt x="13444" y="5456"/>
                  </a:lnTo>
                  <a:lnTo>
                    <a:pt x="13436" y="5456"/>
                  </a:lnTo>
                  <a:lnTo>
                    <a:pt x="13430" y="5457"/>
                  </a:lnTo>
                  <a:lnTo>
                    <a:pt x="13401" y="5469"/>
                  </a:lnTo>
                  <a:lnTo>
                    <a:pt x="13354" y="5486"/>
                  </a:lnTo>
                  <a:lnTo>
                    <a:pt x="13315" y="5495"/>
                  </a:lnTo>
                  <a:lnTo>
                    <a:pt x="13278" y="5502"/>
                  </a:lnTo>
                  <a:lnTo>
                    <a:pt x="13243" y="5509"/>
                  </a:lnTo>
                  <a:lnTo>
                    <a:pt x="13209" y="5517"/>
                  </a:lnTo>
                  <a:lnTo>
                    <a:pt x="13193" y="5523"/>
                  </a:lnTo>
                  <a:lnTo>
                    <a:pt x="13178" y="5529"/>
                  </a:lnTo>
                  <a:lnTo>
                    <a:pt x="13163" y="5538"/>
                  </a:lnTo>
                  <a:lnTo>
                    <a:pt x="13148" y="5548"/>
                  </a:lnTo>
                  <a:lnTo>
                    <a:pt x="13134" y="5558"/>
                  </a:lnTo>
                  <a:lnTo>
                    <a:pt x="13120" y="5572"/>
                  </a:lnTo>
                  <a:lnTo>
                    <a:pt x="13107" y="5590"/>
                  </a:lnTo>
                  <a:lnTo>
                    <a:pt x="13094" y="5608"/>
                  </a:lnTo>
                  <a:lnTo>
                    <a:pt x="13090" y="5613"/>
                  </a:lnTo>
                  <a:lnTo>
                    <a:pt x="13084" y="5619"/>
                  </a:lnTo>
                  <a:lnTo>
                    <a:pt x="13079" y="5622"/>
                  </a:lnTo>
                  <a:lnTo>
                    <a:pt x="13072" y="5625"/>
                  </a:lnTo>
                  <a:lnTo>
                    <a:pt x="13058" y="5630"/>
                  </a:lnTo>
                  <a:lnTo>
                    <a:pt x="13044" y="5633"/>
                  </a:lnTo>
                  <a:lnTo>
                    <a:pt x="13038" y="5635"/>
                  </a:lnTo>
                  <a:lnTo>
                    <a:pt x="13031" y="5637"/>
                  </a:lnTo>
                  <a:lnTo>
                    <a:pt x="13026" y="5640"/>
                  </a:lnTo>
                  <a:lnTo>
                    <a:pt x="13021" y="5644"/>
                  </a:lnTo>
                  <a:lnTo>
                    <a:pt x="13016" y="5648"/>
                  </a:lnTo>
                  <a:lnTo>
                    <a:pt x="13013" y="5652"/>
                  </a:lnTo>
                  <a:lnTo>
                    <a:pt x="13011" y="5659"/>
                  </a:lnTo>
                  <a:lnTo>
                    <a:pt x="13010" y="5666"/>
                  </a:lnTo>
                  <a:lnTo>
                    <a:pt x="13009" y="5670"/>
                  </a:lnTo>
                  <a:lnTo>
                    <a:pt x="13008" y="5673"/>
                  </a:lnTo>
                  <a:lnTo>
                    <a:pt x="13004" y="5676"/>
                  </a:lnTo>
                  <a:lnTo>
                    <a:pt x="13001" y="5680"/>
                  </a:lnTo>
                  <a:lnTo>
                    <a:pt x="12992" y="5690"/>
                  </a:lnTo>
                  <a:lnTo>
                    <a:pt x="12982" y="5700"/>
                  </a:lnTo>
                  <a:lnTo>
                    <a:pt x="12958" y="5719"/>
                  </a:lnTo>
                  <a:lnTo>
                    <a:pt x="12936" y="5734"/>
                  </a:lnTo>
                  <a:lnTo>
                    <a:pt x="12829" y="5813"/>
                  </a:lnTo>
                  <a:lnTo>
                    <a:pt x="12824" y="5816"/>
                  </a:lnTo>
                  <a:lnTo>
                    <a:pt x="12820" y="5819"/>
                  </a:lnTo>
                  <a:lnTo>
                    <a:pt x="12814" y="5820"/>
                  </a:lnTo>
                  <a:lnTo>
                    <a:pt x="12809" y="5821"/>
                  </a:lnTo>
                  <a:lnTo>
                    <a:pt x="12798" y="5820"/>
                  </a:lnTo>
                  <a:lnTo>
                    <a:pt x="12787" y="5818"/>
                  </a:lnTo>
                  <a:lnTo>
                    <a:pt x="12775" y="5815"/>
                  </a:lnTo>
                  <a:lnTo>
                    <a:pt x="12765" y="5814"/>
                  </a:lnTo>
                  <a:lnTo>
                    <a:pt x="12759" y="5814"/>
                  </a:lnTo>
                  <a:lnTo>
                    <a:pt x="12754" y="5815"/>
                  </a:lnTo>
                  <a:lnTo>
                    <a:pt x="12749" y="5816"/>
                  </a:lnTo>
                  <a:lnTo>
                    <a:pt x="12744" y="5819"/>
                  </a:lnTo>
                  <a:lnTo>
                    <a:pt x="12739" y="5822"/>
                  </a:lnTo>
                  <a:lnTo>
                    <a:pt x="12733" y="5826"/>
                  </a:lnTo>
                  <a:lnTo>
                    <a:pt x="12728" y="5832"/>
                  </a:lnTo>
                  <a:lnTo>
                    <a:pt x="12724" y="5838"/>
                  </a:lnTo>
                  <a:lnTo>
                    <a:pt x="12715" y="5852"/>
                  </a:lnTo>
                  <a:lnTo>
                    <a:pt x="12707" y="5868"/>
                  </a:lnTo>
                  <a:lnTo>
                    <a:pt x="12693" y="5902"/>
                  </a:lnTo>
                  <a:lnTo>
                    <a:pt x="12684" y="5930"/>
                  </a:lnTo>
                  <a:lnTo>
                    <a:pt x="12682" y="5944"/>
                  </a:lnTo>
                  <a:lnTo>
                    <a:pt x="12682" y="5957"/>
                  </a:lnTo>
                  <a:lnTo>
                    <a:pt x="12684" y="5969"/>
                  </a:lnTo>
                  <a:lnTo>
                    <a:pt x="12685" y="5981"/>
                  </a:lnTo>
                  <a:lnTo>
                    <a:pt x="12688" y="5991"/>
                  </a:lnTo>
                  <a:lnTo>
                    <a:pt x="12690" y="6003"/>
                  </a:lnTo>
                  <a:lnTo>
                    <a:pt x="12694" y="6014"/>
                  </a:lnTo>
                  <a:lnTo>
                    <a:pt x="12699" y="6027"/>
                  </a:lnTo>
                  <a:lnTo>
                    <a:pt x="12701" y="6036"/>
                  </a:lnTo>
                  <a:lnTo>
                    <a:pt x="12703" y="6044"/>
                  </a:lnTo>
                  <a:lnTo>
                    <a:pt x="12703" y="6053"/>
                  </a:lnTo>
                  <a:lnTo>
                    <a:pt x="12703" y="6062"/>
                  </a:lnTo>
                  <a:lnTo>
                    <a:pt x="12703" y="6079"/>
                  </a:lnTo>
                  <a:lnTo>
                    <a:pt x="12705" y="6096"/>
                  </a:lnTo>
                  <a:lnTo>
                    <a:pt x="12712" y="6117"/>
                  </a:lnTo>
                  <a:lnTo>
                    <a:pt x="12715" y="6132"/>
                  </a:lnTo>
                  <a:lnTo>
                    <a:pt x="12717" y="6138"/>
                  </a:lnTo>
                  <a:lnTo>
                    <a:pt x="12717" y="6144"/>
                  </a:lnTo>
                  <a:lnTo>
                    <a:pt x="12717" y="6148"/>
                  </a:lnTo>
                  <a:lnTo>
                    <a:pt x="12717" y="6152"/>
                  </a:lnTo>
                  <a:lnTo>
                    <a:pt x="12715" y="6157"/>
                  </a:lnTo>
                  <a:lnTo>
                    <a:pt x="12713" y="6161"/>
                  </a:lnTo>
                  <a:lnTo>
                    <a:pt x="12708" y="6165"/>
                  </a:lnTo>
                  <a:lnTo>
                    <a:pt x="12704" y="6170"/>
                  </a:lnTo>
                  <a:lnTo>
                    <a:pt x="12690" y="6181"/>
                  </a:lnTo>
                  <a:lnTo>
                    <a:pt x="12672" y="6197"/>
                  </a:lnTo>
                  <a:lnTo>
                    <a:pt x="12667" y="6201"/>
                  </a:lnTo>
                  <a:lnTo>
                    <a:pt x="12664" y="6206"/>
                  </a:lnTo>
                  <a:lnTo>
                    <a:pt x="12663" y="6213"/>
                  </a:lnTo>
                  <a:lnTo>
                    <a:pt x="12663" y="6219"/>
                  </a:lnTo>
                  <a:lnTo>
                    <a:pt x="12665" y="6233"/>
                  </a:lnTo>
                  <a:lnTo>
                    <a:pt x="12670" y="6248"/>
                  </a:lnTo>
                  <a:lnTo>
                    <a:pt x="12675" y="6264"/>
                  </a:lnTo>
                  <a:lnTo>
                    <a:pt x="12678" y="6278"/>
                  </a:lnTo>
                  <a:lnTo>
                    <a:pt x="12679" y="6284"/>
                  </a:lnTo>
                  <a:lnTo>
                    <a:pt x="12679" y="6289"/>
                  </a:lnTo>
                  <a:lnTo>
                    <a:pt x="12678" y="6295"/>
                  </a:lnTo>
                  <a:lnTo>
                    <a:pt x="12675" y="6299"/>
                  </a:lnTo>
                  <a:lnTo>
                    <a:pt x="12649" y="6327"/>
                  </a:lnTo>
                  <a:lnTo>
                    <a:pt x="12621" y="6354"/>
                  </a:lnTo>
                  <a:lnTo>
                    <a:pt x="12608" y="6368"/>
                  </a:lnTo>
                  <a:lnTo>
                    <a:pt x="12595" y="6382"/>
                  </a:lnTo>
                  <a:lnTo>
                    <a:pt x="12583" y="6397"/>
                  </a:lnTo>
                  <a:lnTo>
                    <a:pt x="12573" y="6414"/>
                  </a:lnTo>
                  <a:lnTo>
                    <a:pt x="12570" y="6419"/>
                  </a:lnTo>
                  <a:lnTo>
                    <a:pt x="12567" y="6423"/>
                  </a:lnTo>
                  <a:lnTo>
                    <a:pt x="12564" y="6427"/>
                  </a:lnTo>
                  <a:lnTo>
                    <a:pt x="12560" y="6429"/>
                  </a:lnTo>
                  <a:lnTo>
                    <a:pt x="12555" y="6431"/>
                  </a:lnTo>
                  <a:lnTo>
                    <a:pt x="12549" y="6431"/>
                  </a:lnTo>
                  <a:lnTo>
                    <a:pt x="12542" y="6430"/>
                  </a:lnTo>
                  <a:lnTo>
                    <a:pt x="12535" y="6430"/>
                  </a:lnTo>
                  <a:lnTo>
                    <a:pt x="12527" y="6431"/>
                  </a:lnTo>
                  <a:lnTo>
                    <a:pt x="12517" y="6434"/>
                  </a:lnTo>
                  <a:lnTo>
                    <a:pt x="12512" y="6437"/>
                  </a:lnTo>
                  <a:lnTo>
                    <a:pt x="12506" y="6442"/>
                  </a:lnTo>
                  <a:lnTo>
                    <a:pt x="12502" y="6446"/>
                  </a:lnTo>
                  <a:lnTo>
                    <a:pt x="12498" y="6450"/>
                  </a:lnTo>
                  <a:lnTo>
                    <a:pt x="12490" y="6462"/>
                  </a:lnTo>
                  <a:lnTo>
                    <a:pt x="12484" y="6474"/>
                  </a:lnTo>
                  <a:lnTo>
                    <a:pt x="12473" y="6500"/>
                  </a:lnTo>
                  <a:lnTo>
                    <a:pt x="12463" y="6523"/>
                  </a:lnTo>
                  <a:lnTo>
                    <a:pt x="12458" y="6532"/>
                  </a:lnTo>
                  <a:lnTo>
                    <a:pt x="12455" y="6542"/>
                  </a:lnTo>
                  <a:lnTo>
                    <a:pt x="12452" y="6551"/>
                  </a:lnTo>
                  <a:lnTo>
                    <a:pt x="12451" y="6558"/>
                  </a:lnTo>
                  <a:lnTo>
                    <a:pt x="12451" y="6565"/>
                  </a:lnTo>
                  <a:lnTo>
                    <a:pt x="12454" y="6571"/>
                  </a:lnTo>
                  <a:lnTo>
                    <a:pt x="12456" y="6577"/>
                  </a:lnTo>
                  <a:lnTo>
                    <a:pt x="12459" y="6582"/>
                  </a:lnTo>
                  <a:lnTo>
                    <a:pt x="12463" y="6586"/>
                  </a:lnTo>
                  <a:lnTo>
                    <a:pt x="12468" y="6591"/>
                  </a:lnTo>
                  <a:lnTo>
                    <a:pt x="12474" y="6595"/>
                  </a:lnTo>
                  <a:lnTo>
                    <a:pt x="12479" y="6599"/>
                  </a:lnTo>
                  <a:lnTo>
                    <a:pt x="12494" y="6607"/>
                  </a:lnTo>
                  <a:lnTo>
                    <a:pt x="12509" y="6615"/>
                  </a:lnTo>
                  <a:lnTo>
                    <a:pt x="12515" y="6619"/>
                  </a:lnTo>
                  <a:lnTo>
                    <a:pt x="12519" y="6623"/>
                  </a:lnTo>
                  <a:lnTo>
                    <a:pt x="12524" y="6629"/>
                  </a:lnTo>
                  <a:lnTo>
                    <a:pt x="12527" y="6635"/>
                  </a:lnTo>
                  <a:lnTo>
                    <a:pt x="12529" y="6640"/>
                  </a:lnTo>
                  <a:lnTo>
                    <a:pt x="12530" y="6647"/>
                  </a:lnTo>
                  <a:lnTo>
                    <a:pt x="12531" y="6655"/>
                  </a:lnTo>
                  <a:lnTo>
                    <a:pt x="12531" y="6661"/>
                  </a:lnTo>
                  <a:lnTo>
                    <a:pt x="12530" y="6676"/>
                  </a:lnTo>
                  <a:lnTo>
                    <a:pt x="12527" y="6690"/>
                  </a:lnTo>
                  <a:lnTo>
                    <a:pt x="12524" y="6705"/>
                  </a:lnTo>
                  <a:lnTo>
                    <a:pt x="12519" y="6718"/>
                  </a:lnTo>
                  <a:lnTo>
                    <a:pt x="12515" y="6736"/>
                  </a:lnTo>
                  <a:lnTo>
                    <a:pt x="12509" y="6752"/>
                  </a:lnTo>
                  <a:lnTo>
                    <a:pt x="12502" y="6768"/>
                  </a:lnTo>
                  <a:lnTo>
                    <a:pt x="12495" y="6785"/>
                  </a:lnTo>
                  <a:lnTo>
                    <a:pt x="12477" y="6818"/>
                  </a:lnTo>
                  <a:lnTo>
                    <a:pt x="12459" y="6850"/>
                  </a:lnTo>
                  <a:lnTo>
                    <a:pt x="12438" y="6881"/>
                  </a:lnTo>
                  <a:lnTo>
                    <a:pt x="12417" y="6912"/>
                  </a:lnTo>
                  <a:lnTo>
                    <a:pt x="12396" y="6942"/>
                  </a:lnTo>
                  <a:lnTo>
                    <a:pt x="12376" y="6971"/>
                  </a:lnTo>
                  <a:lnTo>
                    <a:pt x="12369" y="6981"/>
                  </a:lnTo>
                  <a:lnTo>
                    <a:pt x="12363" y="6991"/>
                  </a:lnTo>
                  <a:lnTo>
                    <a:pt x="12357" y="7002"/>
                  </a:lnTo>
                  <a:lnTo>
                    <a:pt x="12352" y="7013"/>
                  </a:lnTo>
                  <a:lnTo>
                    <a:pt x="12342" y="7036"/>
                  </a:lnTo>
                  <a:lnTo>
                    <a:pt x="12335" y="7057"/>
                  </a:lnTo>
                  <a:lnTo>
                    <a:pt x="12327" y="7080"/>
                  </a:lnTo>
                  <a:lnTo>
                    <a:pt x="12320" y="7103"/>
                  </a:lnTo>
                  <a:lnTo>
                    <a:pt x="12311" y="7125"/>
                  </a:lnTo>
                  <a:lnTo>
                    <a:pt x="12301" y="7149"/>
                  </a:lnTo>
                  <a:lnTo>
                    <a:pt x="12296" y="7165"/>
                  </a:lnTo>
                  <a:lnTo>
                    <a:pt x="12289" y="7189"/>
                  </a:lnTo>
                  <a:lnTo>
                    <a:pt x="12282" y="7216"/>
                  </a:lnTo>
                  <a:lnTo>
                    <a:pt x="12273" y="7244"/>
                  </a:lnTo>
                  <a:lnTo>
                    <a:pt x="12268" y="7257"/>
                  </a:lnTo>
                  <a:lnTo>
                    <a:pt x="12262" y="7269"/>
                  </a:lnTo>
                  <a:lnTo>
                    <a:pt x="12256" y="7280"/>
                  </a:lnTo>
                  <a:lnTo>
                    <a:pt x="12249" y="7287"/>
                  </a:lnTo>
                  <a:lnTo>
                    <a:pt x="12246" y="7291"/>
                  </a:lnTo>
                  <a:lnTo>
                    <a:pt x="12242" y="7293"/>
                  </a:lnTo>
                  <a:lnTo>
                    <a:pt x="12239" y="7295"/>
                  </a:lnTo>
                  <a:lnTo>
                    <a:pt x="12234" y="7296"/>
                  </a:lnTo>
                  <a:lnTo>
                    <a:pt x="12230" y="7296"/>
                  </a:lnTo>
                  <a:lnTo>
                    <a:pt x="12226" y="7295"/>
                  </a:lnTo>
                  <a:lnTo>
                    <a:pt x="12221" y="7293"/>
                  </a:lnTo>
                  <a:lnTo>
                    <a:pt x="12217" y="7290"/>
                  </a:lnTo>
                  <a:lnTo>
                    <a:pt x="12193" y="7269"/>
                  </a:lnTo>
                  <a:lnTo>
                    <a:pt x="12170" y="7249"/>
                  </a:lnTo>
                  <a:lnTo>
                    <a:pt x="12164" y="7244"/>
                  </a:lnTo>
                  <a:lnTo>
                    <a:pt x="12158" y="7241"/>
                  </a:lnTo>
                  <a:lnTo>
                    <a:pt x="12150" y="7238"/>
                  </a:lnTo>
                  <a:lnTo>
                    <a:pt x="12144" y="7236"/>
                  </a:lnTo>
                  <a:lnTo>
                    <a:pt x="12136" y="7236"/>
                  </a:lnTo>
                  <a:lnTo>
                    <a:pt x="12130" y="7236"/>
                  </a:lnTo>
                  <a:lnTo>
                    <a:pt x="12121" y="7238"/>
                  </a:lnTo>
                  <a:lnTo>
                    <a:pt x="12113" y="7241"/>
                  </a:lnTo>
                  <a:lnTo>
                    <a:pt x="12109" y="7242"/>
                  </a:lnTo>
                  <a:lnTo>
                    <a:pt x="12105" y="7243"/>
                  </a:lnTo>
                  <a:lnTo>
                    <a:pt x="12101" y="7243"/>
                  </a:lnTo>
                  <a:lnTo>
                    <a:pt x="12097" y="7242"/>
                  </a:lnTo>
                  <a:lnTo>
                    <a:pt x="12089" y="7239"/>
                  </a:lnTo>
                  <a:lnTo>
                    <a:pt x="12080" y="7234"/>
                  </a:lnTo>
                  <a:lnTo>
                    <a:pt x="12071" y="7229"/>
                  </a:lnTo>
                  <a:lnTo>
                    <a:pt x="12063" y="7224"/>
                  </a:lnTo>
                  <a:lnTo>
                    <a:pt x="12054" y="7219"/>
                  </a:lnTo>
                  <a:lnTo>
                    <a:pt x="12045" y="7217"/>
                  </a:lnTo>
                  <a:lnTo>
                    <a:pt x="12037" y="7216"/>
                  </a:lnTo>
                  <a:lnTo>
                    <a:pt x="12028" y="7216"/>
                  </a:lnTo>
                  <a:lnTo>
                    <a:pt x="12021" y="7217"/>
                  </a:lnTo>
                  <a:lnTo>
                    <a:pt x="12012" y="7219"/>
                  </a:lnTo>
                  <a:lnTo>
                    <a:pt x="11996" y="7225"/>
                  </a:lnTo>
                  <a:lnTo>
                    <a:pt x="11979" y="7231"/>
                  </a:lnTo>
                  <a:lnTo>
                    <a:pt x="11972" y="7233"/>
                  </a:lnTo>
                  <a:lnTo>
                    <a:pt x="11964" y="7236"/>
                  </a:lnTo>
                  <a:lnTo>
                    <a:pt x="11957" y="7238"/>
                  </a:lnTo>
                  <a:lnTo>
                    <a:pt x="11950" y="7238"/>
                  </a:lnTo>
                  <a:lnTo>
                    <a:pt x="11944" y="7237"/>
                  </a:lnTo>
                  <a:lnTo>
                    <a:pt x="11937" y="7234"/>
                  </a:lnTo>
                  <a:lnTo>
                    <a:pt x="11932" y="7230"/>
                  </a:lnTo>
                  <a:lnTo>
                    <a:pt x="11927" y="7225"/>
                  </a:lnTo>
                  <a:lnTo>
                    <a:pt x="11919" y="7210"/>
                  </a:lnTo>
                  <a:lnTo>
                    <a:pt x="11908" y="7188"/>
                  </a:lnTo>
                  <a:lnTo>
                    <a:pt x="11903" y="7177"/>
                  </a:lnTo>
                  <a:lnTo>
                    <a:pt x="11895" y="7170"/>
                  </a:lnTo>
                  <a:lnTo>
                    <a:pt x="11892" y="7168"/>
                  </a:lnTo>
                  <a:lnTo>
                    <a:pt x="11889" y="7165"/>
                  </a:lnTo>
                  <a:lnTo>
                    <a:pt x="11884" y="7165"/>
                  </a:lnTo>
                  <a:lnTo>
                    <a:pt x="11881" y="7168"/>
                  </a:lnTo>
                  <a:lnTo>
                    <a:pt x="11878" y="7170"/>
                  </a:lnTo>
                  <a:lnTo>
                    <a:pt x="11875" y="7174"/>
                  </a:lnTo>
                  <a:lnTo>
                    <a:pt x="11873" y="7178"/>
                  </a:lnTo>
                  <a:lnTo>
                    <a:pt x="11871" y="7183"/>
                  </a:lnTo>
                  <a:lnTo>
                    <a:pt x="11870" y="7193"/>
                  </a:lnTo>
                  <a:lnTo>
                    <a:pt x="11871" y="7205"/>
                  </a:lnTo>
                  <a:lnTo>
                    <a:pt x="11877" y="7228"/>
                  </a:lnTo>
                  <a:lnTo>
                    <a:pt x="11882" y="7246"/>
                  </a:lnTo>
                  <a:lnTo>
                    <a:pt x="11907" y="7339"/>
                  </a:lnTo>
                  <a:lnTo>
                    <a:pt x="11910" y="7355"/>
                  </a:lnTo>
                  <a:lnTo>
                    <a:pt x="11913" y="7373"/>
                  </a:lnTo>
                  <a:lnTo>
                    <a:pt x="11914" y="7389"/>
                  </a:lnTo>
                  <a:lnTo>
                    <a:pt x="11913" y="7406"/>
                  </a:lnTo>
                  <a:lnTo>
                    <a:pt x="11910" y="7423"/>
                  </a:lnTo>
                  <a:lnTo>
                    <a:pt x="11908" y="7441"/>
                  </a:lnTo>
                  <a:lnTo>
                    <a:pt x="11905" y="7458"/>
                  </a:lnTo>
                  <a:lnTo>
                    <a:pt x="11902" y="7475"/>
                  </a:lnTo>
                  <a:lnTo>
                    <a:pt x="11894" y="7510"/>
                  </a:lnTo>
                  <a:lnTo>
                    <a:pt x="11887" y="7543"/>
                  </a:lnTo>
                  <a:lnTo>
                    <a:pt x="11883" y="7561"/>
                  </a:lnTo>
                  <a:lnTo>
                    <a:pt x="11881" y="7577"/>
                  </a:lnTo>
                  <a:lnTo>
                    <a:pt x="11880" y="7593"/>
                  </a:lnTo>
                  <a:lnTo>
                    <a:pt x="11879" y="7608"/>
                  </a:lnTo>
                  <a:lnTo>
                    <a:pt x="11879" y="7621"/>
                  </a:lnTo>
                  <a:lnTo>
                    <a:pt x="11879" y="7641"/>
                  </a:lnTo>
                  <a:lnTo>
                    <a:pt x="11877" y="7662"/>
                  </a:lnTo>
                  <a:lnTo>
                    <a:pt x="11874" y="7686"/>
                  </a:lnTo>
                  <a:lnTo>
                    <a:pt x="11870" y="7697"/>
                  </a:lnTo>
                  <a:lnTo>
                    <a:pt x="11867" y="7706"/>
                  </a:lnTo>
                  <a:lnTo>
                    <a:pt x="11862" y="7715"/>
                  </a:lnTo>
                  <a:lnTo>
                    <a:pt x="11856" y="7722"/>
                  </a:lnTo>
                  <a:lnTo>
                    <a:pt x="11853" y="7725"/>
                  </a:lnTo>
                  <a:lnTo>
                    <a:pt x="11850" y="7727"/>
                  </a:lnTo>
                  <a:lnTo>
                    <a:pt x="11847" y="7729"/>
                  </a:lnTo>
                  <a:lnTo>
                    <a:pt x="11842" y="7730"/>
                  </a:lnTo>
                  <a:lnTo>
                    <a:pt x="11838" y="7730"/>
                  </a:lnTo>
                  <a:lnTo>
                    <a:pt x="11834" y="7730"/>
                  </a:lnTo>
                  <a:lnTo>
                    <a:pt x="11828" y="7729"/>
                  </a:lnTo>
                  <a:lnTo>
                    <a:pt x="11823" y="7727"/>
                  </a:lnTo>
                  <a:lnTo>
                    <a:pt x="11820" y="7725"/>
                  </a:lnTo>
                  <a:lnTo>
                    <a:pt x="11816" y="7723"/>
                  </a:lnTo>
                  <a:lnTo>
                    <a:pt x="11814" y="7720"/>
                  </a:lnTo>
                  <a:lnTo>
                    <a:pt x="11812" y="7717"/>
                  </a:lnTo>
                  <a:lnTo>
                    <a:pt x="11809" y="7711"/>
                  </a:lnTo>
                  <a:lnTo>
                    <a:pt x="11806" y="7704"/>
                  </a:lnTo>
                  <a:lnTo>
                    <a:pt x="11802" y="7698"/>
                  </a:lnTo>
                  <a:lnTo>
                    <a:pt x="11797" y="7693"/>
                  </a:lnTo>
                  <a:lnTo>
                    <a:pt x="11795" y="7692"/>
                  </a:lnTo>
                  <a:lnTo>
                    <a:pt x="11792" y="7691"/>
                  </a:lnTo>
                  <a:lnTo>
                    <a:pt x="11787" y="7691"/>
                  </a:lnTo>
                  <a:lnTo>
                    <a:pt x="11783" y="7692"/>
                  </a:lnTo>
                  <a:lnTo>
                    <a:pt x="11780" y="7695"/>
                  </a:lnTo>
                  <a:lnTo>
                    <a:pt x="11776" y="7697"/>
                  </a:lnTo>
                  <a:lnTo>
                    <a:pt x="11775" y="7701"/>
                  </a:lnTo>
                  <a:lnTo>
                    <a:pt x="11773" y="7706"/>
                  </a:lnTo>
                  <a:lnTo>
                    <a:pt x="11772" y="7718"/>
                  </a:lnTo>
                  <a:lnTo>
                    <a:pt x="11772" y="7733"/>
                  </a:lnTo>
                  <a:lnTo>
                    <a:pt x="11775" y="7763"/>
                  </a:lnTo>
                  <a:lnTo>
                    <a:pt x="11778" y="7783"/>
                  </a:lnTo>
                  <a:lnTo>
                    <a:pt x="11771" y="7807"/>
                  </a:lnTo>
                  <a:lnTo>
                    <a:pt x="11766" y="7833"/>
                  </a:lnTo>
                  <a:lnTo>
                    <a:pt x="11760" y="7861"/>
                  </a:lnTo>
                  <a:lnTo>
                    <a:pt x="11758" y="7890"/>
                  </a:lnTo>
                  <a:lnTo>
                    <a:pt x="11758" y="7904"/>
                  </a:lnTo>
                  <a:lnTo>
                    <a:pt x="11758" y="7919"/>
                  </a:lnTo>
                  <a:lnTo>
                    <a:pt x="11759" y="7932"/>
                  </a:lnTo>
                  <a:lnTo>
                    <a:pt x="11761" y="7946"/>
                  </a:lnTo>
                  <a:lnTo>
                    <a:pt x="11765" y="7959"/>
                  </a:lnTo>
                  <a:lnTo>
                    <a:pt x="11769" y="7971"/>
                  </a:lnTo>
                  <a:lnTo>
                    <a:pt x="11774" y="7983"/>
                  </a:lnTo>
                  <a:lnTo>
                    <a:pt x="11782" y="7994"/>
                  </a:lnTo>
                  <a:lnTo>
                    <a:pt x="11787" y="8001"/>
                  </a:lnTo>
                  <a:lnTo>
                    <a:pt x="11792" y="8011"/>
                  </a:lnTo>
                  <a:lnTo>
                    <a:pt x="11796" y="8021"/>
                  </a:lnTo>
                  <a:lnTo>
                    <a:pt x="11798" y="8032"/>
                  </a:lnTo>
                  <a:lnTo>
                    <a:pt x="11800" y="8042"/>
                  </a:lnTo>
                  <a:lnTo>
                    <a:pt x="11802" y="8053"/>
                  </a:lnTo>
                  <a:lnTo>
                    <a:pt x="11802" y="8064"/>
                  </a:lnTo>
                  <a:lnTo>
                    <a:pt x="11802" y="8075"/>
                  </a:lnTo>
                  <a:lnTo>
                    <a:pt x="11800" y="8086"/>
                  </a:lnTo>
                  <a:lnTo>
                    <a:pt x="11798" y="8095"/>
                  </a:lnTo>
                  <a:lnTo>
                    <a:pt x="11794" y="8105"/>
                  </a:lnTo>
                  <a:lnTo>
                    <a:pt x="11789" y="8114"/>
                  </a:lnTo>
                  <a:lnTo>
                    <a:pt x="11783" y="8121"/>
                  </a:lnTo>
                  <a:lnTo>
                    <a:pt x="11775" y="8127"/>
                  </a:lnTo>
                  <a:lnTo>
                    <a:pt x="11768" y="8132"/>
                  </a:lnTo>
                  <a:lnTo>
                    <a:pt x="11758" y="8135"/>
                  </a:lnTo>
                  <a:lnTo>
                    <a:pt x="11752" y="8137"/>
                  </a:lnTo>
                  <a:lnTo>
                    <a:pt x="11745" y="8141"/>
                  </a:lnTo>
                  <a:lnTo>
                    <a:pt x="11741" y="8145"/>
                  </a:lnTo>
                  <a:lnTo>
                    <a:pt x="11736" y="8149"/>
                  </a:lnTo>
                  <a:lnTo>
                    <a:pt x="11730" y="8160"/>
                  </a:lnTo>
                  <a:lnTo>
                    <a:pt x="11726" y="8172"/>
                  </a:lnTo>
                  <a:lnTo>
                    <a:pt x="11721" y="8185"/>
                  </a:lnTo>
                  <a:lnTo>
                    <a:pt x="11716" y="8198"/>
                  </a:lnTo>
                  <a:lnTo>
                    <a:pt x="11713" y="8204"/>
                  </a:lnTo>
                  <a:lnTo>
                    <a:pt x="11708" y="8210"/>
                  </a:lnTo>
                  <a:lnTo>
                    <a:pt x="11704" y="8215"/>
                  </a:lnTo>
                  <a:lnTo>
                    <a:pt x="11699" y="8219"/>
                  </a:lnTo>
                  <a:lnTo>
                    <a:pt x="11679" y="8236"/>
                  </a:lnTo>
                  <a:lnTo>
                    <a:pt x="11666" y="8244"/>
                  </a:lnTo>
                  <a:lnTo>
                    <a:pt x="11662" y="8246"/>
                  </a:lnTo>
                  <a:lnTo>
                    <a:pt x="11659" y="8248"/>
                  </a:lnTo>
                  <a:lnTo>
                    <a:pt x="11657" y="8246"/>
                  </a:lnTo>
                  <a:lnTo>
                    <a:pt x="11654" y="8244"/>
                  </a:lnTo>
                  <a:lnTo>
                    <a:pt x="11651" y="8238"/>
                  </a:lnTo>
                  <a:lnTo>
                    <a:pt x="11646" y="8228"/>
                  </a:lnTo>
                  <a:lnTo>
                    <a:pt x="11641" y="8223"/>
                  </a:lnTo>
                  <a:lnTo>
                    <a:pt x="11637" y="8216"/>
                  </a:lnTo>
                  <a:lnTo>
                    <a:pt x="11631" y="8210"/>
                  </a:lnTo>
                  <a:lnTo>
                    <a:pt x="11622" y="8203"/>
                  </a:lnTo>
                  <a:lnTo>
                    <a:pt x="11611" y="8194"/>
                  </a:lnTo>
                  <a:lnTo>
                    <a:pt x="11595" y="8178"/>
                  </a:lnTo>
                  <a:lnTo>
                    <a:pt x="11579" y="8164"/>
                  </a:lnTo>
                  <a:lnTo>
                    <a:pt x="11571" y="8158"/>
                  </a:lnTo>
                  <a:lnTo>
                    <a:pt x="11566" y="8184"/>
                  </a:lnTo>
                  <a:lnTo>
                    <a:pt x="11558" y="8209"/>
                  </a:lnTo>
                  <a:lnTo>
                    <a:pt x="11556" y="8214"/>
                  </a:lnTo>
                  <a:lnTo>
                    <a:pt x="11553" y="8219"/>
                  </a:lnTo>
                  <a:lnTo>
                    <a:pt x="11549" y="8225"/>
                  </a:lnTo>
                  <a:lnTo>
                    <a:pt x="11544" y="8228"/>
                  </a:lnTo>
                  <a:lnTo>
                    <a:pt x="11540" y="8231"/>
                  </a:lnTo>
                  <a:lnTo>
                    <a:pt x="11533" y="8233"/>
                  </a:lnTo>
                  <a:lnTo>
                    <a:pt x="11527" y="8236"/>
                  </a:lnTo>
                  <a:lnTo>
                    <a:pt x="11519" y="8236"/>
                  </a:lnTo>
                  <a:lnTo>
                    <a:pt x="11519" y="8236"/>
                  </a:lnTo>
                  <a:lnTo>
                    <a:pt x="11512" y="8098"/>
                  </a:lnTo>
                  <a:lnTo>
                    <a:pt x="11470" y="7934"/>
                  </a:lnTo>
                  <a:lnTo>
                    <a:pt x="11465" y="7906"/>
                  </a:lnTo>
                  <a:lnTo>
                    <a:pt x="11461" y="7873"/>
                  </a:lnTo>
                  <a:lnTo>
                    <a:pt x="11459" y="7855"/>
                  </a:lnTo>
                  <a:lnTo>
                    <a:pt x="11456" y="7840"/>
                  </a:lnTo>
                  <a:lnTo>
                    <a:pt x="11455" y="7833"/>
                  </a:lnTo>
                  <a:lnTo>
                    <a:pt x="11452" y="7826"/>
                  </a:lnTo>
                  <a:lnTo>
                    <a:pt x="11449" y="7821"/>
                  </a:lnTo>
                  <a:lnTo>
                    <a:pt x="11447" y="7817"/>
                  </a:lnTo>
                  <a:lnTo>
                    <a:pt x="11433" y="7795"/>
                  </a:lnTo>
                  <a:lnTo>
                    <a:pt x="11420" y="7769"/>
                  </a:lnTo>
                  <a:lnTo>
                    <a:pt x="11414" y="7755"/>
                  </a:lnTo>
                  <a:lnTo>
                    <a:pt x="11407" y="7740"/>
                  </a:lnTo>
                  <a:lnTo>
                    <a:pt x="11402" y="7725"/>
                  </a:lnTo>
                  <a:lnTo>
                    <a:pt x="11397" y="7710"/>
                  </a:lnTo>
                  <a:lnTo>
                    <a:pt x="11393" y="7693"/>
                  </a:lnTo>
                  <a:lnTo>
                    <a:pt x="11389" y="7678"/>
                  </a:lnTo>
                  <a:lnTo>
                    <a:pt x="11387" y="7662"/>
                  </a:lnTo>
                  <a:lnTo>
                    <a:pt x="11384" y="7647"/>
                  </a:lnTo>
                  <a:lnTo>
                    <a:pt x="11383" y="7632"/>
                  </a:lnTo>
                  <a:lnTo>
                    <a:pt x="11383" y="7618"/>
                  </a:lnTo>
                  <a:lnTo>
                    <a:pt x="11386" y="7604"/>
                  </a:lnTo>
                  <a:lnTo>
                    <a:pt x="11389" y="7591"/>
                  </a:lnTo>
                  <a:lnTo>
                    <a:pt x="11392" y="7577"/>
                  </a:lnTo>
                  <a:lnTo>
                    <a:pt x="11394" y="7565"/>
                  </a:lnTo>
                  <a:lnTo>
                    <a:pt x="11395" y="7554"/>
                  </a:lnTo>
                  <a:lnTo>
                    <a:pt x="11395" y="7543"/>
                  </a:lnTo>
                  <a:lnTo>
                    <a:pt x="11395" y="7535"/>
                  </a:lnTo>
                  <a:lnTo>
                    <a:pt x="11393" y="7526"/>
                  </a:lnTo>
                  <a:lnTo>
                    <a:pt x="11391" y="7517"/>
                  </a:lnTo>
                  <a:lnTo>
                    <a:pt x="11389" y="7510"/>
                  </a:lnTo>
                  <a:lnTo>
                    <a:pt x="11381" y="7494"/>
                  </a:lnTo>
                  <a:lnTo>
                    <a:pt x="11374" y="7476"/>
                  </a:lnTo>
                  <a:lnTo>
                    <a:pt x="11370" y="7467"/>
                  </a:lnTo>
                  <a:lnTo>
                    <a:pt x="11367" y="7457"/>
                  </a:lnTo>
                  <a:lnTo>
                    <a:pt x="11364" y="7445"/>
                  </a:lnTo>
                  <a:lnTo>
                    <a:pt x="11361" y="7432"/>
                  </a:lnTo>
                  <a:lnTo>
                    <a:pt x="11360" y="7422"/>
                  </a:lnTo>
                  <a:lnTo>
                    <a:pt x="11360" y="7412"/>
                  </a:lnTo>
                  <a:lnTo>
                    <a:pt x="11360" y="7402"/>
                  </a:lnTo>
                  <a:lnTo>
                    <a:pt x="11360" y="7392"/>
                  </a:lnTo>
                  <a:lnTo>
                    <a:pt x="11361" y="7382"/>
                  </a:lnTo>
                  <a:lnTo>
                    <a:pt x="11361" y="7373"/>
                  </a:lnTo>
                  <a:lnTo>
                    <a:pt x="11359" y="7364"/>
                  </a:lnTo>
                  <a:lnTo>
                    <a:pt x="11356" y="7355"/>
                  </a:lnTo>
                  <a:lnTo>
                    <a:pt x="11346" y="7362"/>
                  </a:lnTo>
                  <a:lnTo>
                    <a:pt x="11333" y="7372"/>
                  </a:lnTo>
                  <a:lnTo>
                    <a:pt x="11329" y="7373"/>
                  </a:lnTo>
                  <a:lnTo>
                    <a:pt x="11326" y="7375"/>
                  </a:lnTo>
                  <a:lnTo>
                    <a:pt x="11323" y="7375"/>
                  </a:lnTo>
                  <a:lnTo>
                    <a:pt x="11320" y="7375"/>
                  </a:lnTo>
                  <a:lnTo>
                    <a:pt x="11317" y="7374"/>
                  </a:lnTo>
                  <a:lnTo>
                    <a:pt x="11314" y="7371"/>
                  </a:lnTo>
                  <a:lnTo>
                    <a:pt x="11312" y="7367"/>
                  </a:lnTo>
                  <a:lnTo>
                    <a:pt x="11311" y="7362"/>
                  </a:lnTo>
                  <a:lnTo>
                    <a:pt x="11307" y="7361"/>
                  </a:lnTo>
                  <a:lnTo>
                    <a:pt x="11302" y="7361"/>
                  </a:lnTo>
                  <a:lnTo>
                    <a:pt x="11298" y="7363"/>
                  </a:lnTo>
                  <a:lnTo>
                    <a:pt x="11295" y="7364"/>
                  </a:lnTo>
                  <a:lnTo>
                    <a:pt x="11287" y="7369"/>
                  </a:lnTo>
                  <a:lnTo>
                    <a:pt x="11282" y="7376"/>
                  </a:lnTo>
                  <a:lnTo>
                    <a:pt x="11275" y="7384"/>
                  </a:lnTo>
                  <a:lnTo>
                    <a:pt x="11270" y="7390"/>
                  </a:lnTo>
                  <a:lnTo>
                    <a:pt x="11268" y="7392"/>
                  </a:lnTo>
                  <a:lnTo>
                    <a:pt x="11265" y="7394"/>
                  </a:lnTo>
                  <a:lnTo>
                    <a:pt x="11262" y="7395"/>
                  </a:lnTo>
                  <a:lnTo>
                    <a:pt x="11259" y="7396"/>
                  </a:lnTo>
                  <a:lnTo>
                    <a:pt x="11255" y="7395"/>
                  </a:lnTo>
                  <a:lnTo>
                    <a:pt x="11252" y="7394"/>
                  </a:lnTo>
                  <a:lnTo>
                    <a:pt x="11248" y="7392"/>
                  </a:lnTo>
                  <a:lnTo>
                    <a:pt x="11245" y="7389"/>
                  </a:lnTo>
                  <a:lnTo>
                    <a:pt x="11239" y="7381"/>
                  </a:lnTo>
                  <a:lnTo>
                    <a:pt x="11233" y="7374"/>
                  </a:lnTo>
                  <a:lnTo>
                    <a:pt x="11229" y="7367"/>
                  </a:lnTo>
                  <a:lnTo>
                    <a:pt x="11224" y="7363"/>
                  </a:lnTo>
                  <a:lnTo>
                    <a:pt x="11221" y="7362"/>
                  </a:lnTo>
                  <a:lnTo>
                    <a:pt x="11219" y="7362"/>
                  </a:lnTo>
                  <a:lnTo>
                    <a:pt x="11217" y="7364"/>
                  </a:lnTo>
                  <a:lnTo>
                    <a:pt x="11215" y="7367"/>
                  </a:lnTo>
                  <a:lnTo>
                    <a:pt x="11211" y="7377"/>
                  </a:lnTo>
                  <a:lnTo>
                    <a:pt x="11208" y="7387"/>
                  </a:lnTo>
                  <a:lnTo>
                    <a:pt x="11207" y="7395"/>
                  </a:lnTo>
                  <a:lnTo>
                    <a:pt x="11208" y="7405"/>
                  </a:lnTo>
                  <a:lnTo>
                    <a:pt x="11211" y="7425"/>
                  </a:lnTo>
                  <a:lnTo>
                    <a:pt x="11214" y="7443"/>
                  </a:lnTo>
                  <a:lnTo>
                    <a:pt x="11215" y="7453"/>
                  </a:lnTo>
                  <a:lnTo>
                    <a:pt x="11215" y="7462"/>
                  </a:lnTo>
                  <a:lnTo>
                    <a:pt x="11215" y="7472"/>
                  </a:lnTo>
                  <a:lnTo>
                    <a:pt x="11213" y="7482"/>
                  </a:lnTo>
                  <a:lnTo>
                    <a:pt x="11209" y="7492"/>
                  </a:lnTo>
                  <a:lnTo>
                    <a:pt x="11203" y="7501"/>
                  </a:lnTo>
                  <a:lnTo>
                    <a:pt x="11195" y="7511"/>
                  </a:lnTo>
                  <a:lnTo>
                    <a:pt x="11186" y="7521"/>
                  </a:lnTo>
                  <a:lnTo>
                    <a:pt x="11170" y="7535"/>
                  </a:lnTo>
                  <a:lnTo>
                    <a:pt x="11158" y="7544"/>
                  </a:lnTo>
                  <a:lnTo>
                    <a:pt x="11150" y="7553"/>
                  </a:lnTo>
                  <a:lnTo>
                    <a:pt x="11146" y="7561"/>
                  </a:lnTo>
                  <a:lnTo>
                    <a:pt x="11143" y="7569"/>
                  </a:lnTo>
                  <a:lnTo>
                    <a:pt x="11140" y="7581"/>
                  </a:lnTo>
                  <a:lnTo>
                    <a:pt x="11140" y="7595"/>
                  </a:lnTo>
                  <a:lnTo>
                    <a:pt x="11139" y="7615"/>
                  </a:lnTo>
                  <a:lnTo>
                    <a:pt x="11138" y="7638"/>
                  </a:lnTo>
                  <a:lnTo>
                    <a:pt x="11136" y="7659"/>
                  </a:lnTo>
                  <a:lnTo>
                    <a:pt x="11135" y="7668"/>
                  </a:lnTo>
                  <a:lnTo>
                    <a:pt x="11133" y="7676"/>
                  </a:lnTo>
                  <a:lnTo>
                    <a:pt x="11130" y="7685"/>
                  </a:lnTo>
                  <a:lnTo>
                    <a:pt x="11126" y="7691"/>
                  </a:lnTo>
                  <a:lnTo>
                    <a:pt x="11123" y="7699"/>
                  </a:lnTo>
                  <a:lnTo>
                    <a:pt x="11118" y="7704"/>
                  </a:lnTo>
                  <a:lnTo>
                    <a:pt x="11111" y="7711"/>
                  </a:lnTo>
                  <a:lnTo>
                    <a:pt x="11105" y="7715"/>
                  </a:lnTo>
                  <a:lnTo>
                    <a:pt x="11096" y="7719"/>
                  </a:lnTo>
                  <a:lnTo>
                    <a:pt x="11086" y="7724"/>
                  </a:lnTo>
                  <a:lnTo>
                    <a:pt x="11074" y="7727"/>
                  </a:lnTo>
                  <a:lnTo>
                    <a:pt x="11062" y="7730"/>
                  </a:lnTo>
                  <a:lnTo>
                    <a:pt x="11057" y="7730"/>
                  </a:lnTo>
                  <a:lnTo>
                    <a:pt x="11053" y="7730"/>
                  </a:lnTo>
                  <a:lnTo>
                    <a:pt x="11047" y="7729"/>
                  </a:lnTo>
                  <a:lnTo>
                    <a:pt x="11043" y="7728"/>
                  </a:lnTo>
                  <a:lnTo>
                    <a:pt x="11036" y="7724"/>
                  </a:lnTo>
                  <a:lnTo>
                    <a:pt x="11027" y="7717"/>
                  </a:lnTo>
                  <a:lnTo>
                    <a:pt x="11019" y="7710"/>
                  </a:lnTo>
                  <a:lnTo>
                    <a:pt x="11013" y="7700"/>
                  </a:lnTo>
                  <a:lnTo>
                    <a:pt x="11005" y="7690"/>
                  </a:lnTo>
                  <a:lnTo>
                    <a:pt x="11000" y="7678"/>
                  </a:lnTo>
                  <a:lnTo>
                    <a:pt x="10977" y="7631"/>
                  </a:lnTo>
                  <a:lnTo>
                    <a:pt x="10961" y="7593"/>
                  </a:lnTo>
                  <a:lnTo>
                    <a:pt x="10957" y="7592"/>
                  </a:lnTo>
                  <a:lnTo>
                    <a:pt x="10954" y="7593"/>
                  </a:lnTo>
                  <a:lnTo>
                    <a:pt x="10951" y="7594"/>
                  </a:lnTo>
                  <a:lnTo>
                    <a:pt x="10949" y="7596"/>
                  </a:lnTo>
                  <a:lnTo>
                    <a:pt x="10946" y="7601"/>
                  </a:lnTo>
                  <a:lnTo>
                    <a:pt x="10944" y="7608"/>
                  </a:lnTo>
                  <a:lnTo>
                    <a:pt x="10944" y="7616"/>
                  </a:lnTo>
                  <a:lnTo>
                    <a:pt x="10944" y="7623"/>
                  </a:lnTo>
                  <a:lnTo>
                    <a:pt x="10945" y="7631"/>
                  </a:lnTo>
                  <a:lnTo>
                    <a:pt x="10946" y="7637"/>
                  </a:lnTo>
                  <a:lnTo>
                    <a:pt x="10947" y="7643"/>
                  </a:lnTo>
                  <a:lnTo>
                    <a:pt x="10947" y="7651"/>
                  </a:lnTo>
                  <a:lnTo>
                    <a:pt x="10946" y="7662"/>
                  </a:lnTo>
                  <a:lnTo>
                    <a:pt x="10944" y="7673"/>
                  </a:lnTo>
                  <a:lnTo>
                    <a:pt x="10941" y="7684"/>
                  </a:lnTo>
                  <a:lnTo>
                    <a:pt x="10937" y="7691"/>
                  </a:lnTo>
                  <a:lnTo>
                    <a:pt x="10936" y="7695"/>
                  </a:lnTo>
                  <a:lnTo>
                    <a:pt x="10934" y="7696"/>
                  </a:lnTo>
                  <a:lnTo>
                    <a:pt x="10932" y="7696"/>
                  </a:lnTo>
                  <a:lnTo>
                    <a:pt x="10930" y="7695"/>
                  </a:lnTo>
                  <a:lnTo>
                    <a:pt x="10925" y="7690"/>
                  </a:lnTo>
                  <a:lnTo>
                    <a:pt x="10922" y="7685"/>
                  </a:lnTo>
                  <a:lnTo>
                    <a:pt x="10919" y="7679"/>
                  </a:lnTo>
                  <a:lnTo>
                    <a:pt x="10917" y="7672"/>
                  </a:lnTo>
                  <a:lnTo>
                    <a:pt x="10911" y="7656"/>
                  </a:lnTo>
                  <a:lnTo>
                    <a:pt x="10908" y="7638"/>
                  </a:lnTo>
                  <a:lnTo>
                    <a:pt x="10904" y="7620"/>
                  </a:lnTo>
                  <a:lnTo>
                    <a:pt x="10900" y="7602"/>
                  </a:lnTo>
                  <a:lnTo>
                    <a:pt x="10895" y="7587"/>
                  </a:lnTo>
                  <a:lnTo>
                    <a:pt x="10891" y="7574"/>
                  </a:lnTo>
                  <a:lnTo>
                    <a:pt x="10891" y="7552"/>
                  </a:lnTo>
                  <a:lnTo>
                    <a:pt x="10890" y="7534"/>
                  </a:lnTo>
                  <a:lnTo>
                    <a:pt x="10887" y="7516"/>
                  </a:lnTo>
                  <a:lnTo>
                    <a:pt x="10883" y="7501"/>
                  </a:lnTo>
                  <a:lnTo>
                    <a:pt x="10878" y="7486"/>
                  </a:lnTo>
                  <a:lnTo>
                    <a:pt x="10871" y="7470"/>
                  </a:lnTo>
                  <a:lnTo>
                    <a:pt x="10863" y="7455"/>
                  </a:lnTo>
                  <a:lnTo>
                    <a:pt x="10852" y="7438"/>
                  </a:lnTo>
                  <a:lnTo>
                    <a:pt x="10841" y="7421"/>
                  </a:lnTo>
                  <a:lnTo>
                    <a:pt x="10834" y="7406"/>
                  </a:lnTo>
                  <a:lnTo>
                    <a:pt x="10832" y="7400"/>
                  </a:lnTo>
                  <a:lnTo>
                    <a:pt x="10829" y="7393"/>
                  </a:lnTo>
                  <a:lnTo>
                    <a:pt x="10828" y="7387"/>
                  </a:lnTo>
                  <a:lnTo>
                    <a:pt x="10828" y="7380"/>
                  </a:lnTo>
                  <a:lnTo>
                    <a:pt x="10828" y="7375"/>
                  </a:lnTo>
                  <a:lnTo>
                    <a:pt x="10830" y="7368"/>
                  </a:lnTo>
                  <a:lnTo>
                    <a:pt x="10833" y="7363"/>
                  </a:lnTo>
                  <a:lnTo>
                    <a:pt x="10836" y="7357"/>
                  </a:lnTo>
                  <a:lnTo>
                    <a:pt x="10841" y="7351"/>
                  </a:lnTo>
                  <a:lnTo>
                    <a:pt x="10847" y="7346"/>
                  </a:lnTo>
                  <a:lnTo>
                    <a:pt x="10853" y="7339"/>
                  </a:lnTo>
                  <a:lnTo>
                    <a:pt x="10861" y="7334"/>
                  </a:lnTo>
                  <a:lnTo>
                    <a:pt x="10865" y="7331"/>
                  </a:lnTo>
                  <a:lnTo>
                    <a:pt x="10868" y="7327"/>
                  </a:lnTo>
                  <a:lnTo>
                    <a:pt x="10870" y="7323"/>
                  </a:lnTo>
                  <a:lnTo>
                    <a:pt x="10873" y="7319"/>
                  </a:lnTo>
                  <a:lnTo>
                    <a:pt x="10876" y="7309"/>
                  </a:lnTo>
                  <a:lnTo>
                    <a:pt x="10876" y="7298"/>
                  </a:lnTo>
                  <a:lnTo>
                    <a:pt x="10876" y="7277"/>
                  </a:lnTo>
                  <a:lnTo>
                    <a:pt x="10875" y="7256"/>
                  </a:lnTo>
                  <a:lnTo>
                    <a:pt x="10875" y="7247"/>
                  </a:lnTo>
                  <a:lnTo>
                    <a:pt x="10876" y="7241"/>
                  </a:lnTo>
                  <a:lnTo>
                    <a:pt x="10878" y="7236"/>
                  </a:lnTo>
                  <a:lnTo>
                    <a:pt x="10880" y="7230"/>
                  </a:lnTo>
                  <a:lnTo>
                    <a:pt x="10883" y="7226"/>
                  </a:lnTo>
                  <a:lnTo>
                    <a:pt x="10888" y="7224"/>
                  </a:lnTo>
                  <a:lnTo>
                    <a:pt x="10892" y="7220"/>
                  </a:lnTo>
                  <a:lnTo>
                    <a:pt x="10896" y="7218"/>
                  </a:lnTo>
                  <a:lnTo>
                    <a:pt x="10917" y="7213"/>
                  </a:lnTo>
                  <a:lnTo>
                    <a:pt x="10937" y="7204"/>
                  </a:lnTo>
                  <a:lnTo>
                    <a:pt x="10942" y="7202"/>
                  </a:lnTo>
                  <a:lnTo>
                    <a:pt x="10944" y="7200"/>
                  </a:lnTo>
                  <a:lnTo>
                    <a:pt x="10946" y="7197"/>
                  </a:lnTo>
                  <a:lnTo>
                    <a:pt x="10947" y="7195"/>
                  </a:lnTo>
                  <a:lnTo>
                    <a:pt x="10947" y="7189"/>
                  </a:lnTo>
                  <a:lnTo>
                    <a:pt x="10946" y="7184"/>
                  </a:lnTo>
                  <a:lnTo>
                    <a:pt x="10944" y="7177"/>
                  </a:lnTo>
                  <a:lnTo>
                    <a:pt x="10942" y="7172"/>
                  </a:lnTo>
                  <a:lnTo>
                    <a:pt x="10941" y="7166"/>
                  </a:lnTo>
                  <a:lnTo>
                    <a:pt x="10941" y="7161"/>
                  </a:lnTo>
                  <a:lnTo>
                    <a:pt x="10950" y="7160"/>
                  </a:lnTo>
                  <a:lnTo>
                    <a:pt x="10961" y="7160"/>
                  </a:lnTo>
                  <a:lnTo>
                    <a:pt x="10973" y="7161"/>
                  </a:lnTo>
                  <a:lnTo>
                    <a:pt x="10985" y="7163"/>
                  </a:lnTo>
                  <a:lnTo>
                    <a:pt x="11008" y="7168"/>
                  </a:lnTo>
                  <a:lnTo>
                    <a:pt x="11030" y="7170"/>
                  </a:lnTo>
                  <a:lnTo>
                    <a:pt x="11037" y="7170"/>
                  </a:lnTo>
                  <a:lnTo>
                    <a:pt x="11042" y="7169"/>
                  </a:lnTo>
                  <a:lnTo>
                    <a:pt x="11047" y="7166"/>
                  </a:lnTo>
                  <a:lnTo>
                    <a:pt x="11052" y="7164"/>
                  </a:lnTo>
                  <a:lnTo>
                    <a:pt x="11055" y="7161"/>
                  </a:lnTo>
                  <a:lnTo>
                    <a:pt x="11058" y="7158"/>
                  </a:lnTo>
                  <a:lnTo>
                    <a:pt x="11060" y="7155"/>
                  </a:lnTo>
                  <a:lnTo>
                    <a:pt x="11063" y="7150"/>
                  </a:lnTo>
                  <a:lnTo>
                    <a:pt x="11068" y="7131"/>
                  </a:lnTo>
                  <a:lnTo>
                    <a:pt x="11074" y="7110"/>
                  </a:lnTo>
                  <a:lnTo>
                    <a:pt x="11078" y="7107"/>
                  </a:lnTo>
                  <a:lnTo>
                    <a:pt x="11080" y="7104"/>
                  </a:lnTo>
                  <a:lnTo>
                    <a:pt x="11082" y="7103"/>
                  </a:lnTo>
                  <a:lnTo>
                    <a:pt x="11083" y="7103"/>
                  </a:lnTo>
                  <a:lnTo>
                    <a:pt x="11087" y="7106"/>
                  </a:lnTo>
                  <a:lnTo>
                    <a:pt x="11092" y="7111"/>
                  </a:lnTo>
                  <a:lnTo>
                    <a:pt x="11096" y="7118"/>
                  </a:lnTo>
                  <a:lnTo>
                    <a:pt x="11099" y="7125"/>
                  </a:lnTo>
                  <a:lnTo>
                    <a:pt x="11104" y="7132"/>
                  </a:lnTo>
                  <a:lnTo>
                    <a:pt x="11109" y="7135"/>
                  </a:lnTo>
                  <a:lnTo>
                    <a:pt x="11116" y="7138"/>
                  </a:lnTo>
                  <a:lnTo>
                    <a:pt x="11121" y="7139"/>
                  </a:lnTo>
                  <a:lnTo>
                    <a:pt x="11125" y="7138"/>
                  </a:lnTo>
                  <a:lnTo>
                    <a:pt x="11127" y="7136"/>
                  </a:lnTo>
                  <a:lnTo>
                    <a:pt x="11130" y="7133"/>
                  </a:lnTo>
                  <a:lnTo>
                    <a:pt x="11130" y="7129"/>
                  </a:lnTo>
                  <a:lnTo>
                    <a:pt x="11130" y="7124"/>
                  </a:lnTo>
                  <a:lnTo>
                    <a:pt x="11130" y="7118"/>
                  </a:lnTo>
                  <a:lnTo>
                    <a:pt x="11127" y="7107"/>
                  </a:lnTo>
                  <a:lnTo>
                    <a:pt x="11125" y="7095"/>
                  </a:lnTo>
                  <a:lnTo>
                    <a:pt x="11124" y="7091"/>
                  </a:lnTo>
                  <a:lnTo>
                    <a:pt x="11125" y="7087"/>
                  </a:lnTo>
                  <a:lnTo>
                    <a:pt x="11126" y="7084"/>
                  </a:lnTo>
                  <a:lnTo>
                    <a:pt x="11127" y="7082"/>
                  </a:lnTo>
                  <a:lnTo>
                    <a:pt x="11131" y="7082"/>
                  </a:lnTo>
                  <a:lnTo>
                    <a:pt x="11134" y="7082"/>
                  </a:lnTo>
                  <a:lnTo>
                    <a:pt x="11137" y="7083"/>
                  </a:lnTo>
                  <a:lnTo>
                    <a:pt x="11140" y="7085"/>
                  </a:lnTo>
                  <a:lnTo>
                    <a:pt x="11146" y="7090"/>
                  </a:lnTo>
                  <a:lnTo>
                    <a:pt x="11150" y="7095"/>
                  </a:lnTo>
                  <a:lnTo>
                    <a:pt x="11157" y="7109"/>
                  </a:lnTo>
                  <a:lnTo>
                    <a:pt x="11160" y="7122"/>
                  </a:lnTo>
                  <a:lnTo>
                    <a:pt x="11164" y="7132"/>
                  </a:lnTo>
                  <a:lnTo>
                    <a:pt x="11167" y="7137"/>
                  </a:lnTo>
                  <a:lnTo>
                    <a:pt x="11170" y="7138"/>
                  </a:lnTo>
                  <a:lnTo>
                    <a:pt x="11172" y="7138"/>
                  </a:lnTo>
                  <a:lnTo>
                    <a:pt x="11174" y="7137"/>
                  </a:lnTo>
                  <a:lnTo>
                    <a:pt x="11175" y="7136"/>
                  </a:lnTo>
                  <a:lnTo>
                    <a:pt x="11179" y="7132"/>
                  </a:lnTo>
                  <a:lnTo>
                    <a:pt x="11182" y="7125"/>
                  </a:lnTo>
                  <a:lnTo>
                    <a:pt x="11186" y="7116"/>
                  </a:lnTo>
                  <a:lnTo>
                    <a:pt x="11189" y="7106"/>
                  </a:lnTo>
                  <a:lnTo>
                    <a:pt x="11195" y="7084"/>
                  </a:lnTo>
                  <a:lnTo>
                    <a:pt x="11200" y="7063"/>
                  </a:lnTo>
                  <a:lnTo>
                    <a:pt x="11203" y="7047"/>
                  </a:lnTo>
                  <a:lnTo>
                    <a:pt x="11204" y="7039"/>
                  </a:lnTo>
                  <a:lnTo>
                    <a:pt x="11207" y="7039"/>
                  </a:lnTo>
                  <a:lnTo>
                    <a:pt x="11211" y="7040"/>
                  </a:lnTo>
                  <a:lnTo>
                    <a:pt x="11213" y="7043"/>
                  </a:lnTo>
                  <a:lnTo>
                    <a:pt x="11216" y="7047"/>
                  </a:lnTo>
                  <a:lnTo>
                    <a:pt x="11219" y="7049"/>
                  </a:lnTo>
                  <a:lnTo>
                    <a:pt x="11221" y="7049"/>
                  </a:lnTo>
                  <a:lnTo>
                    <a:pt x="11224" y="7049"/>
                  </a:lnTo>
                  <a:lnTo>
                    <a:pt x="11226" y="7049"/>
                  </a:lnTo>
                  <a:lnTo>
                    <a:pt x="11229" y="7045"/>
                  </a:lnTo>
                  <a:lnTo>
                    <a:pt x="11230" y="7042"/>
                  </a:lnTo>
                  <a:lnTo>
                    <a:pt x="11231" y="7039"/>
                  </a:lnTo>
                  <a:lnTo>
                    <a:pt x="11231" y="7035"/>
                  </a:lnTo>
                  <a:lnTo>
                    <a:pt x="11230" y="7025"/>
                  </a:lnTo>
                  <a:lnTo>
                    <a:pt x="11228" y="7017"/>
                  </a:lnTo>
                  <a:lnTo>
                    <a:pt x="11229" y="7013"/>
                  </a:lnTo>
                  <a:lnTo>
                    <a:pt x="11231" y="7009"/>
                  </a:lnTo>
                  <a:lnTo>
                    <a:pt x="11233" y="7007"/>
                  </a:lnTo>
                  <a:lnTo>
                    <a:pt x="11236" y="7006"/>
                  </a:lnTo>
                  <a:lnTo>
                    <a:pt x="11241" y="7004"/>
                  </a:lnTo>
                  <a:lnTo>
                    <a:pt x="11244" y="7006"/>
                  </a:lnTo>
                  <a:lnTo>
                    <a:pt x="11248" y="7006"/>
                  </a:lnTo>
                  <a:lnTo>
                    <a:pt x="11253" y="7008"/>
                  </a:lnTo>
                  <a:lnTo>
                    <a:pt x="11271" y="7015"/>
                  </a:lnTo>
                  <a:lnTo>
                    <a:pt x="11286" y="7020"/>
                  </a:lnTo>
                  <a:lnTo>
                    <a:pt x="11290" y="6995"/>
                  </a:lnTo>
                  <a:lnTo>
                    <a:pt x="11296" y="6962"/>
                  </a:lnTo>
                  <a:lnTo>
                    <a:pt x="11299" y="6945"/>
                  </a:lnTo>
                  <a:lnTo>
                    <a:pt x="11303" y="6931"/>
                  </a:lnTo>
                  <a:lnTo>
                    <a:pt x="11306" y="6925"/>
                  </a:lnTo>
                  <a:lnTo>
                    <a:pt x="11309" y="6919"/>
                  </a:lnTo>
                  <a:lnTo>
                    <a:pt x="11311" y="6915"/>
                  </a:lnTo>
                  <a:lnTo>
                    <a:pt x="11314" y="6912"/>
                  </a:lnTo>
                  <a:lnTo>
                    <a:pt x="11319" y="6907"/>
                  </a:lnTo>
                  <a:lnTo>
                    <a:pt x="11323" y="6903"/>
                  </a:lnTo>
                  <a:lnTo>
                    <a:pt x="11326" y="6898"/>
                  </a:lnTo>
                  <a:lnTo>
                    <a:pt x="11330" y="6891"/>
                  </a:lnTo>
                  <a:lnTo>
                    <a:pt x="11337" y="6876"/>
                  </a:lnTo>
                  <a:lnTo>
                    <a:pt x="11343" y="6861"/>
                  </a:lnTo>
                  <a:lnTo>
                    <a:pt x="11348" y="6844"/>
                  </a:lnTo>
                  <a:lnTo>
                    <a:pt x="11351" y="6828"/>
                  </a:lnTo>
                  <a:lnTo>
                    <a:pt x="11352" y="6821"/>
                  </a:lnTo>
                  <a:lnTo>
                    <a:pt x="11352" y="6813"/>
                  </a:lnTo>
                  <a:lnTo>
                    <a:pt x="11352" y="6807"/>
                  </a:lnTo>
                  <a:lnTo>
                    <a:pt x="11351" y="6801"/>
                  </a:lnTo>
                  <a:lnTo>
                    <a:pt x="11350" y="6794"/>
                  </a:lnTo>
                  <a:lnTo>
                    <a:pt x="11349" y="6788"/>
                  </a:lnTo>
                  <a:lnTo>
                    <a:pt x="11349" y="6783"/>
                  </a:lnTo>
                  <a:lnTo>
                    <a:pt x="11349" y="6779"/>
                  </a:lnTo>
                  <a:lnTo>
                    <a:pt x="11350" y="6775"/>
                  </a:lnTo>
                  <a:lnTo>
                    <a:pt x="11352" y="6773"/>
                  </a:lnTo>
                  <a:lnTo>
                    <a:pt x="11354" y="6772"/>
                  </a:lnTo>
                  <a:lnTo>
                    <a:pt x="11357" y="6770"/>
                  </a:lnTo>
                  <a:lnTo>
                    <a:pt x="11373" y="6769"/>
                  </a:lnTo>
                  <a:lnTo>
                    <a:pt x="11394" y="6767"/>
                  </a:lnTo>
                  <a:lnTo>
                    <a:pt x="11409" y="6764"/>
                  </a:lnTo>
                  <a:lnTo>
                    <a:pt x="11422" y="6759"/>
                  </a:lnTo>
                  <a:lnTo>
                    <a:pt x="11433" y="6755"/>
                  </a:lnTo>
                  <a:lnTo>
                    <a:pt x="11441" y="6750"/>
                  </a:lnTo>
                  <a:lnTo>
                    <a:pt x="11446" y="6744"/>
                  </a:lnTo>
                  <a:lnTo>
                    <a:pt x="11450" y="6738"/>
                  </a:lnTo>
                  <a:lnTo>
                    <a:pt x="11451" y="6731"/>
                  </a:lnTo>
                  <a:lnTo>
                    <a:pt x="11451" y="6725"/>
                  </a:lnTo>
                  <a:lnTo>
                    <a:pt x="11449" y="6717"/>
                  </a:lnTo>
                  <a:lnTo>
                    <a:pt x="11446" y="6711"/>
                  </a:lnTo>
                  <a:lnTo>
                    <a:pt x="11441" y="6703"/>
                  </a:lnTo>
                  <a:lnTo>
                    <a:pt x="11435" y="6696"/>
                  </a:lnTo>
                  <a:lnTo>
                    <a:pt x="11428" y="6688"/>
                  </a:lnTo>
                  <a:lnTo>
                    <a:pt x="11419" y="6680"/>
                  </a:lnTo>
                  <a:lnTo>
                    <a:pt x="11409" y="6674"/>
                  </a:lnTo>
                  <a:lnTo>
                    <a:pt x="11398" y="6666"/>
                  </a:lnTo>
                  <a:lnTo>
                    <a:pt x="11376" y="6652"/>
                  </a:lnTo>
                  <a:lnTo>
                    <a:pt x="11352" y="6638"/>
                  </a:lnTo>
                  <a:lnTo>
                    <a:pt x="11326" y="6626"/>
                  </a:lnTo>
                  <a:lnTo>
                    <a:pt x="11301" y="6616"/>
                  </a:lnTo>
                  <a:lnTo>
                    <a:pt x="11278" y="6608"/>
                  </a:lnTo>
                  <a:lnTo>
                    <a:pt x="11256" y="6602"/>
                  </a:lnTo>
                  <a:lnTo>
                    <a:pt x="11246" y="6599"/>
                  </a:lnTo>
                  <a:lnTo>
                    <a:pt x="11238" y="6598"/>
                  </a:lnTo>
                  <a:lnTo>
                    <a:pt x="11230" y="6598"/>
                  </a:lnTo>
                  <a:lnTo>
                    <a:pt x="11224" y="6598"/>
                  </a:lnTo>
                  <a:lnTo>
                    <a:pt x="11188" y="6605"/>
                  </a:lnTo>
                  <a:lnTo>
                    <a:pt x="11150" y="6612"/>
                  </a:lnTo>
                  <a:lnTo>
                    <a:pt x="11110" y="6619"/>
                  </a:lnTo>
                  <a:lnTo>
                    <a:pt x="11070" y="6624"/>
                  </a:lnTo>
                  <a:lnTo>
                    <a:pt x="11050" y="6625"/>
                  </a:lnTo>
                  <a:lnTo>
                    <a:pt x="11030" y="6626"/>
                  </a:lnTo>
                  <a:lnTo>
                    <a:pt x="11011" y="6625"/>
                  </a:lnTo>
                  <a:lnTo>
                    <a:pt x="10991" y="6623"/>
                  </a:lnTo>
                  <a:lnTo>
                    <a:pt x="10973" y="6620"/>
                  </a:lnTo>
                  <a:lnTo>
                    <a:pt x="10956" y="6615"/>
                  </a:lnTo>
                  <a:lnTo>
                    <a:pt x="10947" y="6611"/>
                  </a:lnTo>
                  <a:lnTo>
                    <a:pt x="10939" y="6607"/>
                  </a:lnTo>
                  <a:lnTo>
                    <a:pt x="10931" y="6603"/>
                  </a:lnTo>
                  <a:lnTo>
                    <a:pt x="10923" y="6597"/>
                  </a:lnTo>
                  <a:lnTo>
                    <a:pt x="10918" y="6594"/>
                  </a:lnTo>
                  <a:lnTo>
                    <a:pt x="10911" y="6592"/>
                  </a:lnTo>
                  <a:lnTo>
                    <a:pt x="10906" y="6590"/>
                  </a:lnTo>
                  <a:lnTo>
                    <a:pt x="10901" y="6589"/>
                  </a:lnTo>
                  <a:lnTo>
                    <a:pt x="10891" y="6589"/>
                  </a:lnTo>
                  <a:lnTo>
                    <a:pt x="10880" y="6591"/>
                  </a:lnTo>
                  <a:lnTo>
                    <a:pt x="10870" y="6593"/>
                  </a:lnTo>
                  <a:lnTo>
                    <a:pt x="10860" y="6595"/>
                  </a:lnTo>
                  <a:lnTo>
                    <a:pt x="10854" y="6596"/>
                  </a:lnTo>
                  <a:lnTo>
                    <a:pt x="10849" y="6596"/>
                  </a:lnTo>
                  <a:lnTo>
                    <a:pt x="10842" y="6596"/>
                  </a:lnTo>
                  <a:lnTo>
                    <a:pt x="10836" y="6595"/>
                  </a:lnTo>
                  <a:lnTo>
                    <a:pt x="10819" y="6594"/>
                  </a:lnTo>
                  <a:lnTo>
                    <a:pt x="10800" y="6594"/>
                  </a:lnTo>
                  <a:lnTo>
                    <a:pt x="10782" y="6594"/>
                  </a:lnTo>
                  <a:lnTo>
                    <a:pt x="10765" y="6595"/>
                  </a:lnTo>
                  <a:lnTo>
                    <a:pt x="10757" y="6596"/>
                  </a:lnTo>
                  <a:lnTo>
                    <a:pt x="10749" y="6598"/>
                  </a:lnTo>
                  <a:lnTo>
                    <a:pt x="10742" y="6602"/>
                  </a:lnTo>
                  <a:lnTo>
                    <a:pt x="10734" y="6605"/>
                  </a:lnTo>
                  <a:lnTo>
                    <a:pt x="10727" y="6608"/>
                  </a:lnTo>
                  <a:lnTo>
                    <a:pt x="10719" y="6611"/>
                  </a:lnTo>
                  <a:lnTo>
                    <a:pt x="10712" y="6613"/>
                  </a:lnTo>
                  <a:lnTo>
                    <a:pt x="10704" y="6615"/>
                  </a:lnTo>
                  <a:lnTo>
                    <a:pt x="10688" y="6616"/>
                  </a:lnTo>
                  <a:lnTo>
                    <a:pt x="10673" y="6615"/>
                  </a:lnTo>
                  <a:lnTo>
                    <a:pt x="10658" y="6612"/>
                  </a:lnTo>
                  <a:lnTo>
                    <a:pt x="10641" y="6609"/>
                  </a:lnTo>
                  <a:lnTo>
                    <a:pt x="10626" y="6606"/>
                  </a:lnTo>
                  <a:lnTo>
                    <a:pt x="10610" y="6604"/>
                  </a:lnTo>
                  <a:lnTo>
                    <a:pt x="10594" y="6602"/>
                  </a:lnTo>
                  <a:lnTo>
                    <a:pt x="10578" y="6603"/>
                  </a:lnTo>
                  <a:lnTo>
                    <a:pt x="10541" y="6605"/>
                  </a:lnTo>
                  <a:lnTo>
                    <a:pt x="10506" y="6606"/>
                  </a:lnTo>
                  <a:lnTo>
                    <a:pt x="10489" y="6606"/>
                  </a:lnTo>
                  <a:lnTo>
                    <a:pt x="10472" y="6605"/>
                  </a:lnTo>
                  <a:lnTo>
                    <a:pt x="10456" y="6603"/>
                  </a:lnTo>
                  <a:lnTo>
                    <a:pt x="10439" y="6601"/>
                  </a:lnTo>
                  <a:lnTo>
                    <a:pt x="10422" y="6598"/>
                  </a:lnTo>
                  <a:lnTo>
                    <a:pt x="10406" y="6595"/>
                  </a:lnTo>
                  <a:lnTo>
                    <a:pt x="10390" y="6591"/>
                  </a:lnTo>
                  <a:lnTo>
                    <a:pt x="10374" y="6585"/>
                  </a:lnTo>
                  <a:lnTo>
                    <a:pt x="10357" y="6580"/>
                  </a:lnTo>
                  <a:lnTo>
                    <a:pt x="10341" y="6575"/>
                  </a:lnTo>
                  <a:lnTo>
                    <a:pt x="10325" y="6567"/>
                  </a:lnTo>
                  <a:lnTo>
                    <a:pt x="10309" y="6559"/>
                  </a:lnTo>
                  <a:lnTo>
                    <a:pt x="10300" y="6555"/>
                  </a:lnTo>
                  <a:lnTo>
                    <a:pt x="10289" y="6552"/>
                  </a:lnTo>
                  <a:lnTo>
                    <a:pt x="10280" y="6549"/>
                  </a:lnTo>
                  <a:lnTo>
                    <a:pt x="10269" y="6547"/>
                  </a:lnTo>
                  <a:lnTo>
                    <a:pt x="10247" y="6541"/>
                  </a:lnTo>
                  <a:lnTo>
                    <a:pt x="10227" y="6536"/>
                  </a:lnTo>
                  <a:lnTo>
                    <a:pt x="10217" y="6532"/>
                  </a:lnTo>
                  <a:lnTo>
                    <a:pt x="10208" y="6528"/>
                  </a:lnTo>
                  <a:lnTo>
                    <a:pt x="10200" y="6523"/>
                  </a:lnTo>
                  <a:lnTo>
                    <a:pt x="10193" y="6516"/>
                  </a:lnTo>
                  <a:lnTo>
                    <a:pt x="10188" y="6509"/>
                  </a:lnTo>
                  <a:lnTo>
                    <a:pt x="10185" y="6500"/>
                  </a:lnTo>
                  <a:lnTo>
                    <a:pt x="10182" y="6489"/>
                  </a:lnTo>
                  <a:lnTo>
                    <a:pt x="10182" y="6476"/>
                  </a:lnTo>
                  <a:lnTo>
                    <a:pt x="10191" y="6459"/>
                  </a:lnTo>
                  <a:lnTo>
                    <a:pt x="10199" y="6442"/>
                  </a:lnTo>
                  <a:lnTo>
                    <a:pt x="10204" y="6427"/>
                  </a:lnTo>
                  <a:lnTo>
                    <a:pt x="10207" y="6412"/>
                  </a:lnTo>
                  <a:lnTo>
                    <a:pt x="10209" y="6397"/>
                  </a:lnTo>
                  <a:lnTo>
                    <a:pt x="10211" y="6385"/>
                  </a:lnTo>
                  <a:lnTo>
                    <a:pt x="10211" y="6373"/>
                  </a:lnTo>
                  <a:lnTo>
                    <a:pt x="10211" y="6360"/>
                  </a:lnTo>
                  <a:lnTo>
                    <a:pt x="10208" y="6335"/>
                  </a:lnTo>
                  <a:lnTo>
                    <a:pt x="10206" y="6310"/>
                  </a:lnTo>
                  <a:lnTo>
                    <a:pt x="10206" y="6296"/>
                  </a:lnTo>
                  <a:lnTo>
                    <a:pt x="10206" y="6282"/>
                  </a:lnTo>
                  <a:lnTo>
                    <a:pt x="10207" y="6267"/>
                  </a:lnTo>
                  <a:lnTo>
                    <a:pt x="10211" y="6251"/>
                  </a:lnTo>
                  <a:lnTo>
                    <a:pt x="10213" y="6234"/>
                  </a:lnTo>
                  <a:lnTo>
                    <a:pt x="10214" y="6221"/>
                  </a:lnTo>
                  <a:lnTo>
                    <a:pt x="10214" y="6210"/>
                  </a:lnTo>
                  <a:lnTo>
                    <a:pt x="10213" y="6200"/>
                  </a:lnTo>
                  <a:lnTo>
                    <a:pt x="10209" y="6191"/>
                  </a:lnTo>
                  <a:lnTo>
                    <a:pt x="10206" y="6184"/>
                  </a:lnTo>
                  <a:lnTo>
                    <a:pt x="10202" y="6176"/>
                  </a:lnTo>
                  <a:lnTo>
                    <a:pt x="10197" y="6171"/>
                  </a:lnTo>
                  <a:lnTo>
                    <a:pt x="10185" y="6158"/>
                  </a:lnTo>
                  <a:lnTo>
                    <a:pt x="10171" y="6145"/>
                  </a:lnTo>
                  <a:lnTo>
                    <a:pt x="10163" y="6136"/>
                  </a:lnTo>
                  <a:lnTo>
                    <a:pt x="10155" y="6127"/>
                  </a:lnTo>
                  <a:lnTo>
                    <a:pt x="10149" y="6117"/>
                  </a:lnTo>
                  <a:lnTo>
                    <a:pt x="10141" y="6104"/>
                  </a:lnTo>
                  <a:lnTo>
                    <a:pt x="10139" y="6094"/>
                  </a:lnTo>
                  <a:lnTo>
                    <a:pt x="10138" y="6080"/>
                  </a:lnTo>
                  <a:lnTo>
                    <a:pt x="10137" y="6073"/>
                  </a:lnTo>
                  <a:lnTo>
                    <a:pt x="10136" y="6068"/>
                  </a:lnTo>
                  <a:lnTo>
                    <a:pt x="10136" y="6066"/>
                  </a:lnTo>
                  <a:lnTo>
                    <a:pt x="10135" y="6064"/>
                  </a:lnTo>
                  <a:lnTo>
                    <a:pt x="10133" y="6063"/>
                  </a:lnTo>
                  <a:lnTo>
                    <a:pt x="10132" y="6063"/>
                  </a:lnTo>
                  <a:lnTo>
                    <a:pt x="10128" y="6064"/>
                  </a:lnTo>
                  <a:lnTo>
                    <a:pt x="10125" y="6067"/>
                  </a:lnTo>
                  <a:lnTo>
                    <a:pt x="10121" y="6072"/>
                  </a:lnTo>
                  <a:lnTo>
                    <a:pt x="10118" y="6079"/>
                  </a:lnTo>
                  <a:lnTo>
                    <a:pt x="10109" y="6095"/>
                  </a:lnTo>
                  <a:lnTo>
                    <a:pt x="10101" y="6115"/>
                  </a:lnTo>
                  <a:lnTo>
                    <a:pt x="10095" y="6135"/>
                  </a:lnTo>
                  <a:lnTo>
                    <a:pt x="10089" y="6154"/>
                  </a:lnTo>
                  <a:lnTo>
                    <a:pt x="10085" y="6170"/>
                  </a:lnTo>
                  <a:lnTo>
                    <a:pt x="10084" y="6179"/>
                  </a:lnTo>
                  <a:lnTo>
                    <a:pt x="10078" y="6180"/>
                  </a:lnTo>
                  <a:lnTo>
                    <a:pt x="10070" y="6180"/>
                  </a:lnTo>
                  <a:lnTo>
                    <a:pt x="10063" y="6179"/>
                  </a:lnTo>
                  <a:lnTo>
                    <a:pt x="10055" y="6178"/>
                  </a:lnTo>
                  <a:lnTo>
                    <a:pt x="10039" y="6174"/>
                  </a:lnTo>
                  <a:lnTo>
                    <a:pt x="10022" y="6169"/>
                  </a:lnTo>
                  <a:lnTo>
                    <a:pt x="10004" y="6161"/>
                  </a:lnTo>
                  <a:lnTo>
                    <a:pt x="9986" y="6151"/>
                  </a:lnTo>
                  <a:lnTo>
                    <a:pt x="9968" y="6140"/>
                  </a:lnTo>
                  <a:lnTo>
                    <a:pt x="9949" y="6130"/>
                  </a:lnTo>
                  <a:lnTo>
                    <a:pt x="9932" y="6117"/>
                  </a:lnTo>
                  <a:lnTo>
                    <a:pt x="9915" y="6104"/>
                  </a:lnTo>
                  <a:lnTo>
                    <a:pt x="9898" y="6091"/>
                  </a:lnTo>
                  <a:lnTo>
                    <a:pt x="9884" y="6077"/>
                  </a:lnTo>
                  <a:lnTo>
                    <a:pt x="9871" y="6064"/>
                  </a:lnTo>
                  <a:lnTo>
                    <a:pt x="9861" y="6050"/>
                  </a:lnTo>
                  <a:lnTo>
                    <a:pt x="9852" y="6038"/>
                  </a:lnTo>
                  <a:lnTo>
                    <a:pt x="9846" y="6025"/>
                  </a:lnTo>
                  <a:lnTo>
                    <a:pt x="9844" y="6019"/>
                  </a:lnTo>
                  <a:lnTo>
                    <a:pt x="9843" y="6013"/>
                  </a:lnTo>
                  <a:lnTo>
                    <a:pt x="9843" y="6007"/>
                  </a:lnTo>
                  <a:lnTo>
                    <a:pt x="9844" y="6000"/>
                  </a:lnTo>
                  <a:lnTo>
                    <a:pt x="9847" y="5987"/>
                  </a:lnTo>
                  <a:lnTo>
                    <a:pt x="9849" y="5974"/>
                  </a:lnTo>
                  <a:lnTo>
                    <a:pt x="9849" y="5969"/>
                  </a:lnTo>
                  <a:lnTo>
                    <a:pt x="9849" y="5963"/>
                  </a:lnTo>
                  <a:lnTo>
                    <a:pt x="9848" y="5959"/>
                  </a:lnTo>
                  <a:lnTo>
                    <a:pt x="9847" y="5955"/>
                  </a:lnTo>
                  <a:lnTo>
                    <a:pt x="9843" y="5951"/>
                  </a:lnTo>
                  <a:lnTo>
                    <a:pt x="9838" y="5948"/>
                  </a:lnTo>
                  <a:lnTo>
                    <a:pt x="9831" y="5946"/>
                  </a:lnTo>
                  <a:lnTo>
                    <a:pt x="9824" y="5946"/>
                  </a:lnTo>
                  <a:lnTo>
                    <a:pt x="9812" y="5946"/>
                  </a:lnTo>
                  <a:lnTo>
                    <a:pt x="9802" y="5947"/>
                  </a:lnTo>
                  <a:lnTo>
                    <a:pt x="9797" y="5948"/>
                  </a:lnTo>
                  <a:lnTo>
                    <a:pt x="9793" y="5951"/>
                  </a:lnTo>
                  <a:lnTo>
                    <a:pt x="9792" y="5955"/>
                  </a:lnTo>
                  <a:lnTo>
                    <a:pt x="9792" y="5959"/>
                  </a:lnTo>
                  <a:lnTo>
                    <a:pt x="9794" y="5963"/>
                  </a:lnTo>
                  <a:lnTo>
                    <a:pt x="9797" y="5969"/>
                  </a:lnTo>
                  <a:lnTo>
                    <a:pt x="9806" y="5981"/>
                  </a:lnTo>
                  <a:lnTo>
                    <a:pt x="9815" y="5994"/>
                  </a:lnTo>
                  <a:lnTo>
                    <a:pt x="9820" y="6001"/>
                  </a:lnTo>
                  <a:lnTo>
                    <a:pt x="9823" y="6009"/>
                  </a:lnTo>
                  <a:lnTo>
                    <a:pt x="9825" y="6016"/>
                  </a:lnTo>
                  <a:lnTo>
                    <a:pt x="9826" y="6024"/>
                  </a:lnTo>
                  <a:lnTo>
                    <a:pt x="9825" y="6028"/>
                  </a:lnTo>
                  <a:lnTo>
                    <a:pt x="9825" y="6032"/>
                  </a:lnTo>
                  <a:lnTo>
                    <a:pt x="9823" y="6036"/>
                  </a:lnTo>
                  <a:lnTo>
                    <a:pt x="9821" y="6039"/>
                  </a:lnTo>
                  <a:lnTo>
                    <a:pt x="9819" y="6041"/>
                  </a:lnTo>
                  <a:lnTo>
                    <a:pt x="9816" y="6042"/>
                  </a:lnTo>
                  <a:lnTo>
                    <a:pt x="9813" y="6043"/>
                  </a:lnTo>
                  <a:lnTo>
                    <a:pt x="9809" y="6043"/>
                  </a:lnTo>
                  <a:lnTo>
                    <a:pt x="9800" y="6042"/>
                  </a:lnTo>
                  <a:lnTo>
                    <a:pt x="9792" y="6040"/>
                  </a:lnTo>
                  <a:lnTo>
                    <a:pt x="9781" y="6036"/>
                  </a:lnTo>
                  <a:lnTo>
                    <a:pt x="9771" y="6030"/>
                  </a:lnTo>
                  <a:lnTo>
                    <a:pt x="9749" y="6019"/>
                  </a:lnTo>
                  <a:lnTo>
                    <a:pt x="9729" y="6008"/>
                  </a:lnTo>
                  <a:lnTo>
                    <a:pt x="9720" y="6002"/>
                  </a:lnTo>
                  <a:lnTo>
                    <a:pt x="9713" y="5998"/>
                  </a:lnTo>
                  <a:lnTo>
                    <a:pt x="9706" y="5996"/>
                  </a:lnTo>
                  <a:lnTo>
                    <a:pt x="9702" y="5995"/>
                  </a:lnTo>
                  <a:lnTo>
                    <a:pt x="9691" y="5995"/>
                  </a:lnTo>
                  <a:lnTo>
                    <a:pt x="9681" y="5994"/>
                  </a:lnTo>
                  <a:lnTo>
                    <a:pt x="9674" y="5992"/>
                  </a:lnTo>
                  <a:lnTo>
                    <a:pt x="9668" y="5990"/>
                  </a:lnTo>
                  <a:lnTo>
                    <a:pt x="9664" y="5989"/>
                  </a:lnTo>
                  <a:lnTo>
                    <a:pt x="9661" y="5986"/>
                  </a:lnTo>
                  <a:lnTo>
                    <a:pt x="9659" y="5984"/>
                  </a:lnTo>
                  <a:lnTo>
                    <a:pt x="9658" y="5982"/>
                  </a:lnTo>
                  <a:lnTo>
                    <a:pt x="9657" y="5976"/>
                  </a:lnTo>
                  <a:lnTo>
                    <a:pt x="9655" y="5972"/>
                  </a:lnTo>
                  <a:lnTo>
                    <a:pt x="9654" y="5970"/>
                  </a:lnTo>
                  <a:lnTo>
                    <a:pt x="9653" y="5968"/>
                  </a:lnTo>
                  <a:lnTo>
                    <a:pt x="9651" y="5967"/>
                  </a:lnTo>
                  <a:lnTo>
                    <a:pt x="9648" y="5964"/>
                  </a:lnTo>
                  <a:lnTo>
                    <a:pt x="9645" y="5957"/>
                  </a:lnTo>
                  <a:lnTo>
                    <a:pt x="9638" y="5949"/>
                  </a:lnTo>
                  <a:lnTo>
                    <a:pt x="9632" y="5942"/>
                  </a:lnTo>
                  <a:lnTo>
                    <a:pt x="9623" y="5935"/>
                  </a:lnTo>
                  <a:lnTo>
                    <a:pt x="9606" y="5923"/>
                  </a:lnTo>
                  <a:lnTo>
                    <a:pt x="9590" y="5913"/>
                  </a:lnTo>
                  <a:lnTo>
                    <a:pt x="9582" y="5904"/>
                  </a:lnTo>
                  <a:lnTo>
                    <a:pt x="9576" y="5895"/>
                  </a:lnTo>
                  <a:lnTo>
                    <a:pt x="9570" y="5887"/>
                  </a:lnTo>
                  <a:lnTo>
                    <a:pt x="9565" y="5879"/>
                  </a:lnTo>
                  <a:lnTo>
                    <a:pt x="9562" y="5877"/>
                  </a:lnTo>
                  <a:lnTo>
                    <a:pt x="9559" y="5874"/>
                  </a:lnTo>
                  <a:lnTo>
                    <a:pt x="9556" y="5873"/>
                  </a:lnTo>
                  <a:lnTo>
                    <a:pt x="9553" y="5872"/>
                  </a:lnTo>
                  <a:lnTo>
                    <a:pt x="9550" y="5873"/>
                  </a:lnTo>
                  <a:lnTo>
                    <a:pt x="9546" y="5874"/>
                  </a:lnTo>
                  <a:lnTo>
                    <a:pt x="9542" y="5877"/>
                  </a:lnTo>
                  <a:lnTo>
                    <a:pt x="9538" y="5881"/>
                  </a:lnTo>
                  <a:lnTo>
                    <a:pt x="9529" y="5893"/>
                  </a:lnTo>
                  <a:lnTo>
                    <a:pt x="9524" y="5904"/>
                  </a:lnTo>
                  <a:lnTo>
                    <a:pt x="9522" y="5908"/>
                  </a:lnTo>
                  <a:lnTo>
                    <a:pt x="9522" y="5913"/>
                  </a:lnTo>
                  <a:lnTo>
                    <a:pt x="9520" y="5917"/>
                  </a:lnTo>
                  <a:lnTo>
                    <a:pt x="9522" y="5920"/>
                  </a:lnTo>
                  <a:lnTo>
                    <a:pt x="9524" y="5927"/>
                  </a:lnTo>
                  <a:lnTo>
                    <a:pt x="9528" y="5932"/>
                  </a:lnTo>
                  <a:lnTo>
                    <a:pt x="9535" y="5936"/>
                  </a:lnTo>
                  <a:lnTo>
                    <a:pt x="9541" y="5941"/>
                  </a:lnTo>
                  <a:lnTo>
                    <a:pt x="9547" y="5946"/>
                  </a:lnTo>
                  <a:lnTo>
                    <a:pt x="9554" y="5950"/>
                  </a:lnTo>
                  <a:lnTo>
                    <a:pt x="9560" y="5956"/>
                  </a:lnTo>
                  <a:lnTo>
                    <a:pt x="9565" y="5961"/>
                  </a:lnTo>
                  <a:lnTo>
                    <a:pt x="9567" y="5964"/>
                  </a:lnTo>
                  <a:lnTo>
                    <a:pt x="9568" y="5968"/>
                  </a:lnTo>
                  <a:lnTo>
                    <a:pt x="9568" y="5972"/>
                  </a:lnTo>
                  <a:lnTo>
                    <a:pt x="9569" y="5976"/>
                  </a:lnTo>
                  <a:lnTo>
                    <a:pt x="9568" y="5981"/>
                  </a:lnTo>
                  <a:lnTo>
                    <a:pt x="9567" y="5986"/>
                  </a:lnTo>
                  <a:lnTo>
                    <a:pt x="9565" y="5991"/>
                  </a:lnTo>
                  <a:lnTo>
                    <a:pt x="9563" y="5998"/>
                  </a:lnTo>
                  <a:lnTo>
                    <a:pt x="9557" y="6004"/>
                  </a:lnTo>
                  <a:lnTo>
                    <a:pt x="9547" y="6014"/>
                  </a:lnTo>
                  <a:lnTo>
                    <a:pt x="9535" y="6027"/>
                  </a:lnTo>
                  <a:lnTo>
                    <a:pt x="9519" y="6041"/>
                  </a:lnTo>
                  <a:lnTo>
                    <a:pt x="9490" y="6067"/>
                  </a:lnTo>
                  <a:lnTo>
                    <a:pt x="9473" y="6080"/>
                  </a:lnTo>
                  <a:lnTo>
                    <a:pt x="9462" y="6085"/>
                  </a:lnTo>
                  <a:lnTo>
                    <a:pt x="9452" y="6092"/>
                  </a:lnTo>
                  <a:lnTo>
                    <a:pt x="9446" y="6099"/>
                  </a:lnTo>
                  <a:lnTo>
                    <a:pt x="9439" y="6107"/>
                  </a:lnTo>
                  <a:lnTo>
                    <a:pt x="9435" y="6115"/>
                  </a:lnTo>
                  <a:lnTo>
                    <a:pt x="9432" y="6122"/>
                  </a:lnTo>
                  <a:lnTo>
                    <a:pt x="9429" y="6131"/>
                  </a:lnTo>
                  <a:lnTo>
                    <a:pt x="9427" y="6139"/>
                  </a:lnTo>
                  <a:lnTo>
                    <a:pt x="9421" y="6157"/>
                  </a:lnTo>
                  <a:lnTo>
                    <a:pt x="9414" y="6174"/>
                  </a:lnTo>
                  <a:lnTo>
                    <a:pt x="9409" y="6181"/>
                  </a:lnTo>
                  <a:lnTo>
                    <a:pt x="9403" y="6190"/>
                  </a:lnTo>
                  <a:lnTo>
                    <a:pt x="9394" y="6198"/>
                  </a:lnTo>
                  <a:lnTo>
                    <a:pt x="9384" y="6204"/>
                  </a:lnTo>
                  <a:lnTo>
                    <a:pt x="9388" y="6214"/>
                  </a:lnTo>
                  <a:lnTo>
                    <a:pt x="9390" y="6223"/>
                  </a:lnTo>
                  <a:lnTo>
                    <a:pt x="9390" y="6231"/>
                  </a:lnTo>
                  <a:lnTo>
                    <a:pt x="9391" y="6240"/>
                  </a:lnTo>
                  <a:lnTo>
                    <a:pt x="9392" y="6248"/>
                  </a:lnTo>
                  <a:lnTo>
                    <a:pt x="9394" y="6257"/>
                  </a:lnTo>
                  <a:lnTo>
                    <a:pt x="9396" y="6261"/>
                  </a:lnTo>
                  <a:lnTo>
                    <a:pt x="9400" y="6266"/>
                  </a:lnTo>
                  <a:lnTo>
                    <a:pt x="9403" y="6270"/>
                  </a:lnTo>
                  <a:lnTo>
                    <a:pt x="9407" y="6274"/>
                  </a:lnTo>
                  <a:lnTo>
                    <a:pt x="9412" y="6279"/>
                  </a:lnTo>
                  <a:lnTo>
                    <a:pt x="9419" y="6281"/>
                  </a:lnTo>
                  <a:lnTo>
                    <a:pt x="9425" y="6282"/>
                  </a:lnTo>
                  <a:lnTo>
                    <a:pt x="9433" y="6281"/>
                  </a:lnTo>
                  <a:lnTo>
                    <a:pt x="9447" y="6279"/>
                  </a:lnTo>
                  <a:lnTo>
                    <a:pt x="9461" y="6278"/>
                  </a:lnTo>
                  <a:lnTo>
                    <a:pt x="9466" y="6278"/>
                  </a:lnTo>
                  <a:lnTo>
                    <a:pt x="9473" y="6279"/>
                  </a:lnTo>
                  <a:lnTo>
                    <a:pt x="9479" y="6282"/>
                  </a:lnTo>
                  <a:lnTo>
                    <a:pt x="9486" y="6285"/>
                  </a:lnTo>
                  <a:lnTo>
                    <a:pt x="9499" y="6294"/>
                  </a:lnTo>
                  <a:lnTo>
                    <a:pt x="9513" y="6305"/>
                  </a:lnTo>
                  <a:lnTo>
                    <a:pt x="9525" y="6316"/>
                  </a:lnTo>
                  <a:lnTo>
                    <a:pt x="9537" y="6329"/>
                  </a:lnTo>
                  <a:lnTo>
                    <a:pt x="9546" y="6341"/>
                  </a:lnTo>
                  <a:lnTo>
                    <a:pt x="9554" y="6351"/>
                  </a:lnTo>
                  <a:lnTo>
                    <a:pt x="9560" y="6363"/>
                  </a:lnTo>
                  <a:lnTo>
                    <a:pt x="9567" y="6370"/>
                  </a:lnTo>
                  <a:lnTo>
                    <a:pt x="9572" y="6376"/>
                  </a:lnTo>
                  <a:lnTo>
                    <a:pt x="9578" y="6379"/>
                  </a:lnTo>
                  <a:lnTo>
                    <a:pt x="9591" y="6383"/>
                  </a:lnTo>
                  <a:lnTo>
                    <a:pt x="9613" y="6389"/>
                  </a:lnTo>
                  <a:lnTo>
                    <a:pt x="9618" y="6391"/>
                  </a:lnTo>
                  <a:lnTo>
                    <a:pt x="9622" y="6394"/>
                  </a:lnTo>
                  <a:lnTo>
                    <a:pt x="9625" y="6399"/>
                  </a:lnTo>
                  <a:lnTo>
                    <a:pt x="9630" y="6404"/>
                  </a:lnTo>
                  <a:lnTo>
                    <a:pt x="9636" y="6414"/>
                  </a:lnTo>
                  <a:lnTo>
                    <a:pt x="9643" y="6423"/>
                  </a:lnTo>
                  <a:lnTo>
                    <a:pt x="9648" y="6428"/>
                  </a:lnTo>
                  <a:lnTo>
                    <a:pt x="9654" y="6431"/>
                  </a:lnTo>
                  <a:lnTo>
                    <a:pt x="9662" y="6433"/>
                  </a:lnTo>
                  <a:lnTo>
                    <a:pt x="9668" y="6434"/>
                  </a:lnTo>
                  <a:lnTo>
                    <a:pt x="9684" y="6434"/>
                  </a:lnTo>
                  <a:lnTo>
                    <a:pt x="9699" y="6433"/>
                  </a:lnTo>
                  <a:lnTo>
                    <a:pt x="9713" y="6431"/>
                  </a:lnTo>
                  <a:lnTo>
                    <a:pt x="9725" y="6432"/>
                  </a:lnTo>
                  <a:lnTo>
                    <a:pt x="9730" y="6433"/>
                  </a:lnTo>
                  <a:lnTo>
                    <a:pt x="9734" y="6435"/>
                  </a:lnTo>
                  <a:lnTo>
                    <a:pt x="9738" y="6439"/>
                  </a:lnTo>
                  <a:lnTo>
                    <a:pt x="9740" y="6443"/>
                  </a:lnTo>
                  <a:lnTo>
                    <a:pt x="9743" y="6478"/>
                  </a:lnTo>
                  <a:lnTo>
                    <a:pt x="9745" y="6512"/>
                  </a:lnTo>
                  <a:lnTo>
                    <a:pt x="9747" y="6520"/>
                  </a:lnTo>
                  <a:lnTo>
                    <a:pt x="9749" y="6527"/>
                  </a:lnTo>
                  <a:lnTo>
                    <a:pt x="9755" y="6532"/>
                  </a:lnTo>
                  <a:lnTo>
                    <a:pt x="9760" y="6538"/>
                  </a:lnTo>
                  <a:lnTo>
                    <a:pt x="9769" y="6542"/>
                  </a:lnTo>
                  <a:lnTo>
                    <a:pt x="9779" y="6545"/>
                  </a:lnTo>
                  <a:lnTo>
                    <a:pt x="9792" y="6547"/>
                  </a:lnTo>
                  <a:lnTo>
                    <a:pt x="9807" y="6548"/>
                  </a:lnTo>
                  <a:lnTo>
                    <a:pt x="9806" y="6552"/>
                  </a:lnTo>
                  <a:lnTo>
                    <a:pt x="9801" y="6557"/>
                  </a:lnTo>
                  <a:lnTo>
                    <a:pt x="9796" y="6563"/>
                  </a:lnTo>
                  <a:lnTo>
                    <a:pt x="9789" y="6569"/>
                  </a:lnTo>
                  <a:lnTo>
                    <a:pt x="9776" y="6582"/>
                  </a:lnTo>
                  <a:lnTo>
                    <a:pt x="9768" y="6593"/>
                  </a:lnTo>
                  <a:lnTo>
                    <a:pt x="9763" y="6601"/>
                  </a:lnTo>
                  <a:lnTo>
                    <a:pt x="9759" y="6606"/>
                  </a:lnTo>
                  <a:lnTo>
                    <a:pt x="9757" y="6607"/>
                  </a:lnTo>
                  <a:lnTo>
                    <a:pt x="9755" y="6607"/>
                  </a:lnTo>
                  <a:lnTo>
                    <a:pt x="9753" y="6607"/>
                  </a:lnTo>
                  <a:lnTo>
                    <a:pt x="9751" y="6606"/>
                  </a:lnTo>
                  <a:lnTo>
                    <a:pt x="9742" y="6599"/>
                  </a:lnTo>
                  <a:lnTo>
                    <a:pt x="9730" y="6591"/>
                  </a:lnTo>
                  <a:lnTo>
                    <a:pt x="9718" y="6588"/>
                  </a:lnTo>
                  <a:lnTo>
                    <a:pt x="9701" y="6584"/>
                  </a:lnTo>
                  <a:lnTo>
                    <a:pt x="9678" y="6582"/>
                  </a:lnTo>
                  <a:lnTo>
                    <a:pt x="9654" y="6580"/>
                  </a:lnTo>
                  <a:lnTo>
                    <a:pt x="9631" y="6580"/>
                  </a:lnTo>
                  <a:lnTo>
                    <a:pt x="9609" y="6581"/>
                  </a:lnTo>
                  <a:lnTo>
                    <a:pt x="9599" y="6581"/>
                  </a:lnTo>
                  <a:lnTo>
                    <a:pt x="9592" y="6583"/>
                  </a:lnTo>
                  <a:lnTo>
                    <a:pt x="9585" y="6584"/>
                  </a:lnTo>
                  <a:lnTo>
                    <a:pt x="9580" y="6586"/>
                  </a:lnTo>
                  <a:lnTo>
                    <a:pt x="9573" y="6591"/>
                  </a:lnTo>
                  <a:lnTo>
                    <a:pt x="9569" y="6595"/>
                  </a:lnTo>
                  <a:lnTo>
                    <a:pt x="9565" y="6599"/>
                  </a:lnTo>
                  <a:lnTo>
                    <a:pt x="9562" y="6605"/>
                  </a:lnTo>
                  <a:lnTo>
                    <a:pt x="9559" y="6609"/>
                  </a:lnTo>
                  <a:lnTo>
                    <a:pt x="9557" y="6615"/>
                  </a:lnTo>
                  <a:lnTo>
                    <a:pt x="9557" y="6621"/>
                  </a:lnTo>
                  <a:lnTo>
                    <a:pt x="9556" y="6626"/>
                  </a:lnTo>
                  <a:lnTo>
                    <a:pt x="9556" y="6638"/>
                  </a:lnTo>
                  <a:lnTo>
                    <a:pt x="9555" y="6650"/>
                  </a:lnTo>
                  <a:lnTo>
                    <a:pt x="9555" y="6657"/>
                  </a:lnTo>
                  <a:lnTo>
                    <a:pt x="9553" y="6663"/>
                  </a:lnTo>
                  <a:lnTo>
                    <a:pt x="9552" y="6669"/>
                  </a:lnTo>
                  <a:lnTo>
                    <a:pt x="9549" y="6675"/>
                  </a:lnTo>
                  <a:lnTo>
                    <a:pt x="9544" y="6683"/>
                  </a:lnTo>
                  <a:lnTo>
                    <a:pt x="9537" y="6693"/>
                  </a:lnTo>
                  <a:lnTo>
                    <a:pt x="9527" y="6706"/>
                  </a:lnTo>
                  <a:lnTo>
                    <a:pt x="9517" y="6719"/>
                  </a:lnTo>
                  <a:lnTo>
                    <a:pt x="9505" y="6731"/>
                  </a:lnTo>
                  <a:lnTo>
                    <a:pt x="9495" y="6742"/>
                  </a:lnTo>
                  <a:lnTo>
                    <a:pt x="9489" y="6745"/>
                  </a:lnTo>
                  <a:lnTo>
                    <a:pt x="9485" y="6748"/>
                  </a:lnTo>
                  <a:lnTo>
                    <a:pt x="9481" y="6750"/>
                  </a:lnTo>
                  <a:lnTo>
                    <a:pt x="9477" y="6750"/>
                  </a:lnTo>
                  <a:lnTo>
                    <a:pt x="9474" y="6741"/>
                  </a:lnTo>
                  <a:lnTo>
                    <a:pt x="9471" y="6734"/>
                  </a:lnTo>
                  <a:lnTo>
                    <a:pt x="9466" y="6729"/>
                  </a:lnTo>
                  <a:lnTo>
                    <a:pt x="9461" y="6726"/>
                  </a:lnTo>
                  <a:lnTo>
                    <a:pt x="9456" y="6724"/>
                  </a:lnTo>
                  <a:lnTo>
                    <a:pt x="9449" y="6724"/>
                  </a:lnTo>
                  <a:lnTo>
                    <a:pt x="9443" y="6724"/>
                  </a:lnTo>
                  <a:lnTo>
                    <a:pt x="9435" y="6724"/>
                  </a:lnTo>
                  <a:lnTo>
                    <a:pt x="9430" y="6739"/>
                  </a:lnTo>
                  <a:lnTo>
                    <a:pt x="9420" y="6758"/>
                  </a:lnTo>
                  <a:lnTo>
                    <a:pt x="9410" y="6779"/>
                  </a:lnTo>
                  <a:lnTo>
                    <a:pt x="9402" y="6792"/>
                  </a:lnTo>
                  <a:lnTo>
                    <a:pt x="9365" y="6835"/>
                  </a:lnTo>
                  <a:lnTo>
                    <a:pt x="9370" y="6854"/>
                  </a:lnTo>
                  <a:lnTo>
                    <a:pt x="9376" y="6876"/>
                  </a:lnTo>
                  <a:lnTo>
                    <a:pt x="9378" y="6887"/>
                  </a:lnTo>
                  <a:lnTo>
                    <a:pt x="9382" y="6898"/>
                  </a:lnTo>
                  <a:lnTo>
                    <a:pt x="9387" y="6907"/>
                  </a:lnTo>
                  <a:lnTo>
                    <a:pt x="9392" y="6917"/>
                  </a:lnTo>
                  <a:lnTo>
                    <a:pt x="9398" y="6925"/>
                  </a:lnTo>
                  <a:lnTo>
                    <a:pt x="9406" y="6931"/>
                  </a:lnTo>
                  <a:lnTo>
                    <a:pt x="9415" y="6937"/>
                  </a:lnTo>
                  <a:lnTo>
                    <a:pt x="9424" y="6942"/>
                  </a:lnTo>
                  <a:lnTo>
                    <a:pt x="9451" y="6954"/>
                  </a:lnTo>
                  <a:lnTo>
                    <a:pt x="9479" y="6966"/>
                  </a:lnTo>
                  <a:lnTo>
                    <a:pt x="9491" y="6972"/>
                  </a:lnTo>
                  <a:lnTo>
                    <a:pt x="9503" y="6980"/>
                  </a:lnTo>
                  <a:lnTo>
                    <a:pt x="9508" y="6985"/>
                  </a:lnTo>
                  <a:lnTo>
                    <a:pt x="9512" y="6989"/>
                  </a:lnTo>
                  <a:lnTo>
                    <a:pt x="9516" y="6995"/>
                  </a:lnTo>
                  <a:lnTo>
                    <a:pt x="9519" y="7001"/>
                  </a:lnTo>
                  <a:lnTo>
                    <a:pt x="9524" y="7011"/>
                  </a:lnTo>
                  <a:lnTo>
                    <a:pt x="9528" y="7020"/>
                  </a:lnTo>
                  <a:lnTo>
                    <a:pt x="9532" y="7028"/>
                  </a:lnTo>
                  <a:lnTo>
                    <a:pt x="9538" y="7037"/>
                  </a:lnTo>
                  <a:lnTo>
                    <a:pt x="9581" y="7037"/>
                  </a:lnTo>
                  <a:lnTo>
                    <a:pt x="9591" y="7040"/>
                  </a:lnTo>
                  <a:lnTo>
                    <a:pt x="9599" y="7043"/>
                  </a:lnTo>
                  <a:lnTo>
                    <a:pt x="9608" y="7045"/>
                  </a:lnTo>
                  <a:lnTo>
                    <a:pt x="9617" y="7047"/>
                  </a:lnTo>
                  <a:lnTo>
                    <a:pt x="9635" y="7049"/>
                  </a:lnTo>
                  <a:lnTo>
                    <a:pt x="9654" y="7049"/>
                  </a:lnTo>
                  <a:lnTo>
                    <a:pt x="9660" y="7050"/>
                  </a:lnTo>
                  <a:lnTo>
                    <a:pt x="9664" y="7051"/>
                  </a:lnTo>
                  <a:lnTo>
                    <a:pt x="9668" y="7054"/>
                  </a:lnTo>
                  <a:lnTo>
                    <a:pt x="9673" y="7057"/>
                  </a:lnTo>
                  <a:lnTo>
                    <a:pt x="9675" y="7062"/>
                  </a:lnTo>
                  <a:lnTo>
                    <a:pt x="9677" y="7066"/>
                  </a:lnTo>
                  <a:lnTo>
                    <a:pt x="9679" y="7071"/>
                  </a:lnTo>
                  <a:lnTo>
                    <a:pt x="9681" y="7077"/>
                  </a:lnTo>
                  <a:lnTo>
                    <a:pt x="9682" y="7089"/>
                  </a:lnTo>
                  <a:lnTo>
                    <a:pt x="9684" y="7101"/>
                  </a:lnTo>
                  <a:lnTo>
                    <a:pt x="9682" y="7111"/>
                  </a:lnTo>
                  <a:lnTo>
                    <a:pt x="9682" y="7121"/>
                  </a:lnTo>
                  <a:lnTo>
                    <a:pt x="9681" y="7131"/>
                  </a:lnTo>
                  <a:lnTo>
                    <a:pt x="9682" y="7142"/>
                  </a:lnTo>
                  <a:lnTo>
                    <a:pt x="9684" y="7152"/>
                  </a:lnTo>
                  <a:lnTo>
                    <a:pt x="9685" y="7164"/>
                  </a:lnTo>
                  <a:lnTo>
                    <a:pt x="9689" y="7186"/>
                  </a:lnTo>
                  <a:lnTo>
                    <a:pt x="9691" y="7207"/>
                  </a:lnTo>
                  <a:lnTo>
                    <a:pt x="9691" y="7218"/>
                  </a:lnTo>
                  <a:lnTo>
                    <a:pt x="9691" y="7228"/>
                  </a:lnTo>
                  <a:lnTo>
                    <a:pt x="9689" y="7238"/>
                  </a:lnTo>
                  <a:lnTo>
                    <a:pt x="9685" y="7246"/>
                  </a:lnTo>
                  <a:lnTo>
                    <a:pt x="9679" y="7255"/>
                  </a:lnTo>
                  <a:lnTo>
                    <a:pt x="9673" y="7263"/>
                  </a:lnTo>
                  <a:lnTo>
                    <a:pt x="9663" y="7269"/>
                  </a:lnTo>
                  <a:lnTo>
                    <a:pt x="9650" y="7274"/>
                  </a:lnTo>
                  <a:lnTo>
                    <a:pt x="9644" y="7278"/>
                  </a:lnTo>
                  <a:lnTo>
                    <a:pt x="9637" y="7282"/>
                  </a:lnTo>
                  <a:lnTo>
                    <a:pt x="9632" y="7286"/>
                  </a:lnTo>
                  <a:lnTo>
                    <a:pt x="9627" y="7291"/>
                  </a:lnTo>
                  <a:lnTo>
                    <a:pt x="9619" y="7301"/>
                  </a:lnTo>
                  <a:lnTo>
                    <a:pt x="9609" y="7313"/>
                  </a:lnTo>
                  <a:lnTo>
                    <a:pt x="9611" y="7340"/>
                  </a:lnTo>
                  <a:lnTo>
                    <a:pt x="9617" y="7369"/>
                  </a:lnTo>
                  <a:lnTo>
                    <a:pt x="9620" y="7384"/>
                  </a:lnTo>
                  <a:lnTo>
                    <a:pt x="9624" y="7398"/>
                  </a:lnTo>
                  <a:lnTo>
                    <a:pt x="9628" y="7411"/>
                  </a:lnTo>
                  <a:lnTo>
                    <a:pt x="9635" y="7421"/>
                  </a:lnTo>
                  <a:lnTo>
                    <a:pt x="9640" y="7428"/>
                  </a:lnTo>
                  <a:lnTo>
                    <a:pt x="9645" y="7432"/>
                  </a:lnTo>
                  <a:lnTo>
                    <a:pt x="9650" y="7436"/>
                  </a:lnTo>
                  <a:lnTo>
                    <a:pt x="9657" y="7439"/>
                  </a:lnTo>
                  <a:lnTo>
                    <a:pt x="9667" y="7444"/>
                  </a:lnTo>
                  <a:lnTo>
                    <a:pt x="9679" y="7450"/>
                  </a:lnTo>
                  <a:lnTo>
                    <a:pt x="9686" y="7457"/>
                  </a:lnTo>
                  <a:lnTo>
                    <a:pt x="9692" y="7463"/>
                  </a:lnTo>
                  <a:lnTo>
                    <a:pt x="9697" y="7469"/>
                  </a:lnTo>
                  <a:lnTo>
                    <a:pt x="9700" y="7475"/>
                  </a:lnTo>
                  <a:lnTo>
                    <a:pt x="9703" y="7482"/>
                  </a:lnTo>
                  <a:lnTo>
                    <a:pt x="9704" y="7488"/>
                  </a:lnTo>
                  <a:lnTo>
                    <a:pt x="9705" y="7495"/>
                  </a:lnTo>
                  <a:lnTo>
                    <a:pt x="9704" y="7502"/>
                  </a:lnTo>
                  <a:lnTo>
                    <a:pt x="9703" y="7509"/>
                  </a:lnTo>
                  <a:lnTo>
                    <a:pt x="9702" y="7515"/>
                  </a:lnTo>
                  <a:lnTo>
                    <a:pt x="9699" y="7523"/>
                  </a:lnTo>
                  <a:lnTo>
                    <a:pt x="9695" y="7529"/>
                  </a:lnTo>
                  <a:lnTo>
                    <a:pt x="9688" y="7543"/>
                  </a:lnTo>
                  <a:lnTo>
                    <a:pt x="9677" y="7557"/>
                  </a:lnTo>
                  <a:lnTo>
                    <a:pt x="9674" y="7562"/>
                  </a:lnTo>
                  <a:lnTo>
                    <a:pt x="9673" y="7566"/>
                  </a:lnTo>
                  <a:lnTo>
                    <a:pt x="9674" y="7570"/>
                  </a:lnTo>
                  <a:lnTo>
                    <a:pt x="9675" y="7574"/>
                  </a:lnTo>
                  <a:lnTo>
                    <a:pt x="9678" y="7577"/>
                  </a:lnTo>
                  <a:lnTo>
                    <a:pt x="9682" y="7579"/>
                  </a:lnTo>
                  <a:lnTo>
                    <a:pt x="9688" y="7582"/>
                  </a:lnTo>
                  <a:lnTo>
                    <a:pt x="9693" y="7584"/>
                  </a:lnTo>
                  <a:lnTo>
                    <a:pt x="9718" y="7590"/>
                  </a:lnTo>
                  <a:lnTo>
                    <a:pt x="9735" y="7595"/>
                  </a:lnTo>
                  <a:lnTo>
                    <a:pt x="9759" y="7602"/>
                  </a:lnTo>
                  <a:lnTo>
                    <a:pt x="9781" y="7608"/>
                  </a:lnTo>
                  <a:lnTo>
                    <a:pt x="9785" y="7610"/>
                  </a:lnTo>
                  <a:lnTo>
                    <a:pt x="9788" y="7614"/>
                  </a:lnTo>
                  <a:lnTo>
                    <a:pt x="9792" y="7617"/>
                  </a:lnTo>
                  <a:lnTo>
                    <a:pt x="9794" y="7621"/>
                  </a:lnTo>
                  <a:lnTo>
                    <a:pt x="9796" y="7625"/>
                  </a:lnTo>
                  <a:lnTo>
                    <a:pt x="9796" y="7631"/>
                  </a:lnTo>
                  <a:lnTo>
                    <a:pt x="9795" y="7636"/>
                  </a:lnTo>
                  <a:lnTo>
                    <a:pt x="9794" y="7644"/>
                  </a:lnTo>
                  <a:lnTo>
                    <a:pt x="9787" y="7656"/>
                  </a:lnTo>
                  <a:lnTo>
                    <a:pt x="9779" y="7668"/>
                  </a:lnTo>
                  <a:lnTo>
                    <a:pt x="9770" y="7681"/>
                  </a:lnTo>
                  <a:lnTo>
                    <a:pt x="9761" y="7693"/>
                  </a:lnTo>
                  <a:lnTo>
                    <a:pt x="9758" y="7700"/>
                  </a:lnTo>
                  <a:lnTo>
                    <a:pt x="9755" y="7706"/>
                  </a:lnTo>
                  <a:lnTo>
                    <a:pt x="9753" y="7713"/>
                  </a:lnTo>
                  <a:lnTo>
                    <a:pt x="9753" y="7718"/>
                  </a:lnTo>
                  <a:lnTo>
                    <a:pt x="9753" y="7725"/>
                  </a:lnTo>
                  <a:lnTo>
                    <a:pt x="9755" y="7731"/>
                  </a:lnTo>
                  <a:lnTo>
                    <a:pt x="9759" y="7738"/>
                  </a:lnTo>
                  <a:lnTo>
                    <a:pt x="9766" y="7743"/>
                  </a:lnTo>
                  <a:lnTo>
                    <a:pt x="9772" y="7750"/>
                  </a:lnTo>
                  <a:lnTo>
                    <a:pt x="9778" y="7758"/>
                  </a:lnTo>
                  <a:lnTo>
                    <a:pt x="9783" y="7767"/>
                  </a:lnTo>
                  <a:lnTo>
                    <a:pt x="9787" y="7777"/>
                  </a:lnTo>
                  <a:lnTo>
                    <a:pt x="9790" y="7789"/>
                  </a:lnTo>
                  <a:lnTo>
                    <a:pt x="9793" y="7799"/>
                  </a:lnTo>
                  <a:lnTo>
                    <a:pt x="9795" y="7812"/>
                  </a:lnTo>
                  <a:lnTo>
                    <a:pt x="9796" y="7824"/>
                  </a:lnTo>
                  <a:lnTo>
                    <a:pt x="9797" y="7837"/>
                  </a:lnTo>
                  <a:lnTo>
                    <a:pt x="9796" y="7849"/>
                  </a:lnTo>
                  <a:lnTo>
                    <a:pt x="9796" y="7861"/>
                  </a:lnTo>
                  <a:lnTo>
                    <a:pt x="9794" y="7873"/>
                  </a:lnTo>
                  <a:lnTo>
                    <a:pt x="9792" y="7884"/>
                  </a:lnTo>
                  <a:lnTo>
                    <a:pt x="9789" y="7894"/>
                  </a:lnTo>
                  <a:lnTo>
                    <a:pt x="9786" y="7904"/>
                  </a:lnTo>
                  <a:lnTo>
                    <a:pt x="9782" y="7912"/>
                  </a:lnTo>
                  <a:lnTo>
                    <a:pt x="9787" y="7931"/>
                  </a:lnTo>
                  <a:lnTo>
                    <a:pt x="9790" y="7949"/>
                  </a:lnTo>
                  <a:lnTo>
                    <a:pt x="9796" y="7969"/>
                  </a:lnTo>
                  <a:lnTo>
                    <a:pt x="9802" y="7987"/>
                  </a:lnTo>
                  <a:lnTo>
                    <a:pt x="9805" y="7996"/>
                  </a:lnTo>
                  <a:lnTo>
                    <a:pt x="9806" y="8003"/>
                  </a:lnTo>
                  <a:lnTo>
                    <a:pt x="9807" y="8012"/>
                  </a:lnTo>
                  <a:lnTo>
                    <a:pt x="9808" y="8021"/>
                  </a:lnTo>
                  <a:lnTo>
                    <a:pt x="9808" y="8029"/>
                  </a:lnTo>
                  <a:lnTo>
                    <a:pt x="9809" y="8038"/>
                  </a:lnTo>
                  <a:lnTo>
                    <a:pt x="9810" y="8047"/>
                  </a:lnTo>
                  <a:lnTo>
                    <a:pt x="9812" y="8054"/>
                  </a:lnTo>
                  <a:lnTo>
                    <a:pt x="9825" y="8080"/>
                  </a:lnTo>
                  <a:lnTo>
                    <a:pt x="9839" y="8107"/>
                  </a:lnTo>
                  <a:lnTo>
                    <a:pt x="9846" y="8120"/>
                  </a:lnTo>
                  <a:lnTo>
                    <a:pt x="9851" y="8134"/>
                  </a:lnTo>
                  <a:lnTo>
                    <a:pt x="9853" y="8142"/>
                  </a:lnTo>
                  <a:lnTo>
                    <a:pt x="9854" y="8148"/>
                  </a:lnTo>
                  <a:lnTo>
                    <a:pt x="9855" y="8156"/>
                  </a:lnTo>
                  <a:lnTo>
                    <a:pt x="9855" y="8163"/>
                  </a:lnTo>
                  <a:lnTo>
                    <a:pt x="9855" y="8172"/>
                  </a:lnTo>
                  <a:lnTo>
                    <a:pt x="9853" y="8178"/>
                  </a:lnTo>
                  <a:lnTo>
                    <a:pt x="9851" y="8184"/>
                  </a:lnTo>
                  <a:lnTo>
                    <a:pt x="9849" y="8188"/>
                  </a:lnTo>
                  <a:lnTo>
                    <a:pt x="9848" y="8194"/>
                  </a:lnTo>
                  <a:lnTo>
                    <a:pt x="9847" y="8199"/>
                  </a:lnTo>
                  <a:lnTo>
                    <a:pt x="9848" y="8206"/>
                  </a:lnTo>
                  <a:lnTo>
                    <a:pt x="9852" y="8216"/>
                  </a:lnTo>
                  <a:lnTo>
                    <a:pt x="9856" y="8226"/>
                  </a:lnTo>
                  <a:lnTo>
                    <a:pt x="9860" y="8237"/>
                  </a:lnTo>
                  <a:lnTo>
                    <a:pt x="9861" y="8246"/>
                  </a:lnTo>
                  <a:lnTo>
                    <a:pt x="9861" y="8256"/>
                  </a:lnTo>
                  <a:lnTo>
                    <a:pt x="9860" y="8260"/>
                  </a:lnTo>
                  <a:lnTo>
                    <a:pt x="9857" y="8264"/>
                  </a:lnTo>
                  <a:lnTo>
                    <a:pt x="9855" y="8267"/>
                  </a:lnTo>
                  <a:lnTo>
                    <a:pt x="9852" y="8270"/>
                  </a:lnTo>
                  <a:lnTo>
                    <a:pt x="9848" y="8273"/>
                  </a:lnTo>
                  <a:lnTo>
                    <a:pt x="9843" y="8276"/>
                  </a:lnTo>
                  <a:lnTo>
                    <a:pt x="9838" y="8278"/>
                  </a:lnTo>
                  <a:lnTo>
                    <a:pt x="9831" y="8279"/>
                  </a:lnTo>
                  <a:lnTo>
                    <a:pt x="9833" y="8286"/>
                  </a:lnTo>
                  <a:lnTo>
                    <a:pt x="9834" y="8294"/>
                  </a:lnTo>
                  <a:lnTo>
                    <a:pt x="9836" y="8300"/>
                  </a:lnTo>
                  <a:lnTo>
                    <a:pt x="9838" y="8307"/>
                  </a:lnTo>
                  <a:lnTo>
                    <a:pt x="9840" y="8313"/>
                  </a:lnTo>
                  <a:lnTo>
                    <a:pt x="9842" y="8320"/>
                  </a:lnTo>
                  <a:lnTo>
                    <a:pt x="9843" y="8326"/>
                  </a:lnTo>
                  <a:lnTo>
                    <a:pt x="9844" y="8333"/>
                  </a:lnTo>
                  <a:lnTo>
                    <a:pt x="9839" y="8333"/>
                  </a:lnTo>
                  <a:lnTo>
                    <a:pt x="9835" y="8333"/>
                  </a:lnTo>
                  <a:lnTo>
                    <a:pt x="9880" y="8400"/>
                  </a:lnTo>
                  <a:lnTo>
                    <a:pt x="9880" y="8400"/>
                  </a:lnTo>
                  <a:lnTo>
                    <a:pt x="9864" y="8398"/>
                  </a:lnTo>
                  <a:lnTo>
                    <a:pt x="9848" y="8394"/>
                  </a:lnTo>
                  <a:lnTo>
                    <a:pt x="9831" y="8389"/>
                  </a:lnTo>
                  <a:lnTo>
                    <a:pt x="9815" y="8384"/>
                  </a:lnTo>
                  <a:lnTo>
                    <a:pt x="9787" y="8372"/>
                  </a:lnTo>
                  <a:lnTo>
                    <a:pt x="9767" y="8363"/>
                  </a:lnTo>
                  <a:lnTo>
                    <a:pt x="9762" y="8361"/>
                  </a:lnTo>
                  <a:lnTo>
                    <a:pt x="9759" y="8361"/>
                  </a:lnTo>
                  <a:lnTo>
                    <a:pt x="9756" y="8361"/>
                  </a:lnTo>
                  <a:lnTo>
                    <a:pt x="9753" y="8361"/>
                  </a:lnTo>
                  <a:lnTo>
                    <a:pt x="9751" y="8362"/>
                  </a:lnTo>
                  <a:lnTo>
                    <a:pt x="9748" y="8364"/>
                  </a:lnTo>
                  <a:lnTo>
                    <a:pt x="9746" y="8366"/>
                  </a:lnTo>
                  <a:lnTo>
                    <a:pt x="9745" y="8368"/>
                  </a:lnTo>
                  <a:lnTo>
                    <a:pt x="9741" y="8383"/>
                  </a:lnTo>
                  <a:lnTo>
                    <a:pt x="9738" y="8400"/>
                  </a:lnTo>
                  <a:lnTo>
                    <a:pt x="9735" y="8408"/>
                  </a:lnTo>
                  <a:lnTo>
                    <a:pt x="9733" y="8417"/>
                  </a:lnTo>
                  <a:lnTo>
                    <a:pt x="9730" y="8425"/>
                  </a:lnTo>
                  <a:lnTo>
                    <a:pt x="9726" y="8430"/>
                  </a:lnTo>
                  <a:lnTo>
                    <a:pt x="9724" y="8433"/>
                  </a:lnTo>
                  <a:lnTo>
                    <a:pt x="9721" y="8435"/>
                  </a:lnTo>
                  <a:lnTo>
                    <a:pt x="9718" y="8437"/>
                  </a:lnTo>
                  <a:lnTo>
                    <a:pt x="9714" y="8438"/>
                  </a:lnTo>
                  <a:lnTo>
                    <a:pt x="9711" y="8439"/>
                  </a:lnTo>
                  <a:lnTo>
                    <a:pt x="9706" y="8438"/>
                  </a:lnTo>
                  <a:lnTo>
                    <a:pt x="9701" y="8438"/>
                  </a:lnTo>
                  <a:lnTo>
                    <a:pt x="9695" y="8435"/>
                  </a:lnTo>
                  <a:lnTo>
                    <a:pt x="9682" y="8432"/>
                  </a:lnTo>
                  <a:lnTo>
                    <a:pt x="9668" y="8430"/>
                  </a:lnTo>
                  <a:lnTo>
                    <a:pt x="9653" y="8429"/>
                  </a:lnTo>
                  <a:lnTo>
                    <a:pt x="9638" y="8428"/>
                  </a:lnTo>
                  <a:lnTo>
                    <a:pt x="9624" y="8427"/>
                  </a:lnTo>
                  <a:lnTo>
                    <a:pt x="9611" y="8426"/>
                  </a:lnTo>
                  <a:lnTo>
                    <a:pt x="9605" y="8425"/>
                  </a:lnTo>
                  <a:lnTo>
                    <a:pt x="9600" y="8424"/>
                  </a:lnTo>
                  <a:lnTo>
                    <a:pt x="9595" y="8421"/>
                  </a:lnTo>
                  <a:lnTo>
                    <a:pt x="9592" y="8419"/>
                  </a:lnTo>
                  <a:lnTo>
                    <a:pt x="9565" y="8392"/>
                  </a:lnTo>
                  <a:lnTo>
                    <a:pt x="9550" y="8377"/>
                  </a:lnTo>
                  <a:lnTo>
                    <a:pt x="9546" y="8376"/>
                  </a:lnTo>
                  <a:lnTo>
                    <a:pt x="9542" y="8377"/>
                  </a:lnTo>
                  <a:lnTo>
                    <a:pt x="9537" y="8379"/>
                  </a:lnTo>
                  <a:lnTo>
                    <a:pt x="9530" y="8385"/>
                  </a:lnTo>
                  <a:lnTo>
                    <a:pt x="9514" y="8400"/>
                  </a:lnTo>
                  <a:lnTo>
                    <a:pt x="9490" y="8425"/>
                  </a:lnTo>
                  <a:lnTo>
                    <a:pt x="9486" y="8428"/>
                  </a:lnTo>
                  <a:lnTo>
                    <a:pt x="9483" y="8430"/>
                  </a:lnTo>
                  <a:lnTo>
                    <a:pt x="9479" y="8430"/>
                  </a:lnTo>
                  <a:lnTo>
                    <a:pt x="9476" y="8428"/>
                  </a:lnTo>
                  <a:lnTo>
                    <a:pt x="9474" y="8425"/>
                  </a:lnTo>
                  <a:lnTo>
                    <a:pt x="9471" y="8420"/>
                  </a:lnTo>
                  <a:lnTo>
                    <a:pt x="9469" y="8415"/>
                  </a:lnTo>
                  <a:lnTo>
                    <a:pt x="9468" y="8410"/>
                  </a:lnTo>
                  <a:lnTo>
                    <a:pt x="9461" y="8386"/>
                  </a:lnTo>
                  <a:lnTo>
                    <a:pt x="9459" y="8370"/>
                  </a:lnTo>
                  <a:lnTo>
                    <a:pt x="9455" y="8356"/>
                  </a:lnTo>
                  <a:lnTo>
                    <a:pt x="9448" y="8336"/>
                  </a:lnTo>
                  <a:lnTo>
                    <a:pt x="9439" y="8313"/>
                  </a:lnTo>
                  <a:lnTo>
                    <a:pt x="9431" y="8290"/>
                  </a:lnTo>
                  <a:lnTo>
                    <a:pt x="9425" y="8279"/>
                  </a:lnTo>
                  <a:lnTo>
                    <a:pt x="9420" y="8269"/>
                  </a:lnTo>
                  <a:lnTo>
                    <a:pt x="9415" y="8260"/>
                  </a:lnTo>
                  <a:lnTo>
                    <a:pt x="9409" y="8254"/>
                  </a:lnTo>
                  <a:lnTo>
                    <a:pt x="9404" y="8250"/>
                  </a:lnTo>
                  <a:lnTo>
                    <a:pt x="9398" y="8246"/>
                  </a:lnTo>
                  <a:lnTo>
                    <a:pt x="9395" y="8246"/>
                  </a:lnTo>
                  <a:lnTo>
                    <a:pt x="9393" y="8248"/>
                  </a:lnTo>
                  <a:lnTo>
                    <a:pt x="9390" y="8249"/>
                  </a:lnTo>
                  <a:lnTo>
                    <a:pt x="9388" y="8251"/>
                  </a:lnTo>
                  <a:lnTo>
                    <a:pt x="9317" y="8320"/>
                  </a:lnTo>
                  <a:lnTo>
                    <a:pt x="9306" y="8329"/>
                  </a:lnTo>
                  <a:lnTo>
                    <a:pt x="9294" y="8338"/>
                  </a:lnTo>
                  <a:lnTo>
                    <a:pt x="9283" y="8350"/>
                  </a:lnTo>
                  <a:lnTo>
                    <a:pt x="9273" y="8361"/>
                  </a:lnTo>
                  <a:lnTo>
                    <a:pt x="9262" y="8372"/>
                  </a:lnTo>
                  <a:lnTo>
                    <a:pt x="9250" y="8383"/>
                  </a:lnTo>
                  <a:lnTo>
                    <a:pt x="9245" y="8387"/>
                  </a:lnTo>
                  <a:lnTo>
                    <a:pt x="9239" y="8391"/>
                  </a:lnTo>
                  <a:lnTo>
                    <a:pt x="9232" y="8394"/>
                  </a:lnTo>
                  <a:lnTo>
                    <a:pt x="9226" y="8398"/>
                  </a:lnTo>
                  <a:lnTo>
                    <a:pt x="9203" y="8404"/>
                  </a:lnTo>
                  <a:lnTo>
                    <a:pt x="9180" y="8411"/>
                  </a:lnTo>
                  <a:lnTo>
                    <a:pt x="9168" y="8413"/>
                  </a:lnTo>
                  <a:lnTo>
                    <a:pt x="9158" y="8417"/>
                  </a:lnTo>
                  <a:lnTo>
                    <a:pt x="9147" y="8420"/>
                  </a:lnTo>
                  <a:lnTo>
                    <a:pt x="9136" y="8425"/>
                  </a:lnTo>
                  <a:lnTo>
                    <a:pt x="9126" y="8430"/>
                  </a:lnTo>
                  <a:lnTo>
                    <a:pt x="9114" y="8434"/>
                  </a:lnTo>
                  <a:lnTo>
                    <a:pt x="9104" y="8439"/>
                  </a:lnTo>
                  <a:lnTo>
                    <a:pt x="9093" y="8442"/>
                  </a:lnTo>
                  <a:lnTo>
                    <a:pt x="9071" y="8447"/>
                  </a:lnTo>
                  <a:lnTo>
                    <a:pt x="9049" y="8452"/>
                  </a:lnTo>
                  <a:lnTo>
                    <a:pt x="9027" y="8456"/>
                  </a:lnTo>
                  <a:lnTo>
                    <a:pt x="9004" y="8460"/>
                  </a:lnTo>
                  <a:lnTo>
                    <a:pt x="8984" y="8466"/>
                  </a:lnTo>
                  <a:lnTo>
                    <a:pt x="8963" y="8473"/>
                  </a:lnTo>
                  <a:lnTo>
                    <a:pt x="8956" y="8476"/>
                  </a:lnTo>
                  <a:lnTo>
                    <a:pt x="8948" y="8481"/>
                  </a:lnTo>
                  <a:lnTo>
                    <a:pt x="8942" y="8485"/>
                  </a:lnTo>
                  <a:lnTo>
                    <a:pt x="8934" y="8491"/>
                  </a:lnTo>
                  <a:lnTo>
                    <a:pt x="8922" y="8501"/>
                  </a:lnTo>
                  <a:lnTo>
                    <a:pt x="8909" y="8512"/>
                  </a:lnTo>
                  <a:lnTo>
                    <a:pt x="8897" y="8525"/>
                  </a:lnTo>
                  <a:lnTo>
                    <a:pt x="8885" y="8536"/>
                  </a:lnTo>
                  <a:lnTo>
                    <a:pt x="8873" y="8547"/>
                  </a:lnTo>
                  <a:lnTo>
                    <a:pt x="8860" y="8556"/>
                  </a:lnTo>
                  <a:lnTo>
                    <a:pt x="8848" y="8564"/>
                  </a:lnTo>
                  <a:lnTo>
                    <a:pt x="8838" y="8572"/>
                  </a:lnTo>
                  <a:lnTo>
                    <a:pt x="8829" y="8578"/>
                  </a:lnTo>
                  <a:lnTo>
                    <a:pt x="8822" y="8586"/>
                  </a:lnTo>
                  <a:lnTo>
                    <a:pt x="8816" y="8593"/>
                  </a:lnTo>
                  <a:lnTo>
                    <a:pt x="8812" y="8602"/>
                  </a:lnTo>
                  <a:lnTo>
                    <a:pt x="8809" y="8609"/>
                  </a:lnTo>
                  <a:lnTo>
                    <a:pt x="8806" y="8618"/>
                  </a:lnTo>
                  <a:lnTo>
                    <a:pt x="8804" y="8627"/>
                  </a:lnTo>
                  <a:lnTo>
                    <a:pt x="8803" y="8636"/>
                  </a:lnTo>
                  <a:lnTo>
                    <a:pt x="8803" y="8646"/>
                  </a:lnTo>
                  <a:lnTo>
                    <a:pt x="8804" y="8656"/>
                  </a:lnTo>
                  <a:lnTo>
                    <a:pt x="8807" y="8680"/>
                  </a:lnTo>
                  <a:lnTo>
                    <a:pt x="8811" y="8705"/>
                  </a:lnTo>
                  <a:lnTo>
                    <a:pt x="8813" y="8718"/>
                  </a:lnTo>
                  <a:lnTo>
                    <a:pt x="8815" y="8730"/>
                  </a:lnTo>
                  <a:lnTo>
                    <a:pt x="8820" y="8742"/>
                  </a:lnTo>
                  <a:lnTo>
                    <a:pt x="8823" y="8754"/>
                  </a:lnTo>
                  <a:lnTo>
                    <a:pt x="8831" y="8777"/>
                  </a:lnTo>
                  <a:lnTo>
                    <a:pt x="8841" y="8798"/>
                  </a:lnTo>
                  <a:lnTo>
                    <a:pt x="8850" y="8821"/>
                  </a:lnTo>
                  <a:lnTo>
                    <a:pt x="8856" y="8844"/>
                  </a:lnTo>
                  <a:lnTo>
                    <a:pt x="8860" y="8856"/>
                  </a:lnTo>
                  <a:lnTo>
                    <a:pt x="8862" y="8867"/>
                  </a:lnTo>
                  <a:lnTo>
                    <a:pt x="8863" y="8880"/>
                  </a:lnTo>
                  <a:lnTo>
                    <a:pt x="8863" y="8893"/>
                  </a:lnTo>
                  <a:lnTo>
                    <a:pt x="8863" y="8901"/>
                  </a:lnTo>
                  <a:lnTo>
                    <a:pt x="8861" y="8908"/>
                  </a:lnTo>
                  <a:lnTo>
                    <a:pt x="8858" y="8914"/>
                  </a:lnTo>
                  <a:lnTo>
                    <a:pt x="8855" y="8919"/>
                  </a:lnTo>
                  <a:lnTo>
                    <a:pt x="8851" y="8924"/>
                  </a:lnTo>
                  <a:lnTo>
                    <a:pt x="8847" y="8929"/>
                  </a:lnTo>
                  <a:lnTo>
                    <a:pt x="8841" y="8932"/>
                  </a:lnTo>
                  <a:lnTo>
                    <a:pt x="8836" y="8937"/>
                  </a:lnTo>
                  <a:lnTo>
                    <a:pt x="8823" y="8943"/>
                  </a:lnTo>
                  <a:lnTo>
                    <a:pt x="8810" y="8950"/>
                  </a:lnTo>
                  <a:lnTo>
                    <a:pt x="8798" y="8956"/>
                  </a:lnTo>
                  <a:lnTo>
                    <a:pt x="8786" y="8965"/>
                  </a:lnTo>
                  <a:lnTo>
                    <a:pt x="8780" y="8971"/>
                  </a:lnTo>
                  <a:lnTo>
                    <a:pt x="8774" y="8979"/>
                  </a:lnTo>
                  <a:lnTo>
                    <a:pt x="8770" y="8987"/>
                  </a:lnTo>
                  <a:lnTo>
                    <a:pt x="8765" y="8996"/>
                  </a:lnTo>
                  <a:lnTo>
                    <a:pt x="8760" y="9004"/>
                  </a:lnTo>
                  <a:lnTo>
                    <a:pt x="8755" y="9011"/>
                  </a:lnTo>
                  <a:lnTo>
                    <a:pt x="8748" y="9018"/>
                  </a:lnTo>
                  <a:lnTo>
                    <a:pt x="8742" y="9023"/>
                  </a:lnTo>
                  <a:lnTo>
                    <a:pt x="8729" y="9039"/>
                  </a:lnTo>
                  <a:lnTo>
                    <a:pt x="8719" y="9055"/>
                  </a:lnTo>
                  <a:lnTo>
                    <a:pt x="8715" y="9064"/>
                  </a:lnTo>
                  <a:lnTo>
                    <a:pt x="8712" y="9073"/>
                  </a:lnTo>
                  <a:lnTo>
                    <a:pt x="8709" y="9082"/>
                  </a:lnTo>
                  <a:lnTo>
                    <a:pt x="8709" y="9092"/>
                  </a:lnTo>
                  <a:lnTo>
                    <a:pt x="8708" y="9097"/>
                  </a:lnTo>
                  <a:lnTo>
                    <a:pt x="8707" y="9102"/>
                  </a:lnTo>
                  <a:lnTo>
                    <a:pt x="8706" y="9106"/>
                  </a:lnTo>
                  <a:lnTo>
                    <a:pt x="8704" y="9109"/>
                  </a:lnTo>
                  <a:lnTo>
                    <a:pt x="8699" y="9116"/>
                  </a:lnTo>
                  <a:lnTo>
                    <a:pt x="8692" y="9121"/>
                  </a:lnTo>
                  <a:lnTo>
                    <a:pt x="8685" y="9126"/>
                  </a:lnTo>
                  <a:lnTo>
                    <a:pt x="8677" y="9131"/>
                  </a:lnTo>
                  <a:lnTo>
                    <a:pt x="8671" y="9136"/>
                  </a:lnTo>
                  <a:lnTo>
                    <a:pt x="8664" y="9142"/>
                  </a:lnTo>
                  <a:lnTo>
                    <a:pt x="8644" y="9172"/>
                  </a:lnTo>
                  <a:lnTo>
                    <a:pt x="8619" y="9208"/>
                  </a:lnTo>
                  <a:lnTo>
                    <a:pt x="8611" y="9216"/>
                  </a:lnTo>
                  <a:lnTo>
                    <a:pt x="8605" y="9224"/>
                  </a:lnTo>
                  <a:lnTo>
                    <a:pt x="8597" y="9230"/>
                  </a:lnTo>
                  <a:lnTo>
                    <a:pt x="8589" y="9235"/>
                  </a:lnTo>
                  <a:lnTo>
                    <a:pt x="8580" y="9238"/>
                  </a:lnTo>
                  <a:lnTo>
                    <a:pt x="8572" y="9240"/>
                  </a:lnTo>
                  <a:lnTo>
                    <a:pt x="8567" y="9240"/>
                  </a:lnTo>
                  <a:lnTo>
                    <a:pt x="8563" y="9240"/>
                  </a:lnTo>
                  <a:lnTo>
                    <a:pt x="8558" y="9239"/>
                  </a:lnTo>
                  <a:lnTo>
                    <a:pt x="8554" y="9237"/>
                  </a:lnTo>
                  <a:lnTo>
                    <a:pt x="8555" y="9242"/>
                  </a:lnTo>
                  <a:lnTo>
                    <a:pt x="8557" y="9255"/>
                  </a:lnTo>
                  <a:lnTo>
                    <a:pt x="8557" y="9259"/>
                  </a:lnTo>
                  <a:lnTo>
                    <a:pt x="8556" y="9264"/>
                  </a:lnTo>
                  <a:lnTo>
                    <a:pt x="8554" y="9268"/>
                  </a:lnTo>
                  <a:lnTo>
                    <a:pt x="8551" y="9272"/>
                  </a:lnTo>
                  <a:lnTo>
                    <a:pt x="8546" y="9277"/>
                  </a:lnTo>
                  <a:lnTo>
                    <a:pt x="8540" y="9280"/>
                  </a:lnTo>
                  <a:lnTo>
                    <a:pt x="8533" y="9284"/>
                  </a:lnTo>
                  <a:lnTo>
                    <a:pt x="8524" y="9288"/>
                  </a:lnTo>
                  <a:lnTo>
                    <a:pt x="8500" y="9295"/>
                  </a:lnTo>
                  <a:lnTo>
                    <a:pt x="8476" y="9302"/>
                  </a:lnTo>
                  <a:lnTo>
                    <a:pt x="8452" y="9308"/>
                  </a:lnTo>
                  <a:lnTo>
                    <a:pt x="8428" y="9313"/>
                  </a:lnTo>
                  <a:lnTo>
                    <a:pt x="8403" y="9319"/>
                  </a:lnTo>
                  <a:lnTo>
                    <a:pt x="8379" y="9325"/>
                  </a:lnTo>
                  <a:lnTo>
                    <a:pt x="8355" y="9333"/>
                  </a:lnTo>
                  <a:lnTo>
                    <a:pt x="8334" y="9342"/>
                  </a:lnTo>
                  <a:lnTo>
                    <a:pt x="8304" y="9352"/>
                  </a:lnTo>
                  <a:lnTo>
                    <a:pt x="8277" y="9362"/>
                  </a:lnTo>
                  <a:lnTo>
                    <a:pt x="8249" y="9372"/>
                  </a:lnTo>
                  <a:lnTo>
                    <a:pt x="8222" y="9380"/>
                  </a:lnTo>
                  <a:lnTo>
                    <a:pt x="8195" y="9389"/>
                  </a:lnTo>
                  <a:lnTo>
                    <a:pt x="8168" y="9400"/>
                  </a:lnTo>
                  <a:lnTo>
                    <a:pt x="8141" y="9412"/>
                  </a:lnTo>
                  <a:lnTo>
                    <a:pt x="8114" y="9426"/>
                  </a:lnTo>
                  <a:lnTo>
                    <a:pt x="8104" y="9431"/>
                  </a:lnTo>
                  <a:lnTo>
                    <a:pt x="8098" y="9434"/>
                  </a:lnTo>
                  <a:lnTo>
                    <a:pt x="8097" y="9434"/>
                  </a:lnTo>
                  <a:lnTo>
                    <a:pt x="8096" y="9433"/>
                  </a:lnTo>
                  <a:lnTo>
                    <a:pt x="8097" y="9432"/>
                  </a:lnTo>
                  <a:lnTo>
                    <a:pt x="8098" y="9430"/>
                  </a:lnTo>
                  <a:lnTo>
                    <a:pt x="8110" y="9417"/>
                  </a:lnTo>
                  <a:lnTo>
                    <a:pt x="8131" y="9399"/>
                  </a:lnTo>
                  <a:lnTo>
                    <a:pt x="8153" y="9378"/>
                  </a:lnTo>
                  <a:lnTo>
                    <a:pt x="8175" y="9359"/>
                  </a:lnTo>
                  <a:lnTo>
                    <a:pt x="8185" y="9350"/>
                  </a:lnTo>
                  <a:lnTo>
                    <a:pt x="8191" y="9344"/>
                  </a:lnTo>
                  <a:lnTo>
                    <a:pt x="8195" y="9338"/>
                  </a:lnTo>
                  <a:lnTo>
                    <a:pt x="8196" y="9336"/>
                  </a:lnTo>
                  <a:lnTo>
                    <a:pt x="8191" y="9325"/>
                  </a:lnTo>
                  <a:lnTo>
                    <a:pt x="8186" y="9317"/>
                  </a:lnTo>
                  <a:lnTo>
                    <a:pt x="8180" y="9310"/>
                  </a:lnTo>
                  <a:lnTo>
                    <a:pt x="8175" y="9305"/>
                  </a:lnTo>
                  <a:lnTo>
                    <a:pt x="8171" y="9302"/>
                  </a:lnTo>
                  <a:lnTo>
                    <a:pt x="8165" y="9299"/>
                  </a:lnTo>
                  <a:lnTo>
                    <a:pt x="8160" y="9298"/>
                  </a:lnTo>
                  <a:lnTo>
                    <a:pt x="8154" y="9298"/>
                  </a:lnTo>
                  <a:lnTo>
                    <a:pt x="8148" y="9301"/>
                  </a:lnTo>
                  <a:lnTo>
                    <a:pt x="8142" y="9303"/>
                  </a:lnTo>
                  <a:lnTo>
                    <a:pt x="8135" y="9306"/>
                  </a:lnTo>
                  <a:lnTo>
                    <a:pt x="8128" y="9309"/>
                  </a:lnTo>
                  <a:lnTo>
                    <a:pt x="8112" y="9319"/>
                  </a:lnTo>
                  <a:lnTo>
                    <a:pt x="8094" y="9330"/>
                  </a:lnTo>
                  <a:lnTo>
                    <a:pt x="8089" y="9334"/>
                  </a:lnTo>
                  <a:lnTo>
                    <a:pt x="8083" y="9339"/>
                  </a:lnTo>
                  <a:lnTo>
                    <a:pt x="8076" y="9347"/>
                  </a:lnTo>
                  <a:lnTo>
                    <a:pt x="8068" y="9357"/>
                  </a:lnTo>
                  <a:lnTo>
                    <a:pt x="8051" y="9379"/>
                  </a:lnTo>
                  <a:lnTo>
                    <a:pt x="8031" y="9405"/>
                  </a:lnTo>
                  <a:lnTo>
                    <a:pt x="8014" y="9431"/>
                  </a:lnTo>
                  <a:lnTo>
                    <a:pt x="7999" y="9455"/>
                  </a:lnTo>
                  <a:lnTo>
                    <a:pt x="7993" y="9466"/>
                  </a:lnTo>
                  <a:lnTo>
                    <a:pt x="7989" y="9474"/>
                  </a:lnTo>
                  <a:lnTo>
                    <a:pt x="7986" y="9481"/>
                  </a:lnTo>
                  <a:lnTo>
                    <a:pt x="7985" y="9485"/>
                  </a:lnTo>
                  <a:lnTo>
                    <a:pt x="7986" y="9493"/>
                  </a:lnTo>
                  <a:lnTo>
                    <a:pt x="7988" y="9498"/>
                  </a:lnTo>
                  <a:lnTo>
                    <a:pt x="7991" y="9500"/>
                  </a:lnTo>
                  <a:lnTo>
                    <a:pt x="7997" y="9501"/>
                  </a:lnTo>
                  <a:lnTo>
                    <a:pt x="8002" y="9501"/>
                  </a:lnTo>
                  <a:lnTo>
                    <a:pt x="8008" y="9499"/>
                  </a:lnTo>
                  <a:lnTo>
                    <a:pt x="8015" y="9496"/>
                  </a:lnTo>
                  <a:lnTo>
                    <a:pt x="8022" y="9493"/>
                  </a:lnTo>
                  <a:lnTo>
                    <a:pt x="8037" y="9482"/>
                  </a:lnTo>
                  <a:lnTo>
                    <a:pt x="8052" y="9471"/>
                  </a:lnTo>
                  <a:lnTo>
                    <a:pt x="8064" y="9460"/>
                  </a:lnTo>
                  <a:lnTo>
                    <a:pt x="8072" y="9452"/>
                  </a:lnTo>
                  <a:lnTo>
                    <a:pt x="8077" y="9448"/>
                  </a:lnTo>
                  <a:lnTo>
                    <a:pt x="8078" y="9448"/>
                  </a:lnTo>
                  <a:lnTo>
                    <a:pt x="8077" y="9451"/>
                  </a:lnTo>
                  <a:lnTo>
                    <a:pt x="8074" y="9454"/>
                  </a:lnTo>
                  <a:lnTo>
                    <a:pt x="8069" y="9465"/>
                  </a:lnTo>
                  <a:lnTo>
                    <a:pt x="8062" y="9475"/>
                  </a:lnTo>
                  <a:lnTo>
                    <a:pt x="8052" y="9487"/>
                  </a:lnTo>
                  <a:lnTo>
                    <a:pt x="8040" y="9499"/>
                  </a:lnTo>
                  <a:lnTo>
                    <a:pt x="8027" y="9512"/>
                  </a:lnTo>
                  <a:lnTo>
                    <a:pt x="8014" y="9525"/>
                  </a:lnTo>
                  <a:lnTo>
                    <a:pt x="7999" y="9537"/>
                  </a:lnTo>
                  <a:lnTo>
                    <a:pt x="7984" y="9550"/>
                  </a:lnTo>
                  <a:lnTo>
                    <a:pt x="7954" y="9573"/>
                  </a:lnTo>
                  <a:lnTo>
                    <a:pt x="7924" y="9593"/>
                  </a:lnTo>
                  <a:lnTo>
                    <a:pt x="7910" y="9601"/>
                  </a:lnTo>
                  <a:lnTo>
                    <a:pt x="7898" y="9608"/>
                  </a:lnTo>
                  <a:lnTo>
                    <a:pt x="7889" y="9613"/>
                  </a:lnTo>
                  <a:lnTo>
                    <a:pt x="7880" y="9617"/>
                  </a:lnTo>
                  <a:lnTo>
                    <a:pt x="7870" y="9626"/>
                  </a:lnTo>
                  <a:lnTo>
                    <a:pt x="7863" y="9635"/>
                  </a:lnTo>
                  <a:lnTo>
                    <a:pt x="7855" y="9645"/>
                  </a:lnTo>
                  <a:lnTo>
                    <a:pt x="7848" y="9656"/>
                  </a:lnTo>
                  <a:lnTo>
                    <a:pt x="7835" y="9675"/>
                  </a:lnTo>
                  <a:lnTo>
                    <a:pt x="7823" y="9696"/>
                  </a:lnTo>
                  <a:lnTo>
                    <a:pt x="7811" y="9716"/>
                  </a:lnTo>
                  <a:lnTo>
                    <a:pt x="7799" y="9737"/>
                  </a:lnTo>
                  <a:lnTo>
                    <a:pt x="7786" y="9757"/>
                  </a:lnTo>
                  <a:lnTo>
                    <a:pt x="7771" y="9777"/>
                  </a:lnTo>
                  <a:lnTo>
                    <a:pt x="7646" y="9934"/>
                  </a:lnTo>
                  <a:lnTo>
                    <a:pt x="7636" y="9946"/>
                  </a:lnTo>
                  <a:lnTo>
                    <a:pt x="7628" y="9955"/>
                  </a:lnTo>
                  <a:lnTo>
                    <a:pt x="7622" y="9960"/>
                  </a:lnTo>
                  <a:lnTo>
                    <a:pt x="7618" y="9964"/>
                  </a:lnTo>
                  <a:lnTo>
                    <a:pt x="7606" y="9968"/>
                  </a:lnTo>
                  <a:lnTo>
                    <a:pt x="7588" y="9977"/>
                  </a:lnTo>
                  <a:lnTo>
                    <a:pt x="7584" y="9981"/>
                  </a:lnTo>
                  <a:lnTo>
                    <a:pt x="7581" y="9985"/>
                  </a:lnTo>
                  <a:lnTo>
                    <a:pt x="7578" y="9991"/>
                  </a:lnTo>
                  <a:lnTo>
                    <a:pt x="7576" y="9996"/>
                  </a:lnTo>
                  <a:lnTo>
                    <a:pt x="7570" y="10011"/>
                  </a:lnTo>
                  <a:lnTo>
                    <a:pt x="7565" y="10027"/>
                  </a:lnTo>
                  <a:lnTo>
                    <a:pt x="7559" y="10044"/>
                  </a:lnTo>
                  <a:lnTo>
                    <a:pt x="7551" y="10060"/>
                  </a:lnTo>
                  <a:lnTo>
                    <a:pt x="7546" y="10067"/>
                  </a:lnTo>
                  <a:lnTo>
                    <a:pt x="7540" y="10074"/>
                  </a:lnTo>
                  <a:lnTo>
                    <a:pt x="7533" y="10079"/>
                  </a:lnTo>
                  <a:lnTo>
                    <a:pt x="7525" y="10085"/>
                  </a:lnTo>
                  <a:lnTo>
                    <a:pt x="7309" y="10195"/>
                  </a:lnTo>
                  <a:lnTo>
                    <a:pt x="7301" y="10199"/>
                  </a:lnTo>
                  <a:lnTo>
                    <a:pt x="7293" y="10204"/>
                  </a:lnTo>
                  <a:lnTo>
                    <a:pt x="7285" y="10211"/>
                  </a:lnTo>
                  <a:lnTo>
                    <a:pt x="7277" y="10216"/>
                  </a:lnTo>
                  <a:lnTo>
                    <a:pt x="7265" y="10229"/>
                  </a:lnTo>
                  <a:lnTo>
                    <a:pt x="7252" y="10243"/>
                  </a:lnTo>
                  <a:lnTo>
                    <a:pt x="7239" y="10256"/>
                  </a:lnTo>
                  <a:lnTo>
                    <a:pt x="7226" y="10270"/>
                  </a:lnTo>
                  <a:lnTo>
                    <a:pt x="7212" y="10282"/>
                  </a:lnTo>
                  <a:lnTo>
                    <a:pt x="7198" y="10293"/>
                  </a:lnTo>
                  <a:lnTo>
                    <a:pt x="7177" y="10323"/>
                  </a:lnTo>
                  <a:lnTo>
                    <a:pt x="7157" y="10351"/>
                  </a:lnTo>
                  <a:lnTo>
                    <a:pt x="7137" y="10376"/>
                  </a:lnTo>
                  <a:lnTo>
                    <a:pt x="7117" y="10399"/>
                  </a:lnTo>
                  <a:lnTo>
                    <a:pt x="7106" y="10410"/>
                  </a:lnTo>
                  <a:lnTo>
                    <a:pt x="7094" y="10420"/>
                  </a:lnTo>
                  <a:lnTo>
                    <a:pt x="7082" y="10430"/>
                  </a:lnTo>
                  <a:lnTo>
                    <a:pt x="7070" y="10441"/>
                  </a:lnTo>
                  <a:lnTo>
                    <a:pt x="7042" y="10460"/>
                  </a:lnTo>
                  <a:lnTo>
                    <a:pt x="7011" y="10481"/>
                  </a:lnTo>
                  <a:lnTo>
                    <a:pt x="6719" y="10656"/>
                  </a:lnTo>
                  <a:lnTo>
                    <a:pt x="6714" y="10660"/>
                  </a:lnTo>
                  <a:lnTo>
                    <a:pt x="6707" y="10666"/>
                  </a:lnTo>
                  <a:lnTo>
                    <a:pt x="6701" y="10673"/>
                  </a:lnTo>
                  <a:lnTo>
                    <a:pt x="6693" y="10682"/>
                  </a:lnTo>
                  <a:lnTo>
                    <a:pt x="6678" y="10702"/>
                  </a:lnTo>
                  <a:lnTo>
                    <a:pt x="6663" y="10726"/>
                  </a:lnTo>
                  <a:lnTo>
                    <a:pt x="6650" y="10750"/>
                  </a:lnTo>
                  <a:lnTo>
                    <a:pt x="6639" y="10773"/>
                  </a:lnTo>
                  <a:lnTo>
                    <a:pt x="6636" y="10783"/>
                  </a:lnTo>
                  <a:lnTo>
                    <a:pt x="6634" y="10793"/>
                  </a:lnTo>
                  <a:lnTo>
                    <a:pt x="6632" y="10801"/>
                  </a:lnTo>
                  <a:lnTo>
                    <a:pt x="6633" y="10807"/>
                  </a:lnTo>
                  <a:lnTo>
                    <a:pt x="6635" y="10818"/>
                  </a:lnTo>
                  <a:lnTo>
                    <a:pt x="6639" y="10829"/>
                  </a:lnTo>
                  <a:lnTo>
                    <a:pt x="6644" y="10840"/>
                  </a:lnTo>
                  <a:lnTo>
                    <a:pt x="6649" y="10850"/>
                  </a:lnTo>
                  <a:lnTo>
                    <a:pt x="6653" y="10861"/>
                  </a:lnTo>
                  <a:lnTo>
                    <a:pt x="6655" y="10872"/>
                  </a:lnTo>
                  <a:lnTo>
                    <a:pt x="6657" y="10876"/>
                  </a:lnTo>
                  <a:lnTo>
                    <a:pt x="6658" y="10882"/>
                  </a:lnTo>
                  <a:lnTo>
                    <a:pt x="6658" y="10887"/>
                  </a:lnTo>
                  <a:lnTo>
                    <a:pt x="6657" y="10891"/>
                  </a:lnTo>
                  <a:lnTo>
                    <a:pt x="6654" y="10896"/>
                  </a:lnTo>
                  <a:lnTo>
                    <a:pt x="6652" y="10900"/>
                  </a:lnTo>
                  <a:lnTo>
                    <a:pt x="6648" y="10903"/>
                  </a:lnTo>
                  <a:lnTo>
                    <a:pt x="6644" y="10908"/>
                  </a:lnTo>
                  <a:lnTo>
                    <a:pt x="6632" y="10914"/>
                  </a:lnTo>
                  <a:lnTo>
                    <a:pt x="6618" y="10921"/>
                  </a:lnTo>
                  <a:lnTo>
                    <a:pt x="6588" y="10930"/>
                  </a:lnTo>
                  <a:lnTo>
                    <a:pt x="6566" y="10936"/>
                  </a:lnTo>
                  <a:lnTo>
                    <a:pt x="6547" y="10960"/>
                  </a:lnTo>
                  <a:lnTo>
                    <a:pt x="6528" y="10986"/>
                  </a:lnTo>
                  <a:lnTo>
                    <a:pt x="6517" y="10998"/>
                  </a:lnTo>
                  <a:lnTo>
                    <a:pt x="6505" y="11010"/>
                  </a:lnTo>
                  <a:lnTo>
                    <a:pt x="6493" y="11020"/>
                  </a:lnTo>
                  <a:lnTo>
                    <a:pt x="6480" y="11029"/>
                  </a:lnTo>
                  <a:lnTo>
                    <a:pt x="6474" y="11032"/>
                  </a:lnTo>
                  <a:lnTo>
                    <a:pt x="6469" y="11034"/>
                  </a:lnTo>
                  <a:lnTo>
                    <a:pt x="6462" y="11035"/>
                  </a:lnTo>
                  <a:lnTo>
                    <a:pt x="6455" y="11036"/>
                  </a:lnTo>
                  <a:lnTo>
                    <a:pt x="6439" y="11036"/>
                  </a:lnTo>
                  <a:lnTo>
                    <a:pt x="6424" y="11036"/>
                  </a:lnTo>
                  <a:lnTo>
                    <a:pt x="6408" y="11036"/>
                  </a:lnTo>
                  <a:lnTo>
                    <a:pt x="6393" y="11036"/>
                  </a:lnTo>
                  <a:lnTo>
                    <a:pt x="6385" y="11037"/>
                  </a:lnTo>
                  <a:lnTo>
                    <a:pt x="6378" y="11038"/>
                  </a:lnTo>
                  <a:lnTo>
                    <a:pt x="6370" y="11039"/>
                  </a:lnTo>
                  <a:lnTo>
                    <a:pt x="6364" y="11041"/>
                  </a:lnTo>
                  <a:lnTo>
                    <a:pt x="6360" y="11043"/>
                  </a:lnTo>
                  <a:lnTo>
                    <a:pt x="6355" y="11044"/>
                  </a:lnTo>
                  <a:lnTo>
                    <a:pt x="6351" y="11044"/>
                  </a:lnTo>
                  <a:lnTo>
                    <a:pt x="6348" y="11044"/>
                  </a:lnTo>
                  <a:lnTo>
                    <a:pt x="6341" y="11041"/>
                  </a:lnTo>
                  <a:lnTo>
                    <a:pt x="6335" y="11038"/>
                  </a:lnTo>
                  <a:lnTo>
                    <a:pt x="6328" y="11035"/>
                  </a:lnTo>
                  <a:lnTo>
                    <a:pt x="6323" y="11033"/>
                  </a:lnTo>
                  <a:lnTo>
                    <a:pt x="6316" y="11031"/>
                  </a:lnTo>
                  <a:lnTo>
                    <a:pt x="6309" y="11032"/>
                  </a:lnTo>
                  <a:lnTo>
                    <a:pt x="6294" y="11037"/>
                  </a:lnTo>
                  <a:lnTo>
                    <a:pt x="6281" y="11043"/>
                  </a:lnTo>
                  <a:lnTo>
                    <a:pt x="6274" y="11046"/>
                  </a:lnTo>
                  <a:lnTo>
                    <a:pt x="6268" y="11048"/>
                  </a:lnTo>
                  <a:lnTo>
                    <a:pt x="6260" y="11049"/>
                  </a:lnTo>
                  <a:lnTo>
                    <a:pt x="6253" y="11050"/>
                  </a:lnTo>
                  <a:lnTo>
                    <a:pt x="6245" y="11049"/>
                  </a:lnTo>
                  <a:lnTo>
                    <a:pt x="6238" y="11048"/>
                  </a:lnTo>
                  <a:lnTo>
                    <a:pt x="6231" y="11046"/>
                  </a:lnTo>
                  <a:lnTo>
                    <a:pt x="6225" y="11044"/>
                  </a:lnTo>
                  <a:lnTo>
                    <a:pt x="6215" y="11038"/>
                  </a:lnTo>
                  <a:lnTo>
                    <a:pt x="6206" y="11034"/>
                  </a:lnTo>
                  <a:lnTo>
                    <a:pt x="6203" y="11034"/>
                  </a:lnTo>
                  <a:lnTo>
                    <a:pt x="6199" y="11034"/>
                  </a:lnTo>
                  <a:lnTo>
                    <a:pt x="6194" y="11035"/>
                  </a:lnTo>
                  <a:lnTo>
                    <a:pt x="6191" y="11038"/>
                  </a:lnTo>
                  <a:lnTo>
                    <a:pt x="6187" y="11044"/>
                  </a:lnTo>
                  <a:lnTo>
                    <a:pt x="6181" y="11051"/>
                  </a:lnTo>
                  <a:lnTo>
                    <a:pt x="6176" y="11060"/>
                  </a:lnTo>
                  <a:lnTo>
                    <a:pt x="6171" y="11072"/>
                  </a:lnTo>
                  <a:lnTo>
                    <a:pt x="6161" y="11094"/>
                  </a:lnTo>
                  <a:lnTo>
                    <a:pt x="6153" y="11118"/>
                  </a:lnTo>
                  <a:lnTo>
                    <a:pt x="6146" y="11143"/>
                  </a:lnTo>
                  <a:lnTo>
                    <a:pt x="6139" y="11169"/>
                  </a:lnTo>
                  <a:lnTo>
                    <a:pt x="6133" y="11194"/>
                  </a:lnTo>
                  <a:lnTo>
                    <a:pt x="6124" y="11219"/>
                  </a:lnTo>
                  <a:lnTo>
                    <a:pt x="6120" y="11230"/>
                  </a:lnTo>
                  <a:lnTo>
                    <a:pt x="6115" y="11242"/>
                  </a:lnTo>
                  <a:lnTo>
                    <a:pt x="6110" y="11253"/>
                  </a:lnTo>
                  <a:lnTo>
                    <a:pt x="6105" y="11264"/>
                  </a:lnTo>
                  <a:lnTo>
                    <a:pt x="6101" y="11268"/>
                  </a:lnTo>
                  <a:lnTo>
                    <a:pt x="6097" y="11273"/>
                  </a:lnTo>
                  <a:lnTo>
                    <a:pt x="6093" y="11276"/>
                  </a:lnTo>
                  <a:lnTo>
                    <a:pt x="6088" y="11279"/>
                  </a:lnTo>
                  <a:lnTo>
                    <a:pt x="6079" y="11284"/>
                  </a:lnTo>
                  <a:lnTo>
                    <a:pt x="6068" y="11289"/>
                  </a:lnTo>
                  <a:lnTo>
                    <a:pt x="6056" y="11293"/>
                  </a:lnTo>
                  <a:lnTo>
                    <a:pt x="6046" y="11299"/>
                  </a:lnTo>
                  <a:lnTo>
                    <a:pt x="6041" y="11302"/>
                  </a:lnTo>
                  <a:lnTo>
                    <a:pt x="6037" y="11305"/>
                  </a:lnTo>
                  <a:lnTo>
                    <a:pt x="6032" y="11309"/>
                  </a:lnTo>
                  <a:lnTo>
                    <a:pt x="6028" y="11315"/>
                  </a:lnTo>
                  <a:lnTo>
                    <a:pt x="6019" y="11329"/>
                  </a:lnTo>
                  <a:lnTo>
                    <a:pt x="6012" y="11340"/>
                  </a:lnTo>
                  <a:lnTo>
                    <a:pt x="6009" y="11344"/>
                  </a:lnTo>
                  <a:lnTo>
                    <a:pt x="6005" y="11347"/>
                  </a:lnTo>
                  <a:lnTo>
                    <a:pt x="6002" y="11349"/>
                  </a:lnTo>
                  <a:lnTo>
                    <a:pt x="6000" y="11350"/>
                  </a:lnTo>
                  <a:lnTo>
                    <a:pt x="5997" y="11350"/>
                  </a:lnTo>
                  <a:lnTo>
                    <a:pt x="5993" y="11349"/>
                  </a:lnTo>
                  <a:lnTo>
                    <a:pt x="5990" y="11346"/>
                  </a:lnTo>
                  <a:lnTo>
                    <a:pt x="5987" y="11343"/>
                  </a:lnTo>
                  <a:lnTo>
                    <a:pt x="5978" y="11331"/>
                  </a:lnTo>
                  <a:lnTo>
                    <a:pt x="5969" y="11313"/>
                  </a:lnTo>
                  <a:lnTo>
                    <a:pt x="5964" y="11308"/>
                  </a:lnTo>
                  <a:lnTo>
                    <a:pt x="5961" y="11304"/>
                  </a:lnTo>
                  <a:lnTo>
                    <a:pt x="5956" y="11301"/>
                  </a:lnTo>
                  <a:lnTo>
                    <a:pt x="5950" y="11297"/>
                  </a:lnTo>
                  <a:lnTo>
                    <a:pt x="5945" y="11295"/>
                  </a:lnTo>
                  <a:lnTo>
                    <a:pt x="5938" y="11294"/>
                  </a:lnTo>
                  <a:lnTo>
                    <a:pt x="5931" y="11293"/>
                  </a:lnTo>
                  <a:lnTo>
                    <a:pt x="5923" y="11292"/>
                  </a:lnTo>
                  <a:lnTo>
                    <a:pt x="5907" y="11293"/>
                  </a:lnTo>
                  <a:lnTo>
                    <a:pt x="5890" y="11295"/>
                  </a:lnTo>
                  <a:lnTo>
                    <a:pt x="5872" y="11300"/>
                  </a:lnTo>
                  <a:lnTo>
                    <a:pt x="5854" y="11304"/>
                  </a:lnTo>
                  <a:lnTo>
                    <a:pt x="5816" y="11316"/>
                  </a:lnTo>
                  <a:lnTo>
                    <a:pt x="5782" y="11330"/>
                  </a:lnTo>
                  <a:lnTo>
                    <a:pt x="5753" y="11342"/>
                  </a:lnTo>
                  <a:lnTo>
                    <a:pt x="5732" y="11351"/>
                  </a:lnTo>
                  <a:lnTo>
                    <a:pt x="5723" y="11356"/>
                  </a:lnTo>
                  <a:lnTo>
                    <a:pt x="5716" y="11362"/>
                  </a:lnTo>
                  <a:lnTo>
                    <a:pt x="5709" y="11370"/>
                  </a:lnTo>
                  <a:lnTo>
                    <a:pt x="5704" y="11380"/>
                  </a:lnTo>
                  <a:lnTo>
                    <a:pt x="5699" y="11389"/>
                  </a:lnTo>
                  <a:lnTo>
                    <a:pt x="5694" y="11400"/>
                  </a:lnTo>
                  <a:lnTo>
                    <a:pt x="5690" y="11411"/>
                  </a:lnTo>
                  <a:lnTo>
                    <a:pt x="5686" y="11423"/>
                  </a:lnTo>
                  <a:lnTo>
                    <a:pt x="5679" y="11446"/>
                  </a:lnTo>
                  <a:lnTo>
                    <a:pt x="5672" y="11469"/>
                  </a:lnTo>
                  <a:lnTo>
                    <a:pt x="5668" y="11480"/>
                  </a:lnTo>
                  <a:lnTo>
                    <a:pt x="5664" y="11490"/>
                  </a:lnTo>
                  <a:lnTo>
                    <a:pt x="5660" y="11498"/>
                  </a:lnTo>
                  <a:lnTo>
                    <a:pt x="5654" y="11506"/>
                  </a:lnTo>
                  <a:lnTo>
                    <a:pt x="5646" y="11521"/>
                  </a:lnTo>
                  <a:lnTo>
                    <a:pt x="5638" y="11536"/>
                  </a:lnTo>
                  <a:lnTo>
                    <a:pt x="5632" y="11551"/>
                  </a:lnTo>
                  <a:lnTo>
                    <a:pt x="5625" y="11565"/>
                  </a:lnTo>
                  <a:lnTo>
                    <a:pt x="5620" y="11580"/>
                  </a:lnTo>
                  <a:lnTo>
                    <a:pt x="5614" y="11596"/>
                  </a:lnTo>
                  <a:lnTo>
                    <a:pt x="5610" y="11610"/>
                  </a:lnTo>
                  <a:lnTo>
                    <a:pt x="5607" y="11625"/>
                  </a:lnTo>
                  <a:lnTo>
                    <a:pt x="5605" y="11639"/>
                  </a:lnTo>
                  <a:lnTo>
                    <a:pt x="5601" y="11654"/>
                  </a:lnTo>
                  <a:lnTo>
                    <a:pt x="5600" y="11668"/>
                  </a:lnTo>
                  <a:lnTo>
                    <a:pt x="5599" y="11682"/>
                  </a:lnTo>
                  <a:lnTo>
                    <a:pt x="5598" y="11711"/>
                  </a:lnTo>
                  <a:lnTo>
                    <a:pt x="5600" y="11739"/>
                  </a:lnTo>
                  <a:lnTo>
                    <a:pt x="5604" y="11768"/>
                  </a:lnTo>
                  <a:lnTo>
                    <a:pt x="5608" y="11796"/>
                  </a:lnTo>
                  <a:lnTo>
                    <a:pt x="5614" y="11826"/>
                  </a:lnTo>
                  <a:lnTo>
                    <a:pt x="5622" y="11854"/>
                  </a:lnTo>
                  <a:lnTo>
                    <a:pt x="5631" y="11883"/>
                  </a:lnTo>
                  <a:lnTo>
                    <a:pt x="5640" y="11913"/>
                  </a:lnTo>
                  <a:lnTo>
                    <a:pt x="5650" y="11943"/>
                  </a:lnTo>
                  <a:lnTo>
                    <a:pt x="5661" y="11974"/>
                  </a:lnTo>
                  <a:lnTo>
                    <a:pt x="5665" y="11984"/>
                  </a:lnTo>
                  <a:lnTo>
                    <a:pt x="5666" y="11994"/>
                  </a:lnTo>
                  <a:lnTo>
                    <a:pt x="5666" y="12004"/>
                  </a:lnTo>
                  <a:lnTo>
                    <a:pt x="5666" y="12012"/>
                  </a:lnTo>
                  <a:lnTo>
                    <a:pt x="5664" y="12021"/>
                  </a:lnTo>
                  <a:lnTo>
                    <a:pt x="5662" y="12029"/>
                  </a:lnTo>
                  <a:lnTo>
                    <a:pt x="5659" y="12036"/>
                  </a:lnTo>
                  <a:lnTo>
                    <a:pt x="5654" y="12044"/>
                  </a:lnTo>
                  <a:lnTo>
                    <a:pt x="5647" y="12059"/>
                  </a:lnTo>
                  <a:lnTo>
                    <a:pt x="5639" y="12074"/>
                  </a:lnTo>
                  <a:lnTo>
                    <a:pt x="5636" y="12082"/>
                  </a:lnTo>
                  <a:lnTo>
                    <a:pt x="5634" y="12090"/>
                  </a:lnTo>
                  <a:lnTo>
                    <a:pt x="5632" y="12099"/>
                  </a:lnTo>
                  <a:lnTo>
                    <a:pt x="5632" y="12109"/>
                  </a:lnTo>
                  <a:lnTo>
                    <a:pt x="5634" y="12136"/>
                  </a:lnTo>
                  <a:lnTo>
                    <a:pt x="5637" y="12164"/>
                  </a:lnTo>
                  <a:lnTo>
                    <a:pt x="5638" y="12178"/>
                  </a:lnTo>
                  <a:lnTo>
                    <a:pt x="5638" y="12192"/>
                  </a:lnTo>
                  <a:lnTo>
                    <a:pt x="5637" y="12205"/>
                  </a:lnTo>
                  <a:lnTo>
                    <a:pt x="5634" y="12218"/>
                  </a:lnTo>
                  <a:lnTo>
                    <a:pt x="5641" y="12239"/>
                  </a:lnTo>
                  <a:lnTo>
                    <a:pt x="5657" y="12269"/>
                  </a:lnTo>
                  <a:lnTo>
                    <a:pt x="5672" y="12299"/>
                  </a:lnTo>
                  <a:lnTo>
                    <a:pt x="5684" y="12317"/>
                  </a:lnTo>
                  <a:lnTo>
                    <a:pt x="5680" y="12322"/>
                  </a:lnTo>
                  <a:lnTo>
                    <a:pt x="5678" y="12327"/>
                  </a:lnTo>
                  <a:lnTo>
                    <a:pt x="5676" y="12332"/>
                  </a:lnTo>
                  <a:lnTo>
                    <a:pt x="5675" y="12336"/>
                  </a:lnTo>
                  <a:lnTo>
                    <a:pt x="5675" y="12347"/>
                  </a:lnTo>
                  <a:lnTo>
                    <a:pt x="5675" y="12358"/>
                  </a:lnTo>
                  <a:lnTo>
                    <a:pt x="5678" y="12379"/>
                  </a:lnTo>
                  <a:lnTo>
                    <a:pt x="5680" y="12399"/>
                  </a:lnTo>
                  <a:lnTo>
                    <a:pt x="5678" y="12399"/>
                  </a:lnTo>
                  <a:lnTo>
                    <a:pt x="5675" y="12397"/>
                  </a:lnTo>
                  <a:lnTo>
                    <a:pt x="5672" y="12396"/>
                  </a:lnTo>
                  <a:lnTo>
                    <a:pt x="5668" y="12394"/>
                  </a:lnTo>
                  <a:lnTo>
                    <a:pt x="5663" y="12387"/>
                  </a:lnTo>
                  <a:lnTo>
                    <a:pt x="5657" y="12380"/>
                  </a:lnTo>
                  <a:lnTo>
                    <a:pt x="5647" y="12364"/>
                  </a:lnTo>
                  <a:lnTo>
                    <a:pt x="5639" y="12353"/>
                  </a:lnTo>
                  <a:lnTo>
                    <a:pt x="5636" y="12349"/>
                  </a:lnTo>
                  <a:lnTo>
                    <a:pt x="5634" y="12347"/>
                  </a:lnTo>
                  <a:lnTo>
                    <a:pt x="5632" y="12347"/>
                  </a:lnTo>
                  <a:lnTo>
                    <a:pt x="5628" y="12349"/>
                  </a:lnTo>
                  <a:lnTo>
                    <a:pt x="5625" y="12356"/>
                  </a:lnTo>
                  <a:lnTo>
                    <a:pt x="5622" y="12366"/>
                  </a:lnTo>
                  <a:lnTo>
                    <a:pt x="5617" y="12389"/>
                  </a:lnTo>
                  <a:lnTo>
                    <a:pt x="5615" y="12403"/>
                  </a:lnTo>
                  <a:lnTo>
                    <a:pt x="5615" y="12417"/>
                  </a:lnTo>
                  <a:lnTo>
                    <a:pt x="5618" y="12429"/>
                  </a:lnTo>
                  <a:lnTo>
                    <a:pt x="5621" y="12438"/>
                  </a:lnTo>
                  <a:lnTo>
                    <a:pt x="5625" y="12445"/>
                  </a:lnTo>
                  <a:lnTo>
                    <a:pt x="5631" y="12452"/>
                  </a:lnTo>
                  <a:lnTo>
                    <a:pt x="5636" y="12457"/>
                  </a:lnTo>
                  <a:lnTo>
                    <a:pt x="5642" y="12461"/>
                  </a:lnTo>
                  <a:lnTo>
                    <a:pt x="5649" y="12465"/>
                  </a:lnTo>
                  <a:lnTo>
                    <a:pt x="5664" y="12470"/>
                  </a:lnTo>
                  <a:lnTo>
                    <a:pt x="5680" y="12478"/>
                  </a:lnTo>
                  <a:lnTo>
                    <a:pt x="5688" y="12483"/>
                  </a:lnTo>
                  <a:lnTo>
                    <a:pt x="5695" y="12489"/>
                  </a:lnTo>
                  <a:lnTo>
                    <a:pt x="5703" y="12496"/>
                  </a:lnTo>
                  <a:lnTo>
                    <a:pt x="5711" y="12505"/>
                  </a:lnTo>
                  <a:lnTo>
                    <a:pt x="5714" y="12511"/>
                  </a:lnTo>
                  <a:lnTo>
                    <a:pt x="5717" y="12519"/>
                  </a:lnTo>
                  <a:lnTo>
                    <a:pt x="5719" y="12525"/>
                  </a:lnTo>
                  <a:lnTo>
                    <a:pt x="5721" y="12533"/>
                  </a:lnTo>
                  <a:lnTo>
                    <a:pt x="5723" y="12548"/>
                  </a:lnTo>
                  <a:lnTo>
                    <a:pt x="5722" y="12563"/>
                  </a:lnTo>
                  <a:lnTo>
                    <a:pt x="5721" y="12578"/>
                  </a:lnTo>
                  <a:lnTo>
                    <a:pt x="5719" y="12595"/>
                  </a:lnTo>
                  <a:lnTo>
                    <a:pt x="5716" y="12610"/>
                  </a:lnTo>
                  <a:lnTo>
                    <a:pt x="5713" y="12624"/>
                  </a:lnTo>
                  <a:lnTo>
                    <a:pt x="5708" y="12639"/>
                  </a:lnTo>
                  <a:lnTo>
                    <a:pt x="5706" y="12654"/>
                  </a:lnTo>
                  <a:lnTo>
                    <a:pt x="5704" y="12669"/>
                  </a:lnTo>
                  <a:lnTo>
                    <a:pt x="5703" y="12685"/>
                  </a:lnTo>
                  <a:lnTo>
                    <a:pt x="5700" y="12715"/>
                  </a:lnTo>
                  <a:lnTo>
                    <a:pt x="5698" y="12746"/>
                  </a:lnTo>
                  <a:lnTo>
                    <a:pt x="5694" y="12776"/>
                  </a:lnTo>
                  <a:lnTo>
                    <a:pt x="5689" y="12806"/>
                  </a:lnTo>
                  <a:lnTo>
                    <a:pt x="5686" y="12820"/>
                  </a:lnTo>
                  <a:lnTo>
                    <a:pt x="5680" y="12834"/>
                  </a:lnTo>
                  <a:lnTo>
                    <a:pt x="5675" y="12849"/>
                  </a:lnTo>
                  <a:lnTo>
                    <a:pt x="5668" y="12863"/>
                  </a:lnTo>
                  <a:lnTo>
                    <a:pt x="5664" y="12872"/>
                  </a:lnTo>
                  <a:lnTo>
                    <a:pt x="5662" y="12881"/>
                  </a:lnTo>
                  <a:lnTo>
                    <a:pt x="5660" y="12890"/>
                  </a:lnTo>
                  <a:lnTo>
                    <a:pt x="5659" y="12900"/>
                  </a:lnTo>
                  <a:lnTo>
                    <a:pt x="5657" y="12910"/>
                  </a:lnTo>
                  <a:lnTo>
                    <a:pt x="5654" y="12919"/>
                  </a:lnTo>
                  <a:lnTo>
                    <a:pt x="5651" y="12928"/>
                  </a:lnTo>
                  <a:lnTo>
                    <a:pt x="5647" y="12937"/>
                  </a:lnTo>
                  <a:lnTo>
                    <a:pt x="5638" y="12952"/>
                  </a:lnTo>
                  <a:lnTo>
                    <a:pt x="5628" y="12965"/>
                  </a:lnTo>
                  <a:lnTo>
                    <a:pt x="5618" y="12977"/>
                  </a:lnTo>
                  <a:lnTo>
                    <a:pt x="5607" y="12991"/>
                  </a:lnTo>
                  <a:lnTo>
                    <a:pt x="5585" y="13017"/>
                  </a:lnTo>
                  <a:lnTo>
                    <a:pt x="5566" y="13043"/>
                  </a:lnTo>
                  <a:lnTo>
                    <a:pt x="5556" y="13056"/>
                  </a:lnTo>
                  <a:lnTo>
                    <a:pt x="5549" y="13070"/>
                  </a:lnTo>
                  <a:lnTo>
                    <a:pt x="5541" y="13085"/>
                  </a:lnTo>
                  <a:lnTo>
                    <a:pt x="5533" y="13101"/>
                  </a:lnTo>
                  <a:lnTo>
                    <a:pt x="5523" y="13129"/>
                  </a:lnTo>
                  <a:lnTo>
                    <a:pt x="5510" y="13162"/>
                  </a:lnTo>
                  <a:lnTo>
                    <a:pt x="5495" y="13196"/>
                  </a:lnTo>
                  <a:lnTo>
                    <a:pt x="5480" y="13231"/>
                  </a:lnTo>
                  <a:lnTo>
                    <a:pt x="5468" y="13266"/>
                  </a:lnTo>
                  <a:lnTo>
                    <a:pt x="5457" y="13302"/>
                  </a:lnTo>
                  <a:lnTo>
                    <a:pt x="5452" y="13318"/>
                  </a:lnTo>
                  <a:lnTo>
                    <a:pt x="5449" y="13334"/>
                  </a:lnTo>
                  <a:lnTo>
                    <a:pt x="5447" y="13349"/>
                  </a:lnTo>
                  <a:lnTo>
                    <a:pt x="5447" y="13363"/>
                  </a:lnTo>
                  <a:lnTo>
                    <a:pt x="5447" y="13375"/>
                  </a:lnTo>
                  <a:lnTo>
                    <a:pt x="5450" y="13387"/>
                  </a:lnTo>
                  <a:lnTo>
                    <a:pt x="5453" y="13398"/>
                  </a:lnTo>
                  <a:lnTo>
                    <a:pt x="5458" y="13409"/>
                  </a:lnTo>
                  <a:lnTo>
                    <a:pt x="5462" y="13420"/>
                  </a:lnTo>
                  <a:lnTo>
                    <a:pt x="5466" y="13430"/>
                  </a:lnTo>
                  <a:lnTo>
                    <a:pt x="5470" y="13441"/>
                  </a:lnTo>
                  <a:lnTo>
                    <a:pt x="5472" y="13452"/>
                  </a:lnTo>
                  <a:lnTo>
                    <a:pt x="5476" y="13473"/>
                  </a:lnTo>
                  <a:lnTo>
                    <a:pt x="5483" y="13492"/>
                  </a:lnTo>
                  <a:lnTo>
                    <a:pt x="5486" y="13503"/>
                  </a:lnTo>
                  <a:lnTo>
                    <a:pt x="5488" y="13513"/>
                  </a:lnTo>
                  <a:lnTo>
                    <a:pt x="5490" y="13522"/>
                  </a:lnTo>
                  <a:lnTo>
                    <a:pt x="5490" y="13531"/>
                  </a:lnTo>
                  <a:lnTo>
                    <a:pt x="5488" y="13544"/>
                  </a:lnTo>
                  <a:lnTo>
                    <a:pt x="5485" y="13560"/>
                  </a:lnTo>
                  <a:lnTo>
                    <a:pt x="5484" y="13568"/>
                  </a:lnTo>
                  <a:lnTo>
                    <a:pt x="5483" y="13575"/>
                  </a:lnTo>
                  <a:lnTo>
                    <a:pt x="5483" y="13578"/>
                  </a:lnTo>
                  <a:lnTo>
                    <a:pt x="5484" y="13581"/>
                  </a:lnTo>
                  <a:lnTo>
                    <a:pt x="5485" y="13584"/>
                  </a:lnTo>
                  <a:lnTo>
                    <a:pt x="5487" y="13586"/>
                  </a:lnTo>
                  <a:lnTo>
                    <a:pt x="5492" y="13592"/>
                  </a:lnTo>
                  <a:lnTo>
                    <a:pt x="5496" y="13598"/>
                  </a:lnTo>
                  <a:lnTo>
                    <a:pt x="5499" y="13605"/>
                  </a:lnTo>
                  <a:lnTo>
                    <a:pt x="5500" y="13612"/>
                  </a:lnTo>
                  <a:lnTo>
                    <a:pt x="5500" y="13619"/>
                  </a:lnTo>
                  <a:lnTo>
                    <a:pt x="5500" y="13627"/>
                  </a:lnTo>
                  <a:lnTo>
                    <a:pt x="5499" y="13635"/>
                  </a:lnTo>
                  <a:lnTo>
                    <a:pt x="5497" y="13642"/>
                  </a:lnTo>
                  <a:lnTo>
                    <a:pt x="5487" y="13671"/>
                  </a:lnTo>
                  <a:lnTo>
                    <a:pt x="5478" y="13698"/>
                  </a:lnTo>
                  <a:lnTo>
                    <a:pt x="5473" y="13711"/>
                  </a:lnTo>
                  <a:lnTo>
                    <a:pt x="5464" y="13729"/>
                  </a:lnTo>
                  <a:lnTo>
                    <a:pt x="5459" y="13737"/>
                  </a:lnTo>
                  <a:lnTo>
                    <a:pt x="5456" y="13744"/>
                  </a:lnTo>
                  <a:lnTo>
                    <a:pt x="5453" y="13749"/>
                  </a:lnTo>
                  <a:lnTo>
                    <a:pt x="5453" y="13752"/>
                  </a:lnTo>
                  <a:lnTo>
                    <a:pt x="5455" y="13754"/>
                  </a:lnTo>
                  <a:lnTo>
                    <a:pt x="5457" y="13754"/>
                  </a:lnTo>
                  <a:lnTo>
                    <a:pt x="5459" y="13754"/>
                  </a:lnTo>
                  <a:lnTo>
                    <a:pt x="5462" y="13753"/>
                  </a:lnTo>
                  <a:lnTo>
                    <a:pt x="5469" y="13751"/>
                  </a:lnTo>
                  <a:lnTo>
                    <a:pt x="5477" y="13747"/>
                  </a:lnTo>
                  <a:lnTo>
                    <a:pt x="5485" y="13743"/>
                  </a:lnTo>
                  <a:lnTo>
                    <a:pt x="5493" y="13738"/>
                  </a:lnTo>
                  <a:lnTo>
                    <a:pt x="5500" y="13735"/>
                  </a:lnTo>
                  <a:lnTo>
                    <a:pt x="5506" y="13734"/>
                  </a:lnTo>
                  <a:lnTo>
                    <a:pt x="5506" y="13826"/>
                  </a:lnTo>
                  <a:lnTo>
                    <a:pt x="5504" y="13860"/>
                  </a:lnTo>
                  <a:lnTo>
                    <a:pt x="5501" y="13905"/>
                  </a:lnTo>
                  <a:lnTo>
                    <a:pt x="5501" y="13927"/>
                  </a:lnTo>
                  <a:lnTo>
                    <a:pt x="5501" y="13948"/>
                  </a:lnTo>
                  <a:lnTo>
                    <a:pt x="5502" y="13956"/>
                  </a:lnTo>
                  <a:lnTo>
                    <a:pt x="5503" y="13965"/>
                  </a:lnTo>
                  <a:lnTo>
                    <a:pt x="5504" y="13972"/>
                  </a:lnTo>
                  <a:lnTo>
                    <a:pt x="5507" y="13978"/>
                  </a:lnTo>
                  <a:lnTo>
                    <a:pt x="5511" y="13989"/>
                  </a:lnTo>
                  <a:lnTo>
                    <a:pt x="5513" y="13996"/>
                  </a:lnTo>
                  <a:lnTo>
                    <a:pt x="5512" y="14000"/>
                  </a:lnTo>
                  <a:lnTo>
                    <a:pt x="5511" y="14002"/>
                  </a:lnTo>
                  <a:lnTo>
                    <a:pt x="5510" y="14004"/>
                  </a:lnTo>
                  <a:lnTo>
                    <a:pt x="5507" y="14005"/>
                  </a:lnTo>
                  <a:lnTo>
                    <a:pt x="5502" y="14006"/>
                  </a:lnTo>
                  <a:lnTo>
                    <a:pt x="5496" y="14005"/>
                  </a:lnTo>
                  <a:lnTo>
                    <a:pt x="5488" y="14002"/>
                  </a:lnTo>
                  <a:lnTo>
                    <a:pt x="5480" y="13996"/>
                  </a:lnTo>
                  <a:lnTo>
                    <a:pt x="5473" y="13992"/>
                  </a:lnTo>
                  <a:lnTo>
                    <a:pt x="5463" y="13989"/>
                  </a:lnTo>
                  <a:lnTo>
                    <a:pt x="5451" y="13987"/>
                  </a:lnTo>
                  <a:lnTo>
                    <a:pt x="5439" y="13983"/>
                  </a:lnTo>
                  <a:lnTo>
                    <a:pt x="5414" y="13979"/>
                  </a:lnTo>
                  <a:lnTo>
                    <a:pt x="5392" y="13974"/>
                  </a:lnTo>
                  <a:lnTo>
                    <a:pt x="5380" y="13969"/>
                  </a:lnTo>
                  <a:lnTo>
                    <a:pt x="5368" y="13968"/>
                  </a:lnTo>
                  <a:lnTo>
                    <a:pt x="5357" y="13968"/>
                  </a:lnTo>
                  <a:lnTo>
                    <a:pt x="5348" y="13969"/>
                  </a:lnTo>
                  <a:lnTo>
                    <a:pt x="5338" y="13973"/>
                  </a:lnTo>
                  <a:lnTo>
                    <a:pt x="5328" y="13977"/>
                  </a:lnTo>
                  <a:lnTo>
                    <a:pt x="5320" y="13981"/>
                  </a:lnTo>
                  <a:lnTo>
                    <a:pt x="5311" y="13987"/>
                  </a:lnTo>
                  <a:lnTo>
                    <a:pt x="5294" y="13997"/>
                  </a:lnTo>
                  <a:lnTo>
                    <a:pt x="5277" y="14007"/>
                  </a:lnTo>
                  <a:lnTo>
                    <a:pt x="5269" y="14010"/>
                  </a:lnTo>
                  <a:lnTo>
                    <a:pt x="5260" y="14014"/>
                  </a:lnTo>
                  <a:lnTo>
                    <a:pt x="5250" y="14015"/>
                  </a:lnTo>
                  <a:lnTo>
                    <a:pt x="5242" y="14015"/>
                  </a:lnTo>
                  <a:lnTo>
                    <a:pt x="5232" y="14022"/>
                  </a:lnTo>
                  <a:lnTo>
                    <a:pt x="5226" y="14030"/>
                  </a:lnTo>
                  <a:lnTo>
                    <a:pt x="5220" y="14037"/>
                  </a:lnTo>
                  <a:lnTo>
                    <a:pt x="5217" y="14045"/>
                  </a:lnTo>
                  <a:lnTo>
                    <a:pt x="5215" y="14054"/>
                  </a:lnTo>
                  <a:lnTo>
                    <a:pt x="5214" y="14061"/>
                  </a:lnTo>
                  <a:lnTo>
                    <a:pt x="5213" y="14070"/>
                  </a:lnTo>
                  <a:lnTo>
                    <a:pt x="5214" y="14077"/>
                  </a:lnTo>
                  <a:lnTo>
                    <a:pt x="5215" y="14094"/>
                  </a:lnTo>
                  <a:lnTo>
                    <a:pt x="5216" y="14111"/>
                  </a:lnTo>
                  <a:lnTo>
                    <a:pt x="5215" y="14119"/>
                  </a:lnTo>
                  <a:lnTo>
                    <a:pt x="5214" y="14128"/>
                  </a:lnTo>
                  <a:lnTo>
                    <a:pt x="5211" y="14137"/>
                  </a:lnTo>
                  <a:lnTo>
                    <a:pt x="5206" y="14145"/>
                  </a:lnTo>
                  <a:lnTo>
                    <a:pt x="5188" y="14175"/>
                  </a:lnTo>
                  <a:lnTo>
                    <a:pt x="5164" y="14208"/>
                  </a:lnTo>
                  <a:lnTo>
                    <a:pt x="5139" y="14240"/>
                  </a:lnTo>
                  <a:lnTo>
                    <a:pt x="5117" y="14267"/>
                  </a:lnTo>
                  <a:lnTo>
                    <a:pt x="5107" y="14280"/>
                  </a:lnTo>
                  <a:lnTo>
                    <a:pt x="5097" y="14294"/>
                  </a:lnTo>
                  <a:lnTo>
                    <a:pt x="5088" y="14308"/>
                  </a:lnTo>
                  <a:lnTo>
                    <a:pt x="5082" y="14325"/>
                  </a:lnTo>
                  <a:lnTo>
                    <a:pt x="5076" y="14341"/>
                  </a:lnTo>
                  <a:lnTo>
                    <a:pt x="5071" y="14357"/>
                  </a:lnTo>
                  <a:lnTo>
                    <a:pt x="5068" y="14373"/>
                  </a:lnTo>
                  <a:lnTo>
                    <a:pt x="5067" y="14389"/>
                  </a:lnTo>
                  <a:lnTo>
                    <a:pt x="5068" y="14398"/>
                  </a:lnTo>
                  <a:lnTo>
                    <a:pt x="5068" y="14406"/>
                  </a:lnTo>
                  <a:lnTo>
                    <a:pt x="5069" y="14413"/>
                  </a:lnTo>
                  <a:lnTo>
                    <a:pt x="5071" y="14421"/>
                  </a:lnTo>
                  <a:lnTo>
                    <a:pt x="5073" y="14427"/>
                  </a:lnTo>
                  <a:lnTo>
                    <a:pt x="5077" y="14435"/>
                  </a:lnTo>
                  <a:lnTo>
                    <a:pt x="5081" y="14441"/>
                  </a:lnTo>
                  <a:lnTo>
                    <a:pt x="5085" y="14447"/>
                  </a:lnTo>
                  <a:lnTo>
                    <a:pt x="5090" y="14452"/>
                  </a:lnTo>
                  <a:lnTo>
                    <a:pt x="5096" y="14458"/>
                  </a:lnTo>
                  <a:lnTo>
                    <a:pt x="5103" y="14463"/>
                  </a:lnTo>
                  <a:lnTo>
                    <a:pt x="5109" y="14467"/>
                  </a:lnTo>
                  <a:lnTo>
                    <a:pt x="5117" y="14470"/>
                  </a:lnTo>
                  <a:lnTo>
                    <a:pt x="5126" y="14474"/>
                  </a:lnTo>
                  <a:lnTo>
                    <a:pt x="5135" y="14477"/>
                  </a:lnTo>
                  <a:lnTo>
                    <a:pt x="5146" y="14478"/>
                  </a:lnTo>
                  <a:lnTo>
                    <a:pt x="5178" y="14479"/>
                  </a:lnTo>
                  <a:lnTo>
                    <a:pt x="5214" y="14478"/>
                  </a:lnTo>
                  <a:lnTo>
                    <a:pt x="5222" y="14479"/>
                  </a:lnTo>
                  <a:lnTo>
                    <a:pt x="5231" y="14480"/>
                  </a:lnTo>
                  <a:lnTo>
                    <a:pt x="5239" y="14483"/>
                  </a:lnTo>
                  <a:lnTo>
                    <a:pt x="5245" y="14487"/>
                  </a:lnTo>
                  <a:lnTo>
                    <a:pt x="5252" y="14492"/>
                  </a:lnTo>
                  <a:lnTo>
                    <a:pt x="5257" y="14499"/>
                  </a:lnTo>
                  <a:lnTo>
                    <a:pt x="5261" y="14507"/>
                  </a:lnTo>
                  <a:lnTo>
                    <a:pt x="5265" y="14517"/>
                  </a:lnTo>
                  <a:lnTo>
                    <a:pt x="5244" y="14512"/>
                  </a:lnTo>
                  <a:lnTo>
                    <a:pt x="5222" y="14505"/>
                  </a:lnTo>
                  <a:lnTo>
                    <a:pt x="5201" y="14499"/>
                  </a:lnTo>
                  <a:lnTo>
                    <a:pt x="5178" y="14493"/>
                  </a:lnTo>
                  <a:lnTo>
                    <a:pt x="5167" y="14490"/>
                  </a:lnTo>
                  <a:lnTo>
                    <a:pt x="5155" y="14489"/>
                  </a:lnTo>
                  <a:lnTo>
                    <a:pt x="5145" y="14487"/>
                  </a:lnTo>
                  <a:lnTo>
                    <a:pt x="5133" y="14487"/>
                  </a:lnTo>
                  <a:lnTo>
                    <a:pt x="5122" y="14487"/>
                  </a:lnTo>
                  <a:lnTo>
                    <a:pt x="5110" y="14488"/>
                  </a:lnTo>
                  <a:lnTo>
                    <a:pt x="5098" y="14489"/>
                  </a:lnTo>
                  <a:lnTo>
                    <a:pt x="5087" y="14492"/>
                  </a:lnTo>
                  <a:lnTo>
                    <a:pt x="4824" y="14567"/>
                  </a:lnTo>
                  <a:lnTo>
                    <a:pt x="4811" y="14571"/>
                  </a:lnTo>
                  <a:lnTo>
                    <a:pt x="4799" y="14577"/>
                  </a:lnTo>
                  <a:lnTo>
                    <a:pt x="4787" y="14585"/>
                  </a:lnTo>
                  <a:lnTo>
                    <a:pt x="4775" y="14594"/>
                  </a:lnTo>
                  <a:lnTo>
                    <a:pt x="4753" y="14612"/>
                  </a:lnTo>
                  <a:lnTo>
                    <a:pt x="4730" y="14627"/>
                  </a:lnTo>
                  <a:lnTo>
                    <a:pt x="4725" y="14636"/>
                  </a:lnTo>
                  <a:lnTo>
                    <a:pt x="4719" y="14645"/>
                  </a:lnTo>
                  <a:lnTo>
                    <a:pt x="4716" y="14657"/>
                  </a:lnTo>
                  <a:lnTo>
                    <a:pt x="4713" y="14669"/>
                  </a:lnTo>
                  <a:lnTo>
                    <a:pt x="4707" y="14697"/>
                  </a:lnTo>
                  <a:lnTo>
                    <a:pt x="4703" y="14729"/>
                  </a:lnTo>
                  <a:lnTo>
                    <a:pt x="4701" y="14759"/>
                  </a:lnTo>
                  <a:lnTo>
                    <a:pt x="4698" y="14789"/>
                  </a:lnTo>
                  <a:lnTo>
                    <a:pt x="4694" y="14816"/>
                  </a:lnTo>
                  <a:lnTo>
                    <a:pt x="4689" y="14839"/>
                  </a:lnTo>
                  <a:lnTo>
                    <a:pt x="4686" y="14850"/>
                  </a:lnTo>
                  <a:lnTo>
                    <a:pt x="4679" y="14860"/>
                  </a:lnTo>
                  <a:lnTo>
                    <a:pt x="4672" y="14872"/>
                  </a:lnTo>
                  <a:lnTo>
                    <a:pt x="4663" y="14884"/>
                  </a:lnTo>
                  <a:lnTo>
                    <a:pt x="4652" y="14897"/>
                  </a:lnTo>
                  <a:lnTo>
                    <a:pt x="4640" y="14910"/>
                  </a:lnTo>
                  <a:lnTo>
                    <a:pt x="4628" y="14923"/>
                  </a:lnTo>
                  <a:lnTo>
                    <a:pt x="4615" y="14935"/>
                  </a:lnTo>
                  <a:lnTo>
                    <a:pt x="4601" y="14948"/>
                  </a:lnTo>
                  <a:lnTo>
                    <a:pt x="4587" y="14959"/>
                  </a:lnTo>
                  <a:lnTo>
                    <a:pt x="4574" y="14969"/>
                  </a:lnTo>
                  <a:lnTo>
                    <a:pt x="4560" y="14979"/>
                  </a:lnTo>
                  <a:lnTo>
                    <a:pt x="4547" y="14987"/>
                  </a:lnTo>
                  <a:lnTo>
                    <a:pt x="4534" y="14994"/>
                  </a:lnTo>
                  <a:lnTo>
                    <a:pt x="4524" y="15000"/>
                  </a:lnTo>
                  <a:lnTo>
                    <a:pt x="4513" y="15003"/>
                  </a:lnTo>
                  <a:lnTo>
                    <a:pt x="4498" y="15006"/>
                  </a:lnTo>
                  <a:lnTo>
                    <a:pt x="4482" y="15009"/>
                  </a:lnTo>
                  <a:lnTo>
                    <a:pt x="4473" y="15012"/>
                  </a:lnTo>
                  <a:lnTo>
                    <a:pt x="4465" y="15014"/>
                  </a:lnTo>
                  <a:lnTo>
                    <a:pt x="4459" y="15018"/>
                  </a:lnTo>
                  <a:lnTo>
                    <a:pt x="4452" y="15022"/>
                  </a:lnTo>
                  <a:lnTo>
                    <a:pt x="4444" y="15029"/>
                  </a:lnTo>
                  <a:lnTo>
                    <a:pt x="4435" y="15035"/>
                  </a:lnTo>
                  <a:lnTo>
                    <a:pt x="4426" y="15041"/>
                  </a:lnTo>
                  <a:lnTo>
                    <a:pt x="4419" y="15045"/>
                  </a:lnTo>
                  <a:lnTo>
                    <a:pt x="4410" y="15048"/>
                  </a:lnTo>
                  <a:lnTo>
                    <a:pt x="4403" y="15050"/>
                  </a:lnTo>
                  <a:lnTo>
                    <a:pt x="4395" y="15053"/>
                  </a:lnTo>
                  <a:lnTo>
                    <a:pt x="4388" y="15053"/>
                  </a:lnTo>
                  <a:lnTo>
                    <a:pt x="4379" y="15053"/>
                  </a:lnTo>
                  <a:lnTo>
                    <a:pt x="4371" y="15053"/>
                  </a:lnTo>
                  <a:lnTo>
                    <a:pt x="4363" y="15052"/>
                  </a:lnTo>
                  <a:lnTo>
                    <a:pt x="4354" y="15049"/>
                  </a:lnTo>
                  <a:lnTo>
                    <a:pt x="4337" y="15044"/>
                  </a:lnTo>
                  <a:lnTo>
                    <a:pt x="4317" y="15036"/>
                  </a:lnTo>
                  <a:lnTo>
                    <a:pt x="4303" y="15030"/>
                  </a:lnTo>
                  <a:lnTo>
                    <a:pt x="4289" y="15023"/>
                  </a:lnTo>
                  <a:lnTo>
                    <a:pt x="4275" y="15016"/>
                  </a:lnTo>
                  <a:lnTo>
                    <a:pt x="4260" y="15007"/>
                  </a:lnTo>
                  <a:lnTo>
                    <a:pt x="4246" y="14998"/>
                  </a:lnTo>
                  <a:lnTo>
                    <a:pt x="4232" y="14987"/>
                  </a:lnTo>
                  <a:lnTo>
                    <a:pt x="4218" y="14976"/>
                  </a:lnTo>
                  <a:lnTo>
                    <a:pt x="4204" y="14965"/>
                  </a:lnTo>
                  <a:lnTo>
                    <a:pt x="4190" y="14953"/>
                  </a:lnTo>
                  <a:lnTo>
                    <a:pt x="4177" y="14941"/>
                  </a:lnTo>
                  <a:lnTo>
                    <a:pt x="4165" y="14928"/>
                  </a:lnTo>
                  <a:lnTo>
                    <a:pt x="4153" y="14917"/>
                  </a:lnTo>
                  <a:lnTo>
                    <a:pt x="4142" y="14904"/>
                  </a:lnTo>
                  <a:lnTo>
                    <a:pt x="4133" y="14891"/>
                  </a:lnTo>
                  <a:lnTo>
                    <a:pt x="4124" y="14879"/>
                  </a:lnTo>
                  <a:lnTo>
                    <a:pt x="4115" y="14866"/>
                  </a:lnTo>
                  <a:lnTo>
                    <a:pt x="4104" y="14856"/>
                  </a:lnTo>
                  <a:lnTo>
                    <a:pt x="4092" y="14843"/>
                  </a:lnTo>
                  <a:lnTo>
                    <a:pt x="4079" y="14827"/>
                  </a:lnTo>
                  <a:lnTo>
                    <a:pt x="4065" y="14809"/>
                  </a:lnTo>
                  <a:lnTo>
                    <a:pt x="4041" y="14773"/>
                  </a:lnTo>
                  <a:lnTo>
                    <a:pt x="4022" y="14743"/>
                  </a:lnTo>
                  <a:lnTo>
                    <a:pt x="4014" y="14732"/>
                  </a:lnTo>
                  <a:lnTo>
                    <a:pt x="4004" y="14722"/>
                  </a:lnTo>
                  <a:lnTo>
                    <a:pt x="3995" y="14712"/>
                  </a:lnTo>
                  <a:lnTo>
                    <a:pt x="3985" y="14705"/>
                  </a:lnTo>
                  <a:lnTo>
                    <a:pt x="3975" y="14697"/>
                  </a:lnTo>
                  <a:lnTo>
                    <a:pt x="3965" y="14689"/>
                  </a:lnTo>
                  <a:lnTo>
                    <a:pt x="3957" y="14680"/>
                  </a:lnTo>
                  <a:lnTo>
                    <a:pt x="3949" y="14670"/>
                  </a:lnTo>
                  <a:lnTo>
                    <a:pt x="3947" y="14666"/>
                  </a:lnTo>
                  <a:lnTo>
                    <a:pt x="3946" y="14663"/>
                  </a:lnTo>
                  <a:lnTo>
                    <a:pt x="3946" y="14659"/>
                  </a:lnTo>
                  <a:lnTo>
                    <a:pt x="3946" y="14656"/>
                  </a:lnTo>
                  <a:lnTo>
                    <a:pt x="3948" y="14653"/>
                  </a:lnTo>
                  <a:lnTo>
                    <a:pt x="3950" y="14651"/>
                  </a:lnTo>
                  <a:lnTo>
                    <a:pt x="3952" y="14649"/>
                  </a:lnTo>
                  <a:lnTo>
                    <a:pt x="3956" y="14648"/>
                  </a:lnTo>
                  <a:lnTo>
                    <a:pt x="3970" y="14640"/>
                  </a:lnTo>
                  <a:lnTo>
                    <a:pt x="3983" y="14634"/>
                  </a:lnTo>
                  <a:lnTo>
                    <a:pt x="3987" y="14629"/>
                  </a:lnTo>
                  <a:lnTo>
                    <a:pt x="3990" y="14626"/>
                  </a:lnTo>
                  <a:lnTo>
                    <a:pt x="3992" y="14623"/>
                  </a:lnTo>
                  <a:lnTo>
                    <a:pt x="3992" y="14621"/>
                  </a:lnTo>
                  <a:lnTo>
                    <a:pt x="3991" y="14618"/>
                  </a:lnTo>
                  <a:lnTo>
                    <a:pt x="3990" y="14616"/>
                  </a:lnTo>
                  <a:lnTo>
                    <a:pt x="3987" y="14615"/>
                  </a:lnTo>
                  <a:lnTo>
                    <a:pt x="3984" y="14614"/>
                  </a:lnTo>
                  <a:lnTo>
                    <a:pt x="3975" y="14614"/>
                  </a:lnTo>
                  <a:lnTo>
                    <a:pt x="3966" y="14615"/>
                  </a:lnTo>
                  <a:lnTo>
                    <a:pt x="3957" y="14617"/>
                  </a:lnTo>
                  <a:lnTo>
                    <a:pt x="3949" y="14621"/>
                  </a:lnTo>
                  <a:lnTo>
                    <a:pt x="3946" y="14621"/>
                  </a:lnTo>
                  <a:lnTo>
                    <a:pt x="3943" y="14620"/>
                  </a:lnTo>
                  <a:lnTo>
                    <a:pt x="3939" y="14616"/>
                  </a:lnTo>
                  <a:lnTo>
                    <a:pt x="3936" y="14611"/>
                  </a:lnTo>
                  <a:lnTo>
                    <a:pt x="3929" y="14597"/>
                  </a:lnTo>
                  <a:lnTo>
                    <a:pt x="3922" y="14580"/>
                  </a:lnTo>
                  <a:lnTo>
                    <a:pt x="3915" y="14560"/>
                  </a:lnTo>
                  <a:lnTo>
                    <a:pt x="3908" y="14542"/>
                  </a:lnTo>
                  <a:lnTo>
                    <a:pt x="3904" y="14533"/>
                  </a:lnTo>
                  <a:lnTo>
                    <a:pt x="3901" y="14527"/>
                  </a:lnTo>
                  <a:lnTo>
                    <a:pt x="3897" y="14520"/>
                  </a:lnTo>
                  <a:lnTo>
                    <a:pt x="3894" y="14516"/>
                  </a:lnTo>
                  <a:lnTo>
                    <a:pt x="3885" y="14507"/>
                  </a:lnTo>
                  <a:lnTo>
                    <a:pt x="3879" y="14496"/>
                  </a:lnTo>
                  <a:lnTo>
                    <a:pt x="3872" y="14487"/>
                  </a:lnTo>
                  <a:lnTo>
                    <a:pt x="3867" y="14476"/>
                  </a:lnTo>
                  <a:lnTo>
                    <a:pt x="3862" y="14464"/>
                  </a:lnTo>
                  <a:lnTo>
                    <a:pt x="3857" y="14452"/>
                  </a:lnTo>
                  <a:lnTo>
                    <a:pt x="3854" y="14440"/>
                  </a:lnTo>
                  <a:lnTo>
                    <a:pt x="3851" y="14427"/>
                  </a:lnTo>
                  <a:lnTo>
                    <a:pt x="3844" y="14402"/>
                  </a:lnTo>
                  <a:lnTo>
                    <a:pt x="3840" y="14378"/>
                  </a:lnTo>
                  <a:lnTo>
                    <a:pt x="3837" y="14353"/>
                  </a:lnTo>
                  <a:lnTo>
                    <a:pt x="3834" y="14330"/>
                  </a:lnTo>
                  <a:lnTo>
                    <a:pt x="3830" y="14310"/>
                  </a:lnTo>
                  <a:lnTo>
                    <a:pt x="3827" y="14280"/>
                  </a:lnTo>
                  <a:lnTo>
                    <a:pt x="3826" y="14266"/>
                  </a:lnTo>
                  <a:lnTo>
                    <a:pt x="3826" y="14254"/>
                  </a:lnTo>
                  <a:lnTo>
                    <a:pt x="3826" y="14249"/>
                  </a:lnTo>
                  <a:lnTo>
                    <a:pt x="3827" y="14246"/>
                  </a:lnTo>
                  <a:lnTo>
                    <a:pt x="3828" y="14244"/>
                  </a:lnTo>
                  <a:lnTo>
                    <a:pt x="3830" y="14243"/>
                  </a:lnTo>
                  <a:lnTo>
                    <a:pt x="3831" y="14251"/>
                  </a:lnTo>
                  <a:lnTo>
                    <a:pt x="3835" y="14261"/>
                  </a:lnTo>
                  <a:lnTo>
                    <a:pt x="3840" y="14270"/>
                  </a:lnTo>
                  <a:lnTo>
                    <a:pt x="3844" y="14279"/>
                  </a:lnTo>
                  <a:lnTo>
                    <a:pt x="3850" y="14289"/>
                  </a:lnTo>
                  <a:lnTo>
                    <a:pt x="3853" y="14299"/>
                  </a:lnTo>
                  <a:lnTo>
                    <a:pt x="3854" y="14303"/>
                  </a:lnTo>
                  <a:lnTo>
                    <a:pt x="3854" y="14308"/>
                  </a:lnTo>
                  <a:lnTo>
                    <a:pt x="3854" y="14313"/>
                  </a:lnTo>
                  <a:lnTo>
                    <a:pt x="3852" y="14318"/>
                  </a:lnTo>
                  <a:lnTo>
                    <a:pt x="3850" y="14328"/>
                  </a:lnTo>
                  <a:lnTo>
                    <a:pt x="3849" y="14335"/>
                  </a:lnTo>
                  <a:lnTo>
                    <a:pt x="3850" y="14343"/>
                  </a:lnTo>
                  <a:lnTo>
                    <a:pt x="3851" y="14348"/>
                  </a:lnTo>
                  <a:lnTo>
                    <a:pt x="3854" y="14354"/>
                  </a:lnTo>
                  <a:lnTo>
                    <a:pt x="3857" y="14357"/>
                  </a:lnTo>
                  <a:lnTo>
                    <a:pt x="3861" y="14360"/>
                  </a:lnTo>
                  <a:lnTo>
                    <a:pt x="3865" y="14364"/>
                  </a:lnTo>
                  <a:lnTo>
                    <a:pt x="3869" y="14365"/>
                  </a:lnTo>
                  <a:lnTo>
                    <a:pt x="3874" y="14366"/>
                  </a:lnTo>
                  <a:lnTo>
                    <a:pt x="3878" y="14366"/>
                  </a:lnTo>
                  <a:lnTo>
                    <a:pt x="3882" y="14365"/>
                  </a:lnTo>
                  <a:lnTo>
                    <a:pt x="3885" y="14364"/>
                  </a:lnTo>
                  <a:lnTo>
                    <a:pt x="3888" y="14361"/>
                  </a:lnTo>
                  <a:lnTo>
                    <a:pt x="3890" y="14359"/>
                  </a:lnTo>
                  <a:lnTo>
                    <a:pt x="3890" y="14357"/>
                  </a:lnTo>
                  <a:lnTo>
                    <a:pt x="3888" y="14338"/>
                  </a:lnTo>
                  <a:lnTo>
                    <a:pt x="3884" y="14317"/>
                  </a:lnTo>
                  <a:lnTo>
                    <a:pt x="3880" y="14298"/>
                  </a:lnTo>
                  <a:lnTo>
                    <a:pt x="3877" y="14278"/>
                  </a:lnTo>
                  <a:lnTo>
                    <a:pt x="3866" y="14247"/>
                  </a:lnTo>
                  <a:lnTo>
                    <a:pt x="3853" y="14216"/>
                  </a:lnTo>
                  <a:lnTo>
                    <a:pt x="3840" y="14184"/>
                  </a:lnTo>
                  <a:lnTo>
                    <a:pt x="3825" y="14153"/>
                  </a:lnTo>
                  <a:lnTo>
                    <a:pt x="3810" y="14122"/>
                  </a:lnTo>
                  <a:lnTo>
                    <a:pt x="3795" y="14091"/>
                  </a:lnTo>
                  <a:lnTo>
                    <a:pt x="3780" y="14061"/>
                  </a:lnTo>
                  <a:lnTo>
                    <a:pt x="3766" y="14032"/>
                  </a:lnTo>
                  <a:lnTo>
                    <a:pt x="3752" y="14001"/>
                  </a:lnTo>
                  <a:lnTo>
                    <a:pt x="3740" y="13969"/>
                  </a:lnTo>
                  <a:lnTo>
                    <a:pt x="3729" y="13938"/>
                  </a:lnTo>
                  <a:lnTo>
                    <a:pt x="3719" y="13906"/>
                  </a:lnTo>
                  <a:lnTo>
                    <a:pt x="3708" y="13873"/>
                  </a:lnTo>
                  <a:lnTo>
                    <a:pt x="3698" y="13842"/>
                  </a:lnTo>
                  <a:lnTo>
                    <a:pt x="3686" y="13811"/>
                  </a:lnTo>
                  <a:lnTo>
                    <a:pt x="3672" y="13780"/>
                  </a:lnTo>
                  <a:lnTo>
                    <a:pt x="3654" y="13747"/>
                  </a:lnTo>
                  <a:lnTo>
                    <a:pt x="3636" y="13714"/>
                  </a:lnTo>
                  <a:lnTo>
                    <a:pt x="3628" y="13697"/>
                  </a:lnTo>
                  <a:lnTo>
                    <a:pt x="3622" y="13680"/>
                  </a:lnTo>
                  <a:lnTo>
                    <a:pt x="3617" y="13662"/>
                  </a:lnTo>
                  <a:lnTo>
                    <a:pt x="3612" y="13642"/>
                  </a:lnTo>
                  <a:lnTo>
                    <a:pt x="3610" y="13630"/>
                  </a:lnTo>
                  <a:lnTo>
                    <a:pt x="3608" y="13619"/>
                  </a:lnTo>
                  <a:lnTo>
                    <a:pt x="3605" y="13612"/>
                  </a:lnTo>
                  <a:lnTo>
                    <a:pt x="3600" y="13604"/>
                  </a:lnTo>
                  <a:lnTo>
                    <a:pt x="3591" y="13590"/>
                  </a:lnTo>
                  <a:lnTo>
                    <a:pt x="3579" y="13571"/>
                  </a:lnTo>
                  <a:lnTo>
                    <a:pt x="3578" y="13558"/>
                  </a:lnTo>
                  <a:lnTo>
                    <a:pt x="3575" y="13546"/>
                  </a:lnTo>
                  <a:lnTo>
                    <a:pt x="3571" y="13534"/>
                  </a:lnTo>
                  <a:lnTo>
                    <a:pt x="3567" y="13522"/>
                  </a:lnTo>
                  <a:lnTo>
                    <a:pt x="3556" y="13497"/>
                  </a:lnTo>
                  <a:lnTo>
                    <a:pt x="3544" y="13475"/>
                  </a:lnTo>
                  <a:lnTo>
                    <a:pt x="3530" y="13451"/>
                  </a:lnTo>
                  <a:lnTo>
                    <a:pt x="3517" y="13427"/>
                  </a:lnTo>
                  <a:lnTo>
                    <a:pt x="3505" y="13405"/>
                  </a:lnTo>
                  <a:lnTo>
                    <a:pt x="3496" y="13382"/>
                  </a:lnTo>
                  <a:lnTo>
                    <a:pt x="3490" y="13370"/>
                  </a:lnTo>
                  <a:lnTo>
                    <a:pt x="3485" y="13358"/>
                  </a:lnTo>
                  <a:lnTo>
                    <a:pt x="3478" y="13347"/>
                  </a:lnTo>
                  <a:lnTo>
                    <a:pt x="3472" y="13338"/>
                  </a:lnTo>
                  <a:lnTo>
                    <a:pt x="3458" y="13318"/>
                  </a:lnTo>
                  <a:lnTo>
                    <a:pt x="3442" y="13301"/>
                  </a:lnTo>
                  <a:lnTo>
                    <a:pt x="3426" y="13284"/>
                  </a:lnTo>
                  <a:lnTo>
                    <a:pt x="3411" y="13265"/>
                  </a:lnTo>
                  <a:lnTo>
                    <a:pt x="3405" y="13257"/>
                  </a:lnTo>
                  <a:lnTo>
                    <a:pt x="3398" y="13247"/>
                  </a:lnTo>
                  <a:lnTo>
                    <a:pt x="3392" y="13237"/>
                  </a:lnTo>
                  <a:lnTo>
                    <a:pt x="3387" y="13227"/>
                  </a:lnTo>
                  <a:lnTo>
                    <a:pt x="3378" y="13208"/>
                  </a:lnTo>
                  <a:lnTo>
                    <a:pt x="3374" y="13195"/>
                  </a:lnTo>
                  <a:lnTo>
                    <a:pt x="3371" y="13187"/>
                  </a:lnTo>
                  <a:lnTo>
                    <a:pt x="3370" y="13182"/>
                  </a:lnTo>
                  <a:lnTo>
                    <a:pt x="3368" y="13179"/>
                  </a:lnTo>
                  <a:lnTo>
                    <a:pt x="3362" y="13177"/>
                  </a:lnTo>
                  <a:lnTo>
                    <a:pt x="3351" y="13172"/>
                  </a:lnTo>
                  <a:lnTo>
                    <a:pt x="3334" y="13165"/>
                  </a:lnTo>
                  <a:lnTo>
                    <a:pt x="3327" y="13162"/>
                  </a:lnTo>
                  <a:lnTo>
                    <a:pt x="3322" y="13157"/>
                  </a:lnTo>
                  <a:lnTo>
                    <a:pt x="3315" y="13152"/>
                  </a:lnTo>
                  <a:lnTo>
                    <a:pt x="3309" y="13144"/>
                  </a:lnTo>
                  <a:lnTo>
                    <a:pt x="3297" y="13129"/>
                  </a:lnTo>
                  <a:lnTo>
                    <a:pt x="3286" y="13111"/>
                  </a:lnTo>
                  <a:lnTo>
                    <a:pt x="3275" y="13092"/>
                  </a:lnTo>
                  <a:lnTo>
                    <a:pt x="3267" y="13074"/>
                  </a:lnTo>
                  <a:lnTo>
                    <a:pt x="3260" y="13057"/>
                  </a:lnTo>
                  <a:lnTo>
                    <a:pt x="3255" y="13043"/>
                  </a:lnTo>
                  <a:lnTo>
                    <a:pt x="3247" y="13018"/>
                  </a:lnTo>
                  <a:lnTo>
                    <a:pt x="3236" y="12991"/>
                  </a:lnTo>
                  <a:lnTo>
                    <a:pt x="3223" y="12963"/>
                  </a:lnTo>
                  <a:lnTo>
                    <a:pt x="3209" y="12934"/>
                  </a:lnTo>
                  <a:lnTo>
                    <a:pt x="3195" y="12904"/>
                  </a:lnTo>
                  <a:lnTo>
                    <a:pt x="3179" y="12879"/>
                  </a:lnTo>
                  <a:lnTo>
                    <a:pt x="3164" y="12854"/>
                  </a:lnTo>
                  <a:lnTo>
                    <a:pt x="3150" y="12833"/>
                  </a:lnTo>
                  <a:lnTo>
                    <a:pt x="3086" y="12563"/>
                  </a:lnTo>
                  <a:lnTo>
                    <a:pt x="3081" y="12533"/>
                  </a:lnTo>
                  <a:lnTo>
                    <a:pt x="3075" y="12501"/>
                  </a:lnTo>
                  <a:lnTo>
                    <a:pt x="3071" y="12466"/>
                  </a:lnTo>
                  <a:lnTo>
                    <a:pt x="3067" y="12431"/>
                  </a:lnTo>
                  <a:lnTo>
                    <a:pt x="3063" y="12398"/>
                  </a:lnTo>
                  <a:lnTo>
                    <a:pt x="3056" y="12364"/>
                  </a:lnTo>
                  <a:lnTo>
                    <a:pt x="3052" y="12349"/>
                  </a:lnTo>
                  <a:lnTo>
                    <a:pt x="3047" y="12334"/>
                  </a:lnTo>
                  <a:lnTo>
                    <a:pt x="3042" y="12319"/>
                  </a:lnTo>
                  <a:lnTo>
                    <a:pt x="3037" y="12306"/>
                  </a:lnTo>
                  <a:lnTo>
                    <a:pt x="3016" y="12268"/>
                  </a:lnTo>
                  <a:lnTo>
                    <a:pt x="2992" y="12229"/>
                  </a:lnTo>
                  <a:lnTo>
                    <a:pt x="2982" y="12210"/>
                  </a:lnTo>
                  <a:lnTo>
                    <a:pt x="2971" y="12191"/>
                  </a:lnTo>
                  <a:lnTo>
                    <a:pt x="2961" y="12172"/>
                  </a:lnTo>
                  <a:lnTo>
                    <a:pt x="2955" y="12155"/>
                  </a:lnTo>
                  <a:lnTo>
                    <a:pt x="2952" y="12141"/>
                  </a:lnTo>
                  <a:lnTo>
                    <a:pt x="2949" y="12127"/>
                  </a:lnTo>
                  <a:lnTo>
                    <a:pt x="2945" y="12114"/>
                  </a:lnTo>
                  <a:lnTo>
                    <a:pt x="2938" y="12100"/>
                  </a:lnTo>
                  <a:lnTo>
                    <a:pt x="2933" y="12086"/>
                  </a:lnTo>
                  <a:lnTo>
                    <a:pt x="2929" y="12073"/>
                  </a:lnTo>
                  <a:lnTo>
                    <a:pt x="2924" y="12059"/>
                  </a:lnTo>
                  <a:lnTo>
                    <a:pt x="2923" y="12044"/>
                  </a:lnTo>
                  <a:lnTo>
                    <a:pt x="2924" y="12022"/>
                  </a:lnTo>
                  <a:lnTo>
                    <a:pt x="2924" y="12002"/>
                  </a:lnTo>
                  <a:lnTo>
                    <a:pt x="2923" y="11992"/>
                  </a:lnTo>
                  <a:lnTo>
                    <a:pt x="2921" y="11982"/>
                  </a:lnTo>
                  <a:lnTo>
                    <a:pt x="2918" y="11972"/>
                  </a:lnTo>
                  <a:lnTo>
                    <a:pt x="2912" y="11962"/>
                  </a:lnTo>
                  <a:lnTo>
                    <a:pt x="2895" y="11924"/>
                  </a:lnTo>
                  <a:lnTo>
                    <a:pt x="2879" y="11891"/>
                  </a:lnTo>
                  <a:lnTo>
                    <a:pt x="2875" y="11884"/>
                  </a:lnTo>
                  <a:lnTo>
                    <a:pt x="2870" y="11876"/>
                  </a:lnTo>
                  <a:lnTo>
                    <a:pt x="2864" y="11870"/>
                  </a:lnTo>
                  <a:lnTo>
                    <a:pt x="2857" y="11863"/>
                  </a:lnTo>
                  <a:lnTo>
                    <a:pt x="2851" y="11857"/>
                  </a:lnTo>
                  <a:lnTo>
                    <a:pt x="2842" y="11850"/>
                  </a:lnTo>
                  <a:lnTo>
                    <a:pt x="2833" y="11845"/>
                  </a:lnTo>
                  <a:lnTo>
                    <a:pt x="2822" y="11840"/>
                  </a:lnTo>
                  <a:lnTo>
                    <a:pt x="2816" y="11837"/>
                  </a:lnTo>
                  <a:lnTo>
                    <a:pt x="2812" y="11833"/>
                  </a:lnTo>
                  <a:lnTo>
                    <a:pt x="2808" y="11829"/>
                  </a:lnTo>
                  <a:lnTo>
                    <a:pt x="2804" y="11824"/>
                  </a:lnTo>
                  <a:lnTo>
                    <a:pt x="2802" y="11819"/>
                  </a:lnTo>
                  <a:lnTo>
                    <a:pt x="2800" y="11814"/>
                  </a:lnTo>
                  <a:lnTo>
                    <a:pt x="2799" y="11807"/>
                  </a:lnTo>
                  <a:lnTo>
                    <a:pt x="2799" y="11802"/>
                  </a:lnTo>
                  <a:lnTo>
                    <a:pt x="2800" y="11796"/>
                  </a:lnTo>
                  <a:lnTo>
                    <a:pt x="2801" y="11790"/>
                  </a:lnTo>
                  <a:lnTo>
                    <a:pt x="2803" y="11786"/>
                  </a:lnTo>
                  <a:lnTo>
                    <a:pt x="2806" y="11780"/>
                  </a:lnTo>
                  <a:lnTo>
                    <a:pt x="2809" y="11776"/>
                  </a:lnTo>
                  <a:lnTo>
                    <a:pt x="2813" y="11772"/>
                  </a:lnTo>
                  <a:lnTo>
                    <a:pt x="2818" y="11768"/>
                  </a:lnTo>
                  <a:lnTo>
                    <a:pt x="2824" y="11766"/>
                  </a:lnTo>
                  <a:lnTo>
                    <a:pt x="2823" y="11764"/>
                  </a:lnTo>
                  <a:lnTo>
                    <a:pt x="2820" y="11764"/>
                  </a:lnTo>
                  <a:lnTo>
                    <a:pt x="2816" y="11764"/>
                  </a:lnTo>
                  <a:lnTo>
                    <a:pt x="2812" y="11765"/>
                  </a:lnTo>
                  <a:lnTo>
                    <a:pt x="2804" y="11767"/>
                  </a:lnTo>
                  <a:lnTo>
                    <a:pt x="2800" y="11769"/>
                  </a:lnTo>
                  <a:lnTo>
                    <a:pt x="2796" y="11770"/>
                  </a:lnTo>
                  <a:lnTo>
                    <a:pt x="2793" y="11770"/>
                  </a:lnTo>
                  <a:lnTo>
                    <a:pt x="2789" y="11770"/>
                  </a:lnTo>
                  <a:lnTo>
                    <a:pt x="2785" y="11769"/>
                  </a:lnTo>
                  <a:lnTo>
                    <a:pt x="2777" y="11767"/>
                  </a:lnTo>
                  <a:lnTo>
                    <a:pt x="2772" y="11764"/>
                  </a:lnTo>
                  <a:lnTo>
                    <a:pt x="2769" y="11762"/>
                  </a:lnTo>
                  <a:lnTo>
                    <a:pt x="2766" y="11759"/>
                  </a:lnTo>
                  <a:lnTo>
                    <a:pt x="2763" y="11755"/>
                  </a:lnTo>
                  <a:lnTo>
                    <a:pt x="2762" y="11751"/>
                  </a:lnTo>
                  <a:lnTo>
                    <a:pt x="2759" y="11743"/>
                  </a:lnTo>
                  <a:lnTo>
                    <a:pt x="2756" y="11735"/>
                  </a:lnTo>
                  <a:lnTo>
                    <a:pt x="2754" y="11726"/>
                  </a:lnTo>
                  <a:lnTo>
                    <a:pt x="2750" y="11718"/>
                  </a:lnTo>
                  <a:lnTo>
                    <a:pt x="2747" y="11711"/>
                  </a:lnTo>
                  <a:lnTo>
                    <a:pt x="2741" y="11705"/>
                  </a:lnTo>
                  <a:lnTo>
                    <a:pt x="2733" y="11698"/>
                  </a:lnTo>
                  <a:lnTo>
                    <a:pt x="2727" y="11692"/>
                  </a:lnTo>
                  <a:lnTo>
                    <a:pt x="2721" y="11685"/>
                  </a:lnTo>
                  <a:lnTo>
                    <a:pt x="2717" y="11679"/>
                  </a:lnTo>
                  <a:lnTo>
                    <a:pt x="2714" y="11672"/>
                  </a:lnTo>
                  <a:lnTo>
                    <a:pt x="2712" y="11665"/>
                  </a:lnTo>
                  <a:lnTo>
                    <a:pt x="2709" y="11657"/>
                  </a:lnTo>
                  <a:lnTo>
                    <a:pt x="2707" y="11650"/>
                  </a:lnTo>
                  <a:lnTo>
                    <a:pt x="2706" y="11633"/>
                  </a:lnTo>
                  <a:lnTo>
                    <a:pt x="2706" y="11616"/>
                  </a:lnTo>
                  <a:lnTo>
                    <a:pt x="2706" y="11598"/>
                  </a:lnTo>
                  <a:lnTo>
                    <a:pt x="2707" y="11578"/>
                  </a:lnTo>
                  <a:lnTo>
                    <a:pt x="2706" y="11572"/>
                  </a:lnTo>
                  <a:lnTo>
                    <a:pt x="2704" y="11566"/>
                  </a:lnTo>
                  <a:lnTo>
                    <a:pt x="2701" y="11561"/>
                  </a:lnTo>
                  <a:lnTo>
                    <a:pt x="2698" y="11556"/>
                  </a:lnTo>
                  <a:lnTo>
                    <a:pt x="2688" y="11547"/>
                  </a:lnTo>
                  <a:lnTo>
                    <a:pt x="2676" y="11539"/>
                  </a:lnTo>
                  <a:lnTo>
                    <a:pt x="2665" y="11534"/>
                  </a:lnTo>
                  <a:lnTo>
                    <a:pt x="2655" y="11529"/>
                  </a:lnTo>
                  <a:lnTo>
                    <a:pt x="2648" y="11524"/>
                  </a:lnTo>
                  <a:lnTo>
                    <a:pt x="2646" y="11522"/>
                  </a:lnTo>
                  <a:lnTo>
                    <a:pt x="2666" y="11516"/>
                  </a:lnTo>
                  <a:lnTo>
                    <a:pt x="2678" y="11512"/>
                  </a:lnTo>
                  <a:lnTo>
                    <a:pt x="2681" y="11510"/>
                  </a:lnTo>
                  <a:lnTo>
                    <a:pt x="2682" y="11509"/>
                  </a:lnTo>
                  <a:lnTo>
                    <a:pt x="2681" y="11507"/>
                  </a:lnTo>
                  <a:lnTo>
                    <a:pt x="2679" y="11506"/>
                  </a:lnTo>
                  <a:lnTo>
                    <a:pt x="2673" y="11502"/>
                  </a:lnTo>
                  <a:lnTo>
                    <a:pt x="2661" y="11495"/>
                  </a:lnTo>
                  <a:lnTo>
                    <a:pt x="2655" y="11492"/>
                  </a:lnTo>
                  <a:lnTo>
                    <a:pt x="2648" y="11488"/>
                  </a:lnTo>
                  <a:lnTo>
                    <a:pt x="2641" y="11482"/>
                  </a:lnTo>
                  <a:lnTo>
                    <a:pt x="2635" y="11476"/>
                  </a:lnTo>
                  <a:lnTo>
                    <a:pt x="2617" y="11443"/>
                  </a:lnTo>
                  <a:lnTo>
                    <a:pt x="2601" y="11412"/>
                  </a:lnTo>
                  <a:lnTo>
                    <a:pt x="2588" y="11380"/>
                  </a:lnTo>
                  <a:lnTo>
                    <a:pt x="2575" y="11345"/>
                  </a:lnTo>
                  <a:lnTo>
                    <a:pt x="2569" y="11329"/>
                  </a:lnTo>
                  <a:lnTo>
                    <a:pt x="2563" y="11315"/>
                  </a:lnTo>
                  <a:lnTo>
                    <a:pt x="2557" y="11304"/>
                  </a:lnTo>
                  <a:lnTo>
                    <a:pt x="2551" y="11294"/>
                  </a:lnTo>
                  <a:lnTo>
                    <a:pt x="2534" y="11276"/>
                  </a:lnTo>
                  <a:lnTo>
                    <a:pt x="2513" y="11251"/>
                  </a:lnTo>
                  <a:lnTo>
                    <a:pt x="2507" y="11245"/>
                  </a:lnTo>
                  <a:lnTo>
                    <a:pt x="2503" y="11236"/>
                  </a:lnTo>
                  <a:lnTo>
                    <a:pt x="2499" y="11227"/>
                  </a:lnTo>
                  <a:lnTo>
                    <a:pt x="2496" y="11218"/>
                  </a:lnTo>
                  <a:lnTo>
                    <a:pt x="2490" y="11199"/>
                  </a:lnTo>
                  <a:lnTo>
                    <a:pt x="2486" y="11181"/>
                  </a:lnTo>
                  <a:lnTo>
                    <a:pt x="2411" y="10831"/>
                  </a:lnTo>
                  <a:lnTo>
                    <a:pt x="2402" y="10790"/>
                  </a:lnTo>
                  <a:lnTo>
                    <a:pt x="2391" y="10750"/>
                  </a:lnTo>
                  <a:lnTo>
                    <a:pt x="2380" y="10709"/>
                  </a:lnTo>
                  <a:lnTo>
                    <a:pt x="2369" y="10669"/>
                  </a:lnTo>
                  <a:lnTo>
                    <a:pt x="2361" y="10629"/>
                  </a:lnTo>
                  <a:lnTo>
                    <a:pt x="2352" y="10589"/>
                  </a:lnTo>
                  <a:lnTo>
                    <a:pt x="2349" y="10567"/>
                  </a:lnTo>
                  <a:lnTo>
                    <a:pt x="2347" y="10547"/>
                  </a:lnTo>
                  <a:lnTo>
                    <a:pt x="2344" y="10526"/>
                  </a:lnTo>
                  <a:lnTo>
                    <a:pt x="2342" y="10505"/>
                  </a:lnTo>
                  <a:lnTo>
                    <a:pt x="2341" y="10477"/>
                  </a:lnTo>
                  <a:lnTo>
                    <a:pt x="2338" y="10444"/>
                  </a:lnTo>
                  <a:lnTo>
                    <a:pt x="2335" y="10409"/>
                  </a:lnTo>
                  <a:lnTo>
                    <a:pt x="2329" y="10372"/>
                  </a:lnTo>
                  <a:lnTo>
                    <a:pt x="2327" y="10354"/>
                  </a:lnTo>
                  <a:lnTo>
                    <a:pt x="2323" y="10335"/>
                  </a:lnTo>
                  <a:lnTo>
                    <a:pt x="2320" y="10318"/>
                  </a:lnTo>
                  <a:lnTo>
                    <a:pt x="2315" y="10302"/>
                  </a:lnTo>
                  <a:lnTo>
                    <a:pt x="2310" y="10287"/>
                  </a:lnTo>
                  <a:lnTo>
                    <a:pt x="2304" y="10271"/>
                  </a:lnTo>
                  <a:lnTo>
                    <a:pt x="2299" y="10258"/>
                  </a:lnTo>
                  <a:lnTo>
                    <a:pt x="2293" y="10248"/>
                  </a:lnTo>
                  <a:lnTo>
                    <a:pt x="2282" y="10231"/>
                  </a:lnTo>
                  <a:lnTo>
                    <a:pt x="2271" y="10211"/>
                  </a:lnTo>
                  <a:lnTo>
                    <a:pt x="2264" y="10200"/>
                  </a:lnTo>
                  <a:lnTo>
                    <a:pt x="2260" y="10190"/>
                  </a:lnTo>
                  <a:lnTo>
                    <a:pt x="2257" y="10181"/>
                  </a:lnTo>
                  <a:lnTo>
                    <a:pt x="2255" y="10173"/>
                  </a:lnTo>
                  <a:lnTo>
                    <a:pt x="2253" y="10165"/>
                  </a:lnTo>
                  <a:lnTo>
                    <a:pt x="2250" y="10155"/>
                  </a:lnTo>
                  <a:lnTo>
                    <a:pt x="2249" y="10145"/>
                  </a:lnTo>
                  <a:lnTo>
                    <a:pt x="2249" y="10135"/>
                  </a:lnTo>
                  <a:lnTo>
                    <a:pt x="2249" y="10131"/>
                  </a:lnTo>
                  <a:lnTo>
                    <a:pt x="2250" y="10127"/>
                  </a:lnTo>
                  <a:lnTo>
                    <a:pt x="2253" y="10122"/>
                  </a:lnTo>
                  <a:lnTo>
                    <a:pt x="2255" y="10119"/>
                  </a:lnTo>
                  <a:lnTo>
                    <a:pt x="2257" y="10116"/>
                  </a:lnTo>
                  <a:lnTo>
                    <a:pt x="2260" y="10113"/>
                  </a:lnTo>
                  <a:lnTo>
                    <a:pt x="2264" y="10111"/>
                  </a:lnTo>
                  <a:lnTo>
                    <a:pt x="2270" y="10109"/>
                  </a:lnTo>
                  <a:lnTo>
                    <a:pt x="2272" y="10108"/>
                  </a:lnTo>
                  <a:lnTo>
                    <a:pt x="2274" y="10107"/>
                  </a:lnTo>
                  <a:lnTo>
                    <a:pt x="2274" y="10106"/>
                  </a:lnTo>
                  <a:lnTo>
                    <a:pt x="2274" y="10104"/>
                  </a:lnTo>
                  <a:lnTo>
                    <a:pt x="2270" y="10100"/>
                  </a:lnTo>
                  <a:lnTo>
                    <a:pt x="2264" y="10094"/>
                  </a:lnTo>
                  <a:lnTo>
                    <a:pt x="2258" y="10088"/>
                  </a:lnTo>
                  <a:lnTo>
                    <a:pt x="2250" y="10082"/>
                  </a:lnTo>
                  <a:lnTo>
                    <a:pt x="2246" y="10077"/>
                  </a:lnTo>
                  <a:lnTo>
                    <a:pt x="2243" y="10072"/>
                  </a:lnTo>
                  <a:lnTo>
                    <a:pt x="2231" y="10044"/>
                  </a:lnTo>
                  <a:lnTo>
                    <a:pt x="2220" y="10012"/>
                  </a:lnTo>
                  <a:lnTo>
                    <a:pt x="2219" y="10005"/>
                  </a:lnTo>
                  <a:lnTo>
                    <a:pt x="2219" y="9997"/>
                  </a:lnTo>
                  <a:lnTo>
                    <a:pt x="2220" y="9992"/>
                  </a:lnTo>
                  <a:lnTo>
                    <a:pt x="2223" y="9986"/>
                  </a:lnTo>
                  <a:lnTo>
                    <a:pt x="2228" y="9982"/>
                  </a:lnTo>
                  <a:lnTo>
                    <a:pt x="2235" y="9978"/>
                  </a:lnTo>
                  <a:lnTo>
                    <a:pt x="2244" y="9976"/>
                  </a:lnTo>
                  <a:lnTo>
                    <a:pt x="2256" y="9976"/>
                  </a:lnTo>
                  <a:lnTo>
                    <a:pt x="2242" y="9960"/>
                  </a:lnTo>
                  <a:lnTo>
                    <a:pt x="2228" y="9943"/>
                  </a:lnTo>
                  <a:lnTo>
                    <a:pt x="2223" y="9930"/>
                  </a:lnTo>
                  <a:lnTo>
                    <a:pt x="2219" y="9916"/>
                  </a:lnTo>
                  <a:lnTo>
                    <a:pt x="2216" y="9903"/>
                  </a:lnTo>
                  <a:lnTo>
                    <a:pt x="2210" y="9890"/>
                  </a:lnTo>
                  <a:lnTo>
                    <a:pt x="2202" y="9873"/>
                  </a:lnTo>
                  <a:lnTo>
                    <a:pt x="2198" y="9861"/>
                  </a:lnTo>
                  <a:lnTo>
                    <a:pt x="2196" y="9857"/>
                  </a:lnTo>
                  <a:lnTo>
                    <a:pt x="2196" y="9853"/>
                  </a:lnTo>
                  <a:lnTo>
                    <a:pt x="2198" y="9851"/>
                  </a:lnTo>
                  <a:lnTo>
                    <a:pt x="2200" y="9849"/>
                  </a:lnTo>
                  <a:lnTo>
                    <a:pt x="2207" y="9848"/>
                  </a:lnTo>
                  <a:lnTo>
                    <a:pt x="2218" y="9848"/>
                  </a:lnTo>
                  <a:lnTo>
                    <a:pt x="2233" y="9848"/>
                  </a:lnTo>
                  <a:lnTo>
                    <a:pt x="2253" y="9849"/>
                  </a:lnTo>
                  <a:lnTo>
                    <a:pt x="2257" y="9848"/>
                  </a:lnTo>
                  <a:lnTo>
                    <a:pt x="2261" y="9847"/>
                  </a:lnTo>
                  <a:lnTo>
                    <a:pt x="2263" y="9846"/>
                  </a:lnTo>
                  <a:lnTo>
                    <a:pt x="2264" y="9843"/>
                  </a:lnTo>
                  <a:lnTo>
                    <a:pt x="2266" y="9841"/>
                  </a:lnTo>
                  <a:lnTo>
                    <a:pt x="2264" y="9837"/>
                  </a:lnTo>
                  <a:lnTo>
                    <a:pt x="2263" y="9834"/>
                  </a:lnTo>
                  <a:lnTo>
                    <a:pt x="2262" y="9831"/>
                  </a:lnTo>
                  <a:lnTo>
                    <a:pt x="2258" y="9823"/>
                  </a:lnTo>
                  <a:lnTo>
                    <a:pt x="2253" y="9816"/>
                  </a:lnTo>
                  <a:lnTo>
                    <a:pt x="2246" y="9810"/>
                  </a:lnTo>
                  <a:lnTo>
                    <a:pt x="2242" y="9806"/>
                  </a:lnTo>
                  <a:lnTo>
                    <a:pt x="2236" y="9801"/>
                  </a:lnTo>
                  <a:lnTo>
                    <a:pt x="2232" y="9795"/>
                  </a:lnTo>
                  <a:lnTo>
                    <a:pt x="2230" y="9791"/>
                  </a:lnTo>
                  <a:lnTo>
                    <a:pt x="2230" y="9787"/>
                  </a:lnTo>
                  <a:lnTo>
                    <a:pt x="2231" y="9782"/>
                  </a:lnTo>
                  <a:lnTo>
                    <a:pt x="2233" y="9778"/>
                  </a:lnTo>
                  <a:lnTo>
                    <a:pt x="2237" y="9775"/>
                  </a:lnTo>
                  <a:lnTo>
                    <a:pt x="2242" y="9771"/>
                  </a:lnTo>
                  <a:lnTo>
                    <a:pt x="2263" y="9758"/>
                  </a:lnTo>
                  <a:lnTo>
                    <a:pt x="2285" y="9745"/>
                  </a:lnTo>
                  <a:lnTo>
                    <a:pt x="2293" y="9739"/>
                  </a:lnTo>
                  <a:lnTo>
                    <a:pt x="2297" y="9735"/>
                  </a:lnTo>
                  <a:lnTo>
                    <a:pt x="2300" y="9731"/>
                  </a:lnTo>
                  <a:lnTo>
                    <a:pt x="2301" y="9729"/>
                  </a:lnTo>
                  <a:lnTo>
                    <a:pt x="2300" y="9727"/>
                  </a:lnTo>
                  <a:lnTo>
                    <a:pt x="2298" y="9727"/>
                  </a:lnTo>
                  <a:lnTo>
                    <a:pt x="2294" y="9726"/>
                  </a:lnTo>
                  <a:lnTo>
                    <a:pt x="2289" y="9726"/>
                  </a:lnTo>
                  <a:lnTo>
                    <a:pt x="2285" y="9725"/>
                  </a:lnTo>
                  <a:lnTo>
                    <a:pt x="2280" y="9724"/>
                  </a:lnTo>
                  <a:lnTo>
                    <a:pt x="2274" y="9721"/>
                  </a:lnTo>
                  <a:lnTo>
                    <a:pt x="2270" y="9717"/>
                  </a:lnTo>
                  <a:lnTo>
                    <a:pt x="2266" y="9713"/>
                  </a:lnTo>
                  <a:lnTo>
                    <a:pt x="2262" y="9707"/>
                  </a:lnTo>
                  <a:lnTo>
                    <a:pt x="2260" y="9698"/>
                  </a:lnTo>
                  <a:lnTo>
                    <a:pt x="2259" y="9687"/>
                  </a:lnTo>
                  <a:lnTo>
                    <a:pt x="2258" y="9679"/>
                  </a:lnTo>
                  <a:lnTo>
                    <a:pt x="2257" y="9675"/>
                  </a:lnTo>
                  <a:lnTo>
                    <a:pt x="2255" y="9676"/>
                  </a:lnTo>
                  <a:lnTo>
                    <a:pt x="2252" y="9681"/>
                  </a:lnTo>
                  <a:lnTo>
                    <a:pt x="2244" y="9697"/>
                  </a:lnTo>
                  <a:lnTo>
                    <a:pt x="2233" y="9718"/>
                  </a:lnTo>
                  <a:lnTo>
                    <a:pt x="2228" y="9729"/>
                  </a:lnTo>
                  <a:lnTo>
                    <a:pt x="2221" y="9739"/>
                  </a:lnTo>
                  <a:lnTo>
                    <a:pt x="2215" y="9747"/>
                  </a:lnTo>
                  <a:lnTo>
                    <a:pt x="2208" y="9752"/>
                  </a:lnTo>
                  <a:lnTo>
                    <a:pt x="2204" y="9754"/>
                  </a:lnTo>
                  <a:lnTo>
                    <a:pt x="2201" y="9754"/>
                  </a:lnTo>
                  <a:lnTo>
                    <a:pt x="2198" y="9754"/>
                  </a:lnTo>
                  <a:lnTo>
                    <a:pt x="2194" y="9753"/>
                  </a:lnTo>
                  <a:lnTo>
                    <a:pt x="2191" y="9750"/>
                  </a:lnTo>
                  <a:lnTo>
                    <a:pt x="2187" y="9745"/>
                  </a:lnTo>
                  <a:lnTo>
                    <a:pt x="2183" y="9740"/>
                  </a:lnTo>
                  <a:lnTo>
                    <a:pt x="2180" y="9734"/>
                  </a:lnTo>
                  <a:lnTo>
                    <a:pt x="2178" y="9728"/>
                  </a:lnTo>
                  <a:lnTo>
                    <a:pt x="2177" y="9722"/>
                  </a:lnTo>
                  <a:lnTo>
                    <a:pt x="2176" y="9716"/>
                  </a:lnTo>
                  <a:lnTo>
                    <a:pt x="2175" y="9710"/>
                  </a:lnTo>
                  <a:lnTo>
                    <a:pt x="2176" y="9698"/>
                  </a:lnTo>
                  <a:lnTo>
                    <a:pt x="2177" y="9686"/>
                  </a:lnTo>
                  <a:lnTo>
                    <a:pt x="2178" y="9674"/>
                  </a:lnTo>
                  <a:lnTo>
                    <a:pt x="2180" y="9662"/>
                  </a:lnTo>
                  <a:lnTo>
                    <a:pt x="2180" y="9650"/>
                  </a:lnTo>
                  <a:lnTo>
                    <a:pt x="2178" y="9639"/>
                  </a:lnTo>
                  <a:lnTo>
                    <a:pt x="2176" y="9626"/>
                  </a:lnTo>
                  <a:lnTo>
                    <a:pt x="2174" y="9615"/>
                  </a:lnTo>
                  <a:lnTo>
                    <a:pt x="2173" y="9609"/>
                  </a:lnTo>
                  <a:lnTo>
                    <a:pt x="2173" y="9606"/>
                  </a:lnTo>
                  <a:lnTo>
                    <a:pt x="2173" y="9603"/>
                  </a:lnTo>
                  <a:lnTo>
                    <a:pt x="2174" y="9600"/>
                  </a:lnTo>
                  <a:lnTo>
                    <a:pt x="2176" y="9596"/>
                  </a:lnTo>
                  <a:lnTo>
                    <a:pt x="2179" y="9595"/>
                  </a:lnTo>
                  <a:lnTo>
                    <a:pt x="2182" y="9593"/>
                  </a:lnTo>
                  <a:lnTo>
                    <a:pt x="2187" y="9592"/>
                  </a:lnTo>
                  <a:lnTo>
                    <a:pt x="2199" y="9590"/>
                  </a:lnTo>
                  <a:lnTo>
                    <a:pt x="2216" y="9590"/>
                  </a:lnTo>
                  <a:lnTo>
                    <a:pt x="2219" y="9590"/>
                  </a:lnTo>
                  <a:lnTo>
                    <a:pt x="2222" y="9589"/>
                  </a:lnTo>
                  <a:lnTo>
                    <a:pt x="2223" y="9588"/>
                  </a:lnTo>
                  <a:lnTo>
                    <a:pt x="2225" y="9587"/>
                  </a:lnTo>
                  <a:lnTo>
                    <a:pt x="2222" y="9582"/>
                  </a:lnTo>
                  <a:lnTo>
                    <a:pt x="2219" y="9578"/>
                  </a:lnTo>
                  <a:lnTo>
                    <a:pt x="2208" y="9571"/>
                  </a:lnTo>
                  <a:lnTo>
                    <a:pt x="2202" y="9566"/>
                  </a:lnTo>
                  <a:lnTo>
                    <a:pt x="2190" y="9563"/>
                  </a:lnTo>
                  <a:lnTo>
                    <a:pt x="2177" y="9563"/>
                  </a:lnTo>
                  <a:lnTo>
                    <a:pt x="2171" y="9562"/>
                  </a:lnTo>
                  <a:lnTo>
                    <a:pt x="2164" y="9561"/>
                  </a:lnTo>
                  <a:lnTo>
                    <a:pt x="2162" y="9560"/>
                  </a:lnTo>
                  <a:lnTo>
                    <a:pt x="2160" y="9558"/>
                  </a:lnTo>
                  <a:lnTo>
                    <a:pt x="2158" y="9555"/>
                  </a:lnTo>
                  <a:lnTo>
                    <a:pt x="2156" y="9553"/>
                  </a:lnTo>
                  <a:lnTo>
                    <a:pt x="2155" y="9550"/>
                  </a:lnTo>
                  <a:lnTo>
                    <a:pt x="2154" y="9547"/>
                  </a:lnTo>
                  <a:lnTo>
                    <a:pt x="2154" y="9544"/>
                  </a:lnTo>
                  <a:lnTo>
                    <a:pt x="2155" y="9540"/>
                  </a:lnTo>
                  <a:lnTo>
                    <a:pt x="2156" y="9535"/>
                  </a:lnTo>
                  <a:lnTo>
                    <a:pt x="2159" y="9528"/>
                  </a:lnTo>
                  <a:lnTo>
                    <a:pt x="2161" y="9523"/>
                  </a:lnTo>
                  <a:lnTo>
                    <a:pt x="2164" y="9518"/>
                  </a:lnTo>
                  <a:lnTo>
                    <a:pt x="2169" y="9513"/>
                  </a:lnTo>
                  <a:lnTo>
                    <a:pt x="2175" y="9509"/>
                  </a:lnTo>
                  <a:lnTo>
                    <a:pt x="2188" y="9502"/>
                  </a:lnTo>
                  <a:lnTo>
                    <a:pt x="2199" y="9497"/>
                  </a:lnTo>
                  <a:lnTo>
                    <a:pt x="2213" y="9490"/>
                  </a:lnTo>
                  <a:lnTo>
                    <a:pt x="2225" y="9482"/>
                  </a:lnTo>
                  <a:lnTo>
                    <a:pt x="2220" y="9475"/>
                  </a:lnTo>
                  <a:lnTo>
                    <a:pt x="2216" y="9467"/>
                  </a:lnTo>
                  <a:lnTo>
                    <a:pt x="2215" y="9468"/>
                  </a:lnTo>
                  <a:lnTo>
                    <a:pt x="2214" y="9469"/>
                  </a:lnTo>
                  <a:lnTo>
                    <a:pt x="2200" y="9474"/>
                  </a:lnTo>
                  <a:lnTo>
                    <a:pt x="2187" y="9479"/>
                  </a:lnTo>
                  <a:lnTo>
                    <a:pt x="2180" y="9481"/>
                  </a:lnTo>
                  <a:lnTo>
                    <a:pt x="2175" y="9482"/>
                  </a:lnTo>
                  <a:lnTo>
                    <a:pt x="2169" y="9482"/>
                  </a:lnTo>
                  <a:lnTo>
                    <a:pt x="2164" y="9482"/>
                  </a:lnTo>
                  <a:lnTo>
                    <a:pt x="2159" y="9481"/>
                  </a:lnTo>
                  <a:lnTo>
                    <a:pt x="2154" y="9479"/>
                  </a:lnTo>
                  <a:lnTo>
                    <a:pt x="2151" y="9477"/>
                  </a:lnTo>
                  <a:lnTo>
                    <a:pt x="2148" y="9472"/>
                  </a:lnTo>
                  <a:lnTo>
                    <a:pt x="2145" y="9467"/>
                  </a:lnTo>
                  <a:lnTo>
                    <a:pt x="2141" y="9460"/>
                  </a:lnTo>
                  <a:lnTo>
                    <a:pt x="2140" y="9453"/>
                  </a:lnTo>
                  <a:lnTo>
                    <a:pt x="2138" y="9444"/>
                  </a:lnTo>
                  <a:lnTo>
                    <a:pt x="2136" y="9416"/>
                  </a:lnTo>
                  <a:lnTo>
                    <a:pt x="2134" y="9388"/>
                  </a:lnTo>
                  <a:lnTo>
                    <a:pt x="2133" y="9360"/>
                  </a:lnTo>
                  <a:lnTo>
                    <a:pt x="2131" y="9331"/>
                  </a:lnTo>
                  <a:lnTo>
                    <a:pt x="2128" y="9307"/>
                  </a:lnTo>
                  <a:lnTo>
                    <a:pt x="2125" y="9283"/>
                  </a:lnTo>
                  <a:lnTo>
                    <a:pt x="2123" y="9259"/>
                  </a:lnTo>
                  <a:lnTo>
                    <a:pt x="2123" y="9235"/>
                  </a:lnTo>
                  <a:lnTo>
                    <a:pt x="2124" y="9220"/>
                  </a:lnTo>
                  <a:lnTo>
                    <a:pt x="2127" y="9204"/>
                  </a:lnTo>
                  <a:lnTo>
                    <a:pt x="2133" y="9190"/>
                  </a:lnTo>
                  <a:lnTo>
                    <a:pt x="2138" y="9176"/>
                  </a:lnTo>
                  <a:lnTo>
                    <a:pt x="2151" y="9148"/>
                  </a:lnTo>
                  <a:lnTo>
                    <a:pt x="2163" y="9120"/>
                  </a:lnTo>
                  <a:lnTo>
                    <a:pt x="2171" y="9097"/>
                  </a:lnTo>
                  <a:lnTo>
                    <a:pt x="2178" y="9077"/>
                  </a:lnTo>
                  <a:lnTo>
                    <a:pt x="2186" y="9056"/>
                  </a:lnTo>
                  <a:lnTo>
                    <a:pt x="2193" y="9036"/>
                  </a:lnTo>
                  <a:lnTo>
                    <a:pt x="2200" y="9015"/>
                  </a:lnTo>
                  <a:lnTo>
                    <a:pt x="2205" y="8994"/>
                  </a:lnTo>
                  <a:lnTo>
                    <a:pt x="2208" y="8971"/>
                  </a:lnTo>
                  <a:lnTo>
                    <a:pt x="2210" y="8947"/>
                  </a:lnTo>
                  <a:lnTo>
                    <a:pt x="2213" y="8932"/>
                  </a:lnTo>
                  <a:lnTo>
                    <a:pt x="2217" y="8913"/>
                  </a:lnTo>
                  <a:lnTo>
                    <a:pt x="2222" y="8892"/>
                  </a:lnTo>
                  <a:lnTo>
                    <a:pt x="2228" y="8871"/>
                  </a:lnTo>
                  <a:lnTo>
                    <a:pt x="2233" y="8851"/>
                  </a:lnTo>
                  <a:lnTo>
                    <a:pt x="2235" y="8833"/>
                  </a:lnTo>
                  <a:lnTo>
                    <a:pt x="2235" y="8825"/>
                  </a:lnTo>
                  <a:lnTo>
                    <a:pt x="2234" y="8820"/>
                  </a:lnTo>
                  <a:lnTo>
                    <a:pt x="2232" y="8815"/>
                  </a:lnTo>
                  <a:lnTo>
                    <a:pt x="2229" y="8811"/>
                  </a:lnTo>
                  <a:lnTo>
                    <a:pt x="2220" y="8806"/>
                  </a:lnTo>
                  <a:lnTo>
                    <a:pt x="2215" y="8802"/>
                  </a:lnTo>
                  <a:lnTo>
                    <a:pt x="2212" y="8796"/>
                  </a:lnTo>
                  <a:lnTo>
                    <a:pt x="2208" y="8792"/>
                  </a:lnTo>
                  <a:lnTo>
                    <a:pt x="2207" y="8788"/>
                  </a:lnTo>
                  <a:lnTo>
                    <a:pt x="2207" y="8782"/>
                  </a:lnTo>
                  <a:lnTo>
                    <a:pt x="2208" y="8778"/>
                  </a:lnTo>
                  <a:lnTo>
                    <a:pt x="2209" y="8773"/>
                  </a:lnTo>
                  <a:lnTo>
                    <a:pt x="2212" y="8764"/>
                  </a:lnTo>
                  <a:lnTo>
                    <a:pt x="2215" y="8754"/>
                  </a:lnTo>
                  <a:lnTo>
                    <a:pt x="2215" y="8749"/>
                  </a:lnTo>
                  <a:lnTo>
                    <a:pt x="2214" y="8743"/>
                  </a:lnTo>
                  <a:lnTo>
                    <a:pt x="2213" y="8738"/>
                  </a:lnTo>
                  <a:lnTo>
                    <a:pt x="2209" y="8731"/>
                  </a:lnTo>
                  <a:lnTo>
                    <a:pt x="2202" y="8719"/>
                  </a:lnTo>
                  <a:lnTo>
                    <a:pt x="2196" y="8710"/>
                  </a:lnTo>
                  <a:lnTo>
                    <a:pt x="2191" y="8698"/>
                  </a:lnTo>
                  <a:lnTo>
                    <a:pt x="2186" y="8686"/>
                  </a:lnTo>
                  <a:lnTo>
                    <a:pt x="2182" y="8680"/>
                  </a:lnTo>
                  <a:lnTo>
                    <a:pt x="2177" y="8673"/>
                  </a:lnTo>
                  <a:lnTo>
                    <a:pt x="2171" y="8669"/>
                  </a:lnTo>
                  <a:lnTo>
                    <a:pt x="2163" y="8665"/>
                  </a:lnTo>
                  <a:lnTo>
                    <a:pt x="2147" y="8660"/>
                  </a:lnTo>
                  <a:lnTo>
                    <a:pt x="2131" y="8655"/>
                  </a:lnTo>
                  <a:lnTo>
                    <a:pt x="2123" y="8653"/>
                  </a:lnTo>
                  <a:lnTo>
                    <a:pt x="2118" y="8649"/>
                  </a:lnTo>
                  <a:lnTo>
                    <a:pt x="2113" y="8645"/>
                  </a:lnTo>
                  <a:lnTo>
                    <a:pt x="2110" y="8641"/>
                  </a:lnTo>
                  <a:lnTo>
                    <a:pt x="2110" y="8637"/>
                  </a:lnTo>
                  <a:lnTo>
                    <a:pt x="2110" y="8634"/>
                  </a:lnTo>
                  <a:lnTo>
                    <a:pt x="2111" y="8631"/>
                  </a:lnTo>
                  <a:lnTo>
                    <a:pt x="2112" y="8628"/>
                  </a:lnTo>
                  <a:lnTo>
                    <a:pt x="2118" y="8619"/>
                  </a:lnTo>
                  <a:lnTo>
                    <a:pt x="2126" y="8609"/>
                  </a:lnTo>
                  <a:lnTo>
                    <a:pt x="2135" y="8601"/>
                  </a:lnTo>
                  <a:lnTo>
                    <a:pt x="2139" y="8596"/>
                  </a:lnTo>
                  <a:lnTo>
                    <a:pt x="2142" y="8592"/>
                  </a:lnTo>
                  <a:lnTo>
                    <a:pt x="2144" y="8589"/>
                  </a:lnTo>
                  <a:lnTo>
                    <a:pt x="2139" y="8580"/>
                  </a:lnTo>
                  <a:lnTo>
                    <a:pt x="2126" y="8561"/>
                  </a:lnTo>
                  <a:lnTo>
                    <a:pt x="2119" y="8550"/>
                  </a:lnTo>
                  <a:lnTo>
                    <a:pt x="2113" y="8541"/>
                  </a:lnTo>
                  <a:lnTo>
                    <a:pt x="2111" y="8537"/>
                  </a:lnTo>
                  <a:lnTo>
                    <a:pt x="2111" y="8534"/>
                  </a:lnTo>
                  <a:lnTo>
                    <a:pt x="2110" y="8532"/>
                  </a:lnTo>
                  <a:lnTo>
                    <a:pt x="2110" y="8528"/>
                  </a:lnTo>
                  <a:lnTo>
                    <a:pt x="2111" y="8526"/>
                  </a:lnTo>
                  <a:lnTo>
                    <a:pt x="2113" y="8523"/>
                  </a:lnTo>
                  <a:lnTo>
                    <a:pt x="2115" y="8521"/>
                  </a:lnTo>
                  <a:lnTo>
                    <a:pt x="2120" y="8518"/>
                  </a:lnTo>
                  <a:lnTo>
                    <a:pt x="2128" y="8512"/>
                  </a:lnTo>
                  <a:lnTo>
                    <a:pt x="2141" y="8503"/>
                  </a:lnTo>
                  <a:lnTo>
                    <a:pt x="2144" y="8501"/>
                  </a:lnTo>
                  <a:lnTo>
                    <a:pt x="2144" y="8497"/>
                  </a:lnTo>
                  <a:lnTo>
                    <a:pt x="2142" y="8492"/>
                  </a:lnTo>
                  <a:lnTo>
                    <a:pt x="2140" y="8486"/>
                  </a:lnTo>
                  <a:lnTo>
                    <a:pt x="2135" y="8475"/>
                  </a:lnTo>
                  <a:lnTo>
                    <a:pt x="2132" y="8468"/>
                  </a:lnTo>
                  <a:lnTo>
                    <a:pt x="2137" y="8456"/>
                  </a:lnTo>
                  <a:lnTo>
                    <a:pt x="2142" y="8443"/>
                  </a:lnTo>
                  <a:lnTo>
                    <a:pt x="2145" y="8437"/>
                  </a:lnTo>
                  <a:lnTo>
                    <a:pt x="2148" y="8431"/>
                  </a:lnTo>
                  <a:lnTo>
                    <a:pt x="2152" y="8425"/>
                  </a:lnTo>
                  <a:lnTo>
                    <a:pt x="2156" y="8420"/>
                  </a:lnTo>
                  <a:lnTo>
                    <a:pt x="2164" y="8417"/>
                  </a:lnTo>
                  <a:lnTo>
                    <a:pt x="2176" y="8412"/>
                  </a:lnTo>
                  <a:lnTo>
                    <a:pt x="2182" y="8410"/>
                  </a:lnTo>
                  <a:lnTo>
                    <a:pt x="2187" y="8407"/>
                  </a:lnTo>
                  <a:lnTo>
                    <a:pt x="2188" y="8406"/>
                  </a:lnTo>
                  <a:lnTo>
                    <a:pt x="2189" y="8406"/>
                  </a:lnTo>
                  <a:lnTo>
                    <a:pt x="2189" y="8405"/>
                  </a:lnTo>
                  <a:lnTo>
                    <a:pt x="2188" y="8405"/>
                  </a:lnTo>
                  <a:lnTo>
                    <a:pt x="2162" y="8397"/>
                  </a:lnTo>
                  <a:lnTo>
                    <a:pt x="2137" y="8391"/>
                  </a:lnTo>
                  <a:lnTo>
                    <a:pt x="2124" y="8389"/>
                  </a:lnTo>
                  <a:lnTo>
                    <a:pt x="2111" y="8387"/>
                  </a:lnTo>
                  <a:lnTo>
                    <a:pt x="2097" y="8387"/>
                  </a:lnTo>
                  <a:lnTo>
                    <a:pt x="2082" y="8388"/>
                  </a:lnTo>
                  <a:lnTo>
                    <a:pt x="2068" y="8388"/>
                  </a:lnTo>
                  <a:lnTo>
                    <a:pt x="2061" y="8388"/>
                  </a:lnTo>
                  <a:lnTo>
                    <a:pt x="2060" y="8387"/>
                  </a:lnTo>
                  <a:lnTo>
                    <a:pt x="2060" y="8386"/>
                  </a:lnTo>
                  <a:lnTo>
                    <a:pt x="2061" y="8385"/>
                  </a:lnTo>
                  <a:lnTo>
                    <a:pt x="2064" y="8384"/>
                  </a:lnTo>
                  <a:lnTo>
                    <a:pt x="2069" y="8379"/>
                  </a:lnTo>
                  <a:lnTo>
                    <a:pt x="2075" y="8374"/>
                  </a:lnTo>
                  <a:lnTo>
                    <a:pt x="2083" y="8368"/>
                  </a:lnTo>
                  <a:lnTo>
                    <a:pt x="2090" y="8362"/>
                  </a:lnTo>
                  <a:lnTo>
                    <a:pt x="2096" y="8351"/>
                  </a:lnTo>
                  <a:lnTo>
                    <a:pt x="2100" y="8341"/>
                  </a:lnTo>
                  <a:lnTo>
                    <a:pt x="2104" y="8331"/>
                  </a:lnTo>
                  <a:lnTo>
                    <a:pt x="2106" y="8321"/>
                  </a:lnTo>
                  <a:lnTo>
                    <a:pt x="2108" y="8310"/>
                  </a:lnTo>
                  <a:lnTo>
                    <a:pt x="2111" y="8299"/>
                  </a:lnTo>
                  <a:lnTo>
                    <a:pt x="2114" y="8290"/>
                  </a:lnTo>
                  <a:lnTo>
                    <a:pt x="2118" y="8279"/>
                  </a:lnTo>
                  <a:lnTo>
                    <a:pt x="2123" y="8270"/>
                  </a:lnTo>
                  <a:lnTo>
                    <a:pt x="2129" y="8257"/>
                  </a:lnTo>
                  <a:lnTo>
                    <a:pt x="2134" y="8246"/>
                  </a:lnTo>
                  <a:lnTo>
                    <a:pt x="2135" y="8241"/>
                  </a:lnTo>
                  <a:lnTo>
                    <a:pt x="2128" y="8242"/>
                  </a:lnTo>
                  <a:lnTo>
                    <a:pt x="2121" y="8244"/>
                  </a:lnTo>
                  <a:lnTo>
                    <a:pt x="2110" y="8250"/>
                  </a:lnTo>
                  <a:lnTo>
                    <a:pt x="2099" y="8255"/>
                  </a:lnTo>
                  <a:lnTo>
                    <a:pt x="2078" y="8266"/>
                  </a:lnTo>
                  <a:lnTo>
                    <a:pt x="2060" y="8273"/>
                  </a:lnTo>
                  <a:lnTo>
                    <a:pt x="2056" y="8275"/>
                  </a:lnTo>
                  <a:lnTo>
                    <a:pt x="2053" y="8275"/>
                  </a:lnTo>
                  <a:lnTo>
                    <a:pt x="2050" y="8273"/>
                  </a:lnTo>
                  <a:lnTo>
                    <a:pt x="2046" y="8272"/>
                  </a:lnTo>
                  <a:lnTo>
                    <a:pt x="2044" y="8270"/>
                  </a:lnTo>
                  <a:lnTo>
                    <a:pt x="2042" y="8268"/>
                  </a:lnTo>
                  <a:lnTo>
                    <a:pt x="2041" y="8265"/>
                  </a:lnTo>
                  <a:lnTo>
                    <a:pt x="2040" y="8260"/>
                  </a:lnTo>
                  <a:lnTo>
                    <a:pt x="2039" y="8252"/>
                  </a:lnTo>
                  <a:lnTo>
                    <a:pt x="2039" y="8242"/>
                  </a:lnTo>
                  <a:lnTo>
                    <a:pt x="2040" y="8231"/>
                  </a:lnTo>
                  <a:lnTo>
                    <a:pt x="2041" y="8219"/>
                  </a:lnTo>
                  <a:lnTo>
                    <a:pt x="2044" y="8208"/>
                  </a:lnTo>
                  <a:lnTo>
                    <a:pt x="2047" y="8196"/>
                  </a:lnTo>
                  <a:lnTo>
                    <a:pt x="2052" y="8184"/>
                  </a:lnTo>
                  <a:lnTo>
                    <a:pt x="2055" y="8173"/>
                  </a:lnTo>
                  <a:lnTo>
                    <a:pt x="2059" y="8163"/>
                  </a:lnTo>
                  <a:lnTo>
                    <a:pt x="2064" y="8155"/>
                  </a:lnTo>
                  <a:lnTo>
                    <a:pt x="2068" y="8148"/>
                  </a:lnTo>
                  <a:lnTo>
                    <a:pt x="2072" y="8143"/>
                  </a:lnTo>
                  <a:lnTo>
                    <a:pt x="2078" y="8138"/>
                  </a:lnTo>
                  <a:lnTo>
                    <a:pt x="2083" y="8135"/>
                  </a:lnTo>
                  <a:lnTo>
                    <a:pt x="2088" y="8133"/>
                  </a:lnTo>
                  <a:lnTo>
                    <a:pt x="2094" y="8132"/>
                  </a:lnTo>
                  <a:lnTo>
                    <a:pt x="2107" y="8130"/>
                  </a:lnTo>
                  <a:lnTo>
                    <a:pt x="2119" y="8129"/>
                  </a:lnTo>
                  <a:lnTo>
                    <a:pt x="2132" y="8129"/>
                  </a:lnTo>
                  <a:lnTo>
                    <a:pt x="2144" y="8128"/>
                  </a:lnTo>
                  <a:lnTo>
                    <a:pt x="2149" y="8127"/>
                  </a:lnTo>
                  <a:lnTo>
                    <a:pt x="2154" y="8125"/>
                  </a:lnTo>
                  <a:lnTo>
                    <a:pt x="2160" y="8123"/>
                  </a:lnTo>
                  <a:lnTo>
                    <a:pt x="2164" y="8120"/>
                  </a:lnTo>
                  <a:lnTo>
                    <a:pt x="2171" y="8114"/>
                  </a:lnTo>
                  <a:lnTo>
                    <a:pt x="2176" y="8105"/>
                  </a:lnTo>
                  <a:lnTo>
                    <a:pt x="2180" y="8101"/>
                  </a:lnTo>
                  <a:lnTo>
                    <a:pt x="2183" y="8100"/>
                  </a:lnTo>
                  <a:lnTo>
                    <a:pt x="2181" y="8098"/>
                  </a:lnTo>
                  <a:lnTo>
                    <a:pt x="2174" y="8100"/>
                  </a:lnTo>
                  <a:lnTo>
                    <a:pt x="2155" y="8102"/>
                  </a:lnTo>
                  <a:lnTo>
                    <a:pt x="2138" y="8104"/>
                  </a:lnTo>
                  <a:lnTo>
                    <a:pt x="2129" y="8104"/>
                  </a:lnTo>
                  <a:lnTo>
                    <a:pt x="2121" y="8104"/>
                  </a:lnTo>
                  <a:lnTo>
                    <a:pt x="2111" y="8102"/>
                  </a:lnTo>
                  <a:lnTo>
                    <a:pt x="2102" y="8098"/>
                  </a:lnTo>
                  <a:lnTo>
                    <a:pt x="2096" y="8095"/>
                  </a:lnTo>
                  <a:lnTo>
                    <a:pt x="2088" y="8093"/>
                  </a:lnTo>
                  <a:lnTo>
                    <a:pt x="2082" y="8092"/>
                  </a:lnTo>
                  <a:lnTo>
                    <a:pt x="2075" y="8092"/>
                  </a:lnTo>
                  <a:lnTo>
                    <a:pt x="2070" y="8093"/>
                  </a:lnTo>
                  <a:lnTo>
                    <a:pt x="2064" y="8094"/>
                  </a:lnTo>
                  <a:lnTo>
                    <a:pt x="2058" y="8096"/>
                  </a:lnTo>
                  <a:lnTo>
                    <a:pt x="2053" y="8098"/>
                  </a:lnTo>
                  <a:lnTo>
                    <a:pt x="2031" y="8113"/>
                  </a:lnTo>
                  <a:lnTo>
                    <a:pt x="2007" y="8124"/>
                  </a:lnTo>
                  <a:lnTo>
                    <a:pt x="2004" y="8127"/>
                  </a:lnTo>
                  <a:lnTo>
                    <a:pt x="2000" y="8127"/>
                  </a:lnTo>
                  <a:lnTo>
                    <a:pt x="1997" y="8125"/>
                  </a:lnTo>
                  <a:lnTo>
                    <a:pt x="1993" y="8124"/>
                  </a:lnTo>
                  <a:lnTo>
                    <a:pt x="1990" y="8122"/>
                  </a:lnTo>
                  <a:lnTo>
                    <a:pt x="1987" y="8120"/>
                  </a:lnTo>
                  <a:lnTo>
                    <a:pt x="1985" y="8117"/>
                  </a:lnTo>
                  <a:lnTo>
                    <a:pt x="1983" y="8113"/>
                  </a:lnTo>
                  <a:lnTo>
                    <a:pt x="1979" y="8103"/>
                  </a:lnTo>
                  <a:lnTo>
                    <a:pt x="1976" y="8093"/>
                  </a:lnTo>
                  <a:lnTo>
                    <a:pt x="1973" y="8081"/>
                  </a:lnTo>
                  <a:lnTo>
                    <a:pt x="1971" y="8069"/>
                  </a:lnTo>
                  <a:lnTo>
                    <a:pt x="1967" y="8049"/>
                  </a:lnTo>
                  <a:lnTo>
                    <a:pt x="1964" y="8033"/>
                  </a:lnTo>
                  <a:lnTo>
                    <a:pt x="1963" y="8028"/>
                  </a:lnTo>
                  <a:lnTo>
                    <a:pt x="1961" y="8027"/>
                  </a:lnTo>
                  <a:lnTo>
                    <a:pt x="1958" y="8029"/>
                  </a:lnTo>
                  <a:lnTo>
                    <a:pt x="1956" y="8036"/>
                  </a:lnTo>
                  <a:lnTo>
                    <a:pt x="1952" y="8043"/>
                  </a:lnTo>
                  <a:lnTo>
                    <a:pt x="1951" y="8051"/>
                  </a:lnTo>
                  <a:lnTo>
                    <a:pt x="1950" y="8059"/>
                  </a:lnTo>
                  <a:lnTo>
                    <a:pt x="1951" y="8065"/>
                  </a:lnTo>
                  <a:lnTo>
                    <a:pt x="1953" y="8077"/>
                  </a:lnTo>
                  <a:lnTo>
                    <a:pt x="1957" y="8089"/>
                  </a:lnTo>
                  <a:lnTo>
                    <a:pt x="1960" y="8100"/>
                  </a:lnTo>
                  <a:lnTo>
                    <a:pt x="1961" y="8110"/>
                  </a:lnTo>
                  <a:lnTo>
                    <a:pt x="1961" y="8117"/>
                  </a:lnTo>
                  <a:lnTo>
                    <a:pt x="1961" y="8123"/>
                  </a:lnTo>
                  <a:lnTo>
                    <a:pt x="1959" y="8130"/>
                  </a:lnTo>
                  <a:lnTo>
                    <a:pt x="1956" y="8136"/>
                  </a:lnTo>
                  <a:lnTo>
                    <a:pt x="1944" y="8161"/>
                  </a:lnTo>
                  <a:lnTo>
                    <a:pt x="1934" y="8186"/>
                  </a:lnTo>
                  <a:lnTo>
                    <a:pt x="1925" y="8209"/>
                  </a:lnTo>
                  <a:lnTo>
                    <a:pt x="1918" y="8232"/>
                  </a:lnTo>
                  <a:lnTo>
                    <a:pt x="1910" y="8256"/>
                  </a:lnTo>
                  <a:lnTo>
                    <a:pt x="1904" y="8281"/>
                  </a:lnTo>
                  <a:lnTo>
                    <a:pt x="1897" y="8306"/>
                  </a:lnTo>
                  <a:lnTo>
                    <a:pt x="1891" y="8333"/>
                  </a:lnTo>
                  <a:lnTo>
                    <a:pt x="1906" y="8377"/>
                  </a:lnTo>
                  <a:lnTo>
                    <a:pt x="1919" y="8411"/>
                  </a:lnTo>
                  <a:lnTo>
                    <a:pt x="1920" y="8419"/>
                  </a:lnTo>
                  <a:lnTo>
                    <a:pt x="1921" y="8427"/>
                  </a:lnTo>
                  <a:lnTo>
                    <a:pt x="1921" y="8435"/>
                  </a:lnTo>
                  <a:lnTo>
                    <a:pt x="1920" y="8445"/>
                  </a:lnTo>
                  <a:lnTo>
                    <a:pt x="1917" y="8454"/>
                  </a:lnTo>
                  <a:lnTo>
                    <a:pt x="1913" y="8465"/>
                  </a:lnTo>
                  <a:lnTo>
                    <a:pt x="1908" y="8475"/>
                  </a:lnTo>
                  <a:lnTo>
                    <a:pt x="1902" y="8488"/>
                  </a:lnTo>
                  <a:lnTo>
                    <a:pt x="1884" y="8515"/>
                  </a:lnTo>
                  <a:lnTo>
                    <a:pt x="1861" y="8553"/>
                  </a:lnTo>
                  <a:lnTo>
                    <a:pt x="1850" y="8573"/>
                  </a:lnTo>
                  <a:lnTo>
                    <a:pt x="1840" y="8591"/>
                  </a:lnTo>
                  <a:lnTo>
                    <a:pt x="1837" y="8599"/>
                  </a:lnTo>
                  <a:lnTo>
                    <a:pt x="1835" y="8606"/>
                  </a:lnTo>
                  <a:lnTo>
                    <a:pt x="1834" y="8613"/>
                  </a:lnTo>
                  <a:lnTo>
                    <a:pt x="1834" y="8617"/>
                  </a:lnTo>
                  <a:lnTo>
                    <a:pt x="1835" y="8624"/>
                  </a:lnTo>
                  <a:lnTo>
                    <a:pt x="1836" y="8631"/>
                  </a:lnTo>
                  <a:lnTo>
                    <a:pt x="1836" y="8637"/>
                  </a:lnTo>
                  <a:lnTo>
                    <a:pt x="1835" y="8643"/>
                  </a:lnTo>
                  <a:lnTo>
                    <a:pt x="1834" y="8648"/>
                  </a:lnTo>
                  <a:lnTo>
                    <a:pt x="1831" y="8653"/>
                  </a:lnTo>
                  <a:lnTo>
                    <a:pt x="1829" y="8657"/>
                  </a:lnTo>
                  <a:lnTo>
                    <a:pt x="1826" y="8660"/>
                  </a:lnTo>
                  <a:lnTo>
                    <a:pt x="1817" y="8667"/>
                  </a:lnTo>
                  <a:lnTo>
                    <a:pt x="1808" y="8672"/>
                  </a:lnTo>
                  <a:lnTo>
                    <a:pt x="1795" y="8677"/>
                  </a:lnTo>
                  <a:lnTo>
                    <a:pt x="1781" y="8682"/>
                  </a:lnTo>
                  <a:lnTo>
                    <a:pt x="1763" y="8689"/>
                  </a:lnTo>
                  <a:lnTo>
                    <a:pt x="1743" y="8699"/>
                  </a:lnTo>
                  <a:lnTo>
                    <a:pt x="1721" y="8712"/>
                  </a:lnTo>
                  <a:lnTo>
                    <a:pt x="1700" y="8724"/>
                  </a:lnTo>
                  <a:lnTo>
                    <a:pt x="1678" y="8736"/>
                  </a:lnTo>
                  <a:lnTo>
                    <a:pt x="1658" y="8745"/>
                  </a:lnTo>
                  <a:lnTo>
                    <a:pt x="1648" y="8749"/>
                  </a:lnTo>
                  <a:lnTo>
                    <a:pt x="1638" y="8751"/>
                  </a:lnTo>
                  <a:lnTo>
                    <a:pt x="1629" y="8752"/>
                  </a:lnTo>
                  <a:lnTo>
                    <a:pt x="1622" y="8752"/>
                  </a:lnTo>
                  <a:lnTo>
                    <a:pt x="1614" y="8751"/>
                  </a:lnTo>
                  <a:lnTo>
                    <a:pt x="1607" y="8751"/>
                  </a:lnTo>
                  <a:lnTo>
                    <a:pt x="1601" y="8751"/>
                  </a:lnTo>
                  <a:lnTo>
                    <a:pt x="1596" y="8752"/>
                  </a:lnTo>
                  <a:lnTo>
                    <a:pt x="1586" y="8755"/>
                  </a:lnTo>
                  <a:lnTo>
                    <a:pt x="1578" y="8759"/>
                  </a:lnTo>
                  <a:lnTo>
                    <a:pt x="1563" y="8772"/>
                  </a:lnTo>
                  <a:lnTo>
                    <a:pt x="1544" y="8789"/>
                  </a:lnTo>
                  <a:lnTo>
                    <a:pt x="1510" y="8802"/>
                  </a:lnTo>
                  <a:lnTo>
                    <a:pt x="1476" y="8816"/>
                  </a:lnTo>
                  <a:lnTo>
                    <a:pt x="1445" y="8830"/>
                  </a:lnTo>
                  <a:lnTo>
                    <a:pt x="1415" y="8844"/>
                  </a:lnTo>
                  <a:lnTo>
                    <a:pt x="1385" y="8857"/>
                  </a:lnTo>
                  <a:lnTo>
                    <a:pt x="1356" y="8869"/>
                  </a:lnTo>
                  <a:lnTo>
                    <a:pt x="1328" y="8878"/>
                  </a:lnTo>
                  <a:lnTo>
                    <a:pt x="1300" y="8886"/>
                  </a:lnTo>
                  <a:lnTo>
                    <a:pt x="1286" y="8888"/>
                  </a:lnTo>
                  <a:lnTo>
                    <a:pt x="1272" y="8890"/>
                  </a:lnTo>
                  <a:lnTo>
                    <a:pt x="1258" y="8891"/>
                  </a:lnTo>
                  <a:lnTo>
                    <a:pt x="1245" y="8892"/>
                  </a:lnTo>
                  <a:lnTo>
                    <a:pt x="1231" y="8892"/>
                  </a:lnTo>
                  <a:lnTo>
                    <a:pt x="1217" y="8890"/>
                  </a:lnTo>
                  <a:lnTo>
                    <a:pt x="1203" y="8888"/>
                  </a:lnTo>
                  <a:lnTo>
                    <a:pt x="1189" y="8885"/>
                  </a:lnTo>
                  <a:lnTo>
                    <a:pt x="1174" y="8880"/>
                  </a:lnTo>
                  <a:lnTo>
                    <a:pt x="1160" y="8874"/>
                  </a:lnTo>
                  <a:lnTo>
                    <a:pt x="1145" y="8867"/>
                  </a:lnTo>
                  <a:lnTo>
                    <a:pt x="1129" y="8859"/>
                  </a:lnTo>
                  <a:lnTo>
                    <a:pt x="1114" y="8850"/>
                  </a:lnTo>
                  <a:lnTo>
                    <a:pt x="1099" y="8838"/>
                  </a:lnTo>
                  <a:lnTo>
                    <a:pt x="1083" y="8826"/>
                  </a:lnTo>
                  <a:lnTo>
                    <a:pt x="1068" y="8812"/>
                  </a:lnTo>
                  <a:lnTo>
                    <a:pt x="770" y="8542"/>
                  </a:lnTo>
                  <a:lnTo>
                    <a:pt x="570" y="8344"/>
                  </a:lnTo>
                  <a:lnTo>
                    <a:pt x="551" y="8323"/>
                  </a:lnTo>
                  <a:lnTo>
                    <a:pt x="531" y="8303"/>
                  </a:lnTo>
                  <a:lnTo>
                    <a:pt x="511" y="8283"/>
                  </a:lnTo>
                  <a:lnTo>
                    <a:pt x="490" y="8263"/>
                  </a:lnTo>
                  <a:lnTo>
                    <a:pt x="471" y="8243"/>
                  </a:lnTo>
                  <a:lnTo>
                    <a:pt x="451" y="8222"/>
                  </a:lnTo>
                  <a:lnTo>
                    <a:pt x="443" y="8211"/>
                  </a:lnTo>
                  <a:lnTo>
                    <a:pt x="435" y="8199"/>
                  </a:lnTo>
                  <a:lnTo>
                    <a:pt x="426" y="8187"/>
                  </a:lnTo>
                  <a:lnTo>
                    <a:pt x="419" y="8175"/>
                  </a:lnTo>
                  <a:lnTo>
                    <a:pt x="401" y="8146"/>
                  </a:lnTo>
                  <a:lnTo>
                    <a:pt x="378" y="8110"/>
                  </a:lnTo>
                  <a:lnTo>
                    <a:pt x="372" y="8102"/>
                  </a:lnTo>
                  <a:lnTo>
                    <a:pt x="368" y="8092"/>
                  </a:lnTo>
                  <a:lnTo>
                    <a:pt x="365" y="8083"/>
                  </a:lnTo>
                  <a:lnTo>
                    <a:pt x="363" y="8075"/>
                  </a:lnTo>
                  <a:lnTo>
                    <a:pt x="362" y="8066"/>
                  </a:lnTo>
                  <a:lnTo>
                    <a:pt x="362" y="8057"/>
                  </a:lnTo>
                  <a:lnTo>
                    <a:pt x="364" y="8050"/>
                  </a:lnTo>
                  <a:lnTo>
                    <a:pt x="367" y="8043"/>
                  </a:lnTo>
                  <a:lnTo>
                    <a:pt x="375" y="8034"/>
                  </a:lnTo>
                  <a:lnTo>
                    <a:pt x="385" y="8017"/>
                  </a:lnTo>
                  <a:lnTo>
                    <a:pt x="391" y="8010"/>
                  </a:lnTo>
                  <a:lnTo>
                    <a:pt x="396" y="8003"/>
                  </a:lnTo>
                  <a:lnTo>
                    <a:pt x="401" y="7999"/>
                  </a:lnTo>
                  <a:lnTo>
                    <a:pt x="403" y="7997"/>
                  </a:lnTo>
                  <a:lnTo>
                    <a:pt x="403" y="8006"/>
                  </a:lnTo>
                  <a:lnTo>
                    <a:pt x="402" y="8019"/>
                  </a:lnTo>
                  <a:lnTo>
                    <a:pt x="401" y="8030"/>
                  </a:lnTo>
                  <a:lnTo>
                    <a:pt x="402" y="8037"/>
                  </a:lnTo>
                  <a:lnTo>
                    <a:pt x="406" y="8039"/>
                  </a:lnTo>
                  <a:lnTo>
                    <a:pt x="411" y="8041"/>
                  </a:lnTo>
                  <a:lnTo>
                    <a:pt x="418" y="8042"/>
                  </a:lnTo>
                  <a:lnTo>
                    <a:pt x="425" y="8043"/>
                  </a:lnTo>
                  <a:lnTo>
                    <a:pt x="440" y="8043"/>
                  </a:lnTo>
                  <a:lnTo>
                    <a:pt x="451" y="8042"/>
                  </a:lnTo>
                  <a:lnTo>
                    <a:pt x="463" y="8034"/>
                  </a:lnTo>
                  <a:lnTo>
                    <a:pt x="471" y="8026"/>
                  </a:lnTo>
                  <a:lnTo>
                    <a:pt x="470" y="8035"/>
                  </a:lnTo>
                  <a:lnTo>
                    <a:pt x="467" y="8043"/>
                  </a:lnTo>
                  <a:lnTo>
                    <a:pt x="464" y="8052"/>
                  </a:lnTo>
                  <a:lnTo>
                    <a:pt x="460" y="8061"/>
                  </a:lnTo>
                  <a:lnTo>
                    <a:pt x="458" y="8069"/>
                  </a:lnTo>
                  <a:lnTo>
                    <a:pt x="456" y="8078"/>
                  </a:lnTo>
                  <a:lnTo>
                    <a:pt x="456" y="8081"/>
                  </a:lnTo>
                  <a:lnTo>
                    <a:pt x="457" y="8086"/>
                  </a:lnTo>
                  <a:lnTo>
                    <a:pt x="458" y="8090"/>
                  </a:lnTo>
                  <a:lnTo>
                    <a:pt x="461" y="8093"/>
                  </a:lnTo>
                  <a:lnTo>
                    <a:pt x="463" y="8096"/>
                  </a:lnTo>
                  <a:lnTo>
                    <a:pt x="467" y="8100"/>
                  </a:lnTo>
                  <a:lnTo>
                    <a:pt x="471" y="8101"/>
                  </a:lnTo>
                  <a:lnTo>
                    <a:pt x="475" y="8103"/>
                  </a:lnTo>
                  <a:lnTo>
                    <a:pt x="485" y="8103"/>
                  </a:lnTo>
                  <a:lnTo>
                    <a:pt x="496" y="8102"/>
                  </a:lnTo>
                  <a:lnTo>
                    <a:pt x="505" y="8098"/>
                  </a:lnTo>
                  <a:lnTo>
                    <a:pt x="515" y="8095"/>
                  </a:lnTo>
                  <a:lnTo>
                    <a:pt x="525" y="8091"/>
                  </a:lnTo>
                  <a:lnTo>
                    <a:pt x="531" y="8088"/>
                  </a:lnTo>
                  <a:lnTo>
                    <a:pt x="548" y="8082"/>
                  </a:lnTo>
                  <a:lnTo>
                    <a:pt x="565" y="8075"/>
                  </a:lnTo>
                  <a:lnTo>
                    <a:pt x="580" y="8067"/>
                  </a:lnTo>
                  <a:lnTo>
                    <a:pt x="595" y="8061"/>
                  </a:lnTo>
                  <a:lnTo>
                    <a:pt x="601" y="8057"/>
                  </a:lnTo>
                  <a:lnTo>
                    <a:pt x="609" y="8055"/>
                  </a:lnTo>
                  <a:lnTo>
                    <a:pt x="615" y="8053"/>
                  </a:lnTo>
                  <a:lnTo>
                    <a:pt x="623" y="8052"/>
                  </a:lnTo>
                  <a:lnTo>
                    <a:pt x="631" y="8051"/>
                  </a:lnTo>
                  <a:lnTo>
                    <a:pt x="638" y="8052"/>
                  </a:lnTo>
                  <a:lnTo>
                    <a:pt x="646" y="8053"/>
                  </a:lnTo>
                  <a:lnTo>
                    <a:pt x="653" y="8056"/>
                  </a:lnTo>
                  <a:lnTo>
                    <a:pt x="661" y="8059"/>
                  </a:lnTo>
                  <a:lnTo>
                    <a:pt x="668" y="8059"/>
                  </a:lnTo>
                  <a:lnTo>
                    <a:pt x="675" y="8057"/>
                  </a:lnTo>
                  <a:lnTo>
                    <a:pt x="680" y="8055"/>
                  </a:lnTo>
                  <a:lnTo>
                    <a:pt x="685" y="8051"/>
                  </a:lnTo>
                  <a:lnTo>
                    <a:pt x="690" y="8047"/>
                  </a:lnTo>
                  <a:lnTo>
                    <a:pt x="693" y="8041"/>
                  </a:lnTo>
                  <a:lnTo>
                    <a:pt x="698" y="8036"/>
                  </a:lnTo>
                  <a:lnTo>
                    <a:pt x="705" y="8026"/>
                  </a:lnTo>
                  <a:lnTo>
                    <a:pt x="713" y="8017"/>
                  </a:lnTo>
                  <a:lnTo>
                    <a:pt x="716" y="8014"/>
                  </a:lnTo>
                  <a:lnTo>
                    <a:pt x="720" y="8013"/>
                  </a:lnTo>
                  <a:lnTo>
                    <a:pt x="725" y="8013"/>
                  </a:lnTo>
                  <a:lnTo>
                    <a:pt x="730" y="8015"/>
                  </a:lnTo>
                  <a:lnTo>
                    <a:pt x="741" y="8021"/>
                  </a:lnTo>
                  <a:lnTo>
                    <a:pt x="749" y="8025"/>
                  </a:lnTo>
                  <a:lnTo>
                    <a:pt x="758" y="8026"/>
                  </a:lnTo>
                  <a:lnTo>
                    <a:pt x="766" y="8025"/>
                  </a:lnTo>
                  <a:lnTo>
                    <a:pt x="773" y="8023"/>
                  </a:lnTo>
                  <a:lnTo>
                    <a:pt x="781" y="8019"/>
                  </a:lnTo>
                  <a:lnTo>
                    <a:pt x="788" y="8012"/>
                  </a:lnTo>
                  <a:lnTo>
                    <a:pt x="798" y="8005"/>
                  </a:lnTo>
                  <a:lnTo>
                    <a:pt x="821" y="7984"/>
                  </a:lnTo>
                  <a:lnTo>
                    <a:pt x="838" y="7970"/>
                  </a:lnTo>
                  <a:lnTo>
                    <a:pt x="841" y="7967"/>
                  </a:lnTo>
                  <a:lnTo>
                    <a:pt x="845" y="7965"/>
                  </a:lnTo>
                  <a:lnTo>
                    <a:pt x="851" y="7963"/>
                  </a:lnTo>
                  <a:lnTo>
                    <a:pt x="856" y="7962"/>
                  </a:lnTo>
                  <a:lnTo>
                    <a:pt x="869" y="7961"/>
                  </a:lnTo>
                  <a:lnTo>
                    <a:pt x="886" y="7962"/>
                  </a:lnTo>
                  <a:lnTo>
                    <a:pt x="896" y="7963"/>
                  </a:lnTo>
                  <a:lnTo>
                    <a:pt x="905" y="7962"/>
                  </a:lnTo>
                  <a:lnTo>
                    <a:pt x="913" y="7959"/>
                  </a:lnTo>
                  <a:lnTo>
                    <a:pt x="921" y="7955"/>
                  </a:lnTo>
                  <a:lnTo>
                    <a:pt x="929" y="7949"/>
                  </a:lnTo>
                  <a:lnTo>
                    <a:pt x="935" y="7943"/>
                  </a:lnTo>
                  <a:lnTo>
                    <a:pt x="942" y="7935"/>
                  </a:lnTo>
                  <a:lnTo>
                    <a:pt x="948" y="7927"/>
                  </a:lnTo>
                  <a:lnTo>
                    <a:pt x="959" y="7909"/>
                  </a:lnTo>
                  <a:lnTo>
                    <a:pt x="970" y="7892"/>
                  </a:lnTo>
                  <a:lnTo>
                    <a:pt x="980" y="7875"/>
                  </a:lnTo>
                  <a:lnTo>
                    <a:pt x="992" y="7861"/>
                  </a:lnTo>
                  <a:lnTo>
                    <a:pt x="999" y="7853"/>
                  </a:lnTo>
                  <a:lnTo>
                    <a:pt x="1004" y="7843"/>
                  </a:lnTo>
                  <a:lnTo>
                    <a:pt x="1007" y="7832"/>
                  </a:lnTo>
                  <a:lnTo>
                    <a:pt x="1012" y="7820"/>
                  </a:lnTo>
                  <a:lnTo>
                    <a:pt x="1016" y="7809"/>
                  </a:lnTo>
                  <a:lnTo>
                    <a:pt x="1021" y="7799"/>
                  </a:lnTo>
                  <a:lnTo>
                    <a:pt x="1025" y="7795"/>
                  </a:lnTo>
                  <a:lnTo>
                    <a:pt x="1028" y="7792"/>
                  </a:lnTo>
                  <a:lnTo>
                    <a:pt x="1032" y="7789"/>
                  </a:lnTo>
                  <a:lnTo>
                    <a:pt x="1037" y="7786"/>
                  </a:lnTo>
                  <a:lnTo>
                    <a:pt x="1043" y="7785"/>
                  </a:lnTo>
                  <a:lnTo>
                    <a:pt x="1050" y="7785"/>
                  </a:lnTo>
                  <a:lnTo>
                    <a:pt x="1055" y="7786"/>
                  </a:lnTo>
                  <a:lnTo>
                    <a:pt x="1060" y="7787"/>
                  </a:lnTo>
                  <a:lnTo>
                    <a:pt x="1066" y="7787"/>
                  </a:lnTo>
                  <a:lnTo>
                    <a:pt x="1070" y="7785"/>
                  </a:lnTo>
                  <a:lnTo>
                    <a:pt x="1072" y="7784"/>
                  </a:lnTo>
                  <a:lnTo>
                    <a:pt x="1073" y="7782"/>
                  </a:lnTo>
                  <a:lnTo>
                    <a:pt x="1075" y="7780"/>
                  </a:lnTo>
                  <a:lnTo>
                    <a:pt x="1075" y="7776"/>
                  </a:lnTo>
                  <a:lnTo>
                    <a:pt x="1078" y="7764"/>
                  </a:lnTo>
                  <a:lnTo>
                    <a:pt x="1079" y="7752"/>
                  </a:lnTo>
                  <a:lnTo>
                    <a:pt x="1080" y="7741"/>
                  </a:lnTo>
                  <a:lnTo>
                    <a:pt x="1084" y="7729"/>
                  </a:lnTo>
                  <a:lnTo>
                    <a:pt x="1088" y="7720"/>
                  </a:lnTo>
                  <a:lnTo>
                    <a:pt x="1096" y="7712"/>
                  </a:lnTo>
                  <a:lnTo>
                    <a:pt x="1098" y="7708"/>
                  </a:lnTo>
                  <a:lnTo>
                    <a:pt x="1101" y="7704"/>
                  </a:lnTo>
                  <a:lnTo>
                    <a:pt x="1104" y="7700"/>
                  </a:lnTo>
                  <a:lnTo>
                    <a:pt x="1104" y="7696"/>
                  </a:lnTo>
                  <a:lnTo>
                    <a:pt x="1086" y="7696"/>
                  </a:lnTo>
                  <a:lnTo>
                    <a:pt x="1068" y="7696"/>
                  </a:lnTo>
                  <a:lnTo>
                    <a:pt x="1051" y="7695"/>
                  </a:lnTo>
                  <a:lnTo>
                    <a:pt x="1033" y="7692"/>
                  </a:lnTo>
                  <a:lnTo>
                    <a:pt x="1026" y="7690"/>
                  </a:lnTo>
                  <a:lnTo>
                    <a:pt x="1017" y="7688"/>
                  </a:lnTo>
                  <a:lnTo>
                    <a:pt x="1010" y="7685"/>
                  </a:lnTo>
                  <a:lnTo>
                    <a:pt x="1002" y="7681"/>
                  </a:lnTo>
                  <a:lnTo>
                    <a:pt x="996" y="7676"/>
                  </a:lnTo>
                  <a:lnTo>
                    <a:pt x="989" y="7671"/>
                  </a:lnTo>
                  <a:lnTo>
                    <a:pt x="983" y="7664"/>
                  </a:lnTo>
                  <a:lnTo>
                    <a:pt x="976" y="7657"/>
                  </a:lnTo>
                  <a:lnTo>
                    <a:pt x="971" y="7651"/>
                  </a:lnTo>
                  <a:lnTo>
                    <a:pt x="966" y="7648"/>
                  </a:lnTo>
                  <a:lnTo>
                    <a:pt x="964" y="7647"/>
                  </a:lnTo>
                  <a:lnTo>
                    <a:pt x="962" y="7647"/>
                  </a:lnTo>
                  <a:lnTo>
                    <a:pt x="960" y="7648"/>
                  </a:lnTo>
                  <a:lnTo>
                    <a:pt x="958" y="7649"/>
                  </a:lnTo>
                  <a:lnTo>
                    <a:pt x="953" y="7654"/>
                  </a:lnTo>
                  <a:lnTo>
                    <a:pt x="950" y="7659"/>
                  </a:lnTo>
                  <a:lnTo>
                    <a:pt x="948" y="7665"/>
                  </a:lnTo>
                  <a:lnTo>
                    <a:pt x="945" y="7673"/>
                  </a:lnTo>
                  <a:lnTo>
                    <a:pt x="940" y="7690"/>
                  </a:lnTo>
                  <a:lnTo>
                    <a:pt x="937" y="7708"/>
                  </a:lnTo>
                  <a:lnTo>
                    <a:pt x="936" y="7723"/>
                  </a:lnTo>
                  <a:lnTo>
                    <a:pt x="935" y="7732"/>
                  </a:lnTo>
                  <a:lnTo>
                    <a:pt x="934" y="7739"/>
                  </a:lnTo>
                  <a:lnTo>
                    <a:pt x="931" y="7743"/>
                  </a:lnTo>
                  <a:lnTo>
                    <a:pt x="926" y="7747"/>
                  </a:lnTo>
                  <a:lnTo>
                    <a:pt x="921" y="7752"/>
                  </a:lnTo>
                  <a:lnTo>
                    <a:pt x="915" y="7755"/>
                  </a:lnTo>
                  <a:lnTo>
                    <a:pt x="908" y="7758"/>
                  </a:lnTo>
                  <a:lnTo>
                    <a:pt x="901" y="7760"/>
                  </a:lnTo>
                  <a:lnTo>
                    <a:pt x="892" y="7763"/>
                  </a:lnTo>
                  <a:lnTo>
                    <a:pt x="858" y="7770"/>
                  </a:lnTo>
                  <a:lnTo>
                    <a:pt x="835" y="7776"/>
                  </a:lnTo>
                  <a:lnTo>
                    <a:pt x="825" y="7779"/>
                  </a:lnTo>
                  <a:lnTo>
                    <a:pt x="815" y="7782"/>
                  </a:lnTo>
                  <a:lnTo>
                    <a:pt x="807" y="7785"/>
                  </a:lnTo>
                  <a:lnTo>
                    <a:pt x="798" y="7790"/>
                  </a:lnTo>
                  <a:lnTo>
                    <a:pt x="783" y="7798"/>
                  </a:lnTo>
                  <a:lnTo>
                    <a:pt x="769" y="7808"/>
                  </a:lnTo>
                  <a:lnTo>
                    <a:pt x="756" y="7818"/>
                  </a:lnTo>
                  <a:lnTo>
                    <a:pt x="742" y="7827"/>
                  </a:lnTo>
                  <a:lnTo>
                    <a:pt x="727" y="7837"/>
                  </a:lnTo>
                  <a:lnTo>
                    <a:pt x="709" y="7845"/>
                  </a:lnTo>
                  <a:lnTo>
                    <a:pt x="703" y="7847"/>
                  </a:lnTo>
                  <a:lnTo>
                    <a:pt x="695" y="7849"/>
                  </a:lnTo>
                  <a:lnTo>
                    <a:pt x="687" y="7849"/>
                  </a:lnTo>
                  <a:lnTo>
                    <a:pt x="679" y="7849"/>
                  </a:lnTo>
                  <a:lnTo>
                    <a:pt x="662" y="7848"/>
                  </a:lnTo>
                  <a:lnTo>
                    <a:pt x="644" y="7844"/>
                  </a:lnTo>
                  <a:lnTo>
                    <a:pt x="609" y="7835"/>
                  </a:lnTo>
                  <a:lnTo>
                    <a:pt x="578" y="7826"/>
                  </a:lnTo>
                  <a:lnTo>
                    <a:pt x="561" y="7823"/>
                  </a:lnTo>
                  <a:lnTo>
                    <a:pt x="545" y="7819"/>
                  </a:lnTo>
                  <a:lnTo>
                    <a:pt x="528" y="7813"/>
                  </a:lnTo>
                  <a:lnTo>
                    <a:pt x="511" y="7808"/>
                  </a:lnTo>
                  <a:lnTo>
                    <a:pt x="475" y="7794"/>
                  </a:lnTo>
                  <a:lnTo>
                    <a:pt x="440" y="7779"/>
                  </a:lnTo>
                  <a:lnTo>
                    <a:pt x="406" y="7762"/>
                  </a:lnTo>
                  <a:lnTo>
                    <a:pt x="374" y="7743"/>
                  </a:lnTo>
                  <a:lnTo>
                    <a:pt x="342" y="7725"/>
                  </a:lnTo>
                  <a:lnTo>
                    <a:pt x="315" y="7705"/>
                  </a:lnTo>
                  <a:lnTo>
                    <a:pt x="285" y="7682"/>
                  </a:lnTo>
                  <a:lnTo>
                    <a:pt x="257" y="7658"/>
                  </a:lnTo>
                  <a:lnTo>
                    <a:pt x="242" y="7645"/>
                  </a:lnTo>
                  <a:lnTo>
                    <a:pt x="227" y="7633"/>
                  </a:lnTo>
                  <a:lnTo>
                    <a:pt x="212" y="7622"/>
                  </a:lnTo>
                  <a:lnTo>
                    <a:pt x="194" y="7611"/>
                  </a:lnTo>
                  <a:lnTo>
                    <a:pt x="192" y="7610"/>
                  </a:lnTo>
                  <a:lnTo>
                    <a:pt x="191" y="7608"/>
                  </a:lnTo>
                  <a:lnTo>
                    <a:pt x="192" y="7607"/>
                  </a:lnTo>
                  <a:lnTo>
                    <a:pt x="193" y="7605"/>
                  </a:lnTo>
                  <a:lnTo>
                    <a:pt x="199" y="7601"/>
                  </a:lnTo>
                  <a:lnTo>
                    <a:pt x="206" y="7595"/>
                  </a:lnTo>
                  <a:lnTo>
                    <a:pt x="214" y="7590"/>
                  </a:lnTo>
                  <a:lnTo>
                    <a:pt x="219" y="7582"/>
                  </a:lnTo>
                  <a:lnTo>
                    <a:pt x="220" y="7579"/>
                  </a:lnTo>
                  <a:lnTo>
                    <a:pt x="221" y="7575"/>
                  </a:lnTo>
                  <a:lnTo>
                    <a:pt x="220" y="7570"/>
                  </a:lnTo>
                  <a:lnTo>
                    <a:pt x="218" y="7565"/>
                  </a:lnTo>
                  <a:lnTo>
                    <a:pt x="208" y="7550"/>
                  </a:lnTo>
                  <a:lnTo>
                    <a:pt x="199" y="7536"/>
                  </a:lnTo>
                  <a:lnTo>
                    <a:pt x="189" y="7522"/>
                  </a:lnTo>
                  <a:lnTo>
                    <a:pt x="179" y="7510"/>
                  </a:lnTo>
                  <a:lnTo>
                    <a:pt x="169" y="7498"/>
                  </a:lnTo>
                  <a:lnTo>
                    <a:pt x="161" y="7487"/>
                  </a:lnTo>
                  <a:lnTo>
                    <a:pt x="153" y="7476"/>
                  </a:lnTo>
                  <a:lnTo>
                    <a:pt x="148" y="7466"/>
                  </a:lnTo>
                  <a:lnTo>
                    <a:pt x="142" y="7455"/>
                  </a:lnTo>
                  <a:lnTo>
                    <a:pt x="140" y="7444"/>
                  </a:lnTo>
                  <a:lnTo>
                    <a:pt x="140" y="7438"/>
                  </a:lnTo>
                  <a:lnTo>
                    <a:pt x="140" y="7432"/>
                  </a:lnTo>
                  <a:lnTo>
                    <a:pt x="141" y="7426"/>
                  </a:lnTo>
                  <a:lnTo>
                    <a:pt x="142" y="7420"/>
                  </a:lnTo>
                  <a:lnTo>
                    <a:pt x="145" y="7414"/>
                  </a:lnTo>
                  <a:lnTo>
                    <a:pt x="148" y="7407"/>
                  </a:lnTo>
                  <a:lnTo>
                    <a:pt x="152" y="7400"/>
                  </a:lnTo>
                  <a:lnTo>
                    <a:pt x="156" y="7393"/>
                  </a:lnTo>
                  <a:lnTo>
                    <a:pt x="168" y="7377"/>
                  </a:lnTo>
                  <a:lnTo>
                    <a:pt x="183" y="7361"/>
                  </a:lnTo>
                  <a:lnTo>
                    <a:pt x="202" y="7348"/>
                  </a:lnTo>
                  <a:lnTo>
                    <a:pt x="237" y="7322"/>
                  </a:lnTo>
                  <a:lnTo>
                    <a:pt x="256" y="7308"/>
                  </a:lnTo>
                  <a:lnTo>
                    <a:pt x="270" y="7296"/>
                  </a:lnTo>
                  <a:lnTo>
                    <a:pt x="274" y="7292"/>
                  </a:lnTo>
                  <a:lnTo>
                    <a:pt x="277" y="7288"/>
                  </a:lnTo>
                  <a:lnTo>
                    <a:pt x="277" y="7286"/>
                  </a:lnTo>
                  <a:lnTo>
                    <a:pt x="277" y="7286"/>
                  </a:lnTo>
                  <a:lnTo>
                    <a:pt x="277" y="7285"/>
                  </a:lnTo>
                  <a:lnTo>
                    <a:pt x="275" y="7285"/>
                  </a:lnTo>
                  <a:lnTo>
                    <a:pt x="262" y="7286"/>
                  </a:lnTo>
                  <a:lnTo>
                    <a:pt x="248" y="7288"/>
                  </a:lnTo>
                  <a:lnTo>
                    <a:pt x="233" y="7293"/>
                  </a:lnTo>
                  <a:lnTo>
                    <a:pt x="219" y="7296"/>
                  </a:lnTo>
                  <a:lnTo>
                    <a:pt x="204" y="7300"/>
                  </a:lnTo>
                  <a:lnTo>
                    <a:pt x="190" y="7304"/>
                  </a:lnTo>
                  <a:lnTo>
                    <a:pt x="178" y="7306"/>
                  </a:lnTo>
                  <a:lnTo>
                    <a:pt x="166" y="7305"/>
                  </a:lnTo>
                  <a:lnTo>
                    <a:pt x="168" y="7292"/>
                  </a:lnTo>
                  <a:lnTo>
                    <a:pt x="174" y="7273"/>
                  </a:lnTo>
                  <a:lnTo>
                    <a:pt x="176" y="7265"/>
                  </a:lnTo>
                  <a:lnTo>
                    <a:pt x="178" y="7257"/>
                  </a:lnTo>
                  <a:lnTo>
                    <a:pt x="178" y="7254"/>
                  </a:lnTo>
                  <a:lnTo>
                    <a:pt x="178" y="7252"/>
                  </a:lnTo>
                  <a:lnTo>
                    <a:pt x="178" y="7251"/>
                  </a:lnTo>
                  <a:lnTo>
                    <a:pt x="177" y="7250"/>
                  </a:lnTo>
                  <a:lnTo>
                    <a:pt x="173" y="7249"/>
                  </a:lnTo>
                  <a:lnTo>
                    <a:pt x="168" y="7250"/>
                  </a:lnTo>
                  <a:lnTo>
                    <a:pt x="164" y="7251"/>
                  </a:lnTo>
                  <a:lnTo>
                    <a:pt x="162" y="7253"/>
                  </a:lnTo>
                  <a:lnTo>
                    <a:pt x="156" y="7259"/>
                  </a:lnTo>
                  <a:lnTo>
                    <a:pt x="152" y="7268"/>
                  </a:lnTo>
                  <a:lnTo>
                    <a:pt x="148" y="7287"/>
                  </a:lnTo>
                  <a:lnTo>
                    <a:pt x="145" y="7303"/>
                  </a:lnTo>
                  <a:lnTo>
                    <a:pt x="141" y="7309"/>
                  </a:lnTo>
                  <a:lnTo>
                    <a:pt x="138" y="7315"/>
                  </a:lnTo>
                  <a:lnTo>
                    <a:pt x="135" y="7321"/>
                  </a:lnTo>
                  <a:lnTo>
                    <a:pt x="132" y="7325"/>
                  </a:lnTo>
                  <a:lnTo>
                    <a:pt x="123" y="7334"/>
                  </a:lnTo>
                  <a:lnTo>
                    <a:pt x="115" y="7341"/>
                  </a:lnTo>
                  <a:lnTo>
                    <a:pt x="108" y="7349"/>
                  </a:lnTo>
                  <a:lnTo>
                    <a:pt x="100" y="7359"/>
                  </a:lnTo>
                  <a:lnTo>
                    <a:pt x="97" y="7364"/>
                  </a:lnTo>
                  <a:lnTo>
                    <a:pt x="95" y="7371"/>
                  </a:lnTo>
                  <a:lnTo>
                    <a:pt x="93" y="7377"/>
                  </a:lnTo>
                  <a:lnTo>
                    <a:pt x="92" y="7386"/>
                  </a:lnTo>
                  <a:lnTo>
                    <a:pt x="91" y="7392"/>
                  </a:lnTo>
                  <a:lnTo>
                    <a:pt x="88" y="7398"/>
                  </a:lnTo>
                  <a:lnTo>
                    <a:pt x="85" y="7403"/>
                  </a:lnTo>
                  <a:lnTo>
                    <a:pt x="82" y="7407"/>
                  </a:lnTo>
                  <a:lnTo>
                    <a:pt x="78" y="7412"/>
                  </a:lnTo>
                  <a:lnTo>
                    <a:pt x="73" y="7415"/>
                  </a:lnTo>
                  <a:lnTo>
                    <a:pt x="69" y="7418"/>
                  </a:lnTo>
                  <a:lnTo>
                    <a:pt x="64" y="7420"/>
                  </a:lnTo>
                  <a:lnTo>
                    <a:pt x="58" y="7422"/>
                  </a:lnTo>
                  <a:lnTo>
                    <a:pt x="52" y="7423"/>
                  </a:lnTo>
                  <a:lnTo>
                    <a:pt x="46" y="7423"/>
                  </a:lnTo>
                  <a:lnTo>
                    <a:pt x="40" y="7423"/>
                  </a:lnTo>
                  <a:lnTo>
                    <a:pt x="34" y="7423"/>
                  </a:lnTo>
                  <a:lnTo>
                    <a:pt x="28" y="7422"/>
                  </a:lnTo>
                  <a:lnTo>
                    <a:pt x="23" y="7420"/>
                  </a:lnTo>
                  <a:lnTo>
                    <a:pt x="17" y="7417"/>
                  </a:lnTo>
                  <a:lnTo>
                    <a:pt x="7" y="7412"/>
                  </a:lnTo>
                  <a:lnTo>
                    <a:pt x="0" y="7406"/>
                  </a:lnTo>
                  <a:lnTo>
                    <a:pt x="0" y="7406"/>
                  </a:lnTo>
                  <a:lnTo>
                    <a:pt x="7" y="7379"/>
                  </a:lnTo>
                  <a:lnTo>
                    <a:pt x="17" y="7350"/>
                  </a:lnTo>
                  <a:lnTo>
                    <a:pt x="23" y="7335"/>
                  </a:lnTo>
                  <a:lnTo>
                    <a:pt x="28" y="7320"/>
                  </a:lnTo>
                  <a:lnTo>
                    <a:pt x="34" y="7305"/>
                  </a:lnTo>
                  <a:lnTo>
                    <a:pt x="42" y="7291"/>
                  </a:lnTo>
                  <a:lnTo>
                    <a:pt x="50" y="7277"/>
                  </a:lnTo>
                  <a:lnTo>
                    <a:pt x="59" y="7264"/>
                  </a:lnTo>
                  <a:lnTo>
                    <a:pt x="69" y="7252"/>
                  </a:lnTo>
                  <a:lnTo>
                    <a:pt x="80" y="7241"/>
                  </a:lnTo>
                  <a:lnTo>
                    <a:pt x="92" y="7231"/>
                  </a:lnTo>
                  <a:lnTo>
                    <a:pt x="105" y="7224"/>
                  </a:lnTo>
                  <a:lnTo>
                    <a:pt x="111" y="7220"/>
                  </a:lnTo>
                  <a:lnTo>
                    <a:pt x="119" y="7218"/>
                  </a:lnTo>
                  <a:lnTo>
                    <a:pt x="126" y="7216"/>
                  </a:lnTo>
                  <a:lnTo>
                    <a:pt x="134" y="7214"/>
                  </a:lnTo>
                  <a:lnTo>
                    <a:pt x="146" y="7213"/>
                  </a:lnTo>
                  <a:lnTo>
                    <a:pt x="158" y="7213"/>
                  </a:lnTo>
                  <a:lnTo>
                    <a:pt x="168" y="7214"/>
                  </a:lnTo>
                  <a:lnTo>
                    <a:pt x="178" y="7216"/>
                  </a:lnTo>
                  <a:lnTo>
                    <a:pt x="196" y="7220"/>
                  </a:lnTo>
                  <a:lnTo>
                    <a:pt x="212" y="7225"/>
                  </a:lnTo>
                  <a:lnTo>
                    <a:pt x="219" y="7226"/>
                  </a:lnTo>
                  <a:lnTo>
                    <a:pt x="227" y="7226"/>
                  </a:lnTo>
                  <a:lnTo>
                    <a:pt x="233" y="7225"/>
                  </a:lnTo>
                  <a:lnTo>
                    <a:pt x="241" y="7222"/>
                  </a:lnTo>
                  <a:lnTo>
                    <a:pt x="247" y="7217"/>
                  </a:lnTo>
                  <a:lnTo>
                    <a:pt x="254" y="7210"/>
                  </a:lnTo>
                  <a:lnTo>
                    <a:pt x="259" y="7200"/>
                  </a:lnTo>
                  <a:lnTo>
                    <a:pt x="266" y="7188"/>
                  </a:lnTo>
                  <a:lnTo>
                    <a:pt x="269" y="7177"/>
                  </a:lnTo>
                  <a:lnTo>
                    <a:pt x="272" y="7160"/>
                  </a:lnTo>
                  <a:lnTo>
                    <a:pt x="274" y="7138"/>
                  </a:lnTo>
                  <a:lnTo>
                    <a:pt x="275" y="7117"/>
                  </a:lnTo>
                  <a:lnTo>
                    <a:pt x="277" y="7095"/>
                  </a:lnTo>
                  <a:lnTo>
                    <a:pt x="281" y="7078"/>
                  </a:lnTo>
                  <a:lnTo>
                    <a:pt x="283" y="7070"/>
                  </a:lnTo>
                  <a:lnTo>
                    <a:pt x="284" y="7065"/>
                  </a:lnTo>
                  <a:lnTo>
                    <a:pt x="286" y="7062"/>
                  </a:lnTo>
                  <a:lnTo>
                    <a:pt x="289" y="7061"/>
                  </a:lnTo>
                  <a:lnTo>
                    <a:pt x="291" y="7070"/>
                  </a:lnTo>
                  <a:lnTo>
                    <a:pt x="295" y="7077"/>
                  </a:lnTo>
                  <a:lnTo>
                    <a:pt x="298" y="7082"/>
                  </a:lnTo>
                  <a:lnTo>
                    <a:pt x="301" y="7085"/>
                  </a:lnTo>
                  <a:lnTo>
                    <a:pt x="305" y="7088"/>
                  </a:lnTo>
                  <a:lnTo>
                    <a:pt x="310" y="7088"/>
                  </a:lnTo>
                  <a:lnTo>
                    <a:pt x="313" y="7088"/>
                  </a:lnTo>
                  <a:lnTo>
                    <a:pt x="318" y="7087"/>
                  </a:lnTo>
                  <a:lnTo>
                    <a:pt x="328" y="7083"/>
                  </a:lnTo>
                  <a:lnTo>
                    <a:pt x="339" y="7080"/>
                  </a:lnTo>
                  <a:lnTo>
                    <a:pt x="345" y="7080"/>
                  </a:lnTo>
                  <a:lnTo>
                    <a:pt x="351" y="7080"/>
                  </a:lnTo>
                  <a:lnTo>
                    <a:pt x="357" y="7082"/>
                  </a:lnTo>
                  <a:lnTo>
                    <a:pt x="365" y="7085"/>
                  </a:lnTo>
                  <a:lnTo>
                    <a:pt x="371" y="7089"/>
                  </a:lnTo>
                  <a:lnTo>
                    <a:pt x="379" y="7091"/>
                  </a:lnTo>
                  <a:lnTo>
                    <a:pt x="385" y="7092"/>
                  </a:lnTo>
                  <a:lnTo>
                    <a:pt x="392" y="7093"/>
                  </a:lnTo>
                  <a:lnTo>
                    <a:pt x="405" y="7090"/>
                  </a:lnTo>
                  <a:lnTo>
                    <a:pt x="418" y="7087"/>
                  </a:lnTo>
                  <a:lnTo>
                    <a:pt x="431" y="7081"/>
                  </a:lnTo>
                  <a:lnTo>
                    <a:pt x="445" y="7078"/>
                  </a:lnTo>
                  <a:lnTo>
                    <a:pt x="452" y="7077"/>
                  </a:lnTo>
                  <a:lnTo>
                    <a:pt x="460" y="7076"/>
                  </a:lnTo>
                  <a:lnTo>
                    <a:pt x="467" y="7077"/>
                  </a:lnTo>
                  <a:lnTo>
                    <a:pt x="476" y="7078"/>
                  </a:lnTo>
                  <a:lnTo>
                    <a:pt x="487" y="7080"/>
                  </a:lnTo>
                  <a:lnTo>
                    <a:pt x="499" y="7080"/>
                  </a:lnTo>
                  <a:lnTo>
                    <a:pt x="512" y="7079"/>
                  </a:lnTo>
                  <a:lnTo>
                    <a:pt x="526" y="7077"/>
                  </a:lnTo>
                  <a:lnTo>
                    <a:pt x="555" y="7071"/>
                  </a:lnTo>
                  <a:lnTo>
                    <a:pt x="585" y="7065"/>
                  </a:lnTo>
                  <a:lnTo>
                    <a:pt x="599" y="7063"/>
                  </a:lnTo>
                  <a:lnTo>
                    <a:pt x="614" y="7061"/>
                  </a:lnTo>
                  <a:lnTo>
                    <a:pt x="628" y="7061"/>
                  </a:lnTo>
                  <a:lnTo>
                    <a:pt x="642" y="7061"/>
                  </a:lnTo>
                  <a:lnTo>
                    <a:pt x="649" y="7062"/>
                  </a:lnTo>
                  <a:lnTo>
                    <a:pt x="655" y="7064"/>
                  </a:lnTo>
                  <a:lnTo>
                    <a:pt x="661" y="7066"/>
                  </a:lnTo>
                  <a:lnTo>
                    <a:pt x="667" y="7068"/>
                  </a:lnTo>
                  <a:lnTo>
                    <a:pt x="673" y="7071"/>
                  </a:lnTo>
                  <a:lnTo>
                    <a:pt x="678" y="7075"/>
                  </a:lnTo>
                  <a:lnTo>
                    <a:pt x="683" y="7080"/>
                  </a:lnTo>
                  <a:lnTo>
                    <a:pt x="688" y="7084"/>
                  </a:lnTo>
                  <a:lnTo>
                    <a:pt x="698" y="7095"/>
                  </a:lnTo>
                  <a:lnTo>
                    <a:pt x="709" y="7104"/>
                  </a:lnTo>
                  <a:lnTo>
                    <a:pt x="721" y="7111"/>
                  </a:lnTo>
                  <a:lnTo>
                    <a:pt x="734" y="7118"/>
                  </a:lnTo>
                  <a:lnTo>
                    <a:pt x="748" y="7123"/>
                  </a:lnTo>
                  <a:lnTo>
                    <a:pt x="763" y="7126"/>
                  </a:lnTo>
                  <a:lnTo>
                    <a:pt x="777" y="7129"/>
                  </a:lnTo>
                  <a:lnTo>
                    <a:pt x="793" y="7129"/>
                  </a:lnTo>
                  <a:lnTo>
                    <a:pt x="808" y="7128"/>
                  </a:lnTo>
                  <a:lnTo>
                    <a:pt x="822" y="7125"/>
                  </a:lnTo>
                  <a:lnTo>
                    <a:pt x="836" y="7121"/>
                  </a:lnTo>
                  <a:lnTo>
                    <a:pt x="850" y="7116"/>
                  </a:lnTo>
                  <a:lnTo>
                    <a:pt x="862" y="7108"/>
                  </a:lnTo>
                  <a:lnTo>
                    <a:pt x="874" y="7099"/>
                  </a:lnTo>
                  <a:lnTo>
                    <a:pt x="879" y="7094"/>
                  </a:lnTo>
                  <a:lnTo>
                    <a:pt x="883" y="7089"/>
                  </a:lnTo>
                  <a:lnTo>
                    <a:pt x="888" y="7082"/>
                  </a:lnTo>
                  <a:lnTo>
                    <a:pt x="892" y="7076"/>
                  </a:lnTo>
                  <a:lnTo>
                    <a:pt x="917" y="7063"/>
                  </a:lnTo>
                  <a:lnTo>
                    <a:pt x="942" y="7051"/>
                  </a:lnTo>
                  <a:lnTo>
                    <a:pt x="967" y="7041"/>
                  </a:lnTo>
                  <a:lnTo>
                    <a:pt x="992" y="7033"/>
                  </a:lnTo>
                  <a:lnTo>
                    <a:pt x="1018" y="7025"/>
                  </a:lnTo>
                  <a:lnTo>
                    <a:pt x="1044" y="7016"/>
                  </a:lnTo>
                  <a:lnTo>
                    <a:pt x="1069" y="7008"/>
                  </a:lnTo>
                  <a:lnTo>
                    <a:pt x="1094" y="6997"/>
                  </a:lnTo>
                  <a:lnTo>
                    <a:pt x="1097" y="6997"/>
                  </a:lnTo>
                  <a:lnTo>
                    <a:pt x="1100" y="6998"/>
                  </a:lnTo>
                  <a:lnTo>
                    <a:pt x="1104" y="7000"/>
                  </a:lnTo>
                  <a:lnTo>
                    <a:pt x="1107" y="7004"/>
                  </a:lnTo>
                  <a:lnTo>
                    <a:pt x="1112" y="7015"/>
                  </a:lnTo>
                  <a:lnTo>
                    <a:pt x="1118" y="7029"/>
                  </a:lnTo>
                  <a:lnTo>
                    <a:pt x="1123" y="7043"/>
                  </a:lnTo>
                  <a:lnTo>
                    <a:pt x="1128" y="7058"/>
                  </a:lnTo>
                  <a:lnTo>
                    <a:pt x="1131" y="7065"/>
                  </a:lnTo>
                  <a:lnTo>
                    <a:pt x="1134" y="7070"/>
                  </a:lnTo>
                  <a:lnTo>
                    <a:pt x="1137" y="7076"/>
                  </a:lnTo>
                  <a:lnTo>
                    <a:pt x="1140" y="7080"/>
                  </a:lnTo>
                  <a:lnTo>
                    <a:pt x="1146" y="7084"/>
                  </a:lnTo>
                  <a:lnTo>
                    <a:pt x="1151" y="7089"/>
                  </a:lnTo>
                  <a:lnTo>
                    <a:pt x="1158" y="7092"/>
                  </a:lnTo>
                  <a:lnTo>
                    <a:pt x="1164" y="7095"/>
                  </a:lnTo>
                  <a:lnTo>
                    <a:pt x="1172" y="7097"/>
                  </a:lnTo>
                  <a:lnTo>
                    <a:pt x="1178" y="7098"/>
                  </a:lnTo>
                  <a:lnTo>
                    <a:pt x="1186" y="7099"/>
                  </a:lnTo>
                  <a:lnTo>
                    <a:pt x="1193" y="7099"/>
                  </a:lnTo>
                  <a:lnTo>
                    <a:pt x="1201" y="7098"/>
                  </a:lnTo>
                  <a:lnTo>
                    <a:pt x="1208" y="7097"/>
                  </a:lnTo>
                  <a:lnTo>
                    <a:pt x="1215" y="7095"/>
                  </a:lnTo>
                  <a:lnTo>
                    <a:pt x="1222" y="7092"/>
                  </a:lnTo>
                  <a:lnTo>
                    <a:pt x="1229" y="7089"/>
                  </a:lnTo>
                  <a:lnTo>
                    <a:pt x="1234" y="7084"/>
                  </a:lnTo>
                  <a:lnTo>
                    <a:pt x="1240" y="7080"/>
                  </a:lnTo>
                  <a:lnTo>
                    <a:pt x="1245" y="7074"/>
                  </a:lnTo>
                  <a:lnTo>
                    <a:pt x="1257" y="7054"/>
                  </a:lnTo>
                  <a:lnTo>
                    <a:pt x="1264" y="7039"/>
                  </a:lnTo>
                  <a:lnTo>
                    <a:pt x="1269" y="7033"/>
                  </a:lnTo>
                  <a:lnTo>
                    <a:pt x="1274" y="7025"/>
                  </a:lnTo>
                  <a:lnTo>
                    <a:pt x="1283" y="7017"/>
                  </a:lnTo>
                  <a:lnTo>
                    <a:pt x="1294" y="7009"/>
                  </a:lnTo>
                  <a:lnTo>
                    <a:pt x="1306" y="7000"/>
                  </a:lnTo>
                  <a:lnTo>
                    <a:pt x="1313" y="6991"/>
                  </a:lnTo>
                  <a:lnTo>
                    <a:pt x="1320" y="6983"/>
                  </a:lnTo>
                  <a:lnTo>
                    <a:pt x="1323" y="6975"/>
                  </a:lnTo>
                  <a:lnTo>
                    <a:pt x="1324" y="6968"/>
                  </a:lnTo>
                  <a:lnTo>
                    <a:pt x="1325" y="6960"/>
                  </a:lnTo>
                  <a:lnTo>
                    <a:pt x="1324" y="6953"/>
                  </a:lnTo>
                  <a:lnTo>
                    <a:pt x="1323" y="6945"/>
                  </a:lnTo>
                  <a:lnTo>
                    <a:pt x="1321" y="6937"/>
                  </a:lnTo>
                  <a:lnTo>
                    <a:pt x="1320" y="6930"/>
                  </a:lnTo>
                  <a:lnTo>
                    <a:pt x="1318" y="6922"/>
                  </a:lnTo>
                  <a:lnTo>
                    <a:pt x="1320" y="6915"/>
                  </a:lnTo>
                  <a:lnTo>
                    <a:pt x="1321" y="6907"/>
                  </a:lnTo>
                  <a:lnTo>
                    <a:pt x="1325" y="6900"/>
                  </a:lnTo>
                  <a:lnTo>
                    <a:pt x="1330" y="6892"/>
                  </a:lnTo>
                  <a:lnTo>
                    <a:pt x="1340" y="6883"/>
                  </a:lnTo>
                  <a:lnTo>
                    <a:pt x="1345" y="6878"/>
                  </a:lnTo>
                  <a:lnTo>
                    <a:pt x="1350" y="6873"/>
                  </a:lnTo>
                  <a:lnTo>
                    <a:pt x="1353" y="6867"/>
                  </a:lnTo>
                  <a:lnTo>
                    <a:pt x="1355" y="6862"/>
                  </a:lnTo>
                  <a:lnTo>
                    <a:pt x="1357" y="6855"/>
                  </a:lnTo>
                  <a:lnTo>
                    <a:pt x="1357" y="6850"/>
                  </a:lnTo>
                  <a:lnTo>
                    <a:pt x="1357" y="6844"/>
                  </a:lnTo>
                  <a:lnTo>
                    <a:pt x="1356" y="6837"/>
                  </a:lnTo>
                  <a:lnTo>
                    <a:pt x="1353" y="6825"/>
                  </a:lnTo>
                  <a:lnTo>
                    <a:pt x="1347" y="6812"/>
                  </a:lnTo>
                  <a:lnTo>
                    <a:pt x="1339" y="6799"/>
                  </a:lnTo>
                  <a:lnTo>
                    <a:pt x="1330" y="6785"/>
                  </a:lnTo>
                  <a:lnTo>
                    <a:pt x="1310" y="6759"/>
                  </a:lnTo>
                  <a:lnTo>
                    <a:pt x="1289" y="6733"/>
                  </a:lnTo>
                  <a:lnTo>
                    <a:pt x="1282" y="6721"/>
                  </a:lnTo>
                  <a:lnTo>
                    <a:pt x="1274" y="6709"/>
                  </a:lnTo>
                  <a:lnTo>
                    <a:pt x="1271" y="6703"/>
                  </a:lnTo>
                  <a:lnTo>
                    <a:pt x="1269" y="6698"/>
                  </a:lnTo>
                  <a:lnTo>
                    <a:pt x="1268" y="6692"/>
                  </a:lnTo>
                  <a:lnTo>
                    <a:pt x="1267" y="6687"/>
                  </a:lnTo>
                  <a:lnTo>
                    <a:pt x="1264" y="6663"/>
                  </a:lnTo>
                  <a:lnTo>
                    <a:pt x="1262" y="6642"/>
                  </a:lnTo>
                  <a:lnTo>
                    <a:pt x="1258" y="6620"/>
                  </a:lnTo>
                  <a:lnTo>
                    <a:pt x="1252" y="6597"/>
                  </a:lnTo>
                  <a:lnTo>
                    <a:pt x="1249" y="6591"/>
                  </a:lnTo>
                  <a:lnTo>
                    <a:pt x="1245" y="6584"/>
                  </a:lnTo>
                  <a:lnTo>
                    <a:pt x="1242" y="6578"/>
                  </a:lnTo>
                  <a:lnTo>
                    <a:pt x="1236" y="6570"/>
                  </a:lnTo>
                  <a:lnTo>
                    <a:pt x="1227" y="6557"/>
                  </a:lnTo>
                  <a:lnTo>
                    <a:pt x="1215" y="6543"/>
                  </a:lnTo>
                  <a:lnTo>
                    <a:pt x="1203" y="6529"/>
                  </a:lnTo>
                  <a:lnTo>
                    <a:pt x="1191" y="6515"/>
                  </a:lnTo>
                  <a:lnTo>
                    <a:pt x="1181" y="6501"/>
                  </a:lnTo>
                  <a:lnTo>
                    <a:pt x="1174" y="6486"/>
                  </a:lnTo>
                  <a:lnTo>
                    <a:pt x="1169" y="6470"/>
                  </a:lnTo>
                  <a:lnTo>
                    <a:pt x="1165" y="6451"/>
                  </a:lnTo>
                  <a:lnTo>
                    <a:pt x="1163" y="6434"/>
                  </a:lnTo>
                  <a:lnTo>
                    <a:pt x="1162" y="6416"/>
                  </a:lnTo>
                  <a:lnTo>
                    <a:pt x="1160" y="6380"/>
                  </a:lnTo>
                  <a:lnTo>
                    <a:pt x="1155" y="6345"/>
                  </a:lnTo>
                  <a:lnTo>
                    <a:pt x="1153" y="6335"/>
                  </a:lnTo>
                  <a:lnTo>
                    <a:pt x="1151" y="6327"/>
                  </a:lnTo>
                  <a:lnTo>
                    <a:pt x="1149" y="6323"/>
                  </a:lnTo>
                  <a:lnTo>
                    <a:pt x="1146" y="6319"/>
                  </a:lnTo>
                  <a:lnTo>
                    <a:pt x="1142" y="6318"/>
                  </a:lnTo>
                  <a:lnTo>
                    <a:pt x="1138" y="6316"/>
                  </a:lnTo>
                  <a:lnTo>
                    <a:pt x="1135" y="6318"/>
                  </a:lnTo>
                  <a:lnTo>
                    <a:pt x="1131" y="6319"/>
                  </a:lnTo>
                  <a:lnTo>
                    <a:pt x="1121" y="6324"/>
                  </a:lnTo>
                  <a:lnTo>
                    <a:pt x="1111" y="6331"/>
                  </a:lnTo>
                  <a:lnTo>
                    <a:pt x="1106" y="6334"/>
                  </a:lnTo>
                  <a:lnTo>
                    <a:pt x="1100" y="6336"/>
                  </a:lnTo>
                  <a:lnTo>
                    <a:pt x="1094" y="6338"/>
                  </a:lnTo>
                  <a:lnTo>
                    <a:pt x="1088" y="6339"/>
                  </a:lnTo>
                  <a:lnTo>
                    <a:pt x="1074" y="6341"/>
                  </a:lnTo>
                  <a:lnTo>
                    <a:pt x="1060" y="6341"/>
                  </a:lnTo>
                  <a:lnTo>
                    <a:pt x="1047" y="6340"/>
                  </a:lnTo>
                  <a:lnTo>
                    <a:pt x="1036" y="6338"/>
                  </a:lnTo>
                  <a:lnTo>
                    <a:pt x="1025" y="6334"/>
                  </a:lnTo>
                  <a:lnTo>
                    <a:pt x="1014" y="6329"/>
                  </a:lnTo>
                  <a:lnTo>
                    <a:pt x="1003" y="6324"/>
                  </a:lnTo>
                  <a:lnTo>
                    <a:pt x="994" y="6318"/>
                  </a:lnTo>
                  <a:lnTo>
                    <a:pt x="985" y="6311"/>
                  </a:lnTo>
                  <a:lnTo>
                    <a:pt x="976" y="6302"/>
                  </a:lnTo>
                  <a:lnTo>
                    <a:pt x="967" y="6294"/>
                  </a:lnTo>
                  <a:lnTo>
                    <a:pt x="960" y="6285"/>
                  </a:lnTo>
                  <a:lnTo>
                    <a:pt x="945" y="6265"/>
                  </a:lnTo>
                  <a:lnTo>
                    <a:pt x="931" y="6242"/>
                  </a:lnTo>
                  <a:lnTo>
                    <a:pt x="912" y="6216"/>
                  </a:lnTo>
                  <a:lnTo>
                    <a:pt x="893" y="6185"/>
                  </a:lnTo>
                  <a:lnTo>
                    <a:pt x="890" y="6176"/>
                  </a:lnTo>
                  <a:lnTo>
                    <a:pt x="886" y="6167"/>
                  </a:lnTo>
                  <a:lnTo>
                    <a:pt x="883" y="6160"/>
                  </a:lnTo>
                  <a:lnTo>
                    <a:pt x="882" y="6151"/>
                  </a:lnTo>
                  <a:lnTo>
                    <a:pt x="882" y="6144"/>
                  </a:lnTo>
                  <a:lnTo>
                    <a:pt x="883" y="6136"/>
                  </a:lnTo>
                  <a:lnTo>
                    <a:pt x="885" y="6129"/>
                  </a:lnTo>
                  <a:lnTo>
                    <a:pt x="889" y="6121"/>
                  </a:lnTo>
                  <a:lnTo>
                    <a:pt x="904" y="6097"/>
                  </a:lnTo>
                  <a:lnTo>
                    <a:pt x="917" y="6073"/>
                  </a:lnTo>
                  <a:lnTo>
                    <a:pt x="922" y="6061"/>
                  </a:lnTo>
                  <a:lnTo>
                    <a:pt x="928" y="6049"/>
                  </a:lnTo>
                  <a:lnTo>
                    <a:pt x="932" y="6036"/>
                  </a:lnTo>
                  <a:lnTo>
                    <a:pt x="935" y="6024"/>
                  </a:lnTo>
                  <a:lnTo>
                    <a:pt x="938" y="6011"/>
                  </a:lnTo>
                  <a:lnTo>
                    <a:pt x="940" y="5998"/>
                  </a:lnTo>
                  <a:lnTo>
                    <a:pt x="943" y="5984"/>
                  </a:lnTo>
                  <a:lnTo>
                    <a:pt x="944" y="5971"/>
                  </a:lnTo>
                  <a:lnTo>
                    <a:pt x="944" y="5957"/>
                  </a:lnTo>
                  <a:lnTo>
                    <a:pt x="943" y="5943"/>
                  </a:lnTo>
                  <a:lnTo>
                    <a:pt x="942" y="5929"/>
                  </a:lnTo>
                  <a:lnTo>
                    <a:pt x="939" y="5914"/>
                  </a:lnTo>
                  <a:lnTo>
                    <a:pt x="937" y="5906"/>
                  </a:lnTo>
                  <a:lnTo>
                    <a:pt x="934" y="5899"/>
                  </a:lnTo>
                  <a:lnTo>
                    <a:pt x="932" y="5891"/>
                  </a:lnTo>
                  <a:lnTo>
                    <a:pt x="928" y="5886"/>
                  </a:lnTo>
                  <a:lnTo>
                    <a:pt x="924" y="5880"/>
                  </a:lnTo>
                  <a:lnTo>
                    <a:pt x="919" y="5876"/>
                  </a:lnTo>
                  <a:lnTo>
                    <a:pt x="915" y="5872"/>
                  </a:lnTo>
                  <a:lnTo>
                    <a:pt x="909" y="5867"/>
                  </a:lnTo>
                  <a:lnTo>
                    <a:pt x="897" y="5862"/>
                  </a:lnTo>
                  <a:lnTo>
                    <a:pt x="884" y="5857"/>
                  </a:lnTo>
                  <a:lnTo>
                    <a:pt x="870" y="5855"/>
                  </a:lnTo>
                  <a:lnTo>
                    <a:pt x="855" y="5854"/>
                  </a:lnTo>
                  <a:lnTo>
                    <a:pt x="825" y="5852"/>
                  </a:lnTo>
                  <a:lnTo>
                    <a:pt x="794" y="5852"/>
                  </a:lnTo>
                  <a:lnTo>
                    <a:pt x="777" y="5851"/>
                  </a:lnTo>
                  <a:lnTo>
                    <a:pt x="763" y="5849"/>
                  </a:lnTo>
                  <a:lnTo>
                    <a:pt x="748" y="5846"/>
                  </a:lnTo>
                  <a:lnTo>
                    <a:pt x="735" y="5841"/>
                  </a:lnTo>
                  <a:lnTo>
                    <a:pt x="708" y="5825"/>
                  </a:lnTo>
                  <a:lnTo>
                    <a:pt x="669" y="5798"/>
                  </a:lnTo>
                  <a:lnTo>
                    <a:pt x="651" y="5784"/>
                  </a:lnTo>
                  <a:lnTo>
                    <a:pt x="635" y="5770"/>
                  </a:lnTo>
                  <a:lnTo>
                    <a:pt x="629" y="5765"/>
                  </a:lnTo>
                  <a:lnTo>
                    <a:pt x="624" y="5759"/>
                  </a:lnTo>
                  <a:lnTo>
                    <a:pt x="622" y="5754"/>
                  </a:lnTo>
                  <a:lnTo>
                    <a:pt x="621" y="5751"/>
                  </a:lnTo>
                  <a:lnTo>
                    <a:pt x="622" y="5731"/>
                  </a:lnTo>
                  <a:lnTo>
                    <a:pt x="624" y="5713"/>
                  </a:lnTo>
                  <a:lnTo>
                    <a:pt x="627" y="5693"/>
                  </a:lnTo>
                  <a:lnTo>
                    <a:pt x="631" y="5674"/>
                  </a:lnTo>
                  <a:lnTo>
                    <a:pt x="635" y="5654"/>
                  </a:lnTo>
                  <a:lnTo>
                    <a:pt x="639" y="5634"/>
                  </a:lnTo>
                  <a:lnTo>
                    <a:pt x="646" y="5616"/>
                  </a:lnTo>
                  <a:lnTo>
                    <a:pt x="652" y="5596"/>
                  </a:lnTo>
                  <a:lnTo>
                    <a:pt x="660" y="5577"/>
                  </a:lnTo>
                  <a:lnTo>
                    <a:pt x="668" y="5559"/>
                  </a:lnTo>
                  <a:lnTo>
                    <a:pt x="678" y="5542"/>
                  </a:lnTo>
                  <a:lnTo>
                    <a:pt x="689" y="5525"/>
                  </a:lnTo>
                  <a:lnTo>
                    <a:pt x="700" y="5510"/>
                  </a:lnTo>
                  <a:lnTo>
                    <a:pt x="713" y="5495"/>
                  </a:lnTo>
                  <a:lnTo>
                    <a:pt x="726" y="5482"/>
                  </a:lnTo>
                  <a:lnTo>
                    <a:pt x="741" y="5469"/>
                  </a:lnTo>
                  <a:lnTo>
                    <a:pt x="757" y="5457"/>
                  </a:lnTo>
                  <a:lnTo>
                    <a:pt x="772" y="5445"/>
                  </a:lnTo>
                  <a:lnTo>
                    <a:pt x="787" y="5432"/>
                  </a:lnTo>
                  <a:lnTo>
                    <a:pt x="800" y="5419"/>
                  </a:lnTo>
                  <a:lnTo>
                    <a:pt x="813" y="5405"/>
                  </a:lnTo>
                  <a:lnTo>
                    <a:pt x="826" y="5391"/>
                  </a:lnTo>
                  <a:lnTo>
                    <a:pt x="837" y="5374"/>
                  </a:lnTo>
                  <a:lnTo>
                    <a:pt x="848" y="5356"/>
                  </a:lnTo>
                  <a:lnTo>
                    <a:pt x="861" y="5330"/>
                  </a:lnTo>
                  <a:lnTo>
                    <a:pt x="871" y="5305"/>
                  </a:lnTo>
                  <a:lnTo>
                    <a:pt x="882" y="5280"/>
                  </a:lnTo>
                  <a:lnTo>
                    <a:pt x="892" y="5255"/>
                  </a:lnTo>
                  <a:lnTo>
                    <a:pt x="903" y="5230"/>
                  </a:lnTo>
                  <a:lnTo>
                    <a:pt x="916" y="5205"/>
                  </a:lnTo>
                  <a:lnTo>
                    <a:pt x="923" y="5193"/>
                  </a:lnTo>
                  <a:lnTo>
                    <a:pt x="931" y="5182"/>
                  </a:lnTo>
                  <a:lnTo>
                    <a:pt x="939" y="5171"/>
                  </a:lnTo>
                  <a:lnTo>
                    <a:pt x="949" y="5160"/>
                  </a:lnTo>
                  <a:lnTo>
                    <a:pt x="977" y="5140"/>
                  </a:lnTo>
                  <a:lnTo>
                    <a:pt x="1002" y="5125"/>
                  </a:lnTo>
                  <a:lnTo>
                    <a:pt x="1024" y="5112"/>
                  </a:lnTo>
                  <a:lnTo>
                    <a:pt x="1042" y="5104"/>
                  </a:lnTo>
                  <a:lnTo>
                    <a:pt x="1050" y="5100"/>
                  </a:lnTo>
                  <a:lnTo>
                    <a:pt x="1057" y="5097"/>
                  </a:lnTo>
                  <a:lnTo>
                    <a:pt x="1065" y="5095"/>
                  </a:lnTo>
                  <a:lnTo>
                    <a:pt x="1071" y="5094"/>
                  </a:lnTo>
                  <a:lnTo>
                    <a:pt x="1078" y="5094"/>
                  </a:lnTo>
                  <a:lnTo>
                    <a:pt x="1083" y="5094"/>
                  </a:lnTo>
                  <a:lnTo>
                    <a:pt x="1088" y="5095"/>
                  </a:lnTo>
                  <a:lnTo>
                    <a:pt x="1094" y="5097"/>
                  </a:lnTo>
                  <a:lnTo>
                    <a:pt x="1099" y="5099"/>
                  </a:lnTo>
                  <a:lnTo>
                    <a:pt x="1105" y="5103"/>
                  </a:lnTo>
                  <a:lnTo>
                    <a:pt x="1109" y="5107"/>
                  </a:lnTo>
                  <a:lnTo>
                    <a:pt x="1113" y="5111"/>
                  </a:lnTo>
                  <a:lnTo>
                    <a:pt x="1123" y="5122"/>
                  </a:lnTo>
                  <a:lnTo>
                    <a:pt x="1134" y="5135"/>
                  </a:lnTo>
                  <a:lnTo>
                    <a:pt x="1156" y="5170"/>
                  </a:lnTo>
                  <a:lnTo>
                    <a:pt x="1186" y="5213"/>
                  </a:lnTo>
                  <a:lnTo>
                    <a:pt x="1192" y="5222"/>
                  </a:lnTo>
                  <a:lnTo>
                    <a:pt x="1200" y="5231"/>
                  </a:lnTo>
                  <a:lnTo>
                    <a:pt x="1207" y="5239"/>
                  </a:lnTo>
                  <a:lnTo>
                    <a:pt x="1215" y="5244"/>
                  </a:lnTo>
                  <a:lnTo>
                    <a:pt x="1221" y="5249"/>
                  </a:lnTo>
                  <a:lnTo>
                    <a:pt x="1229" y="5255"/>
                  </a:lnTo>
                  <a:lnTo>
                    <a:pt x="1235" y="5258"/>
                  </a:lnTo>
                  <a:lnTo>
                    <a:pt x="1243" y="5260"/>
                  </a:lnTo>
                  <a:lnTo>
                    <a:pt x="1249" y="5262"/>
                  </a:lnTo>
                  <a:lnTo>
                    <a:pt x="1257" y="5263"/>
                  </a:lnTo>
                  <a:lnTo>
                    <a:pt x="1263" y="5263"/>
                  </a:lnTo>
                  <a:lnTo>
                    <a:pt x="1271" y="5263"/>
                  </a:lnTo>
                  <a:lnTo>
                    <a:pt x="1285" y="5260"/>
                  </a:lnTo>
                  <a:lnTo>
                    <a:pt x="1300" y="5256"/>
                  </a:lnTo>
                  <a:lnTo>
                    <a:pt x="1314" y="5249"/>
                  </a:lnTo>
                  <a:lnTo>
                    <a:pt x="1329" y="5242"/>
                  </a:lnTo>
                  <a:lnTo>
                    <a:pt x="1344" y="5233"/>
                  </a:lnTo>
                  <a:lnTo>
                    <a:pt x="1361" y="5225"/>
                  </a:lnTo>
                  <a:lnTo>
                    <a:pt x="1376" y="5216"/>
                  </a:lnTo>
                  <a:lnTo>
                    <a:pt x="1393" y="5206"/>
                  </a:lnTo>
                  <a:lnTo>
                    <a:pt x="1410" y="5199"/>
                  </a:lnTo>
                  <a:lnTo>
                    <a:pt x="1428" y="5192"/>
                  </a:lnTo>
                  <a:lnTo>
                    <a:pt x="1443" y="5188"/>
                  </a:lnTo>
                  <a:lnTo>
                    <a:pt x="1458" y="5184"/>
                  </a:lnTo>
                  <a:lnTo>
                    <a:pt x="1473" y="5181"/>
                  </a:lnTo>
                  <a:lnTo>
                    <a:pt x="1488" y="5179"/>
                  </a:lnTo>
                  <a:lnTo>
                    <a:pt x="1519" y="5176"/>
                  </a:lnTo>
                  <a:lnTo>
                    <a:pt x="1551" y="5174"/>
                  </a:lnTo>
                  <a:lnTo>
                    <a:pt x="1582" y="5172"/>
                  </a:lnTo>
                  <a:lnTo>
                    <a:pt x="1612" y="5168"/>
                  </a:lnTo>
                  <a:lnTo>
                    <a:pt x="1627" y="5166"/>
                  </a:lnTo>
                  <a:lnTo>
                    <a:pt x="1644" y="5163"/>
                  </a:lnTo>
                  <a:lnTo>
                    <a:pt x="1659" y="5160"/>
                  </a:lnTo>
                  <a:lnTo>
                    <a:pt x="1674" y="5155"/>
                  </a:lnTo>
                  <a:lnTo>
                    <a:pt x="1689" y="5150"/>
                  </a:lnTo>
                  <a:lnTo>
                    <a:pt x="1701" y="5146"/>
                  </a:lnTo>
                  <a:lnTo>
                    <a:pt x="1712" y="5141"/>
                  </a:lnTo>
                  <a:lnTo>
                    <a:pt x="1719" y="5138"/>
                  </a:lnTo>
                  <a:lnTo>
                    <a:pt x="1725" y="5134"/>
                  </a:lnTo>
                  <a:lnTo>
                    <a:pt x="1729" y="5130"/>
                  </a:lnTo>
                  <a:lnTo>
                    <a:pt x="1732" y="5125"/>
                  </a:lnTo>
                  <a:lnTo>
                    <a:pt x="1734" y="5121"/>
                  </a:lnTo>
                  <a:lnTo>
                    <a:pt x="1736" y="5111"/>
                  </a:lnTo>
                  <a:lnTo>
                    <a:pt x="1736" y="5097"/>
                  </a:lnTo>
                  <a:lnTo>
                    <a:pt x="1737" y="5090"/>
                  </a:lnTo>
                  <a:lnTo>
                    <a:pt x="1740" y="5080"/>
                  </a:lnTo>
                  <a:lnTo>
                    <a:pt x="1742" y="5070"/>
                  </a:lnTo>
                  <a:lnTo>
                    <a:pt x="1745" y="5058"/>
                  </a:lnTo>
                  <a:lnTo>
                    <a:pt x="1749" y="5047"/>
                  </a:lnTo>
                  <a:lnTo>
                    <a:pt x="1755" y="5038"/>
                  </a:lnTo>
                  <a:lnTo>
                    <a:pt x="1762" y="5027"/>
                  </a:lnTo>
                  <a:lnTo>
                    <a:pt x="1771" y="5017"/>
                  </a:lnTo>
                  <a:lnTo>
                    <a:pt x="1790" y="4996"/>
                  </a:lnTo>
                  <a:lnTo>
                    <a:pt x="1813" y="4973"/>
                  </a:lnTo>
                  <a:lnTo>
                    <a:pt x="1837" y="4952"/>
                  </a:lnTo>
                  <a:lnTo>
                    <a:pt x="1860" y="4931"/>
                  </a:lnTo>
                  <a:lnTo>
                    <a:pt x="1880" y="4911"/>
                  </a:lnTo>
                  <a:lnTo>
                    <a:pt x="1896" y="4893"/>
                  </a:lnTo>
                  <a:lnTo>
                    <a:pt x="1909" y="4876"/>
                  </a:lnTo>
                  <a:lnTo>
                    <a:pt x="1920" y="4860"/>
                  </a:lnTo>
                  <a:lnTo>
                    <a:pt x="1928" y="4842"/>
                  </a:lnTo>
                  <a:lnTo>
                    <a:pt x="1934" y="4826"/>
                  </a:lnTo>
                  <a:lnTo>
                    <a:pt x="1944" y="4795"/>
                  </a:lnTo>
                  <a:lnTo>
                    <a:pt x="1953" y="4765"/>
                  </a:lnTo>
                  <a:lnTo>
                    <a:pt x="1959" y="4749"/>
                  </a:lnTo>
                  <a:lnTo>
                    <a:pt x="1964" y="4734"/>
                  </a:lnTo>
                  <a:lnTo>
                    <a:pt x="1973" y="4719"/>
                  </a:lnTo>
                  <a:lnTo>
                    <a:pt x="1983" y="4704"/>
                  </a:lnTo>
                  <a:lnTo>
                    <a:pt x="1996" y="4689"/>
                  </a:lnTo>
                  <a:lnTo>
                    <a:pt x="2011" y="4675"/>
                  </a:lnTo>
                  <a:lnTo>
                    <a:pt x="2020" y="4667"/>
                  </a:lnTo>
                  <a:lnTo>
                    <a:pt x="2030" y="4660"/>
                  </a:lnTo>
                  <a:lnTo>
                    <a:pt x="2041" y="4652"/>
                  </a:lnTo>
                  <a:lnTo>
                    <a:pt x="2053" y="4645"/>
                  </a:lnTo>
                  <a:lnTo>
                    <a:pt x="2071" y="4631"/>
                  </a:lnTo>
                  <a:lnTo>
                    <a:pt x="2091" y="4619"/>
                  </a:lnTo>
                  <a:lnTo>
                    <a:pt x="2109" y="4607"/>
                  </a:lnTo>
                  <a:lnTo>
                    <a:pt x="2128" y="4597"/>
                  </a:lnTo>
                  <a:lnTo>
                    <a:pt x="2148" y="4588"/>
                  </a:lnTo>
                  <a:lnTo>
                    <a:pt x="2168" y="4580"/>
                  </a:lnTo>
                  <a:lnTo>
                    <a:pt x="2189" y="4573"/>
                  </a:lnTo>
                  <a:lnTo>
                    <a:pt x="2212" y="4568"/>
                  </a:lnTo>
                  <a:lnTo>
                    <a:pt x="2219" y="4566"/>
                  </a:lnTo>
                  <a:lnTo>
                    <a:pt x="2226" y="4564"/>
                  </a:lnTo>
                  <a:lnTo>
                    <a:pt x="2232" y="4560"/>
                  </a:lnTo>
                  <a:lnTo>
                    <a:pt x="2237" y="4557"/>
                  </a:lnTo>
                  <a:lnTo>
                    <a:pt x="2242" y="4553"/>
                  </a:lnTo>
                  <a:lnTo>
                    <a:pt x="2246" y="4549"/>
                  </a:lnTo>
                  <a:lnTo>
                    <a:pt x="2250" y="4544"/>
                  </a:lnTo>
                  <a:lnTo>
                    <a:pt x="2254" y="4539"/>
                  </a:lnTo>
                  <a:lnTo>
                    <a:pt x="2264" y="4517"/>
                  </a:lnTo>
                  <a:lnTo>
                    <a:pt x="2274" y="4491"/>
                  </a:lnTo>
                  <a:lnTo>
                    <a:pt x="2283" y="4474"/>
                  </a:lnTo>
                  <a:lnTo>
                    <a:pt x="2291" y="4455"/>
                  </a:lnTo>
                  <a:lnTo>
                    <a:pt x="2302" y="4435"/>
                  </a:lnTo>
                  <a:lnTo>
                    <a:pt x="2314" y="4415"/>
                  </a:lnTo>
                  <a:lnTo>
                    <a:pt x="2326" y="4395"/>
                  </a:lnTo>
                  <a:lnTo>
                    <a:pt x="2339" y="4376"/>
                  </a:lnTo>
                  <a:lnTo>
                    <a:pt x="2352" y="4360"/>
                  </a:lnTo>
                  <a:lnTo>
                    <a:pt x="2365" y="4344"/>
                  </a:lnTo>
                  <a:lnTo>
                    <a:pt x="2374" y="4334"/>
                  </a:lnTo>
                  <a:lnTo>
                    <a:pt x="2382" y="4323"/>
                  </a:lnTo>
                  <a:lnTo>
                    <a:pt x="2390" y="4311"/>
                  </a:lnTo>
                  <a:lnTo>
                    <a:pt x="2396" y="4298"/>
                  </a:lnTo>
                  <a:lnTo>
                    <a:pt x="2402" y="4285"/>
                  </a:lnTo>
                  <a:lnTo>
                    <a:pt x="2407" y="4272"/>
                  </a:lnTo>
                  <a:lnTo>
                    <a:pt x="2411" y="4258"/>
                  </a:lnTo>
                  <a:lnTo>
                    <a:pt x="2415" y="4245"/>
                  </a:lnTo>
                  <a:lnTo>
                    <a:pt x="2421" y="4216"/>
                  </a:lnTo>
                  <a:lnTo>
                    <a:pt x="2425" y="4188"/>
                  </a:lnTo>
                  <a:lnTo>
                    <a:pt x="2429" y="4160"/>
                  </a:lnTo>
                  <a:lnTo>
                    <a:pt x="2433" y="4132"/>
                  </a:lnTo>
                  <a:lnTo>
                    <a:pt x="2441" y="4106"/>
                  </a:lnTo>
                  <a:lnTo>
                    <a:pt x="2450" y="4077"/>
                  </a:lnTo>
                  <a:lnTo>
                    <a:pt x="2457" y="4063"/>
                  </a:lnTo>
                  <a:lnTo>
                    <a:pt x="2464" y="4050"/>
                  </a:lnTo>
                  <a:lnTo>
                    <a:pt x="2469" y="4044"/>
                  </a:lnTo>
                  <a:lnTo>
                    <a:pt x="2473" y="4039"/>
                  </a:lnTo>
                  <a:lnTo>
                    <a:pt x="2478" y="4034"/>
                  </a:lnTo>
                  <a:lnTo>
                    <a:pt x="2484" y="4031"/>
                  </a:lnTo>
                  <a:lnTo>
                    <a:pt x="2493" y="4026"/>
                  </a:lnTo>
                  <a:lnTo>
                    <a:pt x="2502" y="4021"/>
                  </a:lnTo>
                  <a:lnTo>
                    <a:pt x="2512" y="4017"/>
                  </a:lnTo>
                  <a:lnTo>
                    <a:pt x="2521" y="4014"/>
                  </a:lnTo>
                  <a:lnTo>
                    <a:pt x="2531" y="4011"/>
                  </a:lnTo>
                  <a:lnTo>
                    <a:pt x="2542" y="4009"/>
                  </a:lnTo>
                  <a:lnTo>
                    <a:pt x="2553" y="4007"/>
                  </a:lnTo>
                  <a:lnTo>
                    <a:pt x="2564" y="4007"/>
                  </a:lnTo>
                  <a:lnTo>
                    <a:pt x="2581" y="4006"/>
                  </a:lnTo>
                  <a:lnTo>
                    <a:pt x="2597" y="4004"/>
                  </a:lnTo>
                  <a:lnTo>
                    <a:pt x="2614" y="4001"/>
                  </a:lnTo>
                  <a:lnTo>
                    <a:pt x="2631" y="3997"/>
                  </a:lnTo>
                  <a:lnTo>
                    <a:pt x="2647" y="3991"/>
                  </a:lnTo>
                  <a:lnTo>
                    <a:pt x="2662" y="3985"/>
                  </a:lnTo>
                  <a:lnTo>
                    <a:pt x="2677" y="3976"/>
                  </a:lnTo>
                  <a:lnTo>
                    <a:pt x="2690" y="3966"/>
                  </a:lnTo>
                  <a:lnTo>
                    <a:pt x="2698" y="3961"/>
                  </a:lnTo>
                  <a:lnTo>
                    <a:pt x="2703" y="3956"/>
                  </a:lnTo>
                  <a:lnTo>
                    <a:pt x="2706" y="3949"/>
                  </a:lnTo>
                  <a:lnTo>
                    <a:pt x="2709" y="3943"/>
                  </a:lnTo>
                  <a:lnTo>
                    <a:pt x="2712" y="3937"/>
                  </a:lnTo>
                  <a:lnTo>
                    <a:pt x="2712" y="3931"/>
                  </a:lnTo>
                  <a:lnTo>
                    <a:pt x="2712" y="3924"/>
                  </a:lnTo>
                  <a:lnTo>
                    <a:pt x="2712" y="3918"/>
                  </a:lnTo>
                  <a:lnTo>
                    <a:pt x="2704" y="3891"/>
                  </a:lnTo>
                  <a:lnTo>
                    <a:pt x="2695" y="3864"/>
                  </a:lnTo>
                  <a:lnTo>
                    <a:pt x="2672" y="3813"/>
                  </a:lnTo>
                  <a:lnTo>
                    <a:pt x="2683" y="3808"/>
                  </a:lnTo>
                  <a:lnTo>
                    <a:pt x="2695" y="3800"/>
                  </a:lnTo>
                  <a:lnTo>
                    <a:pt x="2706" y="3790"/>
                  </a:lnTo>
                  <a:lnTo>
                    <a:pt x="2720" y="3774"/>
                  </a:lnTo>
                  <a:lnTo>
                    <a:pt x="2733" y="3760"/>
                  </a:lnTo>
                  <a:lnTo>
                    <a:pt x="2740" y="3751"/>
                  </a:lnTo>
                  <a:lnTo>
                    <a:pt x="2744" y="3744"/>
                  </a:lnTo>
                  <a:lnTo>
                    <a:pt x="2752" y="3735"/>
                  </a:lnTo>
                  <a:lnTo>
                    <a:pt x="2761" y="3726"/>
                  </a:lnTo>
                  <a:lnTo>
                    <a:pt x="2772" y="3715"/>
                  </a:lnTo>
                  <a:lnTo>
                    <a:pt x="2794" y="3697"/>
                  </a:lnTo>
                  <a:lnTo>
                    <a:pt x="2810" y="3685"/>
                  </a:lnTo>
                  <a:lnTo>
                    <a:pt x="2822" y="3677"/>
                  </a:lnTo>
                  <a:lnTo>
                    <a:pt x="2831" y="3668"/>
                  </a:lnTo>
                  <a:lnTo>
                    <a:pt x="2841" y="3658"/>
                  </a:lnTo>
                  <a:lnTo>
                    <a:pt x="2850" y="3647"/>
                  </a:lnTo>
                  <a:lnTo>
                    <a:pt x="2866" y="3622"/>
                  </a:lnTo>
                  <a:lnTo>
                    <a:pt x="2882" y="3596"/>
                  </a:lnTo>
                  <a:lnTo>
                    <a:pt x="2891" y="3583"/>
                  </a:lnTo>
                  <a:lnTo>
                    <a:pt x="2899" y="3570"/>
                  </a:lnTo>
                  <a:lnTo>
                    <a:pt x="2909" y="3557"/>
                  </a:lnTo>
                  <a:lnTo>
                    <a:pt x="2919" y="3545"/>
                  </a:lnTo>
                  <a:lnTo>
                    <a:pt x="2930" y="3534"/>
                  </a:lnTo>
                  <a:lnTo>
                    <a:pt x="2942" y="3524"/>
                  </a:lnTo>
                  <a:lnTo>
                    <a:pt x="2955" y="3515"/>
                  </a:lnTo>
                  <a:lnTo>
                    <a:pt x="2970" y="3507"/>
                  </a:lnTo>
                  <a:lnTo>
                    <a:pt x="2975" y="3504"/>
                  </a:lnTo>
                  <a:lnTo>
                    <a:pt x="2978" y="3501"/>
                  </a:lnTo>
                  <a:lnTo>
                    <a:pt x="2983" y="3497"/>
                  </a:lnTo>
                  <a:lnTo>
                    <a:pt x="2985" y="3492"/>
                  </a:lnTo>
                  <a:lnTo>
                    <a:pt x="2989" y="3483"/>
                  </a:lnTo>
                  <a:lnTo>
                    <a:pt x="2991" y="3473"/>
                  </a:lnTo>
                  <a:lnTo>
                    <a:pt x="2995" y="3463"/>
                  </a:lnTo>
                  <a:lnTo>
                    <a:pt x="2998" y="3454"/>
                  </a:lnTo>
                  <a:lnTo>
                    <a:pt x="3000" y="3451"/>
                  </a:lnTo>
                  <a:lnTo>
                    <a:pt x="3003" y="3449"/>
                  </a:lnTo>
                  <a:lnTo>
                    <a:pt x="3006" y="3448"/>
                  </a:lnTo>
                  <a:lnTo>
                    <a:pt x="3012" y="3447"/>
                  </a:lnTo>
                  <a:lnTo>
                    <a:pt x="3023" y="3452"/>
                  </a:lnTo>
                  <a:lnTo>
                    <a:pt x="3038" y="3462"/>
                  </a:lnTo>
                  <a:lnTo>
                    <a:pt x="3041" y="3463"/>
                  </a:lnTo>
                  <a:lnTo>
                    <a:pt x="3044" y="3464"/>
                  </a:lnTo>
                  <a:lnTo>
                    <a:pt x="3047" y="3464"/>
                  </a:lnTo>
                  <a:lnTo>
                    <a:pt x="3051" y="3463"/>
                  </a:lnTo>
                  <a:lnTo>
                    <a:pt x="3053" y="3461"/>
                  </a:lnTo>
                  <a:lnTo>
                    <a:pt x="3055" y="3458"/>
                  </a:lnTo>
                  <a:lnTo>
                    <a:pt x="3056" y="3452"/>
                  </a:lnTo>
                  <a:lnTo>
                    <a:pt x="3057" y="3446"/>
                  </a:lnTo>
                  <a:lnTo>
                    <a:pt x="3057" y="3438"/>
                  </a:lnTo>
                  <a:lnTo>
                    <a:pt x="3056" y="3435"/>
                  </a:lnTo>
                  <a:lnTo>
                    <a:pt x="3054" y="3433"/>
                  </a:lnTo>
                  <a:lnTo>
                    <a:pt x="3053" y="3427"/>
                  </a:lnTo>
                  <a:lnTo>
                    <a:pt x="3036" y="3423"/>
                  </a:lnTo>
                  <a:lnTo>
                    <a:pt x="3013" y="3416"/>
                  </a:lnTo>
                  <a:lnTo>
                    <a:pt x="3002" y="3411"/>
                  </a:lnTo>
                  <a:lnTo>
                    <a:pt x="2992" y="3407"/>
                  </a:lnTo>
                  <a:lnTo>
                    <a:pt x="2984" y="3402"/>
                  </a:lnTo>
                  <a:lnTo>
                    <a:pt x="2979" y="3396"/>
                  </a:lnTo>
                  <a:lnTo>
                    <a:pt x="2975" y="3390"/>
                  </a:lnTo>
                  <a:lnTo>
                    <a:pt x="2974" y="3381"/>
                  </a:lnTo>
                  <a:lnTo>
                    <a:pt x="2973" y="3373"/>
                  </a:lnTo>
                  <a:lnTo>
                    <a:pt x="2973" y="3364"/>
                  </a:lnTo>
                  <a:lnTo>
                    <a:pt x="2974" y="3354"/>
                  </a:lnTo>
                  <a:lnTo>
                    <a:pt x="2976" y="3344"/>
                  </a:lnTo>
                  <a:lnTo>
                    <a:pt x="2978" y="3335"/>
                  </a:lnTo>
                  <a:lnTo>
                    <a:pt x="2982" y="3324"/>
                  </a:lnTo>
                  <a:lnTo>
                    <a:pt x="2997" y="3285"/>
                  </a:lnTo>
                  <a:lnTo>
                    <a:pt x="3011" y="3251"/>
                  </a:lnTo>
                  <a:lnTo>
                    <a:pt x="3014" y="3241"/>
                  </a:lnTo>
                  <a:lnTo>
                    <a:pt x="3016" y="3230"/>
                  </a:lnTo>
                  <a:lnTo>
                    <a:pt x="3017" y="3219"/>
                  </a:lnTo>
                  <a:lnTo>
                    <a:pt x="3018" y="3208"/>
                  </a:lnTo>
                  <a:lnTo>
                    <a:pt x="3018" y="3196"/>
                  </a:lnTo>
                  <a:lnTo>
                    <a:pt x="3017" y="3186"/>
                  </a:lnTo>
                  <a:lnTo>
                    <a:pt x="3015" y="3174"/>
                  </a:lnTo>
                  <a:lnTo>
                    <a:pt x="3014" y="3163"/>
                  </a:lnTo>
                  <a:lnTo>
                    <a:pt x="3011" y="3152"/>
                  </a:lnTo>
                  <a:lnTo>
                    <a:pt x="3006" y="3141"/>
                  </a:lnTo>
                  <a:lnTo>
                    <a:pt x="3002" y="3130"/>
                  </a:lnTo>
                  <a:lnTo>
                    <a:pt x="2999" y="3120"/>
                  </a:lnTo>
                  <a:lnTo>
                    <a:pt x="2995" y="3100"/>
                  </a:lnTo>
                  <a:lnTo>
                    <a:pt x="2992" y="3082"/>
                  </a:lnTo>
                  <a:lnTo>
                    <a:pt x="2991" y="3064"/>
                  </a:lnTo>
                  <a:lnTo>
                    <a:pt x="2991" y="3044"/>
                  </a:lnTo>
                  <a:lnTo>
                    <a:pt x="3028" y="3010"/>
                  </a:lnTo>
                  <a:lnTo>
                    <a:pt x="3060" y="2980"/>
                  </a:lnTo>
                  <a:lnTo>
                    <a:pt x="3074" y="2970"/>
                  </a:lnTo>
                  <a:lnTo>
                    <a:pt x="3085" y="2961"/>
                  </a:lnTo>
                  <a:lnTo>
                    <a:pt x="3090" y="2959"/>
                  </a:lnTo>
                  <a:lnTo>
                    <a:pt x="3094" y="2957"/>
                  </a:lnTo>
                  <a:lnTo>
                    <a:pt x="3097" y="2956"/>
                  </a:lnTo>
                  <a:lnTo>
                    <a:pt x="3099" y="2957"/>
                  </a:lnTo>
                  <a:lnTo>
                    <a:pt x="3105" y="2959"/>
                  </a:lnTo>
                  <a:lnTo>
                    <a:pt x="3110" y="2959"/>
                  </a:lnTo>
                  <a:lnTo>
                    <a:pt x="3114" y="2958"/>
                  </a:lnTo>
                  <a:lnTo>
                    <a:pt x="3120" y="2956"/>
                  </a:lnTo>
                  <a:lnTo>
                    <a:pt x="3124" y="2952"/>
                  </a:lnTo>
                  <a:lnTo>
                    <a:pt x="3128" y="2948"/>
                  </a:lnTo>
                  <a:lnTo>
                    <a:pt x="3133" y="2944"/>
                  </a:lnTo>
                  <a:lnTo>
                    <a:pt x="3136" y="2938"/>
                  </a:lnTo>
                  <a:lnTo>
                    <a:pt x="3145" y="2926"/>
                  </a:lnTo>
                  <a:lnTo>
                    <a:pt x="3153" y="2914"/>
                  </a:lnTo>
                  <a:lnTo>
                    <a:pt x="3158" y="2909"/>
                  </a:lnTo>
                  <a:lnTo>
                    <a:pt x="3162" y="2905"/>
                  </a:lnTo>
                  <a:lnTo>
                    <a:pt x="3166" y="2902"/>
                  </a:lnTo>
                  <a:lnTo>
                    <a:pt x="3172" y="2898"/>
                  </a:lnTo>
                  <a:lnTo>
                    <a:pt x="3183" y="2895"/>
                  </a:lnTo>
                  <a:lnTo>
                    <a:pt x="3196" y="2894"/>
                  </a:lnTo>
                  <a:lnTo>
                    <a:pt x="3208" y="2893"/>
                  </a:lnTo>
                  <a:lnTo>
                    <a:pt x="3220" y="2893"/>
                  </a:lnTo>
                  <a:lnTo>
                    <a:pt x="3232" y="2892"/>
                  </a:lnTo>
                  <a:lnTo>
                    <a:pt x="3244" y="2892"/>
                  </a:lnTo>
                  <a:lnTo>
                    <a:pt x="3256" y="2890"/>
                  </a:lnTo>
                  <a:lnTo>
                    <a:pt x="3268" y="2886"/>
                  </a:lnTo>
                  <a:lnTo>
                    <a:pt x="3281" y="2881"/>
                  </a:lnTo>
                  <a:lnTo>
                    <a:pt x="3295" y="2873"/>
                  </a:lnTo>
                  <a:lnTo>
                    <a:pt x="3311" y="2865"/>
                  </a:lnTo>
                  <a:lnTo>
                    <a:pt x="3327" y="2855"/>
                  </a:lnTo>
                  <a:lnTo>
                    <a:pt x="3362" y="2833"/>
                  </a:lnTo>
                  <a:lnTo>
                    <a:pt x="3395" y="2811"/>
                  </a:lnTo>
                  <a:lnTo>
                    <a:pt x="3364" y="2745"/>
                  </a:lnTo>
                  <a:lnTo>
                    <a:pt x="3355" y="2737"/>
                  </a:lnTo>
                  <a:lnTo>
                    <a:pt x="3341" y="2724"/>
                  </a:lnTo>
                  <a:lnTo>
                    <a:pt x="3324" y="2709"/>
                  </a:lnTo>
                  <a:lnTo>
                    <a:pt x="3303" y="2693"/>
                  </a:lnTo>
                  <a:lnTo>
                    <a:pt x="3284" y="2678"/>
                  </a:lnTo>
                  <a:lnTo>
                    <a:pt x="3266" y="2665"/>
                  </a:lnTo>
                  <a:lnTo>
                    <a:pt x="3252" y="2656"/>
                  </a:lnTo>
                  <a:lnTo>
                    <a:pt x="3244" y="2652"/>
                  </a:lnTo>
                  <a:lnTo>
                    <a:pt x="3237" y="2653"/>
                  </a:lnTo>
                  <a:lnTo>
                    <a:pt x="3231" y="2655"/>
                  </a:lnTo>
                  <a:lnTo>
                    <a:pt x="3227" y="2660"/>
                  </a:lnTo>
                  <a:lnTo>
                    <a:pt x="3221" y="2664"/>
                  </a:lnTo>
                  <a:lnTo>
                    <a:pt x="3216" y="2668"/>
                  </a:lnTo>
                  <a:lnTo>
                    <a:pt x="3210" y="2674"/>
                  </a:lnTo>
                  <a:lnTo>
                    <a:pt x="3205" y="2678"/>
                  </a:lnTo>
                  <a:lnTo>
                    <a:pt x="3198" y="2680"/>
                  </a:lnTo>
                  <a:lnTo>
                    <a:pt x="3193" y="2681"/>
                  </a:lnTo>
                  <a:lnTo>
                    <a:pt x="3190" y="2681"/>
                  </a:lnTo>
                  <a:lnTo>
                    <a:pt x="3187" y="2680"/>
                  </a:lnTo>
                  <a:lnTo>
                    <a:pt x="3183" y="2679"/>
                  </a:lnTo>
                  <a:lnTo>
                    <a:pt x="3179" y="2676"/>
                  </a:lnTo>
                  <a:lnTo>
                    <a:pt x="3175" y="2671"/>
                  </a:lnTo>
                  <a:lnTo>
                    <a:pt x="3171" y="2666"/>
                  </a:lnTo>
                  <a:lnTo>
                    <a:pt x="3167" y="2662"/>
                  </a:lnTo>
                  <a:lnTo>
                    <a:pt x="3163" y="2656"/>
                  </a:lnTo>
                  <a:lnTo>
                    <a:pt x="3158" y="2653"/>
                  </a:lnTo>
                  <a:lnTo>
                    <a:pt x="3153" y="2652"/>
                  </a:lnTo>
                  <a:lnTo>
                    <a:pt x="3149" y="2652"/>
                  </a:lnTo>
                  <a:lnTo>
                    <a:pt x="3144" y="2653"/>
                  </a:lnTo>
                  <a:lnTo>
                    <a:pt x="3138" y="2654"/>
                  </a:lnTo>
                  <a:lnTo>
                    <a:pt x="3125" y="2657"/>
                  </a:lnTo>
                  <a:lnTo>
                    <a:pt x="3111" y="2662"/>
                  </a:lnTo>
                  <a:lnTo>
                    <a:pt x="3097" y="2664"/>
                  </a:lnTo>
                  <a:lnTo>
                    <a:pt x="3084" y="2665"/>
                  </a:lnTo>
                  <a:lnTo>
                    <a:pt x="3079" y="2665"/>
                  </a:lnTo>
                  <a:lnTo>
                    <a:pt x="3073" y="2663"/>
                  </a:lnTo>
                  <a:lnTo>
                    <a:pt x="3070" y="2661"/>
                  </a:lnTo>
                  <a:lnTo>
                    <a:pt x="3067" y="2656"/>
                  </a:lnTo>
                  <a:lnTo>
                    <a:pt x="3064" y="2646"/>
                  </a:lnTo>
                  <a:lnTo>
                    <a:pt x="3059" y="2629"/>
                  </a:lnTo>
                  <a:lnTo>
                    <a:pt x="3056" y="2608"/>
                  </a:lnTo>
                  <a:lnTo>
                    <a:pt x="3052" y="2585"/>
                  </a:lnTo>
                  <a:lnTo>
                    <a:pt x="3045" y="2540"/>
                  </a:lnTo>
                  <a:lnTo>
                    <a:pt x="3042" y="2508"/>
                  </a:lnTo>
                  <a:lnTo>
                    <a:pt x="3043" y="2492"/>
                  </a:lnTo>
                  <a:lnTo>
                    <a:pt x="3043" y="2475"/>
                  </a:lnTo>
                  <a:lnTo>
                    <a:pt x="3042" y="2471"/>
                  </a:lnTo>
                  <a:lnTo>
                    <a:pt x="3041" y="2467"/>
                  </a:lnTo>
                  <a:lnTo>
                    <a:pt x="3040" y="2464"/>
                  </a:lnTo>
                  <a:lnTo>
                    <a:pt x="3038" y="2462"/>
                  </a:lnTo>
                  <a:lnTo>
                    <a:pt x="3036" y="2460"/>
                  </a:lnTo>
                  <a:lnTo>
                    <a:pt x="3032" y="2458"/>
                  </a:lnTo>
                  <a:lnTo>
                    <a:pt x="3029" y="2457"/>
                  </a:lnTo>
                  <a:lnTo>
                    <a:pt x="3024" y="2457"/>
                  </a:lnTo>
                  <a:lnTo>
                    <a:pt x="3019" y="2458"/>
                  </a:lnTo>
                  <a:lnTo>
                    <a:pt x="3014" y="2459"/>
                  </a:lnTo>
                  <a:lnTo>
                    <a:pt x="3009" y="2461"/>
                  </a:lnTo>
                  <a:lnTo>
                    <a:pt x="3004" y="2464"/>
                  </a:lnTo>
                  <a:lnTo>
                    <a:pt x="2995" y="2471"/>
                  </a:lnTo>
                  <a:lnTo>
                    <a:pt x="2985" y="2478"/>
                  </a:lnTo>
                  <a:lnTo>
                    <a:pt x="2975" y="2486"/>
                  </a:lnTo>
                  <a:lnTo>
                    <a:pt x="2966" y="2491"/>
                  </a:lnTo>
                  <a:lnTo>
                    <a:pt x="2962" y="2493"/>
                  </a:lnTo>
                  <a:lnTo>
                    <a:pt x="2959" y="2495"/>
                  </a:lnTo>
                  <a:lnTo>
                    <a:pt x="2955" y="2495"/>
                  </a:lnTo>
                  <a:lnTo>
                    <a:pt x="2950" y="2495"/>
                  </a:lnTo>
                  <a:lnTo>
                    <a:pt x="2924" y="2506"/>
                  </a:lnTo>
                  <a:lnTo>
                    <a:pt x="2919" y="2506"/>
                  </a:lnTo>
                  <a:lnTo>
                    <a:pt x="2914" y="2505"/>
                  </a:lnTo>
                  <a:lnTo>
                    <a:pt x="2908" y="2504"/>
                  </a:lnTo>
                  <a:lnTo>
                    <a:pt x="2904" y="2502"/>
                  </a:lnTo>
                  <a:lnTo>
                    <a:pt x="2896" y="2498"/>
                  </a:lnTo>
                  <a:lnTo>
                    <a:pt x="2889" y="2491"/>
                  </a:lnTo>
                  <a:lnTo>
                    <a:pt x="2876" y="2477"/>
                  </a:lnTo>
                  <a:lnTo>
                    <a:pt x="2861" y="2463"/>
                  </a:lnTo>
                  <a:lnTo>
                    <a:pt x="2842" y="2450"/>
                  </a:lnTo>
                  <a:lnTo>
                    <a:pt x="2823" y="2438"/>
                  </a:lnTo>
                  <a:lnTo>
                    <a:pt x="2803" y="2426"/>
                  </a:lnTo>
                  <a:lnTo>
                    <a:pt x="2784" y="2414"/>
                  </a:lnTo>
                  <a:lnTo>
                    <a:pt x="2766" y="2405"/>
                  </a:lnTo>
                  <a:lnTo>
                    <a:pt x="2747" y="2397"/>
                  </a:lnTo>
                  <a:lnTo>
                    <a:pt x="2729" y="2389"/>
                  </a:lnTo>
                  <a:lnTo>
                    <a:pt x="2712" y="2378"/>
                  </a:lnTo>
                  <a:lnTo>
                    <a:pt x="2702" y="2370"/>
                  </a:lnTo>
                  <a:lnTo>
                    <a:pt x="2692" y="2363"/>
                  </a:lnTo>
                  <a:lnTo>
                    <a:pt x="2687" y="2359"/>
                  </a:lnTo>
                  <a:lnTo>
                    <a:pt x="2682" y="2356"/>
                  </a:lnTo>
                  <a:lnTo>
                    <a:pt x="2676" y="2354"/>
                  </a:lnTo>
                  <a:lnTo>
                    <a:pt x="2671" y="2352"/>
                  </a:lnTo>
                  <a:lnTo>
                    <a:pt x="2659" y="2343"/>
                  </a:lnTo>
                  <a:lnTo>
                    <a:pt x="2647" y="2336"/>
                  </a:lnTo>
                  <a:lnTo>
                    <a:pt x="2636" y="2330"/>
                  </a:lnTo>
                  <a:lnTo>
                    <a:pt x="2624" y="2325"/>
                  </a:lnTo>
                  <a:lnTo>
                    <a:pt x="2600" y="2316"/>
                  </a:lnTo>
                  <a:lnTo>
                    <a:pt x="2575" y="2306"/>
                  </a:lnTo>
                  <a:lnTo>
                    <a:pt x="2570" y="2303"/>
                  </a:lnTo>
                  <a:lnTo>
                    <a:pt x="2566" y="2300"/>
                  </a:lnTo>
                  <a:lnTo>
                    <a:pt x="2563" y="2297"/>
                  </a:lnTo>
                  <a:lnTo>
                    <a:pt x="2560" y="2293"/>
                  </a:lnTo>
                  <a:lnTo>
                    <a:pt x="2559" y="2289"/>
                  </a:lnTo>
                  <a:lnTo>
                    <a:pt x="2559" y="2285"/>
                  </a:lnTo>
                  <a:lnTo>
                    <a:pt x="2559" y="2281"/>
                  </a:lnTo>
                  <a:lnTo>
                    <a:pt x="2559" y="2276"/>
                  </a:lnTo>
                  <a:lnTo>
                    <a:pt x="2561" y="2266"/>
                  </a:lnTo>
                  <a:lnTo>
                    <a:pt x="2563" y="2258"/>
                  </a:lnTo>
                  <a:lnTo>
                    <a:pt x="2564" y="2248"/>
                  </a:lnTo>
                  <a:lnTo>
                    <a:pt x="2561" y="2239"/>
                  </a:lnTo>
                  <a:lnTo>
                    <a:pt x="2557" y="2227"/>
                  </a:lnTo>
                  <a:lnTo>
                    <a:pt x="2552" y="2215"/>
                  </a:lnTo>
                  <a:lnTo>
                    <a:pt x="2547" y="2203"/>
                  </a:lnTo>
                  <a:lnTo>
                    <a:pt x="2543" y="2190"/>
                  </a:lnTo>
                  <a:lnTo>
                    <a:pt x="2541" y="2180"/>
                  </a:lnTo>
                  <a:lnTo>
                    <a:pt x="2541" y="2170"/>
                  </a:lnTo>
                  <a:lnTo>
                    <a:pt x="2542" y="2161"/>
                  </a:lnTo>
                  <a:lnTo>
                    <a:pt x="2544" y="2152"/>
                  </a:lnTo>
                  <a:lnTo>
                    <a:pt x="2551" y="2134"/>
                  </a:lnTo>
                  <a:lnTo>
                    <a:pt x="2557" y="2114"/>
                  </a:lnTo>
                  <a:lnTo>
                    <a:pt x="2559" y="2106"/>
                  </a:lnTo>
                  <a:lnTo>
                    <a:pt x="2561" y="2098"/>
                  </a:lnTo>
                  <a:lnTo>
                    <a:pt x="2561" y="2092"/>
                  </a:lnTo>
                  <a:lnTo>
                    <a:pt x="2563" y="2085"/>
                  </a:lnTo>
                  <a:lnTo>
                    <a:pt x="2561" y="2074"/>
                  </a:lnTo>
                  <a:lnTo>
                    <a:pt x="2558" y="2063"/>
                  </a:lnTo>
                  <a:lnTo>
                    <a:pt x="2548" y="2044"/>
                  </a:lnTo>
                  <a:lnTo>
                    <a:pt x="2539" y="2019"/>
                  </a:lnTo>
                  <a:lnTo>
                    <a:pt x="2536" y="2002"/>
                  </a:lnTo>
                  <a:lnTo>
                    <a:pt x="2533" y="1987"/>
                  </a:lnTo>
                  <a:lnTo>
                    <a:pt x="2534" y="1972"/>
                  </a:lnTo>
                  <a:lnTo>
                    <a:pt x="2536" y="1957"/>
                  </a:lnTo>
                  <a:lnTo>
                    <a:pt x="2538" y="1942"/>
                  </a:lnTo>
                  <a:lnTo>
                    <a:pt x="2540" y="1928"/>
                  </a:lnTo>
                  <a:lnTo>
                    <a:pt x="2541" y="1913"/>
                  </a:lnTo>
                  <a:lnTo>
                    <a:pt x="2541" y="1898"/>
                  </a:lnTo>
                  <a:lnTo>
                    <a:pt x="2540" y="1888"/>
                  </a:lnTo>
                  <a:lnTo>
                    <a:pt x="2538" y="1880"/>
                  </a:lnTo>
                  <a:lnTo>
                    <a:pt x="2536" y="1870"/>
                  </a:lnTo>
                  <a:lnTo>
                    <a:pt x="2532" y="1859"/>
                  </a:lnTo>
                  <a:lnTo>
                    <a:pt x="2525" y="1840"/>
                  </a:lnTo>
                  <a:lnTo>
                    <a:pt x="2517" y="1823"/>
                  </a:lnTo>
                  <a:lnTo>
                    <a:pt x="2513" y="1813"/>
                  </a:lnTo>
                  <a:lnTo>
                    <a:pt x="2509" y="1800"/>
                  </a:lnTo>
                  <a:lnTo>
                    <a:pt x="2505" y="1785"/>
                  </a:lnTo>
                  <a:lnTo>
                    <a:pt x="2501" y="1770"/>
                  </a:lnTo>
                  <a:lnTo>
                    <a:pt x="2494" y="1738"/>
                  </a:lnTo>
                  <a:lnTo>
                    <a:pt x="2490" y="1712"/>
                  </a:lnTo>
                  <a:lnTo>
                    <a:pt x="2480" y="1689"/>
                  </a:lnTo>
                  <a:lnTo>
                    <a:pt x="2472" y="1663"/>
                  </a:lnTo>
                  <a:lnTo>
                    <a:pt x="2464" y="1638"/>
                  </a:lnTo>
                  <a:lnTo>
                    <a:pt x="2458" y="1612"/>
                  </a:lnTo>
                  <a:lnTo>
                    <a:pt x="2456" y="1600"/>
                  </a:lnTo>
                  <a:lnTo>
                    <a:pt x="2455" y="1587"/>
                  </a:lnTo>
                  <a:lnTo>
                    <a:pt x="2455" y="1574"/>
                  </a:lnTo>
                  <a:lnTo>
                    <a:pt x="2456" y="1561"/>
                  </a:lnTo>
                  <a:lnTo>
                    <a:pt x="2457" y="1548"/>
                  </a:lnTo>
                  <a:lnTo>
                    <a:pt x="2460" y="1535"/>
                  </a:lnTo>
                  <a:lnTo>
                    <a:pt x="2465" y="1523"/>
                  </a:lnTo>
                  <a:lnTo>
                    <a:pt x="2471" y="1510"/>
                  </a:lnTo>
                  <a:lnTo>
                    <a:pt x="2477" y="1501"/>
                  </a:lnTo>
                  <a:lnTo>
                    <a:pt x="2484" y="1492"/>
                  </a:lnTo>
                  <a:lnTo>
                    <a:pt x="2491" y="1485"/>
                  </a:lnTo>
                  <a:lnTo>
                    <a:pt x="2500" y="1479"/>
                  </a:lnTo>
                  <a:lnTo>
                    <a:pt x="2516" y="1471"/>
                  </a:lnTo>
                  <a:lnTo>
                    <a:pt x="2534" y="1463"/>
                  </a:lnTo>
                  <a:lnTo>
                    <a:pt x="2543" y="1460"/>
                  </a:lnTo>
                  <a:lnTo>
                    <a:pt x="2552" y="1456"/>
                  </a:lnTo>
                  <a:lnTo>
                    <a:pt x="2560" y="1452"/>
                  </a:lnTo>
                  <a:lnTo>
                    <a:pt x="2569" y="1447"/>
                  </a:lnTo>
                  <a:lnTo>
                    <a:pt x="2577" y="1440"/>
                  </a:lnTo>
                  <a:lnTo>
                    <a:pt x="2584" y="1433"/>
                  </a:lnTo>
                  <a:lnTo>
                    <a:pt x="2592" y="1424"/>
                  </a:lnTo>
                  <a:lnTo>
                    <a:pt x="2598" y="1412"/>
                  </a:lnTo>
                  <a:lnTo>
                    <a:pt x="2607" y="1397"/>
                  </a:lnTo>
                  <a:lnTo>
                    <a:pt x="2613" y="1383"/>
                  </a:lnTo>
                  <a:lnTo>
                    <a:pt x="2620" y="1373"/>
                  </a:lnTo>
                  <a:lnTo>
                    <a:pt x="2626" y="1364"/>
                  </a:lnTo>
                  <a:lnTo>
                    <a:pt x="2635" y="1356"/>
                  </a:lnTo>
                  <a:lnTo>
                    <a:pt x="2645" y="1348"/>
                  </a:lnTo>
                  <a:lnTo>
                    <a:pt x="2659" y="1341"/>
                  </a:lnTo>
                  <a:lnTo>
                    <a:pt x="2676" y="1333"/>
                  </a:lnTo>
                  <a:lnTo>
                    <a:pt x="2688" y="1328"/>
                  </a:lnTo>
                  <a:lnTo>
                    <a:pt x="2698" y="1323"/>
                  </a:lnTo>
                  <a:lnTo>
                    <a:pt x="2707" y="1317"/>
                  </a:lnTo>
                  <a:lnTo>
                    <a:pt x="2715" y="1311"/>
                  </a:lnTo>
                  <a:lnTo>
                    <a:pt x="2722" y="1305"/>
                  </a:lnTo>
                  <a:lnTo>
                    <a:pt x="2729" y="1299"/>
                  </a:lnTo>
                  <a:lnTo>
                    <a:pt x="2734" y="1292"/>
                  </a:lnTo>
                  <a:lnTo>
                    <a:pt x="2739" y="1285"/>
                  </a:lnTo>
                  <a:lnTo>
                    <a:pt x="2743" y="1277"/>
                  </a:lnTo>
                  <a:lnTo>
                    <a:pt x="2747" y="1269"/>
                  </a:lnTo>
                  <a:lnTo>
                    <a:pt x="2750" y="1260"/>
                  </a:lnTo>
                  <a:lnTo>
                    <a:pt x="2753" y="1251"/>
                  </a:lnTo>
                  <a:lnTo>
                    <a:pt x="2758" y="1231"/>
                  </a:lnTo>
                  <a:lnTo>
                    <a:pt x="2762" y="1208"/>
                  </a:lnTo>
                  <a:lnTo>
                    <a:pt x="2766" y="1192"/>
                  </a:lnTo>
                  <a:lnTo>
                    <a:pt x="2769" y="1180"/>
                  </a:lnTo>
                  <a:lnTo>
                    <a:pt x="2771" y="1170"/>
                  </a:lnTo>
                  <a:lnTo>
                    <a:pt x="2770" y="1163"/>
                  </a:lnTo>
                  <a:lnTo>
                    <a:pt x="2770" y="1159"/>
                  </a:lnTo>
                  <a:lnTo>
                    <a:pt x="2768" y="1156"/>
                  </a:lnTo>
                  <a:lnTo>
                    <a:pt x="2764" y="1153"/>
                  </a:lnTo>
                  <a:lnTo>
                    <a:pt x="2761" y="1150"/>
                  </a:lnTo>
                  <a:lnTo>
                    <a:pt x="2750" y="1142"/>
                  </a:lnTo>
                  <a:lnTo>
                    <a:pt x="2734" y="1132"/>
                  </a:lnTo>
                  <a:lnTo>
                    <a:pt x="2726" y="1126"/>
                  </a:lnTo>
                  <a:lnTo>
                    <a:pt x="2716" y="1122"/>
                  </a:lnTo>
                  <a:lnTo>
                    <a:pt x="2705" y="1117"/>
                  </a:lnTo>
                  <a:lnTo>
                    <a:pt x="2693" y="1114"/>
                  </a:lnTo>
                  <a:lnTo>
                    <a:pt x="2668" y="1109"/>
                  </a:lnTo>
                  <a:lnTo>
                    <a:pt x="2645" y="1103"/>
                  </a:lnTo>
                  <a:lnTo>
                    <a:pt x="2634" y="1100"/>
                  </a:lnTo>
                  <a:lnTo>
                    <a:pt x="2623" y="1096"/>
                  </a:lnTo>
                  <a:lnTo>
                    <a:pt x="2614" y="1091"/>
                  </a:lnTo>
                  <a:lnTo>
                    <a:pt x="2607" y="1085"/>
                  </a:lnTo>
                  <a:lnTo>
                    <a:pt x="2605" y="1082"/>
                  </a:lnTo>
                  <a:lnTo>
                    <a:pt x="2601" y="1077"/>
                  </a:lnTo>
                  <a:lnTo>
                    <a:pt x="2599" y="1073"/>
                  </a:lnTo>
                  <a:lnTo>
                    <a:pt x="2598" y="1068"/>
                  </a:lnTo>
                  <a:lnTo>
                    <a:pt x="2597" y="1062"/>
                  </a:lnTo>
                  <a:lnTo>
                    <a:pt x="2597" y="1057"/>
                  </a:lnTo>
                  <a:lnTo>
                    <a:pt x="2597" y="1050"/>
                  </a:lnTo>
                  <a:lnTo>
                    <a:pt x="2598" y="1044"/>
                  </a:lnTo>
                  <a:lnTo>
                    <a:pt x="2600" y="1034"/>
                  </a:lnTo>
                  <a:lnTo>
                    <a:pt x="2604" y="1026"/>
                  </a:lnTo>
                  <a:lnTo>
                    <a:pt x="2608" y="1016"/>
                  </a:lnTo>
                  <a:lnTo>
                    <a:pt x="2612" y="1007"/>
                  </a:lnTo>
                  <a:lnTo>
                    <a:pt x="2621" y="989"/>
                  </a:lnTo>
                  <a:lnTo>
                    <a:pt x="2628" y="972"/>
                  </a:lnTo>
                  <a:lnTo>
                    <a:pt x="2631" y="963"/>
                  </a:lnTo>
                  <a:lnTo>
                    <a:pt x="2633" y="955"/>
                  </a:lnTo>
                  <a:lnTo>
                    <a:pt x="2633" y="949"/>
                  </a:lnTo>
                  <a:lnTo>
                    <a:pt x="2632" y="942"/>
                  </a:lnTo>
                  <a:lnTo>
                    <a:pt x="2629" y="939"/>
                  </a:lnTo>
                  <a:lnTo>
                    <a:pt x="2627" y="937"/>
                  </a:lnTo>
                  <a:lnTo>
                    <a:pt x="2625" y="934"/>
                  </a:lnTo>
                  <a:lnTo>
                    <a:pt x="2622" y="932"/>
                  </a:lnTo>
                  <a:lnTo>
                    <a:pt x="2614" y="928"/>
                  </a:lnTo>
                  <a:lnTo>
                    <a:pt x="2605" y="926"/>
                  </a:lnTo>
                  <a:lnTo>
                    <a:pt x="2554" y="916"/>
                  </a:lnTo>
                  <a:lnTo>
                    <a:pt x="2507" y="907"/>
                  </a:lnTo>
                  <a:lnTo>
                    <a:pt x="2485" y="901"/>
                  </a:lnTo>
                  <a:lnTo>
                    <a:pt x="2463" y="894"/>
                  </a:lnTo>
                  <a:lnTo>
                    <a:pt x="2443" y="886"/>
                  </a:lnTo>
                  <a:lnTo>
                    <a:pt x="2423" y="878"/>
                  </a:lnTo>
                  <a:lnTo>
                    <a:pt x="2405" y="867"/>
                  </a:lnTo>
                  <a:lnTo>
                    <a:pt x="2388" y="855"/>
                  </a:lnTo>
                  <a:lnTo>
                    <a:pt x="2379" y="848"/>
                  </a:lnTo>
                  <a:lnTo>
                    <a:pt x="2371" y="841"/>
                  </a:lnTo>
                  <a:lnTo>
                    <a:pt x="2364" y="833"/>
                  </a:lnTo>
                  <a:lnTo>
                    <a:pt x="2356" y="826"/>
                  </a:lnTo>
                  <a:lnTo>
                    <a:pt x="2349" y="817"/>
                  </a:lnTo>
                  <a:lnTo>
                    <a:pt x="2342" y="807"/>
                  </a:lnTo>
                  <a:lnTo>
                    <a:pt x="2336" y="798"/>
                  </a:lnTo>
                  <a:lnTo>
                    <a:pt x="2329" y="787"/>
                  </a:lnTo>
                  <a:lnTo>
                    <a:pt x="2323" y="776"/>
                  </a:lnTo>
                  <a:lnTo>
                    <a:pt x="2317" y="764"/>
                  </a:lnTo>
                  <a:lnTo>
                    <a:pt x="2312" y="751"/>
                  </a:lnTo>
                  <a:lnTo>
                    <a:pt x="2307" y="738"/>
                  </a:lnTo>
                  <a:lnTo>
                    <a:pt x="2304" y="733"/>
                  </a:lnTo>
                  <a:lnTo>
                    <a:pt x="2301" y="730"/>
                  </a:lnTo>
                  <a:lnTo>
                    <a:pt x="2297" y="727"/>
                  </a:lnTo>
                  <a:lnTo>
                    <a:pt x="2291" y="727"/>
                  </a:lnTo>
                  <a:lnTo>
                    <a:pt x="2286" y="727"/>
                  </a:lnTo>
                  <a:lnTo>
                    <a:pt x="2280" y="730"/>
                  </a:lnTo>
                  <a:lnTo>
                    <a:pt x="2273" y="732"/>
                  </a:lnTo>
                  <a:lnTo>
                    <a:pt x="2266" y="734"/>
                  </a:lnTo>
                  <a:lnTo>
                    <a:pt x="2252" y="740"/>
                  </a:lnTo>
                  <a:lnTo>
                    <a:pt x="2239" y="746"/>
                  </a:lnTo>
                  <a:lnTo>
                    <a:pt x="2232" y="748"/>
                  </a:lnTo>
                  <a:lnTo>
                    <a:pt x="2227" y="750"/>
                  </a:lnTo>
                  <a:lnTo>
                    <a:pt x="2221" y="751"/>
                  </a:lnTo>
                  <a:lnTo>
                    <a:pt x="2217" y="751"/>
                  </a:lnTo>
                  <a:lnTo>
                    <a:pt x="2210" y="750"/>
                  </a:lnTo>
                  <a:lnTo>
                    <a:pt x="2203" y="747"/>
                  </a:lnTo>
                  <a:lnTo>
                    <a:pt x="2198" y="744"/>
                  </a:lnTo>
                  <a:lnTo>
                    <a:pt x="2191" y="740"/>
                  </a:lnTo>
                  <a:lnTo>
                    <a:pt x="2185" y="737"/>
                  </a:lnTo>
                  <a:lnTo>
                    <a:pt x="2179" y="735"/>
                  </a:lnTo>
                  <a:lnTo>
                    <a:pt x="2173" y="733"/>
                  </a:lnTo>
                  <a:lnTo>
                    <a:pt x="2167" y="732"/>
                  </a:lnTo>
                  <a:lnTo>
                    <a:pt x="2159" y="733"/>
                  </a:lnTo>
                  <a:lnTo>
                    <a:pt x="2151" y="734"/>
                  </a:lnTo>
                  <a:lnTo>
                    <a:pt x="2145" y="735"/>
                  </a:lnTo>
                  <a:lnTo>
                    <a:pt x="2137" y="737"/>
                  </a:lnTo>
                  <a:lnTo>
                    <a:pt x="2125" y="742"/>
                  </a:lnTo>
                  <a:lnTo>
                    <a:pt x="2113" y="745"/>
                  </a:lnTo>
                  <a:lnTo>
                    <a:pt x="2107" y="746"/>
                  </a:lnTo>
                  <a:lnTo>
                    <a:pt x="2101" y="747"/>
                  </a:lnTo>
                  <a:lnTo>
                    <a:pt x="2096" y="747"/>
                  </a:lnTo>
                  <a:lnTo>
                    <a:pt x="2090" y="746"/>
                  </a:lnTo>
                  <a:lnTo>
                    <a:pt x="2084" y="744"/>
                  </a:lnTo>
                  <a:lnTo>
                    <a:pt x="2078" y="739"/>
                  </a:lnTo>
                  <a:lnTo>
                    <a:pt x="2071" y="735"/>
                  </a:lnTo>
                  <a:lnTo>
                    <a:pt x="2065" y="729"/>
                  </a:lnTo>
                  <a:lnTo>
                    <a:pt x="2058" y="721"/>
                  </a:lnTo>
                  <a:lnTo>
                    <a:pt x="2054" y="715"/>
                  </a:lnTo>
                  <a:lnTo>
                    <a:pt x="2050" y="708"/>
                  </a:lnTo>
                  <a:lnTo>
                    <a:pt x="2047" y="700"/>
                  </a:lnTo>
                  <a:lnTo>
                    <a:pt x="2045" y="694"/>
                  </a:lnTo>
                  <a:lnTo>
                    <a:pt x="2044" y="688"/>
                  </a:lnTo>
                  <a:lnTo>
                    <a:pt x="2043" y="681"/>
                  </a:lnTo>
                  <a:lnTo>
                    <a:pt x="2043" y="675"/>
                  </a:lnTo>
                  <a:lnTo>
                    <a:pt x="2044" y="662"/>
                  </a:lnTo>
                  <a:lnTo>
                    <a:pt x="2045" y="648"/>
                  </a:lnTo>
                  <a:lnTo>
                    <a:pt x="2045" y="634"/>
                  </a:lnTo>
                  <a:lnTo>
                    <a:pt x="2044" y="618"/>
                  </a:lnTo>
                  <a:lnTo>
                    <a:pt x="2040" y="599"/>
                  </a:lnTo>
                  <a:lnTo>
                    <a:pt x="2038" y="583"/>
                  </a:lnTo>
                  <a:lnTo>
                    <a:pt x="2038" y="569"/>
                  </a:lnTo>
                  <a:lnTo>
                    <a:pt x="2040" y="557"/>
                  </a:lnTo>
                  <a:lnTo>
                    <a:pt x="2043" y="547"/>
                  </a:lnTo>
                  <a:lnTo>
                    <a:pt x="2047" y="540"/>
                  </a:lnTo>
                  <a:lnTo>
                    <a:pt x="2054" y="532"/>
                  </a:lnTo>
                  <a:lnTo>
                    <a:pt x="2061" y="527"/>
                  </a:lnTo>
                  <a:lnTo>
                    <a:pt x="2079" y="518"/>
                  </a:lnTo>
                  <a:lnTo>
                    <a:pt x="2099" y="509"/>
                  </a:lnTo>
                  <a:lnTo>
                    <a:pt x="2110" y="504"/>
                  </a:lnTo>
                  <a:lnTo>
                    <a:pt x="2121" y="500"/>
                  </a:lnTo>
                  <a:lnTo>
                    <a:pt x="2133" y="493"/>
                  </a:lnTo>
                  <a:lnTo>
                    <a:pt x="2144" y="486"/>
                  </a:lnTo>
                  <a:lnTo>
                    <a:pt x="2153" y="478"/>
                  </a:lnTo>
                  <a:lnTo>
                    <a:pt x="2162" y="470"/>
                  </a:lnTo>
                  <a:lnTo>
                    <a:pt x="2171" y="462"/>
                  </a:lnTo>
                  <a:lnTo>
                    <a:pt x="2177" y="453"/>
                  </a:lnTo>
                  <a:lnTo>
                    <a:pt x="2190" y="435"/>
                  </a:lnTo>
                  <a:lnTo>
                    <a:pt x="2202" y="416"/>
                  </a:lnTo>
                  <a:lnTo>
                    <a:pt x="2214" y="398"/>
                  </a:lnTo>
                  <a:lnTo>
                    <a:pt x="2226" y="381"/>
                  </a:lnTo>
                  <a:lnTo>
                    <a:pt x="2233" y="372"/>
                  </a:lnTo>
                  <a:lnTo>
                    <a:pt x="2241" y="364"/>
                  </a:lnTo>
                  <a:lnTo>
                    <a:pt x="2249" y="356"/>
                  </a:lnTo>
                  <a:lnTo>
                    <a:pt x="2259" y="348"/>
                  </a:lnTo>
                  <a:lnTo>
                    <a:pt x="2266" y="343"/>
                  </a:lnTo>
                  <a:lnTo>
                    <a:pt x="2272" y="338"/>
                  </a:lnTo>
                  <a:lnTo>
                    <a:pt x="2277" y="332"/>
                  </a:lnTo>
                  <a:lnTo>
                    <a:pt x="2281" y="328"/>
                  </a:lnTo>
                  <a:lnTo>
                    <a:pt x="2287" y="317"/>
                  </a:lnTo>
                  <a:lnTo>
                    <a:pt x="2291" y="305"/>
                  </a:lnTo>
                  <a:lnTo>
                    <a:pt x="2296" y="281"/>
                  </a:lnTo>
                  <a:lnTo>
                    <a:pt x="2302" y="254"/>
                  </a:lnTo>
                  <a:lnTo>
                    <a:pt x="2304" y="253"/>
                  </a:lnTo>
                  <a:lnTo>
                    <a:pt x="2309" y="251"/>
                  </a:lnTo>
                  <a:lnTo>
                    <a:pt x="2316" y="249"/>
                  </a:lnTo>
                  <a:lnTo>
                    <a:pt x="2325" y="247"/>
                  </a:lnTo>
                  <a:lnTo>
                    <a:pt x="2348" y="241"/>
                  </a:lnTo>
                  <a:lnTo>
                    <a:pt x="2375" y="235"/>
                  </a:lnTo>
                  <a:lnTo>
                    <a:pt x="2428" y="225"/>
                  </a:lnTo>
                  <a:lnTo>
                    <a:pt x="2462" y="219"/>
                  </a:lnTo>
                  <a:lnTo>
                    <a:pt x="2470" y="218"/>
                  </a:lnTo>
                  <a:lnTo>
                    <a:pt x="2476" y="218"/>
                  </a:lnTo>
                  <a:lnTo>
                    <a:pt x="2483" y="219"/>
                  </a:lnTo>
                  <a:lnTo>
                    <a:pt x="2488" y="219"/>
                  </a:lnTo>
                  <a:lnTo>
                    <a:pt x="2498" y="222"/>
                  </a:lnTo>
                  <a:lnTo>
                    <a:pt x="2507" y="226"/>
                  </a:lnTo>
                  <a:lnTo>
                    <a:pt x="2516" y="231"/>
                  </a:lnTo>
                  <a:lnTo>
                    <a:pt x="2526" y="235"/>
                  </a:lnTo>
                  <a:lnTo>
                    <a:pt x="2537" y="238"/>
                  </a:lnTo>
                  <a:lnTo>
                    <a:pt x="2550" y="240"/>
                  </a:lnTo>
                  <a:lnTo>
                    <a:pt x="2570" y="239"/>
                  </a:lnTo>
                  <a:lnTo>
                    <a:pt x="2604" y="238"/>
                  </a:lnTo>
                  <a:lnTo>
                    <a:pt x="2636" y="235"/>
                  </a:lnTo>
                  <a:lnTo>
                    <a:pt x="2653" y="233"/>
                  </a:lnTo>
                  <a:lnTo>
                    <a:pt x="2659" y="230"/>
                  </a:lnTo>
                  <a:lnTo>
                    <a:pt x="2662" y="225"/>
                  </a:lnTo>
                  <a:lnTo>
                    <a:pt x="2664" y="221"/>
                  </a:lnTo>
                  <a:lnTo>
                    <a:pt x="2665" y="216"/>
                  </a:lnTo>
                  <a:lnTo>
                    <a:pt x="2665" y="211"/>
                  </a:lnTo>
                  <a:lnTo>
                    <a:pt x="2663" y="206"/>
                  </a:lnTo>
                  <a:lnTo>
                    <a:pt x="2661" y="199"/>
                  </a:lnTo>
                  <a:lnTo>
                    <a:pt x="2658" y="194"/>
                  </a:lnTo>
                  <a:lnTo>
                    <a:pt x="2650" y="184"/>
                  </a:lnTo>
                  <a:lnTo>
                    <a:pt x="2640" y="175"/>
                  </a:lnTo>
                  <a:lnTo>
                    <a:pt x="2632" y="167"/>
                  </a:lnTo>
                  <a:lnTo>
                    <a:pt x="2623" y="163"/>
                  </a:lnTo>
                  <a:lnTo>
                    <a:pt x="2579" y="124"/>
                  </a:lnTo>
                  <a:lnTo>
                    <a:pt x="2579" y="124"/>
                  </a:lnTo>
                  <a:lnTo>
                    <a:pt x="2585" y="125"/>
                  </a:lnTo>
                  <a:lnTo>
                    <a:pt x="2593" y="126"/>
                  </a:lnTo>
                  <a:lnTo>
                    <a:pt x="2600" y="126"/>
                  </a:lnTo>
                  <a:lnTo>
                    <a:pt x="2607" y="126"/>
                  </a:lnTo>
                  <a:lnTo>
                    <a:pt x="2620" y="125"/>
                  </a:lnTo>
                  <a:lnTo>
                    <a:pt x="2633" y="125"/>
                  </a:lnTo>
                  <a:lnTo>
                    <a:pt x="2646" y="125"/>
                  </a:lnTo>
                  <a:lnTo>
                    <a:pt x="2659" y="127"/>
                  </a:lnTo>
                  <a:lnTo>
                    <a:pt x="2665" y="129"/>
                  </a:lnTo>
                  <a:lnTo>
                    <a:pt x="2672" y="132"/>
                  </a:lnTo>
                  <a:lnTo>
                    <a:pt x="2679" y="136"/>
                  </a:lnTo>
                  <a:lnTo>
                    <a:pt x="2686" y="141"/>
                  </a:lnTo>
                  <a:lnTo>
                    <a:pt x="2694" y="149"/>
                  </a:lnTo>
                  <a:lnTo>
                    <a:pt x="2704" y="154"/>
                  </a:lnTo>
                  <a:lnTo>
                    <a:pt x="2714" y="157"/>
                  </a:lnTo>
                  <a:lnTo>
                    <a:pt x="2725" y="160"/>
                  </a:lnTo>
                  <a:lnTo>
                    <a:pt x="2734" y="162"/>
                  </a:lnTo>
                  <a:lnTo>
                    <a:pt x="2745" y="163"/>
                  </a:lnTo>
                  <a:lnTo>
                    <a:pt x="2756" y="162"/>
                  </a:lnTo>
                  <a:lnTo>
                    <a:pt x="2767" y="159"/>
                  </a:lnTo>
                  <a:lnTo>
                    <a:pt x="2776" y="157"/>
                  </a:lnTo>
                  <a:lnTo>
                    <a:pt x="2787" y="154"/>
                  </a:lnTo>
                  <a:lnTo>
                    <a:pt x="2798" y="150"/>
                  </a:lnTo>
                  <a:lnTo>
                    <a:pt x="2808" y="145"/>
                  </a:lnTo>
                  <a:lnTo>
                    <a:pt x="2827" y="135"/>
                  </a:lnTo>
                  <a:lnTo>
                    <a:pt x="2844" y="124"/>
                  </a:lnTo>
                  <a:lnTo>
                    <a:pt x="2864" y="110"/>
                  </a:lnTo>
                  <a:lnTo>
                    <a:pt x="2882" y="98"/>
                  </a:lnTo>
                  <a:lnTo>
                    <a:pt x="2899" y="88"/>
                  </a:lnTo>
                  <a:lnTo>
                    <a:pt x="2917" y="79"/>
                  </a:lnTo>
                  <a:lnTo>
                    <a:pt x="2934" y="72"/>
                  </a:lnTo>
                  <a:lnTo>
                    <a:pt x="2952" y="65"/>
                  </a:lnTo>
                  <a:lnTo>
                    <a:pt x="2973" y="59"/>
                  </a:lnTo>
                  <a:lnTo>
                    <a:pt x="2996" y="54"/>
                  </a:lnTo>
                  <a:lnTo>
                    <a:pt x="2996" y="54"/>
                  </a:lnTo>
                  <a:lnTo>
                    <a:pt x="3012" y="75"/>
                  </a:lnTo>
                  <a:lnTo>
                    <a:pt x="3016" y="69"/>
                  </a:lnTo>
                  <a:lnTo>
                    <a:pt x="3021" y="57"/>
                  </a:lnTo>
                  <a:lnTo>
                    <a:pt x="3028" y="43"/>
                  </a:lnTo>
                  <a:lnTo>
                    <a:pt x="3034" y="28"/>
                  </a:lnTo>
                  <a:lnTo>
                    <a:pt x="3042" y="14"/>
                  </a:lnTo>
                  <a:lnTo>
                    <a:pt x="3050" y="4"/>
                  </a:lnTo>
                  <a:lnTo>
                    <a:pt x="3053" y="1"/>
                  </a:lnTo>
                  <a:lnTo>
                    <a:pt x="3057" y="0"/>
                  </a:lnTo>
                  <a:lnTo>
                    <a:pt x="3060" y="0"/>
                  </a:lnTo>
                  <a:lnTo>
                    <a:pt x="3065" y="3"/>
                  </a:lnTo>
                  <a:lnTo>
                    <a:pt x="3067" y="7"/>
                  </a:lnTo>
                  <a:lnTo>
                    <a:pt x="3069" y="14"/>
                  </a:lnTo>
                  <a:lnTo>
                    <a:pt x="3070" y="20"/>
                  </a:lnTo>
                  <a:lnTo>
                    <a:pt x="3071" y="27"/>
                  </a:lnTo>
                  <a:lnTo>
                    <a:pt x="3073" y="33"/>
                  </a:lnTo>
                  <a:lnTo>
                    <a:pt x="3077" y="38"/>
                  </a:lnTo>
                  <a:lnTo>
                    <a:pt x="3080" y="41"/>
                  </a:lnTo>
                  <a:lnTo>
                    <a:pt x="3083" y="43"/>
                  </a:lnTo>
                  <a:lnTo>
                    <a:pt x="3086" y="44"/>
                  </a:lnTo>
                  <a:lnTo>
                    <a:pt x="3091" y="44"/>
                  </a:lnTo>
                  <a:lnTo>
                    <a:pt x="3097" y="43"/>
                  </a:lnTo>
                  <a:lnTo>
                    <a:pt x="3102" y="42"/>
                  </a:lnTo>
                  <a:lnTo>
                    <a:pt x="3108" y="40"/>
                  </a:lnTo>
                  <a:lnTo>
                    <a:pt x="3113" y="36"/>
                  </a:lnTo>
                  <a:lnTo>
                    <a:pt x="3123" y="31"/>
                  </a:lnTo>
                  <a:lnTo>
                    <a:pt x="3133" y="27"/>
                  </a:lnTo>
                  <a:lnTo>
                    <a:pt x="3133" y="38"/>
                  </a:lnTo>
                  <a:lnTo>
                    <a:pt x="3136" y="50"/>
                  </a:lnTo>
                  <a:lnTo>
                    <a:pt x="3139" y="63"/>
                  </a:lnTo>
                  <a:lnTo>
                    <a:pt x="3146" y="74"/>
                  </a:lnTo>
                  <a:lnTo>
                    <a:pt x="3149" y="79"/>
                  </a:lnTo>
                  <a:lnTo>
                    <a:pt x="3153" y="84"/>
                  </a:lnTo>
                  <a:lnTo>
                    <a:pt x="3158" y="87"/>
                  </a:lnTo>
                  <a:lnTo>
                    <a:pt x="3163" y="90"/>
                  </a:lnTo>
                  <a:lnTo>
                    <a:pt x="3168" y="92"/>
                  </a:lnTo>
                  <a:lnTo>
                    <a:pt x="3174" y="94"/>
                  </a:lnTo>
                  <a:lnTo>
                    <a:pt x="3181" y="94"/>
                  </a:lnTo>
                  <a:lnTo>
                    <a:pt x="3188" y="92"/>
                  </a:lnTo>
                  <a:lnTo>
                    <a:pt x="3196" y="90"/>
                  </a:lnTo>
                  <a:lnTo>
                    <a:pt x="3203" y="87"/>
                  </a:lnTo>
                  <a:lnTo>
                    <a:pt x="3208" y="84"/>
                  </a:lnTo>
                  <a:lnTo>
                    <a:pt x="3214" y="79"/>
                  </a:lnTo>
                  <a:lnTo>
                    <a:pt x="3222" y="72"/>
                  </a:lnTo>
                  <a:lnTo>
                    <a:pt x="3230" y="65"/>
                  </a:lnTo>
                  <a:lnTo>
                    <a:pt x="3234" y="62"/>
                  </a:lnTo>
                  <a:lnTo>
                    <a:pt x="3239" y="60"/>
                  </a:lnTo>
                  <a:lnTo>
                    <a:pt x="3243" y="59"/>
                  </a:lnTo>
                  <a:lnTo>
                    <a:pt x="3248" y="58"/>
                  </a:lnTo>
                  <a:lnTo>
                    <a:pt x="3255" y="59"/>
                  </a:lnTo>
                  <a:lnTo>
                    <a:pt x="3262" y="60"/>
                  </a:lnTo>
                  <a:lnTo>
                    <a:pt x="3270" y="63"/>
                  </a:lnTo>
                  <a:lnTo>
                    <a:pt x="3280" y="68"/>
                  </a:lnTo>
                  <a:lnTo>
                    <a:pt x="3293" y="73"/>
                  </a:lnTo>
                  <a:lnTo>
                    <a:pt x="3304" y="76"/>
                  </a:lnTo>
                  <a:lnTo>
                    <a:pt x="3316" y="78"/>
                  </a:lnTo>
                  <a:lnTo>
                    <a:pt x="3328" y="79"/>
                  </a:lnTo>
                  <a:lnTo>
                    <a:pt x="3351" y="81"/>
                  </a:lnTo>
                  <a:lnTo>
                    <a:pt x="3377" y="84"/>
                  </a:lnTo>
                  <a:lnTo>
                    <a:pt x="3381" y="86"/>
                  </a:lnTo>
                  <a:lnTo>
                    <a:pt x="3385" y="90"/>
                  </a:lnTo>
                  <a:lnTo>
                    <a:pt x="3389" y="97"/>
                  </a:lnTo>
                  <a:lnTo>
                    <a:pt x="3392" y="104"/>
                  </a:lnTo>
                  <a:lnTo>
                    <a:pt x="3398" y="125"/>
                  </a:lnTo>
                  <a:lnTo>
                    <a:pt x="3403" y="148"/>
                  </a:lnTo>
                  <a:lnTo>
                    <a:pt x="3410" y="194"/>
                  </a:lnTo>
                  <a:lnTo>
                    <a:pt x="3415" y="227"/>
                  </a:lnTo>
                  <a:lnTo>
                    <a:pt x="3416" y="230"/>
                  </a:lnTo>
                  <a:lnTo>
                    <a:pt x="3419" y="231"/>
                  </a:lnTo>
                  <a:lnTo>
                    <a:pt x="3423" y="231"/>
                  </a:lnTo>
                  <a:lnTo>
                    <a:pt x="3429" y="230"/>
                  </a:lnTo>
                  <a:lnTo>
                    <a:pt x="3443" y="225"/>
                  </a:lnTo>
                  <a:lnTo>
                    <a:pt x="3460" y="219"/>
                  </a:lnTo>
                  <a:lnTo>
                    <a:pt x="3478" y="213"/>
                  </a:lnTo>
                  <a:lnTo>
                    <a:pt x="3497" y="208"/>
                  </a:lnTo>
                  <a:lnTo>
                    <a:pt x="3505" y="207"/>
                  </a:lnTo>
                  <a:lnTo>
                    <a:pt x="3514" y="206"/>
                  </a:lnTo>
                  <a:lnTo>
                    <a:pt x="3522" y="207"/>
                  </a:lnTo>
                  <a:lnTo>
                    <a:pt x="3527" y="209"/>
                  </a:lnTo>
                  <a:lnTo>
                    <a:pt x="3551" y="217"/>
                  </a:lnTo>
                  <a:lnTo>
                    <a:pt x="3577" y="226"/>
                  </a:lnTo>
                  <a:lnTo>
                    <a:pt x="3588" y="232"/>
                  </a:lnTo>
                  <a:lnTo>
                    <a:pt x="3600" y="239"/>
                  </a:lnTo>
                  <a:lnTo>
                    <a:pt x="3605" y="243"/>
                  </a:lnTo>
                  <a:lnTo>
                    <a:pt x="3610" y="247"/>
                  </a:lnTo>
                  <a:lnTo>
                    <a:pt x="3614" y="251"/>
                  </a:lnTo>
                  <a:lnTo>
                    <a:pt x="3618" y="256"/>
                  </a:lnTo>
                  <a:lnTo>
                    <a:pt x="3627" y="271"/>
                  </a:lnTo>
                  <a:lnTo>
                    <a:pt x="3635" y="287"/>
                  </a:lnTo>
                  <a:lnTo>
                    <a:pt x="3642" y="302"/>
                  </a:lnTo>
                  <a:lnTo>
                    <a:pt x="3650" y="318"/>
                  </a:lnTo>
                  <a:lnTo>
                    <a:pt x="3665" y="349"/>
                  </a:lnTo>
                  <a:lnTo>
                    <a:pt x="3681" y="382"/>
                  </a:lnTo>
                  <a:lnTo>
                    <a:pt x="3687" y="391"/>
                  </a:lnTo>
                  <a:lnTo>
                    <a:pt x="3689" y="399"/>
                  </a:lnTo>
                  <a:lnTo>
                    <a:pt x="3691" y="407"/>
                  </a:lnTo>
                  <a:lnTo>
                    <a:pt x="3692" y="413"/>
                  </a:lnTo>
                  <a:lnTo>
                    <a:pt x="3690" y="426"/>
                  </a:lnTo>
                  <a:lnTo>
                    <a:pt x="3687" y="437"/>
                  </a:lnTo>
                  <a:lnTo>
                    <a:pt x="3683" y="450"/>
                  </a:lnTo>
                  <a:lnTo>
                    <a:pt x="3682" y="463"/>
                  </a:lnTo>
                  <a:lnTo>
                    <a:pt x="3682" y="470"/>
                  </a:lnTo>
                  <a:lnTo>
                    <a:pt x="3685" y="478"/>
                  </a:lnTo>
                  <a:lnTo>
                    <a:pt x="3687" y="488"/>
                  </a:lnTo>
                  <a:lnTo>
                    <a:pt x="3691" y="497"/>
                  </a:lnTo>
                  <a:lnTo>
                    <a:pt x="3692" y="501"/>
                  </a:lnTo>
                  <a:lnTo>
                    <a:pt x="3692" y="506"/>
                  </a:lnTo>
                  <a:lnTo>
                    <a:pt x="3690" y="510"/>
                  </a:lnTo>
                  <a:lnTo>
                    <a:pt x="3688" y="517"/>
                  </a:lnTo>
                  <a:lnTo>
                    <a:pt x="3680" y="529"/>
                  </a:lnTo>
                  <a:lnTo>
                    <a:pt x="3672" y="541"/>
                  </a:lnTo>
                  <a:lnTo>
                    <a:pt x="3667" y="547"/>
                  </a:lnTo>
                  <a:lnTo>
                    <a:pt x="3663" y="554"/>
                  </a:lnTo>
                  <a:lnTo>
                    <a:pt x="3660" y="560"/>
                  </a:lnTo>
                  <a:lnTo>
                    <a:pt x="3658" y="567"/>
                  </a:lnTo>
                  <a:lnTo>
                    <a:pt x="3656" y="572"/>
                  </a:lnTo>
                  <a:lnTo>
                    <a:pt x="3658" y="577"/>
                  </a:lnTo>
                  <a:lnTo>
                    <a:pt x="3660" y="582"/>
                  </a:lnTo>
                  <a:lnTo>
                    <a:pt x="3663" y="586"/>
                  </a:lnTo>
                  <a:lnTo>
                    <a:pt x="3740" y="645"/>
                  </a:lnTo>
                  <a:lnTo>
                    <a:pt x="3747" y="653"/>
                  </a:lnTo>
                  <a:lnTo>
                    <a:pt x="3753" y="659"/>
                  </a:lnTo>
                  <a:lnTo>
                    <a:pt x="3756" y="667"/>
                  </a:lnTo>
                  <a:lnTo>
                    <a:pt x="3758" y="673"/>
                  </a:lnTo>
                  <a:lnTo>
                    <a:pt x="3759" y="688"/>
                  </a:lnTo>
                  <a:lnTo>
                    <a:pt x="3759" y="700"/>
                  </a:lnTo>
                  <a:lnTo>
                    <a:pt x="3760" y="707"/>
                  </a:lnTo>
                  <a:lnTo>
                    <a:pt x="3761" y="712"/>
                  </a:lnTo>
                  <a:lnTo>
                    <a:pt x="3764" y="718"/>
                  </a:lnTo>
                  <a:lnTo>
                    <a:pt x="3770" y="722"/>
                  </a:lnTo>
                  <a:lnTo>
                    <a:pt x="3777" y="725"/>
                  </a:lnTo>
                  <a:lnTo>
                    <a:pt x="3787" y="729"/>
                  </a:lnTo>
                  <a:lnTo>
                    <a:pt x="3800" y="731"/>
                  </a:lnTo>
                  <a:lnTo>
                    <a:pt x="3816" y="732"/>
                  </a:lnTo>
                  <a:lnTo>
                    <a:pt x="3825" y="732"/>
                  </a:lnTo>
                  <a:lnTo>
                    <a:pt x="3834" y="732"/>
                  </a:lnTo>
                  <a:lnTo>
                    <a:pt x="3842" y="730"/>
                  </a:lnTo>
                  <a:lnTo>
                    <a:pt x="3851" y="729"/>
                  </a:lnTo>
                  <a:lnTo>
                    <a:pt x="3867" y="724"/>
                  </a:lnTo>
                  <a:lnTo>
                    <a:pt x="3883" y="719"/>
                  </a:lnTo>
                  <a:lnTo>
                    <a:pt x="3899" y="713"/>
                  </a:lnTo>
                  <a:lnTo>
                    <a:pt x="3915" y="709"/>
                  </a:lnTo>
                  <a:lnTo>
                    <a:pt x="3931" y="706"/>
                  </a:lnTo>
                  <a:lnTo>
                    <a:pt x="3946" y="704"/>
                  </a:lnTo>
                  <a:lnTo>
                    <a:pt x="3947" y="705"/>
                  </a:lnTo>
                  <a:lnTo>
                    <a:pt x="3948" y="716"/>
                  </a:lnTo>
                  <a:lnTo>
                    <a:pt x="3948" y="724"/>
                  </a:lnTo>
                  <a:lnTo>
                    <a:pt x="3950" y="733"/>
                  </a:lnTo>
                  <a:lnTo>
                    <a:pt x="3952" y="740"/>
                  </a:lnTo>
                  <a:lnTo>
                    <a:pt x="3955" y="748"/>
                  </a:lnTo>
                  <a:lnTo>
                    <a:pt x="3958" y="753"/>
                  </a:lnTo>
                  <a:lnTo>
                    <a:pt x="3961" y="760"/>
                  </a:lnTo>
                  <a:lnTo>
                    <a:pt x="3965" y="765"/>
                  </a:lnTo>
                  <a:lnTo>
                    <a:pt x="3975" y="776"/>
                  </a:lnTo>
                  <a:lnTo>
                    <a:pt x="3986" y="786"/>
                  </a:lnTo>
                  <a:lnTo>
                    <a:pt x="3999" y="797"/>
                  </a:lnTo>
                  <a:lnTo>
                    <a:pt x="4013" y="808"/>
                  </a:lnTo>
                  <a:lnTo>
                    <a:pt x="4019" y="814"/>
                  </a:lnTo>
                  <a:lnTo>
                    <a:pt x="4026" y="817"/>
                  </a:lnTo>
                  <a:lnTo>
                    <a:pt x="4033" y="821"/>
                  </a:lnTo>
                  <a:lnTo>
                    <a:pt x="4042" y="825"/>
                  </a:lnTo>
                  <a:lnTo>
                    <a:pt x="4059" y="831"/>
                  </a:lnTo>
                  <a:lnTo>
                    <a:pt x="4077" y="837"/>
                  </a:lnTo>
                  <a:lnTo>
                    <a:pt x="4093" y="842"/>
                  </a:lnTo>
                  <a:lnTo>
                    <a:pt x="4108" y="847"/>
                  </a:lnTo>
                  <a:lnTo>
                    <a:pt x="4114" y="851"/>
                  </a:lnTo>
                  <a:lnTo>
                    <a:pt x="4120" y="853"/>
                  </a:lnTo>
                  <a:lnTo>
                    <a:pt x="4125" y="856"/>
                  </a:lnTo>
                  <a:lnTo>
                    <a:pt x="4128" y="859"/>
                  </a:lnTo>
                  <a:lnTo>
                    <a:pt x="4136" y="867"/>
                  </a:lnTo>
                  <a:lnTo>
                    <a:pt x="4145" y="874"/>
                  </a:lnTo>
                  <a:lnTo>
                    <a:pt x="4154" y="881"/>
                  </a:lnTo>
                  <a:lnTo>
                    <a:pt x="4164" y="886"/>
                  </a:lnTo>
                  <a:lnTo>
                    <a:pt x="4176" y="892"/>
                  </a:lnTo>
                  <a:lnTo>
                    <a:pt x="4188" y="897"/>
                  </a:lnTo>
                  <a:lnTo>
                    <a:pt x="4201" y="901"/>
                  </a:lnTo>
                  <a:lnTo>
                    <a:pt x="4214" y="906"/>
                  </a:lnTo>
                  <a:lnTo>
                    <a:pt x="4241" y="912"/>
                  </a:lnTo>
                  <a:lnTo>
                    <a:pt x="4267" y="918"/>
                  </a:lnTo>
                  <a:lnTo>
                    <a:pt x="4289" y="920"/>
                  </a:lnTo>
                  <a:lnTo>
                    <a:pt x="4310" y="921"/>
                  </a:lnTo>
                  <a:lnTo>
                    <a:pt x="4314" y="921"/>
                  </a:lnTo>
                  <a:lnTo>
                    <a:pt x="4318" y="922"/>
                  </a:lnTo>
                  <a:lnTo>
                    <a:pt x="4323" y="924"/>
                  </a:lnTo>
                  <a:lnTo>
                    <a:pt x="4328" y="926"/>
                  </a:lnTo>
                  <a:lnTo>
                    <a:pt x="4337" y="932"/>
                  </a:lnTo>
                  <a:lnTo>
                    <a:pt x="4345" y="938"/>
                  </a:lnTo>
                  <a:lnTo>
                    <a:pt x="4355" y="943"/>
                  </a:lnTo>
                  <a:lnTo>
                    <a:pt x="4366" y="949"/>
                  </a:lnTo>
                  <a:lnTo>
                    <a:pt x="4372" y="951"/>
                  </a:lnTo>
                  <a:lnTo>
                    <a:pt x="4378" y="953"/>
                  </a:lnTo>
                  <a:lnTo>
                    <a:pt x="4385" y="954"/>
                  </a:lnTo>
                  <a:lnTo>
                    <a:pt x="4392" y="954"/>
                  </a:lnTo>
                  <a:lnTo>
                    <a:pt x="4420" y="953"/>
                  </a:lnTo>
                  <a:lnTo>
                    <a:pt x="4452" y="949"/>
                  </a:lnTo>
                  <a:lnTo>
                    <a:pt x="4485" y="943"/>
                  </a:lnTo>
                  <a:lnTo>
                    <a:pt x="4512" y="938"/>
                  </a:lnTo>
                  <a:lnTo>
                    <a:pt x="4514" y="936"/>
                  </a:lnTo>
                  <a:lnTo>
                    <a:pt x="4516" y="934"/>
                  </a:lnTo>
                  <a:lnTo>
                    <a:pt x="4517" y="934"/>
                  </a:lnTo>
                  <a:lnTo>
                    <a:pt x="4519" y="935"/>
                  </a:lnTo>
                  <a:lnTo>
                    <a:pt x="4525" y="931"/>
                  </a:lnTo>
                  <a:lnTo>
                    <a:pt x="4529" y="928"/>
                  </a:lnTo>
                  <a:lnTo>
                    <a:pt x="4536" y="927"/>
                  </a:lnTo>
                  <a:lnTo>
                    <a:pt x="4541" y="928"/>
                  </a:lnTo>
                  <a:lnTo>
                    <a:pt x="4553" y="933"/>
                  </a:lnTo>
                  <a:lnTo>
                    <a:pt x="4566" y="940"/>
                  </a:lnTo>
                  <a:lnTo>
                    <a:pt x="4579" y="947"/>
                  </a:lnTo>
                  <a:lnTo>
                    <a:pt x="4592" y="952"/>
                  </a:lnTo>
                  <a:lnTo>
                    <a:pt x="4597" y="953"/>
                  </a:lnTo>
                  <a:lnTo>
                    <a:pt x="4603" y="952"/>
                  </a:lnTo>
                  <a:lnTo>
                    <a:pt x="4608" y="951"/>
                  </a:lnTo>
                  <a:lnTo>
                    <a:pt x="4612" y="947"/>
                  </a:lnTo>
                  <a:lnTo>
                    <a:pt x="4614" y="943"/>
                  </a:lnTo>
                  <a:lnTo>
                    <a:pt x="4617" y="939"/>
                  </a:lnTo>
                  <a:lnTo>
                    <a:pt x="4619" y="935"/>
                  </a:lnTo>
                  <a:lnTo>
                    <a:pt x="4620" y="929"/>
                  </a:lnTo>
                  <a:lnTo>
                    <a:pt x="4623" y="918"/>
                  </a:lnTo>
                  <a:lnTo>
                    <a:pt x="4625" y="906"/>
                  </a:lnTo>
                  <a:lnTo>
                    <a:pt x="4627" y="900"/>
                  </a:lnTo>
                  <a:lnTo>
                    <a:pt x="4630" y="895"/>
                  </a:lnTo>
                  <a:lnTo>
                    <a:pt x="4632" y="891"/>
                  </a:lnTo>
                  <a:lnTo>
                    <a:pt x="4635" y="886"/>
                  </a:lnTo>
                  <a:lnTo>
                    <a:pt x="4638" y="884"/>
                  </a:lnTo>
                  <a:lnTo>
                    <a:pt x="4642" y="882"/>
                  </a:lnTo>
                  <a:lnTo>
                    <a:pt x="4648" y="881"/>
                  </a:lnTo>
                  <a:lnTo>
                    <a:pt x="4653" y="882"/>
                  </a:lnTo>
                  <a:lnTo>
                    <a:pt x="4664" y="883"/>
                  </a:lnTo>
                  <a:lnTo>
                    <a:pt x="4674" y="883"/>
                  </a:lnTo>
                  <a:lnTo>
                    <a:pt x="4684" y="881"/>
                  </a:lnTo>
                  <a:lnTo>
                    <a:pt x="4692" y="878"/>
                  </a:lnTo>
                  <a:lnTo>
                    <a:pt x="4702" y="874"/>
                  </a:lnTo>
                  <a:lnTo>
                    <a:pt x="4710" y="869"/>
                  </a:lnTo>
                  <a:lnTo>
                    <a:pt x="4719" y="864"/>
                  </a:lnTo>
                  <a:lnTo>
                    <a:pt x="4728" y="857"/>
                  </a:lnTo>
                  <a:lnTo>
                    <a:pt x="4745" y="843"/>
                  </a:lnTo>
                  <a:lnTo>
                    <a:pt x="4763" y="830"/>
                  </a:lnTo>
                  <a:lnTo>
                    <a:pt x="4773" y="824"/>
                  </a:lnTo>
                  <a:lnTo>
                    <a:pt x="4783" y="818"/>
                  </a:lnTo>
                  <a:lnTo>
                    <a:pt x="4793" y="813"/>
                  </a:lnTo>
                  <a:lnTo>
                    <a:pt x="4802" y="808"/>
                  </a:lnTo>
                  <a:lnTo>
                    <a:pt x="4821" y="802"/>
                  </a:lnTo>
                  <a:lnTo>
                    <a:pt x="4838" y="793"/>
                  </a:lnTo>
                  <a:lnTo>
                    <a:pt x="4855" y="784"/>
                  </a:lnTo>
                  <a:lnTo>
                    <a:pt x="4871" y="773"/>
                  </a:lnTo>
                  <a:lnTo>
                    <a:pt x="4887" y="761"/>
                  </a:lnTo>
                  <a:lnTo>
                    <a:pt x="4903" y="749"/>
                  </a:lnTo>
                  <a:lnTo>
                    <a:pt x="4917" y="736"/>
                  </a:lnTo>
                  <a:lnTo>
                    <a:pt x="4932" y="723"/>
                  </a:lnTo>
                  <a:lnTo>
                    <a:pt x="4944" y="713"/>
                  </a:lnTo>
                  <a:lnTo>
                    <a:pt x="4957" y="705"/>
                  </a:lnTo>
                  <a:lnTo>
                    <a:pt x="4970" y="698"/>
                  </a:lnTo>
                  <a:lnTo>
                    <a:pt x="4983" y="692"/>
                  </a:lnTo>
                  <a:lnTo>
                    <a:pt x="4997" y="688"/>
                  </a:lnTo>
                  <a:lnTo>
                    <a:pt x="5010" y="684"/>
                  </a:lnTo>
                  <a:lnTo>
                    <a:pt x="5024" y="682"/>
                  </a:lnTo>
                  <a:lnTo>
                    <a:pt x="5038" y="680"/>
                  </a:lnTo>
                  <a:lnTo>
                    <a:pt x="5066" y="679"/>
                  </a:lnTo>
                  <a:lnTo>
                    <a:pt x="5096" y="678"/>
                  </a:lnTo>
                  <a:lnTo>
                    <a:pt x="5126" y="678"/>
                  </a:lnTo>
                  <a:lnTo>
                    <a:pt x="5158" y="678"/>
                  </a:lnTo>
                  <a:lnTo>
                    <a:pt x="5187" y="672"/>
                  </a:lnTo>
                  <a:lnTo>
                    <a:pt x="5218" y="666"/>
                  </a:lnTo>
                  <a:lnTo>
                    <a:pt x="5233" y="664"/>
                  </a:lnTo>
                  <a:lnTo>
                    <a:pt x="5247" y="665"/>
                  </a:lnTo>
                  <a:lnTo>
                    <a:pt x="5255" y="666"/>
                  </a:lnTo>
                  <a:lnTo>
                    <a:pt x="5261" y="668"/>
                  </a:lnTo>
                  <a:lnTo>
                    <a:pt x="5268" y="671"/>
                  </a:lnTo>
                  <a:lnTo>
                    <a:pt x="5274" y="676"/>
                  </a:lnTo>
                  <a:lnTo>
                    <a:pt x="5300" y="697"/>
                  </a:lnTo>
                  <a:lnTo>
                    <a:pt x="5325" y="721"/>
                  </a:lnTo>
                  <a:lnTo>
                    <a:pt x="5338" y="732"/>
                  </a:lnTo>
                  <a:lnTo>
                    <a:pt x="5351" y="743"/>
                  </a:lnTo>
                  <a:lnTo>
                    <a:pt x="5364" y="753"/>
                  </a:lnTo>
                  <a:lnTo>
                    <a:pt x="5378" y="764"/>
                  </a:lnTo>
                  <a:lnTo>
                    <a:pt x="5389" y="776"/>
                  </a:lnTo>
                  <a:lnTo>
                    <a:pt x="5402" y="789"/>
                  </a:lnTo>
                  <a:lnTo>
                    <a:pt x="5418" y="802"/>
                  </a:lnTo>
                  <a:lnTo>
                    <a:pt x="5434" y="815"/>
                  </a:lnTo>
                  <a:lnTo>
                    <a:pt x="5451" y="828"/>
                  </a:lnTo>
                  <a:lnTo>
                    <a:pt x="5469" y="839"/>
                  </a:lnTo>
                  <a:lnTo>
                    <a:pt x="5486" y="847"/>
                  </a:lnTo>
                  <a:lnTo>
                    <a:pt x="5500" y="854"/>
                  </a:lnTo>
                  <a:lnTo>
                    <a:pt x="5518" y="860"/>
                  </a:lnTo>
                  <a:lnTo>
                    <a:pt x="5533" y="869"/>
                  </a:lnTo>
                  <a:lnTo>
                    <a:pt x="5541" y="873"/>
                  </a:lnTo>
                  <a:lnTo>
                    <a:pt x="5547" y="878"/>
                  </a:lnTo>
                  <a:lnTo>
                    <a:pt x="5554" y="882"/>
                  </a:lnTo>
                  <a:lnTo>
                    <a:pt x="5559" y="887"/>
                  </a:lnTo>
                  <a:lnTo>
                    <a:pt x="5569" y="900"/>
                  </a:lnTo>
                  <a:lnTo>
                    <a:pt x="5578" y="913"/>
                  </a:lnTo>
                  <a:lnTo>
                    <a:pt x="5585" y="929"/>
                  </a:lnTo>
                  <a:lnTo>
                    <a:pt x="5593" y="947"/>
                  </a:lnTo>
                  <a:lnTo>
                    <a:pt x="5596" y="956"/>
                  </a:lnTo>
                  <a:lnTo>
                    <a:pt x="5599" y="964"/>
                  </a:lnTo>
                  <a:lnTo>
                    <a:pt x="5603" y="970"/>
                  </a:lnTo>
                  <a:lnTo>
                    <a:pt x="5606" y="976"/>
                  </a:lnTo>
                  <a:lnTo>
                    <a:pt x="5610" y="980"/>
                  </a:lnTo>
                  <a:lnTo>
                    <a:pt x="5613" y="983"/>
                  </a:lnTo>
                  <a:lnTo>
                    <a:pt x="5618" y="986"/>
                  </a:lnTo>
                  <a:lnTo>
                    <a:pt x="5621" y="986"/>
                  </a:lnTo>
                  <a:lnTo>
                    <a:pt x="5625" y="986"/>
                  </a:lnTo>
                  <a:lnTo>
                    <a:pt x="5631" y="985"/>
                  </a:lnTo>
                  <a:lnTo>
                    <a:pt x="5635" y="982"/>
                  </a:lnTo>
                  <a:lnTo>
                    <a:pt x="5640" y="979"/>
                  </a:lnTo>
                  <a:lnTo>
                    <a:pt x="5651" y="970"/>
                  </a:lnTo>
                  <a:lnTo>
                    <a:pt x="5664" y="960"/>
                  </a:lnTo>
                  <a:lnTo>
                    <a:pt x="5675" y="946"/>
                  </a:lnTo>
                  <a:lnTo>
                    <a:pt x="5686" y="931"/>
                  </a:lnTo>
                  <a:lnTo>
                    <a:pt x="5689" y="927"/>
                  </a:lnTo>
                  <a:lnTo>
                    <a:pt x="5692" y="925"/>
                  </a:lnTo>
                  <a:lnTo>
                    <a:pt x="5694" y="924"/>
                  </a:lnTo>
                  <a:lnTo>
                    <a:pt x="5698" y="924"/>
                  </a:lnTo>
                  <a:lnTo>
                    <a:pt x="5701" y="925"/>
                  </a:lnTo>
                  <a:lnTo>
                    <a:pt x="5704" y="928"/>
                  </a:lnTo>
                  <a:lnTo>
                    <a:pt x="5706" y="933"/>
                  </a:lnTo>
                  <a:lnTo>
                    <a:pt x="5709" y="938"/>
                  </a:lnTo>
                  <a:lnTo>
                    <a:pt x="5714" y="947"/>
                  </a:lnTo>
                  <a:lnTo>
                    <a:pt x="5719" y="954"/>
                  </a:lnTo>
                  <a:lnTo>
                    <a:pt x="5723" y="960"/>
                  </a:lnTo>
                  <a:lnTo>
                    <a:pt x="5729" y="963"/>
                  </a:lnTo>
                  <a:lnTo>
                    <a:pt x="5740" y="969"/>
                  </a:lnTo>
                  <a:lnTo>
                    <a:pt x="5747" y="973"/>
                  </a:lnTo>
                  <a:lnTo>
                    <a:pt x="5750" y="975"/>
                  </a:lnTo>
                  <a:lnTo>
                    <a:pt x="5753" y="978"/>
                  </a:lnTo>
                  <a:lnTo>
                    <a:pt x="5753" y="981"/>
                  </a:lnTo>
                  <a:lnTo>
                    <a:pt x="5753" y="987"/>
                  </a:lnTo>
                  <a:lnTo>
                    <a:pt x="5749" y="993"/>
                  </a:lnTo>
                  <a:lnTo>
                    <a:pt x="5745" y="1001"/>
                  </a:lnTo>
                  <a:lnTo>
                    <a:pt x="5739" y="1010"/>
                  </a:lnTo>
                  <a:lnTo>
                    <a:pt x="5730" y="1023"/>
                  </a:lnTo>
                  <a:lnTo>
                    <a:pt x="5725" y="1034"/>
                  </a:lnTo>
                  <a:lnTo>
                    <a:pt x="5720" y="1044"/>
                  </a:lnTo>
                  <a:lnTo>
                    <a:pt x="5718" y="1054"/>
                  </a:lnTo>
                  <a:lnTo>
                    <a:pt x="5717" y="1064"/>
                  </a:lnTo>
                  <a:lnTo>
                    <a:pt x="5715" y="1085"/>
                  </a:lnTo>
                  <a:lnTo>
                    <a:pt x="5713" y="1108"/>
                  </a:lnTo>
                  <a:lnTo>
                    <a:pt x="5709" y="1116"/>
                  </a:lnTo>
                  <a:lnTo>
                    <a:pt x="5705" y="1124"/>
                  </a:lnTo>
                  <a:lnTo>
                    <a:pt x="5701" y="1130"/>
                  </a:lnTo>
                  <a:lnTo>
                    <a:pt x="5695" y="1137"/>
                  </a:lnTo>
                  <a:lnTo>
                    <a:pt x="5691" y="1142"/>
                  </a:lnTo>
                  <a:lnTo>
                    <a:pt x="5686" y="1148"/>
                  </a:lnTo>
                  <a:lnTo>
                    <a:pt x="5681" y="1154"/>
                  </a:lnTo>
                  <a:lnTo>
                    <a:pt x="5678" y="1162"/>
                  </a:lnTo>
                  <a:lnTo>
                    <a:pt x="5675" y="1176"/>
                  </a:lnTo>
                  <a:lnTo>
                    <a:pt x="5673" y="1190"/>
                  </a:lnTo>
                  <a:lnTo>
                    <a:pt x="5671" y="1205"/>
                  </a:lnTo>
                  <a:lnTo>
                    <a:pt x="5669" y="1220"/>
                  </a:lnTo>
                  <a:lnTo>
                    <a:pt x="5668" y="1234"/>
                  </a:lnTo>
                  <a:lnTo>
                    <a:pt x="5666" y="1249"/>
                  </a:lnTo>
                  <a:lnTo>
                    <a:pt x="5663" y="1264"/>
                  </a:lnTo>
                  <a:lnTo>
                    <a:pt x="5660" y="1278"/>
                  </a:lnTo>
                  <a:lnTo>
                    <a:pt x="5646" y="1305"/>
                  </a:lnTo>
                  <a:lnTo>
                    <a:pt x="5625" y="1340"/>
                  </a:lnTo>
                  <a:lnTo>
                    <a:pt x="5615" y="1358"/>
                  </a:lnTo>
                  <a:lnTo>
                    <a:pt x="5609" y="1374"/>
                  </a:lnTo>
                  <a:lnTo>
                    <a:pt x="5607" y="1382"/>
                  </a:lnTo>
                  <a:lnTo>
                    <a:pt x="5606" y="1390"/>
                  </a:lnTo>
                  <a:lnTo>
                    <a:pt x="5607" y="1395"/>
                  </a:lnTo>
                  <a:lnTo>
                    <a:pt x="5609" y="1400"/>
                  </a:lnTo>
                  <a:lnTo>
                    <a:pt x="5608" y="1409"/>
                  </a:lnTo>
                  <a:lnTo>
                    <a:pt x="5607" y="1415"/>
                  </a:lnTo>
                  <a:lnTo>
                    <a:pt x="5604" y="1421"/>
                  </a:lnTo>
                  <a:lnTo>
                    <a:pt x="5599" y="1425"/>
                  </a:lnTo>
                  <a:lnTo>
                    <a:pt x="5595" y="1427"/>
                  </a:lnTo>
                  <a:lnTo>
                    <a:pt x="5588" y="1428"/>
                  </a:lnTo>
                  <a:lnTo>
                    <a:pt x="5582" y="1429"/>
                  </a:lnTo>
                  <a:lnTo>
                    <a:pt x="5576" y="1429"/>
                  </a:lnTo>
                  <a:lnTo>
                    <a:pt x="5560" y="1429"/>
                  </a:lnTo>
                  <a:lnTo>
                    <a:pt x="5545" y="1429"/>
                  </a:lnTo>
                  <a:lnTo>
                    <a:pt x="5538" y="1431"/>
                  </a:lnTo>
                  <a:lnTo>
                    <a:pt x="5530" y="1433"/>
                  </a:lnTo>
                  <a:lnTo>
                    <a:pt x="5523" y="1435"/>
                  </a:lnTo>
                  <a:lnTo>
                    <a:pt x="5516" y="1438"/>
                  </a:lnTo>
                  <a:lnTo>
                    <a:pt x="5504" y="1448"/>
                  </a:lnTo>
                  <a:lnTo>
                    <a:pt x="5487" y="1465"/>
                  </a:lnTo>
                  <a:lnTo>
                    <a:pt x="5477" y="1474"/>
                  </a:lnTo>
                  <a:lnTo>
                    <a:pt x="5470" y="1481"/>
                  </a:lnTo>
                  <a:lnTo>
                    <a:pt x="5464" y="1488"/>
                  </a:lnTo>
                  <a:lnTo>
                    <a:pt x="5462" y="1492"/>
                  </a:lnTo>
                  <a:lnTo>
                    <a:pt x="5459" y="1510"/>
                  </a:lnTo>
                  <a:lnTo>
                    <a:pt x="5456" y="1523"/>
                  </a:lnTo>
                  <a:lnTo>
                    <a:pt x="5455" y="1528"/>
                  </a:lnTo>
                  <a:lnTo>
                    <a:pt x="5452" y="1531"/>
                  </a:lnTo>
                  <a:lnTo>
                    <a:pt x="5450" y="1534"/>
                  </a:lnTo>
                  <a:lnTo>
                    <a:pt x="5448" y="1536"/>
                  </a:lnTo>
                  <a:lnTo>
                    <a:pt x="5442" y="1540"/>
                  </a:lnTo>
                  <a:lnTo>
                    <a:pt x="5432" y="1541"/>
                  </a:lnTo>
                  <a:lnTo>
                    <a:pt x="5419" y="1543"/>
                  </a:lnTo>
                  <a:lnTo>
                    <a:pt x="5401" y="1545"/>
                  </a:lnTo>
                  <a:lnTo>
                    <a:pt x="5369" y="1547"/>
                  </a:lnTo>
                  <a:lnTo>
                    <a:pt x="5354" y="1548"/>
                  </a:lnTo>
                  <a:lnTo>
                    <a:pt x="5353" y="1548"/>
                  </a:lnTo>
                  <a:lnTo>
                    <a:pt x="5353" y="1550"/>
                  </a:lnTo>
                  <a:lnTo>
                    <a:pt x="5353" y="1553"/>
                  </a:lnTo>
                  <a:lnTo>
                    <a:pt x="5354" y="1555"/>
                  </a:lnTo>
                  <a:lnTo>
                    <a:pt x="5358" y="1564"/>
                  </a:lnTo>
                  <a:lnTo>
                    <a:pt x="5365" y="1579"/>
                  </a:lnTo>
                  <a:lnTo>
                    <a:pt x="5369" y="1588"/>
                  </a:lnTo>
                  <a:lnTo>
                    <a:pt x="5371" y="1598"/>
                  </a:lnTo>
                  <a:lnTo>
                    <a:pt x="5372" y="1608"/>
                  </a:lnTo>
                  <a:lnTo>
                    <a:pt x="5372" y="1617"/>
                  </a:lnTo>
                  <a:lnTo>
                    <a:pt x="5370" y="1627"/>
                  </a:lnTo>
                  <a:lnTo>
                    <a:pt x="5368" y="1637"/>
                  </a:lnTo>
                  <a:lnTo>
                    <a:pt x="5365" y="1647"/>
                  </a:lnTo>
                  <a:lnTo>
                    <a:pt x="5362" y="1655"/>
                  </a:lnTo>
                  <a:lnTo>
                    <a:pt x="5343" y="1693"/>
                  </a:lnTo>
                  <a:lnTo>
                    <a:pt x="5325" y="1732"/>
                  </a:lnTo>
                  <a:lnTo>
                    <a:pt x="5320" y="1745"/>
                  </a:lnTo>
                  <a:lnTo>
                    <a:pt x="5315" y="1756"/>
                  </a:lnTo>
                  <a:lnTo>
                    <a:pt x="5311" y="1764"/>
                  </a:lnTo>
                  <a:lnTo>
                    <a:pt x="5308" y="1771"/>
                  </a:lnTo>
                  <a:lnTo>
                    <a:pt x="5303" y="1776"/>
                  </a:lnTo>
                  <a:lnTo>
                    <a:pt x="5299" y="1779"/>
                  </a:lnTo>
                  <a:lnTo>
                    <a:pt x="5295" y="1782"/>
                  </a:lnTo>
                  <a:lnTo>
                    <a:pt x="5290" y="1784"/>
                  </a:lnTo>
                  <a:lnTo>
                    <a:pt x="5269" y="1783"/>
                  </a:lnTo>
                  <a:lnTo>
                    <a:pt x="5234" y="1780"/>
                  </a:lnTo>
                  <a:lnTo>
                    <a:pt x="5227" y="1782"/>
                  </a:lnTo>
                  <a:lnTo>
                    <a:pt x="5221" y="1783"/>
                  </a:lnTo>
                  <a:lnTo>
                    <a:pt x="5216" y="1785"/>
                  </a:lnTo>
                  <a:lnTo>
                    <a:pt x="5211" y="1787"/>
                  </a:lnTo>
                  <a:lnTo>
                    <a:pt x="5201" y="1791"/>
                  </a:lnTo>
                  <a:lnTo>
                    <a:pt x="5191" y="1797"/>
                  </a:lnTo>
                  <a:lnTo>
                    <a:pt x="5182" y="1801"/>
                  </a:lnTo>
                  <a:lnTo>
                    <a:pt x="5172" y="1804"/>
                  </a:lnTo>
                  <a:lnTo>
                    <a:pt x="5165" y="1805"/>
                  </a:lnTo>
                  <a:lnTo>
                    <a:pt x="5159" y="1805"/>
                  </a:lnTo>
                  <a:lnTo>
                    <a:pt x="5151" y="1804"/>
                  </a:lnTo>
                  <a:lnTo>
                    <a:pt x="5144" y="1803"/>
                  </a:lnTo>
                  <a:lnTo>
                    <a:pt x="5131" y="1800"/>
                  </a:lnTo>
                  <a:lnTo>
                    <a:pt x="5115" y="1798"/>
                  </a:lnTo>
                  <a:lnTo>
                    <a:pt x="5109" y="1797"/>
                  </a:lnTo>
                  <a:lnTo>
                    <a:pt x="5101" y="1797"/>
                  </a:lnTo>
                  <a:lnTo>
                    <a:pt x="5095" y="1798"/>
                  </a:lnTo>
                  <a:lnTo>
                    <a:pt x="5088" y="1799"/>
                  </a:lnTo>
                  <a:lnTo>
                    <a:pt x="5082" y="1800"/>
                  </a:lnTo>
                  <a:lnTo>
                    <a:pt x="5077" y="1803"/>
                  </a:lnTo>
                  <a:lnTo>
                    <a:pt x="5071" y="1806"/>
                  </a:lnTo>
                  <a:lnTo>
                    <a:pt x="5067" y="1812"/>
                  </a:lnTo>
                  <a:lnTo>
                    <a:pt x="5064" y="1817"/>
                  </a:lnTo>
                  <a:lnTo>
                    <a:pt x="5061" y="1825"/>
                  </a:lnTo>
                  <a:lnTo>
                    <a:pt x="5060" y="1833"/>
                  </a:lnTo>
                  <a:lnTo>
                    <a:pt x="5060" y="1843"/>
                  </a:lnTo>
                  <a:lnTo>
                    <a:pt x="5061" y="1849"/>
                  </a:lnTo>
                  <a:lnTo>
                    <a:pt x="5065" y="1855"/>
                  </a:lnTo>
                  <a:lnTo>
                    <a:pt x="5068" y="1863"/>
                  </a:lnTo>
                  <a:lnTo>
                    <a:pt x="5073" y="1871"/>
                  </a:lnTo>
                  <a:lnTo>
                    <a:pt x="5086" y="1891"/>
                  </a:lnTo>
                  <a:lnTo>
                    <a:pt x="5100" y="1912"/>
                  </a:lnTo>
                  <a:lnTo>
                    <a:pt x="5114" y="1933"/>
                  </a:lnTo>
                  <a:lnTo>
                    <a:pt x="5124" y="1952"/>
                  </a:lnTo>
                  <a:lnTo>
                    <a:pt x="5128" y="1961"/>
                  </a:lnTo>
                  <a:lnTo>
                    <a:pt x="5130" y="1969"/>
                  </a:lnTo>
                  <a:lnTo>
                    <a:pt x="5131" y="1973"/>
                  </a:lnTo>
                  <a:lnTo>
                    <a:pt x="5131" y="1976"/>
                  </a:lnTo>
                  <a:lnTo>
                    <a:pt x="5130" y="1978"/>
                  </a:lnTo>
                  <a:lnTo>
                    <a:pt x="5128" y="1980"/>
                  </a:lnTo>
                  <a:lnTo>
                    <a:pt x="5131" y="1991"/>
                  </a:lnTo>
                  <a:lnTo>
                    <a:pt x="5131" y="1999"/>
                  </a:lnTo>
                  <a:lnTo>
                    <a:pt x="5130" y="2002"/>
                  </a:lnTo>
                  <a:lnTo>
                    <a:pt x="5128" y="2004"/>
                  </a:lnTo>
                  <a:lnTo>
                    <a:pt x="5127" y="2006"/>
                  </a:lnTo>
                  <a:lnTo>
                    <a:pt x="5125" y="2008"/>
                  </a:lnTo>
                  <a:lnTo>
                    <a:pt x="5120" y="2011"/>
                  </a:lnTo>
                  <a:lnTo>
                    <a:pt x="5114" y="2013"/>
                  </a:lnTo>
                  <a:lnTo>
                    <a:pt x="5108" y="2013"/>
                  </a:lnTo>
                  <a:lnTo>
                    <a:pt x="5100" y="2013"/>
                  </a:lnTo>
                  <a:lnTo>
                    <a:pt x="5093" y="2013"/>
                  </a:lnTo>
                  <a:lnTo>
                    <a:pt x="5085" y="2013"/>
                  </a:lnTo>
                  <a:lnTo>
                    <a:pt x="5079" y="2014"/>
                  </a:lnTo>
                  <a:lnTo>
                    <a:pt x="5072" y="2016"/>
                  </a:lnTo>
                  <a:lnTo>
                    <a:pt x="5067" y="2019"/>
                  </a:lnTo>
                  <a:lnTo>
                    <a:pt x="5063" y="2023"/>
                  </a:lnTo>
                  <a:lnTo>
                    <a:pt x="5061" y="2027"/>
                  </a:lnTo>
                  <a:lnTo>
                    <a:pt x="5060" y="2031"/>
                  </a:lnTo>
                  <a:lnTo>
                    <a:pt x="5059" y="2035"/>
                  </a:lnTo>
                  <a:lnTo>
                    <a:pt x="5059" y="2040"/>
                  </a:lnTo>
                  <a:lnTo>
                    <a:pt x="5060" y="2047"/>
                  </a:lnTo>
                  <a:lnTo>
                    <a:pt x="5061" y="2054"/>
                  </a:lnTo>
                  <a:lnTo>
                    <a:pt x="5065" y="2060"/>
                  </a:lnTo>
                  <a:lnTo>
                    <a:pt x="5068" y="2067"/>
                  </a:lnTo>
                  <a:lnTo>
                    <a:pt x="5076" y="2079"/>
                  </a:lnTo>
                  <a:lnTo>
                    <a:pt x="5082" y="2090"/>
                  </a:lnTo>
                  <a:lnTo>
                    <a:pt x="5084" y="2096"/>
                  </a:lnTo>
                  <a:lnTo>
                    <a:pt x="5085" y="2101"/>
                  </a:lnTo>
                  <a:lnTo>
                    <a:pt x="5084" y="2107"/>
                  </a:lnTo>
                  <a:lnTo>
                    <a:pt x="5084" y="2113"/>
                  </a:lnTo>
                  <a:lnTo>
                    <a:pt x="5083" y="2120"/>
                  </a:lnTo>
                  <a:lnTo>
                    <a:pt x="5084" y="2125"/>
                  </a:lnTo>
                  <a:lnTo>
                    <a:pt x="5084" y="2131"/>
                  </a:lnTo>
                  <a:lnTo>
                    <a:pt x="5087" y="2137"/>
                  </a:lnTo>
                  <a:lnTo>
                    <a:pt x="5108" y="2175"/>
                  </a:lnTo>
                  <a:lnTo>
                    <a:pt x="5131" y="2212"/>
                  </a:lnTo>
                  <a:lnTo>
                    <a:pt x="5137" y="2221"/>
                  </a:lnTo>
                  <a:lnTo>
                    <a:pt x="5145" y="2229"/>
                  </a:lnTo>
                  <a:lnTo>
                    <a:pt x="5152" y="2235"/>
                  </a:lnTo>
                  <a:lnTo>
                    <a:pt x="5161" y="2239"/>
                  </a:lnTo>
                  <a:lnTo>
                    <a:pt x="5171" y="2244"/>
                  </a:lnTo>
                  <a:lnTo>
                    <a:pt x="5180" y="2246"/>
                  </a:lnTo>
                  <a:lnTo>
                    <a:pt x="5192" y="2247"/>
                  </a:lnTo>
                  <a:lnTo>
                    <a:pt x="5204" y="2246"/>
                  </a:lnTo>
                  <a:lnTo>
                    <a:pt x="5223" y="2244"/>
                  </a:lnTo>
                  <a:lnTo>
                    <a:pt x="5242" y="2243"/>
                  </a:lnTo>
                  <a:lnTo>
                    <a:pt x="5249" y="2244"/>
                  </a:lnTo>
                  <a:lnTo>
                    <a:pt x="5257" y="2245"/>
                  </a:lnTo>
                  <a:lnTo>
                    <a:pt x="5265" y="2247"/>
                  </a:lnTo>
                  <a:lnTo>
                    <a:pt x="5270" y="2250"/>
                  </a:lnTo>
                  <a:lnTo>
                    <a:pt x="5275" y="2255"/>
                  </a:lnTo>
                  <a:lnTo>
                    <a:pt x="5280" y="2259"/>
                  </a:lnTo>
                  <a:lnTo>
                    <a:pt x="5282" y="2265"/>
                  </a:lnTo>
                  <a:lnTo>
                    <a:pt x="5284" y="2272"/>
                  </a:lnTo>
                  <a:lnTo>
                    <a:pt x="5285" y="2281"/>
                  </a:lnTo>
                  <a:lnTo>
                    <a:pt x="5284" y="2289"/>
                  </a:lnTo>
                  <a:lnTo>
                    <a:pt x="5282" y="2300"/>
                  </a:lnTo>
                  <a:lnTo>
                    <a:pt x="5277" y="2312"/>
                  </a:lnTo>
                  <a:lnTo>
                    <a:pt x="5274" y="2327"/>
                  </a:lnTo>
                  <a:lnTo>
                    <a:pt x="5271" y="2341"/>
                  </a:lnTo>
                  <a:lnTo>
                    <a:pt x="5271" y="2356"/>
                  </a:lnTo>
                  <a:lnTo>
                    <a:pt x="5272" y="2371"/>
                  </a:lnTo>
                  <a:lnTo>
                    <a:pt x="5274" y="2386"/>
                  </a:lnTo>
                  <a:lnTo>
                    <a:pt x="5279" y="2401"/>
                  </a:lnTo>
                  <a:lnTo>
                    <a:pt x="5283" y="2416"/>
                  </a:lnTo>
                  <a:lnTo>
                    <a:pt x="5289" y="2431"/>
                  </a:lnTo>
                  <a:lnTo>
                    <a:pt x="5296" y="2445"/>
                  </a:lnTo>
                  <a:lnTo>
                    <a:pt x="5304" y="2460"/>
                  </a:lnTo>
                  <a:lnTo>
                    <a:pt x="5312" y="2473"/>
                  </a:lnTo>
                  <a:lnTo>
                    <a:pt x="5322" y="2487"/>
                  </a:lnTo>
                  <a:lnTo>
                    <a:pt x="5340" y="2512"/>
                  </a:lnTo>
                  <a:lnTo>
                    <a:pt x="5360" y="2533"/>
                  </a:lnTo>
                  <a:lnTo>
                    <a:pt x="5365" y="2541"/>
                  </a:lnTo>
                  <a:lnTo>
                    <a:pt x="5369" y="2547"/>
                  </a:lnTo>
                  <a:lnTo>
                    <a:pt x="5372" y="2554"/>
                  </a:lnTo>
                  <a:lnTo>
                    <a:pt x="5374" y="2560"/>
                  </a:lnTo>
                  <a:lnTo>
                    <a:pt x="5374" y="2566"/>
                  </a:lnTo>
                  <a:lnTo>
                    <a:pt x="5372" y="2571"/>
                  </a:lnTo>
                  <a:lnTo>
                    <a:pt x="5370" y="2576"/>
                  </a:lnTo>
                  <a:lnTo>
                    <a:pt x="5367" y="2582"/>
                  </a:lnTo>
                  <a:lnTo>
                    <a:pt x="5363" y="2586"/>
                  </a:lnTo>
                  <a:lnTo>
                    <a:pt x="5357" y="2592"/>
                  </a:lnTo>
                  <a:lnTo>
                    <a:pt x="5352" y="2596"/>
                  </a:lnTo>
                  <a:lnTo>
                    <a:pt x="5345" y="2599"/>
                  </a:lnTo>
                  <a:lnTo>
                    <a:pt x="5330" y="2607"/>
                  </a:lnTo>
                  <a:lnTo>
                    <a:pt x="5313" y="2614"/>
                  </a:lnTo>
                  <a:lnTo>
                    <a:pt x="5295" y="2620"/>
                  </a:lnTo>
                  <a:lnTo>
                    <a:pt x="5275" y="2625"/>
                  </a:lnTo>
                  <a:lnTo>
                    <a:pt x="5256" y="2630"/>
                  </a:lnTo>
                  <a:lnTo>
                    <a:pt x="5238" y="2634"/>
                  </a:lnTo>
                  <a:lnTo>
                    <a:pt x="5205" y="2641"/>
                  </a:lnTo>
                  <a:lnTo>
                    <a:pt x="5184" y="2646"/>
                  </a:lnTo>
                  <a:lnTo>
                    <a:pt x="5178" y="2653"/>
                  </a:lnTo>
                  <a:lnTo>
                    <a:pt x="5175" y="2661"/>
                  </a:lnTo>
                  <a:lnTo>
                    <a:pt x="5173" y="2667"/>
                  </a:lnTo>
                  <a:lnTo>
                    <a:pt x="5171" y="2673"/>
                  </a:lnTo>
                  <a:lnTo>
                    <a:pt x="5168" y="2683"/>
                  </a:lnTo>
                  <a:lnTo>
                    <a:pt x="5166" y="2692"/>
                  </a:lnTo>
                  <a:lnTo>
                    <a:pt x="5165" y="2696"/>
                  </a:lnTo>
                  <a:lnTo>
                    <a:pt x="5163" y="2700"/>
                  </a:lnTo>
                  <a:lnTo>
                    <a:pt x="5160" y="2703"/>
                  </a:lnTo>
                  <a:lnTo>
                    <a:pt x="5157" y="2706"/>
                  </a:lnTo>
                  <a:lnTo>
                    <a:pt x="5152" y="2709"/>
                  </a:lnTo>
                  <a:lnTo>
                    <a:pt x="5146" y="2713"/>
                  </a:lnTo>
                  <a:lnTo>
                    <a:pt x="5138" y="2715"/>
                  </a:lnTo>
                  <a:lnTo>
                    <a:pt x="5128" y="2718"/>
                  </a:lnTo>
                  <a:lnTo>
                    <a:pt x="5115" y="2720"/>
                  </a:lnTo>
                  <a:lnTo>
                    <a:pt x="5105" y="2722"/>
                  </a:lnTo>
                  <a:lnTo>
                    <a:pt x="5095" y="2724"/>
                  </a:lnTo>
                  <a:lnTo>
                    <a:pt x="5085" y="2724"/>
                  </a:lnTo>
                  <a:lnTo>
                    <a:pt x="5078" y="2724"/>
                  </a:lnTo>
                  <a:lnTo>
                    <a:pt x="5070" y="2723"/>
                  </a:lnTo>
                  <a:lnTo>
                    <a:pt x="5063" y="2721"/>
                  </a:lnTo>
                  <a:lnTo>
                    <a:pt x="5056" y="2719"/>
                  </a:lnTo>
                  <a:lnTo>
                    <a:pt x="5050" y="2715"/>
                  </a:lnTo>
                  <a:lnTo>
                    <a:pt x="5043" y="2710"/>
                  </a:lnTo>
                  <a:lnTo>
                    <a:pt x="5037" y="2706"/>
                  </a:lnTo>
                  <a:lnTo>
                    <a:pt x="5030" y="2700"/>
                  </a:lnTo>
                  <a:lnTo>
                    <a:pt x="5016" y="2684"/>
                  </a:lnTo>
                  <a:lnTo>
                    <a:pt x="4999" y="2667"/>
                  </a:lnTo>
                  <a:lnTo>
                    <a:pt x="4996" y="2660"/>
                  </a:lnTo>
                  <a:lnTo>
                    <a:pt x="4992" y="2646"/>
                  </a:lnTo>
                  <a:lnTo>
                    <a:pt x="4989" y="2627"/>
                  </a:lnTo>
                  <a:lnTo>
                    <a:pt x="4986" y="2607"/>
                  </a:lnTo>
                  <a:lnTo>
                    <a:pt x="4980" y="2567"/>
                  </a:lnTo>
                  <a:lnTo>
                    <a:pt x="4976" y="2540"/>
                  </a:lnTo>
                  <a:lnTo>
                    <a:pt x="4974" y="2540"/>
                  </a:lnTo>
                  <a:lnTo>
                    <a:pt x="4973" y="2539"/>
                  </a:lnTo>
                  <a:lnTo>
                    <a:pt x="4972" y="2541"/>
                  </a:lnTo>
                  <a:lnTo>
                    <a:pt x="4970" y="2543"/>
                  </a:lnTo>
                  <a:lnTo>
                    <a:pt x="4968" y="2547"/>
                  </a:lnTo>
                  <a:lnTo>
                    <a:pt x="4963" y="2556"/>
                  </a:lnTo>
                  <a:lnTo>
                    <a:pt x="4961" y="2561"/>
                  </a:lnTo>
                  <a:lnTo>
                    <a:pt x="4956" y="2567"/>
                  </a:lnTo>
                  <a:lnTo>
                    <a:pt x="4951" y="2571"/>
                  </a:lnTo>
                  <a:lnTo>
                    <a:pt x="4946" y="2575"/>
                  </a:lnTo>
                  <a:lnTo>
                    <a:pt x="4941" y="2579"/>
                  </a:lnTo>
                  <a:lnTo>
                    <a:pt x="4929" y="2583"/>
                  </a:lnTo>
                  <a:lnTo>
                    <a:pt x="4917" y="2586"/>
                  </a:lnTo>
                  <a:lnTo>
                    <a:pt x="4891" y="2590"/>
                  </a:lnTo>
                  <a:lnTo>
                    <a:pt x="4865" y="2595"/>
                  </a:lnTo>
                  <a:lnTo>
                    <a:pt x="4864" y="2598"/>
                  </a:lnTo>
                  <a:lnTo>
                    <a:pt x="4863" y="2601"/>
                  </a:lnTo>
                  <a:lnTo>
                    <a:pt x="4862" y="2605"/>
                  </a:lnTo>
                  <a:lnTo>
                    <a:pt x="4860" y="2608"/>
                  </a:lnTo>
                  <a:lnTo>
                    <a:pt x="4854" y="2613"/>
                  </a:lnTo>
                  <a:lnTo>
                    <a:pt x="4848" y="2617"/>
                  </a:lnTo>
                  <a:lnTo>
                    <a:pt x="4842" y="2623"/>
                  </a:lnTo>
                  <a:lnTo>
                    <a:pt x="4837" y="2628"/>
                  </a:lnTo>
                  <a:lnTo>
                    <a:pt x="4835" y="2632"/>
                  </a:lnTo>
                  <a:lnTo>
                    <a:pt x="4833" y="2636"/>
                  </a:lnTo>
                  <a:lnTo>
                    <a:pt x="4831" y="2639"/>
                  </a:lnTo>
                  <a:lnTo>
                    <a:pt x="4831" y="2643"/>
                  </a:lnTo>
                  <a:lnTo>
                    <a:pt x="4833" y="2651"/>
                  </a:lnTo>
                  <a:lnTo>
                    <a:pt x="4835" y="2657"/>
                  </a:lnTo>
                  <a:lnTo>
                    <a:pt x="4838" y="2664"/>
                  </a:lnTo>
                  <a:lnTo>
                    <a:pt x="4842" y="2670"/>
                  </a:lnTo>
                  <a:lnTo>
                    <a:pt x="4847" y="2677"/>
                  </a:lnTo>
                  <a:lnTo>
                    <a:pt x="4851" y="2684"/>
                  </a:lnTo>
                  <a:lnTo>
                    <a:pt x="4853" y="2692"/>
                  </a:lnTo>
                  <a:lnTo>
                    <a:pt x="4854" y="2701"/>
                  </a:lnTo>
                  <a:lnTo>
                    <a:pt x="4853" y="2731"/>
                  </a:lnTo>
                  <a:lnTo>
                    <a:pt x="4853" y="2768"/>
                  </a:lnTo>
                  <a:lnTo>
                    <a:pt x="4854" y="2786"/>
                  </a:lnTo>
                  <a:lnTo>
                    <a:pt x="4856" y="2802"/>
                  </a:lnTo>
                  <a:lnTo>
                    <a:pt x="4858" y="2810"/>
                  </a:lnTo>
                  <a:lnTo>
                    <a:pt x="4862" y="2816"/>
                  </a:lnTo>
                  <a:lnTo>
                    <a:pt x="4865" y="2822"/>
                  </a:lnTo>
                  <a:lnTo>
                    <a:pt x="4869" y="2827"/>
                  </a:lnTo>
                  <a:lnTo>
                    <a:pt x="4889" y="2843"/>
                  </a:lnTo>
                  <a:lnTo>
                    <a:pt x="4908" y="2859"/>
                  </a:lnTo>
                  <a:lnTo>
                    <a:pt x="4926" y="2876"/>
                  </a:lnTo>
                  <a:lnTo>
                    <a:pt x="4943" y="2892"/>
                  </a:lnTo>
                  <a:lnTo>
                    <a:pt x="4950" y="2902"/>
                  </a:lnTo>
                  <a:lnTo>
                    <a:pt x="4958" y="2910"/>
                  </a:lnTo>
                  <a:lnTo>
                    <a:pt x="4963" y="2921"/>
                  </a:lnTo>
                  <a:lnTo>
                    <a:pt x="4969" y="2931"/>
                  </a:lnTo>
                  <a:lnTo>
                    <a:pt x="4973" y="2943"/>
                  </a:lnTo>
                  <a:lnTo>
                    <a:pt x="4976" y="2954"/>
                  </a:lnTo>
                  <a:lnTo>
                    <a:pt x="4978" y="2968"/>
                  </a:lnTo>
                  <a:lnTo>
                    <a:pt x="4978" y="2983"/>
                  </a:lnTo>
                  <a:lnTo>
                    <a:pt x="4978" y="2988"/>
                  </a:lnTo>
                  <a:lnTo>
                    <a:pt x="4977" y="2994"/>
                  </a:lnTo>
                  <a:lnTo>
                    <a:pt x="4976" y="3001"/>
                  </a:lnTo>
                  <a:lnTo>
                    <a:pt x="4974" y="3006"/>
                  </a:lnTo>
                  <a:lnTo>
                    <a:pt x="4970" y="3018"/>
                  </a:lnTo>
                  <a:lnTo>
                    <a:pt x="4964" y="3029"/>
                  </a:lnTo>
                  <a:lnTo>
                    <a:pt x="4960" y="3041"/>
                  </a:lnTo>
                  <a:lnTo>
                    <a:pt x="4958" y="3053"/>
                  </a:lnTo>
                  <a:lnTo>
                    <a:pt x="4958" y="3058"/>
                  </a:lnTo>
                  <a:lnTo>
                    <a:pt x="4959" y="3065"/>
                  </a:lnTo>
                  <a:lnTo>
                    <a:pt x="4961" y="3071"/>
                  </a:lnTo>
                  <a:lnTo>
                    <a:pt x="4963" y="3078"/>
                  </a:lnTo>
                  <a:lnTo>
                    <a:pt x="4966" y="3082"/>
                  </a:lnTo>
                  <a:lnTo>
                    <a:pt x="4971" y="3087"/>
                  </a:lnTo>
                  <a:lnTo>
                    <a:pt x="4975" y="3092"/>
                  </a:lnTo>
                  <a:lnTo>
                    <a:pt x="4980" y="3096"/>
                  </a:lnTo>
                  <a:lnTo>
                    <a:pt x="4992" y="3106"/>
                  </a:lnTo>
                  <a:lnTo>
                    <a:pt x="5003" y="3114"/>
                  </a:lnTo>
                  <a:lnTo>
                    <a:pt x="5009" y="3120"/>
                  </a:lnTo>
                  <a:lnTo>
                    <a:pt x="5013" y="3124"/>
                  </a:lnTo>
                  <a:lnTo>
                    <a:pt x="5017" y="3129"/>
                  </a:lnTo>
                  <a:lnTo>
                    <a:pt x="5020" y="3135"/>
                  </a:lnTo>
                  <a:lnTo>
                    <a:pt x="5022" y="3141"/>
                  </a:lnTo>
                  <a:lnTo>
                    <a:pt x="5023" y="3148"/>
                  </a:lnTo>
                  <a:lnTo>
                    <a:pt x="5022" y="3154"/>
                  </a:lnTo>
                  <a:lnTo>
                    <a:pt x="5019" y="3162"/>
                  </a:lnTo>
                  <a:lnTo>
                    <a:pt x="5011" y="3166"/>
                  </a:lnTo>
                  <a:lnTo>
                    <a:pt x="5001" y="3169"/>
                  </a:lnTo>
                  <a:lnTo>
                    <a:pt x="4997" y="3172"/>
                  </a:lnTo>
                  <a:lnTo>
                    <a:pt x="4993" y="3174"/>
                  </a:lnTo>
                  <a:lnTo>
                    <a:pt x="4990" y="3176"/>
                  </a:lnTo>
                  <a:lnTo>
                    <a:pt x="4988" y="3180"/>
                  </a:lnTo>
                  <a:lnTo>
                    <a:pt x="4985" y="3182"/>
                  </a:lnTo>
                  <a:lnTo>
                    <a:pt x="4983" y="3187"/>
                  </a:lnTo>
                  <a:lnTo>
                    <a:pt x="4982" y="3191"/>
                  </a:lnTo>
                  <a:lnTo>
                    <a:pt x="4980" y="3197"/>
                  </a:lnTo>
                  <a:lnTo>
                    <a:pt x="4980" y="3211"/>
                  </a:lnTo>
                  <a:lnTo>
                    <a:pt x="4983" y="3228"/>
                  </a:lnTo>
                  <a:lnTo>
                    <a:pt x="4988" y="3260"/>
                  </a:lnTo>
                  <a:lnTo>
                    <a:pt x="4993" y="3283"/>
                  </a:lnTo>
                  <a:lnTo>
                    <a:pt x="4999" y="3287"/>
                  </a:lnTo>
                  <a:lnTo>
                    <a:pt x="5004" y="3292"/>
                  </a:lnTo>
                  <a:lnTo>
                    <a:pt x="5009" y="3300"/>
                  </a:lnTo>
                  <a:lnTo>
                    <a:pt x="5013" y="3307"/>
                  </a:lnTo>
                  <a:lnTo>
                    <a:pt x="5022" y="3321"/>
                  </a:lnTo>
                  <a:lnTo>
                    <a:pt x="5029" y="3332"/>
                  </a:lnTo>
                  <a:lnTo>
                    <a:pt x="5032" y="3337"/>
                  </a:lnTo>
                  <a:lnTo>
                    <a:pt x="5037" y="3339"/>
                  </a:lnTo>
                  <a:lnTo>
                    <a:pt x="5039" y="3340"/>
                  </a:lnTo>
                  <a:lnTo>
                    <a:pt x="5041" y="3340"/>
                  </a:lnTo>
                  <a:lnTo>
                    <a:pt x="5044" y="3339"/>
                  </a:lnTo>
                  <a:lnTo>
                    <a:pt x="5046" y="3338"/>
                  </a:lnTo>
                  <a:lnTo>
                    <a:pt x="5052" y="3335"/>
                  </a:lnTo>
                  <a:lnTo>
                    <a:pt x="5058" y="3327"/>
                  </a:lnTo>
                  <a:lnTo>
                    <a:pt x="5066" y="3317"/>
                  </a:lnTo>
                  <a:lnTo>
                    <a:pt x="5073" y="3303"/>
                  </a:lnTo>
                  <a:lnTo>
                    <a:pt x="5080" y="3292"/>
                  </a:lnTo>
                  <a:lnTo>
                    <a:pt x="5086" y="3283"/>
                  </a:lnTo>
                  <a:lnTo>
                    <a:pt x="5093" y="3274"/>
                  </a:lnTo>
                  <a:lnTo>
                    <a:pt x="5099" y="3268"/>
                  </a:lnTo>
                  <a:lnTo>
                    <a:pt x="5106" y="3262"/>
                  </a:lnTo>
                  <a:lnTo>
                    <a:pt x="5111" y="3258"/>
                  </a:lnTo>
                  <a:lnTo>
                    <a:pt x="5117" y="3256"/>
                  </a:lnTo>
                  <a:lnTo>
                    <a:pt x="5123" y="3254"/>
                  </a:lnTo>
                  <a:lnTo>
                    <a:pt x="5128" y="3253"/>
                  </a:lnTo>
                  <a:lnTo>
                    <a:pt x="5134" y="3254"/>
                  </a:lnTo>
                  <a:lnTo>
                    <a:pt x="5139" y="3255"/>
                  </a:lnTo>
                  <a:lnTo>
                    <a:pt x="5145" y="3257"/>
                  </a:lnTo>
                  <a:lnTo>
                    <a:pt x="5150" y="3259"/>
                  </a:lnTo>
                  <a:lnTo>
                    <a:pt x="5155" y="3263"/>
                  </a:lnTo>
                  <a:lnTo>
                    <a:pt x="5161" y="3268"/>
                  </a:lnTo>
                  <a:lnTo>
                    <a:pt x="5166" y="3273"/>
                  </a:lnTo>
                  <a:lnTo>
                    <a:pt x="5176" y="3285"/>
                  </a:lnTo>
                  <a:lnTo>
                    <a:pt x="5186" y="3298"/>
                  </a:lnTo>
                  <a:lnTo>
                    <a:pt x="5195" y="3313"/>
                  </a:lnTo>
                  <a:lnTo>
                    <a:pt x="5204" y="3329"/>
                  </a:lnTo>
                  <a:lnTo>
                    <a:pt x="5222" y="3361"/>
                  </a:lnTo>
                  <a:lnTo>
                    <a:pt x="5241" y="3390"/>
                  </a:lnTo>
                  <a:lnTo>
                    <a:pt x="5250" y="3402"/>
                  </a:lnTo>
                  <a:lnTo>
                    <a:pt x="5266" y="3417"/>
                  </a:lnTo>
                  <a:lnTo>
                    <a:pt x="5285" y="3435"/>
                  </a:lnTo>
                  <a:lnTo>
                    <a:pt x="5306" y="3453"/>
                  </a:lnTo>
                  <a:lnTo>
                    <a:pt x="5328" y="3471"/>
                  </a:lnTo>
                  <a:lnTo>
                    <a:pt x="5349" y="3486"/>
                  </a:lnTo>
                  <a:lnTo>
                    <a:pt x="5358" y="3492"/>
                  </a:lnTo>
                  <a:lnTo>
                    <a:pt x="5367" y="3498"/>
                  </a:lnTo>
                  <a:lnTo>
                    <a:pt x="5375" y="3501"/>
                  </a:lnTo>
                  <a:lnTo>
                    <a:pt x="5380" y="3503"/>
                  </a:lnTo>
                  <a:lnTo>
                    <a:pt x="5389" y="3503"/>
                  </a:lnTo>
                  <a:lnTo>
                    <a:pt x="5397" y="3503"/>
                  </a:lnTo>
                  <a:lnTo>
                    <a:pt x="5406" y="3501"/>
                  </a:lnTo>
                  <a:lnTo>
                    <a:pt x="5415" y="3499"/>
                  </a:lnTo>
                  <a:lnTo>
                    <a:pt x="5433" y="3492"/>
                  </a:lnTo>
                  <a:lnTo>
                    <a:pt x="5450" y="3486"/>
                  </a:lnTo>
                  <a:lnTo>
                    <a:pt x="5460" y="3483"/>
                  </a:lnTo>
                  <a:lnTo>
                    <a:pt x="5470" y="3481"/>
                  </a:lnTo>
                  <a:lnTo>
                    <a:pt x="5478" y="3480"/>
                  </a:lnTo>
                  <a:lnTo>
                    <a:pt x="5488" y="3481"/>
                  </a:lnTo>
                  <a:lnTo>
                    <a:pt x="5497" y="3485"/>
                  </a:lnTo>
                  <a:lnTo>
                    <a:pt x="5506" y="3489"/>
                  </a:lnTo>
                  <a:lnTo>
                    <a:pt x="5515" y="3496"/>
                  </a:lnTo>
                  <a:lnTo>
                    <a:pt x="5525" y="3505"/>
                  </a:lnTo>
                  <a:lnTo>
                    <a:pt x="5531" y="3515"/>
                  </a:lnTo>
                  <a:lnTo>
                    <a:pt x="5537" y="3526"/>
                  </a:lnTo>
                  <a:lnTo>
                    <a:pt x="5543" y="3537"/>
                  </a:lnTo>
                  <a:lnTo>
                    <a:pt x="5549" y="3548"/>
                  </a:lnTo>
                  <a:lnTo>
                    <a:pt x="5554" y="3560"/>
                  </a:lnTo>
                  <a:lnTo>
                    <a:pt x="5559" y="3570"/>
                  </a:lnTo>
                  <a:lnTo>
                    <a:pt x="5566" y="3580"/>
                  </a:lnTo>
                  <a:lnTo>
                    <a:pt x="5573" y="3587"/>
                  </a:lnTo>
                  <a:lnTo>
                    <a:pt x="5582" y="3594"/>
                  </a:lnTo>
                  <a:lnTo>
                    <a:pt x="5591" y="3597"/>
                  </a:lnTo>
                  <a:lnTo>
                    <a:pt x="5599" y="3600"/>
                  </a:lnTo>
                  <a:lnTo>
                    <a:pt x="5608" y="3601"/>
                  </a:lnTo>
                  <a:lnTo>
                    <a:pt x="5623" y="3600"/>
                  </a:lnTo>
                  <a:lnTo>
                    <a:pt x="5638" y="3599"/>
                  </a:lnTo>
                  <a:lnTo>
                    <a:pt x="5644" y="3599"/>
                  </a:lnTo>
                  <a:lnTo>
                    <a:pt x="5649" y="3600"/>
                  </a:lnTo>
                  <a:lnTo>
                    <a:pt x="5654" y="3604"/>
                  </a:lnTo>
                  <a:lnTo>
                    <a:pt x="5659" y="3608"/>
                  </a:lnTo>
                  <a:lnTo>
                    <a:pt x="5661" y="3614"/>
                  </a:lnTo>
                  <a:lnTo>
                    <a:pt x="5663" y="3623"/>
                  </a:lnTo>
                  <a:lnTo>
                    <a:pt x="5664" y="3636"/>
                  </a:lnTo>
                  <a:lnTo>
                    <a:pt x="5664" y="3651"/>
                  </a:lnTo>
                  <a:lnTo>
                    <a:pt x="5664" y="3664"/>
                  </a:lnTo>
                  <a:lnTo>
                    <a:pt x="5666" y="3675"/>
                  </a:lnTo>
                  <a:lnTo>
                    <a:pt x="5669" y="3686"/>
                  </a:lnTo>
                  <a:lnTo>
                    <a:pt x="5673" y="3695"/>
                  </a:lnTo>
                  <a:lnTo>
                    <a:pt x="5678" y="3705"/>
                  </a:lnTo>
                  <a:lnTo>
                    <a:pt x="5685" y="3713"/>
                  </a:lnTo>
                  <a:lnTo>
                    <a:pt x="5692" y="3720"/>
                  </a:lnTo>
                  <a:lnTo>
                    <a:pt x="5701" y="3727"/>
                  </a:lnTo>
                  <a:lnTo>
                    <a:pt x="5709" y="3733"/>
                  </a:lnTo>
                  <a:lnTo>
                    <a:pt x="5719" y="3739"/>
                  </a:lnTo>
                  <a:lnTo>
                    <a:pt x="5729" y="3743"/>
                  </a:lnTo>
                  <a:lnTo>
                    <a:pt x="5741" y="3747"/>
                  </a:lnTo>
                  <a:lnTo>
                    <a:pt x="5752" y="3750"/>
                  </a:lnTo>
                  <a:lnTo>
                    <a:pt x="5763" y="3753"/>
                  </a:lnTo>
                  <a:lnTo>
                    <a:pt x="5775" y="3755"/>
                  </a:lnTo>
                  <a:lnTo>
                    <a:pt x="5787" y="3756"/>
                  </a:lnTo>
                  <a:lnTo>
                    <a:pt x="5793" y="3759"/>
                  </a:lnTo>
                  <a:lnTo>
                    <a:pt x="5799" y="3761"/>
                  </a:lnTo>
                  <a:lnTo>
                    <a:pt x="5806" y="3763"/>
                  </a:lnTo>
                  <a:lnTo>
                    <a:pt x="5813" y="3764"/>
                  </a:lnTo>
                  <a:lnTo>
                    <a:pt x="5826" y="3767"/>
                  </a:lnTo>
                  <a:lnTo>
                    <a:pt x="5840" y="3768"/>
                  </a:lnTo>
                  <a:lnTo>
                    <a:pt x="5848" y="3769"/>
                  </a:lnTo>
                  <a:lnTo>
                    <a:pt x="5854" y="3771"/>
                  </a:lnTo>
                  <a:lnTo>
                    <a:pt x="5861" y="3773"/>
                  </a:lnTo>
                  <a:lnTo>
                    <a:pt x="5866" y="3775"/>
                  </a:lnTo>
                  <a:lnTo>
                    <a:pt x="5872" y="3778"/>
                  </a:lnTo>
                  <a:lnTo>
                    <a:pt x="5878" y="3783"/>
                  </a:lnTo>
                  <a:lnTo>
                    <a:pt x="5882" y="3788"/>
                  </a:lnTo>
                  <a:lnTo>
                    <a:pt x="5887" y="3795"/>
                  </a:lnTo>
                  <a:lnTo>
                    <a:pt x="5896" y="3811"/>
                  </a:lnTo>
                  <a:lnTo>
                    <a:pt x="5906" y="3823"/>
                  </a:lnTo>
                  <a:lnTo>
                    <a:pt x="5917" y="3834"/>
                  </a:lnTo>
                  <a:lnTo>
                    <a:pt x="5929" y="3842"/>
                  </a:lnTo>
                  <a:lnTo>
                    <a:pt x="5942" y="3850"/>
                  </a:lnTo>
                  <a:lnTo>
                    <a:pt x="5957" y="3855"/>
                  </a:lnTo>
                  <a:lnTo>
                    <a:pt x="5973" y="3861"/>
                  </a:lnTo>
                  <a:lnTo>
                    <a:pt x="5990" y="3865"/>
                  </a:lnTo>
                  <a:lnTo>
                    <a:pt x="6007" y="3869"/>
                  </a:lnTo>
                  <a:lnTo>
                    <a:pt x="6022" y="3874"/>
                  </a:lnTo>
                  <a:lnTo>
                    <a:pt x="6033" y="3878"/>
                  </a:lnTo>
                  <a:lnTo>
                    <a:pt x="6043" y="3883"/>
                  </a:lnTo>
                  <a:lnTo>
                    <a:pt x="6052" y="3890"/>
                  </a:lnTo>
                  <a:lnTo>
                    <a:pt x="6060" y="3899"/>
                  </a:lnTo>
                  <a:lnTo>
                    <a:pt x="6068" y="3911"/>
                  </a:lnTo>
                  <a:lnTo>
                    <a:pt x="6077" y="3928"/>
                  </a:lnTo>
                  <a:lnTo>
                    <a:pt x="6077" y="3928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208"/>
            <p:cNvSpPr>
              <a:spLocks noChangeArrowheads="1"/>
            </p:cNvSpPr>
            <p:nvPr/>
          </p:nvSpPr>
          <p:spPr bwMode="auto">
            <a:xfrm>
              <a:off x="6111191" y="3152094"/>
              <a:ext cx="554639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dirty="0">
                  <a:cs typeface="Arial" panose="020B0604020202020204" pitchFamily="34" charset="0"/>
                </a:rPr>
                <a:t>Assam (</a:t>
              </a:r>
              <a:r>
                <a:rPr lang="en-US" sz="800" dirty="0" smtClean="0">
                  <a:cs typeface="Arial" panose="020B0604020202020204" pitchFamily="34" charset="0"/>
                </a:rPr>
                <a:t>6/3)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60" name="Rectangle 209"/>
            <p:cNvSpPr>
              <a:spLocks noChangeArrowheads="1"/>
            </p:cNvSpPr>
            <p:nvPr/>
          </p:nvSpPr>
          <p:spPr bwMode="auto">
            <a:xfrm>
              <a:off x="4853873" y="3274677"/>
              <a:ext cx="59631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Bihar </a:t>
              </a:r>
              <a:r>
                <a:rPr lang="en-US" sz="800" i="1" dirty="0" smtClean="0">
                  <a:cs typeface="Arial" panose="020B0604020202020204" pitchFamily="34" charset="0"/>
                </a:rPr>
                <a:t>(21/15)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73" name="Rectangle 222"/>
            <p:cNvSpPr>
              <a:spLocks noChangeArrowheads="1"/>
            </p:cNvSpPr>
            <p:nvPr/>
          </p:nvSpPr>
          <p:spPr bwMode="auto">
            <a:xfrm>
              <a:off x="2852412" y="4989399"/>
              <a:ext cx="43601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Goa (2/1)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74" name="Rectangle 223"/>
            <p:cNvSpPr>
              <a:spLocks noChangeArrowheads="1"/>
            </p:cNvSpPr>
            <p:nvPr/>
          </p:nvSpPr>
          <p:spPr bwMode="auto">
            <a:xfrm>
              <a:off x="2038091" y="3792091"/>
              <a:ext cx="811119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Gujarat (</a:t>
              </a:r>
              <a:r>
                <a:rPr lang="en-US" sz="800" i="1" dirty="0" smtClean="0">
                  <a:cs typeface="Arial" panose="020B0604020202020204" pitchFamily="34" charset="0"/>
                </a:rPr>
                <a:t>30/16+7)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82" name="Rectangle 231"/>
            <p:cNvSpPr>
              <a:spLocks noChangeArrowheads="1"/>
            </p:cNvSpPr>
            <p:nvPr/>
          </p:nvSpPr>
          <p:spPr bwMode="auto">
            <a:xfrm>
              <a:off x="3180664" y="2080259"/>
              <a:ext cx="654025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Himachal</a:t>
              </a:r>
            </a:p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Pradesh (</a:t>
              </a:r>
              <a:r>
                <a:rPr lang="en-US" sz="800" i="1" dirty="0" smtClean="0">
                  <a:cs typeface="Arial" panose="020B0604020202020204" pitchFamily="34" charset="0"/>
                </a:rPr>
                <a:t>6/2) 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84" name="Rectangle 233"/>
            <p:cNvSpPr>
              <a:spLocks noChangeArrowheads="1"/>
            </p:cNvSpPr>
            <p:nvPr/>
          </p:nvSpPr>
          <p:spPr bwMode="auto">
            <a:xfrm>
              <a:off x="2729059" y="1614233"/>
              <a:ext cx="1080424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Jammu &amp; Kashmir (</a:t>
              </a:r>
              <a:r>
                <a:rPr lang="en-US" sz="800" i="1" dirty="0" smtClean="0">
                  <a:cs typeface="Arial" panose="020B0604020202020204" pitchFamily="34" charset="0"/>
                </a:rPr>
                <a:t>2/1)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85" name="Rectangle 234"/>
            <p:cNvSpPr>
              <a:spLocks noChangeArrowheads="1"/>
            </p:cNvSpPr>
            <p:nvPr/>
          </p:nvSpPr>
          <p:spPr bwMode="auto">
            <a:xfrm>
              <a:off x="4734720" y="3579885"/>
              <a:ext cx="722955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Jharkhand (</a:t>
              </a:r>
              <a:r>
                <a:rPr lang="en-US" sz="800" i="1" dirty="0" smtClean="0">
                  <a:cs typeface="Arial" panose="020B0604020202020204" pitchFamily="34" charset="0"/>
                </a:rPr>
                <a:t>8/5)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86" name="Rectangle 235"/>
            <p:cNvSpPr>
              <a:spLocks noChangeArrowheads="1"/>
            </p:cNvSpPr>
            <p:nvPr/>
          </p:nvSpPr>
          <p:spPr bwMode="auto">
            <a:xfrm>
              <a:off x="2871474" y="5259349"/>
              <a:ext cx="827150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Karnataka (</a:t>
              </a:r>
              <a:r>
                <a:rPr lang="en-US" sz="800" i="1" dirty="0" smtClean="0">
                  <a:cs typeface="Arial" panose="020B0604020202020204" pitchFamily="34" charset="0"/>
                </a:rPr>
                <a:t>64/35)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93" name="Rectangle 242"/>
            <p:cNvSpPr>
              <a:spLocks noChangeArrowheads="1"/>
            </p:cNvSpPr>
            <p:nvPr/>
          </p:nvSpPr>
          <p:spPr bwMode="auto">
            <a:xfrm>
              <a:off x="3125680" y="3705062"/>
              <a:ext cx="1136530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Madhya Pradesh (</a:t>
              </a:r>
              <a:r>
                <a:rPr lang="en-US" sz="800" i="1" dirty="0" smtClean="0">
                  <a:cs typeface="Arial" panose="020B0604020202020204" pitchFamily="34" charset="0"/>
                </a:rPr>
                <a:t>18/11)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94" name="Rectangle 243"/>
            <p:cNvSpPr>
              <a:spLocks noChangeArrowheads="1"/>
            </p:cNvSpPr>
            <p:nvPr/>
          </p:nvSpPr>
          <p:spPr bwMode="auto">
            <a:xfrm>
              <a:off x="2831024" y="4175372"/>
              <a:ext cx="1051570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Maharashtra (</a:t>
              </a:r>
              <a:r>
                <a:rPr lang="en-US" sz="800" i="1" dirty="0" smtClean="0">
                  <a:cs typeface="Arial" panose="020B0604020202020204" pitchFamily="34" charset="0"/>
                </a:rPr>
                <a:t>73/40+1)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02" name="Rectangle 251"/>
            <p:cNvSpPr>
              <a:spLocks noChangeArrowheads="1"/>
            </p:cNvSpPr>
            <p:nvPr/>
          </p:nvSpPr>
          <p:spPr bwMode="auto">
            <a:xfrm>
              <a:off x="5735108" y="3301479"/>
              <a:ext cx="658148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sz="800" i="1" dirty="0">
                  <a:cs typeface="Arial" panose="020B0604020202020204" pitchFamily="34" charset="0"/>
                </a:rPr>
                <a:t>Meghalaya </a:t>
              </a:r>
              <a:r>
                <a:rPr lang="en-US" sz="800" i="1" dirty="0" smtClean="0">
                  <a:cs typeface="Arial" panose="020B0604020202020204" pitchFamily="34" charset="0"/>
                </a:rPr>
                <a:t>(2/1</a:t>
              </a:r>
              <a:r>
                <a:rPr lang="en-US" sz="800" i="1" dirty="0">
                  <a:cs typeface="Arial" panose="020B0604020202020204" pitchFamily="34" charset="0"/>
                </a:rPr>
                <a:t>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18" name="Rectangle 267"/>
            <p:cNvSpPr>
              <a:spLocks noChangeArrowheads="1"/>
            </p:cNvSpPr>
            <p:nvPr/>
          </p:nvSpPr>
          <p:spPr bwMode="auto">
            <a:xfrm>
              <a:off x="4665614" y="4129971"/>
              <a:ext cx="652423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Orissa (</a:t>
              </a:r>
              <a:r>
                <a:rPr lang="en-US" sz="800" i="1" dirty="0" smtClean="0">
                  <a:cs typeface="Arial" panose="020B0604020202020204" pitchFamily="34" charset="0"/>
                </a:rPr>
                <a:t>15/12)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19" name="Rectangle 268"/>
            <p:cNvSpPr>
              <a:spLocks noChangeArrowheads="1"/>
            </p:cNvSpPr>
            <p:nvPr/>
          </p:nvSpPr>
          <p:spPr bwMode="auto">
            <a:xfrm>
              <a:off x="2715977" y="2444986"/>
              <a:ext cx="715696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Punjab (</a:t>
              </a:r>
              <a:r>
                <a:rPr lang="en-US" sz="800" i="1" dirty="0" smtClean="0">
                  <a:cs typeface="Arial" panose="020B0604020202020204" pitchFamily="34" charset="0"/>
                </a:rPr>
                <a:t>13/8)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20" name="Rectangle 269"/>
            <p:cNvSpPr>
              <a:spLocks noChangeArrowheads="1"/>
            </p:cNvSpPr>
            <p:nvPr/>
          </p:nvSpPr>
          <p:spPr bwMode="auto">
            <a:xfrm>
              <a:off x="2541437" y="3062077"/>
              <a:ext cx="820738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Rajasthan (</a:t>
              </a:r>
              <a:r>
                <a:rPr lang="en-US" sz="800" i="1" dirty="0" smtClean="0">
                  <a:cs typeface="Arial" panose="020B0604020202020204" pitchFamily="34" charset="0"/>
                </a:rPr>
                <a:t>24/17)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27" name="Rectangle 276"/>
            <p:cNvSpPr>
              <a:spLocks noChangeArrowheads="1"/>
            </p:cNvSpPr>
            <p:nvPr/>
          </p:nvSpPr>
          <p:spPr bwMode="auto">
            <a:xfrm>
              <a:off x="3076845" y="5697038"/>
              <a:ext cx="881652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Tamil Nadu (</a:t>
              </a:r>
              <a:r>
                <a:rPr lang="en-US" sz="800" i="1" dirty="0" smtClean="0">
                  <a:cs typeface="Arial" panose="020B0604020202020204" pitchFamily="34" charset="0"/>
                </a:rPr>
                <a:t>55/31)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28" name="Rectangle 277"/>
            <p:cNvSpPr>
              <a:spLocks noChangeArrowheads="1"/>
            </p:cNvSpPr>
            <p:nvPr/>
          </p:nvSpPr>
          <p:spPr bwMode="auto">
            <a:xfrm>
              <a:off x="5946380" y="3605325"/>
              <a:ext cx="388180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Tripura (3/1)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29" name="Rectangle 278"/>
            <p:cNvSpPr>
              <a:spLocks noChangeArrowheads="1"/>
            </p:cNvSpPr>
            <p:nvPr/>
          </p:nvSpPr>
          <p:spPr bwMode="auto">
            <a:xfrm>
              <a:off x="3631497" y="3024926"/>
              <a:ext cx="992259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Uttar Pradesh (</a:t>
              </a:r>
              <a:r>
                <a:rPr lang="en-US" sz="800" i="1" dirty="0" smtClean="0">
                  <a:cs typeface="Arial" panose="020B0604020202020204" pitchFamily="34" charset="0"/>
                </a:rPr>
                <a:t>38/27)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30" name="Rectangle 279"/>
            <p:cNvSpPr>
              <a:spLocks noChangeArrowheads="1"/>
            </p:cNvSpPr>
            <p:nvPr/>
          </p:nvSpPr>
          <p:spPr bwMode="auto">
            <a:xfrm>
              <a:off x="3526743" y="2396527"/>
              <a:ext cx="742966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Uttarakhand </a:t>
              </a:r>
            </a:p>
            <a:p>
              <a:pPr algn="ctr" defTabSz="685800"/>
              <a:r>
                <a:rPr lang="en-US" sz="800" i="1" dirty="0" smtClean="0">
                  <a:cs typeface="Arial" panose="020B0604020202020204" pitchFamily="34" charset="0"/>
                </a:rPr>
                <a:t>(3/2</a:t>
              </a:r>
              <a:r>
                <a:rPr lang="en-US" sz="800" i="1" dirty="0">
                  <a:cs typeface="Arial" panose="020B0604020202020204" pitchFamily="34" charset="0"/>
                </a:rPr>
                <a:t>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1" name="Rectangle 290"/>
            <p:cNvSpPr>
              <a:spLocks noChangeArrowheads="1"/>
            </p:cNvSpPr>
            <p:nvPr/>
          </p:nvSpPr>
          <p:spPr bwMode="auto">
            <a:xfrm>
              <a:off x="5809146" y="5902623"/>
              <a:ext cx="1383392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>
                  <a:cs typeface="Arial" panose="020B0604020202020204" pitchFamily="34" charset="0"/>
                </a:rPr>
                <a:t>Andaman and Nicobar Islands</a:t>
              </a:r>
              <a:endParaRPr lang="en-US" sz="800">
                <a:cs typeface="Arial" panose="020B0604020202020204" pitchFamily="34" charset="0"/>
              </a:endParaRPr>
            </a:p>
          </p:txBody>
        </p:sp>
        <p:sp>
          <p:nvSpPr>
            <p:cNvPr id="142" name="Rectangle 291"/>
            <p:cNvSpPr>
              <a:spLocks noChangeArrowheads="1"/>
            </p:cNvSpPr>
            <p:nvPr/>
          </p:nvSpPr>
          <p:spPr bwMode="auto">
            <a:xfrm>
              <a:off x="2840802" y="2324367"/>
              <a:ext cx="96497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 smtClean="0">
                  <a:cs typeface="Arial" panose="020B0604020202020204" pitchFamily="34" charset="0"/>
                </a:rPr>
                <a:t>Chandigarh (2/1</a:t>
              </a:r>
              <a:r>
                <a:rPr lang="en-US" sz="800" i="1" dirty="0">
                  <a:cs typeface="Arial" panose="020B0604020202020204" pitchFamily="34" charset="0"/>
                </a:rPr>
                <a:t>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7" name="Rectangle 296"/>
            <p:cNvSpPr>
              <a:spLocks noChangeArrowheads="1"/>
            </p:cNvSpPr>
            <p:nvPr/>
          </p:nvSpPr>
          <p:spPr bwMode="auto">
            <a:xfrm>
              <a:off x="1955685" y="5976597"/>
              <a:ext cx="637995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>
                  <a:cs typeface="Arial" panose="020B0604020202020204" pitchFamily="34" charset="0"/>
                </a:rPr>
                <a:t>Lakshadweep</a:t>
              </a:r>
              <a:endParaRPr lang="en-US" sz="800">
                <a:cs typeface="Arial" panose="020B0604020202020204" pitchFamily="34" charset="0"/>
              </a:endParaRPr>
            </a:p>
          </p:txBody>
        </p:sp>
        <p:sp>
          <p:nvSpPr>
            <p:cNvPr id="148" name="Rectangle 297"/>
            <p:cNvSpPr>
              <a:spLocks noChangeArrowheads="1"/>
            </p:cNvSpPr>
            <p:nvPr/>
          </p:nvSpPr>
          <p:spPr bwMode="auto">
            <a:xfrm>
              <a:off x="3456266" y="2752064"/>
              <a:ext cx="53219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Delhi (</a:t>
              </a:r>
              <a:r>
                <a:rPr lang="en-US" sz="800" i="1" dirty="0" smtClean="0">
                  <a:cs typeface="Arial" panose="020B0604020202020204" pitchFamily="34" charset="0"/>
                </a:rPr>
                <a:t>11/5)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9" name="Rectangle 298"/>
            <p:cNvSpPr>
              <a:spLocks noChangeArrowheads="1"/>
            </p:cNvSpPr>
            <p:nvPr/>
          </p:nvSpPr>
          <p:spPr bwMode="auto">
            <a:xfrm>
              <a:off x="3059338" y="5500098"/>
              <a:ext cx="790281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Pondicherry (1/1)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50" name="Line 299"/>
            <p:cNvSpPr>
              <a:spLocks noChangeShapeType="1"/>
            </p:cNvSpPr>
            <p:nvPr/>
          </p:nvSpPr>
          <p:spPr bwMode="auto">
            <a:xfrm flipH="1" flipV="1">
              <a:off x="3230848" y="2397668"/>
              <a:ext cx="85560" cy="9415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Line 300"/>
            <p:cNvSpPr>
              <a:spLocks noChangeShapeType="1"/>
            </p:cNvSpPr>
            <p:nvPr/>
          </p:nvSpPr>
          <p:spPr bwMode="auto">
            <a:xfrm flipV="1">
              <a:off x="3370705" y="2768875"/>
              <a:ext cx="78978" cy="1614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Line 302"/>
            <p:cNvSpPr>
              <a:spLocks noChangeShapeType="1"/>
            </p:cNvSpPr>
            <p:nvPr/>
          </p:nvSpPr>
          <p:spPr bwMode="auto">
            <a:xfrm rot="7080000">
              <a:off x="2521444" y="4385915"/>
              <a:ext cx="96044" cy="926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Line 303"/>
            <p:cNvSpPr>
              <a:spLocks noChangeShapeType="1"/>
            </p:cNvSpPr>
            <p:nvPr/>
          </p:nvSpPr>
          <p:spPr bwMode="auto">
            <a:xfrm flipH="1" flipV="1">
              <a:off x="3811665" y="5587903"/>
              <a:ext cx="69105" cy="4438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304"/>
            <p:cNvSpPr>
              <a:spLocks noChangeArrowheads="1"/>
            </p:cNvSpPr>
            <p:nvPr/>
          </p:nvSpPr>
          <p:spPr bwMode="auto">
            <a:xfrm>
              <a:off x="3444865" y="4652584"/>
              <a:ext cx="87363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Telangana (</a:t>
              </a:r>
              <a:r>
                <a:rPr lang="en-US" sz="800" i="1" dirty="0" smtClean="0">
                  <a:cs typeface="Arial" panose="020B0604020202020204" pitchFamily="34" charset="0"/>
                </a:rPr>
                <a:t>22/13) 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56" name="Line 305"/>
            <p:cNvSpPr>
              <a:spLocks noChangeShapeType="1"/>
            </p:cNvSpPr>
            <p:nvPr/>
          </p:nvSpPr>
          <p:spPr bwMode="auto">
            <a:xfrm flipV="1">
              <a:off x="2783308" y="5023021"/>
              <a:ext cx="70751" cy="3900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276"/>
            <p:cNvSpPr>
              <a:spLocks noChangeArrowheads="1"/>
            </p:cNvSpPr>
            <p:nvPr/>
          </p:nvSpPr>
          <p:spPr bwMode="auto">
            <a:xfrm>
              <a:off x="3159183" y="5911756"/>
              <a:ext cx="59631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Kerala (</a:t>
              </a:r>
              <a:r>
                <a:rPr lang="en-US" sz="800" i="1" dirty="0" smtClean="0">
                  <a:cs typeface="Arial" panose="020B0604020202020204" pitchFamily="34" charset="0"/>
                </a:rPr>
                <a:t>10/7)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384" name="Rectangle 235"/>
            <p:cNvSpPr>
              <a:spLocks noChangeArrowheads="1"/>
            </p:cNvSpPr>
            <p:nvPr/>
          </p:nvSpPr>
          <p:spPr bwMode="auto">
            <a:xfrm>
              <a:off x="3370705" y="4996125"/>
              <a:ext cx="775853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Andhra Pradesh </a:t>
              </a:r>
              <a:endParaRPr lang="en-US" sz="800" i="1" dirty="0" smtClean="0">
                <a:cs typeface="Arial" panose="020B0604020202020204" pitchFamily="34" charset="0"/>
              </a:endParaRPr>
            </a:p>
            <a:p>
              <a:pPr defTabSz="685800"/>
              <a:r>
                <a:rPr lang="en-US" sz="800" i="1" dirty="0" smtClean="0">
                  <a:cs typeface="Arial" panose="020B0604020202020204" pitchFamily="34" charset="0"/>
                </a:rPr>
                <a:t>(40/23)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47" name="Rectangle 297"/>
            <p:cNvSpPr>
              <a:spLocks noChangeArrowheads="1"/>
            </p:cNvSpPr>
            <p:nvPr/>
          </p:nvSpPr>
          <p:spPr bwMode="auto">
            <a:xfrm>
              <a:off x="2982953" y="2638442"/>
              <a:ext cx="59631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Haryana (1/1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48" name="Rectangle 209"/>
            <p:cNvSpPr>
              <a:spLocks noChangeArrowheads="1"/>
            </p:cNvSpPr>
            <p:nvPr/>
          </p:nvSpPr>
          <p:spPr bwMode="auto">
            <a:xfrm>
              <a:off x="5501421" y="2949101"/>
              <a:ext cx="541815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Sikkim (</a:t>
              </a:r>
              <a:r>
                <a:rPr lang="en-US" sz="800" i="1" dirty="0" smtClean="0">
                  <a:cs typeface="Arial" panose="020B0604020202020204" pitchFamily="34" charset="0"/>
                </a:rPr>
                <a:t>1/0)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49" name="Rectangle 209"/>
            <p:cNvSpPr>
              <a:spLocks noChangeArrowheads="1"/>
            </p:cNvSpPr>
            <p:nvPr/>
          </p:nvSpPr>
          <p:spPr bwMode="auto">
            <a:xfrm>
              <a:off x="6485356" y="2834148"/>
              <a:ext cx="1118896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Arunachal Pradesh (</a:t>
              </a:r>
              <a:r>
                <a:rPr lang="en-US" sz="800" i="1" dirty="0" smtClean="0">
                  <a:cs typeface="Arial" panose="020B0604020202020204" pitchFamily="34" charset="0"/>
                </a:rPr>
                <a:t>1/0)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50" name="Rectangle 208"/>
            <p:cNvSpPr>
              <a:spLocks noChangeArrowheads="1"/>
            </p:cNvSpPr>
            <p:nvPr/>
          </p:nvSpPr>
          <p:spPr bwMode="auto">
            <a:xfrm>
              <a:off x="6690919" y="3193566"/>
              <a:ext cx="682879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dirty="0">
                  <a:cs typeface="Arial" panose="020B0604020202020204" pitchFamily="34" charset="0"/>
                </a:rPr>
                <a:t>Nagaland (</a:t>
              </a:r>
              <a:r>
                <a:rPr lang="en-US" sz="800" dirty="0" smtClean="0">
                  <a:cs typeface="Arial" panose="020B0604020202020204" pitchFamily="34" charset="0"/>
                </a:rPr>
                <a:t>8/3)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51" name="Rectangle 208"/>
            <p:cNvSpPr>
              <a:spLocks noChangeArrowheads="1"/>
            </p:cNvSpPr>
            <p:nvPr/>
          </p:nvSpPr>
          <p:spPr bwMode="auto">
            <a:xfrm>
              <a:off x="6472212" y="3375791"/>
              <a:ext cx="371897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dirty="0" smtClean="0">
                  <a:cs typeface="Arial" panose="020B0604020202020204" pitchFamily="34" charset="0"/>
                </a:rPr>
                <a:t>Manipur</a:t>
              </a:r>
            </a:p>
            <a:p>
              <a:pPr defTabSz="685800"/>
              <a:r>
                <a:rPr lang="en-US" sz="800" dirty="0" smtClean="0">
                  <a:cs typeface="Arial" panose="020B0604020202020204" pitchFamily="34" charset="0"/>
                </a:rPr>
                <a:t>(13/4)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52" name="Rectangle 277"/>
            <p:cNvSpPr>
              <a:spLocks noChangeArrowheads="1"/>
            </p:cNvSpPr>
            <p:nvPr/>
          </p:nvSpPr>
          <p:spPr bwMode="auto">
            <a:xfrm>
              <a:off x="6362120" y="3700700"/>
              <a:ext cx="435898" cy="2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Mizoram (6/3)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53" name="Rectangle 277"/>
            <p:cNvSpPr>
              <a:spLocks noChangeArrowheads="1"/>
            </p:cNvSpPr>
            <p:nvPr/>
          </p:nvSpPr>
          <p:spPr bwMode="auto">
            <a:xfrm>
              <a:off x="4636262" y="3736284"/>
              <a:ext cx="940963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West Bengal (</a:t>
              </a:r>
              <a:r>
                <a:rPr lang="en-US" sz="800" i="1" dirty="0" smtClean="0">
                  <a:cs typeface="Arial" panose="020B0604020202020204" pitchFamily="34" charset="0"/>
                </a:rPr>
                <a:t>19/13)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254" name="Rectangle 267"/>
            <p:cNvSpPr>
              <a:spLocks noChangeArrowheads="1"/>
            </p:cNvSpPr>
            <p:nvPr/>
          </p:nvSpPr>
          <p:spPr bwMode="auto">
            <a:xfrm>
              <a:off x="4125646" y="3912381"/>
              <a:ext cx="825547" cy="10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sz="800" i="1" dirty="0">
                  <a:cs typeface="Arial" panose="020B0604020202020204" pitchFamily="34" charset="0"/>
                </a:rPr>
                <a:t>Chhattisgarh (</a:t>
              </a:r>
              <a:r>
                <a:rPr lang="en-US" sz="800" i="1" dirty="0" smtClean="0">
                  <a:cs typeface="Arial" panose="020B0604020202020204" pitchFamily="34" charset="0"/>
                </a:rPr>
                <a:t>5/3)</a:t>
              </a:r>
              <a:endParaRPr lang="en-US" sz="800" dirty="0">
                <a:cs typeface="Arial" panose="020B0604020202020204" pitchFamily="34" charset="0"/>
              </a:endParaRPr>
            </a:p>
          </p:txBody>
        </p:sp>
      </p:grpSp>
      <p:sp>
        <p:nvSpPr>
          <p:cNvPr id="198" name="Title 1"/>
          <p:cNvSpPr>
            <a:spLocks noGrp="1"/>
          </p:cNvSpPr>
          <p:nvPr>
            <p:ph type="ctrTitle"/>
          </p:nvPr>
        </p:nvSpPr>
        <p:spPr>
          <a:xfrm>
            <a:off x="121991" y="121641"/>
            <a:ext cx="7798627" cy="369332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 smtClean="0"/>
              <a:t>ART center vs </a:t>
            </a:r>
            <a:r>
              <a:rPr lang="en-US" dirty="0"/>
              <a:t>CSC allocation</a:t>
            </a:r>
            <a:endParaRPr lang="en-US" sz="2400" dirty="0"/>
          </a:p>
        </p:txBody>
      </p:sp>
      <p:sp>
        <p:nvSpPr>
          <p:cNvPr id="199" name="TextBox 198"/>
          <p:cNvSpPr txBox="1"/>
          <p:nvPr/>
        </p:nvSpPr>
        <p:spPr>
          <a:xfrm>
            <a:off x="5488258" y="4443991"/>
            <a:ext cx="2713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(ARTC/CSC) : (547/320*)</a:t>
            </a:r>
          </a:p>
          <a:p>
            <a:r>
              <a:rPr lang="en-US" dirty="0" smtClean="0"/>
              <a:t>*310 CSC supported by GF 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91386" y="4127545"/>
            <a:ext cx="1545276" cy="1140447"/>
            <a:chOff x="491386" y="4127545"/>
            <a:chExt cx="1545276" cy="1140447"/>
          </a:xfrm>
        </p:grpSpPr>
        <p:grpSp>
          <p:nvGrpSpPr>
            <p:cNvPr id="6" name="Group 5"/>
            <p:cNvGrpSpPr/>
            <p:nvPr/>
          </p:nvGrpSpPr>
          <p:grpSpPr>
            <a:xfrm>
              <a:off x="550700" y="4379910"/>
              <a:ext cx="1485962" cy="888082"/>
              <a:chOff x="550700" y="4379910"/>
              <a:chExt cx="1485962" cy="88808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54239" y="4391842"/>
                <a:ext cx="424770" cy="166439"/>
              </a:xfrm>
              <a:prstGeom prst="rect">
                <a:avLst/>
              </a:prstGeom>
              <a:solidFill>
                <a:srgbClr val="ED59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035789" y="4379910"/>
                <a:ext cx="9948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&gt;1,00,000</a:t>
                </a: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550700" y="4612014"/>
                <a:ext cx="424770" cy="166439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1006863" y="4576552"/>
                <a:ext cx="9948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50000 - 1,00,000</a:t>
                </a: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557884" y="4853843"/>
                <a:ext cx="424770" cy="166439"/>
              </a:xfrm>
              <a:prstGeom prst="rect">
                <a:avLst/>
              </a:prstGeom>
              <a:solidFill>
                <a:srgbClr val="FFA36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1016744" y="4805833"/>
                <a:ext cx="9948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10,000 – 50,000</a:t>
                </a: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550700" y="5074827"/>
                <a:ext cx="424770" cy="166439"/>
              </a:xfrm>
              <a:prstGeom prst="rect">
                <a:avLst/>
              </a:prstGeom>
              <a:solidFill>
                <a:srgbClr val="FFD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1041769" y="5037160"/>
                <a:ext cx="99489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&lt;10,000</a:t>
                </a:r>
              </a:p>
            </p:txBody>
          </p:sp>
        </p:grpSp>
        <p:sp>
          <p:nvSpPr>
            <p:cNvPr id="200" name="TextBox 199"/>
            <p:cNvSpPr txBox="1"/>
            <p:nvPr/>
          </p:nvSpPr>
          <p:spPr>
            <a:xfrm>
              <a:off x="491386" y="4127545"/>
              <a:ext cx="14297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Active PLHIV @ ARTC</a:t>
              </a:r>
              <a:endParaRPr lang="en-US" sz="1050" dirty="0"/>
            </a:p>
          </p:txBody>
        </p:sp>
      </p:grpSp>
      <p:sp>
        <p:nvSpPr>
          <p:cNvPr id="201" name="Rectangle 223"/>
          <p:cNvSpPr>
            <a:spLocks noChangeArrowheads="1"/>
          </p:cNvSpPr>
          <p:nvPr/>
        </p:nvSpPr>
        <p:spPr bwMode="auto">
          <a:xfrm>
            <a:off x="2581455" y="4422760"/>
            <a:ext cx="66364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800" i="1" dirty="0" smtClean="0">
                <a:cs typeface="Arial" panose="020B0604020202020204" pitchFamily="34" charset="0"/>
              </a:rPr>
              <a:t>Mumbai (17/3)</a:t>
            </a:r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1485</Words>
  <Application>Microsoft Office PowerPoint</Application>
  <PresentationFormat>On-screen Show (4:3)</PresentationFormat>
  <Paragraphs>281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Vihaan:   Update on grant implementation  January 2018-January 2019</vt:lpstr>
      <vt:lpstr>Vihaan Care &amp; Support Programme in 2018 to 2021</vt:lpstr>
      <vt:lpstr>The Lessons learnt &amp; Challenge in retention</vt:lpstr>
      <vt:lpstr>Need for a differentiated care….</vt:lpstr>
      <vt:lpstr>Differentiated care and support approach</vt:lpstr>
      <vt:lpstr>What is differentiated care?</vt:lpstr>
      <vt:lpstr>Programme management and implementation Status From Jan 2018 till date..</vt:lpstr>
      <vt:lpstr>SR unit allocation state level</vt:lpstr>
      <vt:lpstr>ART center vs CSC allocation</vt:lpstr>
      <vt:lpstr>PowerPoint Presentation</vt:lpstr>
      <vt:lpstr>Differentiated care &amp; support services (Jan ’18 – Jan ‘19) N=1,387,405</vt:lpstr>
      <vt:lpstr>Community Based Dispensation of ART</vt:lpstr>
      <vt:lpstr>Care and Support Centre (CSC)for Transgender</vt:lpstr>
      <vt:lpstr>Service package of TG-CSC</vt:lpstr>
      <vt:lpstr>Performance Framework (Jan ‘18 to Jan ‘19) </vt:lpstr>
      <vt:lpstr>Reason for not able to test family members for HIV</vt:lpstr>
      <vt:lpstr>Few Additional initiatives as part of differentiated services for different profiles of PLHIV</vt:lpstr>
      <vt:lpstr>Skill building initiative – Oracle and HSBC</vt:lpstr>
      <vt:lpstr>Ready+ Training for Youths</vt:lpstr>
      <vt:lpstr>Budget Vs. Expenditure Analysis</vt:lpstr>
      <vt:lpstr>Programme : Limitations &amp; challenges</vt:lpstr>
      <vt:lpstr>PowerPoint Presentation</vt:lpstr>
    </vt:vector>
  </TitlesOfParts>
  <Company>Junxion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Ranjana Chandra</dc:creator>
  <cp:lastModifiedBy>Rosenara Huidrom</cp:lastModifiedBy>
  <cp:revision>164</cp:revision>
  <dcterms:created xsi:type="dcterms:W3CDTF">2014-10-13T05:47:01Z</dcterms:created>
  <dcterms:modified xsi:type="dcterms:W3CDTF">2019-03-01T06:03:36Z</dcterms:modified>
</cp:coreProperties>
</file>